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presentationml.tags+xml" PartName="/ppt/tags/tag6.xml"/>
  <Override ContentType="application/vnd.openxmlformats-officedocument.presentationml.tags+xml" PartName="/ppt/tags/tag7.xml"/>
  <Override ContentType="application/vnd.openxmlformats-officedocument.presentationml.tags+xml" PartName="/ppt/tags/tag8.xml"/>
  <Override ContentType="application/vnd.openxmlformats-officedocument.presentationml.tags+xml" PartName="/ppt/tags/tag9.xml"/>
  <Override ContentType="application/vnd.openxmlformats-officedocument.presentationml.tags+xml" PartName="/ppt/tags/tag10.xml"/>
  <Override ContentType="application/vnd.openxmlformats-officedocument.presentationml.tags+xml" PartName="/ppt/tags/tag11.xml"/>
  <Override ContentType="application/vnd.openxmlformats-officedocument.presentationml.tags+xml" PartName="/ppt/tags/tag12.xml"/>
  <Override ContentType="application/vnd.openxmlformats-officedocument.presentationml.tags+xml" PartName="/ppt/tags/tag13.xml"/>
  <Override ContentType="application/vnd.openxmlformats-officedocument.presentationml.tags+xml" PartName="/ppt/tags/tag14.xml"/>
  <Override ContentType="application/vnd.openxmlformats-officedocument.presentationml.tags+xml" PartName="/ppt/tags/tag15.xml"/>
  <Override ContentType="application/vnd.openxmlformats-officedocument.presentationml.tags+xml" PartName="/ppt/tags/tag16.xml"/>
  <Override ContentType="application/vnd.openxmlformats-officedocument.presentationml.tags+xml" PartName="/ppt/tags/tag17.xml"/>
  <Override ContentType="application/vnd.openxmlformats-officedocument.presentationml.tags+xml" PartName="/ppt/tags/tag18.xml"/>
  <Override ContentType="application/vnd.openxmlformats-officedocument.presentationml.tags+xml" PartName="/ppt/tags/tag19.xml"/>
  <Override ContentType="application/vnd.openxmlformats-officedocument.presentationml.tags+xml" PartName="/ppt/tags/tag20.xml"/>
  <Override ContentType="application/vnd.openxmlformats-officedocument.presentationml.tags+xml" PartName="/ppt/tags/tag21.xml"/>
  <Override ContentType="application/vnd.openxmlformats-officedocument.presentationml.tags+xml" PartName="/ppt/tags/tag22.xml"/>
  <Override ContentType="application/vnd.openxmlformats-officedocument.presentationml.tags+xml" PartName="/ppt/tags/tag23.xml"/>
  <Override ContentType="application/vnd.openxmlformats-officedocument.presentationml.tags+xml" PartName="/ppt/tags/tag24.xml"/>
  <Override ContentType="application/vnd.openxmlformats-officedocument.presentationml.tags+xml" PartName="/ppt/tags/tag25.xml"/>
  <Override ContentType="application/vnd.openxmlformats-officedocument.presentationml.tags+xml" PartName="/ppt/tags/tag26.xml"/>
  <Override ContentType="application/vnd.openxmlformats-officedocument.presentationml.tags+xml" PartName="/ppt/tags/tag27.xml"/>
  <Override ContentType="application/vnd.openxmlformats-officedocument.presentationml.tags+xml" PartName="/ppt/tags/tag28.xml"/>
  <Override ContentType="application/vnd.openxmlformats-officedocument.presentationml.tags+xml" PartName="/ppt/tags/tag29.xml"/>
  <Override ContentType="application/vnd.openxmlformats-officedocument.presentationml.tags+xml" PartName="/ppt/tags/tag30.xml"/>
  <Override ContentType="application/vnd.openxmlformats-officedocument.presentationml.tags+xml" PartName="/ppt/tags/tag31.xml"/>
  <Override ContentType="application/vnd.openxmlformats-officedocument.presentationml.tags+xml" PartName="/ppt/tags/tag32.xml"/>
  <Override ContentType="application/vnd.openxmlformats-officedocument.presentationml.tags+xml" PartName="/ppt/tags/tag33.xml"/>
  <Override ContentType="application/vnd.openxmlformats-officedocument.presentationml.tags+xml" PartName="/ppt/tags/tag34.xml"/>
  <Override ContentType="application/vnd.openxmlformats-officedocument.presentationml.tags+xml" PartName="/ppt/tags/tag35.xml"/>
  <Override ContentType="application/vnd.openxmlformats-officedocument.presentationml.tags+xml" PartName="/ppt/tags/tag36.xml"/>
  <Override ContentType="application/vnd.openxmlformats-officedocument.presentationml.tags+xml" PartName="/ppt/tags/tag37.xml"/>
  <Override ContentType="application/vnd.openxmlformats-officedocument.presentationml.tags+xml" PartName="/ppt/tags/tag38.xml"/>
  <Override ContentType="application/vnd.openxmlformats-officedocument.presentationml.tags+xml" PartName="/ppt/tags/tag39.xml"/>
  <Override ContentType="application/vnd.openxmlformats-officedocument.presentationml.tags+xml" PartName="/ppt/tags/tag40.xml"/>
  <Override ContentType="application/vnd.openxmlformats-officedocument.presentationml.tags+xml" PartName="/ppt/tags/tag41.xml"/>
  <Override ContentType="application/vnd.openxmlformats-officedocument.presentationml.tags+xml" PartName="/ppt/tags/tag42.xml"/>
  <Override ContentType="application/vnd.openxmlformats-officedocument.presentationml.tags+xml" PartName="/ppt/tags/tag43.xml"/>
  <Override ContentType="application/vnd.openxmlformats-officedocument.presentationml.tags+xml" PartName="/ppt/tags/tag44.xml"/>
  <Override ContentType="application/vnd.openxmlformats-officedocument.presentationml.tags+xml" PartName="/ppt/tags/tag45.xml"/>
  <Override ContentType="application/vnd.openxmlformats-officedocument.presentationml.tags+xml" PartName="/ppt/tags/tag46.xml"/>
  <Override ContentType="application/vnd.openxmlformats-officedocument.presentationml.tags+xml" PartName="/ppt/tags/tag47.xml"/>
  <Override ContentType="application/vnd.openxmlformats-officedocument.presentationml.tags+xml" PartName="/ppt/tags/tag48.xml"/>
  <Override ContentType="application/vnd.openxmlformats-officedocument.presentationml.tags+xml" PartName="/ppt/tags/tag49.xml"/>
  <Override ContentType="application/vnd.openxmlformats-officedocument.presentationml.tags+xml" PartName="/ppt/tags/tag50.xml"/>
  <Override ContentType="application/vnd.openxmlformats-officedocument.presentationml.tags+xml" PartName="/ppt/tags/tag51.xml"/>
  <Override ContentType="application/vnd.openxmlformats-officedocument.presentationml.tags+xml" PartName="/ppt/tags/tag52.xml"/>
  <Override ContentType="application/vnd.openxmlformats-officedocument.presentationml.tags+xml" PartName="/ppt/tags/tag53.xml"/>
  <Override ContentType="application/vnd.openxmlformats-officedocument.presentationml.tags+xml" PartName="/ppt/tags/tag54.xml"/>
  <Override ContentType="application/vnd.openxmlformats-officedocument.presentationml.tags+xml" PartName="/ppt/tags/tag55.xml"/>
  <Override ContentType="application/vnd.openxmlformats-officedocument.presentationml.tags+xml" PartName="/ppt/tags/tag56.xml"/>
  <Override ContentType="application/vnd.openxmlformats-officedocument.presentationml.tags+xml" PartName="/ppt/tags/tag57.xml"/>
  <Override ContentType="application/vnd.openxmlformats-officedocument.presentationml.tags+xml" PartName="/ppt/tags/tag58.xml"/>
  <Override ContentType="application/vnd.openxmlformats-officedocument.presentationml.tags+xml" PartName="/ppt/tags/tag59.xml"/>
  <Override ContentType="application/vnd.openxmlformats-officedocument.presentationml.tags+xml" PartName="/ppt/tags/tag60.xml"/>
  <Override ContentType="application/vnd.openxmlformats-officedocument.presentationml.tags+xml" PartName="/ppt/tags/tag6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0" r:id="rId2"/>
  </p:sldMasterIdLst>
  <p:notesMasterIdLst>
    <p:notesMasterId r:id="rId3"/>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Lst>
  <p:sldSz cx="12192000" cy="6858000"/>
  <p:notesSz cx="6858000" cy="9144000"/>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92" userDrawn="1">
          <p15:clr>
            <a:srgbClr val="A4A3A4"/>
          </p15:clr>
        </p15:guide>
        <p15:guide id="2" pos="3364" userDrawn="1">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9" autoAdjust="0"/>
    <p:restoredTop sz="94660"/>
  </p:normalViewPr>
  <p:slideViewPr>
    <p:cSldViewPr snapToGrid="0" showGuides="1">
      <p:cViewPr varScale="1">
        <p:scale>
          <a:sx n="86" d="100"/>
          <a:sy n="86" d="100"/>
        </p:scale>
        <p:origin x="414" y="90"/>
      </p:cViewPr>
      <p:guideLst>
        <p:guide orient="horz" pos="2092"/>
        <p:guide pos="3364"/>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slides/slide26.xml" Type="http://schemas.openxmlformats.org/officeDocument/2006/relationships/slide"/><Relationship Id="rId3" Target="notesMasters/notesMaster1.xml" Type="http://schemas.openxmlformats.org/officeDocument/2006/relationships/notesMaster"/><Relationship Id="rId30" Target="tags/tag61.xml" Type="http://schemas.openxmlformats.org/officeDocument/2006/relationships/tags"/><Relationship Id="rId31" Target="presProps.xml" Type="http://schemas.openxmlformats.org/officeDocument/2006/relationships/presProps"/><Relationship Id="rId32" Target="viewProps.xml" Type="http://schemas.openxmlformats.org/officeDocument/2006/relationships/viewProps"/><Relationship Id="rId33" Target="theme/theme1.xml" Type="http://schemas.openxmlformats.org/officeDocument/2006/relationships/theme"/><Relationship Id="rId34" Target="tableStyles.xml" Type="http://schemas.openxmlformats.org/officeDocument/2006/relationships/tableStyles"/><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30BBAE-456E-47F2-B323-16EF7B748732}" type="datetimeFigureOut">
              <a:rPr lang="zh-CN" altLang="en-US" smtClean="0"/>
              <a:t>2018/8/27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8FB883-6A5E-45BE-A647-311FCB51BAE5}" type="slidenum">
              <a:rPr lang="zh-CN" altLang="en-US" smtClean="0"/>
              <a:t>‹#›</a:t>
            </a:fld>
            <a:endParaRPr lang="zh-CN" altLang="en-US"/>
          </a:p>
        </p:txBody>
      </p:sp>
    </p:spTree>
    <p:extLst>
      <p:ext uri="{BB962C8B-B14F-4D97-AF65-F5344CB8AC3E}">
        <p14:creationId val="7598725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a:extLst>
              <a:ext uri="{FF2B5EF4-FFF2-40B4-BE49-F238E27FC236}">
                <a16:creationId xmlns:a16="http://schemas.microsoft.com/office/drawing/2014/main" id="{826A9910-30FB-4089-AFD2-FC78D3E0BC26}"/>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0576250-9869-4BA1-8952-18D6A6E2876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6F8BE6EA-6B69-4031-BDEC-CCE14DA00576}"/>
              </a:ext>
            </a:extLst>
          </p:cNvPr>
          <p:cNvSpPr>
            <a:spLocks noGrp="1"/>
          </p:cNvSpPr>
          <p:nvPr>
            <p:ph type="dt" sz="half" idx="10"/>
          </p:nvPr>
        </p:nvSpPr>
        <p:spPr/>
        <p:txBody>
          <a:bodyPr/>
          <a:lstStyle/>
          <a:p>
            <a:fld id="{70FA854B-1DDA-4A72-9716-CF9EE771C4BF}" type="datetimeFigureOut">
              <a:rPr lang="zh-CN" altLang="en-US" smtClean="0"/>
              <a:t>2018/8/27</a:t>
            </a:fld>
            <a:endParaRPr lang="zh-CN" altLang="en-US"/>
          </a:p>
        </p:txBody>
      </p:sp>
      <p:sp>
        <p:nvSpPr>
          <p:cNvPr id="5" name="页脚占位符 4">
            <a:extLst>
              <a:ext uri="{FF2B5EF4-FFF2-40B4-BE49-F238E27FC236}">
                <a16:creationId xmlns:a16="http://schemas.microsoft.com/office/drawing/2014/main" id="{109D2F52-1E19-4FA0-AA9D-6798FA8F2B2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54CB9B2-C5D7-460D-BD1E-D704D3AFDB93}"/>
              </a:ext>
            </a:extLst>
          </p:cNvPr>
          <p:cNvSpPr>
            <a:spLocks noGrp="1"/>
          </p:cNvSpPr>
          <p:nvPr>
            <p:ph type="sldNum" sz="quarter" idx="12"/>
          </p:nvPr>
        </p:nvSpPr>
        <p:spPr/>
        <p:txBody>
          <a:bodyPr/>
          <a:lstStyle/>
          <a:p>
            <a:fld id="{76A36584-C033-49D1-874D-3D4D869377FB}" type="slidenum">
              <a:rPr lang="zh-CN" altLang="en-US" smtClean="0"/>
              <a:t>‹#›</a:t>
            </a:fld>
            <a:endParaRPr lang="zh-CN" altLang="en-US"/>
          </a:p>
        </p:txBody>
      </p:sp>
    </p:spTree>
    <p:extLst>
      <p:ext uri="{BB962C8B-B14F-4D97-AF65-F5344CB8AC3E}">
        <p14:creationId val="2422966779"/>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a:extLst>
              <a:ext uri="{FF2B5EF4-FFF2-40B4-BE49-F238E27FC236}">
                <a16:creationId xmlns:a16="http://schemas.microsoft.com/office/drawing/2014/main" id="{5B4BD067-F42E-4EFD-9C43-6EA1C90A09FC}"/>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B07D1100-8ED3-47CA-B818-1F486D4E6DC9}"/>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B627594F-368F-4051-81A4-470CF46ECC86}"/>
              </a:ext>
            </a:extLst>
          </p:cNvPr>
          <p:cNvSpPr>
            <a:spLocks noGrp="1"/>
          </p:cNvSpPr>
          <p:nvPr>
            <p:ph type="dt" sz="half" idx="10"/>
          </p:nvPr>
        </p:nvSpPr>
        <p:spPr/>
        <p:txBody>
          <a:bodyPr/>
          <a:lstStyle/>
          <a:p>
            <a:fld id="{70FA854B-1DDA-4A72-9716-CF9EE771C4BF}" type="datetimeFigureOut">
              <a:rPr lang="zh-CN" altLang="en-US" smtClean="0"/>
              <a:t>2018/8/27</a:t>
            </a:fld>
            <a:endParaRPr lang="zh-CN" altLang="en-US"/>
          </a:p>
        </p:txBody>
      </p:sp>
      <p:sp>
        <p:nvSpPr>
          <p:cNvPr id="5" name="页脚占位符 4">
            <a:extLst>
              <a:ext uri="{FF2B5EF4-FFF2-40B4-BE49-F238E27FC236}">
                <a16:creationId xmlns:a16="http://schemas.microsoft.com/office/drawing/2014/main" id="{813B045E-F330-485F-80C8-796683F11B2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58AACE2-404C-4822-938F-F269DB67552E}"/>
              </a:ext>
            </a:extLst>
          </p:cNvPr>
          <p:cNvSpPr>
            <a:spLocks noGrp="1"/>
          </p:cNvSpPr>
          <p:nvPr>
            <p:ph type="sldNum" sz="quarter" idx="12"/>
          </p:nvPr>
        </p:nvSpPr>
        <p:spPr/>
        <p:txBody>
          <a:bodyPr/>
          <a:lstStyle/>
          <a:p>
            <a:fld id="{76A36584-C033-49D1-874D-3D4D869377FB}" type="slidenum">
              <a:rPr lang="zh-CN" altLang="en-US" smtClean="0"/>
              <a:t>‹#›</a:t>
            </a:fld>
            <a:endParaRPr lang="zh-CN" altLang="en-US"/>
          </a:p>
        </p:txBody>
      </p:sp>
    </p:spTree>
    <p:extLst>
      <p:ext uri="{BB962C8B-B14F-4D97-AF65-F5344CB8AC3E}">
        <p14:creationId val="4034472293"/>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a:extLst>
              <a:ext uri="{FF2B5EF4-FFF2-40B4-BE49-F238E27FC236}">
                <a16:creationId xmlns:a16="http://schemas.microsoft.com/office/drawing/2014/main" id="{57A8F399-62BE-4ACA-BD85-EDFFCB4B8A1C}"/>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949FE6BB-8737-46C4-B4C8-56A9A71D89CA}"/>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59B840E-C069-4D10-B9A3-2A601C9C1D90}"/>
              </a:ext>
            </a:extLst>
          </p:cNvPr>
          <p:cNvSpPr>
            <a:spLocks noGrp="1"/>
          </p:cNvSpPr>
          <p:nvPr>
            <p:ph type="dt" sz="half" idx="10"/>
          </p:nvPr>
        </p:nvSpPr>
        <p:spPr/>
        <p:txBody>
          <a:bodyPr/>
          <a:lstStyle/>
          <a:p>
            <a:fld id="{70FA854B-1DDA-4A72-9716-CF9EE771C4BF}" type="datetimeFigureOut">
              <a:rPr lang="zh-CN" altLang="en-US" smtClean="0"/>
              <a:t>2018/8/27</a:t>
            </a:fld>
            <a:endParaRPr lang="zh-CN" altLang="en-US"/>
          </a:p>
        </p:txBody>
      </p:sp>
      <p:sp>
        <p:nvSpPr>
          <p:cNvPr id="5" name="页脚占位符 4">
            <a:extLst>
              <a:ext uri="{FF2B5EF4-FFF2-40B4-BE49-F238E27FC236}">
                <a16:creationId xmlns:a16="http://schemas.microsoft.com/office/drawing/2014/main" id="{BB9D74F1-D4A3-47BF-B557-A9489CB9108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D08D08D-98D4-4D96-9571-226B8BB96DF1}"/>
              </a:ext>
            </a:extLst>
          </p:cNvPr>
          <p:cNvSpPr>
            <a:spLocks noGrp="1"/>
          </p:cNvSpPr>
          <p:nvPr>
            <p:ph type="sldNum" sz="quarter" idx="12"/>
          </p:nvPr>
        </p:nvSpPr>
        <p:spPr/>
        <p:txBody>
          <a:bodyPr/>
          <a:lstStyle/>
          <a:p>
            <a:fld id="{76A36584-C033-49D1-874D-3D4D869377FB}" type="slidenum">
              <a:rPr lang="zh-CN" altLang="en-US" smtClean="0"/>
              <a:t>‹#›</a:t>
            </a:fld>
            <a:endParaRPr lang="zh-CN" altLang="en-US"/>
          </a:p>
        </p:txBody>
      </p:sp>
    </p:spTree>
    <p:extLst>
      <p:ext uri="{BB962C8B-B14F-4D97-AF65-F5344CB8AC3E}">
        <p14:creationId val="1515814915"/>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2018/8/27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784727847"/>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2018/8/27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994900582"/>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2018/8/27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926197359"/>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2018/8/27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493949123"/>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2018/8/27</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460518669"/>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2018/8/27</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243239640"/>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2018/8/27</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199311017"/>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2018/8/27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609053922"/>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a:extLst>
              <a:ext uri="{FF2B5EF4-FFF2-40B4-BE49-F238E27FC236}">
                <a16:creationId xmlns:a16="http://schemas.microsoft.com/office/drawing/2014/main" id="{391B2A26-E22C-464B-8067-5D2FD8FEC043}"/>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559AAA3-B4B2-4D81-995B-93162BBBB5B5}"/>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F675F41-92B9-4FE9-A201-2E813AF92C7D}"/>
              </a:ext>
            </a:extLst>
          </p:cNvPr>
          <p:cNvSpPr>
            <a:spLocks noGrp="1"/>
          </p:cNvSpPr>
          <p:nvPr>
            <p:ph type="dt" sz="half" idx="10"/>
          </p:nvPr>
        </p:nvSpPr>
        <p:spPr/>
        <p:txBody>
          <a:bodyPr/>
          <a:lstStyle/>
          <a:p>
            <a:fld id="{70FA854B-1DDA-4A72-9716-CF9EE771C4BF}" type="datetimeFigureOut">
              <a:rPr lang="zh-CN" altLang="en-US" smtClean="0"/>
              <a:t>2018/8/27</a:t>
            </a:fld>
            <a:endParaRPr lang="zh-CN" altLang="en-US"/>
          </a:p>
        </p:txBody>
      </p:sp>
      <p:sp>
        <p:nvSpPr>
          <p:cNvPr id="5" name="页脚占位符 4">
            <a:extLst>
              <a:ext uri="{FF2B5EF4-FFF2-40B4-BE49-F238E27FC236}">
                <a16:creationId xmlns:a16="http://schemas.microsoft.com/office/drawing/2014/main" id="{9438DFC6-FBE7-4CF6-A600-A8C84449723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7B7AA9D-FE1F-4720-A727-66DF46A59C33}"/>
              </a:ext>
            </a:extLst>
          </p:cNvPr>
          <p:cNvSpPr>
            <a:spLocks noGrp="1"/>
          </p:cNvSpPr>
          <p:nvPr>
            <p:ph type="sldNum" sz="quarter" idx="12"/>
          </p:nvPr>
        </p:nvSpPr>
        <p:spPr/>
        <p:txBody>
          <a:bodyPr/>
          <a:lstStyle/>
          <a:p>
            <a:fld id="{76A36584-C033-49D1-874D-3D4D869377FB}" type="slidenum">
              <a:rPr lang="zh-CN" altLang="en-US" smtClean="0"/>
              <a:t>‹#›</a:t>
            </a:fld>
            <a:endParaRPr lang="zh-CN" altLang="en-US"/>
          </a:p>
        </p:txBody>
      </p:sp>
    </p:spTree>
    <p:extLst>
      <p:ext uri="{BB962C8B-B14F-4D97-AF65-F5344CB8AC3E}">
        <p14:creationId val="3537968441"/>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2018/8/27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53699109"/>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2018/8/27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306290071"/>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2018/8/27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232713219"/>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a:extLst>
              <a:ext uri="{FF2B5EF4-FFF2-40B4-BE49-F238E27FC236}">
                <a16:creationId xmlns:a16="http://schemas.microsoft.com/office/drawing/2014/main" id="{181C76F4-EF90-428E-AEE6-6F297C1AE1AB}"/>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7CC42AD3-89B9-46B8-999E-8F242A1FF26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90D75F19-A350-422B-A262-93938EA310EB}"/>
              </a:ext>
            </a:extLst>
          </p:cNvPr>
          <p:cNvSpPr>
            <a:spLocks noGrp="1"/>
          </p:cNvSpPr>
          <p:nvPr>
            <p:ph type="dt" sz="half" idx="10"/>
          </p:nvPr>
        </p:nvSpPr>
        <p:spPr/>
        <p:txBody>
          <a:bodyPr/>
          <a:lstStyle/>
          <a:p>
            <a:fld id="{70FA854B-1DDA-4A72-9716-CF9EE771C4BF}" type="datetimeFigureOut">
              <a:rPr lang="zh-CN" altLang="en-US" smtClean="0"/>
              <a:t>2018/8/27</a:t>
            </a:fld>
            <a:endParaRPr lang="zh-CN" altLang="en-US"/>
          </a:p>
        </p:txBody>
      </p:sp>
      <p:sp>
        <p:nvSpPr>
          <p:cNvPr id="5" name="页脚占位符 4">
            <a:extLst>
              <a:ext uri="{FF2B5EF4-FFF2-40B4-BE49-F238E27FC236}">
                <a16:creationId xmlns:a16="http://schemas.microsoft.com/office/drawing/2014/main" id="{3F4FB62E-86DC-448C-90E1-D086016ACE9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C191B9B-9647-4EB2-8B5C-CE12019A325E}"/>
              </a:ext>
            </a:extLst>
          </p:cNvPr>
          <p:cNvSpPr>
            <a:spLocks noGrp="1"/>
          </p:cNvSpPr>
          <p:nvPr>
            <p:ph type="sldNum" sz="quarter" idx="12"/>
          </p:nvPr>
        </p:nvSpPr>
        <p:spPr/>
        <p:txBody>
          <a:bodyPr/>
          <a:lstStyle/>
          <a:p>
            <a:fld id="{76A36584-C033-49D1-874D-3D4D869377FB}" type="slidenum">
              <a:rPr lang="zh-CN" altLang="en-US" smtClean="0"/>
              <a:t>‹#›</a:t>
            </a:fld>
            <a:endParaRPr lang="zh-CN" altLang="en-US"/>
          </a:p>
        </p:txBody>
      </p:sp>
    </p:spTree>
    <p:extLst>
      <p:ext uri="{BB962C8B-B14F-4D97-AF65-F5344CB8AC3E}">
        <p14:creationId val="1844384254"/>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a:extLst>
              <a:ext uri="{FF2B5EF4-FFF2-40B4-BE49-F238E27FC236}">
                <a16:creationId xmlns:a16="http://schemas.microsoft.com/office/drawing/2014/main" id="{D3120317-1120-42FF-902E-4CDEDBDE27B7}"/>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49C7EAE-535A-4310-B1BF-2400DF5AA117}"/>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EA3115C6-4FD5-432D-81A8-185227935BE8}"/>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D45A120D-FDC1-453F-B1C0-B6D6853D8499}"/>
              </a:ext>
            </a:extLst>
          </p:cNvPr>
          <p:cNvSpPr>
            <a:spLocks noGrp="1"/>
          </p:cNvSpPr>
          <p:nvPr>
            <p:ph type="dt" sz="half" idx="10"/>
          </p:nvPr>
        </p:nvSpPr>
        <p:spPr/>
        <p:txBody>
          <a:bodyPr/>
          <a:lstStyle/>
          <a:p>
            <a:fld id="{70FA854B-1DDA-4A72-9716-CF9EE771C4BF}" type="datetimeFigureOut">
              <a:rPr lang="zh-CN" altLang="en-US" smtClean="0"/>
              <a:t>2018/8/27</a:t>
            </a:fld>
            <a:endParaRPr lang="zh-CN" altLang="en-US"/>
          </a:p>
        </p:txBody>
      </p:sp>
      <p:sp>
        <p:nvSpPr>
          <p:cNvPr id="6" name="页脚占位符 5">
            <a:extLst>
              <a:ext uri="{FF2B5EF4-FFF2-40B4-BE49-F238E27FC236}">
                <a16:creationId xmlns:a16="http://schemas.microsoft.com/office/drawing/2014/main" id="{192199BD-A98C-408C-9132-A98622D0B9D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889AD1E2-E43A-4B30-8EE5-A7B00030B9C5}"/>
              </a:ext>
            </a:extLst>
          </p:cNvPr>
          <p:cNvSpPr>
            <a:spLocks noGrp="1"/>
          </p:cNvSpPr>
          <p:nvPr>
            <p:ph type="sldNum" sz="quarter" idx="12"/>
          </p:nvPr>
        </p:nvSpPr>
        <p:spPr/>
        <p:txBody>
          <a:bodyPr/>
          <a:lstStyle/>
          <a:p>
            <a:fld id="{76A36584-C033-49D1-874D-3D4D869377FB}" type="slidenum">
              <a:rPr lang="zh-CN" altLang="en-US" smtClean="0"/>
              <a:t>‹#›</a:t>
            </a:fld>
            <a:endParaRPr lang="zh-CN" altLang="en-US"/>
          </a:p>
        </p:txBody>
      </p:sp>
    </p:spTree>
    <p:extLst>
      <p:ext uri="{BB962C8B-B14F-4D97-AF65-F5344CB8AC3E}">
        <p14:creationId val="3038680996"/>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a:extLst>
              <a:ext uri="{FF2B5EF4-FFF2-40B4-BE49-F238E27FC236}">
                <a16:creationId xmlns:a16="http://schemas.microsoft.com/office/drawing/2014/main" id="{135E2B19-C038-43AF-B98B-A55AE7531E8E}"/>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40D8613-6731-4C92-BD2B-120BC8A327F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4D45E80F-4991-44C3-B350-068CF86F902B}"/>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65521C29-C892-4175-8B09-3249BFC65B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940B3778-0CD6-44CF-8775-09126B09A141}"/>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3DD3D13B-2041-4C8F-8F74-E21E42F26030}"/>
              </a:ext>
            </a:extLst>
          </p:cNvPr>
          <p:cNvSpPr>
            <a:spLocks noGrp="1"/>
          </p:cNvSpPr>
          <p:nvPr>
            <p:ph type="dt" sz="half" idx="10"/>
          </p:nvPr>
        </p:nvSpPr>
        <p:spPr/>
        <p:txBody>
          <a:bodyPr/>
          <a:lstStyle/>
          <a:p>
            <a:fld id="{70FA854B-1DDA-4A72-9716-CF9EE771C4BF}" type="datetimeFigureOut">
              <a:rPr lang="zh-CN" altLang="en-US" smtClean="0"/>
              <a:t>2018/8/27</a:t>
            </a:fld>
            <a:endParaRPr lang="zh-CN" altLang="en-US"/>
          </a:p>
        </p:txBody>
      </p:sp>
      <p:sp>
        <p:nvSpPr>
          <p:cNvPr id="8" name="页脚占位符 7">
            <a:extLst>
              <a:ext uri="{FF2B5EF4-FFF2-40B4-BE49-F238E27FC236}">
                <a16:creationId xmlns:a16="http://schemas.microsoft.com/office/drawing/2014/main" id="{41486D72-8E1E-4B4A-9AE6-23CC5C76C94B}"/>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639A2413-9C88-4AAD-A176-7EE76C6EC23E}"/>
              </a:ext>
            </a:extLst>
          </p:cNvPr>
          <p:cNvSpPr>
            <a:spLocks noGrp="1"/>
          </p:cNvSpPr>
          <p:nvPr>
            <p:ph type="sldNum" sz="quarter" idx="12"/>
          </p:nvPr>
        </p:nvSpPr>
        <p:spPr/>
        <p:txBody>
          <a:bodyPr/>
          <a:lstStyle/>
          <a:p>
            <a:fld id="{76A36584-C033-49D1-874D-3D4D869377FB}" type="slidenum">
              <a:rPr lang="zh-CN" altLang="en-US" smtClean="0"/>
              <a:t>‹#›</a:t>
            </a:fld>
            <a:endParaRPr lang="zh-CN" altLang="en-US"/>
          </a:p>
        </p:txBody>
      </p:sp>
    </p:spTree>
    <p:extLst>
      <p:ext uri="{BB962C8B-B14F-4D97-AF65-F5344CB8AC3E}">
        <p14:creationId val="568381553"/>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a:extLst>
              <a:ext uri="{FF2B5EF4-FFF2-40B4-BE49-F238E27FC236}">
                <a16:creationId xmlns:a16="http://schemas.microsoft.com/office/drawing/2014/main" id="{3BD645C7-4649-4013-8358-BADEB5C276F3}"/>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C280BBC8-A6DA-441C-9838-7AF00DCC821B}"/>
              </a:ext>
            </a:extLst>
          </p:cNvPr>
          <p:cNvSpPr>
            <a:spLocks noGrp="1"/>
          </p:cNvSpPr>
          <p:nvPr>
            <p:ph type="dt" sz="half" idx="10"/>
          </p:nvPr>
        </p:nvSpPr>
        <p:spPr/>
        <p:txBody>
          <a:bodyPr/>
          <a:lstStyle/>
          <a:p>
            <a:fld id="{70FA854B-1DDA-4A72-9716-CF9EE771C4BF}" type="datetimeFigureOut">
              <a:rPr lang="zh-CN" altLang="en-US" smtClean="0"/>
              <a:t>2018/8/27</a:t>
            </a:fld>
            <a:endParaRPr lang="zh-CN" altLang="en-US"/>
          </a:p>
        </p:txBody>
      </p:sp>
      <p:sp>
        <p:nvSpPr>
          <p:cNvPr id="4" name="页脚占位符 3">
            <a:extLst>
              <a:ext uri="{FF2B5EF4-FFF2-40B4-BE49-F238E27FC236}">
                <a16:creationId xmlns:a16="http://schemas.microsoft.com/office/drawing/2014/main" id="{C4FFEE81-DAB6-4909-BCB8-0A4A8517261D}"/>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240D7441-1993-4EFB-8328-19BAD8C6D8D5}"/>
              </a:ext>
            </a:extLst>
          </p:cNvPr>
          <p:cNvSpPr>
            <a:spLocks noGrp="1"/>
          </p:cNvSpPr>
          <p:nvPr>
            <p:ph type="sldNum" sz="quarter" idx="12"/>
          </p:nvPr>
        </p:nvSpPr>
        <p:spPr/>
        <p:txBody>
          <a:bodyPr/>
          <a:lstStyle/>
          <a:p>
            <a:fld id="{76A36584-C033-49D1-874D-3D4D869377FB}" type="slidenum">
              <a:rPr lang="zh-CN" altLang="en-US" smtClean="0"/>
              <a:t>‹#›</a:t>
            </a:fld>
            <a:endParaRPr lang="zh-CN" altLang="en-US"/>
          </a:p>
        </p:txBody>
      </p:sp>
    </p:spTree>
    <p:extLst>
      <p:ext uri="{BB962C8B-B14F-4D97-AF65-F5344CB8AC3E}">
        <p14:creationId val="2051753707"/>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a:extLst>
              <a:ext uri="{FF2B5EF4-FFF2-40B4-BE49-F238E27FC236}">
                <a16:creationId xmlns:a16="http://schemas.microsoft.com/office/drawing/2014/main" id="{3D35B58F-E29A-4BCF-8847-DC200C77E1A5}"/>
              </a:ext>
            </a:extLst>
          </p:cNvPr>
          <p:cNvSpPr>
            <a:spLocks noGrp="1"/>
          </p:cNvSpPr>
          <p:nvPr>
            <p:ph type="dt" sz="half" idx="10"/>
          </p:nvPr>
        </p:nvSpPr>
        <p:spPr/>
        <p:txBody>
          <a:bodyPr/>
          <a:lstStyle/>
          <a:p>
            <a:fld id="{70FA854B-1DDA-4A72-9716-CF9EE771C4BF}" type="datetimeFigureOut">
              <a:rPr lang="zh-CN" altLang="en-US" smtClean="0"/>
              <a:t>2018/8/27</a:t>
            </a:fld>
            <a:endParaRPr lang="zh-CN" altLang="en-US"/>
          </a:p>
        </p:txBody>
      </p:sp>
      <p:sp>
        <p:nvSpPr>
          <p:cNvPr id="3" name="页脚占位符 2">
            <a:extLst>
              <a:ext uri="{FF2B5EF4-FFF2-40B4-BE49-F238E27FC236}">
                <a16:creationId xmlns:a16="http://schemas.microsoft.com/office/drawing/2014/main" id="{94B859AB-EBBD-4D70-9D39-85981F3F5383}"/>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2F032E42-7F6E-4FCA-B533-E539399E29D1}"/>
              </a:ext>
            </a:extLst>
          </p:cNvPr>
          <p:cNvSpPr>
            <a:spLocks noGrp="1"/>
          </p:cNvSpPr>
          <p:nvPr>
            <p:ph type="sldNum" sz="quarter" idx="12"/>
          </p:nvPr>
        </p:nvSpPr>
        <p:spPr/>
        <p:txBody>
          <a:bodyPr/>
          <a:lstStyle/>
          <a:p>
            <a:fld id="{76A36584-C033-49D1-874D-3D4D869377FB}" type="slidenum">
              <a:rPr lang="zh-CN" altLang="en-US" smtClean="0"/>
              <a:t>‹#›</a:t>
            </a:fld>
            <a:endParaRPr lang="zh-CN" altLang="en-US"/>
          </a:p>
        </p:txBody>
      </p:sp>
    </p:spTree>
    <p:extLst>
      <p:ext uri="{BB962C8B-B14F-4D97-AF65-F5344CB8AC3E}">
        <p14:creationId val="4036475378"/>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a:extLst>
              <a:ext uri="{FF2B5EF4-FFF2-40B4-BE49-F238E27FC236}">
                <a16:creationId xmlns:a16="http://schemas.microsoft.com/office/drawing/2014/main" id="{A86D761B-81A8-417A-B398-1AB74ADE3B4E}"/>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FEA7B39B-5399-4099-9152-D254999F5E9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D9B1AB4A-7169-4A84-AB0C-44AC611599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CE669FC5-C6CB-432C-948D-65966BC4D5D8}"/>
              </a:ext>
            </a:extLst>
          </p:cNvPr>
          <p:cNvSpPr>
            <a:spLocks noGrp="1"/>
          </p:cNvSpPr>
          <p:nvPr>
            <p:ph type="dt" sz="half" idx="10"/>
          </p:nvPr>
        </p:nvSpPr>
        <p:spPr/>
        <p:txBody>
          <a:bodyPr/>
          <a:lstStyle/>
          <a:p>
            <a:fld id="{70FA854B-1DDA-4A72-9716-CF9EE771C4BF}" type="datetimeFigureOut">
              <a:rPr lang="zh-CN" altLang="en-US" smtClean="0"/>
              <a:t>2018/8/27</a:t>
            </a:fld>
            <a:endParaRPr lang="zh-CN" altLang="en-US"/>
          </a:p>
        </p:txBody>
      </p:sp>
      <p:sp>
        <p:nvSpPr>
          <p:cNvPr id="6" name="页脚占位符 5">
            <a:extLst>
              <a:ext uri="{FF2B5EF4-FFF2-40B4-BE49-F238E27FC236}">
                <a16:creationId xmlns:a16="http://schemas.microsoft.com/office/drawing/2014/main" id="{1E9BBD0C-CF38-4B39-9F90-0A2AA30AAAF0}"/>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9CF581CE-BCBF-4F48-B6A2-2DDE67FAC539}"/>
              </a:ext>
            </a:extLst>
          </p:cNvPr>
          <p:cNvSpPr>
            <a:spLocks noGrp="1"/>
          </p:cNvSpPr>
          <p:nvPr>
            <p:ph type="sldNum" sz="quarter" idx="12"/>
          </p:nvPr>
        </p:nvSpPr>
        <p:spPr/>
        <p:txBody>
          <a:bodyPr/>
          <a:lstStyle/>
          <a:p>
            <a:fld id="{76A36584-C033-49D1-874D-3D4D869377FB}" type="slidenum">
              <a:rPr lang="zh-CN" altLang="en-US" smtClean="0"/>
              <a:t>‹#›</a:t>
            </a:fld>
            <a:endParaRPr lang="zh-CN" altLang="en-US"/>
          </a:p>
        </p:txBody>
      </p:sp>
    </p:spTree>
    <p:extLst>
      <p:ext uri="{BB962C8B-B14F-4D97-AF65-F5344CB8AC3E}">
        <p14:creationId val="3117700474"/>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a:extLst>
              <a:ext uri="{FF2B5EF4-FFF2-40B4-BE49-F238E27FC236}">
                <a16:creationId xmlns:a16="http://schemas.microsoft.com/office/drawing/2014/main" id="{4F7815DF-3841-4695-97DC-4F027FA4204E}"/>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9D4E11A0-753A-476E-B2B5-94C703CD35D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CEE64F61-95D9-4732-8093-B148A80BCF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3B7AE216-7C05-4555-808A-2DA21E1AA108}"/>
              </a:ext>
            </a:extLst>
          </p:cNvPr>
          <p:cNvSpPr>
            <a:spLocks noGrp="1"/>
          </p:cNvSpPr>
          <p:nvPr>
            <p:ph type="dt" sz="half" idx="10"/>
          </p:nvPr>
        </p:nvSpPr>
        <p:spPr/>
        <p:txBody>
          <a:bodyPr/>
          <a:lstStyle/>
          <a:p>
            <a:fld id="{70FA854B-1DDA-4A72-9716-CF9EE771C4BF}" type="datetimeFigureOut">
              <a:rPr lang="zh-CN" altLang="en-US" smtClean="0"/>
              <a:t>2018/8/27</a:t>
            </a:fld>
            <a:endParaRPr lang="zh-CN" altLang="en-US"/>
          </a:p>
        </p:txBody>
      </p:sp>
      <p:sp>
        <p:nvSpPr>
          <p:cNvPr id="6" name="页脚占位符 5">
            <a:extLst>
              <a:ext uri="{FF2B5EF4-FFF2-40B4-BE49-F238E27FC236}">
                <a16:creationId xmlns:a16="http://schemas.microsoft.com/office/drawing/2014/main" id="{4564F7FA-480E-4CCD-A42D-3A8ACEFA6C90}"/>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491D9CCB-BE2A-451F-99F4-17FC24392EBC}"/>
              </a:ext>
            </a:extLst>
          </p:cNvPr>
          <p:cNvSpPr>
            <a:spLocks noGrp="1"/>
          </p:cNvSpPr>
          <p:nvPr>
            <p:ph type="sldNum" sz="quarter" idx="12"/>
          </p:nvPr>
        </p:nvSpPr>
        <p:spPr/>
        <p:txBody>
          <a:bodyPr/>
          <a:lstStyle/>
          <a:p>
            <a:fld id="{76A36584-C033-49D1-874D-3D4D869377FB}" type="slidenum">
              <a:rPr lang="zh-CN" altLang="en-US" smtClean="0"/>
              <a:t>‹#›</a:t>
            </a:fld>
            <a:endParaRPr lang="zh-CN" altLang="en-US"/>
          </a:p>
        </p:txBody>
      </p:sp>
    </p:spTree>
    <p:extLst>
      <p:ext uri="{BB962C8B-B14F-4D97-AF65-F5344CB8AC3E}">
        <p14:creationId val="1395464340"/>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a:extLst>
              <a:ext uri="{FF2B5EF4-FFF2-40B4-BE49-F238E27FC236}">
                <a16:creationId xmlns:a16="http://schemas.microsoft.com/office/drawing/2014/main" id="{6BE47782-0DE6-49B7-8FA5-ACDE20D5F8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F31285B6-0AFA-4A20-913D-03EBAFBA21E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42302F7-CE3D-4DCA-B4F8-DECC3B1763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FA854B-1DDA-4A72-9716-CF9EE771C4BF}" type="datetimeFigureOut">
              <a:rPr lang="zh-CN" altLang="en-US" smtClean="0"/>
              <a:t>2018/8/27</a:t>
            </a:fld>
            <a:endParaRPr lang="zh-CN" altLang="en-US"/>
          </a:p>
        </p:txBody>
      </p:sp>
      <p:sp>
        <p:nvSpPr>
          <p:cNvPr id="5" name="页脚占位符 4">
            <a:extLst>
              <a:ext uri="{FF2B5EF4-FFF2-40B4-BE49-F238E27FC236}">
                <a16:creationId xmlns:a16="http://schemas.microsoft.com/office/drawing/2014/main" id="{19D593C5-0FB8-4C8C-AE2E-48591F71CA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FCE3CD63-070E-44EF-A225-DB34BEE696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A36584-C033-49D1-874D-3D4D869377FB}" type="slidenum">
              <a:rPr lang="zh-CN" altLang="en-US" smtClean="0"/>
              <a:t>‹#›</a:t>
            </a:fld>
            <a:endParaRPr lang="zh-CN" altLang="en-US"/>
          </a:p>
        </p:txBody>
      </p:sp>
    </p:spTree>
    <p:extLst>
      <p:ext uri="{BB962C8B-B14F-4D97-AF65-F5344CB8AC3E}">
        <p14:creationId val="23792030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2018/8/27</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6276173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tags/tag1.xml" Type="http://schemas.openxmlformats.org/officeDocument/2006/relationships/tags"/><Relationship Id="rId4" Target="../media/image2.png" Type="http://schemas.openxmlformats.org/officeDocument/2006/relationships/image"/><Relationship Id="rId5" Target="../tags/tag2.xml" Type="http://schemas.openxmlformats.org/officeDocument/2006/relationships/tags"/><Relationship Id="rId6" Target="../tags/tag3.xml" Type="http://schemas.openxmlformats.org/officeDocument/2006/relationships/tags"/><Relationship Id="rId7" Target="../tags/tag4.xml" Type="http://schemas.openxmlformats.org/officeDocument/2006/relationships/tags"/><Relationship Id="rId8" Target="../tags/tag5.xml" Type="http://schemas.openxmlformats.org/officeDocument/2006/relationships/tags"/></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3.png" Type="http://schemas.openxmlformats.org/officeDocument/2006/relationships/image"/><Relationship Id="rId3" Target="../media/image14.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15.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16.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17.png" Type="http://schemas.openxmlformats.org/officeDocument/2006/relationships/image"/><Relationship Id="rId4" Target="../tags/tag51.xml" Type="http://schemas.openxmlformats.org/officeDocument/2006/relationships/tags"/><Relationship Id="rId5" Target="../tags/tag52.xml" Type="http://schemas.openxmlformats.org/officeDocument/2006/relationships/tags"/><Relationship Id="rId6" Target="../tags/tag53.xml" Type="http://schemas.openxmlformats.org/officeDocument/2006/relationships/tags"/></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tags/tag54.xml" Type="http://schemas.openxmlformats.org/officeDocument/2006/relationships/tags"/></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18.png" Type="http://schemas.openxmlformats.org/officeDocument/2006/relationships/image"/><Relationship Id="rId4" Target="../media/image19.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20.jpeg" Type="http://schemas.openxmlformats.org/officeDocument/2006/relationships/image"/><Relationship Id="rId4" Target="../tags/tag55.xml" Type="http://schemas.openxmlformats.org/officeDocument/2006/relationships/tags"/><Relationship Id="rId5" Target="../tags/tag56.xml" Type="http://schemas.openxmlformats.org/officeDocument/2006/relationships/tags"/></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tags/tag6.xml" Type="http://schemas.openxmlformats.org/officeDocument/2006/relationships/tags"/><Relationship Id="rId4" Target="../tags/tag7.xml" Type="http://schemas.openxmlformats.org/officeDocument/2006/relationships/tags"/><Relationship Id="rId5" Target="../tags/tag8.xml" Type="http://schemas.openxmlformats.org/officeDocument/2006/relationships/tags"/><Relationship Id="rId6" Target="../tags/tag9.xml" Type="http://schemas.openxmlformats.org/officeDocument/2006/relationships/tags"/><Relationship Id="rId7" Target="../tags/tag10.xml" Type="http://schemas.openxmlformats.org/officeDocument/2006/relationships/tags"/><Relationship Id="rId8" Target="../tags/tag11.xml" Type="http://schemas.openxmlformats.org/officeDocument/2006/relationships/tags"/></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tags/tag57.xml" Type="http://schemas.openxmlformats.org/officeDocument/2006/relationships/tags"/></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tags/tag58.xml" Type="http://schemas.openxmlformats.org/officeDocument/2006/relationships/tags"/></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18.png" Type="http://schemas.openxmlformats.org/officeDocument/2006/relationships/image"/><Relationship Id="rId4" Target="../tags/tag59.xml" Type="http://schemas.openxmlformats.org/officeDocument/2006/relationships/tags"/></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tags/tag60.xml" Type="http://schemas.openxmlformats.org/officeDocument/2006/relationships/tags"/></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21.pn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2.pn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png" Type="http://schemas.openxmlformats.org/officeDocument/2006/relationships/image"/><Relationship Id="rId4" Target="../tags/tag12.xml" Type="http://schemas.openxmlformats.org/officeDocument/2006/relationships/tags"/><Relationship Id="rId5" Target="../tags/tag13.xml" Type="http://schemas.openxmlformats.org/officeDocument/2006/relationships/tags"/><Relationship Id="rId6" Target="../tags/tag14.xml" Type="http://schemas.openxmlformats.org/officeDocument/2006/relationships/tags"/></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10" Target="../tags/tag21.xml" Type="http://schemas.openxmlformats.org/officeDocument/2006/relationships/tags"/><Relationship Id="rId11" Target="../tags/tag22.xml" Type="http://schemas.openxmlformats.org/officeDocument/2006/relationships/tags"/><Relationship Id="rId12" Target="../tags/tag23.xml" Type="http://schemas.openxmlformats.org/officeDocument/2006/relationships/tags"/><Relationship Id="rId13" Target="../tags/tag24.xml" Type="http://schemas.openxmlformats.org/officeDocument/2006/relationships/tags"/><Relationship Id="rId14" Target="../tags/tag25.xml" Type="http://schemas.openxmlformats.org/officeDocument/2006/relationships/tags"/><Relationship Id="rId15" Target="../tags/tag26.xml" Type="http://schemas.openxmlformats.org/officeDocument/2006/relationships/tags"/><Relationship Id="rId2" Target="../media/image6.png" Type="http://schemas.openxmlformats.org/officeDocument/2006/relationships/image"/><Relationship Id="rId3" Target="../media/image7.png" Type="http://schemas.openxmlformats.org/officeDocument/2006/relationships/image"/><Relationship Id="rId4" Target="../tags/tag15.xml" Type="http://schemas.openxmlformats.org/officeDocument/2006/relationships/tags"/><Relationship Id="rId5" Target="../tags/tag16.xml" Type="http://schemas.openxmlformats.org/officeDocument/2006/relationships/tags"/><Relationship Id="rId6" Target="../tags/tag17.xml" Type="http://schemas.openxmlformats.org/officeDocument/2006/relationships/tags"/><Relationship Id="rId7" Target="../tags/tag18.xml" Type="http://schemas.openxmlformats.org/officeDocument/2006/relationships/tags"/><Relationship Id="rId8" Target="../tags/tag19.xml" Type="http://schemas.openxmlformats.org/officeDocument/2006/relationships/tags"/><Relationship Id="rId9" Target="../tags/tag20.xml" Type="http://schemas.openxmlformats.org/officeDocument/2006/relationships/tags"/></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10" Target="../tags/tag34.xml" Type="http://schemas.openxmlformats.org/officeDocument/2006/relationships/tags"/><Relationship Id="rId2" Target="../media/image8.jpeg" Type="http://schemas.openxmlformats.org/officeDocument/2006/relationships/image"/><Relationship Id="rId3" Target="../tags/tag27.xml" Type="http://schemas.openxmlformats.org/officeDocument/2006/relationships/tags"/><Relationship Id="rId4" Target="../tags/tag28.xml" Type="http://schemas.openxmlformats.org/officeDocument/2006/relationships/tags"/><Relationship Id="rId5" Target="../tags/tag29.xml" Type="http://schemas.openxmlformats.org/officeDocument/2006/relationships/tags"/><Relationship Id="rId6" Target="../tags/tag30.xml" Type="http://schemas.openxmlformats.org/officeDocument/2006/relationships/tags"/><Relationship Id="rId7" Target="../tags/tag31.xml" Type="http://schemas.openxmlformats.org/officeDocument/2006/relationships/tags"/><Relationship Id="rId8" Target="../tags/tag32.xml" Type="http://schemas.openxmlformats.org/officeDocument/2006/relationships/tags"/><Relationship Id="rId9" Target="../tags/tag33.xml" Type="http://schemas.openxmlformats.org/officeDocument/2006/relationships/tags"/></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9.png" Type="http://schemas.openxmlformats.org/officeDocument/2006/relationships/image"/><Relationship Id="rId4" Target="../tags/tag35.xml" Type="http://schemas.openxmlformats.org/officeDocument/2006/relationships/tags"/><Relationship Id="rId5" Target="../tags/tag36.xml" Type="http://schemas.openxmlformats.org/officeDocument/2006/relationships/tags"/><Relationship Id="rId6" Target="../tags/tag37.xml" Type="http://schemas.openxmlformats.org/officeDocument/2006/relationships/tags"/><Relationship Id="rId7" Target="../tags/tag38.xml" Type="http://schemas.openxmlformats.org/officeDocument/2006/relationships/tags"/><Relationship Id="rId8" Target="../tags/tag39.xml" Type="http://schemas.openxmlformats.org/officeDocument/2006/relationships/tags"/><Relationship Id="rId9" Target="../tags/tag40.xml" Type="http://schemas.openxmlformats.org/officeDocument/2006/relationships/tags"/></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10.jpeg" Type="http://schemas.openxmlformats.org/officeDocument/2006/relationships/image"/><Relationship Id="rId4" Target="../tags/tag41.xml" Type="http://schemas.openxmlformats.org/officeDocument/2006/relationships/tags"/><Relationship Id="rId5" Target="../tags/tag42.xml" Type="http://schemas.openxmlformats.org/officeDocument/2006/relationships/tags"/><Relationship Id="rId6" Target="../tags/tag43.xml" Type="http://schemas.openxmlformats.org/officeDocument/2006/relationships/tags"/></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11.png" Type="http://schemas.openxmlformats.org/officeDocument/2006/relationships/image"/><Relationship Id="rId4" Target="../tags/tag44.xml" Type="http://schemas.openxmlformats.org/officeDocument/2006/relationships/tags"/><Relationship Id="rId5" Target="../tags/tag45.xml" Type="http://schemas.openxmlformats.org/officeDocument/2006/relationships/tags"/></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12.png" Type="http://schemas.openxmlformats.org/officeDocument/2006/relationships/image"/><Relationship Id="rId4" Target="../tags/tag46.xml" Type="http://schemas.openxmlformats.org/officeDocument/2006/relationships/tags"/><Relationship Id="rId5" Target="../tags/tag47.xml" Type="http://schemas.openxmlformats.org/officeDocument/2006/relationships/tags"/><Relationship Id="rId6" Target="../tags/tag48.xml" Type="http://schemas.openxmlformats.org/officeDocument/2006/relationships/tags"/><Relationship Id="rId7" Target="../tags/tag49.xml" Type="http://schemas.openxmlformats.org/officeDocument/2006/relationships/tags"/><Relationship Id="rId8" Target="../tags/tag50.xml" Type="http://schemas.openxmlformats.org/officeDocument/2006/relationships/tags"/></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7" name="PA_图片 6">
            <a:extLst>
              <a:ext uri="{FF2B5EF4-FFF2-40B4-BE49-F238E27FC236}">
                <a16:creationId xmlns:a16="http://schemas.microsoft.com/office/drawing/2014/main" id="{C602DFCF-DD7C-4D16-90B7-A7B4E74A58E0}"/>
              </a:ext>
            </a:extLst>
          </p:cNvPr>
          <p:cNvPicPr>
            <a:picLocks noChangeAspect="1"/>
          </p:cNvPicPr>
          <p:nvPr>
            <p:custDataLst>
              <p:tags r:id="rId3"/>
            </p:custDataLst>
          </p:nvPr>
        </p:nvPicPr>
        <p:blipFill>
          <a:blip r:embed="rId2"/>
          <a:stretch>
            <a:fillRect/>
          </a:stretch>
        </p:blipFill>
        <p:spPr>
          <a:xfrm>
            <a:off x="0" y="0"/>
            <a:ext cx="12192000" cy="6862684"/>
          </a:xfrm>
          <a:prstGeom prst="rect">
            <a:avLst/>
          </a:prstGeom>
        </p:spPr>
      </p:pic>
      <p:pic>
        <p:nvPicPr>
          <p:cNvPr id="9" name="PA_库_图片 8">
            <a:extLst>
              <a:ext uri="{FF2B5EF4-FFF2-40B4-BE49-F238E27FC236}">
                <a16:creationId xmlns:a16="http://schemas.microsoft.com/office/drawing/2014/main" id="{D66B94CD-3897-4E47-A382-5FE73985F286}"/>
              </a:ext>
            </a:extLst>
          </p:cNvPr>
          <p:cNvPicPr>
            <a:picLocks noChangeAspect="1"/>
          </p:cNvPicPr>
          <p:nvPr>
            <p:custDataLst>
              <p:tags r:id="rId5"/>
            </p:custDataLst>
          </p:nvPr>
        </p:nvPicPr>
        <p:blipFill>
          <a:blip r:embed="rId4">
            <a:extLst>
              <a:ext uri="{28A0092B-C50C-407E-A947-70E740481C1C}">
                <a14:useLocalDpi val="0"/>
              </a:ext>
            </a:extLst>
          </a:blip>
          <a:stretch>
            <a:fillRect/>
          </a:stretch>
        </p:blipFill>
        <p:spPr>
          <a:xfrm>
            <a:off x="-2579914" y="11899"/>
            <a:ext cx="12192000" cy="6846101"/>
          </a:xfrm>
          <a:prstGeom prst="rect">
            <a:avLst/>
          </a:prstGeom>
        </p:spPr>
      </p:pic>
      <p:sp>
        <p:nvSpPr>
          <p:cNvPr id="13" name="PA_库_圆角矩形 12">
            <a:extLst>
              <a:ext uri="{FF2B5EF4-FFF2-40B4-BE49-F238E27FC236}">
                <a16:creationId xmlns:a16="http://schemas.microsoft.com/office/drawing/2014/main" id="{E97AEF08-BDB6-4289-B616-7130A233290A}"/>
              </a:ext>
            </a:extLst>
          </p:cNvPr>
          <p:cNvSpPr/>
          <p:nvPr>
            <p:custDataLst>
              <p:tags r:id="rId6"/>
            </p:custDataLst>
          </p:nvPr>
        </p:nvSpPr>
        <p:spPr>
          <a:xfrm>
            <a:off x="6813785" y="4161385"/>
            <a:ext cx="2570848" cy="516440"/>
          </a:xfrm>
          <a:prstGeom prst="roundRect">
            <a:avLst>
              <a:gd fmla="val 50000" name="adj"/>
            </a:avLst>
          </a:prstGeom>
          <a:solidFill>
            <a:srgbClr val="EA7794"/>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a:t>优页PPT</a:t>
            </a:r>
          </a:p>
        </p:txBody>
      </p:sp>
      <p:grpSp>
        <p:nvGrpSpPr>
          <p:cNvPr id="6" name="PA_库_组合 ">
            <a:extLst>
              <a:ext uri="{FF2B5EF4-FFF2-40B4-BE49-F238E27FC236}">
                <a16:creationId xmlns:a16="http://schemas.microsoft.com/office/drawing/2014/main" id="{EF23ECA0-E395-494B-B1D8-DE6BB15D1B29}"/>
              </a:ext>
            </a:extLst>
          </p:cNvPr>
          <p:cNvGrpSpPr/>
          <p:nvPr>
            <p:custDataLst>
              <p:tags r:id="rId7"/>
            </p:custDataLst>
          </p:nvPr>
        </p:nvGrpSpPr>
        <p:grpSpPr>
          <a:xfrm>
            <a:off x="6904140" y="3014092"/>
            <a:ext cx="3692910" cy="953931"/>
            <a:chOff x="-26833" y="0"/>
            <a:chExt cx="3692910" cy="953931"/>
          </a:xfrm>
        </p:grpSpPr>
        <p:sp>
          <p:nvSpPr>
            <p:cNvPr id="8" name="Globally administrate client-focused meta…">
              <a:extLst>
                <a:ext uri="{FF2B5EF4-FFF2-40B4-BE49-F238E27FC236}">
                  <a16:creationId xmlns:a16="http://schemas.microsoft.com/office/drawing/2014/main" id="{C245B8EF-3FDA-48FB-BFA5-244EAB30EBF0}"/>
                </a:ext>
              </a:extLst>
            </p:cNvPr>
            <p:cNvSpPr txBox="1"/>
            <p:nvPr/>
          </p:nvSpPr>
          <p:spPr>
            <a:xfrm>
              <a:off x="-26833" y="130972"/>
              <a:ext cx="3692910" cy="822960"/>
            </a:xfrm>
            <a:prstGeom prst="rect">
              <a:avLst/>
            </a:prstGeom>
            <a:noFill/>
            <a:ln cap="flat" w="12700">
              <a:noFill/>
              <a:miter lim="400000"/>
            </a:ln>
            <a:effectLst/>
            <a:extLst>
              <a:ext uri="{C572A759-6A51-4108-AA02-DFA0A04FC94B}">
                <ma14:wrappingTextBoxFlag xmlns:ma14="http://schemas.microsoft.com/office/mac/drawingml/2011/main" val="1"/>
              </a:ext>
            </a:extLst>
          </p:spPr>
          <p:txBody>
            <a:bodyPr anchor="t" bIns="0" lIns="0" numCol="1" rIns="0" tIns="0" wrap="square">
              <a:spAutoFit/>
            </a:bodyPr>
            <a:lstStyle/>
            <a:p>
              <a:pPr algn="l">
                <a:lnSpc>
                  <a:spcPct val="150000"/>
                </a:lnSpc>
                <a:defRPr b="0" sz="1800">
                  <a:solidFill>
                    <a:srgbClr val="677180"/>
                  </a:solidFill>
                  <a:latin typeface="Aileron Light"/>
                  <a:ea typeface="Aileron Light"/>
                  <a:cs typeface="Aileron Light"/>
                  <a:sym typeface="Aileron Light"/>
                </a:defRPr>
              </a:pPr>
              <a:r>
                <a:rPr sz="1200">
                  <a:solidFill>
                    <a:schemeClr val="bg1"/>
                  </a:solidFill>
                </a:rPr>
                <a:t>Globally administrate client-focused metaservices with B2C processes. Distinctively synergize excellent communities and global manufactured products.</a:t>
              </a:r>
            </a:p>
          </p:txBody>
        </p:sp>
        <p:sp>
          <p:nvSpPr>
            <p:cNvPr id="11" name="Line">
              <a:extLst>
                <a:ext uri="{FF2B5EF4-FFF2-40B4-BE49-F238E27FC236}">
                  <a16:creationId xmlns:a16="http://schemas.microsoft.com/office/drawing/2014/main" id="{A8C34580-0B2F-4F81-9315-FF51DC8126D9}"/>
                </a:ext>
              </a:extLst>
            </p:cNvPr>
            <p:cNvSpPr/>
            <p:nvPr/>
          </p:nvSpPr>
          <p:spPr>
            <a:xfrm>
              <a:off x="0" y="0"/>
              <a:ext cx="630767" cy="0"/>
            </a:xfrm>
            <a:prstGeom prst="line">
              <a:avLst/>
            </a:prstGeom>
            <a:noFill/>
            <a:ln cap="flat" w="12700">
              <a:solidFill>
                <a:schemeClr val="bg1"/>
              </a:solidFill>
              <a:prstDash val="solid"/>
              <a:miter lim="400000"/>
            </a:ln>
            <a:effectLst/>
          </p:spPr>
          <p:txBody>
            <a:bodyPr anchor="ctr" bIns="0" lIns="0" numCol="1" rIns="0" tIns="0" wrap="square">
              <a:noAutofit/>
            </a:bodyPr>
            <a:lstStyle/>
            <a:p>
              <a:pPr>
                <a:defRPr b="0" sz="3200">
                  <a:solidFill>
                    <a:srgbClr val="FFFFFF"/>
                  </a:solidFill>
                  <a:latin typeface="+mn-lt"/>
                  <a:ea typeface="+mn-ea"/>
                  <a:cs typeface="+mn-cs"/>
                  <a:sym typeface="Helvetica Neue Medium"/>
                </a:defRPr>
              </a:pPr>
              <a:endParaRPr/>
            </a:p>
          </p:txBody>
        </p:sp>
      </p:grpSp>
      <p:sp>
        <p:nvSpPr>
          <p:cNvPr id="12" name="PA_库_文本框 9">
            <a:extLst>
              <a:ext uri="{FF2B5EF4-FFF2-40B4-BE49-F238E27FC236}">
                <a16:creationId xmlns:a16="http://schemas.microsoft.com/office/drawing/2014/main" id="{ACD01DF3-57E1-4332-BE32-31BE8F7E1766}"/>
              </a:ext>
            </a:extLst>
          </p:cNvPr>
          <p:cNvSpPr txBox="1"/>
          <p:nvPr>
            <p:custDataLst>
              <p:tags r:id="rId8"/>
            </p:custDataLst>
          </p:nvPr>
        </p:nvSpPr>
        <p:spPr>
          <a:xfrm>
            <a:off x="6683032" y="1591551"/>
            <a:ext cx="3535680" cy="1432560"/>
          </a:xfrm>
          <a:prstGeom prst="rect">
            <a:avLst/>
          </a:prstGeom>
          <a:noFill/>
        </p:spPr>
        <p:txBody>
          <a:bodyPr rtlCol="0" wrap="none">
            <a:spAutoFit/>
          </a:bodyPr>
          <a:lstStyle/>
          <a:p>
            <a:r>
              <a:rPr altLang="en-US" lang="zh-CN" smtClean="0" sz="4400">
                <a:solidFill>
                  <a:schemeClr val="bg1"/>
                </a:solidFill>
                <a:latin charset="-122" pitchFamily="2" typeface="造字工房尚雅（非商用）常规体"/>
                <a:ea charset="-122" pitchFamily="2" typeface="造字工房尚雅（非商用）常规体"/>
              </a:rPr>
              <a:t>单击此处</a:t>
            </a:r>
          </a:p>
          <a:p>
            <a:r>
              <a:rPr altLang="en-US" lang="zh-CN" smtClean="0" sz="4400">
                <a:solidFill>
                  <a:schemeClr val="bg1"/>
                </a:solidFill>
                <a:latin charset="-122" pitchFamily="2" typeface="造字工房尚雅（非商用）常规体"/>
                <a:ea charset="-122" pitchFamily="2" typeface="造字工房尚雅（非商用）常规体"/>
              </a:rPr>
              <a:t>添加您的标题</a:t>
            </a:r>
          </a:p>
        </p:txBody>
      </p:sp>
    </p:spTree>
    <p:extLst>
      <p:ext uri="{BB962C8B-B14F-4D97-AF65-F5344CB8AC3E}">
        <p14:creationId val="1900327007"/>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id="5" nodeType="withEffect" presetClass="entr" presetID="2" presetSubtype="2">
                                  <p:stCondLst>
                                    <p:cond delay="250"/>
                                  </p:stCondLst>
                                  <p:childTnLst>
                                    <p:set>
                                      <p:cBhvr>
                                        <p:cTn dur="1" fill="hold" id="6">
                                          <p:stCondLst>
                                            <p:cond delay="0"/>
                                          </p:stCondLst>
                                        </p:cTn>
                                        <p:tgtEl>
                                          <p:spTgt spid="6"/>
                                        </p:tgtEl>
                                        <p:attrNameLst>
                                          <p:attrName>style.visibility</p:attrName>
                                        </p:attrNameLst>
                                      </p:cBhvr>
                                      <p:to>
                                        <p:strVal val="visible"/>
                                      </p:to>
                                    </p:set>
                                    <p:anim calcmode="lin" valueType="num">
                                      <p:cBhvr additive="base">
                                        <p:cTn dur="1500" fill="hold" id="7"/>
                                        <p:tgtEl>
                                          <p:spTgt spid="6"/>
                                        </p:tgtEl>
                                        <p:attrNameLst>
                                          <p:attrName>ppt_x</p:attrName>
                                        </p:attrNameLst>
                                      </p:cBhvr>
                                      <p:tavLst>
                                        <p:tav tm="0">
                                          <p:val>
                                            <p:strVal val="1+#ppt_w/2"/>
                                          </p:val>
                                        </p:tav>
                                        <p:tav tm="100000">
                                          <p:val>
                                            <p:strVal val="#ppt_x"/>
                                          </p:val>
                                        </p:tav>
                                      </p:tavLst>
                                    </p:anim>
                                    <p:anim calcmode="lin" valueType="num">
                                      <p:cBhvr additive="base">
                                        <p:cTn dur="1500" fill="hold" id="8"/>
                                        <p:tgtEl>
                                          <p:spTgt spid="6"/>
                                        </p:tgtEl>
                                        <p:attrNameLst>
                                          <p:attrName>ppt_y</p:attrName>
                                        </p:attrNameLst>
                                      </p:cBhvr>
                                      <p:tavLst>
                                        <p:tav tm="0">
                                          <p:val>
                                            <p:strVal val="#ppt_y"/>
                                          </p:val>
                                        </p:tav>
                                        <p:tav tm="100000">
                                          <p:val>
                                            <p:strVal val="#ppt_y"/>
                                          </p:val>
                                        </p:tav>
                                      </p:tavLst>
                                    </p:anim>
                                  </p:childTnLst>
                                </p:cTn>
                              </p:par>
                              <p:par>
                                <p:cTn decel="100000" fill="hold" grpId="0" id="9" nodeType="withEffect" presetClass="entr" presetID="2" presetSubtype="4">
                                  <p:stCondLst>
                                    <p:cond delay="250"/>
                                  </p:stCondLst>
                                  <p:childTnLst>
                                    <p:set>
                                      <p:cBhvr>
                                        <p:cTn dur="1" fill="hold" id="10">
                                          <p:stCondLst>
                                            <p:cond delay="0"/>
                                          </p:stCondLst>
                                        </p:cTn>
                                        <p:tgtEl>
                                          <p:spTgt spid="13"/>
                                        </p:tgtEl>
                                        <p:attrNameLst>
                                          <p:attrName>style.visibility</p:attrName>
                                        </p:attrNameLst>
                                      </p:cBhvr>
                                      <p:to>
                                        <p:strVal val="visible"/>
                                      </p:to>
                                    </p:set>
                                    <p:anim calcmode="lin" valueType="num">
                                      <p:cBhvr additive="base">
                                        <p:cTn dur="1500" fill="hold" id="11"/>
                                        <p:tgtEl>
                                          <p:spTgt spid="13"/>
                                        </p:tgtEl>
                                        <p:attrNameLst>
                                          <p:attrName>ppt_x</p:attrName>
                                        </p:attrNameLst>
                                      </p:cBhvr>
                                      <p:tavLst>
                                        <p:tav tm="0">
                                          <p:val>
                                            <p:strVal val="#ppt_x"/>
                                          </p:val>
                                        </p:tav>
                                        <p:tav tm="100000">
                                          <p:val>
                                            <p:strVal val="#ppt_x"/>
                                          </p:val>
                                        </p:tav>
                                      </p:tavLst>
                                    </p:anim>
                                    <p:anim calcmode="lin" valueType="num">
                                      <p:cBhvr additive="base">
                                        <p:cTn dur="1500" fill="hold" id="12"/>
                                        <p:tgtEl>
                                          <p:spTgt spid="13"/>
                                        </p:tgtEl>
                                        <p:attrNameLst>
                                          <p:attrName>ppt_y</p:attrName>
                                        </p:attrNameLst>
                                      </p:cBhvr>
                                      <p:tavLst>
                                        <p:tav tm="0">
                                          <p:val>
                                            <p:strVal val="1+#ppt_h/2"/>
                                          </p:val>
                                        </p:tav>
                                        <p:tav tm="100000">
                                          <p:val>
                                            <p:strVal val="#ppt_y"/>
                                          </p:val>
                                        </p:tav>
                                      </p:tavLst>
                                    </p:anim>
                                  </p:childTnLst>
                                </p:cTn>
                              </p:par>
                              <p:par>
                                <p:cTn decel="100000" fill="hold" id="13" nodeType="withEffect" presetClass="entr" presetID="2" presetSubtype="8">
                                  <p:stCondLst>
                                    <p:cond delay="250"/>
                                  </p:stCondLst>
                                  <p:childTnLst>
                                    <p:set>
                                      <p:cBhvr>
                                        <p:cTn dur="1" fill="hold" id="14">
                                          <p:stCondLst>
                                            <p:cond delay="0"/>
                                          </p:stCondLst>
                                        </p:cTn>
                                        <p:tgtEl>
                                          <p:spTgt spid="9"/>
                                        </p:tgtEl>
                                        <p:attrNameLst>
                                          <p:attrName>style.visibility</p:attrName>
                                        </p:attrNameLst>
                                      </p:cBhvr>
                                      <p:to>
                                        <p:strVal val="visible"/>
                                      </p:to>
                                    </p:set>
                                    <p:anim calcmode="lin" valueType="num">
                                      <p:cBhvr additive="base">
                                        <p:cTn dur="1500" fill="hold" id="15"/>
                                        <p:tgtEl>
                                          <p:spTgt spid="9"/>
                                        </p:tgtEl>
                                        <p:attrNameLst>
                                          <p:attrName>ppt_x</p:attrName>
                                        </p:attrNameLst>
                                      </p:cBhvr>
                                      <p:tavLst>
                                        <p:tav tm="0">
                                          <p:val>
                                            <p:strVal val="0-#ppt_w/2"/>
                                          </p:val>
                                        </p:tav>
                                        <p:tav tm="100000">
                                          <p:val>
                                            <p:strVal val="#ppt_x"/>
                                          </p:val>
                                        </p:tav>
                                      </p:tavLst>
                                    </p:anim>
                                    <p:anim calcmode="lin" valueType="num">
                                      <p:cBhvr additive="base">
                                        <p:cTn dur="1500" fill="hold" id="16"/>
                                        <p:tgtEl>
                                          <p:spTgt spid="9"/>
                                        </p:tgtEl>
                                        <p:attrNameLst>
                                          <p:attrName>ppt_y</p:attrName>
                                        </p:attrNameLst>
                                      </p:cBhvr>
                                      <p:tavLst>
                                        <p:tav tm="0">
                                          <p:val>
                                            <p:strVal val="#ppt_y"/>
                                          </p:val>
                                        </p:tav>
                                        <p:tav tm="100000">
                                          <p:val>
                                            <p:strVal val="#ppt_y"/>
                                          </p:val>
                                        </p:tav>
                                      </p:tavLst>
                                    </p:anim>
                                    <p:set>
                                      <p:cBhvr>
                                        <p:cTn dur="1" fill="hold" id="17">
                                          <p:stCondLst>
                                            <p:cond delay="0"/>
                                          </p:stCondLst>
                                        </p:cTn>
                                        <p:tgtEl>
                                          <p:spTgt spid="9"/>
                                        </p:tgtEl>
                                        <p:attrNameLst>
                                          <p:attrName>style.visibility</p:attrName>
                                        </p:attrNameLst>
                                      </p:cBhvr>
                                      <p:to>
                                        <p:strVal val="visible"/>
                                      </p:to>
                                    </p:set>
                                    <p:anim calcmode="lin" to="" valueType="num">
                                      <p:cBhvr>
                                        <p:cTn dur="1500" fill="hold" id="18">
                                          <p:stCondLst>
                                            <p:cond delay="0"/>
                                          </p:stCondLst>
                                        </p:cTn>
                                        <p:tgtEl>
                                          <p:spTgt spid="9"/>
                                        </p:tgtEl>
                                        <p:attrNameLst>
                                          <p:attrName>ppt_w</p:attrName>
                                        </p:attrNameLst>
                                      </p:cBhvr>
                                      <p:tavLst>
                                        <p:tav tm="0">
                                          <p:val>
                                            <p:strVal val="0"/>
                                          </p:val>
                                        </p:tav>
                                        <p:tav tm="100000">
                                          <p:val>
                                            <p:strVal val="#ppt_w"/>
                                          </p:val>
                                        </p:tav>
                                      </p:tavLst>
                                    </p:anim>
                                    <p:anim calcmode="lin" to="" valueType="num">
                                      <p:cBhvr>
                                        <p:cTn dur="1500" fill="hold" id="19">
                                          <p:stCondLst>
                                            <p:cond delay="0"/>
                                          </p:stCondLst>
                                        </p:cTn>
                                        <p:tgtEl>
                                          <p:spTgt spid="9"/>
                                        </p:tgtEl>
                                        <p:attrNameLst>
                                          <p:attrName>ppt_h</p:attrName>
                                        </p:attrNameLst>
                                      </p:cBhvr>
                                      <p:tavLst>
                                        <p:tav tm="0">
                                          <p:val>
                                            <p:strVal val="0"/>
                                          </p:val>
                                        </p:tav>
                                        <p:tav tm="100000">
                                          <p:val>
                                            <p:strVal val="#ppt_h"/>
                                          </p:val>
                                        </p:tav>
                                      </p:tavLst>
                                    </p:anim>
                                    <p:animEffect filter="fade">
                                      <p:cBhvr>
                                        <p:cTn dur="1500" id="20">
                                          <p:stCondLst>
                                            <p:cond delay="0"/>
                                          </p:stCondLst>
                                        </p:cTn>
                                        <p:tgtEl>
                                          <p:spTgt spid="9"/>
                                        </p:tgtEl>
                                      </p:cBhvr>
                                    </p:animEffect>
                                  </p:childTnLst>
                                </p:cTn>
                              </p:par>
                              <p:par>
                                <p:cTn decel="100000" fill="hold" grpId="0" id="21" nodeType="withEffect" presetClass="entr" presetID="2" presetSubtype="2">
                                  <p:stCondLst>
                                    <p:cond delay="250"/>
                                  </p:stCondLst>
                                  <p:childTnLst>
                                    <p:set>
                                      <p:cBhvr>
                                        <p:cTn dur="1" fill="hold" id="22">
                                          <p:stCondLst>
                                            <p:cond delay="0"/>
                                          </p:stCondLst>
                                        </p:cTn>
                                        <p:tgtEl>
                                          <p:spTgt spid="12"/>
                                        </p:tgtEl>
                                        <p:attrNameLst>
                                          <p:attrName>style.visibility</p:attrName>
                                        </p:attrNameLst>
                                      </p:cBhvr>
                                      <p:to>
                                        <p:strVal val="visible"/>
                                      </p:to>
                                    </p:set>
                                    <p:anim calcmode="lin" valueType="num">
                                      <p:cBhvr additive="base">
                                        <p:cTn dur="1500" fill="hold" id="23"/>
                                        <p:tgtEl>
                                          <p:spTgt spid="12"/>
                                        </p:tgtEl>
                                        <p:attrNameLst>
                                          <p:attrName>ppt_x</p:attrName>
                                        </p:attrNameLst>
                                      </p:cBhvr>
                                      <p:tavLst>
                                        <p:tav tm="0">
                                          <p:val>
                                            <p:strVal val="1+#ppt_w/2"/>
                                          </p:val>
                                        </p:tav>
                                        <p:tav tm="100000">
                                          <p:val>
                                            <p:strVal val="#ppt_x"/>
                                          </p:val>
                                        </p:tav>
                                      </p:tavLst>
                                    </p:anim>
                                    <p:anim calcmode="lin" valueType="num">
                                      <p:cBhvr additive="base">
                                        <p:cTn dur="1500" fill="hold" id="24"/>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P grpId="0" spid="12"/>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5">
            <a:extLst>
              <a:ext uri="{FF2B5EF4-FFF2-40B4-BE49-F238E27FC236}">
                <a16:creationId xmlns:a16="http://schemas.microsoft.com/office/drawing/2014/main" id="{D19A76A4-A235-4168-9CEB-2E7E39A3492E}"/>
              </a:ext>
            </a:extLst>
          </p:cNvPr>
          <p:cNvSpPr/>
          <p:nvPr/>
        </p:nvSpPr>
        <p:spPr>
          <a:xfrm flipV="1">
            <a:off x="1" y="0"/>
            <a:ext cx="13285693" cy="9620250"/>
          </a:xfrm>
          <a:custGeom>
            <a:gdLst>
              <a:gd fmla="*/ 0 w 13285693" name="connsiteX0"/>
              <a:gd fmla="*/ 1157397 h 7443897" name="connsiteY0"/>
              <a:gd fmla="*/ 2535798 w 13285693" name="connsiteX1"/>
              <a:gd fmla="*/ 482612 h 7443897" name="connsiteY1"/>
              <a:gd fmla="*/ 12651348 w 13285693" name="connsiteX2"/>
              <a:gd fmla="*/ 838312 h 7443897" name="connsiteY2"/>
              <a:gd fmla="*/ 3983598 w 13285693" name="connsiteX3"/>
              <a:gd fmla="*/ 7443897 h 7443897" name="connsiteY3"/>
              <a:gd fmla="*/ 0 w 13285693" name="connsiteX4"/>
              <a:gd fmla="*/ 7443897 h 7443897" name="connsiteY4"/>
              <a:gd fmla="*/ 0 w 13285693" name="connsiteX5"/>
              <a:gd fmla="*/ 1157397 h 7443897"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7443897" w="13285693">
                <a:moveTo>
                  <a:pt x="0" y="1157397"/>
                </a:moveTo>
                <a:cubicBezTo>
                  <a:pt x="508358" y="124355"/>
                  <a:pt x="2075065" y="-477540"/>
                  <a:pt x="2535798" y="482612"/>
                </a:cubicBezTo>
                <a:cubicBezTo>
                  <a:pt x="3015581" y="1576295"/>
                  <a:pt x="11943323" y="816291"/>
                  <a:pt x="12651348" y="838312"/>
                </a:cubicBezTo>
                <a:cubicBezTo>
                  <a:pt x="16537548" y="3248245"/>
                  <a:pt x="1183248" y="2400319"/>
                  <a:pt x="3983598" y="7443897"/>
                </a:cubicBezTo>
                <a:lnTo>
                  <a:pt x="0" y="7443897"/>
                </a:lnTo>
                <a:lnTo>
                  <a:pt x="0" y="1157397"/>
                </a:lnTo>
                <a:close/>
              </a:path>
            </a:pathLst>
          </a:custGeom>
          <a:gradFill>
            <a:gsLst>
              <a:gs pos="61000">
                <a:srgbClr val="C2A1FF"/>
              </a:gs>
              <a:gs pos="29000">
                <a:srgbClr val="F7B2C3"/>
              </a:gs>
              <a:gs pos="100000">
                <a:srgbClr val="1993E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圆角矩形 3">
            <a:extLst>
              <a:ext uri="{FF2B5EF4-FFF2-40B4-BE49-F238E27FC236}">
                <a16:creationId xmlns:a16="http://schemas.microsoft.com/office/drawing/2014/main" id="{8F34D3D7-D09B-4166-8C2A-AAE9956FCE83}"/>
              </a:ext>
            </a:extLst>
          </p:cNvPr>
          <p:cNvSpPr/>
          <p:nvPr/>
        </p:nvSpPr>
        <p:spPr>
          <a:xfrm>
            <a:off x="694734" y="581749"/>
            <a:ext cx="10802533" cy="5694503"/>
          </a:xfrm>
          <a:prstGeom prst="roundRect">
            <a:avLst>
              <a:gd fmla="val 2001" name="adj"/>
            </a:avLst>
          </a:prstGeom>
          <a:solidFill>
            <a:schemeClr val="bg1"/>
          </a:solidFill>
          <a:ln w="12700">
            <a:noFill/>
          </a:ln>
          <a:effectLst>
            <a:outerShdw algn="t" blurRad="381000" dir="5400000" dist="38100" rotWithShape="0">
              <a:srgbClr val="B8B8FF">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ndParaRPr>
          </a:p>
        </p:txBody>
      </p:sp>
      <p:sp>
        <p:nvSpPr>
          <p:cNvPr id="5" name="圆角矩形 14">
            <a:extLst>
              <a:ext uri="{FF2B5EF4-FFF2-40B4-BE49-F238E27FC236}">
                <a16:creationId xmlns:a16="http://schemas.microsoft.com/office/drawing/2014/main" id="{1F48B8FF-0C9F-4040-8CAE-104BF8A6A73D}"/>
              </a:ext>
            </a:extLst>
          </p:cNvPr>
          <p:cNvSpPr/>
          <p:nvPr/>
        </p:nvSpPr>
        <p:spPr>
          <a:xfrm>
            <a:off x="5047640" y="1880685"/>
            <a:ext cx="2052487" cy="1368894"/>
          </a:xfrm>
          <a:prstGeom prst="roundRect">
            <a:avLst>
              <a:gd fmla="val 8350" name="adj"/>
            </a:avLst>
          </a:prstGeom>
          <a:gradFill>
            <a:gsLst>
              <a:gs pos="75000">
                <a:srgbClr val="4748FF"/>
              </a:gs>
              <a:gs pos="18000">
                <a:srgbClr val="0000A8"/>
              </a:gs>
            </a:gsLst>
            <a:lin ang="18600000" scaled="0"/>
          </a:gradFill>
          <a:ln>
            <a:noFill/>
          </a:ln>
          <a:effectLst>
            <a:outerShdw algn="tl" blurRad="63500" dir="2700000" dist="50800" rotWithShape="0">
              <a:srgbClr val="0000A8">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43347" lIns="86694" rIns="86694" rtlCol="0" tIns="43347"/>
          <a:lstStyle/>
          <a:p>
            <a:pPr algn="ctr"/>
            <a:endParaRPr altLang="en-US" lang="zh-CN"/>
          </a:p>
        </p:txBody>
      </p:sp>
      <p:pic>
        <p:nvPicPr>
          <p:cNvPr descr="C:\Users\Administrator\Desktop\未标题-1.png" id="6" name="Picture 307">
            <a:extLst>
              <a:ext uri="{FF2B5EF4-FFF2-40B4-BE49-F238E27FC236}">
                <a16:creationId xmlns:a16="http://schemas.microsoft.com/office/drawing/2014/main" id="{B3026361-9F77-4C6D-A7D5-407CC4FD80F7}"/>
              </a:ext>
            </a:extLst>
          </p:cNvPr>
          <p:cNvPicPr>
            <a:picLocks noChangeArrowheads="1" noChangeAspect="1"/>
          </p:cNvPicPr>
          <p:nvPr/>
        </p:nvPicPr>
        <p:blipFill>
          <a:blip r:embed="rId2">
            <a:extLst>
              <a:ext uri="{BEBA8EAE-BF5A-486C-A8C5-ECC9F3942E4B}">
                <a14:imgProps>
                  <a14:imgLayer xmlns:d3p1="http://schemas.openxmlformats.org/officeDocument/2006/relationships" d3p1:embed="">
                    <a14:imgEffect>
                      <a14:colorTemperature colorTemp="5900"/>
                    </a14:imgEffect>
                    <a14:imgEffect>
                      <a14:saturation sat="400000"/>
                    </a14:imgEffect>
                  </a14:imgLayer>
                </a14:imgProps>
              </a:ext>
              <a:ext uri="{28A0092B-C50C-407E-A947-70E740481C1C}">
                <a14:useLocalDpi val="0"/>
              </a:ext>
            </a:extLst>
          </a:blip>
          <a:stretch>
            <a:fillRect/>
          </a:stretch>
        </p:blipFill>
        <p:spPr bwMode="auto">
          <a:xfrm>
            <a:off x="5320540" y="1134794"/>
            <a:ext cx="1550919" cy="1920726"/>
          </a:xfrm>
          <a:prstGeom prst="rect">
            <a:avLst/>
          </a:prstGeom>
          <a:noFill/>
          <a:effectLst>
            <a:outerShdw algn="tl" blurRad="50800" dir="2700000" dist="38100" rotWithShape="0">
              <a:prstClr val="black">
                <a:alpha val="40000"/>
              </a:prstClr>
            </a:outerShdw>
          </a:effectLst>
          <a:extLst>
            <a:ext uri="{909E8E84-426E-40DD-AFC4-6F175D3DCCD1}">
              <a14:hiddenFill>
                <a:solidFill>
                  <a:srgbClr val="FFFFFF"/>
                </a:solidFill>
              </a14:hiddenFill>
            </a:ext>
          </a:extLst>
        </p:spPr>
      </p:pic>
      <p:sp>
        <p:nvSpPr>
          <p:cNvPr id="7" name="圆角矩形 16">
            <a:extLst>
              <a:ext uri="{FF2B5EF4-FFF2-40B4-BE49-F238E27FC236}">
                <a16:creationId xmlns:a16="http://schemas.microsoft.com/office/drawing/2014/main" id="{CD404184-502C-4BCA-BAB7-2402F9F89364}"/>
              </a:ext>
            </a:extLst>
          </p:cNvPr>
          <p:cNvSpPr/>
          <p:nvPr/>
        </p:nvSpPr>
        <p:spPr>
          <a:xfrm>
            <a:off x="5047640" y="3635535"/>
            <a:ext cx="2052487" cy="1368894"/>
          </a:xfrm>
          <a:prstGeom prst="roundRect">
            <a:avLst>
              <a:gd fmla="val 5567" name="adj"/>
            </a:avLst>
          </a:prstGeom>
          <a:gradFill>
            <a:gsLst>
              <a:gs pos="75000">
                <a:schemeClr val="accent4">
                  <a:lumMod val="60000"/>
                  <a:lumOff val="40000"/>
                </a:schemeClr>
              </a:gs>
              <a:gs pos="18000">
                <a:schemeClr val="accent4"/>
              </a:gs>
            </a:gsLst>
            <a:lin ang="18600000" scaled="0"/>
          </a:gradFill>
          <a:ln>
            <a:noFill/>
          </a:ln>
          <a:effectLst>
            <a:outerShdw algn="l" blurRad="50800" dist="38100" rotWithShape="0">
              <a:schemeClr val="accent4">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43347" lIns="86694" rIns="86694" rtlCol="0" tIns="43347"/>
          <a:lstStyle/>
          <a:p>
            <a:pPr algn="ctr"/>
            <a:endParaRPr altLang="en-US" lang="zh-CN"/>
          </a:p>
        </p:txBody>
      </p:sp>
      <p:pic>
        <p:nvPicPr>
          <p:cNvPr descr="C:\Users\Administrator\Desktop\未标题-1.png" id="8" name="Picture 307">
            <a:extLst>
              <a:ext uri="{FF2B5EF4-FFF2-40B4-BE49-F238E27FC236}">
                <a16:creationId xmlns:a16="http://schemas.microsoft.com/office/drawing/2014/main" id="{E634445E-61F3-448F-8BFA-BF6F1B8AB4F9}"/>
              </a:ext>
            </a:extLst>
          </p:cNvPr>
          <p:cNvPicPr>
            <a:picLocks noChangeArrowheads="1" noChangeAspect="1"/>
          </p:cNvPicPr>
          <p:nvPr/>
        </p:nvPicPr>
        <p:blipFill>
          <a:blip r:embed="rId3">
            <a:extLst>
              <a:ext uri="{BEBA8EAE-BF5A-486C-A8C5-ECC9F3942E4B}">
                <a14:imgProps>
                  <a14:imgLayer xmlns:d3p1="http://schemas.openxmlformats.org/officeDocument/2006/relationships" d3p1:embed="">
                    <a14:imgEffect>
                      <a14:colorTemperature colorTemp="5900"/>
                    </a14:imgEffect>
                    <a14:imgEffect>
                      <a14:saturation sat="400000"/>
                    </a14:imgEffect>
                  </a14:imgLayer>
                </a14:imgProps>
              </a:ext>
              <a:ext uri="{28A0092B-C50C-407E-A947-70E740481C1C}">
                <a14:useLocalDpi val="0"/>
              </a:ext>
            </a:extLst>
          </a:blip>
          <a:stretch>
            <a:fillRect/>
          </a:stretch>
        </p:blipFill>
        <p:spPr bwMode="auto">
          <a:xfrm rot="10800000">
            <a:off x="5403825" y="3603866"/>
            <a:ext cx="1340116" cy="2224452"/>
          </a:xfrm>
          <a:prstGeom prst="rect">
            <a:avLst/>
          </a:prstGeom>
          <a:noFill/>
          <a:effectLst>
            <a:outerShdw algn="tl" blurRad="50800" dir="2700000" dist="38100" rotWithShape="0">
              <a:prstClr val="black">
                <a:alpha val="40000"/>
              </a:prstClr>
            </a:outerShdw>
          </a:effectLst>
          <a:extLst>
            <a:ext uri="{909E8E84-426E-40DD-AFC4-6F175D3DCCD1}">
              <a14:hiddenFill>
                <a:solidFill>
                  <a:srgbClr val="FFFFFF"/>
                </a:solidFill>
              </a14:hiddenFill>
            </a:ext>
          </a:extLst>
        </p:spPr>
      </p:pic>
      <p:sp>
        <p:nvSpPr>
          <p:cNvPr id="36" name="TextBox 106">
            <a:extLst>
              <a:ext uri="{FF2B5EF4-FFF2-40B4-BE49-F238E27FC236}">
                <a16:creationId xmlns:a16="http://schemas.microsoft.com/office/drawing/2014/main" id="{F8A60834-2957-4EC8-A156-8D70AF08155B}"/>
              </a:ext>
            </a:extLst>
          </p:cNvPr>
          <p:cNvSpPr txBox="1"/>
          <p:nvPr/>
        </p:nvSpPr>
        <p:spPr>
          <a:xfrm>
            <a:off x="1849722" y="1690578"/>
            <a:ext cx="2153059" cy="367359"/>
          </a:xfrm>
          <a:prstGeom prst="rect">
            <a:avLst/>
          </a:prstGeom>
          <a:noFill/>
        </p:spPr>
        <p:txBody>
          <a:bodyPr rtlCol="0" wrap="none">
            <a:noAutofit/>
          </a:bodyPr>
          <a:lstStyle/>
          <a:p>
            <a:pPr algn="r"/>
            <a:r>
              <a:rPr lang="en-US" sz="1600">
                <a:latin charset="0" panose="020b0502040204020203" pitchFamily="34" typeface="Segoe UI"/>
                <a:ea charset="0" panose="020f0502020204030203" pitchFamily="34" typeface="Lato"/>
                <a:cs charset="0" panose="020b0502040204020203" pitchFamily="34" typeface="Segoe UI"/>
              </a:rPr>
              <a:t>Option One</a:t>
            </a:r>
          </a:p>
        </p:txBody>
      </p:sp>
      <p:sp>
        <p:nvSpPr>
          <p:cNvPr id="37" name="TextBox 108">
            <a:extLst>
              <a:ext uri="{FF2B5EF4-FFF2-40B4-BE49-F238E27FC236}">
                <a16:creationId xmlns:a16="http://schemas.microsoft.com/office/drawing/2014/main" id="{A0F81F05-63EA-424F-B35C-DDC421D649B7}"/>
              </a:ext>
            </a:extLst>
          </p:cNvPr>
          <p:cNvSpPr txBox="1"/>
          <p:nvPr/>
        </p:nvSpPr>
        <p:spPr>
          <a:xfrm>
            <a:off x="2423085" y="2204420"/>
            <a:ext cx="2309883" cy="457200"/>
          </a:xfrm>
          <a:prstGeom prst="rect">
            <a:avLst/>
          </a:prstGeom>
          <a:noFill/>
        </p:spPr>
        <p:txBody>
          <a:bodyPr rtlCol="0" wrap="square">
            <a:spAutoFit/>
          </a:bodyPr>
          <a:lstStyle/>
          <a:p>
            <a:pPr algn="r"/>
            <a:r>
              <a:rPr lang="id-ID" sz="1200">
                <a:solidFill>
                  <a:schemeClr val="bg1">
                    <a:lumMod val="65000"/>
                  </a:schemeClr>
                </a:solidFill>
                <a:latin charset="0" panose="020b0502040204020203" pitchFamily="34" typeface="Segoe UI Light"/>
                <a:cs charset="0" panose="020b0502040204020203" pitchFamily="34" typeface="Segoe UI Light"/>
              </a:rPr>
              <a:t>Lorem ipsum dolor sit amet put any thing here</a:t>
            </a:r>
          </a:p>
        </p:txBody>
      </p:sp>
      <p:sp>
        <p:nvSpPr>
          <p:cNvPr id="38" name="TextBox 112">
            <a:extLst>
              <a:ext uri="{FF2B5EF4-FFF2-40B4-BE49-F238E27FC236}">
                <a16:creationId xmlns:a16="http://schemas.microsoft.com/office/drawing/2014/main" id="{98BA91A5-9094-4FC2-8E28-AC4EC436FF4B}"/>
              </a:ext>
            </a:extLst>
          </p:cNvPr>
          <p:cNvSpPr txBox="1"/>
          <p:nvPr/>
        </p:nvSpPr>
        <p:spPr>
          <a:xfrm flipH="1">
            <a:off x="8117028" y="1690578"/>
            <a:ext cx="2153059" cy="367359"/>
          </a:xfrm>
          <a:prstGeom prst="rect">
            <a:avLst/>
          </a:prstGeom>
          <a:noFill/>
        </p:spPr>
        <p:txBody>
          <a:bodyPr rtlCol="0" wrap="none">
            <a:noAutofit/>
          </a:bodyPr>
          <a:lstStyle/>
          <a:p>
            <a:r>
              <a:rPr lang="en-US" sz="1600">
                <a:latin charset="0" panose="020b0502040204020203" pitchFamily="34" typeface="Segoe UI"/>
                <a:ea charset="0" panose="020f0502020204030203" pitchFamily="34" typeface="Lato"/>
                <a:cs charset="0" panose="020b0502040204020203" pitchFamily="34" typeface="Segoe UI"/>
              </a:rPr>
              <a:t>Option Four</a:t>
            </a:r>
          </a:p>
        </p:txBody>
      </p:sp>
      <p:grpSp>
        <p:nvGrpSpPr>
          <p:cNvPr id="39" name="Group 15">
            <a:extLst>
              <a:ext uri="{FF2B5EF4-FFF2-40B4-BE49-F238E27FC236}">
                <a16:creationId xmlns:a16="http://schemas.microsoft.com/office/drawing/2014/main" id="{E2A6E1AE-0974-4C0B-B13D-B1BFEFD8CA1B}"/>
              </a:ext>
            </a:extLst>
          </p:cNvPr>
          <p:cNvGrpSpPr/>
          <p:nvPr/>
        </p:nvGrpSpPr>
        <p:grpSpPr>
          <a:xfrm>
            <a:off x="7480126" y="1628205"/>
            <a:ext cx="492104" cy="492104"/>
            <a:chOff x="7516221" y="2144972"/>
            <a:chExt cx="492104" cy="492104"/>
          </a:xfrm>
        </p:grpSpPr>
        <p:sp>
          <p:nvSpPr>
            <p:cNvPr id="40" name="Oval 115">
              <a:extLst>
                <a:ext uri="{FF2B5EF4-FFF2-40B4-BE49-F238E27FC236}">
                  <a16:creationId xmlns:a16="http://schemas.microsoft.com/office/drawing/2014/main" id="{622647ED-2416-435E-9F39-CDC4BB13C225}"/>
                </a:ext>
              </a:extLst>
            </p:cNvPr>
            <p:cNvSpPr/>
            <p:nvPr/>
          </p:nvSpPr>
          <p:spPr>
            <a:xfrm>
              <a:off x="7516221" y="2144972"/>
              <a:ext cx="492104" cy="492104"/>
            </a:xfrm>
            <a:prstGeom prst="ellipse">
              <a:avLst/>
            </a:prstGeom>
            <a:solidFill>
              <a:srgbClr val="3DDBE3"/>
            </a:solidFill>
            <a:ln>
              <a:noFill/>
            </a:ln>
            <a:effectLst>
              <a:outerShdw algn="ctr" blurRad="190500" rotWithShape="0">
                <a:schemeClr val="tx1">
                  <a:lumMod val="95000"/>
                  <a:lumOff val="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a:latin charset="0" panose="020b0502040204020203" pitchFamily="34" typeface="Segoe UI"/>
                <a:cs charset="0" panose="020b0502040204020203" pitchFamily="34" typeface="Segoe UI"/>
              </a:endParaRPr>
            </a:p>
          </p:txBody>
        </p:sp>
        <p:sp>
          <p:nvSpPr>
            <p:cNvPr id="41" name="TextBox 116">
              <a:extLst>
                <a:ext uri="{FF2B5EF4-FFF2-40B4-BE49-F238E27FC236}">
                  <a16:creationId xmlns:a16="http://schemas.microsoft.com/office/drawing/2014/main" id="{DEA4F3A0-C80E-4A7C-A36E-4159430E11BF}"/>
                </a:ext>
              </a:extLst>
            </p:cNvPr>
            <p:cNvSpPr txBox="1"/>
            <p:nvPr/>
          </p:nvSpPr>
          <p:spPr>
            <a:xfrm>
              <a:off x="7525579" y="2252525"/>
              <a:ext cx="473392" cy="274320"/>
            </a:xfrm>
            <a:prstGeom prst="rect">
              <a:avLst/>
            </a:prstGeom>
            <a:noFill/>
          </p:spPr>
          <p:txBody>
            <a:bodyPr rtlCol="0" wrap="none">
              <a:spAutoFit/>
            </a:bodyPr>
            <a:lstStyle/>
            <a:p>
              <a:pPr algn="ctr"/>
              <a:r>
                <a:rPr lang="en-US" sz="1200">
                  <a:solidFill>
                    <a:schemeClr val="bg1"/>
                  </a:solidFill>
                  <a:latin charset="0" panose="020b0502040204020203" pitchFamily="34" typeface="Segoe UI"/>
                  <a:cs charset="0" panose="020b0502040204020203" pitchFamily="34" typeface="Segoe UI"/>
                </a:rPr>
                <a:t>50%</a:t>
              </a:r>
            </a:p>
          </p:txBody>
        </p:sp>
      </p:grpSp>
      <p:sp>
        <p:nvSpPr>
          <p:cNvPr id="42" name="TextBox 114">
            <a:extLst>
              <a:ext uri="{FF2B5EF4-FFF2-40B4-BE49-F238E27FC236}">
                <a16:creationId xmlns:a16="http://schemas.microsoft.com/office/drawing/2014/main" id="{380BCB15-0720-4BE4-BD4D-59C0763444E1}"/>
              </a:ext>
            </a:extLst>
          </p:cNvPr>
          <p:cNvSpPr txBox="1"/>
          <p:nvPr/>
        </p:nvSpPr>
        <p:spPr>
          <a:xfrm flipH="1">
            <a:off x="7406314" y="2204420"/>
            <a:ext cx="2309883" cy="457200"/>
          </a:xfrm>
          <a:prstGeom prst="rect">
            <a:avLst/>
          </a:prstGeom>
          <a:noFill/>
        </p:spPr>
        <p:txBody>
          <a:bodyPr rtlCol="0" wrap="square">
            <a:spAutoFit/>
          </a:bodyPr>
          <a:lstStyle/>
          <a:p>
            <a:r>
              <a:rPr lang="id-ID" sz="1200">
                <a:solidFill>
                  <a:schemeClr val="bg1">
                    <a:lumMod val="65000"/>
                  </a:schemeClr>
                </a:solidFill>
                <a:latin charset="0" panose="020b0502040204020203" pitchFamily="34" typeface="Segoe UI Light"/>
                <a:cs charset="0" panose="020b0502040204020203" pitchFamily="34" typeface="Segoe UI Light"/>
              </a:rPr>
              <a:t>Lorem ipsum dolor sit amet put any thing here</a:t>
            </a:r>
          </a:p>
        </p:txBody>
      </p:sp>
      <p:sp>
        <p:nvSpPr>
          <p:cNvPr id="43" name="TextBox 100">
            <a:extLst>
              <a:ext uri="{FF2B5EF4-FFF2-40B4-BE49-F238E27FC236}">
                <a16:creationId xmlns:a16="http://schemas.microsoft.com/office/drawing/2014/main" id="{E676D0ED-ADA8-4A83-A45C-73222131F7CB}"/>
              </a:ext>
            </a:extLst>
          </p:cNvPr>
          <p:cNvSpPr txBox="1"/>
          <p:nvPr/>
        </p:nvSpPr>
        <p:spPr>
          <a:xfrm>
            <a:off x="1065676" y="3129009"/>
            <a:ext cx="2153059" cy="367359"/>
          </a:xfrm>
          <a:prstGeom prst="rect">
            <a:avLst/>
          </a:prstGeom>
          <a:noFill/>
        </p:spPr>
        <p:txBody>
          <a:bodyPr rtlCol="0" wrap="none">
            <a:noAutofit/>
          </a:bodyPr>
          <a:lstStyle/>
          <a:p>
            <a:pPr algn="r"/>
            <a:r>
              <a:rPr lang="en-US" sz="1600">
                <a:latin charset="0" panose="020b0502040204020203" pitchFamily="34" typeface="Segoe UI"/>
                <a:ea charset="0" panose="020f0502020204030203" pitchFamily="34" typeface="Lato"/>
                <a:cs charset="0" panose="020b0502040204020203" pitchFamily="34" typeface="Segoe UI"/>
              </a:rPr>
              <a:t>Option Two</a:t>
            </a:r>
          </a:p>
        </p:txBody>
      </p:sp>
      <p:sp>
        <p:nvSpPr>
          <p:cNvPr id="44" name="TextBox 102">
            <a:extLst>
              <a:ext uri="{FF2B5EF4-FFF2-40B4-BE49-F238E27FC236}">
                <a16:creationId xmlns:a16="http://schemas.microsoft.com/office/drawing/2014/main" id="{E93E2627-912D-418B-A63E-998D44CCF85E}"/>
              </a:ext>
            </a:extLst>
          </p:cNvPr>
          <p:cNvSpPr txBox="1"/>
          <p:nvPr/>
        </p:nvSpPr>
        <p:spPr>
          <a:xfrm flipH="1">
            <a:off x="1639039" y="3642851"/>
            <a:ext cx="2309883" cy="457200"/>
          </a:xfrm>
          <a:prstGeom prst="rect">
            <a:avLst/>
          </a:prstGeom>
          <a:noFill/>
        </p:spPr>
        <p:txBody>
          <a:bodyPr rtlCol="0" wrap="square">
            <a:spAutoFit/>
          </a:bodyPr>
          <a:lstStyle/>
          <a:p>
            <a:pPr algn="r"/>
            <a:r>
              <a:rPr lang="id-ID" sz="1200">
                <a:solidFill>
                  <a:schemeClr val="bg1">
                    <a:lumMod val="65000"/>
                  </a:schemeClr>
                </a:solidFill>
                <a:latin charset="0" panose="020b0502040204020203" pitchFamily="34" typeface="Segoe UI Light"/>
                <a:cs charset="0" panose="020b0502040204020203" pitchFamily="34" typeface="Segoe UI Light"/>
              </a:rPr>
              <a:t>Lorem ipsum dolor sit amet put any thing here</a:t>
            </a:r>
          </a:p>
        </p:txBody>
      </p:sp>
      <p:sp>
        <p:nvSpPr>
          <p:cNvPr id="45" name="TextBox 118">
            <a:extLst>
              <a:ext uri="{FF2B5EF4-FFF2-40B4-BE49-F238E27FC236}">
                <a16:creationId xmlns:a16="http://schemas.microsoft.com/office/drawing/2014/main" id="{4C887506-053B-4065-9BD6-3DEFFE0B3C09}"/>
              </a:ext>
            </a:extLst>
          </p:cNvPr>
          <p:cNvSpPr txBox="1"/>
          <p:nvPr/>
        </p:nvSpPr>
        <p:spPr>
          <a:xfrm flipH="1">
            <a:off x="8901074" y="3129009"/>
            <a:ext cx="2153059" cy="367359"/>
          </a:xfrm>
          <a:prstGeom prst="rect">
            <a:avLst/>
          </a:prstGeom>
          <a:noFill/>
        </p:spPr>
        <p:txBody>
          <a:bodyPr rtlCol="0" wrap="none">
            <a:noAutofit/>
          </a:bodyPr>
          <a:lstStyle/>
          <a:p>
            <a:r>
              <a:rPr lang="en-US" sz="1600">
                <a:latin charset="0" panose="020b0502040204020203" pitchFamily="34" typeface="Segoe UI"/>
                <a:ea charset="0" panose="020f0502020204030203" pitchFamily="34" typeface="Lato"/>
                <a:cs charset="0" panose="020b0502040204020203" pitchFamily="34" typeface="Segoe UI"/>
              </a:rPr>
              <a:t>Option Five</a:t>
            </a:r>
          </a:p>
        </p:txBody>
      </p:sp>
      <p:grpSp>
        <p:nvGrpSpPr>
          <p:cNvPr id="46" name="Group 16">
            <a:extLst>
              <a:ext uri="{FF2B5EF4-FFF2-40B4-BE49-F238E27FC236}">
                <a16:creationId xmlns:a16="http://schemas.microsoft.com/office/drawing/2014/main" id="{DA8626EC-6EE1-4C94-B65D-FD9CB203C956}"/>
              </a:ext>
            </a:extLst>
          </p:cNvPr>
          <p:cNvGrpSpPr/>
          <p:nvPr/>
        </p:nvGrpSpPr>
        <p:grpSpPr>
          <a:xfrm>
            <a:off x="8264172" y="3066636"/>
            <a:ext cx="492104" cy="492104"/>
            <a:chOff x="8300267" y="3583403"/>
            <a:chExt cx="492104" cy="492104"/>
          </a:xfrm>
        </p:grpSpPr>
        <p:sp>
          <p:nvSpPr>
            <p:cNvPr id="47" name="Oval 121">
              <a:extLst>
                <a:ext uri="{FF2B5EF4-FFF2-40B4-BE49-F238E27FC236}">
                  <a16:creationId xmlns:a16="http://schemas.microsoft.com/office/drawing/2014/main" id="{F5C35F11-FB7C-4699-AF20-1E5F37CD843F}"/>
                </a:ext>
              </a:extLst>
            </p:cNvPr>
            <p:cNvSpPr/>
            <p:nvPr/>
          </p:nvSpPr>
          <p:spPr>
            <a:xfrm>
              <a:off x="8300267" y="3583403"/>
              <a:ext cx="492104" cy="492104"/>
            </a:xfrm>
            <a:prstGeom prst="ellipse">
              <a:avLst/>
            </a:prstGeom>
            <a:solidFill>
              <a:srgbClr val="F7B2C3"/>
            </a:solidFill>
            <a:ln>
              <a:noFill/>
            </a:ln>
            <a:effectLst>
              <a:outerShdw algn="ctr" blurRad="190500" rotWithShape="0">
                <a:schemeClr val="tx1">
                  <a:lumMod val="95000"/>
                  <a:lumOff val="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a:latin charset="0" panose="020b0502040204020203" pitchFamily="34" typeface="Segoe UI"/>
                <a:cs charset="0" panose="020b0502040204020203" pitchFamily="34" typeface="Segoe UI"/>
              </a:endParaRPr>
            </a:p>
          </p:txBody>
        </p:sp>
        <p:sp>
          <p:nvSpPr>
            <p:cNvPr id="48" name="TextBox 122">
              <a:extLst>
                <a:ext uri="{FF2B5EF4-FFF2-40B4-BE49-F238E27FC236}">
                  <a16:creationId xmlns:a16="http://schemas.microsoft.com/office/drawing/2014/main" id="{1DFB0BE1-28A5-4FD5-A442-4C0FDF0C4E37}"/>
                </a:ext>
              </a:extLst>
            </p:cNvPr>
            <p:cNvSpPr txBox="1"/>
            <p:nvPr/>
          </p:nvSpPr>
          <p:spPr>
            <a:xfrm>
              <a:off x="8309623" y="3690956"/>
              <a:ext cx="473392" cy="274320"/>
            </a:xfrm>
            <a:prstGeom prst="rect">
              <a:avLst/>
            </a:prstGeom>
            <a:noFill/>
          </p:spPr>
          <p:txBody>
            <a:bodyPr rtlCol="0" wrap="none">
              <a:spAutoFit/>
            </a:bodyPr>
            <a:lstStyle/>
            <a:p>
              <a:pPr algn="ctr"/>
              <a:r>
                <a:rPr lang="en-US" sz="1200">
                  <a:solidFill>
                    <a:schemeClr val="bg1"/>
                  </a:solidFill>
                  <a:latin charset="0" panose="020b0502040204020203" pitchFamily="34" typeface="Segoe UI"/>
                  <a:cs charset="0" panose="020b0502040204020203" pitchFamily="34" typeface="Segoe UI"/>
                </a:rPr>
                <a:t>25%</a:t>
              </a:r>
            </a:p>
          </p:txBody>
        </p:sp>
      </p:grpSp>
      <p:sp>
        <p:nvSpPr>
          <p:cNvPr id="49" name="TextBox 120">
            <a:extLst>
              <a:ext uri="{FF2B5EF4-FFF2-40B4-BE49-F238E27FC236}">
                <a16:creationId xmlns:a16="http://schemas.microsoft.com/office/drawing/2014/main" id="{AB4E3894-6BE5-42AA-90AD-EE9A4339205D}"/>
              </a:ext>
            </a:extLst>
          </p:cNvPr>
          <p:cNvSpPr txBox="1"/>
          <p:nvPr/>
        </p:nvSpPr>
        <p:spPr>
          <a:xfrm flipH="1">
            <a:off x="8190359" y="3642851"/>
            <a:ext cx="2309883" cy="457200"/>
          </a:xfrm>
          <a:prstGeom prst="rect">
            <a:avLst/>
          </a:prstGeom>
          <a:noFill/>
        </p:spPr>
        <p:txBody>
          <a:bodyPr rtlCol="0" wrap="square">
            <a:spAutoFit/>
          </a:bodyPr>
          <a:lstStyle/>
          <a:p>
            <a:r>
              <a:rPr lang="id-ID" sz="1200">
                <a:solidFill>
                  <a:schemeClr val="bg1">
                    <a:lumMod val="65000"/>
                  </a:schemeClr>
                </a:solidFill>
                <a:latin charset="0" panose="020b0502040204020203" pitchFamily="34" typeface="Segoe UI Light"/>
                <a:cs charset="0" panose="020b0502040204020203" pitchFamily="34" typeface="Segoe UI Light"/>
              </a:rPr>
              <a:t>Lorem ipsum dolor sit amet put any thing here</a:t>
            </a:r>
          </a:p>
        </p:txBody>
      </p:sp>
      <p:sp>
        <p:nvSpPr>
          <p:cNvPr id="50" name="TextBox 124">
            <a:extLst>
              <a:ext uri="{FF2B5EF4-FFF2-40B4-BE49-F238E27FC236}">
                <a16:creationId xmlns:a16="http://schemas.microsoft.com/office/drawing/2014/main" id="{9D485549-9832-496D-B777-293F336260D7}"/>
              </a:ext>
            </a:extLst>
          </p:cNvPr>
          <p:cNvSpPr txBox="1"/>
          <p:nvPr/>
        </p:nvSpPr>
        <p:spPr>
          <a:xfrm>
            <a:off x="281631" y="4567440"/>
            <a:ext cx="2153059" cy="367359"/>
          </a:xfrm>
          <a:prstGeom prst="rect">
            <a:avLst/>
          </a:prstGeom>
          <a:noFill/>
        </p:spPr>
        <p:txBody>
          <a:bodyPr rtlCol="0" wrap="none">
            <a:noAutofit/>
          </a:bodyPr>
          <a:lstStyle/>
          <a:p>
            <a:pPr algn="r"/>
            <a:r>
              <a:rPr lang="en-US" sz="1600">
                <a:latin charset="0" panose="020b0502040204020203" pitchFamily="34" typeface="Segoe UI"/>
                <a:ea charset="0" panose="020f0502020204030203" pitchFamily="34" typeface="Lato"/>
                <a:cs charset="0" panose="020b0502040204020203" pitchFamily="34" typeface="Segoe UI"/>
              </a:rPr>
              <a:t>Option Three</a:t>
            </a:r>
          </a:p>
        </p:txBody>
      </p:sp>
      <p:sp>
        <p:nvSpPr>
          <p:cNvPr id="51" name="TextBox 126">
            <a:extLst>
              <a:ext uri="{FF2B5EF4-FFF2-40B4-BE49-F238E27FC236}">
                <a16:creationId xmlns:a16="http://schemas.microsoft.com/office/drawing/2014/main" id="{126A8E5D-E596-41C7-BCFA-8F544FCF1431}"/>
              </a:ext>
            </a:extLst>
          </p:cNvPr>
          <p:cNvSpPr txBox="1"/>
          <p:nvPr/>
        </p:nvSpPr>
        <p:spPr>
          <a:xfrm>
            <a:off x="854994" y="5081282"/>
            <a:ext cx="2309883" cy="457200"/>
          </a:xfrm>
          <a:prstGeom prst="rect">
            <a:avLst/>
          </a:prstGeom>
          <a:noFill/>
        </p:spPr>
        <p:txBody>
          <a:bodyPr rtlCol="0" wrap="square">
            <a:spAutoFit/>
          </a:bodyPr>
          <a:lstStyle/>
          <a:p>
            <a:pPr algn="r"/>
            <a:r>
              <a:rPr lang="id-ID" sz="1200">
                <a:solidFill>
                  <a:schemeClr val="bg1">
                    <a:lumMod val="65000"/>
                  </a:schemeClr>
                </a:solidFill>
                <a:latin charset="0" panose="020b0502040204020203" pitchFamily="34" typeface="Segoe UI Light"/>
                <a:cs charset="0" panose="020b0502040204020203" pitchFamily="34" typeface="Segoe UI Light"/>
              </a:rPr>
              <a:t>Lorem ipsum dolor sit amet put any thing here</a:t>
            </a:r>
          </a:p>
        </p:txBody>
      </p:sp>
      <p:sp>
        <p:nvSpPr>
          <p:cNvPr id="52" name="TextBox 130">
            <a:extLst>
              <a:ext uri="{FF2B5EF4-FFF2-40B4-BE49-F238E27FC236}">
                <a16:creationId xmlns:a16="http://schemas.microsoft.com/office/drawing/2014/main" id="{34BE66D6-170E-4341-BCE5-5A42EC855541}"/>
              </a:ext>
            </a:extLst>
          </p:cNvPr>
          <p:cNvSpPr txBox="1"/>
          <p:nvPr/>
        </p:nvSpPr>
        <p:spPr>
          <a:xfrm flipH="1">
            <a:off x="9685120" y="4567440"/>
            <a:ext cx="2153059" cy="367359"/>
          </a:xfrm>
          <a:prstGeom prst="rect">
            <a:avLst/>
          </a:prstGeom>
          <a:noFill/>
        </p:spPr>
        <p:txBody>
          <a:bodyPr rtlCol="0" wrap="none">
            <a:noAutofit/>
          </a:bodyPr>
          <a:lstStyle/>
          <a:p>
            <a:r>
              <a:rPr lang="en-US" sz="1600">
                <a:latin charset="0" panose="020b0502040204020203" pitchFamily="34" typeface="Segoe UI"/>
                <a:ea charset="0" panose="020f0502020204030203" pitchFamily="34" typeface="Lato"/>
                <a:cs charset="0" panose="020b0502040204020203" pitchFamily="34" typeface="Segoe UI"/>
              </a:rPr>
              <a:t>Option Six</a:t>
            </a:r>
          </a:p>
        </p:txBody>
      </p:sp>
      <p:grpSp>
        <p:nvGrpSpPr>
          <p:cNvPr id="53" name="Group 17">
            <a:extLst>
              <a:ext uri="{FF2B5EF4-FFF2-40B4-BE49-F238E27FC236}">
                <a16:creationId xmlns:a16="http://schemas.microsoft.com/office/drawing/2014/main" id="{DF0FD560-A59A-45CC-98AA-2E3A8F5A5504}"/>
              </a:ext>
            </a:extLst>
          </p:cNvPr>
          <p:cNvGrpSpPr/>
          <p:nvPr/>
        </p:nvGrpSpPr>
        <p:grpSpPr>
          <a:xfrm>
            <a:off x="9048218" y="4505067"/>
            <a:ext cx="492104" cy="492104"/>
            <a:chOff x="9084313" y="5021834"/>
            <a:chExt cx="492104" cy="492104"/>
          </a:xfrm>
        </p:grpSpPr>
        <p:sp>
          <p:nvSpPr>
            <p:cNvPr id="54" name="Oval 133">
              <a:extLst>
                <a:ext uri="{FF2B5EF4-FFF2-40B4-BE49-F238E27FC236}">
                  <a16:creationId xmlns:a16="http://schemas.microsoft.com/office/drawing/2014/main" id="{5950E805-8A1E-4B0F-A142-FE61537BB8C3}"/>
                </a:ext>
              </a:extLst>
            </p:cNvPr>
            <p:cNvSpPr/>
            <p:nvPr/>
          </p:nvSpPr>
          <p:spPr>
            <a:xfrm>
              <a:off x="9084313" y="5021834"/>
              <a:ext cx="492104" cy="492104"/>
            </a:xfrm>
            <a:prstGeom prst="ellipse">
              <a:avLst/>
            </a:prstGeom>
            <a:solidFill>
              <a:srgbClr val="C2A1FF"/>
            </a:solidFill>
            <a:ln>
              <a:noFill/>
            </a:ln>
            <a:effectLst>
              <a:outerShdw algn="ctr" blurRad="190500" rotWithShape="0">
                <a:schemeClr val="tx1">
                  <a:lumMod val="95000"/>
                  <a:lumOff val="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a:latin charset="0" panose="020b0502040204020203" pitchFamily="34" typeface="Segoe UI"/>
                <a:cs charset="0" panose="020b0502040204020203" pitchFamily="34" typeface="Segoe UI"/>
              </a:endParaRPr>
            </a:p>
          </p:txBody>
        </p:sp>
        <p:sp>
          <p:nvSpPr>
            <p:cNvPr id="55" name="TextBox 134">
              <a:extLst>
                <a:ext uri="{FF2B5EF4-FFF2-40B4-BE49-F238E27FC236}">
                  <a16:creationId xmlns:a16="http://schemas.microsoft.com/office/drawing/2014/main" id="{3B139655-6A5B-48F1-B53C-01581DEC5AFC}"/>
                </a:ext>
              </a:extLst>
            </p:cNvPr>
            <p:cNvSpPr txBox="1"/>
            <p:nvPr/>
          </p:nvSpPr>
          <p:spPr>
            <a:xfrm>
              <a:off x="9093671" y="5129386"/>
              <a:ext cx="473392" cy="274320"/>
            </a:xfrm>
            <a:prstGeom prst="rect">
              <a:avLst/>
            </a:prstGeom>
            <a:noFill/>
          </p:spPr>
          <p:txBody>
            <a:bodyPr rtlCol="0" wrap="none">
              <a:spAutoFit/>
            </a:bodyPr>
            <a:lstStyle/>
            <a:p>
              <a:pPr algn="ctr"/>
              <a:r>
                <a:rPr lang="en-US" sz="1200">
                  <a:solidFill>
                    <a:schemeClr val="bg1"/>
                  </a:solidFill>
                  <a:latin charset="0" panose="020b0502040204020203" pitchFamily="34" typeface="Segoe UI"/>
                  <a:cs charset="0" panose="020b0502040204020203" pitchFamily="34" typeface="Segoe UI"/>
                </a:rPr>
                <a:t>15%</a:t>
              </a:r>
            </a:p>
          </p:txBody>
        </p:sp>
      </p:grpSp>
      <p:sp>
        <p:nvSpPr>
          <p:cNvPr id="56" name="TextBox 132">
            <a:extLst>
              <a:ext uri="{FF2B5EF4-FFF2-40B4-BE49-F238E27FC236}">
                <a16:creationId xmlns:a16="http://schemas.microsoft.com/office/drawing/2014/main" id="{1206D528-0097-438A-924C-555215DD54DC}"/>
              </a:ext>
            </a:extLst>
          </p:cNvPr>
          <p:cNvSpPr txBox="1"/>
          <p:nvPr/>
        </p:nvSpPr>
        <p:spPr>
          <a:xfrm flipH="1">
            <a:off x="8974406" y="5081282"/>
            <a:ext cx="2309883" cy="457200"/>
          </a:xfrm>
          <a:prstGeom prst="rect">
            <a:avLst/>
          </a:prstGeom>
          <a:noFill/>
        </p:spPr>
        <p:txBody>
          <a:bodyPr rtlCol="0" wrap="square">
            <a:spAutoFit/>
          </a:bodyPr>
          <a:lstStyle/>
          <a:p>
            <a:r>
              <a:rPr lang="id-ID" sz="1200">
                <a:solidFill>
                  <a:schemeClr val="bg1">
                    <a:lumMod val="65000"/>
                  </a:schemeClr>
                </a:solidFill>
                <a:latin charset="0" panose="020b0502040204020203" pitchFamily="34" typeface="Segoe UI Light"/>
                <a:cs charset="0" panose="020b0502040204020203" pitchFamily="34" typeface="Segoe UI Light"/>
              </a:rPr>
              <a:t>Lorem ipsum dolor sit amet put any thing here</a:t>
            </a:r>
          </a:p>
        </p:txBody>
      </p:sp>
      <p:grpSp>
        <p:nvGrpSpPr>
          <p:cNvPr id="57" name="Group 12">
            <a:extLst>
              <a:ext uri="{FF2B5EF4-FFF2-40B4-BE49-F238E27FC236}">
                <a16:creationId xmlns:a16="http://schemas.microsoft.com/office/drawing/2014/main" id="{CB6BBDF8-1DFD-4AF6-9752-A927587A1B86}"/>
              </a:ext>
            </a:extLst>
          </p:cNvPr>
          <p:cNvGrpSpPr/>
          <p:nvPr/>
        </p:nvGrpSpPr>
        <p:grpSpPr>
          <a:xfrm>
            <a:off x="4097518" y="1628205"/>
            <a:ext cx="492104" cy="492104"/>
            <a:chOff x="4133613" y="2144972"/>
            <a:chExt cx="492104" cy="492104"/>
          </a:xfrm>
        </p:grpSpPr>
        <p:sp>
          <p:nvSpPr>
            <p:cNvPr id="58" name="Oval 109">
              <a:extLst>
                <a:ext uri="{FF2B5EF4-FFF2-40B4-BE49-F238E27FC236}">
                  <a16:creationId xmlns:a16="http://schemas.microsoft.com/office/drawing/2014/main" id="{85A42D17-B9C5-424C-9812-D6E2A46EFC6D}"/>
                </a:ext>
              </a:extLst>
            </p:cNvPr>
            <p:cNvSpPr/>
            <p:nvPr/>
          </p:nvSpPr>
          <p:spPr>
            <a:xfrm flipH="1">
              <a:off x="4133613" y="2144972"/>
              <a:ext cx="492104" cy="492104"/>
            </a:xfrm>
            <a:prstGeom prst="ellipse">
              <a:avLst/>
            </a:prstGeom>
            <a:solidFill>
              <a:schemeClr val="accent3"/>
            </a:solidFill>
            <a:ln>
              <a:noFill/>
            </a:ln>
            <a:effectLst>
              <a:outerShdw algn="ctr" blurRad="190500" rotWithShape="0">
                <a:schemeClr val="tx1">
                  <a:lumMod val="95000"/>
                  <a:lumOff val="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r"/>
              <a:endParaRPr lang="id-ID" sz="1200">
                <a:latin charset="0" panose="020b0502040204020203" pitchFamily="34" typeface="Segoe UI"/>
                <a:cs charset="0" panose="020b0502040204020203" pitchFamily="34" typeface="Segoe UI"/>
              </a:endParaRPr>
            </a:p>
          </p:txBody>
        </p:sp>
        <p:grpSp>
          <p:nvGrpSpPr>
            <p:cNvPr id="59" name="Group 141">
              <a:extLst>
                <a:ext uri="{FF2B5EF4-FFF2-40B4-BE49-F238E27FC236}">
                  <a16:creationId xmlns:a16="http://schemas.microsoft.com/office/drawing/2014/main" id="{AE146C94-F11C-42B8-A942-9E68314FB58A}"/>
                </a:ext>
              </a:extLst>
            </p:cNvPr>
            <p:cNvGrpSpPr/>
            <p:nvPr/>
          </p:nvGrpSpPr>
          <p:grpSpPr>
            <a:xfrm>
              <a:off x="4256848" y="2287699"/>
              <a:ext cx="245634" cy="206650"/>
              <a:chOff x="5356342" y="3093565"/>
              <a:chExt cx="465138" cy="391319"/>
            </a:xfrm>
            <a:solidFill>
              <a:schemeClr val="bg1"/>
            </a:solidFill>
          </p:grpSpPr>
          <p:sp>
            <p:nvSpPr>
              <p:cNvPr id="60" name="AutoShape 120">
                <a:extLst>
                  <a:ext uri="{FF2B5EF4-FFF2-40B4-BE49-F238E27FC236}">
                    <a16:creationId xmlns:a16="http://schemas.microsoft.com/office/drawing/2014/main" id="{B5BD85AC-E01F-42A2-9722-1B8359CF4ED1}"/>
                  </a:ext>
                </a:extLst>
              </p:cNvPr>
              <p:cNvSpPr/>
              <p:nvPr/>
            </p:nvSpPr>
            <p:spPr bwMode="auto">
              <a:xfrm>
                <a:off x="5473023" y="3195165"/>
                <a:ext cx="231775" cy="2317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61" name="AutoShape 121">
                <a:extLst>
                  <a:ext uri="{FF2B5EF4-FFF2-40B4-BE49-F238E27FC236}">
                    <a16:creationId xmlns:a16="http://schemas.microsoft.com/office/drawing/2014/main" id="{AD19B746-322F-47A9-A446-47F61CD2261B}"/>
                  </a:ext>
                </a:extLst>
              </p:cNvPr>
              <p:cNvSpPr/>
              <p:nvPr/>
            </p:nvSpPr>
            <p:spPr bwMode="auto">
              <a:xfrm>
                <a:off x="5530967" y="3253109"/>
                <a:ext cx="65088" cy="6508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62" name="AutoShape 122">
                <a:extLst>
                  <a:ext uri="{FF2B5EF4-FFF2-40B4-BE49-F238E27FC236}">
                    <a16:creationId xmlns:a16="http://schemas.microsoft.com/office/drawing/2014/main" id="{5F0490AB-AB92-42BF-AFE5-0AF81D84FC99}"/>
                  </a:ext>
                </a:extLst>
              </p:cNvPr>
              <p:cNvSpPr/>
              <p:nvPr/>
            </p:nvSpPr>
            <p:spPr bwMode="auto">
              <a:xfrm>
                <a:off x="5356342" y="3093565"/>
                <a:ext cx="465138" cy="39131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grpSp>
      </p:grpSp>
      <p:grpSp>
        <p:nvGrpSpPr>
          <p:cNvPr id="63" name="Group 13">
            <a:extLst>
              <a:ext uri="{FF2B5EF4-FFF2-40B4-BE49-F238E27FC236}">
                <a16:creationId xmlns:a16="http://schemas.microsoft.com/office/drawing/2014/main" id="{3FDF1F4B-3A55-4D51-9EA0-C48D5278402C}"/>
              </a:ext>
            </a:extLst>
          </p:cNvPr>
          <p:cNvGrpSpPr/>
          <p:nvPr/>
        </p:nvGrpSpPr>
        <p:grpSpPr>
          <a:xfrm>
            <a:off x="3313472" y="3066636"/>
            <a:ext cx="492104" cy="492104"/>
            <a:chOff x="3349567" y="3583403"/>
            <a:chExt cx="492104" cy="492104"/>
          </a:xfrm>
        </p:grpSpPr>
        <p:sp>
          <p:nvSpPr>
            <p:cNvPr id="64" name="Oval 103">
              <a:extLst>
                <a:ext uri="{FF2B5EF4-FFF2-40B4-BE49-F238E27FC236}">
                  <a16:creationId xmlns:a16="http://schemas.microsoft.com/office/drawing/2014/main" id="{A87E69DA-2E3E-400E-B532-BE7FF76C530A}"/>
                </a:ext>
              </a:extLst>
            </p:cNvPr>
            <p:cNvSpPr/>
            <p:nvPr/>
          </p:nvSpPr>
          <p:spPr>
            <a:xfrm flipH="1">
              <a:off x="3349567" y="3583403"/>
              <a:ext cx="492104" cy="492104"/>
            </a:xfrm>
            <a:prstGeom prst="ellipse">
              <a:avLst/>
            </a:prstGeom>
            <a:solidFill>
              <a:srgbClr val="7611D5"/>
            </a:solidFill>
            <a:ln>
              <a:noFill/>
            </a:ln>
            <a:effectLst>
              <a:outerShdw algn="ctr" blurRad="190500" rotWithShape="0">
                <a:schemeClr val="tx1">
                  <a:lumMod val="95000"/>
                  <a:lumOff val="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r"/>
              <a:endParaRPr lang="id-ID" sz="1200">
                <a:latin charset="0" panose="020b0502040204020203" pitchFamily="34" typeface="Segoe UI"/>
                <a:cs charset="0" panose="020b0502040204020203" pitchFamily="34" typeface="Segoe UI"/>
              </a:endParaRPr>
            </a:p>
          </p:txBody>
        </p:sp>
        <p:grpSp>
          <p:nvGrpSpPr>
            <p:cNvPr id="65" name="Group 145">
              <a:extLst>
                <a:ext uri="{FF2B5EF4-FFF2-40B4-BE49-F238E27FC236}">
                  <a16:creationId xmlns:a16="http://schemas.microsoft.com/office/drawing/2014/main" id="{09B97717-1B54-4274-B443-8AB00DCD6255}"/>
                </a:ext>
              </a:extLst>
            </p:cNvPr>
            <p:cNvGrpSpPr/>
            <p:nvPr/>
          </p:nvGrpSpPr>
          <p:grpSpPr>
            <a:xfrm>
              <a:off x="3473011" y="3706847"/>
              <a:ext cx="245216" cy="245216"/>
              <a:chOff x="4427654" y="3049909"/>
              <a:chExt cx="464344" cy="464344"/>
            </a:xfrm>
            <a:solidFill>
              <a:schemeClr val="bg1"/>
            </a:solidFill>
          </p:grpSpPr>
          <p:sp>
            <p:nvSpPr>
              <p:cNvPr id="66" name="AutoShape 123">
                <a:extLst>
                  <a:ext uri="{FF2B5EF4-FFF2-40B4-BE49-F238E27FC236}">
                    <a16:creationId xmlns:a16="http://schemas.microsoft.com/office/drawing/2014/main" id="{B51BBE87-E681-4C22-BB07-2A0B46068BB8}"/>
                  </a:ext>
                </a:extLst>
              </p:cNvPr>
              <p:cNvSpPr/>
              <p:nvPr/>
            </p:nvSpPr>
            <p:spPr bwMode="auto">
              <a:xfrm>
                <a:off x="4427654" y="3049909"/>
                <a:ext cx="464344" cy="464344"/>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67" name="AutoShape 124">
                <a:extLst>
                  <a:ext uri="{FF2B5EF4-FFF2-40B4-BE49-F238E27FC236}">
                    <a16:creationId xmlns:a16="http://schemas.microsoft.com/office/drawing/2014/main" id="{8E9D8F89-64AF-4F4B-BD2D-2ECEEBD33ED7}"/>
                  </a:ext>
                </a:extLst>
              </p:cNvPr>
              <p:cNvSpPr/>
              <p:nvPr/>
            </p:nvSpPr>
            <p:spPr bwMode="auto">
              <a:xfrm>
                <a:off x="4558623" y="3180084"/>
                <a:ext cx="203200" cy="20320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68" name="AutoShape 125">
                <a:extLst>
                  <a:ext uri="{FF2B5EF4-FFF2-40B4-BE49-F238E27FC236}">
                    <a16:creationId xmlns:a16="http://schemas.microsoft.com/office/drawing/2014/main" id="{1F40FF61-0878-4E2E-B5DE-6F9B84384C24}"/>
                  </a:ext>
                </a:extLst>
              </p:cNvPr>
              <p:cNvSpPr/>
              <p:nvPr/>
            </p:nvSpPr>
            <p:spPr bwMode="auto">
              <a:xfrm>
                <a:off x="4601485" y="3223740"/>
                <a:ext cx="116682" cy="116682"/>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grpSp>
      </p:grpSp>
      <p:grpSp>
        <p:nvGrpSpPr>
          <p:cNvPr id="69" name="Group 14">
            <a:extLst>
              <a:ext uri="{FF2B5EF4-FFF2-40B4-BE49-F238E27FC236}">
                <a16:creationId xmlns:a16="http://schemas.microsoft.com/office/drawing/2014/main" id="{29BFC045-832A-45E2-BCF6-A1A9DA284F36}"/>
              </a:ext>
            </a:extLst>
          </p:cNvPr>
          <p:cNvGrpSpPr/>
          <p:nvPr/>
        </p:nvGrpSpPr>
        <p:grpSpPr>
          <a:xfrm>
            <a:off x="2529427" y="4505067"/>
            <a:ext cx="492104" cy="492104"/>
            <a:chOff x="2565522" y="5021834"/>
            <a:chExt cx="492104" cy="492104"/>
          </a:xfrm>
        </p:grpSpPr>
        <p:sp>
          <p:nvSpPr>
            <p:cNvPr id="70" name="Oval 127">
              <a:extLst>
                <a:ext uri="{FF2B5EF4-FFF2-40B4-BE49-F238E27FC236}">
                  <a16:creationId xmlns:a16="http://schemas.microsoft.com/office/drawing/2014/main" id="{40CFC060-4B0D-4894-87BC-1B71F16A7928}"/>
                </a:ext>
              </a:extLst>
            </p:cNvPr>
            <p:cNvSpPr/>
            <p:nvPr/>
          </p:nvSpPr>
          <p:spPr>
            <a:xfrm flipH="1">
              <a:off x="2565522" y="5021834"/>
              <a:ext cx="492104" cy="492104"/>
            </a:xfrm>
            <a:prstGeom prst="ellipse">
              <a:avLst/>
            </a:prstGeom>
            <a:solidFill>
              <a:srgbClr val="3DDBE3"/>
            </a:solidFill>
            <a:ln>
              <a:noFill/>
            </a:ln>
            <a:effectLst>
              <a:outerShdw algn="ctr" blurRad="190500" rotWithShape="0">
                <a:schemeClr val="tx1">
                  <a:lumMod val="95000"/>
                  <a:lumOff val="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r"/>
              <a:endParaRPr lang="id-ID" sz="1200">
                <a:latin charset="0" panose="020b0502040204020203" pitchFamily="34" typeface="Segoe UI"/>
                <a:cs charset="0" panose="020b0502040204020203" pitchFamily="34" typeface="Segoe UI"/>
              </a:endParaRPr>
            </a:p>
          </p:txBody>
        </p:sp>
        <p:grpSp>
          <p:nvGrpSpPr>
            <p:cNvPr id="71" name="Group 149">
              <a:extLst>
                <a:ext uri="{FF2B5EF4-FFF2-40B4-BE49-F238E27FC236}">
                  <a16:creationId xmlns:a16="http://schemas.microsoft.com/office/drawing/2014/main" id="{E824B91B-F8CB-4EB0-A013-9FF069BB20E9}"/>
                </a:ext>
              </a:extLst>
            </p:cNvPr>
            <p:cNvGrpSpPr/>
            <p:nvPr/>
          </p:nvGrpSpPr>
          <p:grpSpPr>
            <a:xfrm>
              <a:off x="2688966" y="5145069"/>
              <a:ext cx="245216" cy="245634"/>
              <a:chOff x="7275629" y="3973834"/>
              <a:chExt cx="464344" cy="465138"/>
            </a:xfrm>
            <a:solidFill>
              <a:schemeClr val="bg1"/>
            </a:solidFill>
          </p:grpSpPr>
          <p:sp>
            <p:nvSpPr>
              <p:cNvPr id="72" name="AutoShape 37">
                <a:extLst>
                  <a:ext uri="{FF2B5EF4-FFF2-40B4-BE49-F238E27FC236}">
                    <a16:creationId xmlns:a16="http://schemas.microsoft.com/office/drawing/2014/main" id="{90644677-1D58-4A48-9A70-0E4AF981E0B5}"/>
                  </a:ext>
                </a:extLst>
              </p:cNvPr>
              <p:cNvSpPr/>
              <p:nvPr/>
            </p:nvSpPr>
            <p:spPr bwMode="auto">
              <a:xfrm>
                <a:off x="7275629" y="4017490"/>
                <a:ext cx="423069" cy="421482"/>
              </a:xfrm>
              <a:custGeom>
                <a:gdLst>
                  <a:gd fmla="+- 0 10849 98" name="T0"/>
                  <a:gd fmla="*/ T0 w 21502" name="T1"/>
                  <a:gd fmla="*/ 10800 h 21600" name="T2"/>
                  <a:gd fmla="+- 0 10849 98" name="T3"/>
                  <a:gd fmla="*/ T3 w 21502" name="T4"/>
                  <a:gd fmla="*/ 10800 h 21600" name="T5"/>
                  <a:gd fmla="+- 0 10849 98" name="T6"/>
                  <a:gd fmla="*/ T6 w 21502" name="T7"/>
                  <a:gd fmla="*/ 10800 h 21600" name="T8"/>
                  <a:gd fmla="+- 0 10849 98" name="T9"/>
                  <a:gd fmla="*/ T9 w 21502" name="T10"/>
                  <a:gd fmla="*/ 10800 h 21600" name="T11"/>
                </a:gdLst>
                <a:cxnLst>
                  <a:cxn ang="0">
                    <a:pos x="T1" y="T2"/>
                  </a:cxn>
                  <a:cxn ang="0">
                    <a:pos x="T4" y="T5"/>
                  </a:cxn>
                  <a:cxn ang="0">
                    <a:pos x="T7" y="T8"/>
                  </a:cxn>
                  <a:cxn ang="0">
                    <a:pos x="T10" y="T11"/>
                  </a:cxn>
                </a:cxnLst>
                <a:rect b="b" l="0" r="r" t="0"/>
                <a:pathLst>
                  <a:path h="21600" w="21502">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73" name="AutoShape 38">
                <a:extLst>
                  <a:ext uri="{FF2B5EF4-FFF2-40B4-BE49-F238E27FC236}">
                    <a16:creationId xmlns:a16="http://schemas.microsoft.com/office/drawing/2014/main" id="{0314FA4C-C5F5-45F4-9F0C-97A251DE9978}"/>
                  </a:ext>
                </a:extLst>
              </p:cNvPr>
              <p:cNvSpPr/>
              <p:nvPr/>
            </p:nvSpPr>
            <p:spPr bwMode="auto">
              <a:xfrm>
                <a:off x="7478829" y="4206403"/>
                <a:ext cx="72231" cy="7302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74" name="AutoShape 39">
                <a:extLst>
                  <a:ext uri="{FF2B5EF4-FFF2-40B4-BE49-F238E27FC236}">
                    <a16:creationId xmlns:a16="http://schemas.microsoft.com/office/drawing/2014/main" id="{0DA02D13-BE95-475A-B040-986A24615F6A}"/>
                  </a:ext>
                </a:extLst>
              </p:cNvPr>
              <p:cNvSpPr/>
              <p:nvPr/>
            </p:nvSpPr>
            <p:spPr bwMode="auto">
              <a:xfrm>
                <a:off x="7667742" y="3973834"/>
                <a:ext cx="72231" cy="7302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75" name="AutoShape 40">
                <a:extLst>
                  <a:ext uri="{FF2B5EF4-FFF2-40B4-BE49-F238E27FC236}">
                    <a16:creationId xmlns:a16="http://schemas.microsoft.com/office/drawing/2014/main" id="{DAE5ABF0-9687-466D-9A56-963B61EB8DB7}"/>
                  </a:ext>
                </a:extLst>
              </p:cNvPr>
              <p:cNvSpPr/>
              <p:nvPr/>
            </p:nvSpPr>
            <p:spPr bwMode="auto">
              <a:xfrm>
                <a:off x="7391517" y="4192115"/>
                <a:ext cx="57944" cy="57944"/>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76" name="AutoShape 41">
                <a:extLst>
                  <a:ext uri="{FF2B5EF4-FFF2-40B4-BE49-F238E27FC236}">
                    <a16:creationId xmlns:a16="http://schemas.microsoft.com/office/drawing/2014/main" id="{22352DEA-33B3-4E95-91A2-1B5B2446D166}"/>
                  </a:ext>
                </a:extLst>
              </p:cNvPr>
              <p:cNvSpPr/>
              <p:nvPr/>
            </p:nvSpPr>
            <p:spPr bwMode="auto">
              <a:xfrm>
                <a:off x="7449460" y="4293715"/>
                <a:ext cx="29369" cy="285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77" name="AutoShape 42">
                <a:extLst>
                  <a:ext uri="{FF2B5EF4-FFF2-40B4-BE49-F238E27FC236}">
                    <a16:creationId xmlns:a16="http://schemas.microsoft.com/office/drawing/2014/main" id="{654CF0B7-2787-47E9-AD10-22C1FD12E6B4}"/>
                  </a:ext>
                </a:extLst>
              </p:cNvPr>
              <p:cNvSpPr/>
              <p:nvPr/>
            </p:nvSpPr>
            <p:spPr bwMode="auto">
              <a:xfrm>
                <a:off x="7682029" y="4075434"/>
                <a:ext cx="28575" cy="2936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grpSp>
      </p:grpSp>
    </p:spTree>
    <p:extLst>
      <p:ext uri="{BB962C8B-B14F-4D97-AF65-F5344CB8AC3E}">
        <p14:creationId val="641821965"/>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afterEffect" presetClass="entr" presetID="49" presetSubtype="0">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p:cTn dur="500" fill="hold" id="7"/>
                                        <p:tgtEl>
                                          <p:spTgt spid="5"/>
                                        </p:tgtEl>
                                        <p:attrNameLst>
                                          <p:attrName>ppt_w</p:attrName>
                                        </p:attrNameLst>
                                      </p:cBhvr>
                                      <p:tavLst>
                                        <p:tav tm="0">
                                          <p:val>
                                            <p:fltVal val="0"/>
                                          </p:val>
                                        </p:tav>
                                        <p:tav tm="100000">
                                          <p:val>
                                            <p:strVal val="#ppt_w"/>
                                          </p:val>
                                        </p:tav>
                                      </p:tavLst>
                                    </p:anim>
                                    <p:anim calcmode="lin" valueType="num">
                                      <p:cBhvr>
                                        <p:cTn dur="500" fill="hold" id="8"/>
                                        <p:tgtEl>
                                          <p:spTgt spid="5"/>
                                        </p:tgtEl>
                                        <p:attrNameLst>
                                          <p:attrName>ppt_h</p:attrName>
                                        </p:attrNameLst>
                                      </p:cBhvr>
                                      <p:tavLst>
                                        <p:tav tm="0">
                                          <p:val>
                                            <p:fltVal val="0"/>
                                          </p:val>
                                        </p:tav>
                                        <p:tav tm="100000">
                                          <p:val>
                                            <p:strVal val="#ppt_h"/>
                                          </p:val>
                                        </p:tav>
                                      </p:tavLst>
                                    </p:anim>
                                    <p:anim calcmode="lin" valueType="num">
                                      <p:cBhvr>
                                        <p:cTn dur="500" fill="hold" id="9"/>
                                        <p:tgtEl>
                                          <p:spTgt spid="5"/>
                                        </p:tgtEl>
                                        <p:attrNameLst>
                                          <p:attrName>style.rotation</p:attrName>
                                        </p:attrNameLst>
                                      </p:cBhvr>
                                      <p:tavLst>
                                        <p:tav tm="0">
                                          <p:val>
                                            <p:fltVal val="360"/>
                                          </p:val>
                                        </p:tav>
                                        <p:tav tm="100000">
                                          <p:val>
                                            <p:fltVal val="0"/>
                                          </p:val>
                                        </p:tav>
                                      </p:tavLst>
                                    </p:anim>
                                    <p:animEffect filter="fade" transition="in">
                                      <p:cBhvr>
                                        <p:cTn dur="500" id="10"/>
                                        <p:tgtEl>
                                          <p:spTgt spid="5"/>
                                        </p:tgtEl>
                                      </p:cBhvr>
                                    </p:animEffect>
                                  </p:childTnLst>
                                </p:cTn>
                              </p:par>
                            </p:childTnLst>
                          </p:cTn>
                        </p:par>
                        <p:par>
                          <p:cTn fill="hold" id="11" nodeType="afterGroup">
                            <p:stCondLst>
                              <p:cond delay="500"/>
                            </p:stCondLst>
                            <p:childTnLst>
                              <p:par>
                                <p:cTn fill="hold" id="12" nodeType="afterEffect" presetClass="entr" presetID="47" presetSubtype="0">
                                  <p:stCondLst>
                                    <p:cond delay="0"/>
                                  </p:stCondLst>
                                  <p:childTnLst>
                                    <p:set>
                                      <p:cBhvr>
                                        <p:cTn dur="1" fill="hold" id="13">
                                          <p:stCondLst>
                                            <p:cond delay="0"/>
                                          </p:stCondLst>
                                        </p:cTn>
                                        <p:tgtEl>
                                          <p:spTgt spid="6"/>
                                        </p:tgtEl>
                                        <p:attrNameLst>
                                          <p:attrName>style.visibility</p:attrName>
                                        </p:attrNameLst>
                                      </p:cBhvr>
                                      <p:to>
                                        <p:strVal val="visible"/>
                                      </p:to>
                                    </p:set>
                                    <p:animEffect filter="fade" transition="in">
                                      <p:cBhvr>
                                        <p:cTn dur="1000" id="14"/>
                                        <p:tgtEl>
                                          <p:spTgt spid="6"/>
                                        </p:tgtEl>
                                      </p:cBhvr>
                                    </p:animEffect>
                                    <p:anim calcmode="lin" valueType="num">
                                      <p:cBhvr>
                                        <p:cTn dur="1000" fill="hold" id="15"/>
                                        <p:tgtEl>
                                          <p:spTgt spid="6"/>
                                        </p:tgtEl>
                                        <p:attrNameLst>
                                          <p:attrName>ppt_x</p:attrName>
                                        </p:attrNameLst>
                                      </p:cBhvr>
                                      <p:tavLst>
                                        <p:tav tm="0">
                                          <p:val>
                                            <p:strVal val="#ppt_x"/>
                                          </p:val>
                                        </p:tav>
                                        <p:tav tm="100000">
                                          <p:val>
                                            <p:strVal val="#ppt_x"/>
                                          </p:val>
                                        </p:tav>
                                      </p:tavLst>
                                    </p:anim>
                                    <p:anim calcmode="lin" valueType="num">
                                      <p:cBhvr>
                                        <p:cTn dur="1000" fill="hold" id="16"/>
                                        <p:tgtEl>
                                          <p:spTgt spid="6"/>
                                        </p:tgtEl>
                                        <p:attrNameLst>
                                          <p:attrName>ppt_y</p:attrName>
                                        </p:attrNameLst>
                                      </p:cBhvr>
                                      <p:tavLst>
                                        <p:tav tm="0">
                                          <p:val>
                                            <p:strVal val="#ppt_y-.1"/>
                                          </p:val>
                                        </p:tav>
                                        <p:tav tm="100000">
                                          <p:val>
                                            <p:strVal val="#ppt_y"/>
                                          </p:val>
                                        </p:tav>
                                      </p:tavLst>
                                    </p:anim>
                                  </p:childTnLst>
                                </p:cTn>
                              </p:par>
                            </p:childTnLst>
                          </p:cTn>
                        </p:par>
                        <p:par>
                          <p:cTn fill="hold" id="17" nodeType="afterGroup">
                            <p:stCondLst>
                              <p:cond delay="1500"/>
                            </p:stCondLst>
                            <p:childTnLst>
                              <p:par>
                                <p:cTn decel="100000" fill="hold" grpId="0" id="18" nodeType="afterEffect" presetClass="entr" presetID="49" presetSubtype="0">
                                  <p:stCondLst>
                                    <p:cond delay="0"/>
                                  </p:stCondLst>
                                  <p:childTnLst>
                                    <p:set>
                                      <p:cBhvr>
                                        <p:cTn dur="1" fill="hold" id="19">
                                          <p:stCondLst>
                                            <p:cond delay="0"/>
                                          </p:stCondLst>
                                        </p:cTn>
                                        <p:tgtEl>
                                          <p:spTgt spid="7"/>
                                        </p:tgtEl>
                                        <p:attrNameLst>
                                          <p:attrName>style.visibility</p:attrName>
                                        </p:attrNameLst>
                                      </p:cBhvr>
                                      <p:to>
                                        <p:strVal val="visible"/>
                                      </p:to>
                                    </p:set>
                                    <p:anim calcmode="lin" valueType="num">
                                      <p:cBhvr>
                                        <p:cTn dur="500" fill="hold" id="20"/>
                                        <p:tgtEl>
                                          <p:spTgt spid="7"/>
                                        </p:tgtEl>
                                        <p:attrNameLst>
                                          <p:attrName>ppt_w</p:attrName>
                                        </p:attrNameLst>
                                      </p:cBhvr>
                                      <p:tavLst>
                                        <p:tav tm="0">
                                          <p:val>
                                            <p:fltVal val="0"/>
                                          </p:val>
                                        </p:tav>
                                        <p:tav tm="100000">
                                          <p:val>
                                            <p:strVal val="#ppt_w"/>
                                          </p:val>
                                        </p:tav>
                                      </p:tavLst>
                                    </p:anim>
                                    <p:anim calcmode="lin" valueType="num">
                                      <p:cBhvr>
                                        <p:cTn dur="500" fill="hold" id="21"/>
                                        <p:tgtEl>
                                          <p:spTgt spid="7"/>
                                        </p:tgtEl>
                                        <p:attrNameLst>
                                          <p:attrName>ppt_h</p:attrName>
                                        </p:attrNameLst>
                                      </p:cBhvr>
                                      <p:tavLst>
                                        <p:tav tm="0">
                                          <p:val>
                                            <p:fltVal val="0"/>
                                          </p:val>
                                        </p:tav>
                                        <p:tav tm="100000">
                                          <p:val>
                                            <p:strVal val="#ppt_h"/>
                                          </p:val>
                                        </p:tav>
                                      </p:tavLst>
                                    </p:anim>
                                    <p:anim calcmode="lin" valueType="num">
                                      <p:cBhvr>
                                        <p:cTn dur="500" fill="hold" id="22"/>
                                        <p:tgtEl>
                                          <p:spTgt spid="7"/>
                                        </p:tgtEl>
                                        <p:attrNameLst>
                                          <p:attrName>style.rotation</p:attrName>
                                        </p:attrNameLst>
                                      </p:cBhvr>
                                      <p:tavLst>
                                        <p:tav tm="0">
                                          <p:val>
                                            <p:fltVal val="360"/>
                                          </p:val>
                                        </p:tav>
                                        <p:tav tm="100000">
                                          <p:val>
                                            <p:fltVal val="0"/>
                                          </p:val>
                                        </p:tav>
                                      </p:tavLst>
                                    </p:anim>
                                    <p:animEffect filter="fade" transition="in">
                                      <p:cBhvr>
                                        <p:cTn dur="500" id="23"/>
                                        <p:tgtEl>
                                          <p:spTgt spid="7"/>
                                        </p:tgtEl>
                                      </p:cBhvr>
                                    </p:animEffect>
                                  </p:childTnLst>
                                </p:cTn>
                              </p:par>
                            </p:childTnLst>
                          </p:cTn>
                        </p:par>
                        <p:par>
                          <p:cTn fill="hold" id="24" nodeType="afterGroup">
                            <p:stCondLst>
                              <p:cond delay="2000"/>
                            </p:stCondLst>
                            <p:childTnLst>
                              <p:par>
                                <p:cTn fill="hold" id="25" nodeType="afterEffect" presetClass="entr" presetID="42" presetSubtype="0">
                                  <p:stCondLst>
                                    <p:cond delay="0"/>
                                  </p:stCondLst>
                                  <p:childTnLst>
                                    <p:set>
                                      <p:cBhvr>
                                        <p:cTn dur="1" fill="hold" id="26">
                                          <p:stCondLst>
                                            <p:cond delay="0"/>
                                          </p:stCondLst>
                                        </p:cTn>
                                        <p:tgtEl>
                                          <p:spTgt spid="8"/>
                                        </p:tgtEl>
                                        <p:attrNameLst>
                                          <p:attrName>style.visibility</p:attrName>
                                        </p:attrNameLst>
                                      </p:cBhvr>
                                      <p:to>
                                        <p:strVal val="visible"/>
                                      </p:to>
                                    </p:set>
                                    <p:animEffect filter="fade" transition="in">
                                      <p:cBhvr>
                                        <p:cTn dur="1000" id="27"/>
                                        <p:tgtEl>
                                          <p:spTgt spid="8"/>
                                        </p:tgtEl>
                                      </p:cBhvr>
                                    </p:animEffect>
                                    <p:anim calcmode="lin" valueType="num">
                                      <p:cBhvr>
                                        <p:cTn dur="1000" fill="hold" id="28"/>
                                        <p:tgtEl>
                                          <p:spTgt spid="8"/>
                                        </p:tgtEl>
                                        <p:attrNameLst>
                                          <p:attrName>ppt_x</p:attrName>
                                        </p:attrNameLst>
                                      </p:cBhvr>
                                      <p:tavLst>
                                        <p:tav tm="0">
                                          <p:val>
                                            <p:strVal val="#ppt_x"/>
                                          </p:val>
                                        </p:tav>
                                        <p:tav tm="100000">
                                          <p:val>
                                            <p:strVal val="#ppt_x"/>
                                          </p:val>
                                        </p:tav>
                                      </p:tavLst>
                                    </p:anim>
                                    <p:anim calcmode="lin" valueType="num">
                                      <p:cBhvr>
                                        <p:cTn dur="1000" fill="hold" id="29"/>
                                        <p:tgtEl>
                                          <p:spTgt spid="8"/>
                                        </p:tgtEl>
                                        <p:attrNameLst>
                                          <p:attrName>ppt_y</p:attrName>
                                        </p:attrNameLst>
                                      </p:cBhvr>
                                      <p:tavLst>
                                        <p:tav tm="0">
                                          <p:val>
                                            <p:strVal val="#ppt_y+.1"/>
                                          </p:val>
                                        </p:tav>
                                        <p:tav tm="100000">
                                          <p:val>
                                            <p:strVal val="#ppt_y"/>
                                          </p:val>
                                        </p:tav>
                                      </p:tavLst>
                                    </p:anim>
                                  </p:childTnLst>
                                </p:cTn>
                              </p:par>
                              <p:par>
                                <p:cTn decel="100000" fill="hold" id="30" nodeType="withEffect" presetClass="entr" presetID="2" presetSubtype="8">
                                  <p:stCondLst>
                                    <p:cond delay="1500"/>
                                  </p:stCondLst>
                                  <p:childTnLst>
                                    <p:set>
                                      <p:cBhvr>
                                        <p:cTn dur="1" fill="hold" id="31">
                                          <p:stCondLst>
                                            <p:cond delay="0"/>
                                          </p:stCondLst>
                                        </p:cTn>
                                        <p:tgtEl>
                                          <p:spTgt spid="57"/>
                                        </p:tgtEl>
                                        <p:attrNameLst>
                                          <p:attrName>style.visibility</p:attrName>
                                        </p:attrNameLst>
                                      </p:cBhvr>
                                      <p:to>
                                        <p:strVal val="visible"/>
                                      </p:to>
                                    </p:set>
                                    <p:anim calcmode="lin" valueType="num">
                                      <p:cBhvr additive="base">
                                        <p:cTn dur="500" fill="hold" id="32"/>
                                        <p:tgtEl>
                                          <p:spTgt spid="57"/>
                                        </p:tgtEl>
                                        <p:attrNameLst>
                                          <p:attrName>ppt_x</p:attrName>
                                        </p:attrNameLst>
                                      </p:cBhvr>
                                      <p:tavLst>
                                        <p:tav tm="0">
                                          <p:val>
                                            <p:strVal val="0-#ppt_w/2"/>
                                          </p:val>
                                        </p:tav>
                                        <p:tav tm="100000">
                                          <p:val>
                                            <p:strVal val="#ppt_x"/>
                                          </p:val>
                                        </p:tav>
                                      </p:tavLst>
                                    </p:anim>
                                    <p:anim calcmode="lin" valueType="num">
                                      <p:cBhvr additive="base">
                                        <p:cTn dur="500" fill="hold" id="33"/>
                                        <p:tgtEl>
                                          <p:spTgt spid="57"/>
                                        </p:tgtEl>
                                        <p:attrNameLst>
                                          <p:attrName>ppt_y</p:attrName>
                                        </p:attrNameLst>
                                      </p:cBhvr>
                                      <p:tavLst>
                                        <p:tav tm="0">
                                          <p:val>
                                            <p:strVal val="#ppt_y"/>
                                          </p:val>
                                        </p:tav>
                                        <p:tav tm="100000">
                                          <p:val>
                                            <p:strVal val="#ppt_y"/>
                                          </p:val>
                                        </p:tav>
                                      </p:tavLst>
                                    </p:anim>
                                  </p:childTnLst>
                                </p:cTn>
                              </p:par>
                              <p:par>
                                <p:cTn decel="100000" fill="hold" grpId="0" id="34" nodeType="withEffect" presetClass="entr" presetID="2" presetSubtype="8">
                                  <p:stCondLst>
                                    <p:cond delay="1750"/>
                                  </p:stCondLst>
                                  <p:childTnLst>
                                    <p:set>
                                      <p:cBhvr>
                                        <p:cTn dur="1" fill="hold" id="35">
                                          <p:stCondLst>
                                            <p:cond delay="0"/>
                                          </p:stCondLst>
                                        </p:cTn>
                                        <p:tgtEl>
                                          <p:spTgt spid="36"/>
                                        </p:tgtEl>
                                        <p:attrNameLst>
                                          <p:attrName>style.visibility</p:attrName>
                                        </p:attrNameLst>
                                      </p:cBhvr>
                                      <p:to>
                                        <p:strVal val="visible"/>
                                      </p:to>
                                    </p:set>
                                    <p:anim calcmode="lin" valueType="num">
                                      <p:cBhvr additive="base">
                                        <p:cTn dur="500" fill="hold" id="36"/>
                                        <p:tgtEl>
                                          <p:spTgt spid="36"/>
                                        </p:tgtEl>
                                        <p:attrNameLst>
                                          <p:attrName>ppt_x</p:attrName>
                                        </p:attrNameLst>
                                      </p:cBhvr>
                                      <p:tavLst>
                                        <p:tav tm="0">
                                          <p:val>
                                            <p:strVal val="0-#ppt_w/2"/>
                                          </p:val>
                                        </p:tav>
                                        <p:tav tm="100000">
                                          <p:val>
                                            <p:strVal val="#ppt_x"/>
                                          </p:val>
                                        </p:tav>
                                      </p:tavLst>
                                    </p:anim>
                                    <p:anim calcmode="lin" valueType="num">
                                      <p:cBhvr additive="base">
                                        <p:cTn dur="500" fill="hold" id="37"/>
                                        <p:tgtEl>
                                          <p:spTgt spid="36"/>
                                        </p:tgtEl>
                                        <p:attrNameLst>
                                          <p:attrName>ppt_y</p:attrName>
                                        </p:attrNameLst>
                                      </p:cBhvr>
                                      <p:tavLst>
                                        <p:tav tm="0">
                                          <p:val>
                                            <p:strVal val="#ppt_y"/>
                                          </p:val>
                                        </p:tav>
                                        <p:tav tm="100000">
                                          <p:val>
                                            <p:strVal val="#ppt_y"/>
                                          </p:val>
                                        </p:tav>
                                      </p:tavLst>
                                    </p:anim>
                                  </p:childTnLst>
                                </p:cTn>
                              </p:par>
                              <p:par>
                                <p:cTn decel="100000" fill="hold" grpId="0" id="38" nodeType="withEffect" presetClass="entr" presetID="2" presetSubtype="8">
                                  <p:stCondLst>
                                    <p:cond delay="2000"/>
                                  </p:stCondLst>
                                  <p:childTnLst>
                                    <p:set>
                                      <p:cBhvr>
                                        <p:cTn dur="1" fill="hold" id="39">
                                          <p:stCondLst>
                                            <p:cond delay="0"/>
                                          </p:stCondLst>
                                        </p:cTn>
                                        <p:tgtEl>
                                          <p:spTgt spid="37"/>
                                        </p:tgtEl>
                                        <p:attrNameLst>
                                          <p:attrName>style.visibility</p:attrName>
                                        </p:attrNameLst>
                                      </p:cBhvr>
                                      <p:to>
                                        <p:strVal val="visible"/>
                                      </p:to>
                                    </p:set>
                                    <p:anim calcmode="lin" valueType="num">
                                      <p:cBhvr additive="base">
                                        <p:cTn dur="500" fill="hold" id="40"/>
                                        <p:tgtEl>
                                          <p:spTgt spid="37"/>
                                        </p:tgtEl>
                                        <p:attrNameLst>
                                          <p:attrName>ppt_x</p:attrName>
                                        </p:attrNameLst>
                                      </p:cBhvr>
                                      <p:tavLst>
                                        <p:tav tm="0">
                                          <p:val>
                                            <p:strVal val="0-#ppt_w/2"/>
                                          </p:val>
                                        </p:tav>
                                        <p:tav tm="100000">
                                          <p:val>
                                            <p:strVal val="#ppt_x"/>
                                          </p:val>
                                        </p:tav>
                                      </p:tavLst>
                                    </p:anim>
                                    <p:anim calcmode="lin" valueType="num">
                                      <p:cBhvr additive="base">
                                        <p:cTn dur="500" fill="hold" id="41"/>
                                        <p:tgtEl>
                                          <p:spTgt spid="37"/>
                                        </p:tgtEl>
                                        <p:attrNameLst>
                                          <p:attrName>ppt_y</p:attrName>
                                        </p:attrNameLst>
                                      </p:cBhvr>
                                      <p:tavLst>
                                        <p:tav tm="0">
                                          <p:val>
                                            <p:strVal val="#ppt_y"/>
                                          </p:val>
                                        </p:tav>
                                        <p:tav tm="100000">
                                          <p:val>
                                            <p:strVal val="#ppt_y"/>
                                          </p:val>
                                        </p:tav>
                                      </p:tavLst>
                                    </p:anim>
                                  </p:childTnLst>
                                </p:cTn>
                              </p:par>
                              <p:par>
                                <p:cTn decel="100000" fill="hold" id="42" nodeType="withEffect" presetClass="entr" presetID="2" presetSubtype="8">
                                  <p:stCondLst>
                                    <p:cond delay="2250"/>
                                  </p:stCondLst>
                                  <p:childTnLst>
                                    <p:set>
                                      <p:cBhvr>
                                        <p:cTn dur="1" fill="hold" id="43">
                                          <p:stCondLst>
                                            <p:cond delay="0"/>
                                          </p:stCondLst>
                                        </p:cTn>
                                        <p:tgtEl>
                                          <p:spTgt spid="63"/>
                                        </p:tgtEl>
                                        <p:attrNameLst>
                                          <p:attrName>style.visibility</p:attrName>
                                        </p:attrNameLst>
                                      </p:cBhvr>
                                      <p:to>
                                        <p:strVal val="visible"/>
                                      </p:to>
                                    </p:set>
                                    <p:anim calcmode="lin" valueType="num">
                                      <p:cBhvr additive="base">
                                        <p:cTn dur="500" fill="hold" id="44"/>
                                        <p:tgtEl>
                                          <p:spTgt spid="63"/>
                                        </p:tgtEl>
                                        <p:attrNameLst>
                                          <p:attrName>ppt_x</p:attrName>
                                        </p:attrNameLst>
                                      </p:cBhvr>
                                      <p:tavLst>
                                        <p:tav tm="0">
                                          <p:val>
                                            <p:strVal val="0-#ppt_w/2"/>
                                          </p:val>
                                        </p:tav>
                                        <p:tav tm="100000">
                                          <p:val>
                                            <p:strVal val="#ppt_x"/>
                                          </p:val>
                                        </p:tav>
                                      </p:tavLst>
                                    </p:anim>
                                    <p:anim calcmode="lin" valueType="num">
                                      <p:cBhvr additive="base">
                                        <p:cTn dur="500" fill="hold" id="45"/>
                                        <p:tgtEl>
                                          <p:spTgt spid="63"/>
                                        </p:tgtEl>
                                        <p:attrNameLst>
                                          <p:attrName>ppt_y</p:attrName>
                                        </p:attrNameLst>
                                      </p:cBhvr>
                                      <p:tavLst>
                                        <p:tav tm="0">
                                          <p:val>
                                            <p:strVal val="#ppt_y"/>
                                          </p:val>
                                        </p:tav>
                                        <p:tav tm="100000">
                                          <p:val>
                                            <p:strVal val="#ppt_y"/>
                                          </p:val>
                                        </p:tav>
                                      </p:tavLst>
                                    </p:anim>
                                  </p:childTnLst>
                                </p:cTn>
                              </p:par>
                              <p:par>
                                <p:cTn decel="100000" fill="hold" grpId="0" id="46" nodeType="withEffect" presetClass="entr" presetID="2" presetSubtype="8">
                                  <p:stCondLst>
                                    <p:cond delay="2500"/>
                                  </p:stCondLst>
                                  <p:childTnLst>
                                    <p:set>
                                      <p:cBhvr>
                                        <p:cTn dur="1" fill="hold" id="47">
                                          <p:stCondLst>
                                            <p:cond delay="0"/>
                                          </p:stCondLst>
                                        </p:cTn>
                                        <p:tgtEl>
                                          <p:spTgt spid="43"/>
                                        </p:tgtEl>
                                        <p:attrNameLst>
                                          <p:attrName>style.visibility</p:attrName>
                                        </p:attrNameLst>
                                      </p:cBhvr>
                                      <p:to>
                                        <p:strVal val="visible"/>
                                      </p:to>
                                    </p:set>
                                    <p:anim calcmode="lin" valueType="num">
                                      <p:cBhvr additive="base">
                                        <p:cTn dur="500" fill="hold" id="48"/>
                                        <p:tgtEl>
                                          <p:spTgt spid="43"/>
                                        </p:tgtEl>
                                        <p:attrNameLst>
                                          <p:attrName>ppt_x</p:attrName>
                                        </p:attrNameLst>
                                      </p:cBhvr>
                                      <p:tavLst>
                                        <p:tav tm="0">
                                          <p:val>
                                            <p:strVal val="0-#ppt_w/2"/>
                                          </p:val>
                                        </p:tav>
                                        <p:tav tm="100000">
                                          <p:val>
                                            <p:strVal val="#ppt_x"/>
                                          </p:val>
                                        </p:tav>
                                      </p:tavLst>
                                    </p:anim>
                                    <p:anim calcmode="lin" valueType="num">
                                      <p:cBhvr additive="base">
                                        <p:cTn dur="500" fill="hold" id="49"/>
                                        <p:tgtEl>
                                          <p:spTgt spid="43"/>
                                        </p:tgtEl>
                                        <p:attrNameLst>
                                          <p:attrName>ppt_y</p:attrName>
                                        </p:attrNameLst>
                                      </p:cBhvr>
                                      <p:tavLst>
                                        <p:tav tm="0">
                                          <p:val>
                                            <p:strVal val="#ppt_y"/>
                                          </p:val>
                                        </p:tav>
                                        <p:tav tm="100000">
                                          <p:val>
                                            <p:strVal val="#ppt_y"/>
                                          </p:val>
                                        </p:tav>
                                      </p:tavLst>
                                    </p:anim>
                                  </p:childTnLst>
                                </p:cTn>
                              </p:par>
                              <p:par>
                                <p:cTn decel="100000" fill="hold" grpId="0" id="50" nodeType="withEffect" presetClass="entr" presetID="2" presetSubtype="8">
                                  <p:stCondLst>
                                    <p:cond delay="2750"/>
                                  </p:stCondLst>
                                  <p:childTnLst>
                                    <p:set>
                                      <p:cBhvr>
                                        <p:cTn dur="1" fill="hold" id="51">
                                          <p:stCondLst>
                                            <p:cond delay="0"/>
                                          </p:stCondLst>
                                        </p:cTn>
                                        <p:tgtEl>
                                          <p:spTgt spid="44"/>
                                        </p:tgtEl>
                                        <p:attrNameLst>
                                          <p:attrName>style.visibility</p:attrName>
                                        </p:attrNameLst>
                                      </p:cBhvr>
                                      <p:to>
                                        <p:strVal val="visible"/>
                                      </p:to>
                                    </p:set>
                                    <p:anim calcmode="lin" valueType="num">
                                      <p:cBhvr additive="base">
                                        <p:cTn dur="500" fill="hold" id="52"/>
                                        <p:tgtEl>
                                          <p:spTgt spid="44"/>
                                        </p:tgtEl>
                                        <p:attrNameLst>
                                          <p:attrName>ppt_x</p:attrName>
                                        </p:attrNameLst>
                                      </p:cBhvr>
                                      <p:tavLst>
                                        <p:tav tm="0">
                                          <p:val>
                                            <p:strVal val="0-#ppt_w/2"/>
                                          </p:val>
                                        </p:tav>
                                        <p:tav tm="100000">
                                          <p:val>
                                            <p:strVal val="#ppt_x"/>
                                          </p:val>
                                        </p:tav>
                                      </p:tavLst>
                                    </p:anim>
                                    <p:anim calcmode="lin" valueType="num">
                                      <p:cBhvr additive="base">
                                        <p:cTn dur="500" fill="hold" id="53"/>
                                        <p:tgtEl>
                                          <p:spTgt spid="44"/>
                                        </p:tgtEl>
                                        <p:attrNameLst>
                                          <p:attrName>ppt_y</p:attrName>
                                        </p:attrNameLst>
                                      </p:cBhvr>
                                      <p:tavLst>
                                        <p:tav tm="0">
                                          <p:val>
                                            <p:strVal val="#ppt_y"/>
                                          </p:val>
                                        </p:tav>
                                        <p:tav tm="100000">
                                          <p:val>
                                            <p:strVal val="#ppt_y"/>
                                          </p:val>
                                        </p:tav>
                                      </p:tavLst>
                                    </p:anim>
                                  </p:childTnLst>
                                </p:cTn>
                              </p:par>
                              <p:par>
                                <p:cTn decel="100000" fill="hold" id="54" nodeType="withEffect" presetClass="entr" presetID="2" presetSubtype="8">
                                  <p:stCondLst>
                                    <p:cond delay="3000"/>
                                  </p:stCondLst>
                                  <p:childTnLst>
                                    <p:set>
                                      <p:cBhvr>
                                        <p:cTn dur="1" fill="hold" id="55">
                                          <p:stCondLst>
                                            <p:cond delay="0"/>
                                          </p:stCondLst>
                                        </p:cTn>
                                        <p:tgtEl>
                                          <p:spTgt spid="69"/>
                                        </p:tgtEl>
                                        <p:attrNameLst>
                                          <p:attrName>style.visibility</p:attrName>
                                        </p:attrNameLst>
                                      </p:cBhvr>
                                      <p:to>
                                        <p:strVal val="visible"/>
                                      </p:to>
                                    </p:set>
                                    <p:anim calcmode="lin" valueType="num">
                                      <p:cBhvr additive="base">
                                        <p:cTn dur="500" fill="hold" id="56"/>
                                        <p:tgtEl>
                                          <p:spTgt spid="69"/>
                                        </p:tgtEl>
                                        <p:attrNameLst>
                                          <p:attrName>ppt_x</p:attrName>
                                        </p:attrNameLst>
                                      </p:cBhvr>
                                      <p:tavLst>
                                        <p:tav tm="0">
                                          <p:val>
                                            <p:strVal val="0-#ppt_w/2"/>
                                          </p:val>
                                        </p:tav>
                                        <p:tav tm="100000">
                                          <p:val>
                                            <p:strVal val="#ppt_x"/>
                                          </p:val>
                                        </p:tav>
                                      </p:tavLst>
                                    </p:anim>
                                    <p:anim calcmode="lin" valueType="num">
                                      <p:cBhvr additive="base">
                                        <p:cTn dur="500" fill="hold" id="57"/>
                                        <p:tgtEl>
                                          <p:spTgt spid="69"/>
                                        </p:tgtEl>
                                        <p:attrNameLst>
                                          <p:attrName>ppt_y</p:attrName>
                                        </p:attrNameLst>
                                      </p:cBhvr>
                                      <p:tavLst>
                                        <p:tav tm="0">
                                          <p:val>
                                            <p:strVal val="#ppt_y"/>
                                          </p:val>
                                        </p:tav>
                                        <p:tav tm="100000">
                                          <p:val>
                                            <p:strVal val="#ppt_y"/>
                                          </p:val>
                                        </p:tav>
                                      </p:tavLst>
                                    </p:anim>
                                  </p:childTnLst>
                                </p:cTn>
                              </p:par>
                              <p:par>
                                <p:cTn decel="100000" fill="hold" grpId="0" id="58" nodeType="withEffect" presetClass="entr" presetID="2" presetSubtype="8">
                                  <p:stCondLst>
                                    <p:cond delay="3250"/>
                                  </p:stCondLst>
                                  <p:childTnLst>
                                    <p:set>
                                      <p:cBhvr>
                                        <p:cTn dur="1" fill="hold" id="59">
                                          <p:stCondLst>
                                            <p:cond delay="0"/>
                                          </p:stCondLst>
                                        </p:cTn>
                                        <p:tgtEl>
                                          <p:spTgt spid="50"/>
                                        </p:tgtEl>
                                        <p:attrNameLst>
                                          <p:attrName>style.visibility</p:attrName>
                                        </p:attrNameLst>
                                      </p:cBhvr>
                                      <p:to>
                                        <p:strVal val="visible"/>
                                      </p:to>
                                    </p:set>
                                    <p:anim calcmode="lin" valueType="num">
                                      <p:cBhvr additive="base">
                                        <p:cTn dur="500" fill="hold" id="60"/>
                                        <p:tgtEl>
                                          <p:spTgt spid="50"/>
                                        </p:tgtEl>
                                        <p:attrNameLst>
                                          <p:attrName>ppt_x</p:attrName>
                                        </p:attrNameLst>
                                      </p:cBhvr>
                                      <p:tavLst>
                                        <p:tav tm="0">
                                          <p:val>
                                            <p:strVal val="0-#ppt_w/2"/>
                                          </p:val>
                                        </p:tav>
                                        <p:tav tm="100000">
                                          <p:val>
                                            <p:strVal val="#ppt_x"/>
                                          </p:val>
                                        </p:tav>
                                      </p:tavLst>
                                    </p:anim>
                                    <p:anim calcmode="lin" valueType="num">
                                      <p:cBhvr additive="base">
                                        <p:cTn dur="500" fill="hold" id="61"/>
                                        <p:tgtEl>
                                          <p:spTgt spid="50"/>
                                        </p:tgtEl>
                                        <p:attrNameLst>
                                          <p:attrName>ppt_y</p:attrName>
                                        </p:attrNameLst>
                                      </p:cBhvr>
                                      <p:tavLst>
                                        <p:tav tm="0">
                                          <p:val>
                                            <p:strVal val="#ppt_y"/>
                                          </p:val>
                                        </p:tav>
                                        <p:tav tm="100000">
                                          <p:val>
                                            <p:strVal val="#ppt_y"/>
                                          </p:val>
                                        </p:tav>
                                      </p:tavLst>
                                    </p:anim>
                                  </p:childTnLst>
                                </p:cTn>
                              </p:par>
                              <p:par>
                                <p:cTn decel="100000" fill="hold" grpId="0" id="62" nodeType="withEffect" presetClass="entr" presetID="2" presetSubtype="8">
                                  <p:stCondLst>
                                    <p:cond delay="3500"/>
                                  </p:stCondLst>
                                  <p:childTnLst>
                                    <p:set>
                                      <p:cBhvr>
                                        <p:cTn dur="1" fill="hold" id="63">
                                          <p:stCondLst>
                                            <p:cond delay="0"/>
                                          </p:stCondLst>
                                        </p:cTn>
                                        <p:tgtEl>
                                          <p:spTgt spid="51"/>
                                        </p:tgtEl>
                                        <p:attrNameLst>
                                          <p:attrName>style.visibility</p:attrName>
                                        </p:attrNameLst>
                                      </p:cBhvr>
                                      <p:to>
                                        <p:strVal val="visible"/>
                                      </p:to>
                                    </p:set>
                                    <p:anim calcmode="lin" valueType="num">
                                      <p:cBhvr additive="base">
                                        <p:cTn dur="500" fill="hold" id="64"/>
                                        <p:tgtEl>
                                          <p:spTgt spid="51"/>
                                        </p:tgtEl>
                                        <p:attrNameLst>
                                          <p:attrName>ppt_x</p:attrName>
                                        </p:attrNameLst>
                                      </p:cBhvr>
                                      <p:tavLst>
                                        <p:tav tm="0">
                                          <p:val>
                                            <p:strVal val="0-#ppt_w/2"/>
                                          </p:val>
                                        </p:tav>
                                        <p:tav tm="100000">
                                          <p:val>
                                            <p:strVal val="#ppt_x"/>
                                          </p:val>
                                        </p:tav>
                                      </p:tavLst>
                                    </p:anim>
                                    <p:anim calcmode="lin" valueType="num">
                                      <p:cBhvr additive="base">
                                        <p:cTn dur="500" fill="hold" id="65"/>
                                        <p:tgtEl>
                                          <p:spTgt spid="51"/>
                                        </p:tgtEl>
                                        <p:attrNameLst>
                                          <p:attrName>ppt_y</p:attrName>
                                        </p:attrNameLst>
                                      </p:cBhvr>
                                      <p:tavLst>
                                        <p:tav tm="0">
                                          <p:val>
                                            <p:strVal val="#ppt_y"/>
                                          </p:val>
                                        </p:tav>
                                        <p:tav tm="100000">
                                          <p:val>
                                            <p:strVal val="#ppt_y"/>
                                          </p:val>
                                        </p:tav>
                                      </p:tavLst>
                                    </p:anim>
                                  </p:childTnLst>
                                </p:cTn>
                              </p:par>
                              <p:par>
                                <p:cTn decel="100000" fill="hold" id="66" nodeType="withEffect" presetClass="entr" presetID="2" presetSubtype="2">
                                  <p:stCondLst>
                                    <p:cond delay="3750"/>
                                  </p:stCondLst>
                                  <p:childTnLst>
                                    <p:set>
                                      <p:cBhvr>
                                        <p:cTn dur="1" fill="hold" id="67">
                                          <p:stCondLst>
                                            <p:cond delay="0"/>
                                          </p:stCondLst>
                                        </p:cTn>
                                        <p:tgtEl>
                                          <p:spTgt spid="39"/>
                                        </p:tgtEl>
                                        <p:attrNameLst>
                                          <p:attrName>style.visibility</p:attrName>
                                        </p:attrNameLst>
                                      </p:cBhvr>
                                      <p:to>
                                        <p:strVal val="visible"/>
                                      </p:to>
                                    </p:set>
                                    <p:anim calcmode="lin" valueType="num">
                                      <p:cBhvr additive="base">
                                        <p:cTn dur="500" fill="hold" id="68"/>
                                        <p:tgtEl>
                                          <p:spTgt spid="39"/>
                                        </p:tgtEl>
                                        <p:attrNameLst>
                                          <p:attrName>ppt_x</p:attrName>
                                        </p:attrNameLst>
                                      </p:cBhvr>
                                      <p:tavLst>
                                        <p:tav tm="0">
                                          <p:val>
                                            <p:strVal val="1+#ppt_w/2"/>
                                          </p:val>
                                        </p:tav>
                                        <p:tav tm="100000">
                                          <p:val>
                                            <p:strVal val="#ppt_x"/>
                                          </p:val>
                                        </p:tav>
                                      </p:tavLst>
                                    </p:anim>
                                    <p:anim calcmode="lin" valueType="num">
                                      <p:cBhvr additive="base">
                                        <p:cTn dur="500" fill="hold" id="69"/>
                                        <p:tgtEl>
                                          <p:spTgt spid="39"/>
                                        </p:tgtEl>
                                        <p:attrNameLst>
                                          <p:attrName>ppt_y</p:attrName>
                                        </p:attrNameLst>
                                      </p:cBhvr>
                                      <p:tavLst>
                                        <p:tav tm="0">
                                          <p:val>
                                            <p:strVal val="#ppt_y"/>
                                          </p:val>
                                        </p:tav>
                                        <p:tav tm="100000">
                                          <p:val>
                                            <p:strVal val="#ppt_y"/>
                                          </p:val>
                                        </p:tav>
                                      </p:tavLst>
                                    </p:anim>
                                  </p:childTnLst>
                                </p:cTn>
                              </p:par>
                              <p:par>
                                <p:cTn decel="100000" fill="hold" grpId="0" id="70" nodeType="withEffect" presetClass="entr" presetID="2" presetSubtype="2">
                                  <p:stCondLst>
                                    <p:cond delay="4000"/>
                                  </p:stCondLst>
                                  <p:childTnLst>
                                    <p:set>
                                      <p:cBhvr>
                                        <p:cTn dur="1" fill="hold" id="71">
                                          <p:stCondLst>
                                            <p:cond delay="0"/>
                                          </p:stCondLst>
                                        </p:cTn>
                                        <p:tgtEl>
                                          <p:spTgt spid="38"/>
                                        </p:tgtEl>
                                        <p:attrNameLst>
                                          <p:attrName>style.visibility</p:attrName>
                                        </p:attrNameLst>
                                      </p:cBhvr>
                                      <p:to>
                                        <p:strVal val="visible"/>
                                      </p:to>
                                    </p:set>
                                    <p:anim calcmode="lin" valueType="num">
                                      <p:cBhvr additive="base">
                                        <p:cTn dur="500" fill="hold" id="72"/>
                                        <p:tgtEl>
                                          <p:spTgt spid="38"/>
                                        </p:tgtEl>
                                        <p:attrNameLst>
                                          <p:attrName>ppt_x</p:attrName>
                                        </p:attrNameLst>
                                      </p:cBhvr>
                                      <p:tavLst>
                                        <p:tav tm="0">
                                          <p:val>
                                            <p:strVal val="1+#ppt_w/2"/>
                                          </p:val>
                                        </p:tav>
                                        <p:tav tm="100000">
                                          <p:val>
                                            <p:strVal val="#ppt_x"/>
                                          </p:val>
                                        </p:tav>
                                      </p:tavLst>
                                    </p:anim>
                                    <p:anim calcmode="lin" valueType="num">
                                      <p:cBhvr additive="base">
                                        <p:cTn dur="500" fill="hold" id="73"/>
                                        <p:tgtEl>
                                          <p:spTgt spid="38"/>
                                        </p:tgtEl>
                                        <p:attrNameLst>
                                          <p:attrName>ppt_y</p:attrName>
                                        </p:attrNameLst>
                                      </p:cBhvr>
                                      <p:tavLst>
                                        <p:tav tm="0">
                                          <p:val>
                                            <p:strVal val="#ppt_y"/>
                                          </p:val>
                                        </p:tav>
                                        <p:tav tm="100000">
                                          <p:val>
                                            <p:strVal val="#ppt_y"/>
                                          </p:val>
                                        </p:tav>
                                      </p:tavLst>
                                    </p:anim>
                                  </p:childTnLst>
                                </p:cTn>
                              </p:par>
                              <p:par>
                                <p:cTn decel="100000" fill="hold" grpId="0" id="74" nodeType="withEffect" presetClass="entr" presetID="2" presetSubtype="2">
                                  <p:stCondLst>
                                    <p:cond delay="4250"/>
                                  </p:stCondLst>
                                  <p:childTnLst>
                                    <p:set>
                                      <p:cBhvr>
                                        <p:cTn dur="1" fill="hold" id="75">
                                          <p:stCondLst>
                                            <p:cond delay="0"/>
                                          </p:stCondLst>
                                        </p:cTn>
                                        <p:tgtEl>
                                          <p:spTgt spid="42"/>
                                        </p:tgtEl>
                                        <p:attrNameLst>
                                          <p:attrName>style.visibility</p:attrName>
                                        </p:attrNameLst>
                                      </p:cBhvr>
                                      <p:to>
                                        <p:strVal val="visible"/>
                                      </p:to>
                                    </p:set>
                                    <p:anim calcmode="lin" valueType="num">
                                      <p:cBhvr additive="base">
                                        <p:cTn dur="500" fill="hold" id="76"/>
                                        <p:tgtEl>
                                          <p:spTgt spid="42"/>
                                        </p:tgtEl>
                                        <p:attrNameLst>
                                          <p:attrName>ppt_x</p:attrName>
                                        </p:attrNameLst>
                                      </p:cBhvr>
                                      <p:tavLst>
                                        <p:tav tm="0">
                                          <p:val>
                                            <p:strVal val="1+#ppt_w/2"/>
                                          </p:val>
                                        </p:tav>
                                        <p:tav tm="100000">
                                          <p:val>
                                            <p:strVal val="#ppt_x"/>
                                          </p:val>
                                        </p:tav>
                                      </p:tavLst>
                                    </p:anim>
                                    <p:anim calcmode="lin" valueType="num">
                                      <p:cBhvr additive="base">
                                        <p:cTn dur="500" fill="hold" id="77"/>
                                        <p:tgtEl>
                                          <p:spTgt spid="42"/>
                                        </p:tgtEl>
                                        <p:attrNameLst>
                                          <p:attrName>ppt_y</p:attrName>
                                        </p:attrNameLst>
                                      </p:cBhvr>
                                      <p:tavLst>
                                        <p:tav tm="0">
                                          <p:val>
                                            <p:strVal val="#ppt_y"/>
                                          </p:val>
                                        </p:tav>
                                        <p:tav tm="100000">
                                          <p:val>
                                            <p:strVal val="#ppt_y"/>
                                          </p:val>
                                        </p:tav>
                                      </p:tavLst>
                                    </p:anim>
                                  </p:childTnLst>
                                </p:cTn>
                              </p:par>
                              <p:par>
                                <p:cTn decel="100000" fill="hold" id="78" nodeType="withEffect" presetClass="entr" presetID="2" presetSubtype="2">
                                  <p:stCondLst>
                                    <p:cond delay="4500"/>
                                  </p:stCondLst>
                                  <p:childTnLst>
                                    <p:set>
                                      <p:cBhvr>
                                        <p:cTn dur="1" fill="hold" id="79">
                                          <p:stCondLst>
                                            <p:cond delay="0"/>
                                          </p:stCondLst>
                                        </p:cTn>
                                        <p:tgtEl>
                                          <p:spTgt spid="46"/>
                                        </p:tgtEl>
                                        <p:attrNameLst>
                                          <p:attrName>style.visibility</p:attrName>
                                        </p:attrNameLst>
                                      </p:cBhvr>
                                      <p:to>
                                        <p:strVal val="visible"/>
                                      </p:to>
                                    </p:set>
                                    <p:anim calcmode="lin" valueType="num">
                                      <p:cBhvr additive="base">
                                        <p:cTn dur="500" fill="hold" id="80"/>
                                        <p:tgtEl>
                                          <p:spTgt spid="46"/>
                                        </p:tgtEl>
                                        <p:attrNameLst>
                                          <p:attrName>ppt_x</p:attrName>
                                        </p:attrNameLst>
                                      </p:cBhvr>
                                      <p:tavLst>
                                        <p:tav tm="0">
                                          <p:val>
                                            <p:strVal val="1+#ppt_w/2"/>
                                          </p:val>
                                        </p:tav>
                                        <p:tav tm="100000">
                                          <p:val>
                                            <p:strVal val="#ppt_x"/>
                                          </p:val>
                                        </p:tav>
                                      </p:tavLst>
                                    </p:anim>
                                    <p:anim calcmode="lin" valueType="num">
                                      <p:cBhvr additive="base">
                                        <p:cTn dur="500" fill="hold" id="81"/>
                                        <p:tgtEl>
                                          <p:spTgt spid="46"/>
                                        </p:tgtEl>
                                        <p:attrNameLst>
                                          <p:attrName>ppt_y</p:attrName>
                                        </p:attrNameLst>
                                      </p:cBhvr>
                                      <p:tavLst>
                                        <p:tav tm="0">
                                          <p:val>
                                            <p:strVal val="#ppt_y"/>
                                          </p:val>
                                        </p:tav>
                                        <p:tav tm="100000">
                                          <p:val>
                                            <p:strVal val="#ppt_y"/>
                                          </p:val>
                                        </p:tav>
                                      </p:tavLst>
                                    </p:anim>
                                  </p:childTnLst>
                                </p:cTn>
                              </p:par>
                              <p:par>
                                <p:cTn decel="100000" fill="hold" grpId="0" id="82" nodeType="withEffect" presetClass="entr" presetID="2" presetSubtype="2">
                                  <p:stCondLst>
                                    <p:cond delay="4750"/>
                                  </p:stCondLst>
                                  <p:childTnLst>
                                    <p:set>
                                      <p:cBhvr>
                                        <p:cTn dur="1" fill="hold" id="83">
                                          <p:stCondLst>
                                            <p:cond delay="0"/>
                                          </p:stCondLst>
                                        </p:cTn>
                                        <p:tgtEl>
                                          <p:spTgt spid="45"/>
                                        </p:tgtEl>
                                        <p:attrNameLst>
                                          <p:attrName>style.visibility</p:attrName>
                                        </p:attrNameLst>
                                      </p:cBhvr>
                                      <p:to>
                                        <p:strVal val="visible"/>
                                      </p:to>
                                    </p:set>
                                    <p:anim calcmode="lin" valueType="num">
                                      <p:cBhvr additive="base">
                                        <p:cTn dur="500" fill="hold" id="84"/>
                                        <p:tgtEl>
                                          <p:spTgt spid="45"/>
                                        </p:tgtEl>
                                        <p:attrNameLst>
                                          <p:attrName>ppt_x</p:attrName>
                                        </p:attrNameLst>
                                      </p:cBhvr>
                                      <p:tavLst>
                                        <p:tav tm="0">
                                          <p:val>
                                            <p:strVal val="1+#ppt_w/2"/>
                                          </p:val>
                                        </p:tav>
                                        <p:tav tm="100000">
                                          <p:val>
                                            <p:strVal val="#ppt_x"/>
                                          </p:val>
                                        </p:tav>
                                      </p:tavLst>
                                    </p:anim>
                                    <p:anim calcmode="lin" valueType="num">
                                      <p:cBhvr additive="base">
                                        <p:cTn dur="500" fill="hold" id="85"/>
                                        <p:tgtEl>
                                          <p:spTgt spid="45"/>
                                        </p:tgtEl>
                                        <p:attrNameLst>
                                          <p:attrName>ppt_y</p:attrName>
                                        </p:attrNameLst>
                                      </p:cBhvr>
                                      <p:tavLst>
                                        <p:tav tm="0">
                                          <p:val>
                                            <p:strVal val="#ppt_y"/>
                                          </p:val>
                                        </p:tav>
                                        <p:tav tm="100000">
                                          <p:val>
                                            <p:strVal val="#ppt_y"/>
                                          </p:val>
                                        </p:tav>
                                      </p:tavLst>
                                    </p:anim>
                                  </p:childTnLst>
                                </p:cTn>
                              </p:par>
                              <p:par>
                                <p:cTn decel="100000" fill="hold" grpId="0" id="86" nodeType="withEffect" presetClass="entr" presetID="2" presetSubtype="2">
                                  <p:stCondLst>
                                    <p:cond delay="5000"/>
                                  </p:stCondLst>
                                  <p:childTnLst>
                                    <p:set>
                                      <p:cBhvr>
                                        <p:cTn dur="1" fill="hold" id="87">
                                          <p:stCondLst>
                                            <p:cond delay="0"/>
                                          </p:stCondLst>
                                        </p:cTn>
                                        <p:tgtEl>
                                          <p:spTgt spid="49"/>
                                        </p:tgtEl>
                                        <p:attrNameLst>
                                          <p:attrName>style.visibility</p:attrName>
                                        </p:attrNameLst>
                                      </p:cBhvr>
                                      <p:to>
                                        <p:strVal val="visible"/>
                                      </p:to>
                                    </p:set>
                                    <p:anim calcmode="lin" valueType="num">
                                      <p:cBhvr additive="base">
                                        <p:cTn dur="500" fill="hold" id="88"/>
                                        <p:tgtEl>
                                          <p:spTgt spid="49"/>
                                        </p:tgtEl>
                                        <p:attrNameLst>
                                          <p:attrName>ppt_x</p:attrName>
                                        </p:attrNameLst>
                                      </p:cBhvr>
                                      <p:tavLst>
                                        <p:tav tm="0">
                                          <p:val>
                                            <p:strVal val="1+#ppt_w/2"/>
                                          </p:val>
                                        </p:tav>
                                        <p:tav tm="100000">
                                          <p:val>
                                            <p:strVal val="#ppt_x"/>
                                          </p:val>
                                        </p:tav>
                                      </p:tavLst>
                                    </p:anim>
                                    <p:anim calcmode="lin" valueType="num">
                                      <p:cBhvr additive="base">
                                        <p:cTn dur="500" fill="hold" id="89"/>
                                        <p:tgtEl>
                                          <p:spTgt spid="49"/>
                                        </p:tgtEl>
                                        <p:attrNameLst>
                                          <p:attrName>ppt_y</p:attrName>
                                        </p:attrNameLst>
                                      </p:cBhvr>
                                      <p:tavLst>
                                        <p:tav tm="0">
                                          <p:val>
                                            <p:strVal val="#ppt_y"/>
                                          </p:val>
                                        </p:tav>
                                        <p:tav tm="100000">
                                          <p:val>
                                            <p:strVal val="#ppt_y"/>
                                          </p:val>
                                        </p:tav>
                                      </p:tavLst>
                                    </p:anim>
                                  </p:childTnLst>
                                </p:cTn>
                              </p:par>
                              <p:par>
                                <p:cTn decel="100000" fill="hold" id="90" nodeType="withEffect" presetClass="entr" presetID="2" presetSubtype="2">
                                  <p:stCondLst>
                                    <p:cond delay="5250"/>
                                  </p:stCondLst>
                                  <p:childTnLst>
                                    <p:set>
                                      <p:cBhvr>
                                        <p:cTn dur="1" fill="hold" id="91">
                                          <p:stCondLst>
                                            <p:cond delay="0"/>
                                          </p:stCondLst>
                                        </p:cTn>
                                        <p:tgtEl>
                                          <p:spTgt spid="53"/>
                                        </p:tgtEl>
                                        <p:attrNameLst>
                                          <p:attrName>style.visibility</p:attrName>
                                        </p:attrNameLst>
                                      </p:cBhvr>
                                      <p:to>
                                        <p:strVal val="visible"/>
                                      </p:to>
                                    </p:set>
                                    <p:anim calcmode="lin" valueType="num">
                                      <p:cBhvr additive="base">
                                        <p:cTn dur="500" fill="hold" id="92"/>
                                        <p:tgtEl>
                                          <p:spTgt spid="53"/>
                                        </p:tgtEl>
                                        <p:attrNameLst>
                                          <p:attrName>ppt_x</p:attrName>
                                        </p:attrNameLst>
                                      </p:cBhvr>
                                      <p:tavLst>
                                        <p:tav tm="0">
                                          <p:val>
                                            <p:strVal val="1+#ppt_w/2"/>
                                          </p:val>
                                        </p:tav>
                                        <p:tav tm="100000">
                                          <p:val>
                                            <p:strVal val="#ppt_x"/>
                                          </p:val>
                                        </p:tav>
                                      </p:tavLst>
                                    </p:anim>
                                    <p:anim calcmode="lin" valueType="num">
                                      <p:cBhvr additive="base">
                                        <p:cTn dur="500" fill="hold" id="93"/>
                                        <p:tgtEl>
                                          <p:spTgt spid="53"/>
                                        </p:tgtEl>
                                        <p:attrNameLst>
                                          <p:attrName>ppt_y</p:attrName>
                                        </p:attrNameLst>
                                      </p:cBhvr>
                                      <p:tavLst>
                                        <p:tav tm="0">
                                          <p:val>
                                            <p:strVal val="#ppt_y"/>
                                          </p:val>
                                        </p:tav>
                                        <p:tav tm="100000">
                                          <p:val>
                                            <p:strVal val="#ppt_y"/>
                                          </p:val>
                                        </p:tav>
                                      </p:tavLst>
                                    </p:anim>
                                  </p:childTnLst>
                                </p:cTn>
                              </p:par>
                              <p:par>
                                <p:cTn decel="100000" fill="hold" grpId="0" id="94" nodeType="withEffect" presetClass="entr" presetID="2" presetSubtype="2">
                                  <p:stCondLst>
                                    <p:cond delay="5500"/>
                                  </p:stCondLst>
                                  <p:childTnLst>
                                    <p:set>
                                      <p:cBhvr>
                                        <p:cTn dur="1" fill="hold" id="95">
                                          <p:stCondLst>
                                            <p:cond delay="0"/>
                                          </p:stCondLst>
                                        </p:cTn>
                                        <p:tgtEl>
                                          <p:spTgt spid="52"/>
                                        </p:tgtEl>
                                        <p:attrNameLst>
                                          <p:attrName>style.visibility</p:attrName>
                                        </p:attrNameLst>
                                      </p:cBhvr>
                                      <p:to>
                                        <p:strVal val="visible"/>
                                      </p:to>
                                    </p:set>
                                    <p:anim calcmode="lin" valueType="num">
                                      <p:cBhvr additive="base">
                                        <p:cTn dur="500" fill="hold" id="96"/>
                                        <p:tgtEl>
                                          <p:spTgt spid="52"/>
                                        </p:tgtEl>
                                        <p:attrNameLst>
                                          <p:attrName>ppt_x</p:attrName>
                                        </p:attrNameLst>
                                      </p:cBhvr>
                                      <p:tavLst>
                                        <p:tav tm="0">
                                          <p:val>
                                            <p:strVal val="1+#ppt_w/2"/>
                                          </p:val>
                                        </p:tav>
                                        <p:tav tm="100000">
                                          <p:val>
                                            <p:strVal val="#ppt_x"/>
                                          </p:val>
                                        </p:tav>
                                      </p:tavLst>
                                    </p:anim>
                                    <p:anim calcmode="lin" valueType="num">
                                      <p:cBhvr additive="base">
                                        <p:cTn dur="500" fill="hold" id="97"/>
                                        <p:tgtEl>
                                          <p:spTgt spid="52"/>
                                        </p:tgtEl>
                                        <p:attrNameLst>
                                          <p:attrName>ppt_y</p:attrName>
                                        </p:attrNameLst>
                                      </p:cBhvr>
                                      <p:tavLst>
                                        <p:tav tm="0">
                                          <p:val>
                                            <p:strVal val="#ppt_y"/>
                                          </p:val>
                                        </p:tav>
                                        <p:tav tm="100000">
                                          <p:val>
                                            <p:strVal val="#ppt_y"/>
                                          </p:val>
                                        </p:tav>
                                      </p:tavLst>
                                    </p:anim>
                                  </p:childTnLst>
                                </p:cTn>
                              </p:par>
                              <p:par>
                                <p:cTn decel="100000" fill="hold" grpId="0" id="98" nodeType="withEffect" presetClass="entr" presetID="2" presetSubtype="2">
                                  <p:stCondLst>
                                    <p:cond delay="5750"/>
                                  </p:stCondLst>
                                  <p:childTnLst>
                                    <p:set>
                                      <p:cBhvr>
                                        <p:cTn dur="1" fill="hold" id="99">
                                          <p:stCondLst>
                                            <p:cond delay="0"/>
                                          </p:stCondLst>
                                        </p:cTn>
                                        <p:tgtEl>
                                          <p:spTgt spid="56"/>
                                        </p:tgtEl>
                                        <p:attrNameLst>
                                          <p:attrName>style.visibility</p:attrName>
                                        </p:attrNameLst>
                                      </p:cBhvr>
                                      <p:to>
                                        <p:strVal val="visible"/>
                                      </p:to>
                                    </p:set>
                                    <p:anim calcmode="lin" valueType="num">
                                      <p:cBhvr additive="base">
                                        <p:cTn dur="500" fill="hold" id="100"/>
                                        <p:tgtEl>
                                          <p:spTgt spid="56"/>
                                        </p:tgtEl>
                                        <p:attrNameLst>
                                          <p:attrName>ppt_x</p:attrName>
                                        </p:attrNameLst>
                                      </p:cBhvr>
                                      <p:tavLst>
                                        <p:tav tm="0">
                                          <p:val>
                                            <p:strVal val="1+#ppt_w/2"/>
                                          </p:val>
                                        </p:tav>
                                        <p:tav tm="100000">
                                          <p:val>
                                            <p:strVal val="#ppt_x"/>
                                          </p:val>
                                        </p:tav>
                                      </p:tavLst>
                                    </p:anim>
                                    <p:anim calcmode="lin" valueType="num">
                                      <p:cBhvr additive="base">
                                        <p:cTn dur="500" fill="hold" id="101"/>
                                        <p:tgtEl>
                                          <p:spTgt spid="56"/>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7"/>
      <p:bldP grpId="0" spid="36"/>
      <p:bldP grpId="0" spid="37"/>
      <p:bldP grpId="0" spid="38"/>
      <p:bldP grpId="0" spid="42"/>
      <p:bldP grpId="0" spid="43"/>
      <p:bldP grpId="0" spid="44"/>
      <p:bldP grpId="0" spid="45"/>
      <p:bldP grpId="0" spid="49"/>
      <p:bldP grpId="0" spid="50"/>
      <p:bldP grpId="0" spid="51"/>
      <p:bldP grpId="0" spid="52"/>
      <p:bldP grpId="0" spid="56"/>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a:extLst>
              <a:ext uri="{FF2B5EF4-FFF2-40B4-BE49-F238E27FC236}">
                <a16:creationId xmlns:a16="http://schemas.microsoft.com/office/drawing/2014/main" id="{836D1CD0-DE8A-4BCA-9AB8-B402DC334540}"/>
              </a:ext>
            </a:extLst>
          </p:cNvPr>
          <p:cNvPicPr>
            <a:picLocks noChangeAspect="1"/>
          </p:cNvPicPr>
          <p:nvPr/>
        </p:nvPicPr>
        <p:blipFill>
          <a:blip r:embed="rId2"/>
          <a:stretch>
            <a:fillRect/>
          </a:stretch>
        </p:blipFill>
        <p:spPr>
          <a:xfrm>
            <a:off x="0" y="0"/>
            <a:ext cx="12192000" cy="6862684"/>
          </a:xfrm>
          <a:prstGeom prst="rect">
            <a:avLst/>
          </a:prstGeom>
        </p:spPr>
      </p:pic>
      <p:sp>
        <p:nvSpPr>
          <p:cNvPr id="3" name="圆角矩形 3">
            <a:extLst>
              <a:ext uri="{FF2B5EF4-FFF2-40B4-BE49-F238E27FC236}">
                <a16:creationId xmlns:a16="http://schemas.microsoft.com/office/drawing/2014/main" id="{D3E0BC2A-2A33-4845-9E2E-4571CA2A2562}"/>
              </a:ext>
            </a:extLst>
          </p:cNvPr>
          <p:cNvSpPr/>
          <p:nvPr/>
        </p:nvSpPr>
        <p:spPr>
          <a:xfrm>
            <a:off x="694734" y="581749"/>
            <a:ext cx="10802533" cy="5694503"/>
          </a:xfrm>
          <a:prstGeom prst="roundRect">
            <a:avLst>
              <a:gd fmla="val 2001" name="adj"/>
            </a:avLst>
          </a:prstGeom>
          <a:solidFill>
            <a:schemeClr val="bg1"/>
          </a:solidFill>
          <a:ln w="12700">
            <a:noFill/>
          </a:ln>
          <a:effectLst>
            <a:outerShdw algn="t" blurRad="381000" dir="5400000" dist="38100" rotWithShape="0">
              <a:srgbClr val="B8B8FF">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ndParaRPr>
          </a:p>
        </p:txBody>
      </p:sp>
      <p:pic>
        <p:nvPicPr>
          <p:cNvPr id="4" name="图片 3">
            <a:extLst>
              <a:ext uri="{FF2B5EF4-FFF2-40B4-BE49-F238E27FC236}">
                <a16:creationId xmlns:a16="http://schemas.microsoft.com/office/drawing/2014/main" id="{BD8AFFDE-19DF-4431-A7C2-D17DF1F293BE}"/>
              </a:ext>
            </a:extLst>
          </p:cNvPr>
          <p:cNvPicPr>
            <a:picLocks noChangeAspect="1"/>
          </p:cNvPicPr>
          <p:nvPr/>
        </p:nvPicPr>
        <p:blipFill>
          <a:blip r:embed="rId3"/>
          <a:stretch>
            <a:fillRect/>
          </a:stretch>
        </p:blipFill>
        <p:spPr>
          <a:xfrm>
            <a:off x="6340410" y="1097078"/>
            <a:ext cx="4426080" cy="4663844"/>
          </a:xfrm>
          <a:prstGeom prst="rect">
            <a:avLst/>
          </a:prstGeom>
        </p:spPr>
      </p:pic>
      <p:grpSp>
        <p:nvGrpSpPr>
          <p:cNvPr id="12" name="Group 3">
            <a:extLst>
              <a:ext uri="{FF2B5EF4-FFF2-40B4-BE49-F238E27FC236}">
                <a16:creationId xmlns:a16="http://schemas.microsoft.com/office/drawing/2014/main" id="{3FED9EE0-9E30-4EA2-93DF-385A7DCC18E6}"/>
              </a:ext>
            </a:extLst>
          </p:cNvPr>
          <p:cNvGrpSpPr/>
          <p:nvPr/>
        </p:nvGrpSpPr>
        <p:grpSpPr>
          <a:xfrm>
            <a:off x="1104176" y="1550163"/>
            <a:ext cx="1267208" cy="1267206"/>
            <a:chOff x="6848659" y="4257638"/>
            <a:chExt cx="1513481" cy="1513481"/>
          </a:xfrm>
        </p:grpSpPr>
        <p:sp>
          <p:nvSpPr>
            <p:cNvPr id="13" name="Partial Circle 4">
              <a:extLst>
                <a:ext uri="{FF2B5EF4-FFF2-40B4-BE49-F238E27FC236}">
                  <a16:creationId xmlns:a16="http://schemas.microsoft.com/office/drawing/2014/main" id="{AF7FFE0B-4EDA-4845-89DD-E7670A4FF63F}"/>
                </a:ext>
              </a:extLst>
            </p:cNvPr>
            <p:cNvSpPr/>
            <p:nvPr/>
          </p:nvSpPr>
          <p:spPr>
            <a:xfrm>
              <a:off x="6848659" y="4257638"/>
              <a:ext cx="1513481" cy="1513481"/>
            </a:xfrm>
            <a:prstGeom prst="pie">
              <a:avLst>
                <a:gd fmla="val 16198735" name="adj1"/>
                <a:gd fmla="val 11353514" name="adj2"/>
              </a:avLst>
            </a:prstGeom>
            <a:solidFill>
              <a:schemeClr val="bg1">
                <a:lumMod val="95000"/>
              </a:schemeClr>
            </a:solidFill>
            <a:ln>
              <a:noFill/>
            </a:ln>
            <a:effectLst>
              <a:outerShdw algn="ctr" blurRad="381000" rotWithShape="0">
                <a:schemeClr val="tx1">
                  <a:lumMod val="85000"/>
                  <a:lumOff val="1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a:latin charset="0" panose="020b0502040204020203" pitchFamily="34" typeface="Segoe UI Light"/>
                <a:cs charset="0" panose="020b0502040204020203" pitchFamily="34" typeface="Segoe UI Light"/>
              </a:endParaRPr>
            </a:p>
          </p:txBody>
        </p:sp>
        <p:sp>
          <p:nvSpPr>
            <p:cNvPr id="14" name="Oval 5">
              <a:extLst>
                <a:ext uri="{FF2B5EF4-FFF2-40B4-BE49-F238E27FC236}">
                  <a16:creationId xmlns:a16="http://schemas.microsoft.com/office/drawing/2014/main" id="{F6536A31-B434-415D-8F07-33387AEE61A4}"/>
                </a:ext>
              </a:extLst>
            </p:cNvPr>
            <p:cNvSpPr/>
            <p:nvPr/>
          </p:nvSpPr>
          <p:spPr>
            <a:xfrm>
              <a:off x="7059153" y="4467196"/>
              <a:ext cx="1092492" cy="1092492"/>
            </a:xfrm>
            <a:prstGeom prst="ellipse">
              <a:avLst/>
            </a:prstGeom>
            <a:solidFill>
              <a:srgbClr val="F7B2C3"/>
            </a:solidFill>
            <a:ln>
              <a:noFill/>
            </a:ln>
            <a:effectLst>
              <a:outerShdw algn="ctr" blurRad="368300" rotWithShape="0">
                <a:schemeClr val="tx1">
                  <a:lumMod val="85000"/>
                  <a:lumOff val="1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lang="en-US">
                  <a:latin charset="0" panose="020b0502040204020203" pitchFamily="34" typeface="Segoe UI Light"/>
                  <a:cs charset="0" panose="020b0502040204020203" pitchFamily="34" typeface="Segoe UI Light"/>
                </a:rPr>
                <a:t>40%</a:t>
              </a:r>
            </a:p>
          </p:txBody>
        </p:sp>
      </p:grpSp>
      <p:sp>
        <p:nvSpPr>
          <p:cNvPr id="15" name="TextBox 6">
            <a:extLst>
              <a:ext uri="{FF2B5EF4-FFF2-40B4-BE49-F238E27FC236}">
                <a16:creationId xmlns:a16="http://schemas.microsoft.com/office/drawing/2014/main" id="{5D2B3EA1-64FD-4FBF-91B3-0D698DC32BFA}"/>
              </a:ext>
            </a:extLst>
          </p:cNvPr>
          <p:cNvSpPr txBox="1"/>
          <p:nvPr/>
        </p:nvSpPr>
        <p:spPr>
          <a:xfrm>
            <a:off x="694733" y="2982496"/>
            <a:ext cx="1999005" cy="335280"/>
          </a:xfrm>
          <a:prstGeom prst="rect">
            <a:avLst/>
          </a:prstGeom>
          <a:noFill/>
        </p:spPr>
        <p:txBody>
          <a:bodyPr rtlCol="0" wrap="square">
            <a:spAutoFit/>
          </a:bodyPr>
          <a:lstStyle/>
          <a:p>
            <a:pPr algn="ctr"/>
            <a:r>
              <a:rPr lang="id-ID" sz="1600">
                <a:latin charset="0" panose="020b0502040204020203" pitchFamily="34" typeface="Segoe UI Light"/>
                <a:cs charset="0" panose="020b0502040204020203" pitchFamily="34" typeface="Segoe UI Light"/>
              </a:rPr>
              <a:t>Statistic 1</a:t>
            </a:r>
          </a:p>
        </p:txBody>
      </p:sp>
      <p:grpSp>
        <p:nvGrpSpPr>
          <p:cNvPr id="16" name="Group 7">
            <a:extLst>
              <a:ext uri="{FF2B5EF4-FFF2-40B4-BE49-F238E27FC236}">
                <a16:creationId xmlns:a16="http://schemas.microsoft.com/office/drawing/2014/main" id="{5898550B-C8C3-49DC-A4ED-9BF3EB3F8B02}"/>
              </a:ext>
            </a:extLst>
          </p:cNvPr>
          <p:cNvGrpSpPr/>
          <p:nvPr/>
        </p:nvGrpSpPr>
        <p:grpSpPr>
          <a:xfrm>
            <a:off x="2869981" y="1550163"/>
            <a:ext cx="1267208" cy="1267206"/>
            <a:chOff x="9445798" y="4257638"/>
            <a:chExt cx="1513481" cy="1513481"/>
          </a:xfrm>
        </p:grpSpPr>
        <p:sp>
          <p:nvSpPr>
            <p:cNvPr id="17" name="Partial Circle 8">
              <a:extLst>
                <a:ext uri="{FF2B5EF4-FFF2-40B4-BE49-F238E27FC236}">
                  <a16:creationId xmlns:a16="http://schemas.microsoft.com/office/drawing/2014/main" id="{7CB3D2E5-CA89-4E73-997E-1D5D2718D752}"/>
                </a:ext>
              </a:extLst>
            </p:cNvPr>
            <p:cNvSpPr/>
            <p:nvPr/>
          </p:nvSpPr>
          <p:spPr>
            <a:xfrm>
              <a:off x="9445798" y="4257638"/>
              <a:ext cx="1513481" cy="1513481"/>
            </a:xfrm>
            <a:prstGeom prst="pie">
              <a:avLst>
                <a:gd fmla="val 16198735" name="adj1"/>
                <a:gd fmla="val 7002260" name="adj2"/>
              </a:avLst>
            </a:prstGeom>
            <a:solidFill>
              <a:schemeClr val="bg1">
                <a:lumMod val="95000"/>
              </a:schemeClr>
            </a:solidFill>
            <a:ln>
              <a:noFill/>
            </a:ln>
            <a:effectLst>
              <a:outerShdw algn="ctr" blurRad="381000" rotWithShape="0">
                <a:schemeClr val="tx1">
                  <a:lumMod val="85000"/>
                  <a:lumOff val="1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a:latin charset="0" panose="020b0502040204020203" pitchFamily="34" typeface="Segoe UI Light"/>
                <a:cs charset="0" panose="020b0502040204020203" pitchFamily="34" typeface="Segoe UI Light"/>
              </a:endParaRPr>
            </a:p>
          </p:txBody>
        </p:sp>
        <p:sp>
          <p:nvSpPr>
            <p:cNvPr id="18" name="Oval 9">
              <a:extLst>
                <a:ext uri="{FF2B5EF4-FFF2-40B4-BE49-F238E27FC236}">
                  <a16:creationId xmlns:a16="http://schemas.microsoft.com/office/drawing/2014/main" id="{03FFBD64-49E0-4B8D-BC35-67087CA9F2CD}"/>
                </a:ext>
              </a:extLst>
            </p:cNvPr>
            <p:cNvSpPr/>
            <p:nvPr/>
          </p:nvSpPr>
          <p:spPr>
            <a:xfrm>
              <a:off x="9656292" y="4467196"/>
              <a:ext cx="1092492" cy="1092492"/>
            </a:xfrm>
            <a:prstGeom prst="ellipse">
              <a:avLst/>
            </a:prstGeom>
            <a:solidFill>
              <a:srgbClr val="25E0E7"/>
            </a:solidFill>
            <a:ln>
              <a:noFill/>
            </a:ln>
            <a:effectLst>
              <a:outerShdw algn="ctr" blurRad="368300" rotWithShape="0">
                <a:schemeClr val="tx1">
                  <a:lumMod val="85000"/>
                  <a:lumOff val="1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lang="id-ID">
                  <a:latin charset="0" panose="020b0502040204020203" pitchFamily="34" typeface="Segoe UI Light"/>
                  <a:cs charset="0" panose="020b0502040204020203" pitchFamily="34" typeface="Segoe UI Light"/>
                </a:rPr>
                <a:t>60%</a:t>
              </a:r>
            </a:p>
          </p:txBody>
        </p:sp>
      </p:grpSp>
      <p:sp>
        <p:nvSpPr>
          <p:cNvPr id="19" name="TextBox 10">
            <a:extLst>
              <a:ext uri="{FF2B5EF4-FFF2-40B4-BE49-F238E27FC236}">
                <a16:creationId xmlns:a16="http://schemas.microsoft.com/office/drawing/2014/main" id="{C9A1D5CE-8883-420B-B82B-C4B6CA7DCCBA}"/>
              </a:ext>
            </a:extLst>
          </p:cNvPr>
          <p:cNvSpPr txBox="1"/>
          <p:nvPr/>
        </p:nvSpPr>
        <p:spPr>
          <a:xfrm>
            <a:off x="2460538" y="2982496"/>
            <a:ext cx="1999005" cy="335280"/>
          </a:xfrm>
          <a:prstGeom prst="rect">
            <a:avLst/>
          </a:prstGeom>
          <a:noFill/>
        </p:spPr>
        <p:txBody>
          <a:bodyPr rtlCol="0" wrap="square">
            <a:spAutoFit/>
          </a:bodyPr>
          <a:lstStyle/>
          <a:p>
            <a:pPr algn="ctr"/>
            <a:r>
              <a:rPr lang="id-ID" sz="1600">
                <a:latin charset="0" panose="020b0502040204020203" pitchFamily="34" typeface="Segoe UI Light"/>
                <a:cs charset="0" panose="020b0502040204020203" pitchFamily="34" typeface="Segoe UI Light"/>
              </a:rPr>
              <a:t>Statistic 2</a:t>
            </a:r>
          </a:p>
        </p:txBody>
      </p:sp>
      <p:grpSp>
        <p:nvGrpSpPr>
          <p:cNvPr id="20" name="Group 14">
            <a:extLst>
              <a:ext uri="{FF2B5EF4-FFF2-40B4-BE49-F238E27FC236}">
                <a16:creationId xmlns:a16="http://schemas.microsoft.com/office/drawing/2014/main" id="{5A4D55BE-550C-48FD-85A6-CB4E7885E477}"/>
              </a:ext>
            </a:extLst>
          </p:cNvPr>
          <p:cNvGrpSpPr/>
          <p:nvPr/>
        </p:nvGrpSpPr>
        <p:grpSpPr>
          <a:xfrm>
            <a:off x="4828792" y="1550163"/>
            <a:ext cx="1267208" cy="1267206"/>
            <a:chOff x="6848659" y="4257638"/>
            <a:chExt cx="1513481" cy="1513481"/>
          </a:xfrm>
        </p:grpSpPr>
        <p:sp>
          <p:nvSpPr>
            <p:cNvPr id="21" name="Partial Circle 15">
              <a:extLst>
                <a:ext uri="{FF2B5EF4-FFF2-40B4-BE49-F238E27FC236}">
                  <a16:creationId xmlns:a16="http://schemas.microsoft.com/office/drawing/2014/main" id="{5BD7791A-281C-4F1D-96EC-53B2D62B55E7}"/>
                </a:ext>
              </a:extLst>
            </p:cNvPr>
            <p:cNvSpPr/>
            <p:nvPr/>
          </p:nvSpPr>
          <p:spPr>
            <a:xfrm>
              <a:off x="6848659" y="4257638"/>
              <a:ext cx="1513481" cy="1513481"/>
            </a:xfrm>
            <a:prstGeom prst="pie">
              <a:avLst>
                <a:gd fmla="val 16198735" name="adj1"/>
                <a:gd fmla="val 11353514" name="adj2"/>
              </a:avLst>
            </a:prstGeom>
            <a:solidFill>
              <a:schemeClr val="bg1">
                <a:lumMod val="95000"/>
              </a:schemeClr>
            </a:solidFill>
            <a:ln>
              <a:noFill/>
            </a:ln>
            <a:effectLst>
              <a:outerShdw algn="ctr" blurRad="381000" rotWithShape="0">
                <a:schemeClr val="tx1">
                  <a:lumMod val="85000"/>
                  <a:lumOff val="1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a:latin charset="0" panose="020b0502040204020203" pitchFamily="34" typeface="Segoe UI Light"/>
                <a:cs charset="0" panose="020b0502040204020203" pitchFamily="34" typeface="Segoe UI Light"/>
              </a:endParaRPr>
            </a:p>
          </p:txBody>
        </p:sp>
        <p:sp>
          <p:nvSpPr>
            <p:cNvPr id="22" name="Oval 16">
              <a:extLst>
                <a:ext uri="{FF2B5EF4-FFF2-40B4-BE49-F238E27FC236}">
                  <a16:creationId xmlns:a16="http://schemas.microsoft.com/office/drawing/2014/main" id="{FFF6BCC2-07F6-476C-8B0C-E23BBFD7515B}"/>
                </a:ext>
              </a:extLst>
            </p:cNvPr>
            <p:cNvSpPr/>
            <p:nvPr/>
          </p:nvSpPr>
          <p:spPr>
            <a:xfrm>
              <a:off x="7059153" y="4467196"/>
              <a:ext cx="1092492" cy="1092492"/>
            </a:xfrm>
            <a:prstGeom prst="ellipse">
              <a:avLst/>
            </a:prstGeom>
            <a:solidFill>
              <a:schemeClr val="accent3"/>
            </a:solidFill>
            <a:ln>
              <a:noFill/>
            </a:ln>
            <a:effectLst>
              <a:outerShdw algn="ctr" blurRad="368300" rotWithShape="0">
                <a:schemeClr val="tx1">
                  <a:lumMod val="85000"/>
                  <a:lumOff val="1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lang="en-US">
                  <a:latin charset="0" panose="020b0502040204020203" pitchFamily="34" typeface="Segoe UI Light"/>
                  <a:cs charset="0" panose="020b0502040204020203" pitchFamily="34" typeface="Segoe UI Light"/>
                </a:rPr>
                <a:t>40%</a:t>
              </a:r>
            </a:p>
          </p:txBody>
        </p:sp>
      </p:grpSp>
      <p:sp>
        <p:nvSpPr>
          <p:cNvPr id="23" name="TextBox 17">
            <a:extLst>
              <a:ext uri="{FF2B5EF4-FFF2-40B4-BE49-F238E27FC236}">
                <a16:creationId xmlns:a16="http://schemas.microsoft.com/office/drawing/2014/main" id="{52911440-179F-4E7A-AC2D-32283443710D}"/>
              </a:ext>
            </a:extLst>
          </p:cNvPr>
          <p:cNvSpPr txBox="1"/>
          <p:nvPr/>
        </p:nvSpPr>
        <p:spPr>
          <a:xfrm>
            <a:off x="4462892" y="2982496"/>
            <a:ext cx="1999005" cy="335280"/>
          </a:xfrm>
          <a:prstGeom prst="rect">
            <a:avLst/>
          </a:prstGeom>
          <a:noFill/>
        </p:spPr>
        <p:txBody>
          <a:bodyPr rtlCol="0" wrap="square">
            <a:spAutoFit/>
          </a:bodyPr>
          <a:lstStyle/>
          <a:p>
            <a:pPr algn="ctr"/>
            <a:r>
              <a:rPr lang="id-ID" sz="1600">
                <a:latin charset="0" panose="020b0502040204020203" pitchFamily="34" typeface="Segoe UI Light"/>
                <a:cs charset="0" panose="020b0502040204020203" pitchFamily="34" typeface="Segoe UI Light"/>
              </a:rPr>
              <a:t>Statistic 3</a:t>
            </a:r>
          </a:p>
        </p:txBody>
      </p:sp>
      <p:sp>
        <p:nvSpPr>
          <p:cNvPr id="26" name="Text Placeholder 4">
            <a:extLst>
              <a:ext uri="{FF2B5EF4-FFF2-40B4-BE49-F238E27FC236}">
                <a16:creationId xmlns:a16="http://schemas.microsoft.com/office/drawing/2014/main" id="{F4195A32-2AFC-4FD6-88AB-B775B4C591F3}"/>
              </a:ext>
            </a:extLst>
          </p:cNvPr>
          <p:cNvSpPr txBox="1"/>
          <p:nvPr/>
        </p:nvSpPr>
        <p:spPr>
          <a:xfrm>
            <a:off x="1181759" y="4204764"/>
            <a:ext cx="3427976" cy="899321"/>
          </a:xfrm>
          <a:prstGeom prst="rect">
            <a:avLst/>
          </a:prstGeom>
        </p:spPr>
        <p:txBody>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lnSpc>
                <a:spcPct val="114000"/>
              </a:lnSpc>
              <a:buNone/>
              <a:defRPr/>
            </a:pPr>
            <a:r>
              <a:rPr b="1" lang="id-ID" sz="1200">
                <a:latin charset="0" panose="020b0502040204020203" pitchFamily="34" typeface="Segoe UI Light"/>
                <a:cs charset="0" panose="020b0502040204020203" pitchFamily="34" typeface="Segoe UI Light"/>
              </a:rPr>
              <a:t>Ut wisi enim ad minim veniam, quis nostrud exerci tation ullamcorper nibh euismod tincidunt ut laoreet dolore magna aliquam erat volutpat. Ut wisi enim ad minim veniam</a:t>
            </a:r>
          </a:p>
        </p:txBody>
      </p:sp>
      <p:sp>
        <p:nvSpPr>
          <p:cNvPr id="28" name="Parallelogram 7">
            <a:extLst>
              <a:ext uri="{FF2B5EF4-FFF2-40B4-BE49-F238E27FC236}">
                <a16:creationId xmlns:a16="http://schemas.microsoft.com/office/drawing/2014/main" id="{942D70BE-9452-45D8-BA8A-9194ACBD62D6}"/>
              </a:ext>
            </a:extLst>
          </p:cNvPr>
          <p:cNvSpPr/>
          <p:nvPr/>
        </p:nvSpPr>
        <p:spPr>
          <a:xfrm flipH="1">
            <a:off x="1250499" y="5247884"/>
            <a:ext cx="1662182" cy="350600"/>
          </a:xfrm>
          <a:prstGeom prst="parallelogram">
            <a:avLst>
              <a:gd fmla="val 100000" name="adj"/>
            </a:avLst>
          </a:prstGeom>
          <a:solidFill>
            <a:srgbClr val="7611D5"/>
          </a:solidFill>
          <a:ln>
            <a:noFill/>
          </a:ln>
          <a:effectLst>
            <a:outerShdw algn="tr" blurRad="127000" dir="8100000" dist="63500" rotWithShape="0">
              <a:schemeClr val="tx1">
                <a:lumMod val="95000"/>
                <a:lumOff val="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lang="en-US" sz="1100">
                <a:latin charset="-122" panose="02000000000000000000" pitchFamily="2" typeface="张海山锐线体2.0"/>
              </a:rPr>
              <a:t>Read More</a:t>
            </a:r>
          </a:p>
        </p:txBody>
      </p:sp>
    </p:spTree>
    <p:extLst>
      <p:ext uri="{BB962C8B-B14F-4D97-AF65-F5344CB8AC3E}">
        <p14:creationId val="1214402949"/>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1250"/>
                                  </p:stCondLst>
                                  <p:childTnLst>
                                    <p:set>
                                      <p:cBhvr>
                                        <p:cTn dur="1" fill="hold" id="6">
                                          <p:stCondLst>
                                            <p:cond delay="0"/>
                                          </p:stCondLst>
                                        </p:cTn>
                                        <p:tgtEl>
                                          <p:spTgt spid="12"/>
                                        </p:tgtEl>
                                        <p:attrNameLst>
                                          <p:attrName>style.visibility</p:attrName>
                                        </p:attrNameLst>
                                      </p:cBhvr>
                                      <p:to>
                                        <p:strVal val="visible"/>
                                      </p:to>
                                    </p:set>
                                    <p:anim calcmode="lin" valueType="num">
                                      <p:cBhvr>
                                        <p:cTn dur="500" fill="hold" id="7"/>
                                        <p:tgtEl>
                                          <p:spTgt spid="12"/>
                                        </p:tgtEl>
                                        <p:attrNameLst>
                                          <p:attrName>ppt_w</p:attrName>
                                        </p:attrNameLst>
                                      </p:cBhvr>
                                      <p:tavLst>
                                        <p:tav tm="0">
                                          <p:val>
                                            <p:fltVal val="0"/>
                                          </p:val>
                                        </p:tav>
                                        <p:tav tm="100000">
                                          <p:val>
                                            <p:strVal val="#ppt_w"/>
                                          </p:val>
                                        </p:tav>
                                      </p:tavLst>
                                    </p:anim>
                                    <p:anim calcmode="lin" valueType="num">
                                      <p:cBhvr>
                                        <p:cTn dur="500" fill="hold" id="8"/>
                                        <p:tgtEl>
                                          <p:spTgt spid="12"/>
                                        </p:tgtEl>
                                        <p:attrNameLst>
                                          <p:attrName>ppt_h</p:attrName>
                                        </p:attrNameLst>
                                      </p:cBhvr>
                                      <p:tavLst>
                                        <p:tav tm="0">
                                          <p:val>
                                            <p:fltVal val="0"/>
                                          </p:val>
                                        </p:tav>
                                        <p:tav tm="100000">
                                          <p:val>
                                            <p:strVal val="#ppt_h"/>
                                          </p:val>
                                        </p:tav>
                                      </p:tavLst>
                                    </p:anim>
                                    <p:animEffect filter="fade" transition="in">
                                      <p:cBhvr>
                                        <p:cTn dur="500" id="9"/>
                                        <p:tgtEl>
                                          <p:spTgt spid="12"/>
                                        </p:tgtEl>
                                      </p:cBhvr>
                                    </p:animEffect>
                                  </p:childTnLst>
                                </p:cTn>
                              </p:par>
                              <p:par>
                                <p:cTn fill="hold" grpId="0" id="10" nodeType="withEffect" presetClass="entr" presetID="42" presetSubtype="0">
                                  <p:stCondLst>
                                    <p:cond delay="1250"/>
                                  </p:stCondLst>
                                  <p:childTnLst>
                                    <p:set>
                                      <p:cBhvr>
                                        <p:cTn dur="1" fill="hold" id="11">
                                          <p:stCondLst>
                                            <p:cond delay="0"/>
                                          </p:stCondLst>
                                        </p:cTn>
                                        <p:tgtEl>
                                          <p:spTgt spid="15"/>
                                        </p:tgtEl>
                                        <p:attrNameLst>
                                          <p:attrName>style.visibility</p:attrName>
                                        </p:attrNameLst>
                                      </p:cBhvr>
                                      <p:to>
                                        <p:strVal val="visible"/>
                                      </p:to>
                                    </p:set>
                                    <p:animEffect filter="fade" transition="in">
                                      <p:cBhvr>
                                        <p:cTn dur="500" id="12"/>
                                        <p:tgtEl>
                                          <p:spTgt spid="15"/>
                                        </p:tgtEl>
                                      </p:cBhvr>
                                    </p:animEffect>
                                    <p:anim calcmode="lin" valueType="num">
                                      <p:cBhvr>
                                        <p:cTn dur="500" fill="hold" id="13"/>
                                        <p:tgtEl>
                                          <p:spTgt spid="15"/>
                                        </p:tgtEl>
                                        <p:attrNameLst>
                                          <p:attrName>ppt_x</p:attrName>
                                        </p:attrNameLst>
                                      </p:cBhvr>
                                      <p:tavLst>
                                        <p:tav tm="0">
                                          <p:val>
                                            <p:strVal val="#ppt_x"/>
                                          </p:val>
                                        </p:tav>
                                        <p:tav tm="100000">
                                          <p:val>
                                            <p:strVal val="#ppt_x"/>
                                          </p:val>
                                        </p:tav>
                                      </p:tavLst>
                                    </p:anim>
                                    <p:anim calcmode="lin" valueType="num">
                                      <p:cBhvr>
                                        <p:cTn dur="500" fill="hold" id="14"/>
                                        <p:tgtEl>
                                          <p:spTgt spid="15"/>
                                        </p:tgtEl>
                                        <p:attrNameLst>
                                          <p:attrName>ppt_y</p:attrName>
                                        </p:attrNameLst>
                                      </p:cBhvr>
                                      <p:tavLst>
                                        <p:tav tm="0">
                                          <p:val>
                                            <p:strVal val="#ppt_y+.1"/>
                                          </p:val>
                                        </p:tav>
                                        <p:tav tm="100000">
                                          <p:val>
                                            <p:strVal val="#ppt_y"/>
                                          </p:val>
                                        </p:tav>
                                      </p:tavLst>
                                    </p:anim>
                                  </p:childTnLst>
                                </p:cTn>
                              </p:par>
                              <p:par>
                                <p:cTn fill="hold" id="15" nodeType="withEffect" presetClass="entr" presetID="53" presetSubtype="0">
                                  <p:stCondLst>
                                    <p:cond delay="2250"/>
                                  </p:stCondLst>
                                  <p:childTnLst>
                                    <p:set>
                                      <p:cBhvr>
                                        <p:cTn dur="1" fill="hold" id="16">
                                          <p:stCondLst>
                                            <p:cond delay="0"/>
                                          </p:stCondLst>
                                        </p:cTn>
                                        <p:tgtEl>
                                          <p:spTgt spid="16"/>
                                        </p:tgtEl>
                                        <p:attrNameLst>
                                          <p:attrName>style.visibility</p:attrName>
                                        </p:attrNameLst>
                                      </p:cBhvr>
                                      <p:to>
                                        <p:strVal val="visible"/>
                                      </p:to>
                                    </p:set>
                                    <p:anim calcmode="lin" valueType="num">
                                      <p:cBhvr>
                                        <p:cTn dur="500" fill="hold" id="17"/>
                                        <p:tgtEl>
                                          <p:spTgt spid="16"/>
                                        </p:tgtEl>
                                        <p:attrNameLst>
                                          <p:attrName>ppt_w</p:attrName>
                                        </p:attrNameLst>
                                      </p:cBhvr>
                                      <p:tavLst>
                                        <p:tav tm="0">
                                          <p:val>
                                            <p:fltVal val="0"/>
                                          </p:val>
                                        </p:tav>
                                        <p:tav tm="100000">
                                          <p:val>
                                            <p:strVal val="#ppt_w"/>
                                          </p:val>
                                        </p:tav>
                                      </p:tavLst>
                                    </p:anim>
                                    <p:anim calcmode="lin" valueType="num">
                                      <p:cBhvr>
                                        <p:cTn dur="500" fill="hold" id="18"/>
                                        <p:tgtEl>
                                          <p:spTgt spid="16"/>
                                        </p:tgtEl>
                                        <p:attrNameLst>
                                          <p:attrName>ppt_h</p:attrName>
                                        </p:attrNameLst>
                                      </p:cBhvr>
                                      <p:tavLst>
                                        <p:tav tm="0">
                                          <p:val>
                                            <p:fltVal val="0"/>
                                          </p:val>
                                        </p:tav>
                                        <p:tav tm="100000">
                                          <p:val>
                                            <p:strVal val="#ppt_h"/>
                                          </p:val>
                                        </p:tav>
                                      </p:tavLst>
                                    </p:anim>
                                    <p:animEffect filter="fade" transition="in">
                                      <p:cBhvr>
                                        <p:cTn dur="500" id="19"/>
                                        <p:tgtEl>
                                          <p:spTgt spid="16"/>
                                        </p:tgtEl>
                                      </p:cBhvr>
                                    </p:animEffect>
                                  </p:childTnLst>
                                </p:cTn>
                              </p:par>
                              <p:par>
                                <p:cTn fill="hold" grpId="0" id="20" nodeType="withEffect" presetClass="entr" presetID="42" presetSubtype="0">
                                  <p:stCondLst>
                                    <p:cond delay="2250"/>
                                  </p:stCondLst>
                                  <p:childTnLst>
                                    <p:set>
                                      <p:cBhvr>
                                        <p:cTn dur="1" fill="hold" id="21">
                                          <p:stCondLst>
                                            <p:cond delay="0"/>
                                          </p:stCondLst>
                                        </p:cTn>
                                        <p:tgtEl>
                                          <p:spTgt spid="19"/>
                                        </p:tgtEl>
                                        <p:attrNameLst>
                                          <p:attrName>style.visibility</p:attrName>
                                        </p:attrNameLst>
                                      </p:cBhvr>
                                      <p:to>
                                        <p:strVal val="visible"/>
                                      </p:to>
                                    </p:set>
                                    <p:animEffect filter="fade" transition="in">
                                      <p:cBhvr>
                                        <p:cTn dur="500" id="22"/>
                                        <p:tgtEl>
                                          <p:spTgt spid="19"/>
                                        </p:tgtEl>
                                      </p:cBhvr>
                                    </p:animEffect>
                                    <p:anim calcmode="lin" valueType="num">
                                      <p:cBhvr>
                                        <p:cTn dur="500" fill="hold" id="23"/>
                                        <p:tgtEl>
                                          <p:spTgt spid="19"/>
                                        </p:tgtEl>
                                        <p:attrNameLst>
                                          <p:attrName>ppt_x</p:attrName>
                                        </p:attrNameLst>
                                      </p:cBhvr>
                                      <p:tavLst>
                                        <p:tav tm="0">
                                          <p:val>
                                            <p:strVal val="#ppt_x"/>
                                          </p:val>
                                        </p:tav>
                                        <p:tav tm="100000">
                                          <p:val>
                                            <p:strVal val="#ppt_x"/>
                                          </p:val>
                                        </p:tav>
                                      </p:tavLst>
                                    </p:anim>
                                    <p:anim calcmode="lin" valueType="num">
                                      <p:cBhvr>
                                        <p:cTn dur="500" fill="hold" id="24"/>
                                        <p:tgtEl>
                                          <p:spTgt spid="19"/>
                                        </p:tgtEl>
                                        <p:attrNameLst>
                                          <p:attrName>ppt_y</p:attrName>
                                        </p:attrNameLst>
                                      </p:cBhvr>
                                      <p:tavLst>
                                        <p:tav tm="0">
                                          <p:val>
                                            <p:strVal val="#ppt_y+.1"/>
                                          </p:val>
                                        </p:tav>
                                        <p:tav tm="100000">
                                          <p:val>
                                            <p:strVal val="#ppt_y"/>
                                          </p:val>
                                        </p:tav>
                                      </p:tavLst>
                                    </p:anim>
                                  </p:childTnLst>
                                </p:cTn>
                              </p:par>
                              <p:par>
                                <p:cTn fill="hold" id="25" nodeType="withEffect" presetClass="entr" presetID="53" presetSubtype="0">
                                  <p:stCondLst>
                                    <p:cond delay="3250"/>
                                  </p:stCondLst>
                                  <p:childTnLst>
                                    <p:set>
                                      <p:cBhvr>
                                        <p:cTn dur="1" fill="hold" id="26">
                                          <p:stCondLst>
                                            <p:cond delay="0"/>
                                          </p:stCondLst>
                                        </p:cTn>
                                        <p:tgtEl>
                                          <p:spTgt spid="20"/>
                                        </p:tgtEl>
                                        <p:attrNameLst>
                                          <p:attrName>style.visibility</p:attrName>
                                        </p:attrNameLst>
                                      </p:cBhvr>
                                      <p:to>
                                        <p:strVal val="visible"/>
                                      </p:to>
                                    </p:set>
                                    <p:anim calcmode="lin" valueType="num">
                                      <p:cBhvr>
                                        <p:cTn dur="500" fill="hold" id="27"/>
                                        <p:tgtEl>
                                          <p:spTgt spid="20"/>
                                        </p:tgtEl>
                                        <p:attrNameLst>
                                          <p:attrName>ppt_w</p:attrName>
                                        </p:attrNameLst>
                                      </p:cBhvr>
                                      <p:tavLst>
                                        <p:tav tm="0">
                                          <p:val>
                                            <p:fltVal val="0"/>
                                          </p:val>
                                        </p:tav>
                                        <p:tav tm="100000">
                                          <p:val>
                                            <p:strVal val="#ppt_w"/>
                                          </p:val>
                                        </p:tav>
                                      </p:tavLst>
                                    </p:anim>
                                    <p:anim calcmode="lin" valueType="num">
                                      <p:cBhvr>
                                        <p:cTn dur="500" fill="hold" id="28"/>
                                        <p:tgtEl>
                                          <p:spTgt spid="20"/>
                                        </p:tgtEl>
                                        <p:attrNameLst>
                                          <p:attrName>ppt_h</p:attrName>
                                        </p:attrNameLst>
                                      </p:cBhvr>
                                      <p:tavLst>
                                        <p:tav tm="0">
                                          <p:val>
                                            <p:fltVal val="0"/>
                                          </p:val>
                                        </p:tav>
                                        <p:tav tm="100000">
                                          <p:val>
                                            <p:strVal val="#ppt_h"/>
                                          </p:val>
                                        </p:tav>
                                      </p:tavLst>
                                    </p:anim>
                                    <p:animEffect filter="fade" transition="in">
                                      <p:cBhvr>
                                        <p:cTn dur="500" id="29"/>
                                        <p:tgtEl>
                                          <p:spTgt spid="20"/>
                                        </p:tgtEl>
                                      </p:cBhvr>
                                    </p:animEffect>
                                  </p:childTnLst>
                                </p:cTn>
                              </p:par>
                              <p:par>
                                <p:cTn fill="hold" grpId="0" id="30" nodeType="withEffect" presetClass="entr" presetID="42" presetSubtype="0">
                                  <p:stCondLst>
                                    <p:cond delay="3500"/>
                                  </p:stCondLst>
                                  <p:childTnLst>
                                    <p:set>
                                      <p:cBhvr>
                                        <p:cTn dur="1" fill="hold" id="31">
                                          <p:stCondLst>
                                            <p:cond delay="0"/>
                                          </p:stCondLst>
                                        </p:cTn>
                                        <p:tgtEl>
                                          <p:spTgt spid="23"/>
                                        </p:tgtEl>
                                        <p:attrNameLst>
                                          <p:attrName>style.visibility</p:attrName>
                                        </p:attrNameLst>
                                      </p:cBhvr>
                                      <p:to>
                                        <p:strVal val="visible"/>
                                      </p:to>
                                    </p:set>
                                    <p:animEffect filter="fade" transition="in">
                                      <p:cBhvr>
                                        <p:cTn dur="500" id="32"/>
                                        <p:tgtEl>
                                          <p:spTgt spid="23"/>
                                        </p:tgtEl>
                                      </p:cBhvr>
                                    </p:animEffect>
                                    <p:anim calcmode="lin" valueType="num">
                                      <p:cBhvr>
                                        <p:cTn dur="500" fill="hold" id="33"/>
                                        <p:tgtEl>
                                          <p:spTgt spid="23"/>
                                        </p:tgtEl>
                                        <p:attrNameLst>
                                          <p:attrName>ppt_x</p:attrName>
                                        </p:attrNameLst>
                                      </p:cBhvr>
                                      <p:tavLst>
                                        <p:tav tm="0">
                                          <p:val>
                                            <p:strVal val="#ppt_x"/>
                                          </p:val>
                                        </p:tav>
                                        <p:tav tm="100000">
                                          <p:val>
                                            <p:strVal val="#ppt_x"/>
                                          </p:val>
                                        </p:tav>
                                      </p:tavLst>
                                    </p:anim>
                                    <p:anim calcmode="lin" valueType="num">
                                      <p:cBhvr>
                                        <p:cTn dur="500" fill="hold" id="34"/>
                                        <p:tgtEl>
                                          <p:spTgt spid="23"/>
                                        </p:tgtEl>
                                        <p:attrNameLst>
                                          <p:attrName>ppt_y</p:attrName>
                                        </p:attrNameLst>
                                      </p:cBhvr>
                                      <p:tavLst>
                                        <p:tav tm="0">
                                          <p:val>
                                            <p:strVal val="#ppt_y+.1"/>
                                          </p:val>
                                        </p:tav>
                                        <p:tav tm="100000">
                                          <p:val>
                                            <p:strVal val="#ppt_y"/>
                                          </p:val>
                                        </p:tav>
                                      </p:tavLst>
                                    </p:anim>
                                  </p:childTnLst>
                                </p:cTn>
                              </p:par>
                              <p:par>
                                <p:cTn decel="100000" fill="hold" grpId="0" id="35" nodeType="withEffect" presetClass="entr" presetID="2" presetSubtype="8">
                                  <p:stCondLst>
                                    <p:cond delay="2000"/>
                                  </p:stCondLst>
                                  <p:childTnLst>
                                    <p:set>
                                      <p:cBhvr>
                                        <p:cTn dur="1" fill="hold" id="36">
                                          <p:stCondLst>
                                            <p:cond delay="0"/>
                                          </p:stCondLst>
                                        </p:cTn>
                                        <p:tgtEl>
                                          <p:spTgt spid="26"/>
                                        </p:tgtEl>
                                        <p:attrNameLst>
                                          <p:attrName>style.visibility</p:attrName>
                                        </p:attrNameLst>
                                      </p:cBhvr>
                                      <p:to>
                                        <p:strVal val="visible"/>
                                      </p:to>
                                    </p:set>
                                    <p:anim calcmode="lin" valueType="num">
                                      <p:cBhvr additive="base">
                                        <p:cTn dur="500" fill="hold" id="37"/>
                                        <p:tgtEl>
                                          <p:spTgt spid="26"/>
                                        </p:tgtEl>
                                        <p:attrNameLst>
                                          <p:attrName>ppt_x</p:attrName>
                                        </p:attrNameLst>
                                      </p:cBhvr>
                                      <p:tavLst>
                                        <p:tav tm="0">
                                          <p:val>
                                            <p:strVal val="0-#ppt_w/2"/>
                                          </p:val>
                                        </p:tav>
                                        <p:tav tm="100000">
                                          <p:val>
                                            <p:strVal val="#ppt_x"/>
                                          </p:val>
                                        </p:tav>
                                      </p:tavLst>
                                    </p:anim>
                                    <p:anim calcmode="lin" valueType="num">
                                      <p:cBhvr additive="base">
                                        <p:cTn dur="500" fill="hold" id="38"/>
                                        <p:tgtEl>
                                          <p:spTgt spid="26"/>
                                        </p:tgtEl>
                                        <p:attrNameLst>
                                          <p:attrName>ppt_y</p:attrName>
                                        </p:attrNameLst>
                                      </p:cBhvr>
                                      <p:tavLst>
                                        <p:tav tm="0">
                                          <p:val>
                                            <p:strVal val="#ppt_y"/>
                                          </p:val>
                                        </p:tav>
                                        <p:tav tm="100000">
                                          <p:val>
                                            <p:strVal val="#ppt_y"/>
                                          </p:val>
                                        </p:tav>
                                      </p:tavLst>
                                    </p:anim>
                                  </p:childTnLst>
                                </p:cTn>
                              </p:par>
                              <p:par>
                                <p:cTn decel="100000" fill="hold" grpId="0" id="39" nodeType="withEffect" presetClass="entr" presetID="2" presetSubtype="8">
                                  <p:stCondLst>
                                    <p:cond delay="2250"/>
                                  </p:stCondLst>
                                  <p:childTnLst>
                                    <p:set>
                                      <p:cBhvr>
                                        <p:cTn dur="1" fill="hold" id="40">
                                          <p:stCondLst>
                                            <p:cond delay="0"/>
                                          </p:stCondLst>
                                        </p:cTn>
                                        <p:tgtEl>
                                          <p:spTgt spid="28"/>
                                        </p:tgtEl>
                                        <p:attrNameLst>
                                          <p:attrName>style.visibility</p:attrName>
                                        </p:attrNameLst>
                                      </p:cBhvr>
                                      <p:to>
                                        <p:strVal val="visible"/>
                                      </p:to>
                                    </p:set>
                                    <p:anim calcmode="lin" valueType="num">
                                      <p:cBhvr additive="base">
                                        <p:cTn dur="500" fill="hold" id="41"/>
                                        <p:tgtEl>
                                          <p:spTgt spid="28"/>
                                        </p:tgtEl>
                                        <p:attrNameLst>
                                          <p:attrName>ppt_x</p:attrName>
                                        </p:attrNameLst>
                                      </p:cBhvr>
                                      <p:tavLst>
                                        <p:tav tm="0">
                                          <p:val>
                                            <p:strVal val="0-#ppt_w/2"/>
                                          </p:val>
                                        </p:tav>
                                        <p:tav tm="100000">
                                          <p:val>
                                            <p:strVal val="#ppt_x"/>
                                          </p:val>
                                        </p:tav>
                                      </p:tavLst>
                                    </p:anim>
                                    <p:anim calcmode="lin" valueType="num">
                                      <p:cBhvr additive="base">
                                        <p:cTn dur="500" fill="hold" id="42"/>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P grpId="0" spid="19"/>
      <p:bldP grpId="0" spid="23"/>
      <p:bldP grpId="0" spid="26"/>
      <p:bldP grpId="0" spid="28"/>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a:extLst>
              <a:ext uri="{FF2B5EF4-FFF2-40B4-BE49-F238E27FC236}">
                <a16:creationId xmlns:a16="http://schemas.microsoft.com/office/drawing/2014/main" id="{759CFB70-A400-4576-9F62-CCAD16B4C3AB}"/>
              </a:ext>
            </a:extLst>
          </p:cNvPr>
          <p:cNvPicPr>
            <a:picLocks noChangeAspect="1"/>
          </p:cNvPicPr>
          <p:nvPr/>
        </p:nvPicPr>
        <p:blipFill>
          <a:blip r:embed="rId2"/>
          <a:stretch>
            <a:fillRect/>
          </a:stretch>
        </p:blipFill>
        <p:spPr>
          <a:xfrm>
            <a:off x="-97397" y="11899"/>
            <a:ext cx="12335853" cy="7174699"/>
          </a:xfrm>
          <a:prstGeom prst="rect">
            <a:avLst/>
          </a:prstGeom>
        </p:spPr>
      </p:pic>
      <p:sp>
        <p:nvSpPr>
          <p:cNvPr id="7" name="圆角矩形 3">
            <a:extLst>
              <a:ext uri="{FF2B5EF4-FFF2-40B4-BE49-F238E27FC236}">
                <a16:creationId xmlns:a16="http://schemas.microsoft.com/office/drawing/2014/main" id="{FD0E0829-875D-4E03-92F2-9DAF1A59D208}"/>
              </a:ext>
            </a:extLst>
          </p:cNvPr>
          <p:cNvSpPr/>
          <p:nvPr/>
        </p:nvSpPr>
        <p:spPr>
          <a:xfrm>
            <a:off x="694734" y="581749"/>
            <a:ext cx="10802533" cy="5694503"/>
          </a:xfrm>
          <a:prstGeom prst="roundRect">
            <a:avLst>
              <a:gd fmla="val 2001" name="adj"/>
            </a:avLst>
          </a:prstGeom>
          <a:solidFill>
            <a:schemeClr val="bg1"/>
          </a:solidFill>
          <a:ln w="12700">
            <a:noFill/>
          </a:ln>
          <a:effectLst>
            <a:outerShdw algn="t" blurRad="381000" dir="5400000" dist="38100" rotWithShape="0">
              <a:srgbClr val="B8B8FF">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ndParaRPr>
          </a:p>
        </p:txBody>
      </p:sp>
      <p:pic>
        <p:nvPicPr>
          <p:cNvPr id="5" name="图片 4">
            <a:extLst>
              <a:ext uri="{FF2B5EF4-FFF2-40B4-BE49-F238E27FC236}">
                <a16:creationId xmlns:a16="http://schemas.microsoft.com/office/drawing/2014/main" id="{0BF6F1B6-78BC-4FF8-8E92-46CDBE06E49F}"/>
              </a:ext>
            </a:extLst>
          </p:cNvPr>
          <p:cNvPicPr>
            <a:picLocks noChangeAspect="1"/>
          </p:cNvPicPr>
          <p:nvPr/>
        </p:nvPicPr>
        <p:blipFill>
          <a:blip r:embed="rId3">
            <a:extLst>
              <a:ext uri="{28A0092B-C50C-407E-A947-70E740481C1C}">
                <a14:useLocalDpi val="0"/>
              </a:ext>
            </a:extLst>
          </a:blip>
          <a:stretch>
            <a:fillRect/>
          </a:stretch>
        </p:blipFill>
        <p:spPr>
          <a:xfrm flipV="1">
            <a:off x="694733" y="793271"/>
            <a:ext cx="10802534" cy="5482978"/>
          </a:xfrm>
          <a:prstGeom prst="rect">
            <a:avLst/>
          </a:prstGeom>
          <a:effectLst>
            <a:innerShdw blurRad="381000" dir="2700000" dist="254000">
              <a:srgbClr val="002060">
                <a:alpha val="50000"/>
              </a:srgbClr>
            </a:innerShdw>
          </a:effectLst>
        </p:spPr>
      </p:pic>
      <p:grpSp>
        <p:nvGrpSpPr>
          <p:cNvPr id="6" name="Group 28">
            <a:extLst>
              <a:ext uri="{FF2B5EF4-FFF2-40B4-BE49-F238E27FC236}">
                <a16:creationId xmlns:a16="http://schemas.microsoft.com/office/drawing/2014/main" id="{5DF4F60C-9F3D-432B-A90A-866F2AA09484}"/>
              </a:ext>
            </a:extLst>
          </p:cNvPr>
          <p:cNvGrpSpPr/>
          <p:nvPr/>
        </p:nvGrpSpPr>
        <p:grpSpPr>
          <a:xfrm>
            <a:off x="4686201" y="2928617"/>
            <a:ext cx="767006" cy="2570257"/>
            <a:chOff x="4686201" y="2928617"/>
            <a:chExt cx="767006" cy="2570257"/>
          </a:xfrm>
        </p:grpSpPr>
        <p:sp>
          <p:nvSpPr>
            <p:cNvPr id="8" name="Rounded Rectangle 67">
              <a:extLst>
                <a:ext uri="{FF2B5EF4-FFF2-40B4-BE49-F238E27FC236}">
                  <a16:creationId xmlns:a16="http://schemas.microsoft.com/office/drawing/2014/main" id="{F2E2D508-112F-475B-84DD-FDD4F09EE088}"/>
                </a:ext>
              </a:extLst>
            </p:cNvPr>
            <p:cNvSpPr/>
            <p:nvPr/>
          </p:nvSpPr>
          <p:spPr>
            <a:xfrm rot="16200000">
              <a:off x="3984574" y="3653913"/>
              <a:ext cx="2170591" cy="720000"/>
            </a:xfrm>
            <a:prstGeom prst="roundRect">
              <a:avLst>
                <a:gd fmla="val 14854" name="adj"/>
              </a:avLst>
            </a:prstGeom>
            <a:solidFill>
              <a:srgbClr val="C2A1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IN">
                <a:solidFill>
                  <a:schemeClr val="bg1"/>
                </a:solidFill>
              </a:endParaRPr>
            </a:p>
          </p:txBody>
        </p:sp>
        <p:sp>
          <p:nvSpPr>
            <p:cNvPr id="9" name="Oval 42">
              <a:extLst>
                <a:ext uri="{FF2B5EF4-FFF2-40B4-BE49-F238E27FC236}">
                  <a16:creationId xmlns:a16="http://schemas.microsoft.com/office/drawing/2014/main" id="{091148D3-A747-4CF1-89A1-679EE10F3F5F}"/>
                </a:ext>
              </a:extLst>
            </p:cNvPr>
            <p:cNvSpPr/>
            <p:nvPr/>
          </p:nvSpPr>
          <p:spPr>
            <a:xfrm>
              <a:off x="4686201" y="4962522"/>
              <a:ext cx="767006" cy="536352"/>
            </a:xfrm>
            <a:prstGeom prst="flowChartOffpageConnector">
              <a:avLst/>
            </a:prstGeom>
            <a:solidFill>
              <a:schemeClr val="bg1">
                <a:lumMod val="95000"/>
              </a:schemeClr>
            </a:solidFill>
            <a:ln>
              <a:noFill/>
            </a:ln>
            <a:effectLst>
              <a:outerShdw algn="br" blurRad="127000" dir="13500000" kx="1200000" rotWithShape="0" sy="23000">
                <a:schemeClr val="tx1">
                  <a:lumMod val="95000"/>
                  <a:lumOff val="5000"/>
                  <a:alpha val="64000"/>
                </a:schemeClr>
              </a:outerShdw>
            </a:effectLst>
            <a:scene3d>
              <a:camera prst="perspectiveRight"/>
              <a:lightRig dir="t" rig="threePt"/>
            </a:scene3d>
            <a:sp3d contourW="12700">
              <a:contourClr>
                <a:schemeClr val="bg1">
                  <a:lumMod val="95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a:lstStyle/>
            <a:p>
              <a:pPr algn="ctr"/>
              <a:r>
                <a:rPr lang="en-IN">
                  <a:solidFill>
                    <a:schemeClr val="bg1"/>
                  </a:solidFill>
                  <a:latin charset="0" panose="020b0502040204020203" pitchFamily="34" typeface="Segoe UI Light"/>
                  <a:cs charset="0" panose="020b0502040204020203" pitchFamily="34" typeface="Segoe UI Light"/>
                </a:rPr>
                <a:t>70%</a:t>
              </a:r>
            </a:p>
          </p:txBody>
        </p:sp>
      </p:grpSp>
      <p:grpSp>
        <p:nvGrpSpPr>
          <p:cNvPr id="10" name="Group 30">
            <a:extLst>
              <a:ext uri="{FF2B5EF4-FFF2-40B4-BE49-F238E27FC236}">
                <a16:creationId xmlns:a16="http://schemas.microsoft.com/office/drawing/2014/main" id="{BF78E6B9-32FE-42A3-B962-01CDE87DF3A7}"/>
              </a:ext>
            </a:extLst>
          </p:cNvPr>
          <p:cNvGrpSpPr/>
          <p:nvPr/>
        </p:nvGrpSpPr>
        <p:grpSpPr>
          <a:xfrm>
            <a:off x="5561974" y="2321575"/>
            <a:ext cx="720001" cy="3177299"/>
            <a:chOff x="5561974" y="2321575"/>
            <a:chExt cx="720001" cy="3177299"/>
          </a:xfrm>
        </p:grpSpPr>
        <p:sp>
          <p:nvSpPr>
            <p:cNvPr id="11" name="Rounded Rectangle 69">
              <a:extLst>
                <a:ext uri="{FF2B5EF4-FFF2-40B4-BE49-F238E27FC236}">
                  <a16:creationId xmlns:a16="http://schemas.microsoft.com/office/drawing/2014/main" id="{2C997784-AF91-4558-B57A-9906D71AEB10}"/>
                </a:ext>
              </a:extLst>
            </p:cNvPr>
            <p:cNvSpPr/>
            <p:nvPr/>
          </p:nvSpPr>
          <p:spPr>
            <a:xfrm rot="16200000">
              <a:off x="4533158" y="3350392"/>
              <a:ext cx="2777633" cy="720000"/>
            </a:xfrm>
            <a:prstGeom prst="roundRect">
              <a:avLst>
                <a:gd fmla="val 16383" name="adj"/>
              </a:avLst>
            </a:prstGeom>
            <a:solidFill>
              <a:srgbClr val="3DDBE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IN">
                <a:solidFill>
                  <a:schemeClr val="bg1"/>
                </a:solidFill>
              </a:endParaRPr>
            </a:p>
          </p:txBody>
        </p:sp>
        <p:sp>
          <p:nvSpPr>
            <p:cNvPr id="12" name="Oval 42">
              <a:extLst>
                <a:ext uri="{FF2B5EF4-FFF2-40B4-BE49-F238E27FC236}">
                  <a16:creationId xmlns:a16="http://schemas.microsoft.com/office/drawing/2014/main" id="{D9497870-5B49-4FE6-B1D5-994E1E85EE21}"/>
                </a:ext>
              </a:extLst>
            </p:cNvPr>
            <p:cNvSpPr/>
            <p:nvPr/>
          </p:nvSpPr>
          <p:spPr>
            <a:xfrm>
              <a:off x="5561974" y="4962522"/>
              <a:ext cx="720000" cy="536352"/>
            </a:xfrm>
            <a:prstGeom prst="flowChartOffpageConnector">
              <a:avLst/>
            </a:prstGeom>
            <a:solidFill>
              <a:schemeClr val="bg1">
                <a:lumMod val="95000"/>
              </a:schemeClr>
            </a:solidFill>
            <a:ln>
              <a:noFill/>
            </a:ln>
            <a:effectLst>
              <a:outerShdw algn="br" blurRad="127000" dir="13500000" kx="1200000" rotWithShape="0" sy="23000">
                <a:schemeClr val="tx1">
                  <a:lumMod val="95000"/>
                  <a:lumOff val="5000"/>
                  <a:alpha val="6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a:lstStyle/>
            <a:p>
              <a:pPr algn="ctr"/>
              <a:r>
                <a:rPr lang="en-IN">
                  <a:solidFill>
                    <a:schemeClr val="bg1"/>
                  </a:solidFill>
                  <a:latin charset="0" panose="020b0502040204020203" pitchFamily="34" typeface="Segoe UI Light"/>
                  <a:cs charset="0" panose="020b0502040204020203" pitchFamily="34" typeface="Segoe UI Light"/>
                </a:rPr>
                <a:t>80%</a:t>
              </a:r>
            </a:p>
          </p:txBody>
        </p:sp>
      </p:grpSp>
      <p:grpSp>
        <p:nvGrpSpPr>
          <p:cNvPr id="13" name="Group 32">
            <a:extLst>
              <a:ext uri="{FF2B5EF4-FFF2-40B4-BE49-F238E27FC236}">
                <a16:creationId xmlns:a16="http://schemas.microsoft.com/office/drawing/2014/main" id="{99E54948-AC1E-4AED-BD7B-9ECE1F1CD93B}"/>
              </a:ext>
            </a:extLst>
          </p:cNvPr>
          <p:cNvGrpSpPr/>
          <p:nvPr/>
        </p:nvGrpSpPr>
        <p:grpSpPr>
          <a:xfrm>
            <a:off x="6414244" y="3133865"/>
            <a:ext cx="720001" cy="2365009"/>
            <a:chOff x="6414244" y="3133865"/>
            <a:chExt cx="720001" cy="2365009"/>
          </a:xfrm>
        </p:grpSpPr>
        <p:sp>
          <p:nvSpPr>
            <p:cNvPr id="14" name="Rounded Rectangle 71">
              <a:extLst>
                <a:ext uri="{FF2B5EF4-FFF2-40B4-BE49-F238E27FC236}">
                  <a16:creationId xmlns:a16="http://schemas.microsoft.com/office/drawing/2014/main" id="{70D2F91C-7637-4C08-B817-8F8BB7B8EC02}"/>
                </a:ext>
              </a:extLst>
            </p:cNvPr>
            <p:cNvSpPr/>
            <p:nvPr/>
          </p:nvSpPr>
          <p:spPr>
            <a:xfrm rot="16200000">
              <a:off x="5791573" y="3756537"/>
              <a:ext cx="1965343" cy="720000"/>
            </a:xfrm>
            <a:prstGeom prst="roundRect">
              <a:avLst>
                <a:gd fmla="val 22495" name="adj"/>
              </a:avLst>
            </a:prstGeom>
            <a:solidFill>
              <a:srgbClr val="25E0E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IN">
                <a:solidFill>
                  <a:schemeClr val="bg1"/>
                </a:solidFill>
              </a:endParaRPr>
            </a:p>
          </p:txBody>
        </p:sp>
        <p:sp>
          <p:nvSpPr>
            <p:cNvPr id="15" name="Oval 42">
              <a:extLst>
                <a:ext uri="{FF2B5EF4-FFF2-40B4-BE49-F238E27FC236}">
                  <a16:creationId xmlns:a16="http://schemas.microsoft.com/office/drawing/2014/main" id="{8712C8B8-9312-49BB-A7EB-65D6EC8CA5D5}"/>
                </a:ext>
              </a:extLst>
            </p:cNvPr>
            <p:cNvSpPr/>
            <p:nvPr/>
          </p:nvSpPr>
          <p:spPr>
            <a:xfrm>
              <a:off x="6414244" y="4962522"/>
              <a:ext cx="720000" cy="536352"/>
            </a:xfrm>
            <a:prstGeom prst="flowChartOffpageConnector">
              <a:avLst/>
            </a:prstGeom>
            <a:solidFill>
              <a:schemeClr val="bg1">
                <a:lumMod val="95000"/>
              </a:schemeClr>
            </a:solidFill>
            <a:ln>
              <a:noFill/>
            </a:ln>
            <a:effectLst>
              <a:outerShdw algn="br" blurRad="127000" dir="13500000" kx="1200000" rotWithShape="0" sy="23000">
                <a:schemeClr val="tx1">
                  <a:lumMod val="95000"/>
                  <a:lumOff val="5000"/>
                  <a:alpha val="6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a:lstStyle/>
            <a:p>
              <a:pPr algn="ctr"/>
              <a:r>
                <a:rPr lang="en-IN">
                  <a:solidFill>
                    <a:schemeClr val="bg1"/>
                  </a:solidFill>
                  <a:latin charset="0" panose="020b0502040204020203" pitchFamily="34" typeface="Segoe UI Light"/>
                  <a:cs charset="0" panose="020b0502040204020203" pitchFamily="34" typeface="Segoe UI Light"/>
                </a:rPr>
                <a:t>65%</a:t>
              </a:r>
            </a:p>
          </p:txBody>
        </p:sp>
      </p:grpSp>
      <p:grpSp>
        <p:nvGrpSpPr>
          <p:cNvPr id="16" name="Group 33">
            <a:extLst>
              <a:ext uri="{FF2B5EF4-FFF2-40B4-BE49-F238E27FC236}">
                <a16:creationId xmlns:a16="http://schemas.microsoft.com/office/drawing/2014/main" id="{324BB951-CF35-4FAD-B198-8754742B91EA}"/>
              </a:ext>
            </a:extLst>
          </p:cNvPr>
          <p:cNvGrpSpPr/>
          <p:nvPr/>
        </p:nvGrpSpPr>
        <p:grpSpPr>
          <a:xfrm>
            <a:off x="7266513" y="3309302"/>
            <a:ext cx="720001" cy="2189572"/>
            <a:chOff x="7266513" y="3309302"/>
            <a:chExt cx="720001" cy="2189572"/>
          </a:xfrm>
        </p:grpSpPr>
        <p:sp>
          <p:nvSpPr>
            <p:cNvPr id="17" name="Rounded Rectangle 73">
              <a:extLst>
                <a:ext uri="{FF2B5EF4-FFF2-40B4-BE49-F238E27FC236}">
                  <a16:creationId xmlns:a16="http://schemas.microsoft.com/office/drawing/2014/main" id="{CA176788-71CB-47F2-9B63-5E76D7CA782E}"/>
                </a:ext>
              </a:extLst>
            </p:cNvPr>
            <p:cNvSpPr/>
            <p:nvPr/>
          </p:nvSpPr>
          <p:spPr>
            <a:xfrm rot="16200000">
              <a:off x="6731562" y="3844254"/>
              <a:ext cx="1789903" cy="720000"/>
            </a:xfrm>
            <a:prstGeom prst="roundRect">
              <a:avLst>
                <a:gd fmla="val 17911" name="adj"/>
              </a:avLst>
            </a:prstGeom>
            <a:solidFill>
              <a:srgbClr val="7611D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IN">
                <a:solidFill>
                  <a:schemeClr val="bg1"/>
                </a:solidFill>
              </a:endParaRPr>
            </a:p>
          </p:txBody>
        </p:sp>
        <p:sp>
          <p:nvSpPr>
            <p:cNvPr id="18" name="Oval 42">
              <a:extLst>
                <a:ext uri="{FF2B5EF4-FFF2-40B4-BE49-F238E27FC236}">
                  <a16:creationId xmlns:a16="http://schemas.microsoft.com/office/drawing/2014/main" id="{51432A9A-340E-42D9-9469-339CDC4BEAF8}"/>
                </a:ext>
              </a:extLst>
            </p:cNvPr>
            <p:cNvSpPr/>
            <p:nvPr/>
          </p:nvSpPr>
          <p:spPr>
            <a:xfrm>
              <a:off x="7266513" y="4962522"/>
              <a:ext cx="720000" cy="536352"/>
            </a:xfrm>
            <a:prstGeom prst="flowChartOffpageConnector">
              <a:avLst/>
            </a:prstGeom>
            <a:solidFill>
              <a:schemeClr val="bg1">
                <a:lumMod val="95000"/>
              </a:schemeClr>
            </a:solidFill>
            <a:ln>
              <a:noFill/>
            </a:ln>
            <a:effectLst>
              <a:outerShdw algn="br" blurRad="127000" dir="13500000" kx="1200000" rotWithShape="0" sy="23000">
                <a:schemeClr val="tx1">
                  <a:lumMod val="95000"/>
                  <a:lumOff val="5000"/>
                  <a:alpha val="6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a:lstStyle/>
            <a:p>
              <a:pPr algn="ctr"/>
              <a:r>
                <a:rPr lang="en-IN">
                  <a:solidFill>
                    <a:schemeClr val="bg1"/>
                  </a:solidFill>
                  <a:latin charset="0" panose="020b0502040204020203" pitchFamily="34" typeface="Segoe UI Light"/>
                  <a:cs charset="0" panose="020b0502040204020203" pitchFamily="34" typeface="Segoe UI Light"/>
                </a:rPr>
                <a:t>50%</a:t>
              </a:r>
            </a:p>
          </p:txBody>
        </p:sp>
      </p:grpSp>
      <p:grpSp>
        <p:nvGrpSpPr>
          <p:cNvPr id="19" name="Group 34">
            <a:extLst>
              <a:ext uri="{FF2B5EF4-FFF2-40B4-BE49-F238E27FC236}">
                <a16:creationId xmlns:a16="http://schemas.microsoft.com/office/drawing/2014/main" id="{E49ADA62-A787-4A2C-A076-D51F75477795}"/>
              </a:ext>
            </a:extLst>
          </p:cNvPr>
          <p:cNvGrpSpPr/>
          <p:nvPr/>
        </p:nvGrpSpPr>
        <p:grpSpPr>
          <a:xfrm>
            <a:off x="8118784" y="3711716"/>
            <a:ext cx="720000" cy="1787158"/>
            <a:chOff x="8118784" y="3711716"/>
            <a:chExt cx="720000" cy="1787158"/>
          </a:xfrm>
        </p:grpSpPr>
        <p:sp>
          <p:nvSpPr>
            <p:cNvPr id="20" name="Rounded Rectangle 75">
              <a:extLst>
                <a:ext uri="{FF2B5EF4-FFF2-40B4-BE49-F238E27FC236}">
                  <a16:creationId xmlns:a16="http://schemas.microsoft.com/office/drawing/2014/main" id="{AEF0810A-C088-415A-82EB-1F84090831C5}"/>
                </a:ext>
              </a:extLst>
            </p:cNvPr>
            <p:cNvSpPr/>
            <p:nvPr/>
          </p:nvSpPr>
          <p:spPr>
            <a:xfrm rot="16200000">
              <a:off x="7785038" y="4045462"/>
              <a:ext cx="1387492" cy="720000"/>
            </a:xfrm>
            <a:prstGeom prst="roundRect">
              <a:avLst>
                <a:gd fmla="val 14855" name="adj"/>
              </a:avLst>
            </a:prstGeom>
            <a:solidFill>
              <a:srgbClr val="F7B2C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IN">
                <a:solidFill>
                  <a:schemeClr val="bg1"/>
                </a:solidFill>
              </a:endParaRPr>
            </a:p>
          </p:txBody>
        </p:sp>
        <p:sp>
          <p:nvSpPr>
            <p:cNvPr id="21" name="Oval 42">
              <a:extLst>
                <a:ext uri="{FF2B5EF4-FFF2-40B4-BE49-F238E27FC236}">
                  <a16:creationId xmlns:a16="http://schemas.microsoft.com/office/drawing/2014/main" id="{38B99BC5-23D7-448F-8878-B70B018C1547}"/>
                </a:ext>
              </a:extLst>
            </p:cNvPr>
            <p:cNvSpPr/>
            <p:nvPr/>
          </p:nvSpPr>
          <p:spPr>
            <a:xfrm>
              <a:off x="8118784" y="4962522"/>
              <a:ext cx="720000" cy="536352"/>
            </a:xfrm>
            <a:prstGeom prst="flowChartOffpageConnector">
              <a:avLst/>
            </a:prstGeom>
            <a:solidFill>
              <a:schemeClr val="bg1">
                <a:lumMod val="95000"/>
              </a:schemeClr>
            </a:solidFill>
            <a:ln>
              <a:noFill/>
            </a:ln>
            <a:effectLst>
              <a:outerShdw algn="br" blurRad="127000" dir="13500000" kx="1200000" rotWithShape="0" sy="23000">
                <a:schemeClr val="tx1">
                  <a:lumMod val="95000"/>
                  <a:lumOff val="5000"/>
                  <a:alpha val="6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a:lstStyle/>
            <a:p>
              <a:pPr algn="ctr"/>
              <a:r>
                <a:rPr lang="en-IN">
                  <a:solidFill>
                    <a:schemeClr val="bg1"/>
                  </a:solidFill>
                  <a:latin charset="0" panose="020b0502040204020203" pitchFamily="34" typeface="Segoe UI Light"/>
                  <a:cs charset="0" panose="020b0502040204020203" pitchFamily="34" typeface="Segoe UI Light"/>
                </a:rPr>
                <a:t>30%</a:t>
              </a:r>
            </a:p>
          </p:txBody>
        </p:sp>
      </p:grpSp>
      <p:grpSp>
        <p:nvGrpSpPr>
          <p:cNvPr id="22" name="Group 35">
            <a:extLst>
              <a:ext uri="{FF2B5EF4-FFF2-40B4-BE49-F238E27FC236}">
                <a16:creationId xmlns:a16="http://schemas.microsoft.com/office/drawing/2014/main" id="{C912E657-3DDA-48A0-992F-816DBC11C5D5}"/>
              </a:ext>
            </a:extLst>
          </p:cNvPr>
          <p:cNvGrpSpPr/>
          <p:nvPr/>
        </p:nvGrpSpPr>
        <p:grpSpPr>
          <a:xfrm>
            <a:off x="8971054" y="2522779"/>
            <a:ext cx="720001" cy="2976095"/>
            <a:chOff x="8971054" y="2522779"/>
            <a:chExt cx="720001" cy="2976095"/>
          </a:xfrm>
        </p:grpSpPr>
        <p:sp>
          <p:nvSpPr>
            <p:cNvPr id="23" name="Rounded Rectangle 77">
              <a:extLst>
                <a:ext uri="{FF2B5EF4-FFF2-40B4-BE49-F238E27FC236}">
                  <a16:creationId xmlns:a16="http://schemas.microsoft.com/office/drawing/2014/main" id="{E079A1DA-DBCF-4B53-9666-FD7CC674B127}"/>
                </a:ext>
              </a:extLst>
            </p:cNvPr>
            <p:cNvSpPr/>
            <p:nvPr/>
          </p:nvSpPr>
          <p:spPr>
            <a:xfrm rot="16200000">
              <a:off x="8042840" y="3450994"/>
              <a:ext cx="2576429" cy="720000"/>
            </a:xfrm>
            <a:prstGeom prst="roundRect">
              <a:avLst>
                <a:gd fmla="val 22495" name="adj"/>
              </a:avLst>
            </a:prstGeom>
            <a:solidFill>
              <a:srgbClr val="F7B2C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IN">
                <a:solidFill>
                  <a:schemeClr val="bg1"/>
                </a:solidFill>
              </a:endParaRPr>
            </a:p>
          </p:txBody>
        </p:sp>
        <p:sp>
          <p:nvSpPr>
            <p:cNvPr id="24" name="Oval 42">
              <a:extLst>
                <a:ext uri="{FF2B5EF4-FFF2-40B4-BE49-F238E27FC236}">
                  <a16:creationId xmlns:a16="http://schemas.microsoft.com/office/drawing/2014/main" id="{E5302438-235A-488A-8A10-5EBDD92CB05F}"/>
                </a:ext>
              </a:extLst>
            </p:cNvPr>
            <p:cNvSpPr/>
            <p:nvPr/>
          </p:nvSpPr>
          <p:spPr>
            <a:xfrm>
              <a:off x="8971054" y="4962522"/>
              <a:ext cx="720000" cy="536352"/>
            </a:xfrm>
            <a:prstGeom prst="flowChartOffpageConnector">
              <a:avLst/>
            </a:prstGeom>
            <a:solidFill>
              <a:schemeClr val="bg1">
                <a:lumMod val="95000"/>
              </a:schemeClr>
            </a:solidFill>
            <a:ln>
              <a:noFill/>
            </a:ln>
            <a:effectLst>
              <a:outerShdw algn="br" blurRad="127000" dir="13500000" kx="1200000" rotWithShape="0" sy="23000">
                <a:schemeClr val="tx1">
                  <a:lumMod val="95000"/>
                  <a:lumOff val="5000"/>
                  <a:alpha val="6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a:lstStyle/>
            <a:p>
              <a:pPr algn="ctr"/>
              <a:r>
                <a:rPr lang="en-IN">
                  <a:solidFill>
                    <a:schemeClr val="bg1"/>
                  </a:solidFill>
                  <a:latin charset="0" panose="020b0502040204020203" pitchFamily="34" typeface="Segoe UI Light"/>
                  <a:cs charset="0" panose="020b0502040204020203" pitchFamily="34" typeface="Segoe UI Light"/>
                </a:rPr>
                <a:t>89%</a:t>
              </a:r>
            </a:p>
          </p:txBody>
        </p:sp>
      </p:grpSp>
      <p:grpSp>
        <p:nvGrpSpPr>
          <p:cNvPr id="25" name="Group 36">
            <a:extLst>
              <a:ext uri="{FF2B5EF4-FFF2-40B4-BE49-F238E27FC236}">
                <a16:creationId xmlns:a16="http://schemas.microsoft.com/office/drawing/2014/main" id="{6B139452-5FE1-4CBE-ADB6-9D22C13AB5C1}"/>
              </a:ext>
            </a:extLst>
          </p:cNvPr>
          <p:cNvGrpSpPr/>
          <p:nvPr/>
        </p:nvGrpSpPr>
        <p:grpSpPr>
          <a:xfrm>
            <a:off x="9823324" y="1937456"/>
            <a:ext cx="720000" cy="3561418"/>
            <a:chOff x="9823324" y="1937456"/>
            <a:chExt cx="720000" cy="3561418"/>
          </a:xfrm>
        </p:grpSpPr>
        <p:sp>
          <p:nvSpPr>
            <p:cNvPr id="26" name="Rounded Rectangle 79">
              <a:extLst>
                <a:ext uri="{FF2B5EF4-FFF2-40B4-BE49-F238E27FC236}">
                  <a16:creationId xmlns:a16="http://schemas.microsoft.com/office/drawing/2014/main" id="{1BC5E1D3-B187-4007-B588-E9F6489CE36A}"/>
                </a:ext>
              </a:extLst>
            </p:cNvPr>
            <p:cNvSpPr/>
            <p:nvPr/>
          </p:nvSpPr>
          <p:spPr>
            <a:xfrm rot="16200000">
              <a:off x="8602448" y="3158332"/>
              <a:ext cx="3161752" cy="720000"/>
            </a:xfrm>
            <a:prstGeom prst="roundRect">
              <a:avLst>
                <a:gd fmla="val 19439" name="adj"/>
              </a:avLst>
            </a:prstGeom>
            <a:solidFill>
              <a:srgbClr val="F7B2C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IN">
                <a:solidFill>
                  <a:schemeClr val="bg1"/>
                </a:solidFill>
              </a:endParaRPr>
            </a:p>
          </p:txBody>
        </p:sp>
        <p:sp>
          <p:nvSpPr>
            <p:cNvPr id="27" name="Oval 42">
              <a:extLst>
                <a:ext uri="{FF2B5EF4-FFF2-40B4-BE49-F238E27FC236}">
                  <a16:creationId xmlns:a16="http://schemas.microsoft.com/office/drawing/2014/main" id="{9F330BDA-E84B-4BB4-BDC6-D6F506DE84AB}"/>
                </a:ext>
              </a:extLst>
            </p:cNvPr>
            <p:cNvSpPr/>
            <p:nvPr/>
          </p:nvSpPr>
          <p:spPr>
            <a:xfrm>
              <a:off x="9823324" y="4962522"/>
              <a:ext cx="720000" cy="536352"/>
            </a:xfrm>
            <a:prstGeom prst="flowChartOffpageConnector">
              <a:avLst/>
            </a:prstGeom>
            <a:solidFill>
              <a:schemeClr val="bg1">
                <a:lumMod val="95000"/>
              </a:schemeClr>
            </a:solidFill>
            <a:ln>
              <a:noFill/>
            </a:ln>
            <a:effectLst>
              <a:outerShdw algn="br" blurRad="127000" dir="13500000" kx="1200000" rotWithShape="0" sy="23000">
                <a:schemeClr val="tx1">
                  <a:lumMod val="95000"/>
                  <a:lumOff val="5000"/>
                  <a:alpha val="6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a:lstStyle/>
            <a:p>
              <a:pPr algn="ctr"/>
              <a:r>
                <a:rPr lang="en-IN">
                  <a:solidFill>
                    <a:schemeClr val="bg1"/>
                  </a:solidFill>
                  <a:latin charset="0" panose="020b0502040204020203" pitchFamily="34" typeface="Segoe UI Light"/>
                  <a:cs charset="0" panose="020b0502040204020203" pitchFamily="34" typeface="Segoe UI Light"/>
                </a:rPr>
                <a:t>100%</a:t>
              </a:r>
            </a:p>
          </p:txBody>
        </p:sp>
      </p:grpSp>
      <p:grpSp>
        <p:nvGrpSpPr>
          <p:cNvPr id="28" name="Group 37">
            <a:extLst>
              <a:ext uri="{FF2B5EF4-FFF2-40B4-BE49-F238E27FC236}">
                <a16:creationId xmlns:a16="http://schemas.microsoft.com/office/drawing/2014/main" id="{89BFEA6D-AA63-4B62-9BEB-2E541102E2AC}"/>
              </a:ext>
            </a:extLst>
          </p:cNvPr>
          <p:cNvGrpSpPr/>
          <p:nvPr/>
        </p:nvGrpSpPr>
        <p:grpSpPr>
          <a:xfrm>
            <a:off x="10675593" y="3309303"/>
            <a:ext cx="720001" cy="2189571"/>
            <a:chOff x="10675593" y="3309303"/>
            <a:chExt cx="720001" cy="2189571"/>
          </a:xfrm>
        </p:grpSpPr>
        <p:sp>
          <p:nvSpPr>
            <p:cNvPr id="29" name="Rounded Rectangle 81">
              <a:extLst>
                <a:ext uri="{FF2B5EF4-FFF2-40B4-BE49-F238E27FC236}">
                  <a16:creationId xmlns:a16="http://schemas.microsoft.com/office/drawing/2014/main" id="{ADDFADEE-0914-4DA2-A833-F1EBA9D69236}"/>
                </a:ext>
              </a:extLst>
            </p:cNvPr>
            <p:cNvSpPr/>
            <p:nvPr/>
          </p:nvSpPr>
          <p:spPr>
            <a:xfrm rot="16200000">
              <a:off x="10140642" y="3844255"/>
              <a:ext cx="1789903" cy="720000"/>
            </a:xfrm>
            <a:prstGeom prst="roundRect">
              <a:avLst>
                <a:gd fmla="val 24023" name="adj"/>
              </a:avLst>
            </a:prstGeom>
            <a:solidFill>
              <a:srgbClr val="25E0E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IN">
                <a:solidFill>
                  <a:schemeClr val="bg1"/>
                </a:solidFill>
              </a:endParaRPr>
            </a:p>
          </p:txBody>
        </p:sp>
        <p:sp>
          <p:nvSpPr>
            <p:cNvPr id="30" name="Oval 42">
              <a:extLst>
                <a:ext uri="{FF2B5EF4-FFF2-40B4-BE49-F238E27FC236}">
                  <a16:creationId xmlns:a16="http://schemas.microsoft.com/office/drawing/2014/main" id="{44E0359C-39C8-4ED9-971D-48B94018FA91}"/>
                </a:ext>
              </a:extLst>
            </p:cNvPr>
            <p:cNvSpPr/>
            <p:nvPr/>
          </p:nvSpPr>
          <p:spPr>
            <a:xfrm>
              <a:off x="10675593" y="4962522"/>
              <a:ext cx="720000" cy="536352"/>
            </a:xfrm>
            <a:prstGeom prst="flowChartOffpageConnector">
              <a:avLst/>
            </a:prstGeom>
            <a:solidFill>
              <a:schemeClr val="bg1">
                <a:lumMod val="95000"/>
              </a:schemeClr>
            </a:solidFill>
            <a:ln>
              <a:noFill/>
            </a:ln>
            <a:effectLst>
              <a:outerShdw algn="br" blurRad="127000" dir="13500000" kx="1200000" rotWithShape="0" sy="23000">
                <a:schemeClr val="tx1">
                  <a:lumMod val="95000"/>
                  <a:lumOff val="5000"/>
                  <a:alpha val="6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a:lstStyle/>
            <a:p>
              <a:pPr algn="ctr"/>
              <a:r>
                <a:rPr lang="en-IN">
                  <a:solidFill>
                    <a:schemeClr val="bg1"/>
                  </a:solidFill>
                  <a:latin charset="0" panose="020b0502040204020203" pitchFamily="34" typeface="Segoe UI Light"/>
                  <a:cs charset="0" panose="020b0502040204020203" pitchFamily="34" typeface="Segoe UI Light"/>
                </a:rPr>
                <a:t>55%</a:t>
              </a:r>
            </a:p>
          </p:txBody>
        </p:sp>
      </p:grpSp>
      <p:sp>
        <p:nvSpPr>
          <p:cNvPr id="31" name="TextBox 17">
            <a:extLst>
              <a:ext uri="{FF2B5EF4-FFF2-40B4-BE49-F238E27FC236}">
                <a16:creationId xmlns:a16="http://schemas.microsoft.com/office/drawing/2014/main" id="{04F4DAFE-B1CC-4867-8231-0BE522B05FE7}"/>
              </a:ext>
            </a:extLst>
          </p:cNvPr>
          <p:cNvSpPr txBox="1"/>
          <p:nvPr/>
        </p:nvSpPr>
        <p:spPr>
          <a:xfrm>
            <a:off x="4846525" y="5659430"/>
            <a:ext cx="339402" cy="304800"/>
          </a:xfrm>
          <a:prstGeom prst="rect">
            <a:avLst/>
          </a:prstGeom>
          <a:noFill/>
        </p:spPr>
        <p:txBody>
          <a:bodyPr anchor="t" anchorCtr="0" bIns="0" lIns="0" rIns="0" rtlCol="0" tIns="0" wrap="none">
            <a:spAutoFit/>
          </a:bodyPr>
          <a:lstStyle/>
          <a:p>
            <a:pPr algn="ctr"/>
            <a:r>
              <a:rPr lang="en-IN" sz="2000">
                <a:solidFill>
                  <a:schemeClr val="bg1"/>
                </a:solidFill>
                <a:latin charset="0" panose="020b0502040204020203" pitchFamily="34" typeface="Segoe UI Light"/>
                <a:cs charset="0" panose="020b0502040204020203" pitchFamily="34" typeface="Segoe UI Light"/>
              </a:rPr>
              <a:t>Jan</a:t>
            </a:r>
          </a:p>
        </p:txBody>
      </p:sp>
      <p:sp>
        <p:nvSpPr>
          <p:cNvPr id="32" name="TextBox 18">
            <a:extLst>
              <a:ext uri="{FF2B5EF4-FFF2-40B4-BE49-F238E27FC236}">
                <a16:creationId xmlns:a16="http://schemas.microsoft.com/office/drawing/2014/main" id="{92E48664-DED4-4CB8-9130-CB3631EACB18}"/>
              </a:ext>
            </a:extLst>
          </p:cNvPr>
          <p:cNvSpPr txBox="1"/>
          <p:nvPr/>
        </p:nvSpPr>
        <p:spPr>
          <a:xfrm>
            <a:off x="5633299" y="5659430"/>
            <a:ext cx="388937" cy="304800"/>
          </a:xfrm>
          <a:prstGeom prst="rect">
            <a:avLst/>
          </a:prstGeom>
          <a:noFill/>
        </p:spPr>
        <p:txBody>
          <a:bodyPr anchor="t" anchorCtr="0" bIns="0" lIns="0" rIns="0" rtlCol="0" tIns="0" wrap="none">
            <a:spAutoFit/>
          </a:bodyPr>
          <a:lstStyle/>
          <a:p>
            <a:pPr algn="ctr"/>
            <a:r>
              <a:rPr lang="en-IN" sz="2000">
                <a:solidFill>
                  <a:schemeClr val="bg1"/>
                </a:solidFill>
                <a:latin charset="0" panose="020b0502040204020203" pitchFamily="34" typeface="Segoe UI Light"/>
                <a:cs charset="0" panose="020b0502040204020203" pitchFamily="34" typeface="Segoe UI Light"/>
              </a:rPr>
              <a:t>Feb</a:t>
            </a:r>
          </a:p>
        </p:txBody>
      </p:sp>
      <p:sp>
        <p:nvSpPr>
          <p:cNvPr id="33" name="TextBox 19">
            <a:extLst>
              <a:ext uri="{FF2B5EF4-FFF2-40B4-BE49-F238E27FC236}">
                <a16:creationId xmlns:a16="http://schemas.microsoft.com/office/drawing/2014/main" id="{5583C387-A8D3-4F11-BF56-B08590C8D71A}"/>
              </a:ext>
            </a:extLst>
          </p:cNvPr>
          <p:cNvSpPr txBox="1"/>
          <p:nvPr/>
        </p:nvSpPr>
        <p:spPr>
          <a:xfrm>
            <a:off x="6469894" y="5659430"/>
            <a:ext cx="450850" cy="304800"/>
          </a:xfrm>
          <a:prstGeom prst="rect">
            <a:avLst/>
          </a:prstGeom>
          <a:noFill/>
        </p:spPr>
        <p:txBody>
          <a:bodyPr anchor="t" anchorCtr="0" bIns="0" lIns="0" rIns="0" rtlCol="0" tIns="0" wrap="none">
            <a:spAutoFit/>
          </a:bodyPr>
          <a:lstStyle/>
          <a:p>
            <a:pPr algn="ctr"/>
            <a:r>
              <a:rPr lang="en-IN" sz="2000">
                <a:solidFill>
                  <a:schemeClr val="bg1"/>
                </a:solidFill>
                <a:latin charset="0" panose="020b0502040204020203" pitchFamily="34" typeface="Segoe UI Light"/>
                <a:cs charset="0" panose="020b0502040204020203" pitchFamily="34" typeface="Segoe UI Light"/>
              </a:rPr>
              <a:t>May</a:t>
            </a:r>
          </a:p>
        </p:txBody>
      </p:sp>
      <p:sp>
        <p:nvSpPr>
          <p:cNvPr id="34" name="TextBox 20">
            <a:extLst>
              <a:ext uri="{FF2B5EF4-FFF2-40B4-BE49-F238E27FC236}">
                <a16:creationId xmlns:a16="http://schemas.microsoft.com/office/drawing/2014/main" id="{A8639459-110F-4824-BE21-E79FBE5C7609}"/>
              </a:ext>
            </a:extLst>
          </p:cNvPr>
          <p:cNvSpPr txBox="1"/>
          <p:nvPr/>
        </p:nvSpPr>
        <p:spPr>
          <a:xfrm>
            <a:off x="7369956" y="5659430"/>
            <a:ext cx="484187" cy="304800"/>
          </a:xfrm>
          <a:prstGeom prst="rect">
            <a:avLst/>
          </a:prstGeom>
          <a:noFill/>
        </p:spPr>
        <p:txBody>
          <a:bodyPr anchor="t" anchorCtr="0" bIns="0" lIns="0" rIns="0" rtlCol="0" tIns="0" wrap="none">
            <a:spAutoFit/>
          </a:bodyPr>
          <a:lstStyle/>
          <a:p>
            <a:pPr algn="ctr"/>
            <a:r>
              <a:rPr lang="en-IN" sz="2000">
                <a:solidFill>
                  <a:schemeClr val="bg1"/>
                </a:solidFill>
                <a:latin charset="0" panose="020b0502040204020203" pitchFamily="34" typeface="Segoe UI Light"/>
                <a:cs charset="0" panose="020b0502040204020203" pitchFamily="34" typeface="Segoe UI Light"/>
              </a:rPr>
              <a:t>June</a:t>
            </a:r>
          </a:p>
        </p:txBody>
      </p:sp>
      <p:sp>
        <p:nvSpPr>
          <p:cNvPr id="35" name="TextBox 21">
            <a:extLst>
              <a:ext uri="{FF2B5EF4-FFF2-40B4-BE49-F238E27FC236}">
                <a16:creationId xmlns:a16="http://schemas.microsoft.com/office/drawing/2014/main" id="{48636E09-DE3F-44E4-B6E9-E2DBED32C70F}"/>
              </a:ext>
            </a:extLst>
          </p:cNvPr>
          <p:cNvSpPr txBox="1"/>
          <p:nvPr/>
        </p:nvSpPr>
        <p:spPr>
          <a:xfrm>
            <a:off x="8284965" y="5659430"/>
            <a:ext cx="439737" cy="304800"/>
          </a:xfrm>
          <a:prstGeom prst="rect">
            <a:avLst/>
          </a:prstGeom>
          <a:noFill/>
        </p:spPr>
        <p:txBody>
          <a:bodyPr anchor="t" anchorCtr="0" bIns="0" lIns="0" rIns="0" rtlCol="0" tIns="0" wrap="none">
            <a:spAutoFit/>
          </a:bodyPr>
          <a:lstStyle/>
          <a:p>
            <a:pPr algn="ctr"/>
            <a:r>
              <a:rPr lang="en-IN" sz="2000">
                <a:solidFill>
                  <a:schemeClr val="bg1"/>
                </a:solidFill>
                <a:latin charset="0" panose="020b0502040204020203" pitchFamily="34" typeface="Segoe UI Light"/>
                <a:cs charset="0" panose="020b0502040204020203" pitchFamily="34" typeface="Segoe UI Light"/>
              </a:rPr>
              <a:t>Aug</a:t>
            </a:r>
          </a:p>
        </p:txBody>
      </p:sp>
      <p:sp>
        <p:nvSpPr>
          <p:cNvPr id="36" name="TextBox 22">
            <a:extLst>
              <a:ext uri="{FF2B5EF4-FFF2-40B4-BE49-F238E27FC236}">
                <a16:creationId xmlns:a16="http://schemas.microsoft.com/office/drawing/2014/main" id="{86EC10DB-2AA4-4303-BA09-8C514D14BE28}"/>
              </a:ext>
            </a:extLst>
          </p:cNvPr>
          <p:cNvSpPr txBox="1"/>
          <p:nvPr/>
        </p:nvSpPr>
        <p:spPr>
          <a:xfrm>
            <a:off x="9102426" y="5659430"/>
            <a:ext cx="382587" cy="304800"/>
          </a:xfrm>
          <a:prstGeom prst="rect">
            <a:avLst/>
          </a:prstGeom>
          <a:noFill/>
        </p:spPr>
        <p:txBody>
          <a:bodyPr anchor="t" anchorCtr="0" bIns="0" lIns="0" rIns="0" rtlCol="0" tIns="0" wrap="none">
            <a:spAutoFit/>
          </a:bodyPr>
          <a:lstStyle/>
          <a:p>
            <a:pPr algn="ctr"/>
            <a:r>
              <a:rPr lang="en-IN" sz="2000">
                <a:solidFill>
                  <a:schemeClr val="bg1"/>
                </a:solidFill>
                <a:latin charset="0" panose="020b0502040204020203" pitchFamily="34" typeface="Segoe UI Light"/>
                <a:cs charset="0" panose="020b0502040204020203" pitchFamily="34" typeface="Segoe UI Light"/>
              </a:rPr>
              <a:t>Oct</a:t>
            </a:r>
          </a:p>
        </p:txBody>
      </p:sp>
      <p:sp>
        <p:nvSpPr>
          <p:cNvPr id="37" name="TextBox 23">
            <a:extLst>
              <a:ext uri="{FF2B5EF4-FFF2-40B4-BE49-F238E27FC236}">
                <a16:creationId xmlns:a16="http://schemas.microsoft.com/office/drawing/2014/main" id="{D073AF3C-EE97-423D-8839-6930329ADC89}"/>
              </a:ext>
            </a:extLst>
          </p:cNvPr>
          <p:cNvSpPr txBox="1"/>
          <p:nvPr/>
        </p:nvSpPr>
        <p:spPr>
          <a:xfrm>
            <a:off x="9966480" y="5659430"/>
            <a:ext cx="436562" cy="304800"/>
          </a:xfrm>
          <a:prstGeom prst="rect">
            <a:avLst/>
          </a:prstGeom>
          <a:noFill/>
        </p:spPr>
        <p:txBody>
          <a:bodyPr anchor="t" anchorCtr="0" bIns="0" lIns="0" rIns="0" rtlCol="0" tIns="0" wrap="none">
            <a:spAutoFit/>
          </a:bodyPr>
          <a:lstStyle/>
          <a:p>
            <a:pPr algn="ctr"/>
            <a:r>
              <a:rPr lang="en-IN" sz="2000">
                <a:solidFill>
                  <a:schemeClr val="bg1"/>
                </a:solidFill>
                <a:latin charset="0" panose="020b0502040204020203" pitchFamily="34" typeface="Segoe UI Light"/>
                <a:cs charset="0" panose="020b0502040204020203" pitchFamily="34" typeface="Segoe UI Light"/>
              </a:rPr>
              <a:t>Nov</a:t>
            </a:r>
          </a:p>
        </p:txBody>
      </p:sp>
      <p:sp>
        <p:nvSpPr>
          <p:cNvPr id="38" name="TextBox 24">
            <a:extLst>
              <a:ext uri="{FF2B5EF4-FFF2-40B4-BE49-F238E27FC236}">
                <a16:creationId xmlns:a16="http://schemas.microsoft.com/office/drawing/2014/main" id="{491CB6BB-E55F-49B7-9FB2-044DBCE137F7}"/>
              </a:ext>
            </a:extLst>
          </p:cNvPr>
          <p:cNvSpPr txBox="1"/>
          <p:nvPr/>
        </p:nvSpPr>
        <p:spPr>
          <a:xfrm>
            <a:off x="10835260" y="5659430"/>
            <a:ext cx="412750" cy="304800"/>
          </a:xfrm>
          <a:prstGeom prst="rect">
            <a:avLst/>
          </a:prstGeom>
          <a:noFill/>
        </p:spPr>
        <p:txBody>
          <a:bodyPr anchor="t" anchorCtr="0" bIns="0" lIns="0" rIns="0" rtlCol="0" tIns="0" wrap="none">
            <a:spAutoFit/>
          </a:bodyPr>
          <a:lstStyle/>
          <a:p>
            <a:pPr algn="ctr"/>
            <a:r>
              <a:rPr lang="en-IN" sz="2000">
                <a:solidFill>
                  <a:schemeClr val="bg1"/>
                </a:solidFill>
                <a:latin charset="0" panose="020b0502040204020203" pitchFamily="34" typeface="Segoe UI Light"/>
                <a:cs charset="0" panose="020b0502040204020203" pitchFamily="34" typeface="Segoe UI Light"/>
              </a:rPr>
              <a:t>Dec</a:t>
            </a:r>
          </a:p>
        </p:txBody>
      </p:sp>
      <p:sp>
        <p:nvSpPr>
          <p:cNvPr id="39" name="TextBox 27">
            <a:extLst>
              <a:ext uri="{FF2B5EF4-FFF2-40B4-BE49-F238E27FC236}">
                <a16:creationId xmlns:a16="http://schemas.microsoft.com/office/drawing/2014/main" id="{0778AFFF-C58D-4711-8344-57DA3BEC7940}"/>
              </a:ext>
            </a:extLst>
          </p:cNvPr>
          <p:cNvSpPr txBox="1"/>
          <p:nvPr/>
        </p:nvSpPr>
        <p:spPr>
          <a:xfrm>
            <a:off x="1500943" y="2843997"/>
            <a:ext cx="2535805" cy="944880"/>
          </a:xfrm>
          <a:prstGeom prst="rect">
            <a:avLst/>
          </a:prstGeom>
          <a:noFill/>
        </p:spPr>
        <p:txBody>
          <a:bodyPr bIns="45720" lIns="91440" rIns="91440" rtlCol="0" tIns="45720" wrap="square">
            <a:spAutoFit/>
          </a:bodyPr>
          <a:lstStyle/>
          <a:p>
            <a:r>
              <a:rPr lang="en-US" sz="2800">
                <a:solidFill>
                  <a:schemeClr val="bg1"/>
                </a:solidFill>
                <a:latin charset="-122" panose="02000000000000000000" pitchFamily="2" typeface="张海山锐线体2.0"/>
                <a:ea charset="0" panose="020f0502020204030203" pitchFamily="34" typeface="Lato"/>
                <a:cs charset="0" panose="020b0502040204020203" pitchFamily="34" typeface="Segoe UI"/>
              </a:rPr>
              <a:t>Monthly Report</a:t>
            </a:r>
          </a:p>
        </p:txBody>
      </p:sp>
      <p:sp>
        <p:nvSpPr>
          <p:cNvPr id="41" name="Text Placeholder 4">
            <a:extLst>
              <a:ext uri="{FF2B5EF4-FFF2-40B4-BE49-F238E27FC236}">
                <a16:creationId xmlns:a16="http://schemas.microsoft.com/office/drawing/2014/main" id="{6C411148-4F0E-4189-96A3-7D0A01092BA3}"/>
              </a:ext>
            </a:extLst>
          </p:cNvPr>
          <p:cNvSpPr txBox="1"/>
          <p:nvPr/>
        </p:nvSpPr>
        <p:spPr>
          <a:xfrm>
            <a:off x="1500941" y="3710137"/>
            <a:ext cx="3089915" cy="2156844"/>
          </a:xfrm>
          <a:prstGeom prst="rect">
            <a:avLst/>
          </a:prstGeom>
        </p:spPr>
        <p:txBody>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lnSpc>
                <a:spcPct val="114000"/>
              </a:lnSpc>
              <a:buNone/>
              <a:defRPr/>
            </a:pPr>
            <a:r>
              <a:rPr lang="id-ID" sz="1200">
                <a:solidFill>
                  <a:schemeClr val="bg1"/>
                </a:solidFill>
                <a:latin charset="0" panose="020b0502040204020203" pitchFamily="34" typeface="Segoe UI Light"/>
                <a:cs charset="0" panose="020b0502040204020203" pitchFamily="34" typeface="Segoe UI Light"/>
              </a:rPr>
              <a:t>Ut wisi enim ad minim veniam, quis nostrud exerci tation ullamcorper nibh euismod tincidunt ut laoreet dolore magna aliquam erat volutpat. Ut wisi enim ad minim veniam, quis nostrud exerci. exerci tation ullamcorper nibh euismod tincidunt ut laoreet dolore magna aliquam erat volutpat. Ut wisi enim ad minim veniam, </a:t>
            </a:r>
          </a:p>
        </p:txBody>
      </p:sp>
    </p:spTree>
    <p:extLst>
      <p:ext uri="{BB962C8B-B14F-4D97-AF65-F5344CB8AC3E}">
        <p14:creationId val="2741839542"/>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id="5" nodeType="withEffect" presetClass="entr" presetID="2" presetSubtype="4">
                                  <p:stCondLst>
                                    <p:cond delay="1500"/>
                                  </p:stCondLst>
                                  <p:childTnLst>
                                    <p:set>
                                      <p:cBhvr>
                                        <p:cTn dur="1" fill="hold" id="6">
                                          <p:stCondLst>
                                            <p:cond delay="0"/>
                                          </p:stCondLst>
                                        </p:cTn>
                                        <p:tgtEl>
                                          <p:spTgt spid="6"/>
                                        </p:tgtEl>
                                        <p:attrNameLst>
                                          <p:attrName>style.visibility</p:attrName>
                                        </p:attrNameLst>
                                      </p:cBhvr>
                                      <p:to>
                                        <p:strVal val="visible"/>
                                      </p:to>
                                    </p:set>
                                    <p:anim calcmode="lin" valueType="num">
                                      <p:cBhvr additive="base">
                                        <p:cTn dur="500" fill="hold" id="7"/>
                                        <p:tgtEl>
                                          <p:spTgt spid="6"/>
                                        </p:tgtEl>
                                        <p:attrNameLst>
                                          <p:attrName>ppt_x</p:attrName>
                                        </p:attrNameLst>
                                      </p:cBhvr>
                                      <p:tavLst>
                                        <p:tav tm="0">
                                          <p:val>
                                            <p:strVal val="#ppt_x"/>
                                          </p:val>
                                        </p:tav>
                                        <p:tav tm="100000">
                                          <p:val>
                                            <p:strVal val="#ppt_x"/>
                                          </p:val>
                                        </p:tav>
                                      </p:tavLst>
                                    </p:anim>
                                    <p:anim calcmode="lin" valueType="num">
                                      <p:cBhvr additive="base">
                                        <p:cTn dur="500" fill="hold" id="8"/>
                                        <p:tgtEl>
                                          <p:spTgt spid="6"/>
                                        </p:tgtEl>
                                        <p:attrNameLst>
                                          <p:attrName>ppt_y</p:attrName>
                                        </p:attrNameLst>
                                      </p:cBhvr>
                                      <p:tavLst>
                                        <p:tav tm="0">
                                          <p:val>
                                            <p:strVal val="1+#ppt_h/2"/>
                                          </p:val>
                                        </p:tav>
                                        <p:tav tm="100000">
                                          <p:val>
                                            <p:strVal val="#ppt_y"/>
                                          </p:val>
                                        </p:tav>
                                      </p:tavLst>
                                    </p:anim>
                                  </p:childTnLst>
                                </p:cTn>
                              </p:par>
                              <p:par>
                                <p:cTn decel="100000" fill="hold" grpId="0" id="9" nodeType="withEffect" presetClass="entr" presetID="2" presetSubtype="4">
                                  <p:stCondLst>
                                    <p:cond delay="1750"/>
                                  </p:stCondLst>
                                  <p:childTnLst>
                                    <p:set>
                                      <p:cBhvr>
                                        <p:cTn dur="1" fill="hold" id="10">
                                          <p:stCondLst>
                                            <p:cond delay="0"/>
                                          </p:stCondLst>
                                        </p:cTn>
                                        <p:tgtEl>
                                          <p:spTgt spid="31"/>
                                        </p:tgtEl>
                                        <p:attrNameLst>
                                          <p:attrName>style.visibility</p:attrName>
                                        </p:attrNameLst>
                                      </p:cBhvr>
                                      <p:to>
                                        <p:strVal val="visible"/>
                                      </p:to>
                                    </p:set>
                                    <p:anim calcmode="lin" valueType="num">
                                      <p:cBhvr additive="base">
                                        <p:cTn dur="500" fill="hold" id="11"/>
                                        <p:tgtEl>
                                          <p:spTgt spid="31"/>
                                        </p:tgtEl>
                                        <p:attrNameLst>
                                          <p:attrName>ppt_x</p:attrName>
                                        </p:attrNameLst>
                                      </p:cBhvr>
                                      <p:tavLst>
                                        <p:tav tm="0">
                                          <p:val>
                                            <p:strVal val="#ppt_x"/>
                                          </p:val>
                                        </p:tav>
                                        <p:tav tm="100000">
                                          <p:val>
                                            <p:strVal val="#ppt_x"/>
                                          </p:val>
                                        </p:tav>
                                      </p:tavLst>
                                    </p:anim>
                                    <p:anim calcmode="lin" valueType="num">
                                      <p:cBhvr additive="base">
                                        <p:cTn dur="500" fill="hold" id="12"/>
                                        <p:tgtEl>
                                          <p:spTgt spid="31"/>
                                        </p:tgtEl>
                                        <p:attrNameLst>
                                          <p:attrName>ppt_y</p:attrName>
                                        </p:attrNameLst>
                                      </p:cBhvr>
                                      <p:tavLst>
                                        <p:tav tm="0">
                                          <p:val>
                                            <p:strVal val="1+#ppt_h/2"/>
                                          </p:val>
                                        </p:tav>
                                        <p:tav tm="100000">
                                          <p:val>
                                            <p:strVal val="#ppt_y"/>
                                          </p:val>
                                        </p:tav>
                                      </p:tavLst>
                                    </p:anim>
                                  </p:childTnLst>
                                </p:cTn>
                              </p:par>
                              <p:par>
                                <p:cTn decel="100000" fill="hold" id="13" nodeType="withEffect" presetClass="entr" presetID="2" presetSubtype="4">
                                  <p:stCondLst>
                                    <p:cond delay="2000"/>
                                  </p:stCondLst>
                                  <p:childTnLst>
                                    <p:set>
                                      <p:cBhvr>
                                        <p:cTn dur="1" fill="hold" id="14">
                                          <p:stCondLst>
                                            <p:cond delay="0"/>
                                          </p:stCondLst>
                                        </p:cTn>
                                        <p:tgtEl>
                                          <p:spTgt spid="10"/>
                                        </p:tgtEl>
                                        <p:attrNameLst>
                                          <p:attrName>style.visibility</p:attrName>
                                        </p:attrNameLst>
                                      </p:cBhvr>
                                      <p:to>
                                        <p:strVal val="visible"/>
                                      </p:to>
                                    </p:set>
                                    <p:anim calcmode="lin" valueType="num">
                                      <p:cBhvr additive="base">
                                        <p:cTn dur="500" fill="hold" id="15"/>
                                        <p:tgtEl>
                                          <p:spTgt spid="10"/>
                                        </p:tgtEl>
                                        <p:attrNameLst>
                                          <p:attrName>ppt_x</p:attrName>
                                        </p:attrNameLst>
                                      </p:cBhvr>
                                      <p:tavLst>
                                        <p:tav tm="0">
                                          <p:val>
                                            <p:strVal val="#ppt_x"/>
                                          </p:val>
                                        </p:tav>
                                        <p:tav tm="100000">
                                          <p:val>
                                            <p:strVal val="#ppt_x"/>
                                          </p:val>
                                        </p:tav>
                                      </p:tavLst>
                                    </p:anim>
                                    <p:anim calcmode="lin" valueType="num">
                                      <p:cBhvr additive="base">
                                        <p:cTn dur="500" fill="hold" id="16"/>
                                        <p:tgtEl>
                                          <p:spTgt spid="10"/>
                                        </p:tgtEl>
                                        <p:attrNameLst>
                                          <p:attrName>ppt_y</p:attrName>
                                        </p:attrNameLst>
                                      </p:cBhvr>
                                      <p:tavLst>
                                        <p:tav tm="0">
                                          <p:val>
                                            <p:strVal val="1+#ppt_h/2"/>
                                          </p:val>
                                        </p:tav>
                                        <p:tav tm="100000">
                                          <p:val>
                                            <p:strVal val="#ppt_y"/>
                                          </p:val>
                                        </p:tav>
                                      </p:tavLst>
                                    </p:anim>
                                  </p:childTnLst>
                                </p:cTn>
                              </p:par>
                              <p:par>
                                <p:cTn decel="100000" fill="hold" grpId="0" id="17" nodeType="withEffect" presetClass="entr" presetID="2" presetSubtype="4">
                                  <p:stCondLst>
                                    <p:cond delay="2250"/>
                                  </p:stCondLst>
                                  <p:childTnLst>
                                    <p:set>
                                      <p:cBhvr>
                                        <p:cTn dur="1" fill="hold" id="18">
                                          <p:stCondLst>
                                            <p:cond delay="0"/>
                                          </p:stCondLst>
                                        </p:cTn>
                                        <p:tgtEl>
                                          <p:spTgt spid="32"/>
                                        </p:tgtEl>
                                        <p:attrNameLst>
                                          <p:attrName>style.visibility</p:attrName>
                                        </p:attrNameLst>
                                      </p:cBhvr>
                                      <p:to>
                                        <p:strVal val="visible"/>
                                      </p:to>
                                    </p:set>
                                    <p:anim calcmode="lin" valueType="num">
                                      <p:cBhvr additive="base">
                                        <p:cTn dur="500" fill="hold" id="19"/>
                                        <p:tgtEl>
                                          <p:spTgt spid="32"/>
                                        </p:tgtEl>
                                        <p:attrNameLst>
                                          <p:attrName>ppt_x</p:attrName>
                                        </p:attrNameLst>
                                      </p:cBhvr>
                                      <p:tavLst>
                                        <p:tav tm="0">
                                          <p:val>
                                            <p:strVal val="#ppt_x"/>
                                          </p:val>
                                        </p:tav>
                                        <p:tav tm="100000">
                                          <p:val>
                                            <p:strVal val="#ppt_x"/>
                                          </p:val>
                                        </p:tav>
                                      </p:tavLst>
                                    </p:anim>
                                    <p:anim calcmode="lin" valueType="num">
                                      <p:cBhvr additive="base">
                                        <p:cTn dur="500" fill="hold" id="20"/>
                                        <p:tgtEl>
                                          <p:spTgt spid="32"/>
                                        </p:tgtEl>
                                        <p:attrNameLst>
                                          <p:attrName>ppt_y</p:attrName>
                                        </p:attrNameLst>
                                      </p:cBhvr>
                                      <p:tavLst>
                                        <p:tav tm="0">
                                          <p:val>
                                            <p:strVal val="1+#ppt_h/2"/>
                                          </p:val>
                                        </p:tav>
                                        <p:tav tm="100000">
                                          <p:val>
                                            <p:strVal val="#ppt_y"/>
                                          </p:val>
                                        </p:tav>
                                      </p:tavLst>
                                    </p:anim>
                                  </p:childTnLst>
                                </p:cTn>
                              </p:par>
                              <p:par>
                                <p:cTn decel="100000" fill="hold" id="21" nodeType="withEffect" presetClass="entr" presetID="2" presetSubtype="4">
                                  <p:stCondLst>
                                    <p:cond delay="2500"/>
                                  </p:stCondLst>
                                  <p:childTnLst>
                                    <p:set>
                                      <p:cBhvr>
                                        <p:cTn dur="1" fill="hold" id="22">
                                          <p:stCondLst>
                                            <p:cond delay="0"/>
                                          </p:stCondLst>
                                        </p:cTn>
                                        <p:tgtEl>
                                          <p:spTgt spid="13"/>
                                        </p:tgtEl>
                                        <p:attrNameLst>
                                          <p:attrName>style.visibility</p:attrName>
                                        </p:attrNameLst>
                                      </p:cBhvr>
                                      <p:to>
                                        <p:strVal val="visible"/>
                                      </p:to>
                                    </p:set>
                                    <p:anim calcmode="lin" valueType="num">
                                      <p:cBhvr additive="base">
                                        <p:cTn dur="500" fill="hold" id="23"/>
                                        <p:tgtEl>
                                          <p:spTgt spid="13"/>
                                        </p:tgtEl>
                                        <p:attrNameLst>
                                          <p:attrName>ppt_x</p:attrName>
                                        </p:attrNameLst>
                                      </p:cBhvr>
                                      <p:tavLst>
                                        <p:tav tm="0">
                                          <p:val>
                                            <p:strVal val="#ppt_x"/>
                                          </p:val>
                                        </p:tav>
                                        <p:tav tm="100000">
                                          <p:val>
                                            <p:strVal val="#ppt_x"/>
                                          </p:val>
                                        </p:tav>
                                      </p:tavLst>
                                    </p:anim>
                                    <p:anim calcmode="lin" valueType="num">
                                      <p:cBhvr additive="base">
                                        <p:cTn dur="500" fill="hold" id="24"/>
                                        <p:tgtEl>
                                          <p:spTgt spid="13"/>
                                        </p:tgtEl>
                                        <p:attrNameLst>
                                          <p:attrName>ppt_y</p:attrName>
                                        </p:attrNameLst>
                                      </p:cBhvr>
                                      <p:tavLst>
                                        <p:tav tm="0">
                                          <p:val>
                                            <p:strVal val="1+#ppt_h/2"/>
                                          </p:val>
                                        </p:tav>
                                        <p:tav tm="100000">
                                          <p:val>
                                            <p:strVal val="#ppt_y"/>
                                          </p:val>
                                        </p:tav>
                                      </p:tavLst>
                                    </p:anim>
                                  </p:childTnLst>
                                </p:cTn>
                              </p:par>
                              <p:par>
                                <p:cTn decel="100000" fill="hold" grpId="0" id="25" nodeType="withEffect" presetClass="entr" presetID="2" presetSubtype="4">
                                  <p:stCondLst>
                                    <p:cond delay="2750"/>
                                  </p:stCondLst>
                                  <p:childTnLst>
                                    <p:set>
                                      <p:cBhvr>
                                        <p:cTn dur="1" fill="hold" id="26">
                                          <p:stCondLst>
                                            <p:cond delay="0"/>
                                          </p:stCondLst>
                                        </p:cTn>
                                        <p:tgtEl>
                                          <p:spTgt spid="33"/>
                                        </p:tgtEl>
                                        <p:attrNameLst>
                                          <p:attrName>style.visibility</p:attrName>
                                        </p:attrNameLst>
                                      </p:cBhvr>
                                      <p:to>
                                        <p:strVal val="visible"/>
                                      </p:to>
                                    </p:set>
                                    <p:anim calcmode="lin" valueType="num">
                                      <p:cBhvr additive="base">
                                        <p:cTn dur="500" fill="hold" id="27"/>
                                        <p:tgtEl>
                                          <p:spTgt spid="33"/>
                                        </p:tgtEl>
                                        <p:attrNameLst>
                                          <p:attrName>ppt_x</p:attrName>
                                        </p:attrNameLst>
                                      </p:cBhvr>
                                      <p:tavLst>
                                        <p:tav tm="0">
                                          <p:val>
                                            <p:strVal val="#ppt_x"/>
                                          </p:val>
                                        </p:tav>
                                        <p:tav tm="100000">
                                          <p:val>
                                            <p:strVal val="#ppt_x"/>
                                          </p:val>
                                        </p:tav>
                                      </p:tavLst>
                                    </p:anim>
                                    <p:anim calcmode="lin" valueType="num">
                                      <p:cBhvr additive="base">
                                        <p:cTn dur="500" fill="hold" id="28"/>
                                        <p:tgtEl>
                                          <p:spTgt spid="33"/>
                                        </p:tgtEl>
                                        <p:attrNameLst>
                                          <p:attrName>ppt_y</p:attrName>
                                        </p:attrNameLst>
                                      </p:cBhvr>
                                      <p:tavLst>
                                        <p:tav tm="0">
                                          <p:val>
                                            <p:strVal val="1+#ppt_h/2"/>
                                          </p:val>
                                        </p:tav>
                                        <p:tav tm="100000">
                                          <p:val>
                                            <p:strVal val="#ppt_y"/>
                                          </p:val>
                                        </p:tav>
                                      </p:tavLst>
                                    </p:anim>
                                  </p:childTnLst>
                                </p:cTn>
                              </p:par>
                              <p:par>
                                <p:cTn decel="100000" fill="hold" id="29" nodeType="withEffect" presetClass="entr" presetID="2" presetSubtype="4">
                                  <p:stCondLst>
                                    <p:cond delay="3000"/>
                                  </p:stCondLst>
                                  <p:childTnLst>
                                    <p:set>
                                      <p:cBhvr>
                                        <p:cTn dur="1" fill="hold" id="30">
                                          <p:stCondLst>
                                            <p:cond delay="0"/>
                                          </p:stCondLst>
                                        </p:cTn>
                                        <p:tgtEl>
                                          <p:spTgt spid="16"/>
                                        </p:tgtEl>
                                        <p:attrNameLst>
                                          <p:attrName>style.visibility</p:attrName>
                                        </p:attrNameLst>
                                      </p:cBhvr>
                                      <p:to>
                                        <p:strVal val="visible"/>
                                      </p:to>
                                    </p:set>
                                    <p:anim calcmode="lin" valueType="num">
                                      <p:cBhvr additive="base">
                                        <p:cTn dur="500" fill="hold" id="31"/>
                                        <p:tgtEl>
                                          <p:spTgt spid="16"/>
                                        </p:tgtEl>
                                        <p:attrNameLst>
                                          <p:attrName>ppt_x</p:attrName>
                                        </p:attrNameLst>
                                      </p:cBhvr>
                                      <p:tavLst>
                                        <p:tav tm="0">
                                          <p:val>
                                            <p:strVal val="#ppt_x"/>
                                          </p:val>
                                        </p:tav>
                                        <p:tav tm="100000">
                                          <p:val>
                                            <p:strVal val="#ppt_x"/>
                                          </p:val>
                                        </p:tav>
                                      </p:tavLst>
                                    </p:anim>
                                    <p:anim calcmode="lin" valueType="num">
                                      <p:cBhvr additive="base">
                                        <p:cTn dur="500" fill="hold" id="32"/>
                                        <p:tgtEl>
                                          <p:spTgt spid="16"/>
                                        </p:tgtEl>
                                        <p:attrNameLst>
                                          <p:attrName>ppt_y</p:attrName>
                                        </p:attrNameLst>
                                      </p:cBhvr>
                                      <p:tavLst>
                                        <p:tav tm="0">
                                          <p:val>
                                            <p:strVal val="1+#ppt_h/2"/>
                                          </p:val>
                                        </p:tav>
                                        <p:tav tm="100000">
                                          <p:val>
                                            <p:strVal val="#ppt_y"/>
                                          </p:val>
                                        </p:tav>
                                      </p:tavLst>
                                    </p:anim>
                                  </p:childTnLst>
                                </p:cTn>
                              </p:par>
                              <p:par>
                                <p:cTn decel="100000" fill="hold" grpId="0" id="33" nodeType="withEffect" presetClass="entr" presetID="2" presetSubtype="4">
                                  <p:stCondLst>
                                    <p:cond delay="3250"/>
                                  </p:stCondLst>
                                  <p:childTnLst>
                                    <p:set>
                                      <p:cBhvr>
                                        <p:cTn dur="1" fill="hold" id="34">
                                          <p:stCondLst>
                                            <p:cond delay="0"/>
                                          </p:stCondLst>
                                        </p:cTn>
                                        <p:tgtEl>
                                          <p:spTgt spid="34"/>
                                        </p:tgtEl>
                                        <p:attrNameLst>
                                          <p:attrName>style.visibility</p:attrName>
                                        </p:attrNameLst>
                                      </p:cBhvr>
                                      <p:to>
                                        <p:strVal val="visible"/>
                                      </p:to>
                                    </p:set>
                                    <p:anim calcmode="lin" valueType="num">
                                      <p:cBhvr additive="base">
                                        <p:cTn dur="500" fill="hold" id="35"/>
                                        <p:tgtEl>
                                          <p:spTgt spid="34"/>
                                        </p:tgtEl>
                                        <p:attrNameLst>
                                          <p:attrName>ppt_x</p:attrName>
                                        </p:attrNameLst>
                                      </p:cBhvr>
                                      <p:tavLst>
                                        <p:tav tm="0">
                                          <p:val>
                                            <p:strVal val="#ppt_x"/>
                                          </p:val>
                                        </p:tav>
                                        <p:tav tm="100000">
                                          <p:val>
                                            <p:strVal val="#ppt_x"/>
                                          </p:val>
                                        </p:tav>
                                      </p:tavLst>
                                    </p:anim>
                                    <p:anim calcmode="lin" valueType="num">
                                      <p:cBhvr additive="base">
                                        <p:cTn dur="500" fill="hold" id="36"/>
                                        <p:tgtEl>
                                          <p:spTgt spid="34"/>
                                        </p:tgtEl>
                                        <p:attrNameLst>
                                          <p:attrName>ppt_y</p:attrName>
                                        </p:attrNameLst>
                                      </p:cBhvr>
                                      <p:tavLst>
                                        <p:tav tm="0">
                                          <p:val>
                                            <p:strVal val="1+#ppt_h/2"/>
                                          </p:val>
                                        </p:tav>
                                        <p:tav tm="100000">
                                          <p:val>
                                            <p:strVal val="#ppt_y"/>
                                          </p:val>
                                        </p:tav>
                                      </p:tavLst>
                                    </p:anim>
                                  </p:childTnLst>
                                </p:cTn>
                              </p:par>
                              <p:par>
                                <p:cTn decel="100000" fill="hold" id="37" nodeType="withEffect" presetClass="entr" presetID="2" presetSubtype="4">
                                  <p:stCondLst>
                                    <p:cond delay="3500"/>
                                  </p:stCondLst>
                                  <p:childTnLst>
                                    <p:set>
                                      <p:cBhvr>
                                        <p:cTn dur="1" fill="hold" id="38">
                                          <p:stCondLst>
                                            <p:cond delay="0"/>
                                          </p:stCondLst>
                                        </p:cTn>
                                        <p:tgtEl>
                                          <p:spTgt spid="19"/>
                                        </p:tgtEl>
                                        <p:attrNameLst>
                                          <p:attrName>style.visibility</p:attrName>
                                        </p:attrNameLst>
                                      </p:cBhvr>
                                      <p:to>
                                        <p:strVal val="visible"/>
                                      </p:to>
                                    </p:set>
                                    <p:anim calcmode="lin" valueType="num">
                                      <p:cBhvr additive="base">
                                        <p:cTn dur="500" fill="hold" id="39"/>
                                        <p:tgtEl>
                                          <p:spTgt spid="19"/>
                                        </p:tgtEl>
                                        <p:attrNameLst>
                                          <p:attrName>ppt_x</p:attrName>
                                        </p:attrNameLst>
                                      </p:cBhvr>
                                      <p:tavLst>
                                        <p:tav tm="0">
                                          <p:val>
                                            <p:strVal val="#ppt_x"/>
                                          </p:val>
                                        </p:tav>
                                        <p:tav tm="100000">
                                          <p:val>
                                            <p:strVal val="#ppt_x"/>
                                          </p:val>
                                        </p:tav>
                                      </p:tavLst>
                                    </p:anim>
                                    <p:anim calcmode="lin" valueType="num">
                                      <p:cBhvr additive="base">
                                        <p:cTn dur="500" fill="hold" id="40"/>
                                        <p:tgtEl>
                                          <p:spTgt spid="19"/>
                                        </p:tgtEl>
                                        <p:attrNameLst>
                                          <p:attrName>ppt_y</p:attrName>
                                        </p:attrNameLst>
                                      </p:cBhvr>
                                      <p:tavLst>
                                        <p:tav tm="0">
                                          <p:val>
                                            <p:strVal val="1+#ppt_h/2"/>
                                          </p:val>
                                        </p:tav>
                                        <p:tav tm="100000">
                                          <p:val>
                                            <p:strVal val="#ppt_y"/>
                                          </p:val>
                                        </p:tav>
                                      </p:tavLst>
                                    </p:anim>
                                  </p:childTnLst>
                                </p:cTn>
                              </p:par>
                              <p:par>
                                <p:cTn decel="100000" fill="hold" grpId="0" id="41" nodeType="withEffect" presetClass="entr" presetID="2" presetSubtype="4">
                                  <p:stCondLst>
                                    <p:cond delay="3750"/>
                                  </p:stCondLst>
                                  <p:childTnLst>
                                    <p:set>
                                      <p:cBhvr>
                                        <p:cTn dur="1" fill="hold" id="42">
                                          <p:stCondLst>
                                            <p:cond delay="0"/>
                                          </p:stCondLst>
                                        </p:cTn>
                                        <p:tgtEl>
                                          <p:spTgt spid="35"/>
                                        </p:tgtEl>
                                        <p:attrNameLst>
                                          <p:attrName>style.visibility</p:attrName>
                                        </p:attrNameLst>
                                      </p:cBhvr>
                                      <p:to>
                                        <p:strVal val="visible"/>
                                      </p:to>
                                    </p:set>
                                    <p:anim calcmode="lin" valueType="num">
                                      <p:cBhvr additive="base">
                                        <p:cTn dur="500" fill="hold" id="43"/>
                                        <p:tgtEl>
                                          <p:spTgt spid="35"/>
                                        </p:tgtEl>
                                        <p:attrNameLst>
                                          <p:attrName>ppt_x</p:attrName>
                                        </p:attrNameLst>
                                      </p:cBhvr>
                                      <p:tavLst>
                                        <p:tav tm="0">
                                          <p:val>
                                            <p:strVal val="#ppt_x"/>
                                          </p:val>
                                        </p:tav>
                                        <p:tav tm="100000">
                                          <p:val>
                                            <p:strVal val="#ppt_x"/>
                                          </p:val>
                                        </p:tav>
                                      </p:tavLst>
                                    </p:anim>
                                    <p:anim calcmode="lin" valueType="num">
                                      <p:cBhvr additive="base">
                                        <p:cTn dur="500" fill="hold" id="44"/>
                                        <p:tgtEl>
                                          <p:spTgt spid="35"/>
                                        </p:tgtEl>
                                        <p:attrNameLst>
                                          <p:attrName>ppt_y</p:attrName>
                                        </p:attrNameLst>
                                      </p:cBhvr>
                                      <p:tavLst>
                                        <p:tav tm="0">
                                          <p:val>
                                            <p:strVal val="1+#ppt_h/2"/>
                                          </p:val>
                                        </p:tav>
                                        <p:tav tm="100000">
                                          <p:val>
                                            <p:strVal val="#ppt_y"/>
                                          </p:val>
                                        </p:tav>
                                      </p:tavLst>
                                    </p:anim>
                                  </p:childTnLst>
                                </p:cTn>
                              </p:par>
                              <p:par>
                                <p:cTn decel="100000" fill="hold" id="45" nodeType="withEffect" presetClass="entr" presetID="2" presetSubtype="4">
                                  <p:stCondLst>
                                    <p:cond delay="4000"/>
                                  </p:stCondLst>
                                  <p:childTnLst>
                                    <p:set>
                                      <p:cBhvr>
                                        <p:cTn dur="1" fill="hold" id="46">
                                          <p:stCondLst>
                                            <p:cond delay="0"/>
                                          </p:stCondLst>
                                        </p:cTn>
                                        <p:tgtEl>
                                          <p:spTgt spid="22"/>
                                        </p:tgtEl>
                                        <p:attrNameLst>
                                          <p:attrName>style.visibility</p:attrName>
                                        </p:attrNameLst>
                                      </p:cBhvr>
                                      <p:to>
                                        <p:strVal val="visible"/>
                                      </p:to>
                                    </p:set>
                                    <p:anim calcmode="lin" valueType="num">
                                      <p:cBhvr additive="base">
                                        <p:cTn dur="500" fill="hold" id="47"/>
                                        <p:tgtEl>
                                          <p:spTgt spid="22"/>
                                        </p:tgtEl>
                                        <p:attrNameLst>
                                          <p:attrName>ppt_x</p:attrName>
                                        </p:attrNameLst>
                                      </p:cBhvr>
                                      <p:tavLst>
                                        <p:tav tm="0">
                                          <p:val>
                                            <p:strVal val="#ppt_x"/>
                                          </p:val>
                                        </p:tav>
                                        <p:tav tm="100000">
                                          <p:val>
                                            <p:strVal val="#ppt_x"/>
                                          </p:val>
                                        </p:tav>
                                      </p:tavLst>
                                    </p:anim>
                                    <p:anim calcmode="lin" valueType="num">
                                      <p:cBhvr additive="base">
                                        <p:cTn dur="500" fill="hold" id="48"/>
                                        <p:tgtEl>
                                          <p:spTgt spid="22"/>
                                        </p:tgtEl>
                                        <p:attrNameLst>
                                          <p:attrName>ppt_y</p:attrName>
                                        </p:attrNameLst>
                                      </p:cBhvr>
                                      <p:tavLst>
                                        <p:tav tm="0">
                                          <p:val>
                                            <p:strVal val="1+#ppt_h/2"/>
                                          </p:val>
                                        </p:tav>
                                        <p:tav tm="100000">
                                          <p:val>
                                            <p:strVal val="#ppt_y"/>
                                          </p:val>
                                        </p:tav>
                                      </p:tavLst>
                                    </p:anim>
                                  </p:childTnLst>
                                </p:cTn>
                              </p:par>
                              <p:par>
                                <p:cTn decel="100000" fill="hold" grpId="0" id="49" nodeType="withEffect" presetClass="entr" presetID="2" presetSubtype="4">
                                  <p:stCondLst>
                                    <p:cond delay="4250"/>
                                  </p:stCondLst>
                                  <p:childTnLst>
                                    <p:set>
                                      <p:cBhvr>
                                        <p:cTn dur="1" fill="hold" id="50">
                                          <p:stCondLst>
                                            <p:cond delay="0"/>
                                          </p:stCondLst>
                                        </p:cTn>
                                        <p:tgtEl>
                                          <p:spTgt spid="36"/>
                                        </p:tgtEl>
                                        <p:attrNameLst>
                                          <p:attrName>style.visibility</p:attrName>
                                        </p:attrNameLst>
                                      </p:cBhvr>
                                      <p:to>
                                        <p:strVal val="visible"/>
                                      </p:to>
                                    </p:set>
                                    <p:anim calcmode="lin" valueType="num">
                                      <p:cBhvr additive="base">
                                        <p:cTn dur="500" fill="hold" id="51"/>
                                        <p:tgtEl>
                                          <p:spTgt spid="36"/>
                                        </p:tgtEl>
                                        <p:attrNameLst>
                                          <p:attrName>ppt_x</p:attrName>
                                        </p:attrNameLst>
                                      </p:cBhvr>
                                      <p:tavLst>
                                        <p:tav tm="0">
                                          <p:val>
                                            <p:strVal val="#ppt_x"/>
                                          </p:val>
                                        </p:tav>
                                        <p:tav tm="100000">
                                          <p:val>
                                            <p:strVal val="#ppt_x"/>
                                          </p:val>
                                        </p:tav>
                                      </p:tavLst>
                                    </p:anim>
                                    <p:anim calcmode="lin" valueType="num">
                                      <p:cBhvr additive="base">
                                        <p:cTn dur="500" fill="hold" id="52"/>
                                        <p:tgtEl>
                                          <p:spTgt spid="36"/>
                                        </p:tgtEl>
                                        <p:attrNameLst>
                                          <p:attrName>ppt_y</p:attrName>
                                        </p:attrNameLst>
                                      </p:cBhvr>
                                      <p:tavLst>
                                        <p:tav tm="0">
                                          <p:val>
                                            <p:strVal val="1+#ppt_h/2"/>
                                          </p:val>
                                        </p:tav>
                                        <p:tav tm="100000">
                                          <p:val>
                                            <p:strVal val="#ppt_y"/>
                                          </p:val>
                                        </p:tav>
                                      </p:tavLst>
                                    </p:anim>
                                  </p:childTnLst>
                                </p:cTn>
                              </p:par>
                              <p:par>
                                <p:cTn decel="100000" fill="hold" id="53" nodeType="withEffect" presetClass="entr" presetID="2" presetSubtype="4">
                                  <p:stCondLst>
                                    <p:cond delay="4500"/>
                                  </p:stCondLst>
                                  <p:childTnLst>
                                    <p:set>
                                      <p:cBhvr>
                                        <p:cTn dur="1" fill="hold" id="54">
                                          <p:stCondLst>
                                            <p:cond delay="0"/>
                                          </p:stCondLst>
                                        </p:cTn>
                                        <p:tgtEl>
                                          <p:spTgt spid="25"/>
                                        </p:tgtEl>
                                        <p:attrNameLst>
                                          <p:attrName>style.visibility</p:attrName>
                                        </p:attrNameLst>
                                      </p:cBhvr>
                                      <p:to>
                                        <p:strVal val="visible"/>
                                      </p:to>
                                    </p:set>
                                    <p:anim calcmode="lin" valueType="num">
                                      <p:cBhvr additive="base">
                                        <p:cTn dur="500" fill="hold" id="55"/>
                                        <p:tgtEl>
                                          <p:spTgt spid="25"/>
                                        </p:tgtEl>
                                        <p:attrNameLst>
                                          <p:attrName>ppt_x</p:attrName>
                                        </p:attrNameLst>
                                      </p:cBhvr>
                                      <p:tavLst>
                                        <p:tav tm="0">
                                          <p:val>
                                            <p:strVal val="#ppt_x"/>
                                          </p:val>
                                        </p:tav>
                                        <p:tav tm="100000">
                                          <p:val>
                                            <p:strVal val="#ppt_x"/>
                                          </p:val>
                                        </p:tav>
                                      </p:tavLst>
                                    </p:anim>
                                    <p:anim calcmode="lin" valueType="num">
                                      <p:cBhvr additive="base">
                                        <p:cTn dur="500" fill="hold" id="56"/>
                                        <p:tgtEl>
                                          <p:spTgt spid="25"/>
                                        </p:tgtEl>
                                        <p:attrNameLst>
                                          <p:attrName>ppt_y</p:attrName>
                                        </p:attrNameLst>
                                      </p:cBhvr>
                                      <p:tavLst>
                                        <p:tav tm="0">
                                          <p:val>
                                            <p:strVal val="1+#ppt_h/2"/>
                                          </p:val>
                                        </p:tav>
                                        <p:tav tm="100000">
                                          <p:val>
                                            <p:strVal val="#ppt_y"/>
                                          </p:val>
                                        </p:tav>
                                      </p:tavLst>
                                    </p:anim>
                                  </p:childTnLst>
                                </p:cTn>
                              </p:par>
                              <p:par>
                                <p:cTn decel="100000" fill="hold" grpId="0" id="57" nodeType="withEffect" presetClass="entr" presetID="2" presetSubtype="4">
                                  <p:stCondLst>
                                    <p:cond delay="4750"/>
                                  </p:stCondLst>
                                  <p:childTnLst>
                                    <p:set>
                                      <p:cBhvr>
                                        <p:cTn dur="1" fill="hold" id="58">
                                          <p:stCondLst>
                                            <p:cond delay="0"/>
                                          </p:stCondLst>
                                        </p:cTn>
                                        <p:tgtEl>
                                          <p:spTgt spid="37"/>
                                        </p:tgtEl>
                                        <p:attrNameLst>
                                          <p:attrName>style.visibility</p:attrName>
                                        </p:attrNameLst>
                                      </p:cBhvr>
                                      <p:to>
                                        <p:strVal val="visible"/>
                                      </p:to>
                                    </p:set>
                                    <p:anim calcmode="lin" valueType="num">
                                      <p:cBhvr additive="base">
                                        <p:cTn dur="500" fill="hold" id="59"/>
                                        <p:tgtEl>
                                          <p:spTgt spid="37"/>
                                        </p:tgtEl>
                                        <p:attrNameLst>
                                          <p:attrName>ppt_x</p:attrName>
                                        </p:attrNameLst>
                                      </p:cBhvr>
                                      <p:tavLst>
                                        <p:tav tm="0">
                                          <p:val>
                                            <p:strVal val="#ppt_x"/>
                                          </p:val>
                                        </p:tav>
                                        <p:tav tm="100000">
                                          <p:val>
                                            <p:strVal val="#ppt_x"/>
                                          </p:val>
                                        </p:tav>
                                      </p:tavLst>
                                    </p:anim>
                                    <p:anim calcmode="lin" valueType="num">
                                      <p:cBhvr additive="base">
                                        <p:cTn dur="500" fill="hold" id="60"/>
                                        <p:tgtEl>
                                          <p:spTgt spid="37"/>
                                        </p:tgtEl>
                                        <p:attrNameLst>
                                          <p:attrName>ppt_y</p:attrName>
                                        </p:attrNameLst>
                                      </p:cBhvr>
                                      <p:tavLst>
                                        <p:tav tm="0">
                                          <p:val>
                                            <p:strVal val="1+#ppt_h/2"/>
                                          </p:val>
                                        </p:tav>
                                        <p:tav tm="100000">
                                          <p:val>
                                            <p:strVal val="#ppt_y"/>
                                          </p:val>
                                        </p:tav>
                                      </p:tavLst>
                                    </p:anim>
                                  </p:childTnLst>
                                </p:cTn>
                              </p:par>
                              <p:par>
                                <p:cTn decel="100000" fill="hold" id="61" nodeType="withEffect" presetClass="entr" presetID="2" presetSubtype="4">
                                  <p:stCondLst>
                                    <p:cond delay="5000"/>
                                  </p:stCondLst>
                                  <p:childTnLst>
                                    <p:set>
                                      <p:cBhvr>
                                        <p:cTn dur="1" fill="hold" id="62">
                                          <p:stCondLst>
                                            <p:cond delay="0"/>
                                          </p:stCondLst>
                                        </p:cTn>
                                        <p:tgtEl>
                                          <p:spTgt spid="28"/>
                                        </p:tgtEl>
                                        <p:attrNameLst>
                                          <p:attrName>style.visibility</p:attrName>
                                        </p:attrNameLst>
                                      </p:cBhvr>
                                      <p:to>
                                        <p:strVal val="visible"/>
                                      </p:to>
                                    </p:set>
                                    <p:anim calcmode="lin" valueType="num">
                                      <p:cBhvr additive="base">
                                        <p:cTn dur="500" fill="hold" id="63"/>
                                        <p:tgtEl>
                                          <p:spTgt spid="28"/>
                                        </p:tgtEl>
                                        <p:attrNameLst>
                                          <p:attrName>ppt_x</p:attrName>
                                        </p:attrNameLst>
                                      </p:cBhvr>
                                      <p:tavLst>
                                        <p:tav tm="0">
                                          <p:val>
                                            <p:strVal val="#ppt_x"/>
                                          </p:val>
                                        </p:tav>
                                        <p:tav tm="100000">
                                          <p:val>
                                            <p:strVal val="#ppt_x"/>
                                          </p:val>
                                        </p:tav>
                                      </p:tavLst>
                                    </p:anim>
                                    <p:anim calcmode="lin" valueType="num">
                                      <p:cBhvr additive="base">
                                        <p:cTn dur="500" fill="hold" id="64"/>
                                        <p:tgtEl>
                                          <p:spTgt spid="28"/>
                                        </p:tgtEl>
                                        <p:attrNameLst>
                                          <p:attrName>ppt_y</p:attrName>
                                        </p:attrNameLst>
                                      </p:cBhvr>
                                      <p:tavLst>
                                        <p:tav tm="0">
                                          <p:val>
                                            <p:strVal val="1+#ppt_h/2"/>
                                          </p:val>
                                        </p:tav>
                                        <p:tav tm="100000">
                                          <p:val>
                                            <p:strVal val="#ppt_y"/>
                                          </p:val>
                                        </p:tav>
                                      </p:tavLst>
                                    </p:anim>
                                  </p:childTnLst>
                                </p:cTn>
                              </p:par>
                              <p:par>
                                <p:cTn decel="100000" fill="hold" grpId="0" id="65" nodeType="withEffect" presetClass="entr" presetID="2" presetSubtype="4">
                                  <p:stCondLst>
                                    <p:cond delay="5250"/>
                                  </p:stCondLst>
                                  <p:childTnLst>
                                    <p:set>
                                      <p:cBhvr>
                                        <p:cTn dur="1" fill="hold" id="66">
                                          <p:stCondLst>
                                            <p:cond delay="0"/>
                                          </p:stCondLst>
                                        </p:cTn>
                                        <p:tgtEl>
                                          <p:spTgt spid="38"/>
                                        </p:tgtEl>
                                        <p:attrNameLst>
                                          <p:attrName>style.visibility</p:attrName>
                                        </p:attrNameLst>
                                      </p:cBhvr>
                                      <p:to>
                                        <p:strVal val="visible"/>
                                      </p:to>
                                    </p:set>
                                    <p:anim calcmode="lin" valueType="num">
                                      <p:cBhvr additive="base">
                                        <p:cTn dur="500" fill="hold" id="67"/>
                                        <p:tgtEl>
                                          <p:spTgt spid="38"/>
                                        </p:tgtEl>
                                        <p:attrNameLst>
                                          <p:attrName>ppt_x</p:attrName>
                                        </p:attrNameLst>
                                      </p:cBhvr>
                                      <p:tavLst>
                                        <p:tav tm="0">
                                          <p:val>
                                            <p:strVal val="#ppt_x"/>
                                          </p:val>
                                        </p:tav>
                                        <p:tav tm="100000">
                                          <p:val>
                                            <p:strVal val="#ppt_x"/>
                                          </p:val>
                                        </p:tav>
                                      </p:tavLst>
                                    </p:anim>
                                    <p:anim calcmode="lin" valueType="num">
                                      <p:cBhvr additive="base">
                                        <p:cTn dur="500" fill="hold" id="68"/>
                                        <p:tgtEl>
                                          <p:spTgt spid="38"/>
                                        </p:tgtEl>
                                        <p:attrNameLst>
                                          <p:attrName>ppt_y</p:attrName>
                                        </p:attrNameLst>
                                      </p:cBhvr>
                                      <p:tavLst>
                                        <p:tav tm="0">
                                          <p:val>
                                            <p:strVal val="1+#ppt_h/2"/>
                                          </p:val>
                                        </p:tav>
                                        <p:tav tm="100000">
                                          <p:val>
                                            <p:strVal val="#ppt_y"/>
                                          </p:val>
                                        </p:tav>
                                      </p:tavLst>
                                    </p:anim>
                                  </p:childTnLst>
                                </p:cTn>
                              </p:par>
                              <p:par>
                                <p:cTn decel="100000" fill="hold" grpId="0" id="69" nodeType="withEffect" presetClass="entr" presetID="2" presetSubtype="8">
                                  <p:stCondLst>
                                    <p:cond delay="500"/>
                                  </p:stCondLst>
                                  <p:childTnLst>
                                    <p:set>
                                      <p:cBhvr>
                                        <p:cTn dur="1" fill="hold" id="70">
                                          <p:stCondLst>
                                            <p:cond delay="0"/>
                                          </p:stCondLst>
                                        </p:cTn>
                                        <p:tgtEl>
                                          <p:spTgt spid="39"/>
                                        </p:tgtEl>
                                        <p:attrNameLst>
                                          <p:attrName>style.visibility</p:attrName>
                                        </p:attrNameLst>
                                      </p:cBhvr>
                                      <p:to>
                                        <p:strVal val="visible"/>
                                      </p:to>
                                    </p:set>
                                    <p:anim calcmode="lin" valueType="num">
                                      <p:cBhvr additive="base">
                                        <p:cTn dur="500" fill="hold" id="71"/>
                                        <p:tgtEl>
                                          <p:spTgt spid="39"/>
                                        </p:tgtEl>
                                        <p:attrNameLst>
                                          <p:attrName>ppt_x</p:attrName>
                                        </p:attrNameLst>
                                      </p:cBhvr>
                                      <p:tavLst>
                                        <p:tav tm="0">
                                          <p:val>
                                            <p:strVal val="0-#ppt_w/2"/>
                                          </p:val>
                                        </p:tav>
                                        <p:tav tm="100000">
                                          <p:val>
                                            <p:strVal val="#ppt_x"/>
                                          </p:val>
                                        </p:tav>
                                      </p:tavLst>
                                    </p:anim>
                                    <p:anim calcmode="lin" valueType="num">
                                      <p:cBhvr additive="base">
                                        <p:cTn dur="500" fill="hold" id="72"/>
                                        <p:tgtEl>
                                          <p:spTgt spid="39"/>
                                        </p:tgtEl>
                                        <p:attrNameLst>
                                          <p:attrName>ppt_y</p:attrName>
                                        </p:attrNameLst>
                                      </p:cBhvr>
                                      <p:tavLst>
                                        <p:tav tm="0">
                                          <p:val>
                                            <p:strVal val="#ppt_y"/>
                                          </p:val>
                                        </p:tav>
                                        <p:tav tm="100000">
                                          <p:val>
                                            <p:strVal val="#ppt_y"/>
                                          </p:val>
                                        </p:tav>
                                      </p:tavLst>
                                    </p:anim>
                                  </p:childTnLst>
                                </p:cTn>
                              </p:par>
                              <p:par>
                                <p:cTn decel="100000" fill="hold" grpId="0" id="73" nodeType="withEffect" presetClass="entr" presetID="2" presetSubtype="8">
                                  <p:stCondLst>
                                    <p:cond delay="750"/>
                                  </p:stCondLst>
                                  <p:childTnLst>
                                    <p:set>
                                      <p:cBhvr>
                                        <p:cTn dur="1" fill="hold" id="74">
                                          <p:stCondLst>
                                            <p:cond delay="0"/>
                                          </p:stCondLst>
                                        </p:cTn>
                                        <p:tgtEl>
                                          <p:spTgt spid="41"/>
                                        </p:tgtEl>
                                        <p:attrNameLst>
                                          <p:attrName>style.visibility</p:attrName>
                                        </p:attrNameLst>
                                      </p:cBhvr>
                                      <p:to>
                                        <p:strVal val="visible"/>
                                      </p:to>
                                    </p:set>
                                    <p:anim calcmode="lin" valueType="num">
                                      <p:cBhvr additive="base">
                                        <p:cTn dur="500" fill="hold" id="75"/>
                                        <p:tgtEl>
                                          <p:spTgt spid="41"/>
                                        </p:tgtEl>
                                        <p:attrNameLst>
                                          <p:attrName>ppt_x</p:attrName>
                                        </p:attrNameLst>
                                      </p:cBhvr>
                                      <p:tavLst>
                                        <p:tav tm="0">
                                          <p:val>
                                            <p:strVal val="0-#ppt_w/2"/>
                                          </p:val>
                                        </p:tav>
                                        <p:tav tm="100000">
                                          <p:val>
                                            <p:strVal val="#ppt_x"/>
                                          </p:val>
                                        </p:tav>
                                      </p:tavLst>
                                    </p:anim>
                                    <p:anim calcmode="lin" valueType="num">
                                      <p:cBhvr additive="base">
                                        <p:cTn dur="500" fill="hold" id="76"/>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1"/>
      <p:bldP grpId="0" spid="32"/>
      <p:bldP grpId="0" spid="33"/>
      <p:bldP grpId="0" spid="34"/>
      <p:bldP grpId="0" spid="35"/>
      <p:bldP grpId="0" spid="36"/>
      <p:bldP grpId="0" spid="37"/>
      <p:bldP grpId="0" spid="38"/>
      <p:bldP grpId="0" spid="39"/>
      <p:bldP grpId="0" spid="41"/>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a:extLst>
              <a:ext uri="{FF2B5EF4-FFF2-40B4-BE49-F238E27FC236}">
                <a16:creationId xmlns:a16="http://schemas.microsoft.com/office/drawing/2014/main" id="{8D537F49-6596-4036-872E-7FACCD9552F7}"/>
              </a:ext>
            </a:extLst>
          </p:cNvPr>
          <p:cNvPicPr>
            <a:picLocks noChangeAspect="1"/>
          </p:cNvPicPr>
          <p:nvPr/>
        </p:nvPicPr>
        <p:blipFill>
          <a:blip r:embed="rId2"/>
          <a:srcRect t="6937"/>
          <a:stretch>
            <a:fillRect/>
          </a:stretch>
        </p:blipFill>
        <p:spPr>
          <a:xfrm>
            <a:off x="-97398" y="0"/>
            <a:ext cx="12289397" cy="6915150"/>
          </a:xfrm>
          <a:prstGeom prst="rect">
            <a:avLst/>
          </a:prstGeom>
        </p:spPr>
      </p:pic>
      <p:pic>
        <p:nvPicPr>
          <p:cNvPr id="4" name="PA_库_图片 3">
            <a:extLst>
              <a:ext uri="{FF2B5EF4-FFF2-40B4-BE49-F238E27FC236}">
                <a16:creationId xmlns:a16="http://schemas.microsoft.com/office/drawing/2014/main" id="{E7FA7E3B-0392-441C-920B-8EF0B7B3DD20}"/>
              </a:ext>
            </a:extLst>
          </p:cNvPr>
          <p:cNvPicPr>
            <a:picLocks noChangeAspect="1"/>
          </p:cNvPicPr>
          <p:nvPr>
            <p:custDataLst>
              <p:tags r:id="rId4"/>
            </p:custDataLst>
          </p:nvPr>
        </p:nvPicPr>
        <p:blipFill>
          <a:blip r:embed="rId3">
            <a:extLst>
              <a:ext uri="{28A0092B-C50C-407E-A947-70E740481C1C}">
                <a14:useLocalDpi val="0"/>
              </a:ext>
            </a:extLst>
          </a:blip>
          <a:stretch>
            <a:fillRect/>
          </a:stretch>
        </p:blipFill>
        <p:spPr>
          <a:xfrm>
            <a:off x="4876801" y="-111004"/>
            <a:ext cx="6864108" cy="6864108"/>
          </a:xfrm>
          <a:prstGeom prst="rect">
            <a:avLst/>
          </a:prstGeom>
        </p:spPr>
      </p:pic>
      <p:sp>
        <p:nvSpPr>
          <p:cNvPr id="5" name="PA_库_$30">
            <a:extLst>
              <a:ext uri="{FF2B5EF4-FFF2-40B4-BE49-F238E27FC236}">
                <a16:creationId xmlns:a16="http://schemas.microsoft.com/office/drawing/2014/main" id="{E866CD17-E846-47FB-B583-50B0B9C722F8}"/>
              </a:ext>
            </a:extLst>
          </p:cNvPr>
          <p:cNvSpPr txBox="1"/>
          <p:nvPr>
            <p:custDataLst>
              <p:tags r:id="rId5"/>
            </p:custDataLst>
          </p:nvPr>
        </p:nvSpPr>
        <p:spPr>
          <a:xfrm>
            <a:off x="3872554" y="750673"/>
            <a:ext cx="1168400" cy="2523744"/>
          </a:xfrm>
          <a:prstGeom prst="rect">
            <a:avLst/>
          </a:prstGeom>
          <a:ln w="12700">
            <a:miter lim="400000"/>
          </a:ln>
          <a:extLst>
            <a:ext uri="{C572A759-6A51-4108-AA02-DFA0A04FC94B}">
              <ma14:wrappingTextBoxFlag xmlns:ma14="http://schemas.microsoft.com/office/mac/drawingml/2011/main" val="1"/>
            </a:ext>
          </a:extLst>
        </p:spPr>
        <p:txBody>
          <a:bodyPr bIns="0" lIns="0" rIns="0" tIns="0" wrap="none">
            <a:spAutoFit/>
          </a:bodyPr>
          <a:lstStyle>
            <a:lvl1pPr algn="l">
              <a:lnSpc>
                <a:spcPct val="120000"/>
              </a:lnSpc>
              <a:defRPr b="0" sz="5500">
                <a:solidFill>
                  <a:srgbClr val="30353E"/>
                </a:solidFill>
                <a:latin typeface="Aileron Heavy"/>
                <a:ea typeface="Aileron Heavy"/>
                <a:cs typeface="Aileron Heavy"/>
                <a:sym typeface="Aileron Heavy"/>
              </a:defRPr>
            </a:lvl1pPr>
          </a:lstStyle>
          <a:p>
            <a:r>
              <a:rPr lang="en-US" sz="13800">
                <a:solidFill>
                  <a:schemeClr val="bg1"/>
                </a:solidFill>
                <a:latin charset="0" panose="020b0a04020102020204" pitchFamily="34" typeface="Arial Black"/>
                <a:ea charset="-122" panose="00020600040101010101" pitchFamily="18" typeface="汉仪清庭-55简"/>
              </a:rPr>
              <a:t>3</a:t>
            </a:r>
          </a:p>
        </p:txBody>
      </p:sp>
      <p:sp>
        <p:nvSpPr>
          <p:cNvPr id="6" name="PA_库_Special Price Tittle…">
            <a:extLst>
              <a:ext uri="{FF2B5EF4-FFF2-40B4-BE49-F238E27FC236}">
                <a16:creationId xmlns:a16="http://schemas.microsoft.com/office/drawing/2014/main" id="{0BF46DA5-A395-4B3F-85C3-7DDC8E6D311B}"/>
              </a:ext>
            </a:extLst>
          </p:cNvPr>
          <p:cNvSpPr txBox="1"/>
          <p:nvPr>
            <p:custDataLst>
              <p:tags r:id="rId6"/>
            </p:custDataLst>
          </p:nvPr>
        </p:nvSpPr>
        <p:spPr>
          <a:xfrm>
            <a:off x="3121315" y="2819400"/>
            <a:ext cx="2882900" cy="822960"/>
          </a:xfrm>
          <a:prstGeom prst="rect">
            <a:avLst/>
          </a:prstGeom>
          <a:ln w="12700">
            <a:miter lim="400000"/>
          </a:ln>
          <a:extLst>
            <a:ext uri="{C572A759-6A51-4108-AA02-DFA0A04FC94B}">
              <ma14:wrappingTextBoxFlag xmlns:ma14="http://schemas.microsoft.com/office/mac/drawingml/2011/main" val="1"/>
            </a:ext>
          </a:extLst>
        </p:spPr>
        <p:txBody>
          <a:bodyPr bIns="0" lIns="0" rIns="0" tIns="0" wrap="none">
            <a:spAutoFit/>
          </a:bodyPr>
          <a:lstStyle/>
          <a:p>
            <a:pPr algn="ctr">
              <a:lnSpc>
                <a:spcPct val="150000"/>
              </a:lnSpc>
              <a:defRPr sz="1800">
                <a:solidFill>
                  <a:srgbClr val="677180"/>
                </a:solidFill>
                <a:latin typeface="Aileron"/>
                <a:ea typeface="Aileron"/>
                <a:cs typeface="Aileron"/>
                <a:sym typeface="Aileron"/>
              </a:defRPr>
            </a:pPr>
            <a:r>
              <a:rPr>
                <a:solidFill>
                  <a:schemeClr val="bg1"/>
                </a:solidFill>
              </a:rPr>
              <a:t>Special Price Tittle</a:t>
            </a:r>
          </a:p>
          <a:p>
            <a:pPr algn="ctr">
              <a:lnSpc>
                <a:spcPct val="150000"/>
              </a:lnSpc>
              <a:defRPr sz="1800">
                <a:solidFill>
                  <a:srgbClr val="677180"/>
                </a:solidFill>
                <a:latin typeface="Aileron"/>
                <a:ea typeface="Aileron"/>
                <a:cs typeface="Aileron"/>
                <a:sym typeface="Aileron"/>
              </a:defRPr>
            </a:pPr>
            <a:r>
              <a:rPr>
                <a:solidFill>
                  <a:schemeClr val="bg1"/>
                </a:solidFill>
              </a:rPr>
              <a:t>Focused services processes.</a:t>
            </a:r>
          </a:p>
        </p:txBody>
      </p:sp>
    </p:spTree>
    <p:extLst>
      <p:ext uri="{BB962C8B-B14F-4D97-AF65-F5344CB8AC3E}">
        <p14:creationId val="994193500"/>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2" presetSubtype="1">
                                  <p:stCondLst>
                                    <p:cond delay="250"/>
                                  </p:stCondLst>
                                  <p:childTnLst>
                                    <p:set>
                                      <p:cBhvr>
                                        <p:cTn dur="1" fill="hold" id="6">
                                          <p:stCondLst>
                                            <p:cond delay="0"/>
                                          </p:stCondLst>
                                        </p:cTn>
                                        <p:tgtEl>
                                          <p:spTgt spid="5"/>
                                        </p:tgtEl>
                                        <p:attrNameLst>
                                          <p:attrName>style.visibility</p:attrName>
                                        </p:attrNameLst>
                                      </p:cBhvr>
                                      <p:to>
                                        <p:strVal val="visible"/>
                                      </p:to>
                                    </p:set>
                                    <p:animEffect filter="wipe(up)" transition="in">
                                      <p:cBhvr>
                                        <p:cTn dur="1000" id="7"/>
                                        <p:tgtEl>
                                          <p:spTgt spid="5"/>
                                        </p:tgtEl>
                                      </p:cBhvr>
                                    </p:animEffect>
                                  </p:childTnLst>
                                </p:cTn>
                              </p:par>
                              <p:par>
                                <p:cTn fill="hold" grpId="0" id="8" nodeType="withEffect" presetClass="entr" presetID="22" presetSubtype="1">
                                  <p:stCondLst>
                                    <p:cond delay="250"/>
                                  </p:stCondLst>
                                  <p:childTnLst>
                                    <p:set>
                                      <p:cBhvr>
                                        <p:cTn dur="1" fill="hold" id="9">
                                          <p:stCondLst>
                                            <p:cond delay="0"/>
                                          </p:stCondLst>
                                        </p:cTn>
                                        <p:tgtEl>
                                          <p:spTgt spid="6"/>
                                        </p:tgtEl>
                                        <p:attrNameLst>
                                          <p:attrName>style.visibility</p:attrName>
                                        </p:attrNameLst>
                                      </p:cBhvr>
                                      <p:to>
                                        <p:strVal val="visible"/>
                                      </p:to>
                                    </p:set>
                                    <p:animEffect filter="wipe(up)" transition="in">
                                      <p:cBhvr>
                                        <p:cTn dur="1000" id="10"/>
                                        <p:tgtEl>
                                          <p:spTgt spid="6"/>
                                        </p:tgtEl>
                                      </p:cBhvr>
                                    </p:animEffect>
                                  </p:childTnLst>
                                </p:cTn>
                              </p:par>
                              <p:par>
                                <p:cTn decel="100000" fill="hold" id="11" nodeType="withEffect" presetClass="entr" presetID="2" presetSubtype="4">
                                  <p:stCondLst>
                                    <p:cond delay="250"/>
                                  </p:stCondLst>
                                  <p:childTnLst>
                                    <p:set>
                                      <p:cBhvr>
                                        <p:cTn dur="1" fill="hold" id="12">
                                          <p:stCondLst>
                                            <p:cond delay="0"/>
                                          </p:stCondLst>
                                        </p:cTn>
                                        <p:tgtEl>
                                          <p:spTgt spid="4"/>
                                        </p:tgtEl>
                                        <p:attrNameLst>
                                          <p:attrName>style.visibility</p:attrName>
                                        </p:attrNameLst>
                                      </p:cBhvr>
                                      <p:to>
                                        <p:strVal val="visible"/>
                                      </p:to>
                                    </p:set>
                                    <p:anim calcmode="lin" valueType="num">
                                      <p:cBhvr additive="base">
                                        <p:cTn dur="1500" fill="hold" id="13"/>
                                        <p:tgtEl>
                                          <p:spTgt spid="4"/>
                                        </p:tgtEl>
                                        <p:attrNameLst>
                                          <p:attrName>ppt_x</p:attrName>
                                        </p:attrNameLst>
                                      </p:cBhvr>
                                      <p:tavLst>
                                        <p:tav tm="0">
                                          <p:val>
                                            <p:strVal val="#ppt_x"/>
                                          </p:val>
                                        </p:tav>
                                        <p:tav tm="100000">
                                          <p:val>
                                            <p:strVal val="#ppt_x"/>
                                          </p:val>
                                        </p:tav>
                                      </p:tavLst>
                                    </p:anim>
                                    <p:anim calcmode="lin" valueType="num">
                                      <p:cBhvr additive="base">
                                        <p:cTn dur="1500" fill="hold" id="14"/>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矩形 4">
            <a:extLst>
              <a:ext uri="{FF2B5EF4-FFF2-40B4-BE49-F238E27FC236}">
                <a16:creationId xmlns:a16="http://schemas.microsoft.com/office/drawing/2014/main" id="{8F4B29BB-16B5-4607-B56A-BB709421D3A1}"/>
              </a:ext>
            </a:extLst>
          </p:cNvPr>
          <p:cNvSpPr/>
          <p:nvPr/>
        </p:nvSpPr>
        <p:spPr>
          <a:xfrm>
            <a:off x="-97398" y="1828800"/>
            <a:ext cx="12289398" cy="6286500"/>
          </a:xfrm>
          <a:prstGeom prst="rect">
            <a:avLst/>
          </a:prstGeom>
          <a:solidFill>
            <a:srgbClr val="F4F5F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5">
            <a:extLst>
              <a:ext uri="{FF2B5EF4-FFF2-40B4-BE49-F238E27FC236}">
                <a16:creationId xmlns:a16="http://schemas.microsoft.com/office/drawing/2014/main" id="{B17F0DA6-C8F6-4851-857F-76EC2B014E84}"/>
              </a:ext>
            </a:extLst>
          </p:cNvPr>
          <p:cNvSpPr/>
          <p:nvPr/>
        </p:nvSpPr>
        <p:spPr>
          <a:xfrm>
            <a:off x="-97398" y="742950"/>
            <a:ext cx="5909537" cy="7372350"/>
          </a:xfrm>
          <a:custGeom>
            <a:gdLst>
              <a:gd fmla="*/ 0 w 5909537" name="connsiteX0"/>
              <a:gd fmla="*/ 1157397 h 7443897" name="connsiteY0"/>
              <a:gd fmla="*/ 2535798 w 5909537" name="connsiteX1"/>
              <a:gd fmla="*/ 482612 h 7443897" name="connsiteY1"/>
              <a:gd fmla="*/ 3793098 w 5909537" name="connsiteX2"/>
              <a:gd fmla="*/ 1310004 h 7443897" name="connsiteY2"/>
              <a:gd fmla="*/ 3983598 w 5909537" name="connsiteX3"/>
              <a:gd fmla="*/ 7443897 h 7443897" name="connsiteY3"/>
              <a:gd fmla="*/ 0 w 5909537" name="connsiteX4"/>
              <a:gd fmla="*/ 7443897 h 7443897" name="connsiteY4"/>
              <a:gd fmla="*/ 0 w 5909537" name="connsiteX5"/>
              <a:gd fmla="*/ 1157397 h 7443897"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7443897" w="5909537">
                <a:moveTo>
                  <a:pt x="0" y="1157397"/>
                </a:moveTo>
                <a:cubicBezTo>
                  <a:pt x="508358" y="124355"/>
                  <a:pt x="2075065" y="-477540"/>
                  <a:pt x="2535798" y="482612"/>
                </a:cubicBezTo>
                <a:cubicBezTo>
                  <a:pt x="3015581" y="1576295"/>
                  <a:pt x="3085073" y="1287983"/>
                  <a:pt x="3793098" y="1310004"/>
                </a:cubicBezTo>
                <a:cubicBezTo>
                  <a:pt x="8441298" y="2054273"/>
                  <a:pt x="3983598" y="5348397"/>
                  <a:pt x="3983598" y="7443897"/>
                </a:cubicBezTo>
                <a:lnTo>
                  <a:pt x="0" y="7443897"/>
                </a:lnTo>
                <a:lnTo>
                  <a:pt x="0" y="1157397"/>
                </a:lnTo>
                <a:close/>
              </a:path>
            </a:pathLst>
          </a:custGeom>
          <a:gradFill>
            <a:gsLst>
              <a:gs pos="0">
                <a:srgbClr val="CECEFF"/>
              </a:gs>
              <a:gs pos="73000">
                <a:srgbClr val="C2A1FF"/>
              </a:gs>
              <a:gs pos="46000">
                <a:srgbClr val="D0D0FF"/>
              </a:gs>
              <a:gs pos="100000">
                <a:srgbClr val="1993E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3" name="图片 2">
            <a:extLst>
              <a:ext uri="{FF2B5EF4-FFF2-40B4-BE49-F238E27FC236}">
                <a16:creationId xmlns:a16="http://schemas.microsoft.com/office/drawing/2014/main" id="{81B861B5-6FCE-4F78-8BEF-DD74DD9D626F}"/>
              </a:ext>
            </a:extLst>
          </p:cNvPr>
          <p:cNvPicPr>
            <a:picLocks noChangeAspect="1"/>
          </p:cNvPicPr>
          <p:nvPr/>
        </p:nvPicPr>
        <p:blipFill>
          <a:blip r:embed="rId2"/>
          <a:srcRect t="40823"/>
          <a:stretch>
            <a:fillRect/>
          </a:stretch>
        </p:blipFill>
        <p:spPr>
          <a:xfrm>
            <a:off x="-97398" y="0"/>
            <a:ext cx="12288540" cy="2057400"/>
          </a:xfrm>
          <a:prstGeom prst="rect">
            <a:avLst/>
          </a:prstGeom>
        </p:spPr>
      </p:pic>
      <p:sp>
        <p:nvSpPr>
          <p:cNvPr id="8" name="圆角矩形 3">
            <a:extLst>
              <a:ext uri="{FF2B5EF4-FFF2-40B4-BE49-F238E27FC236}">
                <a16:creationId xmlns:a16="http://schemas.microsoft.com/office/drawing/2014/main" id="{96A9CC42-4A47-4FC3-B0E7-C8ABCEE00650}"/>
              </a:ext>
            </a:extLst>
          </p:cNvPr>
          <p:cNvSpPr/>
          <p:nvPr/>
        </p:nvSpPr>
        <p:spPr>
          <a:xfrm>
            <a:off x="694734" y="581749"/>
            <a:ext cx="10802533" cy="5694503"/>
          </a:xfrm>
          <a:prstGeom prst="roundRect">
            <a:avLst>
              <a:gd fmla="val 2001" name="adj"/>
            </a:avLst>
          </a:prstGeom>
          <a:solidFill>
            <a:schemeClr val="bg1"/>
          </a:solidFill>
          <a:ln w="12700">
            <a:noFill/>
          </a:ln>
          <a:effectLst>
            <a:outerShdw algn="t" blurRad="381000" dir="5400000" dist="38100" rotWithShape="0">
              <a:srgbClr val="B8B8FF">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ndParaRPr>
          </a:p>
        </p:txBody>
      </p:sp>
      <p:grpSp>
        <p:nvGrpSpPr>
          <p:cNvPr id="7" name="Group 4">
            <a:extLst>
              <a:ext uri="{FF2B5EF4-FFF2-40B4-BE49-F238E27FC236}">
                <a16:creationId xmlns:a16="http://schemas.microsoft.com/office/drawing/2014/main" id="{FEF63EC8-0479-4E80-98B1-9981617C2272}"/>
              </a:ext>
            </a:extLst>
          </p:cNvPr>
          <p:cNvGrpSpPr>
            <a:grpSpLocks noChangeAspect="1"/>
          </p:cNvGrpSpPr>
          <p:nvPr/>
        </p:nvGrpSpPr>
        <p:grpSpPr>
          <a:xfrm>
            <a:off x="1043497" y="1603235"/>
            <a:ext cx="5115580" cy="4010393"/>
            <a:chOff x="2595" y="984"/>
            <a:chExt cx="2997" cy="2266"/>
          </a:xfrm>
          <a:effectLst/>
        </p:grpSpPr>
        <p:grpSp>
          <p:nvGrpSpPr>
            <p:cNvPr id="9" name="Group 205">
              <a:extLst>
                <a:ext uri="{FF2B5EF4-FFF2-40B4-BE49-F238E27FC236}">
                  <a16:creationId xmlns:a16="http://schemas.microsoft.com/office/drawing/2014/main" id="{E796853C-D420-491E-B89C-CC8CF650AA7C}"/>
                </a:ext>
              </a:extLst>
            </p:cNvPr>
            <p:cNvGrpSpPr/>
            <p:nvPr/>
          </p:nvGrpSpPr>
          <p:grpSpPr>
            <a:xfrm>
              <a:off x="2701" y="984"/>
              <a:ext cx="2891" cy="2266"/>
              <a:chOff x="2701" y="984"/>
              <a:chExt cx="2891" cy="2266"/>
            </a:xfrm>
          </p:grpSpPr>
          <p:sp>
            <p:nvSpPr>
              <p:cNvPr id="1016" name="Freeform 5">
                <a:extLst>
                  <a:ext uri="{FF2B5EF4-FFF2-40B4-BE49-F238E27FC236}">
                    <a16:creationId xmlns:a16="http://schemas.microsoft.com/office/drawing/2014/main" id="{89DFE835-0CCE-4B19-98ED-0AD190EB4EC9}"/>
                  </a:ext>
                </a:extLst>
              </p:cNvPr>
              <p:cNvSpPr/>
              <p:nvPr/>
            </p:nvSpPr>
            <p:spPr bwMode="auto">
              <a:xfrm>
                <a:off x="3179" y="984"/>
                <a:ext cx="997" cy="1536"/>
              </a:xfrm>
              <a:custGeom>
                <a:gdLst>
                  <a:gd fmla="*/ 997 w 997" name="T0"/>
                  <a:gd fmla="*/ 1054 h 1536" name="T1"/>
                  <a:gd fmla="*/ 0 w 997" name="T2"/>
                  <a:gd fmla="*/ 1536 h 1536" name="T3"/>
                  <a:gd fmla="*/ 0 w 997" name="T4"/>
                  <a:gd fmla="*/ 482 h 1536" name="T5"/>
                  <a:gd fmla="*/ 997 w 997" name="T6"/>
                  <a:gd fmla="*/ 0 h 1536" name="T7"/>
                  <a:gd fmla="*/ 997 w 997" name="T8"/>
                  <a:gd fmla="*/ 1054 h 1536" name="T9"/>
                </a:gdLst>
                <a:cxnLst>
                  <a:cxn ang="0">
                    <a:pos x="T0" y="T1"/>
                  </a:cxn>
                  <a:cxn ang="0">
                    <a:pos x="T2" y="T3"/>
                  </a:cxn>
                  <a:cxn ang="0">
                    <a:pos x="T4" y="T5"/>
                  </a:cxn>
                  <a:cxn ang="0">
                    <a:pos x="T6" y="T7"/>
                  </a:cxn>
                  <a:cxn ang="0">
                    <a:pos x="T8" y="T9"/>
                  </a:cxn>
                </a:cxnLst>
                <a:rect b="b" l="0" r="r" t="0"/>
                <a:pathLst>
                  <a:path h="1536" w="997">
                    <a:moveTo>
                      <a:pt x="997" y="1054"/>
                    </a:moveTo>
                    <a:lnTo>
                      <a:pt x="0" y="1536"/>
                    </a:lnTo>
                    <a:lnTo>
                      <a:pt x="0" y="482"/>
                    </a:lnTo>
                    <a:lnTo>
                      <a:pt x="997" y="0"/>
                    </a:lnTo>
                    <a:lnTo>
                      <a:pt x="997" y="1054"/>
                    </a:lnTo>
                    <a:close/>
                  </a:path>
                </a:pathLst>
              </a:custGeom>
              <a:noFill/>
              <a:ln cap="flat" w="8">
                <a:solidFill>
                  <a:srgbClr val="D6CE9A"/>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1017" name="Freeform 6">
                <a:extLst>
                  <a:ext uri="{FF2B5EF4-FFF2-40B4-BE49-F238E27FC236}">
                    <a16:creationId xmlns:a16="http://schemas.microsoft.com/office/drawing/2014/main" id="{617F273C-C128-4E25-911D-DDCE5EB4A7D4}"/>
                  </a:ext>
                </a:extLst>
              </p:cNvPr>
              <p:cNvSpPr/>
              <p:nvPr/>
            </p:nvSpPr>
            <p:spPr bwMode="auto">
              <a:xfrm>
                <a:off x="3307" y="1409"/>
                <a:ext cx="7" cy="1051"/>
              </a:xfrm>
              <a:custGeom>
                <a:gdLst>
                  <a:gd fmla="*/ 0 w 7" name="T0"/>
                  <a:gd fmla="*/ 1051 h 1051" name="T1"/>
                  <a:gd fmla="*/ 0 w 7" name="T2"/>
                  <a:gd fmla="*/ 0 h 1051" name="T3"/>
                  <a:gd fmla="*/ 7 w 7" name="T4"/>
                  <a:gd fmla="*/ 0 h 1051" name="T5"/>
                  <a:gd fmla="*/ 7 w 7" name="T6"/>
                  <a:gd fmla="*/ 1051 h 1051" name="T7"/>
                  <a:gd fmla="*/ 0 w 7" name="T8"/>
                  <a:gd fmla="*/ 1051 h 1051" name="T9"/>
                  <a:gd fmla="*/ 0 w 7" name="T10"/>
                  <a:gd fmla="*/ 1051 h 1051" name="T11"/>
                </a:gdLst>
                <a:cxnLst>
                  <a:cxn ang="0">
                    <a:pos x="T0" y="T1"/>
                  </a:cxn>
                  <a:cxn ang="0">
                    <a:pos x="T2" y="T3"/>
                  </a:cxn>
                  <a:cxn ang="0">
                    <a:pos x="T4" y="T5"/>
                  </a:cxn>
                  <a:cxn ang="0">
                    <a:pos x="T6" y="T7"/>
                  </a:cxn>
                  <a:cxn ang="0">
                    <a:pos x="T8" y="T9"/>
                  </a:cxn>
                  <a:cxn ang="0">
                    <a:pos x="T10" y="T11"/>
                  </a:cxn>
                </a:cxnLst>
                <a:rect b="b" l="0" r="r" t="0"/>
                <a:pathLst>
                  <a:path h="1051" w="7">
                    <a:moveTo>
                      <a:pt x="0" y="1051"/>
                    </a:moveTo>
                    <a:lnTo>
                      <a:pt x="0" y="0"/>
                    </a:lnTo>
                    <a:lnTo>
                      <a:pt x="7" y="0"/>
                    </a:lnTo>
                    <a:lnTo>
                      <a:pt x="7" y="1051"/>
                    </a:lnTo>
                    <a:lnTo>
                      <a:pt x="0" y="1051"/>
                    </a:lnTo>
                    <a:lnTo>
                      <a:pt x="0" y="1051"/>
                    </a:lnTo>
                    <a:close/>
                  </a:path>
                </a:pathLst>
              </a:custGeom>
              <a:solidFill>
                <a:srgbClr val="D6CE9A"/>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18" name="Freeform 7">
                <a:extLst>
                  <a:ext uri="{FF2B5EF4-FFF2-40B4-BE49-F238E27FC236}">
                    <a16:creationId xmlns:a16="http://schemas.microsoft.com/office/drawing/2014/main" id="{A89056AD-35B6-4CA3-BC10-078BAB449244}"/>
                  </a:ext>
                </a:extLst>
              </p:cNvPr>
              <p:cNvSpPr/>
              <p:nvPr/>
            </p:nvSpPr>
            <p:spPr bwMode="auto">
              <a:xfrm>
                <a:off x="3450" y="1330"/>
                <a:ext cx="7" cy="1054"/>
              </a:xfrm>
              <a:custGeom>
                <a:gdLst>
                  <a:gd fmla="*/ 0 w 7" name="T0"/>
                  <a:gd fmla="*/ 1054 h 1054" name="T1"/>
                  <a:gd fmla="*/ 0 w 7" name="T2"/>
                  <a:gd fmla="*/ 0 h 1054" name="T3"/>
                  <a:gd fmla="*/ 7 w 7" name="T4"/>
                  <a:gd fmla="*/ 0 h 1054" name="T5"/>
                  <a:gd fmla="*/ 7 w 7" name="T6"/>
                  <a:gd fmla="*/ 1054 h 1054" name="T7"/>
                  <a:gd fmla="*/ 0 w 7" name="T8"/>
                  <a:gd fmla="*/ 1054 h 1054" name="T9"/>
                  <a:gd fmla="*/ 0 w 7" name="T10"/>
                  <a:gd fmla="*/ 1054 h 1054" name="T11"/>
                </a:gdLst>
                <a:cxnLst>
                  <a:cxn ang="0">
                    <a:pos x="T0" y="T1"/>
                  </a:cxn>
                  <a:cxn ang="0">
                    <a:pos x="T2" y="T3"/>
                  </a:cxn>
                  <a:cxn ang="0">
                    <a:pos x="T4" y="T5"/>
                  </a:cxn>
                  <a:cxn ang="0">
                    <a:pos x="T6" y="T7"/>
                  </a:cxn>
                  <a:cxn ang="0">
                    <a:pos x="T8" y="T9"/>
                  </a:cxn>
                  <a:cxn ang="0">
                    <a:pos x="T10" y="T11"/>
                  </a:cxn>
                </a:cxnLst>
                <a:rect b="b" l="0" r="r" t="0"/>
                <a:pathLst>
                  <a:path h="1054" w="7">
                    <a:moveTo>
                      <a:pt x="0" y="1054"/>
                    </a:moveTo>
                    <a:lnTo>
                      <a:pt x="0" y="0"/>
                    </a:lnTo>
                    <a:lnTo>
                      <a:pt x="7" y="0"/>
                    </a:lnTo>
                    <a:lnTo>
                      <a:pt x="7" y="1054"/>
                    </a:lnTo>
                    <a:lnTo>
                      <a:pt x="0" y="1054"/>
                    </a:lnTo>
                    <a:lnTo>
                      <a:pt x="0" y="1054"/>
                    </a:lnTo>
                    <a:close/>
                  </a:path>
                </a:pathLst>
              </a:custGeom>
              <a:solidFill>
                <a:srgbClr val="D6CE9A"/>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19" name="Freeform 8">
                <a:extLst>
                  <a:ext uri="{FF2B5EF4-FFF2-40B4-BE49-F238E27FC236}">
                    <a16:creationId xmlns:a16="http://schemas.microsoft.com/office/drawing/2014/main" id="{D69B95B8-7050-40BE-A5E2-FAD8F14F040A}"/>
                  </a:ext>
                </a:extLst>
              </p:cNvPr>
              <p:cNvSpPr/>
              <p:nvPr/>
            </p:nvSpPr>
            <p:spPr bwMode="auto">
              <a:xfrm>
                <a:off x="3597" y="1259"/>
                <a:ext cx="7" cy="1054"/>
              </a:xfrm>
              <a:custGeom>
                <a:gdLst>
                  <a:gd fmla="*/ 0 w 7" name="T0"/>
                  <a:gd fmla="*/ 1054 h 1054" name="T1"/>
                  <a:gd fmla="*/ 0 w 7" name="T2"/>
                  <a:gd fmla="*/ 0 h 1054" name="T3"/>
                  <a:gd fmla="*/ 7 w 7" name="T4"/>
                  <a:gd fmla="*/ 0 h 1054" name="T5"/>
                  <a:gd fmla="*/ 7 w 7" name="T6"/>
                  <a:gd fmla="*/ 1054 h 1054" name="T7"/>
                  <a:gd fmla="*/ 0 w 7" name="T8"/>
                  <a:gd fmla="*/ 1054 h 1054" name="T9"/>
                  <a:gd fmla="*/ 0 w 7" name="T10"/>
                  <a:gd fmla="*/ 1054 h 1054" name="T11"/>
                </a:gdLst>
                <a:cxnLst>
                  <a:cxn ang="0">
                    <a:pos x="T0" y="T1"/>
                  </a:cxn>
                  <a:cxn ang="0">
                    <a:pos x="T2" y="T3"/>
                  </a:cxn>
                  <a:cxn ang="0">
                    <a:pos x="T4" y="T5"/>
                  </a:cxn>
                  <a:cxn ang="0">
                    <a:pos x="T6" y="T7"/>
                  </a:cxn>
                  <a:cxn ang="0">
                    <a:pos x="T8" y="T9"/>
                  </a:cxn>
                  <a:cxn ang="0">
                    <a:pos x="T10" y="T11"/>
                  </a:cxn>
                </a:cxnLst>
                <a:rect b="b" l="0" r="r" t="0"/>
                <a:pathLst>
                  <a:path h="1054" w="7">
                    <a:moveTo>
                      <a:pt x="0" y="1054"/>
                    </a:moveTo>
                    <a:lnTo>
                      <a:pt x="0" y="0"/>
                    </a:lnTo>
                    <a:lnTo>
                      <a:pt x="7" y="0"/>
                    </a:lnTo>
                    <a:lnTo>
                      <a:pt x="7" y="1054"/>
                    </a:lnTo>
                    <a:lnTo>
                      <a:pt x="0" y="1054"/>
                    </a:lnTo>
                    <a:lnTo>
                      <a:pt x="0" y="1054"/>
                    </a:lnTo>
                    <a:close/>
                  </a:path>
                </a:pathLst>
              </a:custGeom>
              <a:solidFill>
                <a:srgbClr val="D6CE9A"/>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20" name="Freeform 9">
                <a:extLst>
                  <a:ext uri="{FF2B5EF4-FFF2-40B4-BE49-F238E27FC236}">
                    <a16:creationId xmlns:a16="http://schemas.microsoft.com/office/drawing/2014/main" id="{89D99565-D94C-4640-8AA0-EE438BF72198}"/>
                  </a:ext>
                </a:extLst>
              </p:cNvPr>
              <p:cNvSpPr/>
              <p:nvPr/>
            </p:nvSpPr>
            <p:spPr bwMode="auto">
              <a:xfrm>
                <a:off x="3743" y="1199"/>
                <a:ext cx="8" cy="1054"/>
              </a:xfrm>
              <a:custGeom>
                <a:gdLst>
                  <a:gd fmla="*/ 0 w 8" name="T0"/>
                  <a:gd fmla="*/ 1054 h 1054" name="T1"/>
                  <a:gd fmla="*/ 0 w 8" name="T2"/>
                  <a:gd fmla="*/ 0 h 1054" name="T3"/>
                  <a:gd fmla="*/ 8 w 8" name="T4"/>
                  <a:gd fmla="*/ 0 h 1054" name="T5"/>
                  <a:gd fmla="*/ 8 w 8" name="T6"/>
                  <a:gd fmla="*/ 1054 h 1054" name="T7"/>
                  <a:gd fmla="*/ 0 w 8" name="T8"/>
                  <a:gd fmla="*/ 1054 h 1054" name="T9"/>
                  <a:gd fmla="*/ 0 w 8" name="T10"/>
                  <a:gd fmla="*/ 1054 h 1054" name="T11"/>
                </a:gdLst>
                <a:cxnLst>
                  <a:cxn ang="0">
                    <a:pos x="T0" y="T1"/>
                  </a:cxn>
                  <a:cxn ang="0">
                    <a:pos x="T2" y="T3"/>
                  </a:cxn>
                  <a:cxn ang="0">
                    <a:pos x="T4" y="T5"/>
                  </a:cxn>
                  <a:cxn ang="0">
                    <a:pos x="T6" y="T7"/>
                  </a:cxn>
                  <a:cxn ang="0">
                    <a:pos x="T8" y="T9"/>
                  </a:cxn>
                  <a:cxn ang="0">
                    <a:pos x="T10" y="T11"/>
                  </a:cxn>
                </a:cxnLst>
                <a:rect b="b" l="0" r="r" t="0"/>
                <a:pathLst>
                  <a:path h="1054" w="8">
                    <a:moveTo>
                      <a:pt x="0" y="1054"/>
                    </a:moveTo>
                    <a:lnTo>
                      <a:pt x="0" y="0"/>
                    </a:lnTo>
                    <a:lnTo>
                      <a:pt x="8" y="0"/>
                    </a:lnTo>
                    <a:lnTo>
                      <a:pt x="8" y="1054"/>
                    </a:lnTo>
                    <a:lnTo>
                      <a:pt x="0" y="1054"/>
                    </a:lnTo>
                    <a:lnTo>
                      <a:pt x="0" y="1054"/>
                    </a:lnTo>
                    <a:close/>
                  </a:path>
                </a:pathLst>
              </a:custGeom>
              <a:solidFill>
                <a:srgbClr val="D6CE9A"/>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21" name="Freeform 10">
                <a:extLst>
                  <a:ext uri="{FF2B5EF4-FFF2-40B4-BE49-F238E27FC236}">
                    <a16:creationId xmlns:a16="http://schemas.microsoft.com/office/drawing/2014/main" id="{5CB10AD5-9AE0-427E-AB4A-024B704E5FE1}"/>
                  </a:ext>
                </a:extLst>
              </p:cNvPr>
              <p:cNvSpPr/>
              <p:nvPr/>
            </p:nvSpPr>
            <p:spPr bwMode="auto">
              <a:xfrm>
                <a:off x="3875" y="1135"/>
                <a:ext cx="8" cy="1050"/>
              </a:xfrm>
              <a:custGeom>
                <a:gdLst>
                  <a:gd fmla="*/ 0 w 8" name="T0"/>
                  <a:gd fmla="*/ 1050 h 1050" name="T1"/>
                  <a:gd fmla="*/ 0 w 8" name="T2"/>
                  <a:gd fmla="*/ 0 h 1050" name="T3"/>
                  <a:gd fmla="*/ 8 w 8" name="T4"/>
                  <a:gd fmla="*/ 0 h 1050" name="T5"/>
                  <a:gd fmla="*/ 8 w 8" name="T6"/>
                  <a:gd fmla="*/ 1050 h 1050" name="T7"/>
                  <a:gd fmla="*/ 0 w 8" name="T8"/>
                  <a:gd fmla="*/ 1050 h 1050" name="T9"/>
                  <a:gd fmla="*/ 0 w 8" name="T10"/>
                  <a:gd fmla="*/ 1050 h 1050" name="T11"/>
                </a:gdLst>
                <a:cxnLst>
                  <a:cxn ang="0">
                    <a:pos x="T0" y="T1"/>
                  </a:cxn>
                  <a:cxn ang="0">
                    <a:pos x="T2" y="T3"/>
                  </a:cxn>
                  <a:cxn ang="0">
                    <a:pos x="T4" y="T5"/>
                  </a:cxn>
                  <a:cxn ang="0">
                    <a:pos x="T6" y="T7"/>
                  </a:cxn>
                  <a:cxn ang="0">
                    <a:pos x="T8" y="T9"/>
                  </a:cxn>
                  <a:cxn ang="0">
                    <a:pos x="T10" y="T11"/>
                  </a:cxn>
                </a:cxnLst>
                <a:rect b="b" l="0" r="r" t="0"/>
                <a:pathLst>
                  <a:path h="1050" w="8">
                    <a:moveTo>
                      <a:pt x="0" y="1050"/>
                    </a:moveTo>
                    <a:lnTo>
                      <a:pt x="0" y="0"/>
                    </a:lnTo>
                    <a:lnTo>
                      <a:pt x="8" y="0"/>
                    </a:lnTo>
                    <a:lnTo>
                      <a:pt x="8" y="1050"/>
                    </a:lnTo>
                    <a:lnTo>
                      <a:pt x="0" y="1050"/>
                    </a:lnTo>
                    <a:lnTo>
                      <a:pt x="0" y="1050"/>
                    </a:lnTo>
                    <a:close/>
                  </a:path>
                </a:pathLst>
              </a:custGeom>
              <a:solidFill>
                <a:srgbClr val="D6CE9A"/>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22" name="Freeform 11">
                <a:extLst>
                  <a:ext uri="{FF2B5EF4-FFF2-40B4-BE49-F238E27FC236}">
                    <a16:creationId xmlns:a16="http://schemas.microsoft.com/office/drawing/2014/main" id="{1AEAA1B7-05EF-4410-B7D3-F35B965F7217}"/>
                  </a:ext>
                </a:extLst>
              </p:cNvPr>
              <p:cNvSpPr/>
              <p:nvPr/>
            </p:nvSpPr>
            <p:spPr bwMode="auto">
              <a:xfrm>
                <a:off x="4026" y="1059"/>
                <a:ext cx="7" cy="1051"/>
              </a:xfrm>
              <a:custGeom>
                <a:gdLst>
                  <a:gd fmla="*/ 0 w 7" name="T0"/>
                  <a:gd fmla="*/ 1051 h 1051" name="T1"/>
                  <a:gd fmla="*/ 0 w 7" name="T2"/>
                  <a:gd fmla="*/ 0 h 1051" name="T3"/>
                  <a:gd fmla="*/ 7 w 7" name="T4"/>
                  <a:gd fmla="*/ 0 h 1051" name="T5"/>
                  <a:gd fmla="*/ 7 w 7" name="T6"/>
                  <a:gd fmla="*/ 1051 h 1051" name="T7"/>
                  <a:gd fmla="*/ 0 w 7" name="T8"/>
                  <a:gd fmla="*/ 1051 h 1051" name="T9"/>
                  <a:gd fmla="*/ 0 w 7" name="T10"/>
                  <a:gd fmla="*/ 1051 h 1051" name="T11"/>
                </a:gdLst>
                <a:cxnLst>
                  <a:cxn ang="0">
                    <a:pos x="T0" y="T1"/>
                  </a:cxn>
                  <a:cxn ang="0">
                    <a:pos x="T2" y="T3"/>
                  </a:cxn>
                  <a:cxn ang="0">
                    <a:pos x="T4" y="T5"/>
                  </a:cxn>
                  <a:cxn ang="0">
                    <a:pos x="T6" y="T7"/>
                  </a:cxn>
                  <a:cxn ang="0">
                    <a:pos x="T8" y="T9"/>
                  </a:cxn>
                  <a:cxn ang="0">
                    <a:pos x="T10" y="T11"/>
                  </a:cxn>
                </a:cxnLst>
                <a:rect b="b" l="0" r="r" t="0"/>
                <a:pathLst>
                  <a:path h="1051" w="7">
                    <a:moveTo>
                      <a:pt x="0" y="1051"/>
                    </a:moveTo>
                    <a:lnTo>
                      <a:pt x="0" y="0"/>
                    </a:lnTo>
                    <a:lnTo>
                      <a:pt x="7" y="0"/>
                    </a:lnTo>
                    <a:lnTo>
                      <a:pt x="7" y="1051"/>
                    </a:lnTo>
                    <a:lnTo>
                      <a:pt x="0" y="1051"/>
                    </a:lnTo>
                    <a:lnTo>
                      <a:pt x="0" y="1051"/>
                    </a:lnTo>
                    <a:close/>
                  </a:path>
                </a:pathLst>
              </a:custGeom>
              <a:solidFill>
                <a:srgbClr val="D6CE9A"/>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23" name="Freeform 12">
                <a:extLst>
                  <a:ext uri="{FF2B5EF4-FFF2-40B4-BE49-F238E27FC236}">
                    <a16:creationId xmlns:a16="http://schemas.microsoft.com/office/drawing/2014/main" id="{34354890-161C-49CA-8057-C70F583B531E}"/>
                  </a:ext>
                </a:extLst>
              </p:cNvPr>
              <p:cNvSpPr/>
              <p:nvPr/>
            </p:nvSpPr>
            <p:spPr bwMode="auto">
              <a:xfrm>
                <a:off x="3175" y="1127"/>
                <a:ext cx="1001" cy="489"/>
              </a:xfrm>
              <a:custGeom>
                <a:gdLst>
                  <a:gd fmla="*/ 0 w 1001" name="T0"/>
                  <a:gd fmla="*/ 482 h 489" name="T1"/>
                  <a:gd fmla="*/ 998 w 1001" name="T2"/>
                  <a:gd fmla="*/ 0 h 489" name="T3"/>
                  <a:gd fmla="*/ 1001 w 1001" name="T4"/>
                  <a:gd fmla="*/ 8 h 489" name="T5"/>
                  <a:gd fmla="*/ 4 w 1001" name="T6"/>
                  <a:gd fmla="*/ 489 h 489" name="T7"/>
                  <a:gd fmla="*/ 0 w 1001" name="T8"/>
                  <a:gd fmla="*/ 482 h 489" name="T9"/>
                  <a:gd fmla="*/ 0 w 1001" name="T10"/>
                  <a:gd fmla="*/ 482 h 489" name="T11"/>
                </a:gdLst>
                <a:cxnLst>
                  <a:cxn ang="0">
                    <a:pos x="T0" y="T1"/>
                  </a:cxn>
                  <a:cxn ang="0">
                    <a:pos x="T2" y="T3"/>
                  </a:cxn>
                  <a:cxn ang="0">
                    <a:pos x="T4" y="T5"/>
                  </a:cxn>
                  <a:cxn ang="0">
                    <a:pos x="T6" y="T7"/>
                  </a:cxn>
                  <a:cxn ang="0">
                    <a:pos x="T8" y="T9"/>
                  </a:cxn>
                  <a:cxn ang="0">
                    <a:pos x="T10" y="T11"/>
                  </a:cxn>
                </a:cxnLst>
                <a:rect b="b" l="0" r="r" t="0"/>
                <a:pathLst>
                  <a:path h="489" w="1001">
                    <a:moveTo>
                      <a:pt x="0" y="482"/>
                    </a:moveTo>
                    <a:lnTo>
                      <a:pt x="998" y="0"/>
                    </a:lnTo>
                    <a:lnTo>
                      <a:pt x="1001" y="8"/>
                    </a:lnTo>
                    <a:lnTo>
                      <a:pt x="4" y="489"/>
                    </a:lnTo>
                    <a:lnTo>
                      <a:pt x="0" y="482"/>
                    </a:lnTo>
                    <a:lnTo>
                      <a:pt x="0" y="482"/>
                    </a:lnTo>
                    <a:close/>
                  </a:path>
                </a:pathLst>
              </a:custGeom>
              <a:solidFill>
                <a:srgbClr val="D6CE9A"/>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24" name="Freeform 13">
                <a:extLst>
                  <a:ext uri="{FF2B5EF4-FFF2-40B4-BE49-F238E27FC236}">
                    <a16:creationId xmlns:a16="http://schemas.microsoft.com/office/drawing/2014/main" id="{C6B41AC8-142F-40EA-92BE-FF3958F37282}"/>
                  </a:ext>
                </a:extLst>
              </p:cNvPr>
              <p:cNvSpPr/>
              <p:nvPr/>
            </p:nvSpPr>
            <p:spPr bwMode="auto">
              <a:xfrm>
                <a:off x="3175" y="1278"/>
                <a:ext cx="1001" cy="489"/>
              </a:xfrm>
              <a:custGeom>
                <a:gdLst>
                  <a:gd fmla="*/ 0 w 1001" name="T0"/>
                  <a:gd fmla="*/ 481 h 489" name="T1"/>
                  <a:gd fmla="*/ 998 w 1001" name="T2"/>
                  <a:gd fmla="*/ 0 h 489" name="T3"/>
                  <a:gd fmla="*/ 1001 w 1001" name="T4"/>
                  <a:gd fmla="*/ 7 h 489" name="T5"/>
                  <a:gd fmla="*/ 4 w 1001" name="T6"/>
                  <a:gd fmla="*/ 489 h 489" name="T7"/>
                  <a:gd fmla="*/ 0 w 1001" name="T8"/>
                  <a:gd fmla="*/ 481 h 489" name="T9"/>
                  <a:gd fmla="*/ 0 w 1001" name="T10"/>
                  <a:gd fmla="*/ 481 h 489" name="T11"/>
                </a:gdLst>
                <a:cxnLst>
                  <a:cxn ang="0">
                    <a:pos x="T0" y="T1"/>
                  </a:cxn>
                  <a:cxn ang="0">
                    <a:pos x="T2" y="T3"/>
                  </a:cxn>
                  <a:cxn ang="0">
                    <a:pos x="T4" y="T5"/>
                  </a:cxn>
                  <a:cxn ang="0">
                    <a:pos x="T6" y="T7"/>
                  </a:cxn>
                  <a:cxn ang="0">
                    <a:pos x="T8" y="T9"/>
                  </a:cxn>
                  <a:cxn ang="0">
                    <a:pos x="T10" y="T11"/>
                  </a:cxn>
                </a:cxnLst>
                <a:rect b="b" l="0" r="r" t="0"/>
                <a:pathLst>
                  <a:path h="489" w="1001">
                    <a:moveTo>
                      <a:pt x="0" y="481"/>
                    </a:moveTo>
                    <a:lnTo>
                      <a:pt x="998" y="0"/>
                    </a:lnTo>
                    <a:lnTo>
                      <a:pt x="1001" y="7"/>
                    </a:lnTo>
                    <a:lnTo>
                      <a:pt x="4" y="489"/>
                    </a:lnTo>
                    <a:lnTo>
                      <a:pt x="0" y="481"/>
                    </a:lnTo>
                    <a:lnTo>
                      <a:pt x="0" y="481"/>
                    </a:lnTo>
                    <a:close/>
                  </a:path>
                </a:pathLst>
              </a:custGeom>
              <a:solidFill>
                <a:srgbClr val="D6CE9A"/>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25" name="Freeform 14">
                <a:extLst>
                  <a:ext uri="{FF2B5EF4-FFF2-40B4-BE49-F238E27FC236}">
                    <a16:creationId xmlns:a16="http://schemas.microsoft.com/office/drawing/2014/main" id="{50BD5899-69A7-4341-A25B-CF7716A739D9}"/>
                  </a:ext>
                </a:extLst>
              </p:cNvPr>
              <p:cNvSpPr/>
              <p:nvPr/>
            </p:nvSpPr>
            <p:spPr bwMode="auto">
              <a:xfrm>
                <a:off x="3175" y="1436"/>
                <a:ext cx="1001" cy="485"/>
              </a:xfrm>
              <a:custGeom>
                <a:gdLst>
                  <a:gd fmla="*/ 0 w 1001" name="T0"/>
                  <a:gd fmla="*/ 482 h 485" name="T1"/>
                  <a:gd fmla="*/ 998 w 1001" name="T2"/>
                  <a:gd fmla="*/ 0 h 485" name="T3"/>
                  <a:gd fmla="*/ 1001 w 1001" name="T4"/>
                  <a:gd fmla="*/ 3 h 485" name="T5"/>
                  <a:gd fmla="*/ 4 w 1001" name="T6"/>
                  <a:gd fmla="*/ 485 h 485" name="T7"/>
                  <a:gd fmla="*/ 0 w 1001" name="T8"/>
                  <a:gd fmla="*/ 482 h 485" name="T9"/>
                  <a:gd fmla="*/ 0 w 1001" name="T10"/>
                  <a:gd fmla="*/ 482 h 485" name="T11"/>
                </a:gdLst>
                <a:cxnLst>
                  <a:cxn ang="0">
                    <a:pos x="T0" y="T1"/>
                  </a:cxn>
                  <a:cxn ang="0">
                    <a:pos x="T2" y="T3"/>
                  </a:cxn>
                  <a:cxn ang="0">
                    <a:pos x="T4" y="T5"/>
                  </a:cxn>
                  <a:cxn ang="0">
                    <a:pos x="T6" y="T7"/>
                  </a:cxn>
                  <a:cxn ang="0">
                    <a:pos x="T8" y="T9"/>
                  </a:cxn>
                  <a:cxn ang="0">
                    <a:pos x="T10" y="T11"/>
                  </a:cxn>
                </a:cxnLst>
                <a:rect b="b" l="0" r="r" t="0"/>
                <a:pathLst>
                  <a:path h="485" w="1001">
                    <a:moveTo>
                      <a:pt x="0" y="482"/>
                    </a:moveTo>
                    <a:lnTo>
                      <a:pt x="998" y="0"/>
                    </a:lnTo>
                    <a:lnTo>
                      <a:pt x="1001" y="3"/>
                    </a:lnTo>
                    <a:lnTo>
                      <a:pt x="4" y="485"/>
                    </a:lnTo>
                    <a:lnTo>
                      <a:pt x="0" y="482"/>
                    </a:lnTo>
                    <a:lnTo>
                      <a:pt x="0" y="482"/>
                    </a:lnTo>
                    <a:close/>
                  </a:path>
                </a:pathLst>
              </a:custGeom>
              <a:solidFill>
                <a:srgbClr val="D6CE9A"/>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26" name="Freeform 15">
                <a:extLst>
                  <a:ext uri="{FF2B5EF4-FFF2-40B4-BE49-F238E27FC236}">
                    <a16:creationId xmlns:a16="http://schemas.microsoft.com/office/drawing/2014/main" id="{9073F23D-33E4-42C2-B052-CB0CF4C80B58}"/>
                  </a:ext>
                </a:extLst>
              </p:cNvPr>
              <p:cNvSpPr/>
              <p:nvPr/>
            </p:nvSpPr>
            <p:spPr bwMode="auto">
              <a:xfrm>
                <a:off x="3175" y="1598"/>
                <a:ext cx="1001" cy="489"/>
              </a:xfrm>
              <a:custGeom>
                <a:gdLst>
                  <a:gd fmla="*/ 0 w 1001" name="T0"/>
                  <a:gd fmla="*/ 481 h 489" name="T1"/>
                  <a:gd fmla="*/ 998 w 1001" name="T2"/>
                  <a:gd fmla="*/ 0 h 489" name="T3"/>
                  <a:gd fmla="*/ 1001 w 1001" name="T4"/>
                  <a:gd fmla="*/ 7 h 489" name="T5"/>
                  <a:gd fmla="*/ 4 w 1001" name="T6"/>
                  <a:gd fmla="*/ 489 h 489" name="T7"/>
                  <a:gd fmla="*/ 0 w 1001" name="T8"/>
                  <a:gd fmla="*/ 481 h 489" name="T9"/>
                  <a:gd fmla="*/ 0 w 1001" name="T10"/>
                  <a:gd fmla="*/ 481 h 489" name="T11"/>
                </a:gdLst>
                <a:cxnLst>
                  <a:cxn ang="0">
                    <a:pos x="T0" y="T1"/>
                  </a:cxn>
                  <a:cxn ang="0">
                    <a:pos x="T2" y="T3"/>
                  </a:cxn>
                  <a:cxn ang="0">
                    <a:pos x="T4" y="T5"/>
                  </a:cxn>
                  <a:cxn ang="0">
                    <a:pos x="T6" y="T7"/>
                  </a:cxn>
                  <a:cxn ang="0">
                    <a:pos x="T8" y="T9"/>
                  </a:cxn>
                  <a:cxn ang="0">
                    <a:pos x="T10" y="T11"/>
                  </a:cxn>
                </a:cxnLst>
                <a:rect b="b" l="0" r="r" t="0"/>
                <a:pathLst>
                  <a:path h="489" w="1001">
                    <a:moveTo>
                      <a:pt x="0" y="481"/>
                    </a:moveTo>
                    <a:lnTo>
                      <a:pt x="998" y="0"/>
                    </a:lnTo>
                    <a:lnTo>
                      <a:pt x="1001" y="7"/>
                    </a:lnTo>
                    <a:lnTo>
                      <a:pt x="4" y="489"/>
                    </a:lnTo>
                    <a:lnTo>
                      <a:pt x="0" y="481"/>
                    </a:lnTo>
                    <a:lnTo>
                      <a:pt x="0" y="481"/>
                    </a:lnTo>
                    <a:close/>
                  </a:path>
                </a:pathLst>
              </a:custGeom>
              <a:solidFill>
                <a:srgbClr val="D6CE9A"/>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27" name="Freeform 16">
                <a:extLst>
                  <a:ext uri="{FF2B5EF4-FFF2-40B4-BE49-F238E27FC236}">
                    <a16:creationId xmlns:a16="http://schemas.microsoft.com/office/drawing/2014/main" id="{27EC3FC1-4973-4BA3-BC49-74A32DF13A50}"/>
                  </a:ext>
                </a:extLst>
              </p:cNvPr>
              <p:cNvSpPr/>
              <p:nvPr/>
            </p:nvSpPr>
            <p:spPr bwMode="auto">
              <a:xfrm>
                <a:off x="3175" y="1733"/>
                <a:ext cx="1001" cy="489"/>
              </a:xfrm>
              <a:custGeom>
                <a:gdLst>
                  <a:gd fmla="*/ 0 w 1001" name="T0"/>
                  <a:gd fmla="*/ 482 h 489" name="T1"/>
                  <a:gd fmla="*/ 998 w 1001" name="T2"/>
                  <a:gd fmla="*/ 0 h 489" name="T3"/>
                  <a:gd fmla="*/ 1001 w 1001" name="T4"/>
                  <a:gd fmla="*/ 8 h 489" name="T5"/>
                  <a:gd fmla="*/ 4 w 1001" name="T6"/>
                  <a:gd fmla="*/ 489 h 489" name="T7"/>
                  <a:gd fmla="*/ 0 w 1001" name="T8"/>
                  <a:gd fmla="*/ 482 h 489" name="T9"/>
                  <a:gd fmla="*/ 0 w 1001" name="T10"/>
                  <a:gd fmla="*/ 482 h 489" name="T11"/>
                </a:gdLst>
                <a:cxnLst>
                  <a:cxn ang="0">
                    <a:pos x="T0" y="T1"/>
                  </a:cxn>
                  <a:cxn ang="0">
                    <a:pos x="T2" y="T3"/>
                  </a:cxn>
                  <a:cxn ang="0">
                    <a:pos x="T4" y="T5"/>
                  </a:cxn>
                  <a:cxn ang="0">
                    <a:pos x="T6" y="T7"/>
                  </a:cxn>
                  <a:cxn ang="0">
                    <a:pos x="T8" y="T9"/>
                  </a:cxn>
                  <a:cxn ang="0">
                    <a:pos x="T10" y="T11"/>
                  </a:cxn>
                </a:cxnLst>
                <a:rect b="b" l="0" r="r" t="0"/>
                <a:pathLst>
                  <a:path h="489" w="1001">
                    <a:moveTo>
                      <a:pt x="0" y="482"/>
                    </a:moveTo>
                    <a:lnTo>
                      <a:pt x="998" y="0"/>
                    </a:lnTo>
                    <a:lnTo>
                      <a:pt x="1001" y="8"/>
                    </a:lnTo>
                    <a:lnTo>
                      <a:pt x="4" y="489"/>
                    </a:lnTo>
                    <a:lnTo>
                      <a:pt x="0" y="482"/>
                    </a:lnTo>
                    <a:lnTo>
                      <a:pt x="0" y="482"/>
                    </a:lnTo>
                    <a:close/>
                  </a:path>
                </a:pathLst>
              </a:custGeom>
              <a:solidFill>
                <a:srgbClr val="D6CE9A"/>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28" name="Freeform 17">
                <a:extLst>
                  <a:ext uri="{FF2B5EF4-FFF2-40B4-BE49-F238E27FC236}">
                    <a16:creationId xmlns:a16="http://schemas.microsoft.com/office/drawing/2014/main" id="{08C50B0C-35F9-476D-B15F-9A7D2B39E45E}"/>
                  </a:ext>
                </a:extLst>
              </p:cNvPr>
              <p:cNvSpPr/>
              <p:nvPr/>
            </p:nvSpPr>
            <p:spPr bwMode="auto">
              <a:xfrm>
                <a:off x="3175" y="1887"/>
                <a:ext cx="1001" cy="490"/>
              </a:xfrm>
              <a:custGeom>
                <a:gdLst>
                  <a:gd fmla="*/ 0 w 1001" name="T0"/>
                  <a:gd fmla="*/ 482 h 490" name="T1"/>
                  <a:gd fmla="*/ 998 w 1001" name="T2"/>
                  <a:gd fmla="*/ 0 h 490" name="T3"/>
                  <a:gd fmla="*/ 1001 w 1001" name="T4"/>
                  <a:gd fmla="*/ 8 h 490" name="T5"/>
                  <a:gd fmla="*/ 4 w 1001" name="T6"/>
                  <a:gd fmla="*/ 490 h 490" name="T7"/>
                  <a:gd fmla="*/ 0 w 1001" name="T8"/>
                  <a:gd fmla="*/ 482 h 490" name="T9"/>
                  <a:gd fmla="*/ 0 w 1001" name="T10"/>
                  <a:gd fmla="*/ 482 h 490" name="T11"/>
                </a:gdLst>
                <a:cxnLst>
                  <a:cxn ang="0">
                    <a:pos x="T0" y="T1"/>
                  </a:cxn>
                  <a:cxn ang="0">
                    <a:pos x="T2" y="T3"/>
                  </a:cxn>
                  <a:cxn ang="0">
                    <a:pos x="T4" y="T5"/>
                  </a:cxn>
                  <a:cxn ang="0">
                    <a:pos x="T6" y="T7"/>
                  </a:cxn>
                  <a:cxn ang="0">
                    <a:pos x="T8" y="T9"/>
                  </a:cxn>
                  <a:cxn ang="0">
                    <a:pos x="T10" y="T11"/>
                  </a:cxn>
                </a:cxnLst>
                <a:rect b="b" l="0" r="r" t="0"/>
                <a:pathLst>
                  <a:path h="490" w="1001">
                    <a:moveTo>
                      <a:pt x="0" y="482"/>
                    </a:moveTo>
                    <a:lnTo>
                      <a:pt x="998" y="0"/>
                    </a:lnTo>
                    <a:lnTo>
                      <a:pt x="1001" y="8"/>
                    </a:lnTo>
                    <a:lnTo>
                      <a:pt x="4" y="490"/>
                    </a:lnTo>
                    <a:lnTo>
                      <a:pt x="0" y="482"/>
                    </a:lnTo>
                    <a:lnTo>
                      <a:pt x="0" y="482"/>
                    </a:lnTo>
                    <a:close/>
                  </a:path>
                </a:pathLst>
              </a:custGeom>
              <a:solidFill>
                <a:srgbClr val="D6CE9A"/>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29" name="Freeform 18">
                <a:extLst>
                  <a:ext uri="{FF2B5EF4-FFF2-40B4-BE49-F238E27FC236}">
                    <a16:creationId xmlns:a16="http://schemas.microsoft.com/office/drawing/2014/main" id="{53CBE269-B3E4-4685-81EB-084884DCBA06}"/>
                  </a:ext>
                </a:extLst>
              </p:cNvPr>
              <p:cNvSpPr/>
              <p:nvPr/>
            </p:nvSpPr>
            <p:spPr bwMode="auto">
              <a:xfrm>
                <a:off x="2701" y="1933"/>
                <a:ext cx="873" cy="1140"/>
              </a:xfrm>
              <a:custGeom>
                <a:gdLst>
                  <a:gd fmla="*/ 0 w 873" name="T0"/>
                  <a:gd fmla="*/ 990 h 1140" name="T1"/>
                  <a:gd fmla="*/ 0 w 873" name="T2"/>
                  <a:gd fmla="*/ 199 h 1140" name="T3"/>
                  <a:gd fmla="*/ 414 w 873" name="T4"/>
                  <a:gd fmla="*/ 0 h 1140" name="T5"/>
                  <a:gd fmla="*/ 421 w 873" name="T6"/>
                  <a:gd fmla="*/ 11 h 1140" name="T7"/>
                  <a:gd fmla="*/ 11 w 873" name="T8"/>
                  <a:gd fmla="*/ 207 h 1140" name="T9"/>
                  <a:gd fmla="*/ 11 w 873" name="T10"/>
                  <a:gd fmla="*/ 986 h 1140" name="T11"/>
                  <a:gd fmla="*/ 199 w 873" name="T12"/>
                  <a:gd fmla="*/ 1125 h 1140" name="T13"/>
                  <a:gd fmla="*/ 869 w 873" name="T14"/>
                  <a:gd fmla="*/ 790 h 1140" name="T15"/>
                  <a:gd fmla="*/ 869 w 873" name="T16"/>
                  <a:gd fmla="*/ 790 h 1140" name="T17"/>
                  <a:gd fmla="*/ 873 w 873" name="T18"/>
                  <a:gd fmla="*/ 801 h 1140" name="T19"/>
                  <a:gd fmla="*/ 195 w 873" name="T20"/>
                  <a:gd fmla="*/ 1140 h 1140" name="T21"/>
                  <a:gd fmla="*/ 0 w 873" name="T22"/>
                  <a:gd fmla="*/ 990 h 1140" name="T23"/>
                  <a:gd fmla="*/ 0 w 873" name="T24"/>
                  <a:gd fmla="*/ 990 h 1140"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140" w="873">
                    <a:moveTo>
                      <a:pt x="0" y="990"/>
                    </a:moveTo>
                    <a:lnTo>
                      <a:pt x="0" y="199"/>
                    </a:lnTo>
                    <a:lnTo>
                      <a:pt x="414" y="0"/>
                    </a:lnTo>
                    <a:lnTo>
                      <a:pt x="421" y="11"/>
                    </a:lnTo>
                    <a:lnTo>
                      <a:pt x="11" y="207"/>
                    </a:lnTo>
                    <a:lnTo>
                      <a:pt x="11" y="986"/>
                    </a:lnTo>
                    <a:lnTo>
                      <a:pt x="199" y="1125"/>
                    </a:lnTo>
                    <a:lnTo>
                      <a:pt x="869" y="790"/>
                    </a:lnTo>
                    <a:lnTo>
                      <a:pt x="869" y="790"/>
                    </a:lnTo>
                    <a:lnTo>
                      <a:pt x="873" y="801"/>
                    </a:lnTo>
                    <a:lnTo>
                      <a:pt x="195" y="1140"/>
                    </a:lnTo>
                    <a:lnTo>
                      <a:pt x="0" y="990"/>
                    </a:lnTo>
                    <a:lnTo>
                      <a:pt x="0" y="990"/>
                    </a:lnTo>
                    <a:close/>
                  </a:path>
                </a:pathLst>
              </a:custGeom>
              <a:solidFill>
                <a:srgbClr val="C6BF8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30" name="Freeform 19">
                <a:extLst>
                  <a:ext uri="{FF2B5EF4-FFF2-40B4-BE49-F238E27FC236}">
                    <a16:creationId xmlns:a16="http://schemas.microsoft.com/office/drawing/2014/main" id="{322E3990-6B74-4F90-9C35-964E4E3DD361}"/>
                  </a:ext>
                </a:extLst>
              </p:cNvPr>
              <p:cNvSpPr/>
              <p:nvPr/>
            </p:nvSpPr>
            <p:spPr bwMode="auto">
              <a:xfrm>
                <a:off x="3627" y="2697"/>
                <a:ext cx="1494" cy="542"/>
              </a:xfrm>
              <a:custGeom>
                <a:gdLst>
                  <a:gd fmla="*/ 136 w 397" name="T0"/>
                  <a:gd fmla="*/ 143 h 144" name="T1"/>
                  <a:gd fmla="*/ 135 w 397" name="T2"/>
                  <a:gd fmla="*/ 143 h 144" name="T3"/>
                  <a:gd fmla="*/ 135 w 397" name="T4"/>
                  <a:gd fmla="*/ 143 h 144" name="T5"/>
                  <a:gd fmla="*/ 1 w 397" name="T6"/>
                  <a:gd fmla="*/ 51 h 144" name="T7"/>
                  <a:gd fmla="*/ 1 w 397" name="T8"/>
                  <a:gd fmla="*/ 51 h 144" name="T9"/>
                  <a:gd fmla="*/ 1 w 397" name="T10"/>
                  <a:gd fmla="*/ 49 h 144" name="T11"/>
                  <a:gd fmla="*/ 1 w 397" name="T12"/>
                  <a:gd fmla="*/ 49 h 144" name="T13"/>
                  <a:gd fmla="*/ 3 w 397" name="T14"/>
                  <a:gd fmla="*/ 49 h 144" name="T15"/>
                  <a:gd fmla="*/ 3 w 397" name="T16"/>
                  <a:gd fmla="*/ 49 h 144" name="T17"/>
                  <a:gd fmla="*/ 137 w 397" name="T18"/>
                  <a:gd fmla="*/ 140 h 144" name="T19"/>
                  <a:gd fmla="*/ 395 w 397" name="T20"/>
                  <a:gd fmla="*/ 0 h 144" name="T21"/>
                  <a:gd fmla="*/ 397 w 397" name="T22"/>
                  <a:gd fmla="*/ 1 h 144" name="T23"/>
                  <a:gd fmla="*/ 397 w 397" name="T24"/>
                  <a:gd fmla="*/ 1 h 144" name="T25"/>
                  <a:gd fmla="*/ 396 w 397" name="T26"/>
                  <a:gd fmla="*/ 3 h 144" name="T27"/>
                  <a:gd fmla="*/ 396 w 397" name="T28"/>
                  <a:gd fmla="*/ 3 h 144" name="T29"/>
                  <a:gd fmla="*/ 138 w 397" name="T30"/>
                  <a:gd fmla="*/ 144 h 144" name="T31"/>
                  <a:gd fmla="*/ 137 w 397" name="T32"/>
                  <a:gd fmla="*/ 144 h 144" name="T33"/>
                  <a:gd fmla="*/ 137 w 397" name="T34"/>
                  <a:gd fmla="*/ 144 h 144" name="T35"/>
                  <a:gd fmla="*/ 136 w 397" name="T36"/>
                  <a:gd fmla="*/ 143 h 144"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144" w="397">
                    <a:moveTo>
                      <a:pt x="136" y="143"/>
                    </a:moveTo>
                    <a:cubicBezTo>
                      <a:pt x="135" y="143"/>
                      <a:pt x="135" y="143"/>
                      <a:pt x="135" y="143"/>
                    </a:cubicBezTo>
                    <a:cubicBezTo>
                      <a:pt x="135" y="143"/>
                      <a:pt x="135" y="143"/>
                      <a:pt x="135" y="143"/>
                    </a:cubicBezTo>
                    <a:cubicBezTo>
                      <a:pt x="1" y="51"/>
                      <a:pt x="1" y="51"/>
                      <a:pt x="1" y="51"/>
                    </a:cubicBezTo>
                    <a:cubicBezTo>
                      <a:pt x="1" y="51"/>
                      <a:pt x="1" y="51"/>
                      <a:pt x="1" y="51"/>
                    </a:cubicBezTo>
                    <a:cubicBezTo>
                      <a:pt x="0" y="51"/>
                      <a:pt x="0" y="50"/>
                      <a:pt x="1" y="49"/>
                    </a:cubicBezTo>
                    <a:cubicBezTo>
                      <a:pt x="1" y="49"/>
                      <a:pt x="1" y="49"/>
                      <a:pt x="1" y="49"/>
                    </a:cubicBezTo>
                    <a:cubicBezTo>
                      <a:pt x="1" y="48"/>
                      <a:pt x="2" y="48"/>
                      <a:pt x="3" y="49"/>
                    </a:cubicBezTo>
                    <a:cubicBezTo>
                      <a:pt x="3" y="49"/>
                      <a:pt x="3" y="49"/>
                      <a:pt x="3" y="49"/>
                    </a:cubicBezTo>
                    <a:cubicBezTo>
                      <a:pt x="137" y="140"/>
                      <a:pt x="137" y="140"/>
                      <a:pt x="137" y="140"/>
                    </a:cubicBezTo>
                    <a:cubicBezTo>
                      <a:pt x="395" y="0"/>
                      <a:pt x="395" y="0"/>
                      <a:pt x="395" y="0"/>
                    </a:cubicBezTo>
                    <a:cubicBezTo>
                      <a:pt x="395" y="0"/>
                      <a:pt x="396" y="0"/>
                      <a:pt x="397" y="1"/>
                    </a:cubicBezTo>
                    <a:cubicBezTo>
                      <a:pt x="397" y="1"/>
                      <a:pt x="397" y="1"/>
                      <a:pt x="397" y="1"/>
                    </a:cubicBezTo>
                    <a:cubicBezTo>
                      <a:pt x="397" y="2"/>
                      <a:pt x="397" y="3"/>
                      <a:pt x="396" y="3"/>
                    </a:cubicBezTo>
                    <a:cubicBezTo>
                      <a:pt x="396" y="3"/>
                      <a:pt x="396" y="3"/>
                      <a:pt x="396" y="3"/>
                    </a:cubicBezTo>
                    <a:cubicBezTo>
                      <a:pt x="138" y="144"/>
                      <a:pt x="138" y="144"/>
                      <a:pt x="138" y="144"/>
                    </a:cubicBezTo>
                    <a:cubicBezTo>
                      <a:pt x="137" y="144"/>
                      <a:pt x="137" y="144"/>
                      <a:pt x="137" y="144"/>
                    </a:cubicBezTo>
                    <a:cubicBezTo>
                      <a:pt x="137" y="144"/>
                      <a:pt x="137" y="144"/>
                      <a:pt x="137" y="144"/>
                    </a:cubicBezTo>
                    <a:cubicBezTo>
                      <a:pt x="136" y="144"/>
                      <a:pt x="136" y="144"/>
                      <a:pt x="136" y="143"/>
                    </a:cubicBezTo>
                    <a:close/>
                  </a:path>
                </a:pathLst>
              </a:custGeom>
              <a:solidFill>
                <a:srgbClr val="C6BF8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31" name="Freeform 20">
                <a:extLst>
                  <a:ext uri="{FF2B5EF4-FFF2-40B4-BE49-F238E27FC236}">
                    <a16:creationId xmlns:a16="http://schemas.microsoft.com/office/drawing/2014/main" id="{0C0909D4-B409-4CCC-9CF0-F086EC135EFE}"/>
                  </a:ext>
                </a:extLst>
              </p:cNvPr>
              <p:cNvSpPr/>
              <p:nvPr/>
            </p:nvSpPr>
            <p:spPr bwMode="auto">
              <a:xfrm>
                <a:off x="3239" y="1692"/>
                <a:ext cx="49" cy="64"/>
              </a:xfrm>
              <a:custGeom>
                <a:gdLst>
                  <a:gd fmla="*/ 6 w 13" name="T0"/>
                  <a:gd fmla="*/ 2 h 17" name="T1"/>
                  <a:gd fmla="*/ 0 w 13" name="T2"/>
                  <a:gd fmla="*/ 12 h 17" name="T3"/>
                  <a:gd fmla="*/ 7 w 13" name="T4"/>
                  <a:gd fmla="*/ 15 h 17" name="T5"/>
                  <a:gd fmla="*/ 13 w 13" name="T6"/>
                  <a:gd fmla="*/ 6 h 17" name="T7"/>
                  <a:gd fmla="*/ 6 w 13" name="T8"/>
                  <a:gd fmla="*/ 2 h 17" name="T9"/>
                </a:gdLst>
                <a:cxnLst>
                  <a:cxn ang="0">
                    <a:pos x="T0" y="T1"/>
                  </a:cxn>
                  <a:cxn ang="0">
                    <a:pos x="T2" y="T3"/>
                  </a:cxn>
                  <a:cxn ang="0">
                    <a:pos x="T4" y="T5"/>
                  </a:cxn>
                  <a:cxn ang="0">
                    <a:pos x="T6" y="T7"/>
                  </a:cxn>
                  <a:cxn ang="0">
                    <a:pos x="T8" y="T9"/>
                  </a:cxn>
                </a:cxnLst>
                <a:rect b="b" l="0" r="r" t="0"/>
                <a:pathLst>
                  <a:path h="17" w="13">
                    <a:moveTo>
                      <a:pt x="6" y="2"/>
                    </a:moveTo>
                    <a:cubicBezTo>
                      <a:pt x="3" y="3"/>
                      <a:pt x="0" y="8"/>
                      <a:pt x="0" y="12"/>
                    </a:cubicBezTo>
                    <a:cubicBezTo>
                      <a:pt x="0" y="15"/>
                      <a:pt x="3" y="17"/>
                      <a:pt x="7" y="15"/>
                    </a:cubicBezTo>
                    <a:cubicBezTo>
                      <a:pt x="10" y="14"/>
                      <a:pt x="13" y="9"/>
                      <a:pt x="13" y="6"/>
                    </a:cubicBezTo>
                    <a:cubicBezTo>
                      <a:pt x="13" y="2"/>
                      <a:pt x="10" y="0"/>
                      <a:pt x="6"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32" name="Freeform 21">
                <a:extLst>
                  <a:ext uri="{FF2B5EF4-FFF2-40B4-BE49-F238E27FC236}">
                    <a16:creationId xmlns:a16="http://schemas.microsoft.com/office/drawing/2014/main" id="{C53114B9-BE72-4E03-ABA8-C126DC068021}"/>
                  </a:ext>
                </a:extLst>
              </p:cNvPr>
              <p:cNvSpPr/>
              <p:nvPr/>
            </p:nvSpPr>
            <p:spPr bwMode="auto">
              <a:xfrm>
                <a:off x="3427" y="1759"/>
                <a:ext cx="49" cy="61"/>
              </a:xfrm>
              <a:custGeom>
                <a:gdLst>
                  <a:gd fmla="*/ 7 w 13" name="T0"/>
                  <a:gd fmla="*/ 1 h 16" name="T1"/>
                  <a:gd fmla="*/ 1 w 13" name="T2"/>
                  <a:gd fmla="*/ 11 h 16" name="T3"/>
                  <a:gd fmla="*/ 7 w 13" name="T4"/>
                  <a:gd fmla="*/ 15 h 16" name="T5"/>
                  <a:gd fmla="*/ 13 w 13" name="T6"/>
                  <a:gd fmla="*/ 5 h 16" name="T7"/>
                  <a:gd fmla="*/ 7 w 13" name="T8"/>
                  <a:gd fmla="*/ 1 h 16" name="T9"/>
                </a:gdLst>
                <a:cxnLst>
                  <a:cxn ang="0">
                    <a:pos x="T0" y="T1"/>
                  </a:cxn>
                  <a:cxn ang="0">
                    <a:pos x="T2" y="T3"/>
                  </a:cxn>
                  <a:cxn ang="0">
                    <a:pos x="T4" y="T5"/>
                  </a:cxn>
                  <a:cxn ang="0">
                    <a:pos x="T6" y="T7"/>
                  </a:cxn>
                  <a:cxn ang="0">
                    <a:pos x="T8" y="T9"/>
                  </a:cxn>
                </a:cxnLst>
                <a:rect b="b" l="0" r="r" t="0"/>
                <a:pathLst>
                  <a:path h="16" w="13">
                    <a:moveTo>
                      <a:pt x="7" y="1"/>
                    </a:moveTo>
                    <a:cubicBezTo>
                      <a:pt x="3" y="3"/>
                      <a:pt x="0" y="7"/>
                      <a:pt x="1" y="11"/>
                    </a:cubicBezTo>
                    <a:cubicBezTo>
                      <a:pt x="1" y="15"/>
                      <a:pt x="4" y="16"/>
                      <a:pt x="7" y="15"/>
                    </a:cubicBezTo>
                    <a:cubicBezTo>
                      <a:pt x="11" y="13"/>
                      <a:pt x="13" y="9"/>
                      <a:pt x="13" y="5"/>
                    </a:cubicBezTo>
                    <a:cubicBezTo>
                      <a:pt x="13" y="1"/>
                      <a:pt x="10" y="0"/>
                      <a:pt x="7"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33" name="Freeform 22">
                <a:extLst>
                  <a:ext uri="{FF2B5EF4-FFF2-40B4-BE49-F238E27FC236}">
                    <a16:creationId xmlns:a16="http://schemas.microsoft.com/office/drawing/2014/main" id="{0230F333-ED05-46C0-B916-359B36CB2D65}"/>
                  </a:ext>
                </a:extLst>
              </p:cNvPr>
              <p:cNvSpPr/>
              <p:nvPr/>
            </p:nvSpPr>
            <p:spPr bwMode="auto">
              <a:xfrm>
                <a:off x="3721" y="1311"/>
                <a:ext cx="49" cy="64"/>
              </a:xfrm>
              <a:custGeom>
                <a:gdLst>
                  <a:gd fmla="*/ 6 w 13" name="T0"/>
                  <a:gd fmla="*/ 2 h 17" name="T1"/>
                  <a:gd fmla="*/ 0 w 13" name="T2"/>
                  <a:gd fmla="*/ 12 h 17" name="T3"/>
                  <a:gd fmla="*/ 7 w 13" name="T4"/>
                  <a:gd fmla="*/ 15 h 17" name="T5"/>
                  <a:gd fmla="*/ 13 w 13" name="T6"/>
                  <a:gd fmla="*/ 6 h 17" name="T7"/>
                  <a:gd fmla="*/ 6 w 13" name="T8"/>
                  <a:gd fmla="*/ 2 h 17" name="T9"/>
                </a:gdLst>
                <a:cxnLst>
                  <a:cxn ang="0">
                    <a:pos x="T0" y="T1"/>
                  </a:cxn>
                  <a:cxn ang="0">
                    <a:pos x="T2" y="T3"/>
                  </a:cxn>
                  <a:cxn ang="0">
                    <a:pos x="T4" y="T5"/>
                  </a:cxn>
                  <a:cxn ang="0">
                    <a:pos x="T6" y="T7"/>
                  </a:cxn>
                  <a:cxn ang="0">
                    <a:pos x="T8" y="T9"/>
                  </a:cxn>
                </a:cxnLst>
                <a:rect b="b" l="0" r="r" t="0"/>
                <a:pathLst>
                  <a:path h="17" w="13">
                    <a:moveTo>
                      <a:pt x="6" y="2"/>
                    </a:moveTo>
                    <a:cubicBezTo>
                      <a:pt x="3" y="4"/>
                      <a:pt x="0" y="8"/>
                      <a:pt x="0" y="12"/>
                    </a:cubicBezTo>
                    <a:cubicBezTo>
                      <a:pt x="0" y="15"/>
                      <a:pt x="3" y="17"/>
                      <a:pt x="7" y="15"/>
                    </a:cubicBezTo>
                    <a:cubicBezTo>
                      <a:pt x="10" y="14"/>
                      <a:pt x="13" y="10"/>
                      <a:pt x="13" y="6"/>
                    </a:cubicBezTo>
                    <a:cubicBezTo>
                      <a:pt x="13" y="2"/>
                      <a:pt x="10" y="0"/>
                      <a:pt x="6"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34" name="Freeform 23">
                <a:extLst>
                  <a:ext uri="{FF2B5EF4-FFF2-40B4-BE49-F238E27FC236}">
                    <a16:creationId xmlns:a16="http://schemas.microsoft.com/office/drawing/2014/main" id="{56CB80FD-CECC-4C0E-884E-BC691FC14652}"/>
                  </a:ext>
                </a:extLst>
              </p:cNvPr>
              <p:cNvSpPr/>
              <p:nvPr/>
            </p:nvSpPr>
            <p:spPr bwMode="auto">
              <a:xfrm>
                <a:off x="4003" y="1409"/>
                <a:ext cx="49" cy="61"/>
              </a:xfrm>
              <a:custGeom>
                <a:gdLst>
                  <a:gd fmla="*/ 7 w 13" name="T0"/>
                  <a:gd fmla="*/ 1 h 16" name="T1"/>
                  <a:gd fmla="*/ 1 w 13" name="T2"/>
                  <a:gd fmla="*/ 11 h 16" name="T3"/>
                  <a:gd fmla="*/ 7 w 13" name="T4"/>
                  <a:gd fmla="*/ 15 h 16" name="T5"/>
                  <a:gd fmla="*/ 13 w 13" name="T6"/>
                  <a:gd fmla="*/ 5 h 16" name="T7"/>
                  <a:gd fmla="*/ 7 w 13" name="T8"/>
                  <a:gd fmla="*/ 1 h 16" name="T9"/>
                </a:gdLst>
                <a:cxnLst>
                  <a:cxn ang="0">
                    <a:pos x="T0" y="T1"/>
                  </a:cxn>
                  <a:cxn ang="0">
                    <a:pos x="T2" y="T3"/>
                  </a:cxn>
                  <a:cxn ang="0">
                    <a:pos x="T4" y="T5"/>
                  </a:cxn>
                  <a:cxn ang="0">
                    <a:pos x="T6" y="T7"/>
                  </a:cxn>
                  <a:cxn ang="0">
                    <a:pos x="T8" y="T9"/>
                  </a:cxn>
                </a:cxnLst>
                <a:rect b="b" l="0" r="r" t="0"/>
                <a:pathLst>
                  <a:path h="16" w="13">
                    <a:moveTo>
                      <a:pt x="7" y="1"/>
                    </a:moveTo>
                    <a:cubicBezTo>
                      <a:pt x="3" y="3"/>
                      <a:pt x="0" y="7"/>
                      <a:pt x="1" y="11"/>
                    </a:cubicBezTo>
                    <a:cubicBezTo>
                      <a:pt x="1" y="14"/>
                      <a:pt x="4" y="16"/>
                      <a:pt x="7" y="15"/>
                    </a:cubicBezTo>
                    <a:cubicBezTo>
                      <a:pt x="11" y="13"/>
                      <a:pt x="13" y="9"/>
                      <a:pt x="13" y="5"/>
                    </a:cubicBezTo>
                    <a:cubicBezTo>
                      <a:pt x="13" y="1"/>
                      <a:pt x="10" y="0"/>
                      <a:pt x="7"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35" name="Freeform 24">
                <a:extLst>
                  <a:ext uri="{FF2B5EF4-FFF2-40B4-BE49-F238E27FC236}">
                    <a16:creationId xmlns:a16="http://schemas.microsoft.com/office/drawing/2014/main" id="{161111AF-4D47-4664-A3F5-02F16FA5F2AB}"/>
                  </a:ext>
                </a:extLst>
              </p:cNvPr>
              <p:cNvSpPr/>
              <p:nvPr/>
            </p:nvSpPr>
            <p:spPr bwMode="auto">
              <a:xfrm>
                <a:off x="4150" y="1067"/>
                <a:ext cx="49" cy="60"/>
              </a:xfrm>
              <a:custGeom>
                <a:gdLst>
                  <a:gd fmla="*/ 7 w 13" name="T0"/>
                  <a:gd fmla="*/ 1 h 16" name="T1"/>
                  <a:gd fmla="*/ 0 w 13" name="T2"/>
                  <a:gd fmla="*/ 11 h 16" name="T3"/>
                  <a:gd fmla="*/ 7 w 13" name="T4"/>
                  <a:gd fmla="*/ 15 h 16" name="T5"/>
                  <a:gd fmla="*/ 13 w 13" name="T6"/>
                  <a:gd fmla="*/ 5 h 16" name="T7"/>
                  <a:gd fmla="*/ 7 w 13" name="T8"/>
                  <a:gd fmla="*/ 1 h 16" name="T9"/>
                </a:gdLst>
                <a:cxnLst>
                  <a:cxn ang="0">
                    <a:pos x="T0" y="T1"/>
                  </a:cxn>
                  <a:cxn ang="0">
                    <a:pos x="T2" y="T3"/>
                  </a:cxn>
                  <a:cxn ang="0">
                    <a:pos x="T4" y="T5"/>
                  </a:cxn>
                  <a:cxn ang="0">
                    <a:pos x="T6" y="T7"/>
                  </a:cxn>
                  <a:cxn ang="0">
                    <a:pos x="T8" y="T9"/>
                  </a:cxn>
                </a:cxnLst>
                <a:rect b="b" l="0" r="r" t="0"/>
                <a:pathLst>
                  <a:path h="16" w="13">
                    <a:moveTo>
                      <a:pt x="7" y="1"/>
                    </a:moveTo>
                    <a:cubicBezTo>
                      <a:pt x="3" y="3"/>
                      <a:pt x="0" y="7"/>
                      <a:pt x="0" y="11"/>
                    </a:cubicBezTo>
                    <a:cubicBezTo>
                      <a:pt x="1" y="15"/>
                      <a:pt x="4" y="16"/>
                      <a:pt x="7" y="15"/>
                    </a:cubicBezTo>
                    <a:cubicBezTo>
                      <a:pt x="11" y="13"/>
                      <a:pt x="13" y="9"/>
                      <a:pt x="13" y="5"/>
                    </a:cubicBezTo>
                    <a:cubicBezTo>
                      <a:pt x="13" y="1"/>
                      <a:pt x="10" y="0"/>
                      <a:pt x="7"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36" name="Freeform 25">
                <a:extLst>
                  <a:ext uri="{FF2B5EF4-FFF2-40B4-BE49-F238E27FC236}">
                    <a16:creationId xmlns:a16="http://schemas.microsoft.com/office/drawing/2014/main" id="{5CABAFB8-5467-45B0-9BB0-D3FC52A11D3C}"/>
                  </a:ext>
                </a:extLst>
              </p:cNvPr>
              <p:cNvSpPr/>
              <p:nvPr/>
            </p:nvSpPr>
            <p:spPr bwMode="auto">
              <a:xfrm>
                <a:off x="4760" y="1688"/>
                <a:ext cx="199" cy="173"/>
              </a:xfrm>
              <a:custGeom>
                <a:gdLst>
                  <a:gd fmla="*/ 0 w 53" name="T0"/>
                  <a:gd fmla="*/ 16 h 46" name="T1"/>
                  <a:gd fmla="*/ 13 w 53" name="T2"/>
                  <a:gd fmla="*/ 21 h 46" name="T3"/>
                  <a:gd fmla="*/ 24 w 53" name="T4"/>
                  <a:gd fmla="*/ 25 h 46" name="T5"/>
                  <a:gd fmla="*/ 31 w 53" name="T6"/>
                  <a:gd fmla="*/ 29 h 46" name="T7"/>
                  <a:gd fmla="*/ 46 w 53" name="T8"/>
                  <a:gd fmla="*/ 46 h 46" name="T9"/>
                  <a:gd fmla="*/ 49 w 53" name="T10"/>
                  <a:gd fmla="*/ 37 h 46" name="T11"/>
                  <a:gd fmla="*/ 36 w 53" name="T12"/>
                  <a:gd fmla="*/ 14 h 46" name="T13"/>
                  <a:gd fmla="*/ 24 w 53" name="T14"/>
                  <a:gd fmla="*/ 7 h 46" name="T15"/>
                  <a:gd fmla="*/ 10 w 53" name="T16"/>
                  <a:gd fmla="*/ 0 h 46" name="T17"/>
                  <a:gd fmla="*/ 0 w 53" name="T18"/>
                  <a:gd fmla="*/ 16 h 4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6" w="52">
                    <a:moveTo>
                      <a:pt x="0" y="16"/>
                    </a:moveTo>
                    <a:cubicBezTo>
                      <a:pt x="0" y="16"/>
                      <a:pt x="10" y="19"/>
                      <a:pt x="13" y="21"/>
                    </a:cubicBezTo>
                    <a:cubicBezTo>
                      <a:pt x="18" y="23"/>
                      <a:pt x="22" y="24"/>
                      <a:pt x="24" y="25"/>
                    </a:cubicBezTo>
                    <a:cubicBezTo>
                      <a:pt x="27" y="26"/>
                      <a:pt x="29" y="28"/>
                      <a:pt x="31" y="29"/>
                    </a:cubicBezTo>
                    <a:cubicBezTo>
                      <a:pt x="34" y="35"/>
                      <a:pt x="46" y="46"/>
                      <a:pt x="46" y="46"/>
                    </a:cubicBezTo>
                    <a:cubicBezTo>
                      <a:pt x="46" y="46"/>
                      <a:pt x="53" y="41"/>
                      <a:pt x="49" y="37"/>
                    </a:cubicBezTo>
                    <a:cubicBezTo>
                      <a:pt x="46" y="35"/>
                      <a:pt x="41" y="18"/>
                      <a:pt x="36" y="14"/>
                    </a:cubicBezTo>
                    <a:cubicBezTo>
                      <a:pt x="32" y="11"/>
                      <a:pt x="30" y="10"/>
                      <a:pt x="24" y="7"/>
                    </a:cubicBezTo>
                    <a:cubicBezTo>
                      <a:pt x="17" y="3"/>
                      <a:pt x="10" y="0"/>
                      <a:pt x="10" y="0"/>
                    </a:cubicBezTo>
                    <a:lnTo>
                      <a:pt x="0" y="16"/>
                    </a:lnTo>
                    <a:close/>
                  </a:path>
                </a:pathLst>
              </a:custGeom>
              <a:solidFill>
                <a:srgbClr val="59585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37" name="Freeform 26">
                <a:extLst>
                  <a:ext uri="{FF2B5EF4-FFF2-40B4-BE49-F238E27FC236}">
                    <a16:creationId xmlns:a16="http://schemas.microsoft.com/office/drawing/2014/main" id="{1EB0B92F-40FA-41AA-9D1F-2BE783359E99}"/>
                  </a:ext>
                </a:extLst>
              </p:cNvPr>
              <p:cNvSpPr/>
              <p:nvPr/>
            </p:nvSpPr>
            <p:spPr bwMode="auto">
              <a:xfrm>
                <a:off x="4910" y="1812"/>
                <a:ext cx="68" cy="60"/>
              </a:xfrm>
              <a:custGeom>
                <a:gdLst>
                  <a:gd fmla="*/ 1 w 18" name="T0"/>
                  <a:gd fmla="*/ 8 h 16" name="T1"/>
                  <a:gd fmla="*/ 10 w 18" name="T2"/>
                  <a:gd fmla="*/ 1 h 16" name="T3"/>
                  <a:gd fmla="*/ 17 w 18" name="T4"/>
                  <a:gd fmla="*/ 3 h 16" name="T5"/>
                  <a:gd fmla="*/ 12 w 18" name="T6"/>
                  <a:gd fmla="*/ 11 h 16" name="T7"/>
                  <a:gd fmla="*/ 2 w 18" name="T8"/>
                  <a:gd fmla="*/ 13 h 16" name="T9"/>
                  <a:gd fmla="*/ 1 w 18" name="T10"/>
                  <a:gd fmla="*/ 8 h 16" name="T11"/>
                </a:gdLst>
                <a:cxnLst>
                  <a:cxn ang="0">
                    <a:pos x="T0" y="T1"/>
                  </a:cxn>
                  <a:cxn ang="0">
                    <a:pos x="T2" y="T3"/>
                  </a:cxn>
                  <a:cxn ang="0">
                    <a:pos x="T4" y="T5"/>
                  </a:cxn>
                  <a:cxn ang="0">
                    <a:pos x="T6" y="T7"/>
                  </a:cxn>
                  <a:cxn ang="0">
                    <a:pos x="T8" y="T9"/>
                  </a:cxn>
                  <a:cxn ang="0">
                    <a:pos x="T10" y="T11"/>
                  </a:cxn>
                </a:cxnLst>
                <a:rect b="b" l="0" r="r" t="0"/>
                <a:pathLst>
                  <a:path h="16" w="18">
                    <a:moveTo>
                      <a:pt x="1" y="8"/>
                    </a:moveTo>
                    <a:cubicBezTo>
                      <a:pt x="1" y="8"/>
                      <a:pt x="8" y="2"/>
                      <a:pt x="10" y="1"/>
                    </a:cubicBezTo>
                    <a:cubicBezTo>
                      <a:pt x="12" y="1"/>
                      <a:pt x="16" y="0"/>
                      <a:pt x="17" y="3"/>
                    </a:cubicBezTo>
                    <a:cubicBezTo>
                      <a:pt x="18" y="6"/>
                      <a:pt x="17" y="7"/>
                      <a:pt x="12" y="11"/>
                    </a:cubicBezTo>
                    <a:cubicBezTo>
                      <a:pt x="7" y="16"/>
                      <a:pt x="5" y="14"/>
                      <a:pt x="2" y="13"/>
                    </a:cubicBezTo>
                    <a:cubicBezTo>
                      <a:pt x="0" y="12"/>
                      <a:pt x="1" y="8"/>
                      <a:pt x="1" y="8"/>
                    </a:cubicBezTo>
                    <a:close/>
                  </a:path>
                </a:pathLst>
              </a:custGeom>
              <a:solidFill>
                <a:srgbClr val="30414C"/>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38" name="Freeform 27">
                <a:extLst>
                  <a:ext uri="{FF2B5EF4-FFF2-40B4-BE49-F238E27FC236}">
                    <a16:creationId xmlns:a16="http://schemas.microsoft.com/office/drawing/2014/main" id="{04D115B7-C26E-4F2E-9F49-FCE2B02BF90C}"/>
                  </a:ext>
                </a:extLst>
              </p:cNvPr>
              <p:cNvSpPr/>
              <p:nvPr/>
            </p:nvSpPr>
            <p:spPr bwMode="auto">
              <a:xfrm>
                <a:off x="4756" y="2170"/>
                <a:ext cx="42" cy="60"/>
              </a:xfrm>
              <a:custGeom>
                <a:gdLst>
                  <a:gd fmla="*/ 5 w 11" name="T0"/>
                  <a:gd fmla="*/ 14 h 16" name="T1"/>
                  <a:gd fmla="*/ 1 w 11" name="T2"/>
                  <a:gd fmla="*/ 9 h 16" name="T3"/>
                  <a:gd fmla="*/ 0 w 11" name="T4"/>
                  <a:gd fmla="*/ 5 h 16" name="T5"/>
                  <a:gd fmla="*/ 3 w 11" name="T6"/>
                  <a:gd fmla="*/ 0 h 16" name="T7"/>
                  <a:gd fmla="*/ 6 w 11" name="T8"/>
                  <a:gd fmla="*/ 3 h 16" name="T9"/>
                  <a:gd fmla="*/ 6 w 11" name="T10"/>
                  <a:gd fmla="*/ 7 h 16" name="T11"/>
                  <a:gd fmla="*/ 10 w 11" name="T12"/>
                  <a:gd fmla="*/ 12 h 16" name="T13"/>
                  <a:gd fmla="*/ 5 w 11" name="T14"/>
                  <a:gd fmla="*/ 14 h 1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6" w="11">
                    <a:moveTo>
                      <a:pt x="5" y="14"/>
                    </a:moveTo>
                    <a:cubicBezTo>
                      <a:pt x="1" y="9"/>
                      <a:pt x="1" y="9"/>
                      <a:pt x="1" y="9"/>
                    </a:cubicBezTo>
                    <a:cubicBezTo>
                      <a:pt x="1" y="9"/>
                      <a:pt x="0" y="6"/>
                      <a:pt x="0" y="5"/>
                    </a:cubicBezTo>
                    <a:cubicBezTo>
                      <a:pt x="1" y="3"/>
                      <a:pt x="1" y="0"/>
                      <a:pt x="3" y="0"/>
                    </a:cubicBezTo>
                    <a:cubicBezTo>
                      <a:pt x="4" y="1"/>
                      <a:pt x="6" y="1"/>
                      <a:pt x="6" y="3"/>
                    </a:cubicBezTo>
                    <a:cubicBezTo>
                      <a:pt x="5" y="5"/>
                      <a:pt x="5" y="6"/>
                      <a:pt x="6" y="7"/>
                    </a:cubicBezTo>
                    <a:cubicBezTo>
                      <a:pt x="7" y="8"/>
                      <a:pt x="9" y="8"/>
                      <a:pt x="10" y="12"/>
                    </a:cubicBezTo>
                    <a:cubicBezTo>
                      <a:pt x="11" y="16"/>
                      <a:pt x="8" y="15"/>
                      <a:pt x="5" y="14"/>
                    </a:cubicBezTo>
                    <a:close/>
                  </a:path>
                </a:pathLst>
              </a:custGeom>
              <a:solidFill>
                <a:srgbClr val="FCD2C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39" name="Freeform 28">
                <a:extLst>
                  <a:ext uri="{FF2B5EF4-FFF2-40B4-BE49-F238E27FC236}">
                    <a16:creationId xmlns:a16="http://schemas.microsoft.com/office/drawing/2014/main" id="{745E2D8A-0042-4D68-AFAC-B72B70EF1BFC}"/>
                  </a:ext>
                </a:extLst>
              </p:cNvPr>
              <p:cNvSpPr/>
              <p:nvPr/>
            </p:nvSpPr>
            <p:spPr bwMode="auto">
              <a:xfrm>
                <a:off x="4771" y="2207"/>
                <a:ext cx="143" cy="143"/>
              </a:xfrm>
              <a:custGeom>
                <a:gdLst>
                  <a:gd fmla="*/ 31 w 38" name="T0"/>
                  <a:gd fmla="*/ 37 h 38" name="T1"/>
                  <a:gd fmla="*/ 37 w 38" name="T2"/>
                  <a:gd fmla="*/ 35 h 38" name="T3"/>
                  <a:gd fmla="*/ 32 w 38" name="T4"/>
                  <a:gd fmla="*/ 27 h 38" name="T5"/>
                  <a:gd fmla="*/ 18 w 38" name="T6"/>
                  <a:gd fmla="*/ 18 h 38" name="T7"/>
                  <a:gd fmla="*/ 6 w 38" name="T8"/>
                  <a:gd fmla="*/ 0 h 38" name="T9"/>
                  <a:gd fmla="*/ 0 w 38" name="T10"/>
                  <a:gd fmla="*/ 3 h 38" name="T11"/>
                  <a:gd fmla="*/ 6 w 38" name="T12"/>
                  <a:gd fmla="*/ 19 h 38" name="T13"/>
                  <a:gd fmla="*/ 12 w 38" name="T14"/>
                  <a:gd fmla="*/ 26 h 38" name="T15"/>
                  <a:gd fmla="*/ 31 w 38" name="T16"/>
                  <a:gd fmla="*/ 37 h 3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8" w="38">
                    <a:moveTo>
                      <a:pt x="31" y="37"/>
                    </a:moveTo>
                    <a:cubicBezTo>
                      <a:pt x="31" y="37"/>
                      <a:pt x="36" y="38"/>
                      <a:pt x="37" y="35"/>
                    </a:cubicBezTo>
                    <a:cubicBezTo>
                      <a:pt x="38" y="32"/>
                      <a:pt x="36" y="29"/>
                      <a:pt x="32" y="27"/>
                    </a:cubicBezTo>
                    <a:cubicBezTo>
                      <a:pt x="29" y="25"/>
                      <a:pt x="18" y="18"/>
                      <a:pt x="18" y="18"/>
                    </a:cubicBezTo>
                    <a:cubicBezTo>
                      <a:pt x="6" y="0"/>
                      <a:pt x="6" y="0"/>
                      <a:pt x="6" y="0"/>
                    </a:cubicBezTo>
                    <a:cubicBezTo>
                      <a:pt x="6" y="0"/>
                      <a:pt x="4" y="4"/>
                      <a:pt x="0" y="3"/>
                    </a:cubicBezTo>
                    <a:cubicBezTo>
                      <a:pt x="0" y="3"/>
                      <a:pt x="3" y="12"/>
                      <a:pt x="6" y="19"/>
                    </a:cubicBezTo>
                    <a:cubicBezTo>
                      <a:pt x="9" y="26"/>
                      <a:pt x="10" y="25"/>
                      <a:pt x="12" y="26"/>
                    </a:cubicBezTo>
                    <a:cubicBezTo>
                      <a:pt x="14" y="27"/>
                      <a:pt x="31" y="37"/>
                      <a:pt x="31" y="37"/>
                    </a:cubicBezTo>
                    <a:close/>
                  </a:path>
                </a:pathLst>
              </a:custGeom>
              <a:solidFill>
                <a:srgbClr val="B6CAD6"/>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40" name="Freeform 29">
                <a:extLst>
                  <a:ext uri="{FF2B5EF4-FFF2-40B4-BE49-F238E27FC236}">
                    <a16:creationId xmlns:a16="http://schemas.microsoft.com/office/drawing/2014/main" id="{86BAF7E5-CA48-4950-B569-4AD7A8732D93}"/>
                  </a:ext>
                </a:extLst>
              </p:cNvPr>
              <p:cNvSpPr/>
              <p:nvPr/>
            </p:nvSpPr>
            <p:spPr bwMode="auto">
              <a:xfrm>
                <a:off x="4395" y="2358"/>
                <a:ext cx="45" cy="45"/>
              </a:xfrm>
              <a:custGeom>
                <a:gdLst>
                  <a:gd fmla="*/ 4 w 12" name="T0"/>
                  <a:gd fmla="*/ 12 h 12" name="T1"/>
                  <a:gd fmla="*/ 9 w 12" name="T2"/>
                  <a:gd fmla="*/ 8 h 12" name="T3"/>
                  <a:gd fmla="*/ 11 w 12" name="T4"/>
                  <a:gd fmla="*/ 2 h 12" name="T5"/>
                  <a:gd fmla="*/ 7 w 12" name="T6"/>
                  <a:gd fmla="*/ 1 h 12" name="T7"/>
                  <a:gd fmla="*/ 4 w 12" name="T8"/>
                  <a:gd fmla="*/ 3 h 12" name="T9"/>
                  <a:gd fmla="*/ 3 w 12" name="T10"/>
                  <a:gd fmla="*/ 1 h 12" name="T11"/>
                  <a:gd fmla="*/ 2 w 12" name="T12"/>
                  <a:gd fmla="*/ 1 h 12" name="T13"/>
                  <a:gd fmla="*/ 0 w 12" name="T14"/>
                  <a:gd fmla="*/ 9 h 12" name="T15"/>
                  <a:gd fmla="*/ 4 w 12" name="T16"/>
                  <a:gd fmla="*/ 12 h 1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2" w="12">
                    <a:moveTo>
                      <a:pt x="4" y="12"/>
                    </a:moveTo>
                    <a:cubicBezTo>
                      <a:pt x="4" y="12"/>
                      <a:pt x="7" y="9"/>
                      <a:pt x="9" y="8"/>
                    </a:cubicBezTo>
                    <a:cubicBezTo>
                      <a:pt x="10" y="7"/>
                      <a:pt x="12" y="4"/>
                      <a:pt x="11" y="2"/>
                    </a:cubicBezTo>
                    <a:cubicBezTo>
                      <a:pt x="10" y="0"/>
                      <a:pt x="10" y="0"/>
                      <a:pt x="7" y="1"/>
                    </a:cubicBezTo>
                    <a:cubicBezTo>
                      <a:pt x="4" y="2"/>
                      <a:pt x="4" y="3"/>
                      <a:pt x="4" y="3"/>
                    </a:cubicBezTo>
                    <a:cubicBezTo>
                      <a:pt x="4" y="3"/>
                      <a:pt x="4" y="1"/>
                      <a:pt x="3" y="1"/>
                    </a:cubicBezTo>
                    <a:cubicBezTo>
                      <a:pt x="3" y="0"/>
                      <a:pt x="2" y="0"/>
                      <a:pt x="2" y="1"/>
                    </a:cubicBezTo>
                    <a:cubicBezTo>
                      <a:pt x="1" y="2"/>
                      <a:pt x="0" y="9"/>
                      <a:pt x="0" y="9"/>
                    </a:cubicBezTo>
                    <a:lnTo>
                      <a:pt x="4" y="12"/>
                    </a:lnTo>
                    <a:close/>
                  </a:path>
                </a:pathLst>
              </a:custGeom>
              <a:solidFill>
                <a:srgbClr val="FCD2C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41" name="Freeform 30">
                <a:extLst>
                  <a:ext uri="{FF2B5EF4-FFF2-40B4-BE49-F238E27FC236}">
                    <a16:creationId xmlns:a16="http://schemas.microsoft.com/office/drawing/2014/main" id="{FA5E4066-061A-474D-9F70-1A7AFAF50A7F}"/>
                  </a:ext>
                </a:extLst>
              </p:cNvPr>
              <p:cNvSpPr/>
              <p:nvPr/>
            </p:nvSpPr>
            <p:spPr bwMode="auto">
              <a:xfrm>
                <a:off x="4282" y="2384"/>
                <a:ext cx="132" cy="125"/>
              </a:xfrm>
              <a:custGeom>
                <a:gdLst>
                  <a:gd fmla="*/ 29 w 35" name="T0"/>
                  <a:gd fmla="*/ 0 h 33" name="T1"/>
                  <a:gd fmla="*/ 25 w 35" name="T2"/>
                  <a:gd fmla="*/ 5 h 33" name="T3"/>
                  <a:gd fmla="*/ 16 w 35" name="T4"/>
                  <a:gd fmla="*/ 14 h 33" name="T5"/>
                  <a:gd fmla="*/ 0 w 35" name="T6"/>
                  <a:gd fmla="*/ 23 h 33" name="T7"/>
                  <a:gd fmla="*/ 2 w 35" name="T8"/>
                  <a:gd fmla="*/ 31 h 33" name="T9"/>
                  <a:gd fmla="*/ 19 w 35" name="T10"/>
                  <a:gd fmla="*/ 22 h 33" name="T11"/>
                  <a:gd fmla="*/ 23 w 35" name="T12"/>
                  <a:gd fmla="*/ 19 h 33" name="T13"/>
                  <a:gd fmla="*/ 35 w 35" name="T14"/>
                  <a:gd fmla="*/ 5 h 33" name="T15"/>
                  <a:gd fmla="*/ 29 w 35" name="T16"/>
                  <a:gd fmla="*/ 0 h 3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3" w="35">
                    <a:moveTo>
                      <a:pt x="29" y="0"/>
                    </a:moveTo>
                    <a:cubicBezTo>
                      <a:pt x="29" y="0"/>
                      <a:pt x="27" y="3"/>
                      <a:pt x="25" y="5"/>
                    </a:cubicBezTo>
                    <a:cubicBezTo>
                      <a:pt x="23" y="7"/>
                      <a:pt x="16" y="14"/>
                      <a:pt x="16" y="14"/>
                    </a:cubicBezTo>
                    <a:cubicBezTo>
                      <a:pt x="0" y="23"/>
                      <a:pt x="0" y="23"/>
                      <a:pt x="0" y="23"/>
                    </a:cubicBezTo>
                    <a:cubicBezTo>
                      <a:pt x="0" y="23"/>
                      <a:pt x="2" y="30"/>
                      <a:pt x="2" y="31"/>
                    </a:cubicBezTo>
                    <a:cubicBezTo>
                      <a:pt x="3" y="33"/>
                      <a:pt x="17" y="23"/>
                      <a:pt x="19" y="22"/>
                    </a:cubicBezTo>
                    <a:cubicBezTo>
                      <a:pt x="21" y="21"/>
                      <a:pt x="21" y="21"/>
                      <a:pt x="23" y="19"/>
                    </a:cubicBezTo>
                    <a:cubicBezTo>
                      <a:pt x="25" y="17"/>
                      <a:pt x="35" y="5"/>
                      <a:pt x="35" y="5"/>
                    </a:cubicBezTo>
                    <a:cubicBezTo>
                      <a:pt x="35" y="5"/>
                      <a:pt x="34" y="2"/>
                      <a:pt x="29" y="0"/>
                    </a:cubicBezTo>
                    <a:close/>
                  </a:path>
                </a:pathLst>
              </a:custGeom>
              <a:solidFill>
                <a:srgbClr val="114256"/>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42" name="Freeform 31">
                <a:extLst>
                  <a:ext uri="{FF2B5EF4-FFF2-40B4-BE49-F238E27FC236}">
                    <a16:creationId xmlns:a16="http://schemas.microsoft.com/office/drawing/2014/main" id="{F815B51D-5AE0-466C-A081-DCEE1D9089D8}"/>
                  </a:ext>
                </a:extLst>
              </p:cNvPr>
              <p:cNvSpPr/>
              <p:nvPr/>
            </p:nvSpPr>
            <p:spPr bwMode="auto">
              <a:xfrm>
                <a:off x="2806" y="1801"/>
                <a:ext cx="1401" cy="1449"/>
              </a:xfrm>
              <a:custGeom>
                <a:gdLst>
                  <a:gd fmla="*/ 1 w 372" name="T0"/>
                  <a:gd fmla="*/ 106 h 385" name="T1"/>
                  <a:gd fmla="*/ 3 w 372" name="T2"/>
                  <a:gd fmla="*/ 105 h 385" name="T3"/>
                  <a:gd fmla="*/ 219 w 372" name="T4"/>
                  <a:gd fmla="*/ 1 h 385" name="T5"/>
                  <a:gd fmla="*/ 221 w 372" name="T6"/>
                  <a:gd fmla="*/ 0 h 385" name="T7"/>
                  <a:gd fmla="*/ 221 w 372" name="T8"/>
                  <a:gd fmla="*/ 0 h 385" name="T9"/>
                  <a:gd fmla="*/ 221 w 372" name="T10"/>
                  <a:gd fmla="*/ 0 h 385" name="T11"/>
                  <a:gd fmla="*/ 222 w 372" name="T12"/>
                  <a:gd fmla="*/ 1 h 385" name="T13"/>
                  <a:gd fmla="*/ 228 w 372" name="T14"/>
                  <a:gd fmla="*/ 3 h 385" name="T15"/>
                  <a:gd fmla="*/ 224 w 372" name="T16"/>
                  <a:gd fmla="*/ 6 h 385" name="T17"/>
                  <a:gd fmla="*/ 229 w 372" name="T18"/>
                  <a:gd fmla="*/ 181 h 385" name="T19"/>
                  <a:gd fmla="*/ 363 w 372" name="T20"/>
                  <a:gd fmla="*/ 271 h 385" name="T21"/>
                  <a:gd fmla="*/ 372 w 372" name="T22"/>
                  <a:gd fmla="*/ 271 h 385" name="T23"/>
                  <a:gd fmla="*/ 155 w 372" name="T24"/>
                  <a:gd fmla="*/ 385 h 385" name="T25"/>
                  <a:gd fmla="*/ 151 w 372" name="T26"/>
                  <a:gd fmla="*/ 385 h 385" name="T27"/>
                  <a:gd fmla="*/ 147 w 372" name="T28"/>
                  <a:gd fmla="*/ 384 h 385" name="T29"/>
                  <a:gd fmla="*/ 9 w 372" name="T30"/>
                  <a:gd fmla="*/ 291 h 385" name="T31"/>
                  <a:gd fmla="*/ 6 w 372" name="T32"/>
                  <a:gd fmla="*/ 288 h 385" name="T33"/>
                  <a:gd fmla="*/ 5 w 372" name="T34"/>
                  <a:gd fmla="*/ 284 h 385" name="T35"/>
                  <a:gd fmla="*/ 0 w 372" name="T36"/>
                  <a:gd fmla="*/ 109 h 385" name="T37"/>
                  <a:gd fmla="*/ 1 w 372" name="T38"/>
                  <a:gd fmla="*/ 106 h 385"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385" w="372">
                    <a:moveTo>
                      <a:pt x="1" y="106"/>
                    </a:moveTo>
                    <a:cubicBezTo>
                      <a:pt x="1" y="106"/>
                      <a:pt x="2" y="105"/>
                      <a:pt x="3" y="105"/>
                    </a:cubicBezTo>
                    <a:cubicBezTo>
                      <a:pt x="219" y="1"/>
                      <a:pt x="219" y="1"/>
                      <a:pt x="219" y="1"/>
                    </a:cubicBezTo>
                    <a:cubicBezTo>
                      <a:pt x="220" y="0"/>
                      <a:pt x="220" y="0"/>
                      <a:pt x="221" y="0"/>
                    </a:cubicBezTo>
                    <a:cubicBezTo>
                      <a:pt x="221" y="0"/>
                      <a:pt x="221" y="0"/>
                      <a:pt x="221" y="0"/>
                    </a:cubicBezTo>
                    <a:cubicBezTo>
                      <a:pt x="221" y="0"/>
                      <a:pt x="221" y="0"/>
                      <a:pt x="221" y="0"/>
                    </a:cubicBezTo>
                    <a:cubicBezTo>
                      <a:pt x="222" y="0"/>
                      <a:pt x="222" y="0"/>
                      <a:pt x="222" y="1"/>
                    </a:cubicBezTo>
                    <a:cubicBezTo>
                      <a:pt x="228" y="3"/>
                      <a:pt x="228" y="3"/>
                      <a:pt x="228" y="3"/>
                    </a:cubicBezTo>
                    <a:cubicBezTo>
                      <a:pt x="224" y="6"/>
                      <a:pt x="224" y="6"/>
                      <a:pt x="224" y="6"/>
                    </a:cubicBezTo>
                    <a:cubicBezTo>
                      <a:pt x="229" y="181"/>
                      <a:pt x="229" y="181"/>
                      <a:pt x="229" y="181"/>
                    </a:cubicBezTo>
                    <a:cubicBezTo>
                      <a:pt x="363" y="271"/>
                      <a:pt x="363" y="271"/>
                      <a:pt x="363" y="271"/>
                    </a:cubicBezTo>
                    <a:cubicBezTo>
                      <a:pt x="372" y="271"/>
                      <a:pt x="372" y="271"/>
                      <a:pt x="372" y="271"/>
                    </a:cubicBezTo>
                    <a:cubicBezTo>
                      <a:pt x="155" y="385"/>
                      <a:pt x="155" y="385"/>
                      <a:pt x="155" y="385"/>
                    </a:cubicBezTo>
                    <a:cubicBezTo>
                      <a:pt x="154" y="385"/>
                      <a:pt x="152" y="385"/>
                      <a:pt x="151" y="385"/>
                    </a:cubicBezTo>
                    <a:cubicBezTo>
                      <a:pt x="149" y="385"/>
                      <a:pt x="148" y="385"/>
                      <a:pt x="147" y="384"/>
                    </a:cubicBezTo>
                    <a:cubicBezTo>
                      <a:pt x="9" y="291"/>
                      <a:pt x="9" y="291"/>
                      <a:pt x="9" y="291"/>
                    </a:cubicBezTo>
                    <a:cubicBezTo>
                      <a:pt x="8" y="290"/>
                      <a:pt x="7" y="289"/>
                      <a:pt x="6" y="288"/>
                    </a:cubicBezTo>
                    <a:cubicBezTo>
                      <a:pt x="6" y="287"/>
                      <a:pt x="5" y="286"/>
                      <a:pt x="5" y="284"/>
                    </a:cubicBezTo>
                    <a:cubicBezTo>
                      <a:pt x="0" y="109"/>
                      <a:pt x="0" y="109"/>
                      <a:pt x="0" y="109"/>
                    </a:cubicBezTo>
                    <a:cubicBezTo>
                      <a:pt x="0" y="108"/>
                      <a:pt x="0" y="107"/>
                      <a:pt x="1" y="106"/>
                    </a:cubicBezTo>
                    <a:close/>
                  </a:path>
                </a:pathLst>
              </a:custGeom>
              <a:solidFill>
                <a:srgbClr val="5C4E4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43" name="Freeform 32">
                <a:extLst>
                  <a:ext uri="{FF2B5EF4-FFF2-40B4-BE49-F238E27FC236}">
                    <a16:creationId xmlns:a16="http://schemas.microsoft.com/office/drawing/2014/main" id="{BE2A2C4D-AE35-4302-B876-155F61557D5E}"/>
                  </a:ext>
                </a:extLst>
              </p:cNvPr>
              <p:cNvSpPr/>
              <p:nvPr/>
            </p:nvSpPr>
            <p:spPr bwMode="auto">
              <a:xfrm>
                <a:off x="2817" y="1805"/>
                <a:ext cx="1390" cy="1430"/>
              </a:xfrm>
              <a:custGeom>
                <a:gdLst>
                  <a:gd fmla="*/ 1 w 369" name="T0"/>
                  <a:gd fmla="*/ 106 h 380" name="T1"/>
                  <a:gd fmla="*/ 3 w 369" name="T2"/>
                  <a:gd fmla="*/ 105 h 380" name="T3"/>
                  <a:gd fmla="*/ 219 w 369" name="T4"/>
                  <a:gd fmla="*/ 1 h 380" name="T5"/>
                  <a:gd fmla="*/ 222 w 369" name="T6"/>
                  <a:gd fmla="*/ 0 h 380" name="T7"/>
                  <a:gd fmla="*/ 222 w 369" name="T8"/>
                  <a:gd fmla="*/ 0 h 380" name="T9"/>
                  <a:gd fmla="*/ 222 w 369" name="T10"/>
                  <a:gd fmla="*/ 0 h 380" name="T11"/>
                  <a:gd fmla="*/ 222 w 369" name="T12"/>
                  <a:gd fmla="*/ 1 h 380" name="T13"/>
                  <a:gd fmla="*/ 226 w 369" name="T14"/>
                  <a:gd fmla="*/ 2 h 380" name="T15"/>
                  <a:gd fmla="*/ 224 w 369" name="T16"/>
                  <a:gd fmla="*/ 6 h 380" name="T17"/>
                  <a:gd fmla="*/ 230 w 369" name="T18"/>
                  <a:gd fmla="*/ 177 h 380" name="T19"/>
                  <a:gd fmla="*/ 360 w 369" name="T20"/>
                  <a:gd fmla="*/ 266 h 380" name="T21"/>
                  <a:gd fmla="*/ 360 w 369" name="T22"/>
                  <a:gd fmla="*/ 265 h 380" name="T23"/>
                  <a:gd fmla="*/ 369 w 369" name="T24"/>
                  <a:gd fmla="*/ 270 h 380" name="T25"/>
                  <a:gd fmla="*/ 369 w 369" name="T26"/>
                  <a:gd fmla="*/ 273 h 380" name="T27"/>
                  <a:gd fmla="*/ 368 w 369" name="T28"/>
                  <a:gd fmla="*/ 275 h 380" name="T29"/>
                  <a:gd fmla="*/ 152 w 369" name="T30"/>
                  <a:gd fmla="*/ 379 h 380" name="T31"/>
                  <a:gd fmla="*/ 148 w 369" name="T32"/>
                  <a:gd fmla="*/ 380 h 380" name="T33"/>
                  <a:gd fmla="*/ 144 w 369" name="T34"/>
                  <a:gd fmla="*/ 379 h 380" name="T35"/>
                  <a:gd fmla="*/ 9 w 369" name="T36"/>
                  <a:gd fmla="*/ 287 h 380" name="T37"/>
                  <a:gd fmla="*/ 7 w 369" name="T38"/>
                  <a:gd fmla="*/ 284 h 380" name="T39"/>
                  <a:gd fmla="*/ 6 w 369" name="T40"/>
                  <a:gd fmla="*/ 281 h 380" name="T41"/>
                  <a:gd fmla="*/ 1 w 369" name="T42"/>
                  <a:gd fmla="*/ 109 h 380" name="T43"/>
                  <a:gd fmla="*/ 1 w 369" name="T44"/>
                  <a:gd fmla="*/ 106 h 380"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380" w="369">
                    <a:moveTo>
                      <a:pt x="1" y="106"/>
                    </a:moveTo>
                    <a:cubicBezTo>
                      <a:pt x="2" y="106"/>
                      <a:pt x="2" y="105"/>
                      <a:pt x="3" y="105"/>
                    </a:cubicBezTo>
                    <a:cubicBezTo>
                      <a:pt x="219" y="1"/>
                      <a:pt x="219" y="1"/>
                      <a:pt x="219" y="1"/>
                    </a:cubicBezTo>
                    <a:cubicBezTo>
                      <a:pt x="220" y="0"/>
                      <a:pt x="221" y="0"/>
                      <a:pt x="222" y="0"/>
                    </a:cubicBezTo>
                    <a:cubicBezTo>
                      <a:pt x="222" y="0"/>
                      <a:pt x="222" y="0"/>
                      <a:pt x="222" y="0"/>
                    </a:cubicBezTo>
                    <a:cubicBezTo>
                      <a:pt x="222" y="0"/>
                      <a:pt x="222" y="0"/>
                      <a:pt x="222" y="0"/>
                    </a:cubicBezTo>
                    <a:cubicBezTo>
                      <a:pt x="222" y="1"/>
                      <a:pt x="222" y="1"/>
                      <a:pt x="222" y="1"/>
                    </a:cubicBezTo>
                    <a:cubicBezTo>
                      <a:pt x="226" y="2"/>
                      <a:pt x="226" y="2"/>
                      <a:pt x="226" y="2"/>
                    </a:cubicBezTo>
                    <a:cubicBezTo>
                      <a:pt x="224" y="6"/>
                      <a:pt x="224" y="6"/>
                      <a:pt x="224" y="6"/>
                    </a:cubicBezTo>
                    <a:cubicBezTo>
                      <a:pt x="230" y="177"/>
                      <a:pt x="230" y="177"/>
                      <a:pt x="230" y="177"/>
                    </a:cubicBezTo>
                    <a:cubicBezTo>
                      <a:pt x="360" y="266"/>
                      <a:pt x="360" y="266"/>
                      <a:pt x="360" y="266"/>
                    </a:cubicBezTo>
                    <a:cubicBezTo>
                      <a:pt x="360" y="265"/>
                      <a:pt x="360" y="265"/>
                      <a:pt x="360" y="265"/>
                    </a:cubicBezTo>
                    <a:cubicBezTo>
                      <a:pt x="369" y="270"/>
                      <a:pt x="369" y="270"/>
                      <a:pt x="369" y="270"/>
                    </a:cubicBezTo>
                    <a:cubicBezTo>
                      <a:pt x="369" y="273"/>
                      <a:pt x="369" y="273"/>
                      <a:pt x="369" y="273"/>
                    </a:cubicBezTo>
                    <a:cubicBezTo>
                      <a:pt x="369" y="274"/>
                      <a:pt x="369" y="275"/>
                      <a:pt x="368" y="275"/>
                    </a:cubicBezTo>
                    <a:cubicBezTo>
                      <a:pt x="152" y="379"/>
                      <a:pt x="152" y="379"/>
                      <a:pt x="152" y="379"/>
                    </a:cubicBezTo>
                    <a:cubicBezTo>
                      <a:pt x="151" y="380"/>
                      <a:pt x="149" y="380"/>
                      <a:pt x="148" y="380"/>
                    </a:cubicBezTo>
                    <a:cubicBezTo>
                      <a:pt x="146" y="380"/>
                      <a:pt x="145" y="379"/>
                      <a:pt x="144" y="379"/>
                    </a:cubicBezTo>
                    <a:cubicBezTo>
                      <a:pt x="9" y="287"/>
                      <a:pt x="9" y="287"/>
                      <a:pt x="9" y="287"/>
                    </a:cubicBezTo>
                    <a:cubicBezTo>
                      <a:pt x="8" y="286"/>
                      <a:pt x="7" y="285"/>
                      <a:pt x="7" y="284"/>
                    </a:cubicBezTo>
                    <a:cubicBezTo>
                      <a:pt x="6" y="283"/>
                      <a:pt x="6" y="282"/>
                      <a:pt x="6" y="281"/>
                    </a:cubicBezTo>
                    <a:cubicBezTo>
                      <a:pt x="1" y="109"/>
                      <a:pt x="1" y="109"/>
                      <a:pt x="1" y="109"/>
                    </a:cubicBezTo>
                    <a:cubicBezTo>
                      <a:pt x="0" y="108"/>
                      <a:pt x="1" y="107"/>
                      <a:pt x="1" y="106"/>
                    </a:cubicBez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44" name="Freeform 33">
                <a:extLst>
                  <a:ext uri="{FF2B5EF4-FFF2-40B4-BE49-F238E27FC236}">
                    <a16:creationId xmlns:a16="http://schemas.microsoft.com/office/drawing/2014/main" id="{A59354D7-0020-4672-9E92-88CAD49234B5}"/>
                  </a:ext>
                </a:extLst>
              </p:cNvPr>
              <p:cNvSpPr/>
              <p:nvPr/>
            </p:nvSpPr>
            <p:spPr bwMode="auto">
              <a:xfrm>
                <a:off x="2851" y="2467"/>
                <a:ext cx="1356" cy="757"/>
              </a:xfrm>
              <a:custGeom>
                <a:gdLst>
                  <a:gd fmla="*/ 135 w 360" name="T0"/>
                  <a:gd fmla="*/ 199 h 201" name="T1"/>
                  <a:gd fmla="*/ 139 w 360" name="T2"/>
                  <a:gd fmla="*/ 200 h 201" name="T3"/>
                  <a:gd fmla="*/ 143 w 360" name="T4"/>
                  <a:gd fmla="*/ 200 h 201" name="T5"/>
                  <a:gd fmla="*/ 359 w 360" name="T6"/>
                  <a:gd fmla="*/ 96 h 201" name="T7"/>
                  <a:gd fmla="*/ 360 w 360" name="T8"/>
                  <a:gd fmla="*/ 94 h 201" name="T9"/>
                  <a:gd fmla="*/ 359 w 360" name="T10"/>
                  <a:gd fmla="*/ 92 h 201" name="T11"/>
                  <a:gd fmla="*/ 224 w 360" name="T12"/>
                  <a:gd fmla="*/ 0 h 201" name="T13"/>
                  <a:gd fmla="*/ 0 w 360" name="T14"/>
                  <a:gd fmla="*/ 108 h 201" name="T15"/>
                  <a:gd fmla="*/ 135 w 360" name="T16"/>
                  <a:gd fmla="*/ 199 h 20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01" w="360">
                    <a:moveTo>
                      <a:pt x="135" y="199"/>
                    </a:moveTo>
                    <a:cubicBezTo>
                      <a:pt x="136" y="200"/>
                      <a:pt x="137" y="200"/>
                      <a:pt x="139" y="200"/>
                    </a:cubicBezTo>
                    <a:cubicBezTo>
                      <a:pt x="140" y="201"/>
                      <a:pt x="142" y="200"/>
                      <a:pt x="143" y="200"/>
                    </a:cubicBezTo>
                    <a:cubicBezTo>
                      <a:pt x="359" y="96"/>
                      <a:pt x="359" y="96"/>
                      <a:pt x="359" y="96"/>
                    </a:cubicBezTo>
                    <a:cubicBezTo>
                      <a:pt x="360" y="95"/>
                      <a:pt x="360" y="95"/>
                      <a:pt x="360" y="94"/>
                    </a:cubicBezTo>
                    <a:cubicBezTo>
                      <a:pt x="360" y="93"/>
                      <a:pt x="360" y="92"/>
                      <a:pt x="359" y="92"/>
                    </a:cubicBezTo>
                    <a:cubicBezTo>
                      <a:pt x="224" y="0"/>
                      <a:pt x="224" y="0"/>
                      <a:pt x="224" y="0"/>
                    </a:cubicBezTo>
                    <a:cubicBezTo>
                      <a:pt x="0" y="108"/>
                      <a:pt x="0" y="108"/>
                      <a:pt x="0" y="108"/>
                    </a:cubicBezTo>
                    <a:lnTo>
                      <a:pt x="135" y="199"/>
                    </a:lnTo>
                    <a:close/>
                  </a:path>
                </a:pathLst>
              </a:custGeom>
              <a:solidFill>
                <a:srgbClr val="EEEFE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45" name="Freeform 34">
                <a:extLst>
                  <a:ext uri="{FF2B5EF4-FFF2-40B4-BE49-F238E27FC236}">
                    <a16:creationId xmlns:a16="http://schemas.microsoft.com/office/drawing/2014/main" id="{32238322-BCD2-4DF5-8C4D-3BD5038BB861}"/>
                  </a:ext>
                </a:extLst>
              </p:cNvPr>
              <p:cNvSpPr/>
              <p:nvPr/>
            </p:nvSpPr>
            <p:spPr bwMode="auto">
              <a:xfrm>
                <a:off x="2927" y="2509"/>
                <a:ext cx="1065" cy="576"/>
              </a:xfrm>
              <a:custGeom>
                <a:gdLst>
                  <a:gd fmla="*/ 1065 w 1065" name="T0"/>
                  <a:gd fmla="*/ 207 h 576" name="T1"/>
                  <a:gd fmla="*/ 764 w 1065" name="T2"/>
                  <a:gd fmla="*/ 0 h 576" name="T3"/>
                  <a:gd fmla="*/ 0 w 1065" name="T4"/>
                  <a:gd fmla="*/ 369 h 576" name="T5"/>
                  <a:gd fmla="*/ 308 w 1065" name="T6"/>
                  <a:gd fmla="*/ 576 h 576" name="T7"/>
                  <a:gd fmla="*/ 1065 w 1065" name="T8"/>
                  <a:gd fmla="*/ 207 h 576" name="T9"/>
                </a:gdLst>
                <a:cxnLst>
                  <a:cxn ang="0">
                    <a:pos x="T0" y="T1"/>
                  </a:cxn>
                  <a:cxn ang="0">
                    <a:pos x="T2" y="T3"/>
                  </a:cxn>
                  <a:cxn ang="0">
                    <a:pos x="T4" y="T5"/>
                  </a:cxn>
                  <a:cxn ang="0">
                    <a:pos x="T6" y="T7"/>
                  </a:cxn>
                  <a:cxn ang="0">
                    <a:pos x="T8" y="T9"/>
                  </a:cxn>
                </a:cxnLst>
                <a:rect b="b" l="0" r="r" t="0"/>
                <a:pathLst>
                  <a:path h="576" w="1065">
                    <a:moveTo>
                      <a:pt x="1065" y="207"/>
                    </a:moveTo>
                    <a:lnTo>
                      <a:pt x="764" y="0"/>
                    </a:lnTo>
                    <a:lnTo>
                      <a:pt x="0" y="369"/>
                    </a:lnTo>
                    <a:lnTo>
                      <a:pt x="308" y="576"/>
                    </a:lnTo>
                    <a:lnTo>
                      <a:pt x="1065" y="207"/>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46" name="Freeform 35">
                <a:extLst>
                  <a:ext uri="{FF2B5EF4-FFF2-40B4-BE49-F238E27FC236}">
                    <a16:creationId xmlns:a16="http://schemas.microsoft.com/office/drawing/2014/main" id="{9894E2D2-2389-4490-A132-C33C21D5E5D2}"/>
                  </a:ext>
                </a:extLst>
              </p:cNvPr>
              <p:cNvSpPr/>
              <p:nvPr/>
            </p:nvSpPr>
            <p:spPr bwMode="auto">
              <a:xfrm>
                <a:off x="3525" y="2836"/>
                <a:ext cx="384" cy="215"/>
              </a:xfrm>
              <a:custGeom>
                <a:gdLst>
                  <a:gd fmla="*/ 101 w 102" name="T0"/>
                  <a:gd fmla="*/ 23 h 57" name="T1"/>
                  <a:gd fmla="*/ 102 w 102" name="T2"/>
                  <a:gd fmla="*/ 21 h 57" name="T3"/>
                  <a:gd fmla="*/ 101 w 102" name="T4"/>
                  <a:gd fmla="*/ 20 h 57" name="T5"/>
                  <a:gd fmla="*/ 74 w 102" name="T6"/>
                  <a:gd fmla="*/ 1 h 57" name="T7"/>
                  <a:gd fmla="*/ 72 w 102" name="T8"/>
                  <a:gd fmla="*/ 0 h 57" name="T9"/>
                  <a:gd fmla="*/ 70 w 102" name="T10"/>
                  <a:gd fmla="*/ 0 h 57" name="T11"/>
                  <a:gd fmla="*/ 1 w 102" name="T12"/>
                  <a:gd fmla="*/ 33 h 57" name="T13"/>
                  <a:gd fmla="*/ 0 w 102" name="T14"/>
                  <a:gd fmla="*/ 35 h 57" name="T15"/>
                  <a:gd fmla="*/ 1 w 102" name="T16"/>
                  <a:gd fmla="*/ 37 h 57" name="T17"/>
                  <a:gd fmla="*/ 28 w 102" name="T18"/>
                  <a:gd fmla="*/ 56 h 57" name="T19"/>
                  <a:gd fmla="*/ 31 w 102" name="T20"/>
                  <a:gd fmla="*/ 57 h 57" name="T21"/>
                  <a:gd fmla="*/ 34 w 102" name="T22"/>
                  <a:gd fmla="*/ 56 h 57" name="T23"/>
                  <a:gd fmla="*/ 101 w 102" name="T24"/>
                  <a:gd fmla="*/ 23 h 57"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57" w="102">
                    <a:moveTo>
                      <a:pt x="101" y="23"/>
                    </a:moveTo>
                    <a:cubicBezTo>
                      <a:pt x="102" y="22"/>
                      <a:pt x="102" y="22"/>
                      <a:pt x="102" y="21"/>
                    </a:cubicBezTo>
                    <a:cubicBezTo>
                      <a:pt x="102" y="21"/>
                      <a:pt x="102" y="20"/>
                      <a:pt x="101" y="20"/>
                    </a:cubicBezTo>
                    <a:cubicBezTo>
                      <a:pt x="74" y="1"/>
                      <a:pt x="74" y="1"/>
                      <a:pt x="74" y="1"/>
                    </a:cubicBezTo>
                    <a:cubicBezTo>
                      <a:pt x="73" y="0"/>
                      <a:pt x="73" y="0"/>
                      <a:pt x="72" y="0"/>
                    </a:cubicBezTo>
                    <a:cubicBezTo>
                      <a:pt x="71" y="0"/>
                      <a:pt x="71" y="0"/>
                      <a:pt x="70" y="0"/>
                    </a:cubicBezTo>
                    <a:cubicBezTo>
                      <a:pt x="1" y="33"/>
                      <a:pt x="1" y="33"/>
                      <a:pt x="1" y="33"/>
                    </a:cubicBezTo>
                    <a:cubicBezTo>
                      <a:pt x="1" y="34"/>
                      <a:pt x="0" y="34"/>
                      <a:pt x="0" y="35"/>
                    </a:cubicBezTo>
                    <a:cubicBezTo>
                      <a:pt x="0" y="36"/>
                      <a:pt x="1" y="37"/>
                      <a:pt x="1" y="37"/>
                    </a:cubicBezTo>
                    <a:cubicBezTo>
                      <a:pt x="28" y="56"/>
                      <a:pt x="28" y="56"/>
                      <a:pt x="28" y="56"/>
                    </a:cubicBezTo>
                    <a:cubicBezTo>
                      <a:pt x="29" y="56"/>
                      <a:pt x="30" y="56"/>
                      <a:pt x="31" y="57"/>
                    </a:cubicBezTo>
                    <a:cubicBezTo>
                      <a:pt x="32" y="57"/>
                      <a:pt x="33" y="56"/>
                      <a:pt x="34" y="56"/>
                    </a:cubicBezTo>
                    <a:lnTo>
                      <a:pt x="101" y="23"/>
                    </a:lnTo>
                    <a:close/>
                  </a:path>
                </a:pathLst>
              </a:custGeom>
              <a:solidFill>
                <a:srgbClr val="B4B4B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47" name="Freeform 36">
                <a:extLst>
                  <a:ext uri="{FF2B5EF4-FFF2-40B4-BE49-F238E27FC236}">
                    <a16:creationId xmlns:a16="http://schemas.microsoft.com/office/drawing/2014/main" id="{40363C26-05AC-4405-A092-CC2DBB2F54CB}"/>
                  </a:ext>
                </a:extLst>
              </p:cNvPr>
              <p:cNvSpPr/>
              <p:nvPr/>
            </p:nvSpPr>
            <p:spPr bwMode="auto">
              <a:xfrm>
                <a:off x="2833" y="1808"/>
                <a:ext cx="862" cy="1066"/>
              </a:xfrm>
              <a:custGeom>
                <a:gdLst>
                  <a:gd fmla="*/ 0 w 229" name="T0"/>
                  <a:gd fmla="*/ 109 h 283" name="T1"/>
                  <a:gd fmla="*/ 0 w 229" name="T2"/>
                  <a:gd fmla="*/ 107 h 283" name="T3"/>
                  <a:gd fmla="*/ 2 w 229" name="T4"/>
                  <a:gd fmla="*/ 105 h 283" name="T5"/>
                  <a:gd fmla="*/ 219 w 229" name="T6"/>
                  <a:gd fmla="*/ 1 h 283" name="T7"/>
                  <a:gd fmla="*/ 222 w 229" name="T8"/>
                  <a:gd fmla="*/ 1 h 283" name="T9"/>
                  <a:gd fmla="*/ 224 w 229" name="T10"/>
                  <a:gd fmla="*/ 4 h 283" name="T11"/>
                  <a:gd fmla="*/ 229 w 229" name="T12"/>
                  <a:gd fmla="*/ 175 h 283" name="T13"/>
                  <a:gd fmla="*/ 5 w 229" name="T14"/>
                  <a:gd fmla="*/ 283 h 283" name="T15"/>
                  <a:gd fmla="*/ 0 w 229" name="T16"/>
                  <a:gd fmla="*/ 109 h 28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83" w="229">
                    <a:moveTo>
                      <a:pt x="0" y="109"/>
                    </a:moveTo>
                    <a:cubicBezTo>
                      <a:pt x="0" y="108"/>
                      <a:pt x="0" y="108"/>
                      <a:pt x="0" y="107"/>
                    </a:cubicBezTo>
                    <a:cubicBezTo>
                      <a:pt x="1" y="106"/>
                      <a:pt x="2" y="105"/>
                      <a:pt x="2" y="105"/>
                    </a:cubicBezTo>
                    <a:cubicBezTo>
                      <a:pt x="219" y="1"/>
                      <a:pt x="219" y="1"/>
                      <a:pt x="219" y="1"/>
                    </a:cubicBezTo>
                    <a:cubicBezTo>
                      <a:pt x="220" y="0"/>
                      <a:pt x="221" y="0"/>
                      <a:pt x="222" y="1"/>
                    </a:cubicBezTo>
                    <a:cubicBezTo>
                      <a:pt x="223" y="2"/>
                      <a:pt x="224" y="3"/>
                      <a:pt x="224" y="4"/>
                    </a:cubicBezTo>
                    <a:cubicBezTo>
                      <a:pt x="229" y="175"/>
                      <a:pt x="229" y="175"/>
                      <a:pt x="229" y="175"/>
                    </a:cubicBezTo>
                    <a:cubicBezTo>
                      <a:pt x="5" y="283"/>
                      <a:pt x="5" y="283"/>
                      <a:pt x="5" y="283"/>
                    </a:cubicBezTo>
                    <a:lnTo>
                      <a:pt x="0" y="109"/>
                    </a:lnTo>
                    <a:close/>
                  </a:path>
                </a:pathLst>
              </a:custGeom>
              <a:solidFill>
                <a:srgbClr val="403D3C"/>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48" name="Freeform 37">
                <a:extLst>
                  <a:ext uri="{FF2B5EF4-FFF2-40B4-BE49-F238E27FC236}">
                    <a16:creationId xmlns:a16="http://schemas.microsoft.com/office/drawing/2014/main" id="{85FAE8EB-DC26-40F9-9BBC-53337E13E7C7}"/>
                  </a:ext>
                </a:extLst>
              </p:cNvPr>
              <p:cNvSpPr/>
              <p:nvPr/>
            </p:nvSpPr>
            <p:spPr bwMode="auto">
              <a:xfrm>
                <a:off x="2870" y="1869"/>
                <a:ext cx="787" cy="937"/>
              </a:xfrm>
              <a:custGeom>
                <a:gdLst>
                  <a:gd fmla="*/ 206 w 209" name="T0"/>
                  <a:gd fmla="*/ 154 h 249" name="T1"/>
                  <a:gd fmla="*/ 208 w 209" name="T2"/>
                  <a:gd fmla="*/ 152 h 249" name="T3"/>
                  <a:gd fmla="*/ 209 w 209" name="T4"/>
                  <a:gd fmla="*/ 150 h 249" name="T5"/>
                  <a:gd fmla="*/ 204 w 209" name="T6"/>
                  <a:gd fmla="*/ 3 h 249" name="T7"/>
                  <a:gd fmla="*/ 203 w 209" name="T8"/>
                  <a:gd fmla="*/ 0 h 249" name="T9"/>
                  <a:gd fmla="*/ 200 w 209" name="T10"/>
                  <a:gd fmla="*/ 0 h 249" name="T11"/>
                  <a:gd fmla="*/ 4 w 209" name="T12"/>
                  <a:gd fmla="*/ 94 h 249" name="T13"/>
                  <a:gd fmla="*/ 1 w 209" name="T14"/>
                  <a:gd fmla="*/ 97 h 249" name="T15"/>
                  <a:gd fmla="*/ 0 w 209" name="T16"/>
                  <a:gd fmla="*/ 102 h 249" name="T17"/>
                  <a:gd fmla="*/ 4 w 209" name="T18"/>
                  <a:gd fmla="*/ 244 h 249" name="T19"/>
                  <a:gd fmla="*/ 6 w 209" name="T20"/>
                  <a:gd fmla="*/ 248 h 249" name="T21"/>
                  <a:gd fmla="*/ 10 w 209" name="T22"/>
                  <a:gd fmla="*/ 248 h 249" name="T23"/>
                  <a:gd fmla="*/ 206 w 209" name="T24"/>
                  <a:gd fmla="*/ 154 h 249"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49" w="209">
                    <a:moveTo>
                      <a:pt x="206" y="154"/>
                    </a:moveTo>
                    <a:cubicBezTo>
                      <a:pt x="207" y="154"/>
                      <a:pt x="208" y="153"/>
                      <a:pt x="208" y="152"/>
                    </a:cubicBezTo>
                    <a:cubicBezTo>
                      <a:pt x="208" y="152"/>
                      <a:pt x="209" y="151"/>
                      <a:pt x="209" y="150"/>
                    </a:cubicBezTo>
                    <a:cubicBezTo>
                      <a:pt x="204" y="3"/>
                      <a:pt x="204" y="3"/>
                      <a:pt x="204" y="3"/>
                    </a:cubicBezTo>
                    <a:cubicBezTo>
                      <a:pt x="204" y="2"/>
                      <a:pt x="204" y="1"/>
                      <a:pt x="203" y="0"/>
                    </a:cubicBezTo>
                    <a:cubicBezTo>
                      <a:pt x="202" y="0"/>
                      <a:pt x="201" y="0"/>
                      <a:pt x="200" y="0"/>
                    </a:cubicBezTo>
                    <a:cubicBezTo>
                      <a:pt x="4" y="94"/>
                      <a:pt x="4" y="94"/>
                      <a:pt x="4" y="94"/>
                    </a:cubicBezTo>
                    <a:cubicBezTo>
                      <a:pt x="3" y="95"/>
                      <a:pt x="2" y="96"/>
                      <a:pt x="1" y="97"/>
                    </a:cubicBezTo>
                    <a:cubicBezTo>
                      <a:pt x="0" y="99"/>
                      <a:pt x="0" y="100"/>
                      <a:pt x="0" y="102"/>
                    </a:cubicBezTo>
                    <a:cubicBezTo>
                      <a:pt x="4" y="244"/>
                      <a:pt x="4" y="244"/>
                      <a:pt x="4" y="244"/>
                    </a:cubicBezTo>
                    <a:cubicBezTo>
                      <a:pt x="4" y="246"/>
                      <a:pt x="5" y="247"/>
                      <a:pt x="6" y="248"/>
                    </a:cubicBezTo>
                    <a:cubicBezTo>
                      <a:pt x="8" y="249"/>
                      <a:pt x="9" y="249"/>
                      <a:pt x="10" y="248"/>
                    </a:cubicBezTo>
                    <a:lnTo>
                      <a:pt x="206" y="154"/>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49" name="Freeform 38">
                <a:extLst>
                  <a:ext uri="{FF2B5EF4-FFF2-40B4-BE49-F238E27FC236}">
                    <a16:creationId xmlns:a16="http://schemas.microsoft.com/office/drawing/2014/main" id="{4C72C1E7-2C54-42A8-A26D-3280AFD2F1E7}"/>
                  </a:ext>
                </a:extLst>
              </p:cNvPr>
              <p:cNvSpPr/>
              <p:nvPr/>
            </p:nvSpPr>
            <p:spPr bwMode="auto">
              <a:xfrm>
                <a:off x="3600" y="2531"/>
                <a:ext cx="125" cy="83"/>
              </a:xfrm>
              <a:custGeom>
                <a:gdLst>
                  <a:gd fmla="*/ 13 w 33" name="T0"/>
                  <a:gd fmla="*/ 22 h 22" name="T1"/>
                  <a:gd fmla="*/ 0 w 33" name="T2"/>
                  <a:gd fmla="*/ 13 h 22" name="T3"/>
                  <a:gd fmla="*/ 0 w 33" name="T4"/>
                  <a:gd fmla="*/ 10 h 22" name="T5"/>
                  <a:gd fmla="*/ 0 w 33" name="T6"/>
                  <a:gd fmla="*/ 10 h 22" name="T7"/>
                  <a:gd fmla="*/ 20 w 33" name="T8"/>
                  <a:gd fmla="*/ 0 h 22" name="T9"/>
                  <a:gd fmla="*/ 33 w 33" name="T10"/>
                  <a:gd fmla="*/ 10 h 22" name="T11"/>
                  <a:gd fmla="*/ 33 w 33" name="T12"/>
                  <a:gd fmla="*/ 10 h 22" name="T13"/>
                  <a:gd fmla="*/ 33 w 33" name="T14"/>
                  <a:gd fmla="*/ 10 h 22" name="T15"/>
                  <a:gd fmla="*/ 33 w 33" name="T16"/>
                  <a:gd fmla="*/ 10 h 22" name="T17"/>
                  <a:gd fmla="*/ 33 w 33" name="T18"/>
                  <a:gd fmla="*/ 12 h 22" name="T19"/>
                  <a:gd fmla="*/ 33 w 33" name="T20"/>
                  <a:gd fmla="*/ 12 h 22" name="T21"/>
                  <a:gd fmla="*/ 13 w 33" name="T22"/>
                  <a:gd fmla="*/ 22 h 22"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2" w="33">
                    <a:moveTo>
                      <a:pt x="13" y="22"/>
                    </a:moveTo>
                    <a:cubicBezTo>
                      <a:pt x="8" y="19"/>
                      <a:pt x="6" y="17"/>
                      <a:pt x="0" y="13"/>
                    </a:cubicBezTo>
                    <a:cubicBezTo>
                      <a:pt x="0" y="13"/>
                      <a:pt x="0" y="10"/>
                      <a:pt x="0" y="10"/>
                    </a:cubicBezTo>
                    <a:cubicBezTo>
                      <a:pt x="0" y="10"/>
                      <a:pt x="0" y="10"/>
                      <a:pt x="0" y="10"/>
                    </a:cubicBezTo>
                    <a:cubicBezTo>
                      <a:pt x="8" y="6"/>
                      <a:pt x="12" y="4"/>
                      <a:pt x="20" y="0"/>
                    </a:cubicBezTo>
                    <a:cubicBezTo>
                      <a:pt x="26" y="4"/>
                      <a:pt x="29" y="6"/>
                      <a:pt x="33" y="10"/>
                    </a:cubicBezTo>
                    <a:cubicBezTo>
                      <a:pt x="33" y="10"/>
                      <a:pt x="33" y="10"/>
                      <a:pt x="33" y="10"/>
                    </a:cubicBezTo>
                    <a:cubicBezTo>
                      <a:pt x="33" y="10"/>
                      <a:pt x="33" y="10"/>
                      <a:pt x="33" y="10"/>
                    </a:cubicBezTo>
                    <a:cubicBezTo>
                      <a:pt x="33" y="10"/>
                      <a:pt x="33" y="10"/>
                      <a:pt x="33" y="10"/>
                    </a:cubicBezTo>
                    <a:cubicBezTo>
                      <a:pt x="33" y="10"/>
                      <a:pt x="33" y="12"/>
                      <a:pt x="33" y="12"/>
                    </a:cubicBezTo>
                    <a:cubicBezTo>
                      <a:pt x="33" y="12"/>
                      <a:pt x="33" y="12"/>
                      <a:pt x="33" y="12"/>
                    </a:cubicBezTo>
                    <a:cubicBezTo>
                      <a:pt x="25" y="16"/>
                      <a:pt x="21" y="18"/>
                      <a:pt x="13" y="22"/>
                    </a:cubicBezTo>
                    <a:close/>
                  </a:path>
                </a:pathLst>
              </a:custGeom>
              <a:solidFill>
                <a:srgbClr val="71717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50" name="Freeform 39">
                <a:extLst>
                  <a:ext uri="{FF2B5EF4-FFF2-40B4-BE49-F238E27FC236}">
                    <a16:creationId xmlns:a16="http://schemas.microsoft.com/office/drawing/2014/main" id="{1D0285C6-0F08-4F6D-A9FB-3568862C62AE}"/>
                  </a:ext>
                </a:extLst>
              </p:cNvPr>
              <p:cNvSpPr/>
              <p:nvPr/>
            </p:nvSpPr>
            <p:spPr bwMode="auto">
              <a:xfrm>
                <a:off x="3616" y="2610"/>
                <a:ext cx="97" cy="64"/>
              </a:xfrm>
              <a:custGeom>
                <a:gdLst>
                  <a:gd fmla="*/ 11 w 26" name="T0"/>
                  <a:gd fmla="*/ 17 h 17" name="T1"/>
                  <a:gd fmla="*/ 0 w 26" name="T2"/>
                  <a:gd fmla="*/ 10 h 17" name="T3"/>
                  <a:gd fmla="*/ 0 w 26" name="T4"/>
                  <a:gd fmla="*/ 10 h 17" name="T5"/>
                  <a:gd fmla="*/ 0 w 26" name="T6"/>
                  <a:gd fmla="*/ 7 h 17" name="T7"/>
                  <a:gd fmla="*/ 0 w 26" name="T8"/>
                  <a:gd fmla="*/ 7 h 17" name="T9"/>
                  <a:gd fmla="*/ 0 w 26" name="T10"/>
                  <a:gd fmla="*/ 7 h 17" name="T11"/>
                  <a:gd fmla="*/ 15 w 26" name="T12"/>
                  <a:gd fmla="*/ 0 h 17" name="T13"/>
                  <a:gd fmla="*/ 26 w 26" name="T14"/>
                  <a:gd fmla="*/ 7 h 17" name="T15"/>
                  <a:gd fmla="*/ 25 w 26" name="T16"/>
                  <a:gd fmla="*/ 7 h 17" name="T17"/>
                  <a:gd fmla="*/ 26 w 26" name="T18"/>
                  <a:gd fmla="*/ 7 h 17" name="T19"/>
                  <a:gd fmla="*/ 25 w 26" name="T20"/>
                  <a:gd fmla="*/ 7 h 17" name="T21"/>
                  <a:gd fmla="*/ 26 w 26" name="T22"/>
                  <a:gd fmla="*/ 7 h 17" name="T23"/>
                  <a:gd fmla="*/ 25 w 26" name="T24"/>
                  <a:gd fmla="*/ 7 h 17" name="T25"/>
                  <a:gd fmla="*/ 26 w 26" name="T26"/>
                  <a:gd fmla="*/ 7 h 17" name="T27"/>
                  <a:gd fmla="*/ 25 w 26" name="T28"/>
                  <a:gd fmla="*/ 10 h 17" name="T29"/>
                  <a:gd fmla="*/ 26 w 26" name="T30"/>
                  <a:gd fmla="*/ 10 h 17" name="T31"/>
                  <a:gd fmla="*/ 11 w 26" name="T32"/>
                  <a:gd fmla="*/ 17 h 17"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7" w="26">
                    <a:moveTo>
                      <a:pt x="11" y="17"/>
                    </a:moveTo>
                    <a:cubicBezTo>
                      <a:pt x="7" y="14"/>
                      <a:pt x="5" y="13"/>
                      <a:pt x="0" y="10"/>
                    </a:cubicBezTo>
                    <a:cubicBezTo>
                      <a:pt x="0" y="10"/>
                      <a:pt x="0" y="10"/>
                      <a:pt x="0" y="10"/>
                    </a:cubicBezTo>
                    <a:cubicBezTo>
                      <a:pt x="0" y="10"/>
                      <a:pt x="0" y="7"/>
                      <a:pt x="0" y="7"/>
                    </a:cubicBezTo>
                    <a:cubicBezTo>
                      <a:pt x="0" y="7"/>
                      <a:pt x="0" y="7"/>
                      <a:pt x="0" y="7"/>
                    </a:cubicBezTo>
                    <a:cubicBezTo>
                      <a:pt x="0" y="7"/>
                      <a:pt x="0" y="7"/>
                      <a:pt x="0" y="7"/>
                    </a:cubicBezTo>
                    <a:cubicBezTo>
                      <a:pt x="6" y="4"/>
                      <a:pt x="9" y="3"/>
                      <a:pt x="15" y="0"/>
                    </a:cubicBezTo>
                    <a:cubicBezTo>
                      <a:pt x="19" y="3"/>
                      <a:pt x="22" y="4"/>
                      <a:pt x="26" y="7"/>
                    </a:cubicBezTo>
                    <a:cubicBezTo>
                      <a:pt x="25" y="7"/>
                      <a:pt x="25" y="7"/>
                      <a:pt x="25" y="7"/>
                    </a:cubicBezTo>
                    <a:cubicBezTo>
                      <a:pt x="25" y="7"/>
                      <a:pt x="25" y="7"/>
                      <a:pt x="26" y="7"/>
                    </a:cubicBezTo>
                    <a:cubicBezTo>
                      <a:pt x="25" y="7"/>
                      <a:pt x="25" y="7"/>
                      <a:pt x="25" y="7"/>
                    </a:cubicBezTo>
                    <a:cubicBezTo>
                      <a:pt x="25" y="7"/>
                      <a:pt x="25" y="7"/>
                      <a:pt x="26" y="7"/>
                    </a:cubicBezTo>
                    <a:cubicBezTo>
                      <a:pt x="25" y="7"/>
                      <a:pt x="25" y="7"/>
                      <a:pt x="25" y="7"/>
                    </a:cubicBezTo>
                    <a:cubicBezTo>
                      <a:pt x="25" y="7"/>
                      <a:pt x="25" y="7"/>
                      <a:pt x="26" y="7"/>
                    </a:cubicBezTo>
                    <a:cubicBezTo>
                      <a:pt x="25" y="7"/>
                      <a:pt x="25" y="10"/>
                      <a:pt x="25" y="10"/>
                    </a:cubicBezTo>
                    <a:cubicBezTo>
                      <a:pt x="25" y="10"/>
                      <a:pt x="25" y="10"/>
                      <a:pt x="26" y="10"/>
                    </a:cubicBezTo>
                    <a:cubicBezTo>
                      <a:pt x="20" y="13"/>
                      <a:pt x="17" y="14"/>
                      <a:pt x="11" y="17"/>
                    </a:cubicBezTo>
                    <a:close/>
                  </a:path>
                </a:pathLst>
              </a:custGeom>
              <a:solidFill>
                <a:srgbClr val="71717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51" name="Freeform 40">
                <a:extLst>
                  <a:ext uri="{FF2B5EF4-FFF2-40B4-BE49-F238E27FC236}">
                    <a16:creationId xmlns:a16="http://schemas.microsoft.com/office/drawing/2014/main" id="{83950CEE-15B7-46F1-93AF-F3F7F06F1A16}"/>
                  </a:ext>
                </a:extLst>
              </p:cNvPr>
              <p:cNvSpPr/>
              <p:nvPr/>
            </p:nvSpPr>
            <p:spPr bwMode="auto">
              <a:xfrm>
                <a:off x="3631" y="2663"/>
                <a:ext cx="90" cy="60"/>
              </a:xfrm>
              <a:custGeom>
                <a:gdLst>
                  <a:gd fmla="*/ 10 w 24" name="T0"/>
                  <a:gd fmla="*/ 16 h 16" name="T1"/>
                  <a:gd fmla="*/ 0 w 24" name="T2"/>
                  <a:gd fmla="*/ 10 h 16" name="T3"/>
                  <a:gd fmla="*/ 0 w 24" name="T4"/>
                  <a:gd fmla="*/ 9 h 16" name="T5"/>
                  <a:gd fmla="*/ 0 w 24" name="T6"/>
                  <a:gd fmla="*/ 9 h 16" name="T7"/>
                  <a:gd fmla="*/ 0 w 24" name="T8"/>
                  <a:gd fmla="*/ 9 h 16" name="T9"/>
                  <a:gd fmla="*/ 0 w 24" name="T10"/>
                  <a:gd fmla="*/ 9 h 16" name="T11"/>
                  <a:gd fmla="*/ 0 w 24" name="T12"/>
                  <a:gd fmla="*/ 9 h 16" name="T13"/>
                  <a:gd fmla="*/ 0 w 24" name="T14"/>
                  <a:gd fmla="*/ 7 h 16" name="T15"/>
                  <a:gd fmla="*/ 0 w 24" name="T16"/>
                  <a:gd fmla="*/ 7 h 16" name="T17"/>
                  <a:gd fmla="*/ 0 w 24" name="T18"/>
                  <a:gd fmla="*/ 7 h 16" name="T19"/>
                  <a:gd fmla="*/ 0 w 24" name="T20"/>
                  <a:gd fmla="*/ 7 h 16" name="T21"/>
                  <a:gd fmla="*/ 15 w 24" name="T22"/>
                  <a:gd fmla="*/ 0 h 16" name="T23"/>
                  <a:gd fmla="*/ 24 w 24" name="T24"/>
                  <a:gd fmla="*/ 6 h 16" name="T25"/>
                  <a:gd fmla="*/ 24 w 24" name="T26"/>
                  <a:gd fmla="*/ 9 h 16" name="T27"/>
                  <a:gd fmla="*/ 10 w 24" name="T28"/>
                  <a:gd fmla="*/ 16 h 16"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6" w="24">
                    <a:moveTo>
                      <a:pt x="10" y="16"/>
                    </a:moveTo>
                    <a:cubicBezTo>
                      <a:pt x="6" y="13"/>
                      <a:pt x="4" y="12"/>
                      <a:pt x="0" y="10"/>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7"/>
                      <a:pt x="0" y="7"/>
                    </a:cubicBezTo>
                    <a:cubicBezTo>
                      <a:pt x="0" y="7"/>
                      <a:pt x="0" y="7"/>
                      <a:pt x="0" y="7"/>
                    </a:cubicBezTo>
                    <a:cubicBezTo>
                      <a:pt x="0" y="7"/>
                      <a:pt x="0" y="7"/>
                      <a:pt x="0" y="7"/>
                    </a:cubicBezTo>
                    <a:cubicBezTo>
                      <a:pt x="0" y="7"/>
                      <a:pt x="0" y="7"/>
                      <a:pt x="0" y="7"/>
                    </a:cubicBezTo>
                    <a:cubicBezTo>
                      <a:pt x="6" y="4"/>
                      <a:pt x="9" y="2"/>
                      <a:pt x="15" y="0"/>
                    </a:cubicBezTo>
                    <a:cubicBezTo>
                      <a:pt x="19" y="2"/>
                      <a:pt x="21" y="3"/>
                      <a:pt x="24" y="6"/>
                    </a:cubicBezTo>
                    <a:cubicBezTo>
                      <a:pt x="24" y="6"/>
                      <a:pt x="24" y="9"/>
                      <a:pt x="24" y="9"/>
                    </a:cubicBezTo>
                    <a:cubicBezTo>
                      <a:pt x="24" y="9"/>
                      <a:pt x="16" y="13"/>
                      <a:pt x="10" y="16"/>
                    </a:cubicBezTo>
                    <a:close/>
                  </a:path>
                </a:pathLst>
              </a:custGeom>
              <a:solidFill>
                <a:srgbClr val="71717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52" name="Freeform 41">
                <a:extLst>
                  <a:ext uri="{FF2B5EF4-FFF2-40B4-BE49-F238E27FC236}">
                    <a16:creationId xmlns:a16="http://schemas.microsoft.com/office/drawing/2014/main" id="{BE75EF2F-83E2-4A9B-AF86-C446CBBB3AEA}"/>
                  </a:ext>
                </a:extLst>
              </p:cNvPr>
              <p:cNvSpPr/>
              <p:nvPr/>
            </p:nvSpPr>
            <p:spPr bwMode="auto">
              <a:xfrm>
                <a:off x="3559" y="2697"/>
                <a:ext cx="90" cy="60"/>
              </a:xfrm>
              <a:custGeom>
                <a:gdLst>
                  <a:gd fmla="*/ 0 w 24" name="T0"/>
                  <a:gd fmla="*/ 10 h 16" name="T1"/>
                  <a:gd fmla="*/ 0 w 24" name="T2"/>
                  <a:gd fmla="*/ 10 h 16" name="T3"/>
                  <a:gd fmla="*/ 0 w 24" name="T4"/>
                  <a:gd fmla="*/ 9 h 16" name="T5"/>
                  <a:gd fmla="*/ 0 w 24" name="T6"/>
                  <a:gd fmla="*/ 9 h 16" name="T7"/>
                  <a:gd fmla="*/ 0 w 24" name="T8"/>
                  <a:gd fmla="*/ 9 h 16" name="T9"/>
                  <a:gd fmla="*/ 0 w 24" name="T10"/>
                  <a:gd fmla="*/ 9 h 16" name="T11"/>
                  <a:gd fmla="*/ 0 w 24" name="T12"/>
                  <a:gd fmla="*/ 9 h 16" name="T13"/>
                  <a:gd fmla="*/ 0 w 24" name="T14"/>
                  <a:gd fmla="*/ 9 h 16" name="T15"/>
                  <a:gd fmla="*/ 0 w 24" name="T16"/>
                  <a:gd fmla="*/ 9 h 16" name="T17"/>
                  <a:gd fmla="*/ 0 w 24" name="T18"/>
                  <a:gd fmla="*/ 8 h 16" name="T19"/>
                  <a:gd fmla="*/ 0 w 24" name="T20"/>
                  <a:gd fmla="*/ 8 h 16" name="T21"/>
                  <a:gd fmla="*/ 0 w 24" name="T22"/>
                  <a:gd fmla="*/ 8 h 16" name="T23"/>
                  <a:gd fmla="*/ 0 w 24" name="T24"/>
                  <a:gd fmla="*/ 8 h 16" name="T25"/>
                  <a:gd fmla="*/ 0 w 24" name="T26"/>
                  <a:gd fmla="*/ 8 h 16" name="T27"/>
                  <a:gd fmla="*/ 0 w 24" name="T28"/>
                  <a:gd fmla="*/ 8 h 16" name="T29"/>
                  <a:gd fmla="*/ 0 w 24" name="T30"/>
                  <a:gd fmla="*/ 8 h 16" name="T31"/>
                  <a:gd fmla="*/ 0 w 24" name="T32"/>
                  <a:gd fmla="*/ 8 h 16" name="T33"/>
                  <a:gd fmla="*/ 0 w 24" name="T34"/>
                  <a:gd fmla="*/ 7 h 16" name="T35"/>
                  <a:gd fmla="*/ 0 w 24" name="T36"/>
                  <a:gd fmla="*/ 7 h 16" name="T37"/>
                  <a:gd fmla="*/ 0 w 24" name="T38"/>
                  <a:gd fmla="*/ 7 h 16" name="T39"/>
                  <a:gd fmla="*/ 0 w 24" name="T40"/>
                  <a:gd fmla="*/ 7 h 16" name="T41"/>
                  <a:gd fmla="*/ 24 w 24" name="T42"/>
                  <a:gd fmla="*/ 6 h 16" name="T43"/>
                  <a:gd fmla="*/ 24 w 24" name="T44"/>
                  <a:gd fmla="*/ 6 h 16" name="T45"/>
                  <a:gd fmla="*/ 24 w 24" name="T46"/>
                  <a:gd fmla="*/ 7 h 16" name="T47"/>
                  <a:gd fmla="*/ 24 w 24" name="T48"/>
                  <a:gd fmla="*/ 7 h 16" name="T49"/>
                  <a:gd fmla="*/ 24 w 24" name="T50"/>
                  <a:gd fmla="*/ 7 h 16" name="T51"/>
                  <a:gd fmla="*/ 24 w 24" name="T52"/>
                  <a:gd fmla="*/ 7 h 16" name="T53"/>
                  <a:gd fmla="*/ 24 w 24" name="T54"/>
                  <a:gd fmla="*/ 7 h 16" name="T55"/>
                  <a:gd fmla="*/ 24 w 24" name="T56"/>
                  <a:gd fmla="*/ 7 h 16" name="T57"/>
                  <a:gd fmla="*/ 24 w 24" name="T58"/>
                  <a:gd fmla="*/ 7 h 16" name="T59"/>
                  <a:gd fmla="*/ 24 w 24" name="T60"/>
                  <a:gd fmla="*/ 7 h 16" name="T61"/>
                  <a:gd fmla="*/ 24 w 24" name="T62"/>
                  <a:gd fmla="*/ 8 h 16" name="T63"/>
                  <a:gd fmla="*/ 24 w 24" name="T64"/>
                  <a:gd fmla="*/ 8 h 16" name="T65"/>
                  <a:gd fmla="*/ 24 w 24" name="T66"/>
                  <a:gd fmla="*/ 8 h 16" name="T67"/>
                  <a:gd fmla="*/ 24 w 24" name="T68"/>
                  <a:gd fmla="*/ 8 h 16" name="T69"/>
                  <a:gd fmla="*/ 24 w 24" name="T70"/>
                  <a:gd fmla="*/ 8 h 16" name="T71"/>
                  <a:gd fmla="*/ 24 w 24" name="T72"/>
                  <a:gd fmla="*/ 8 h 16" name="T73"/>
                  <a:gd fmla="*/ 24 w 24" name="T74"/>
                  <a:gd fmla="*/ 8 h 16" name="T75"/>
                  <a:gd fmla="*/ 24 w 24" name="T76"/>
                  <a:gd fmla="*/ 9 h 16" name="T77"/>
                  <a:gd fmla="*/ 24 w 24" name="T78"/>
                  <a:gd fmla="*/ 9 h 16" name="T79"/>
                  <a:gd fmla="*/ 24 w 24" name="T80"/>
                  <a:gd fmla="*/ 9 h 16" name="T81"/>
                  <a:gd fmla="*/ 24 w 24" name="T82"/>
                  <a:gd fmla="*/ 9 h 16" name="T83"/>
                  <a:gd fmla="*/ 10 w 24" name="T84"/>
                  <a:gd fmla="*/ 16 h 16"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16" w="24">
                    <a:moveTo>
                      <a:pt x="10" y="16"/>
                    </a:moveTo>
                    <a:cubicBezTo>
                      <a:pt x="6" y="14"/>
                      <a:pt x="4" y="12"/>
                      <a:pt x="0" y="10"/>
                    </a:cubicBezTo>
                    <a:cubicBezTo>
                      <a:pt x="0" y="10"/>
                      <a:pt x="0" y="10"/>
                      <a:pt x="0" y="10"/>
                    </a:cubicBezTo>
                    <a:cubicBezTo>
                      <a:pt x="0" y="10"/>
                      <a:pt x="0" y="10"/>
                      <a:pt x="0" y="10"/>
                    </a:cubicBezTo>
                    <a:cubicBezTo>
                      <a:pt x="0" y="10"/>
                      <a:pt x="0" y="10"/>
                      <a:pt x="0" y="10"/>
                    </a:cubicBezTo>
                    <a:cubicBezTo>
                      <a:pt x="0" y="10"/>
                      <a:pt x="0" y="10"/>
                      <a:pt x="0" y="10"/>
                    </a:cubicBezTo>
                    <a:cubicBezTo>
                      <a:pt x="0" y="10"/>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6" y="4"/>
                      <a:pt x="9" y="3"/>
                      <a:pt x="15" y="0"/>
                    </a:cubicBezTo>
                    <a:cubicBezTo>
                      <a:pt x="19" y="3"/>
                      <a:pt x="21" y="4"/>
                      <a:pt x="24" y="6"/>
                    </a:cubicBezTo>
                    <a:cubicBezTo>
                      <a:pt x="24" y="6"/>
                      <a:pt x="24" y="6"/>
                      <a:pt x="24" y="6"/>
                    </a:cubicBezTo>
                    <a:cubicBezTo>
                      <a:pt x="24" y="6"/>
                      <a:pt x="24" y="6"/>
                      <a:pt x="24" y="6"/>
                    </a:cubicBezTo>
                    <a:cubicBezTo>
                      <a:pt x="24" y="6"/>
                      <a:pt x="24" y="6"/>
                      <a:pt x="24" y="6"/>
                    </a:cubicBezTo>
                    <a:cubicBezTo>
                      <a:pt x="24" y="6"/>
                      <a:pt x="24" y="6"/>
                      <a:pt x="24" y="6"/>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19" y="12"/>
                      <a:pt x="16" y="13"/>
                      <a:pt x="10" y="16"/>
                    </a:cubicBezTo>
                    <a:close/>
                  </a:path>
                </a:pathLst>
              </a:custGeom>
              <a:solidFill>
                <a:srgbClr val="71717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53" name="Freeform 42">
                <a:extLst>
                  <a:ext uri="{FF2B5EF4-FFF2-40B4-BE49-F238E27FC236}">
                    <a16:creationId xmlns:a16="http://schemas.microsoft.com/office/drawing/2014/main" id="{79C71D47-DE2D-45EC-9011-6C5708B02E2B}"/>
                  </a:ext>
                </a:extLst>
              </p:cNvPr>
              <p:cNvSpPr/>
              <p:nvPr/>
            </p:nvSpPr>
            <p:spPr bwMode="auto">
              <a:xfrm>
                <a:off x="3642" y="2712"/>
                <a:ext cx="94" cy="60"/>
              </a:xfrm>
              <a:custGeom>
                <a:gdLst>
                  <a:gd fmla="*/ 0 w 25" name="T0"/>
                  <a:gd fmla="*/ 10 h 16" name="T1"/>
                  <a:gd fmla="*/ 0 w 25" name="T2"/>
                  <a:gd fmla="*/ 10 h 16" name="T3"/>
                  <a:gd fmla="*/ 0 w 25" name="T4"/>
                  <a:gd fmla="*/ 9 h 16" name="T5"/>
                  <a:gd fmla="*/ 0 w 25" name="T6"/>
                  <a:gd fmla="*/ 9 h 16" name="T7"/>
                  <a:gd fmla="*/ 0 w 25" name="T8"/>
                  <a:gd fmla="*/ 9 h 16" name="T9"/>
                  <a:gd fmla="*/ 0 w 25" name="T10"/>
                  <a:gd fmla="*/ 9 h 16" name="T11"/>
                  <a:gd fmla="*/ 0 w 25" name="T12"/>
                  <a:gd fmla="*/ 9 h 16" name="T13"/>
                  <a:gd fmla="*/ 0 w 25" name="T14"/>
                  <a:gd fmla="*/ 9 h 16" name="T15"/>
                  <a:gd fmla="*/ 0 w 25" name="T16"/>
                  <a:gd fmla="*/ 9 h 16" name="T17"/>
                  <a:gd fmla="*/ 0 w 25" name="T18"/>
                  <a:gd fmla="*/ 8 h 16" name="T19"/>
                  <a:gd fmla="*/ 0 w 25" name="T20"/>
                  <a:gd fmla="*/ 8 h 16" name="T21"/>
                  <a:gd fmla="*/ 0 w 25" name="T22"/>
                  <a:gd fmla="*/ 8 h 16" name="T23"/>
                  <a:gd fmla="*/ 0 w 25" name="T24"/>
                  <a:gd fmla="*/ 8 h 16" name="T25"/>
                  <a:gd fmla="*/ 0 w 25" name="T26"/>
                  <a:gd fmla="*/ 8 h 16" name="T27"/>
                  <a:gd fmla="*/ 0 w 25" name="T28"/>
                  <a:gd fmla="*/ 8 h 16" name="T29"/>
                  <a:gd fmla="*/ 0 w 25" name="T30"/>
                  <a:gd fmla="*/ 8 h 16" name="T31"/>
                  <a:gd fmla="*/ 0 w 25" name="T32"/>
                  <a:gd fmla="*/ 8 h 16" name="T33"/>
                  <a:gd fmla="*/ 0 w 25" name="T34"/>
                  <a:gd fmla="*/ 7 h 16" name="T35"/>
                  <a:gd fmla="*/ 0 w 25" name="T36"/>
                  <a:gd fmla="*/ 7 h 16" name="T37"/>
                  <a:gd fmla="*/ 0 w 25" name="T38"/>
                  <a:gd fmla="*/ 7 h 16" name="T39"/>
                  <a:gd fmla="*/ 0 w 25" name="T40"/>
                  <a:gd fmla="*/ 7 h 16" name="T41"/>
                  <a:gd fmla="*/ 25 w 25" name="T42"/>
                  <a:gd fmla="*/ 7 h 16" name="T43"/>
                  <a:gd fmla="*/ 25 w 25" name="T44"/>
                  <a:gd fmla="*/ 7 h 16" name="T45"/>
                  <a:gd fmla="*/ 25 w 25" name="T46"/>
                  <a:gd fmla="*/ 7 h 16" name="T47"/>
                  <a:gd fmla="*/ 25 w 25" name="T48"/>
                  <a:gd fmla="*/ 7 h 16" name="T49"/>
                  <a:gd fmla="*/ 25 w 25" name="T50"/>
                  <a:gd fmla="*/ 7 h 16" name="T51"/>
                  <a:gd fmla="*/ 25 w 25" name="T52"/>
                  <a:gd fmla="*/ 7 h 16" name="T53"/>
                  <a:gd fmla="*/ 25 w 25" name="T54"/>
                  <a:gd fmla="*/ 7 h 16" name="T55"/>
                  <a:gd fmla="*/ 25 w 25" name="T56"/>
                  <a:gd fmla="*/ 7 h 16" name="T57"/>
                  <a:gd fmla="*/ 25 w 25" name="T58"/>
                  <a:gd fmla="*/ 8 h 16" name="T59"/>
                  <a:gd fmla="*/ 25 w 25" name="T60"/>
                  <a:gd fmla="*/ 8 h 16" name="T61"/>
                  <a:gd fmla="*/ 25 w 25" name="T62"/>
                  <a:gd fmla="*/ 8 h 16" name="T63"/>
                  <a:gd fmla="*/ 25 w 25" name="T64"/>
                  <a:gd fmla="*/ 8 h 16" name="T65"/>
                  <a:gd fmla="*/ 25 w 25" name="T66"/>
                  <a:gd fmla="*/ 8 h 16" name="T67"/>
                  <a:gd fmla="*/ 25 w 25" name="T68"/>
                  <a:gd fmla="*/ 8 h 16" name="T69"/>
                  <a:gd fmla="*/ 25 w 25" name="T70"/>
                  <a:gd fmla="*/ 8 h 16" name="T71"/>
                  <a:gd fmla="*/ 25 w 25" name="T72"/>
                  <a:gd fmla="*/ 9 h 16" name="T73"/>
                  <a:gd fmla="*/ 25 w 25" name="T74"/>
                  <a:gd fmla="*/ 9 h 16" name="T75"/>
                  <a:gd fmla="*/ 25 w 25" name="T76"/>
                  <a:gd fmla="*/ 9 h 16" name="T77"/>
                  <a:gd fmla="*/ 25 w 25" name="T78"/>
                  <a:gd fmla="*/ 9 h 16" name="T79"/>
                  <a:gd fmla="*/ 25 w 25" name="T80"/>
                  <a:gd fmla="*/ 9 h 16" name="T81"/>
                  <a:gd fmla="*/ 25 w 25" name="T82"/>
                  <a:gd fmla="*/ 9 h 16" name="T83"/>
                  <a:gd fmla="*/ 10 w 25" name="T84"/>
                  <a:gd fmla="*/ 16 h 16"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16" w="25">
                    <a:moveTo>
                      <a:pt x="10" y="16"/>
                    </a:moveTo>
                    <a:cubicBezTo>
                      <a:pt x="6" y="14"/>
                      <a:pt x="4" y="12"/>
                      <a:pt x="0" y="10"/>
                    </a:cubicBezTo>
                    <a:cubicBezTo>
                      <a:pt x="0" y="10"/>
                      <a:pt x="0" y="10"/>
                      <a:pt x="0" y="10"/>
                    </a:cubicBezTo>
                    <a:cubicBezTo>
                      <a:pt x="0" y="10"/>
                      <a:pt x="0" y="10"/>
                      <a:pt x="0" y="10"/>
                    </a:cubicBezTo>
                    <a:cubicBezTo>
                      <a:pt x="0" y="10"/>
                      <a:pt x="0" y="10"/>
                      <a:pt x="0" y="10"/>
                    </a:cubicBezTo>
                    <a:cubicBezTo>
                      <a:pt x="0" y="10"/>
                      <a:pt x="0" y="10"/>
                      <a:pt x="0" y="10"/>
                    </a:cubicBezTo>
                    <a:cubicBezTo>
                      <a:pt x="0" y="10"/>
                      <a:pt x="0" y="10"/>
                      <a:pt x="0" y="10"/>
                    </a:cubicBezTo>
                    <a:cubicBezTo>
                      <a:pt x="0" y="10"/>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6" y="4"/>
                      <a:pt x="9" y="3"/>
                      <a:pt x="15" y="0"/>
                    </a:cubicBezTo>
                    <a:cubicBezTo>
                      <a:pt x="19" y="2"/>
                      <a:pt x="21" y="4"/>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19" y="12"/>
                      <a:pt x="16" y="14"/>
                      <a:pt x="10" y="16"/>
                    </a:cubicBezTo>
                    <a:close/>
                  </a:path>
                </a:pathLst>
              </a:custGeom>
              <a:solidFill>
                <a:srgbClr val="71717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54" name="Freeform 43">
                <a:extLst>
                  <a:ext uri="{FF2B5EF4-FFF2-40B4-BE49-F238E27FC236}">
                    <a16:creationId xmlns:a16="http://schemas.microsoft.com/office/drawing/2014/main" id="{C2D3BDF4-87C6-45F5-AD6A-3CE4E0A95695}"/>
                  </a:ext>
                </a:extLst>
              </p:cNvPr>
              <p:cNvSpPr/>
              <p:nvPr/>
            </p:nvSpPr>
            <p:spPr bwMode="auto">
              <a:xfrm>
                <a:off x="3574" y="2746"/>
                <a:ext cx="90" cy="60"/>
              </a:xfrm>
              <a:custGeom>
                <a:gdLst>
                  <a:gd fmla="*/ 0 w 24" name="T0"/>
                  <a:gd fmla="*/ 10 h 16" name="T1"/>
                  <a:gd fmla="*/ 0 w 24" name="T2"/>
                  <a:gd fmla="*/ 9 h 16" name="T3"/>
                  <a:gd fmla="*/ 0 w 24" name="T4"/>
                  <a:gd fmla="*/ 9 h 16" name="T5"/>
                  <a:gd fmla="*/ 0 w 24" name="T6"/>
                  <a:gd fmla="*/ 9 h 16" name="T7"/>
                  <a:gd fmla="*/ 0 w 24" name="T8"/>
                  <a:gd fmla="*/ 9 h 16" name="T9"/>
                  <a:gd fmla="*/ 0 w 24" name="T10"/>
                  <a:gd fmla="*/ 9 h 16" name="T11"/>
                  <a:gd fmla="*/ 0 w 24" name="T12"/>
                  <a:gd fmla="*/ 9 h 16" name="T13"/>
                  <a:gd fmla="*/ 0 w 24" name="T14"/>
                  <a:gd fmla="*/ 9 h 16" name="T15"/>
                  <a:gd fmla="*/ 0 w 24" name="T16"/>
                  <a:gd fmla="*/ 9 h 16" name="T17"/>
                  <a:gd fmla="*/ 0 w 24" name="T18"/>
                  <a:gd fmla="*/ 8 h 16" name="T19"/>
                  <a:gd fmla="*/ 0 w 24" name="T20"/>
                  <a:gd fmla="*/ 8 h 16" name="T21"/>
                  <a:gd fmla="*/ 0 w 24" name="T22"/>
                  <a:gd fmla="*/ 8 h 16" name="T23"/>
                  <a:gd fmla="*/ 0 w 24" name="T24"/>
                  <a:gd fmla="*/ 8 h 16" name="T25"/>
                  <a:gd fmla="*/ 0 w 24" name="T26"/>
                  <a:gd fmla="*/ 8 h 16" name="T27"/>
                  <a:gd fmla="*/ 0 w 24" name="T28"/>
                  <a:gd fmla="*/ 8 h 16" name="T29"/>
                  <a:gd fmla="*/ 0 w 24" name="T30"/>
                  <a:gd fmla="*/ 8 h 16" name="T31"/>
                  <a:gd fmla="*/ 0 w 24" name="T32"/>
                  <a:gd fmla="*/ 8 h 16" name="T33"/>
                  <a:gd fmla="*/ 0 w 24" name="T34"/>
                  <a:gd fmla="*/ 7 h 16" name="T35"/>
                  <a:gd fmla="*/ 0 w 24" name="T36"/>
                  <a:gd fmla="*/ 7 h 16" name="T37"/>
                  <a:gd fmla="*/ 0 w 24" name="T38"/>
                  <a:gd fmla="*/ 7 h 16" name="T39"/>
                  <a:gd fmla="*/ 0 w 24" name="T40"/>
                  <a:gd fmla="*/ 7 h 16" name="T41"/>
                  <a:gd fmla="*/ 24 w 24" name="T42"/>
                  <a:gd fmla="*/ 7 h 16" name="T43"/>
                  <a:gd fmla="*/ 24 w 24" name="T44"/>
                  <a:gd fmla="*/ 7 h 16" name="T45"/>
                  <a:gd fmla="*/ 24 w 24" name="T46"/>
                  <a:gd fmla="*/ 7 h 16" name="T47"/>
                  <a:gd fmla="*/ 24 w 24" name="T48"/>
                  <a:gd fmla="*/ 7 h 16" name="T49"/>
                  <a:gd fmla="*/ 24 w 24" name="T50"/>
                  <a:gd fmla="*/ 7 h 16" name="T51"/>
                  <a:gd fmla="*/ 24 w 24" name="T52"/>
                  <a:gd fmla="*/ 7 h 16" name="T53"/>
                  <a:gd fmla="*/ 24 w 24" name="T54"/>
                  <a:gd fmla="*/ 7 h 16" name="T55"/>
                  <a:gd fmla="*/ 24 w 24" name="T56"/>
                  <a:gd fmla="*/ 7 h 16" name="T57"/>
                  <a:gd fmla="*/ 24 w 24" name="T58"/>
                  <a:gd fmla="*/ 8 h 16" name="T59"/>
                  <a:gd fmla="*/ 24 w 24" name="T60"/>
                  <a:gd fmla="*/ 8 h 16" name="T61"/>
                  <a:gd fmla="*/ 24 w 24" name="T62"/>
                  <a:gd fmla="*/ 8 h 16" name="T63"/>
                  <a:gd fmla="*/ 24 w 24" name="T64"/>
                  <a:gd fmla="*/ 8 h 16" name="T65"/>
                  <a:gd fmla="*/ 24 w 24" name="T66"/>
                  <a:gd fmla="*/ 8 h 16" name="T67"/>
                  <a:gd fmla="*/ 24 w 24" name="T68"/>
                  <a:gd fmla="*/ 8 h 16" name="T69"/>
                  <a:gd fmla="*/ 24 w 24" name="T70"/>
                  <a:gd fmla="*/ 8 h 16" name="T71"/>
                  <a:gd fmla="*/ 24 w 24" name="T72"/>
                  <a:gd fmla="*/ 8 h 16" name="T73"/>
                  <a:gd fmla="*/ 24 w 24" name="T74"/>
                  <a:gd fmla="*/ 9 h 16" name="T75"/>
                  <a:gd fmla="*/ 24 w 24" name="T76"/>
                  <a:gd fmla="*/ 9 h 16" name="T77"/>
                  <a:gd fmla="*/ 24 w 24" name="T78"/>
                  <a:gd fmla="*/ 9 h 16" name="T79"/>
                  <a:gd fmla="*/ 24 w 24" name="T80"/>
                  <a:gd fmla="*/ 9 h 16" name="T81"/>
                  <a:gd fmla="*/ 24 w 24" name="T82"/>
                  <a:gd fmla="*/ 9 h 16" name="T83"/>
                  <a:gd fmla="*/ 10 w 24" name="T84"/>
                  <a:gd fmla="*/ 16 h 16"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16" w="24">
                    <a:moveTo>
                      <a:pt x="10" y="16"/>
                    </a:moveTo>
                    <a:cubicBezTo>
                      <a:pt x="6" y="14"/>
                      <a:pt x="4" y="12"/>
                      <a:pt x="0" y="10"/>
                    </a:cubicBezTo>
                    <a:cubicBezTo>
                      <a:pt x="0" y="10"/>
                      <a:pt x="0" y="10"/>
                      <a:pt x="0" y="10"/>
                    </a:cubicBezTo>
                    <a:cubicBezTo>
                      <a:pt x="0" y="10"/>
                      <a:pt x="0" y="10"/>
                      <a:pt x="0" y="10"/>
                    </a:cubicBezTo>
                    <a:cubicBezTo>
                      <a:pt x="0" y="10"/>
                      <a:pt x="0" y="10"/>
                      <a:pt x="0" y="10"/>
                    </a:cubicBezTo>
                    <a:cubicBezTo>
                      <a:pt x="0" y="10"/>
                      <a:pt x="0" y="10"/>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6" y="4"/>
                      <a:pt x="8" y="3"/>
                      <a:pt x="14" y="0"/>
                    </a:cubicBezTo>
                    <a:cubicBezTo>
                      <a:pt x="18" y="2"/>
                      <a:pt x="20" y="4"/>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19" y="12"/>
                      <a:pt x="16" y="13"/>
                      <a:pt x="10" y="16"/>
                    </a:cubicBezTo>
                    <a:close/>
                  </a:path>
                </a:pathLst>
              </a:custGeom>
              <a:solidFill>
                <a:srgbClr val="71717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55" name="Freeform 44">
                <a:extLst>
                  <a:ext uri="{FF2B5EF4-FFF2-40B4-BE49-F238E27FC236}">
                    <a16:creationId xmlns:a16="http://schemas.microsoft.com/office/drawing/2014/main" id="{5341B17C-0377-428B-83AE-DE530273D861}"/>
                  </a:ext>
                </a:extLst>
              </p:cNvPr>
              <p:cNvSpPr/>
              <p:nvPr/>
            </p:nvSpPr>
            <p:spPr bwMode="auto">
              <a:xfrm>
                <a:off x="3488" y="2731"/>
                <a:ext cx="94" cy="60"/>
              </a:xfrm>
              <a:custGeom>
                <a:gdLst>
                  <a:gd fmla="*/ 0 w 25" name="T0"/>
                  <a:gd fmla="*/ 10 h 16" name="T1"/>
                  <a:gd fmla="*/ 0 w 25" name="T2"/>
                  <a:gd fmla="*/ 10 h 16" name="T3"/>
                  <a:gd fmla="*/ 0 w 25" name="T4"/>
                  <a:gd fmla="*/ 9 h 16" name="T5"/>
                  <a:gd fmla="*/ 0 w 25" name="T6"/>
                  <a:gd fmla="*/ 9 h 16" name="T7"/>
                  <a:gd fmla="*/ 0 w 25" name="T8"/>
                  <a:gd fmla="*/ 9 h 16" name="T9"/>
                  <a:gd fmla="*/ 0 w 25" name="T10"/>
                  <a:gd fmla="*/ 9 h 16" name="T11"/>
                  <a:gd fmla="*/ 0 w 25" name="T12"/>
                  <a:gd fmla="*/ 9 h 16" name="T13"/>
                  <a:gd fmla="*/ 0 w 25" name="T14"/>
                  <a:gd fmla="*/ 9 h 16" name="T15"/>
                  <a:gd fmla="*/ 0 w 25" name="T16"/>
                  <a:gd fmla="*/ 9 h 16" name="T17"/>
                  <a:gd fmla="*/ 0 w 25" name="T18"/>
                  <a:gd fmla="*/ 8 h 16" name="T19"/>
                  <a:gd fmla="*/ 0 w 25" name="T20"/>
                  <a:gd fmla="*/ 8 h 16" name="T21"/>
                  <a:gd fmla="*/ 0 w 25" name="T22"/>
                  <a:gd fmla="*/ 8 h 16" name="T23"/>
                  <a:gd fmla="*/ 0 w 25" name="T24"/>
                  <a:gd fmla="*/ 8 h 16" name="T25"/>
                  <a:gd fmla="*/ 0 w 25" name="T26"/>
                  <a:gd fmla="*/ 8 h 16" name="T27"/>
                  <a:gd fmla="*/ 0 w 25" name="T28"/>
                  <a:gd fmla="*/ 8 h 16" name="T29"/>
                  <a:gd fmla="*/ 0 w 25" name="T30"/>
                  <a:gd fmla="*/ 8 h 16" name="T31"/>
                  <a:gd fmla="*/ 0 w 25" name="T32"/>
                  <a:gd fmla="*/ 8 h 16" name="T33"/>
                  <a:gd fmla="*/ 0 w 25" name="T34"/>
                  <a:gd fmla="*/ 7 h 16" name="T35"/>
                  <a:gd fmla="*/ 0 w 25" name="T36"/>
                  <a:gd fmla="*/ 7 h 16" name="T37"/>
                  <a:gd fmla="*/ 0 w 25" name="T38"/>
                  <a:gd fmla="*/ 7 h 16" name="T39"/>
                  <a:gd fmla="*/ 0 w 25" name="T40"/>
                  <a:gd fmla="*/ 7 h 16" name="T41"/>
                  <a:gd fmla="*/ 25 w 25" name="T42"/>
                  <a:gd fmla="*/ 6 h 16" name="T43"/>
                  <a:gd fmla="*/ 24 w 25" name="T44"/>
                  <a:gd fmla="*/ 7 h 16" name="T45"/>
                  <a:gd fmla="*/ 25 w 25" name="T46"/>
                  <a:gd fmla="*/ 7 h 16" name="T47"/>
                  <a:gd fmla="*/ 24 w 25" name="T48"/>
                  <a:gd fmla="*/ 7 h 16" name="T49"/>
                  <a:gd fmla="*/ 25 w 25" name="T50"/>
                  <a:gd fmla="*/ 7 h 16" name="T51"/>
                  <a:gd fmla="*/ 24 w 25" name="T52"/>
                  <a:gd fmla="*/ 7 h 16" name="T53"/>
                  <a:gd fmla="*/ 25 w 25" name="T54"/>
                  <a:gd fmla="*/ 7 h 16" name="T55"/>
                  <a:gd fmla="*/ 24 w 25" name="T56"/>
                  <a:gd fmla="*/ 7 h 16" name="T57"/>
                  <a:gd fmla="*/ 25 w 25" name="T58"/>
                  <a:gd fmla="*/ 7 h 16" name="T59"/>
                  <a:gd fmla="*/ 24 w 25" name="T60"/>
                  <a:gd fmla="*/ 8 h 16" name="T61"/>
                  <a:gd fmla="*/ 25 w 25" name="T62"/>
                  <a:gd fmla="*/ 8 h 16" name="T63"/>
                  <a:gd fmla="*/ 24 w 25" name="T64"/>
                  <a:gd fmla="*/ 8 h 16" name="T65"/>
                  <a:gd fmla="*/ 25 w 25" name="T66"/>
                  <a:gd fmla="*/ 8 h 16" name="T67"/>
                  <a:gd fmla="*/ 24 w 25" name="T68"/>
                  <a:gd fmla="*/ 8 h 16" name="T69"/>
                  <a:gd fmla="*/ 25 w 25" name="T70"/>
                  <a:gd fmla="*/ 8 h 16" name="T71"/>
                  <a:gd fmla="*/ 24 w 25" name="T72"/>
                  <a:gd fmla="*/ 8 h 16" name="T73"/>
                  <a:gd fmla="*/ 25 w 25" name="T74"/>
                  <a:gd fmla="*/ 9 h 16" name="T75"/>
                  <a:gd fmla="*/ 24 w 25" name="T76"/>
                  <a:gd fmla="*/ 9 h 16" name="T77"/>
                  <a:gd fmla="*/ 25 w 25" name="T78"/>
                  <a:gd fmla="*/ 9 h 16" name="T79"/>
                  <a:gd fmla="*/ 24 w 25" name="T80"/>
                  <a:gd fmla="*/ 9 h 16" name="T81"/>
                  <a:gd fmla="*/ 25 w 25" name="T82"/>
                  <a:gd fmla="*/ 9 h 16" name="T83"/>
                  <a:gd fmla="*/ 10 w 25" name="T84"/>
                  <a:gd fmla="*/ 16 h 16"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16" w="25">
                    <a:moveTo>
                      <a:pt x="10" y="16"/>
                    </a:moveTo>
                    <a:cubicBezTo>
                      <a:pt x="6" y="14"/>
                      <a:pt x="4" y="12"/>
                      <a:pt x="0" y="10"/>
                    </a:cubicBezTo>
                    <a:cubicBezTo>
                      <a:pt x="0" y="10"/>
                      <a:pt x="0" y="10"/>
                      <a:pt x="0" y="10"/>
                    </a:cubicBezTo>
                    <a:cubicBezTo>
                      <a:pt x="0" y="10"/>
                      <a:pt x="0" y="10"/>
                      <a:pt x="0" y="10"/>
                    </a:cubicBezTo>
                    <a:cubicBezTo>
                      <a:pt x="0" y="10"/>
                      <a:pt x="0" y="10"/>
                      <a:pt x="0" y="10"/>
                    </a:cubicBezTo>
                    <a:cubicBezTo>
                      <a:pt x="0" y="10"/>
                      <a:pt x="0" y="10"/>
                      <a:pt x="0" y="10"/>
                    </a:cubicBezTo>
                    <a:cubicBezTo>
                      <a:pt x="0" y="10"/>
                      <a:pt x="0" y="10"/>
                      <a:pt x="0" y="10"/>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6" y="4"/>
                      <a:pt x="9" y="3"/>
                      <a:pt x="15" y="0"/>
                    </a:cubicBezTo>
                    <a:cubicBezTo>
                      <a:pt x="19" y="3"/>
                      <a:pt x="21" y="4"/>
                      <a:pt x="25" y="6"/>
                    </a:cubicBezTo>
                    <a:cubicBezTo>
                      <a:pt x="25" y="6"/>
                      <a:pt x="25" y="6"/>
                      <a:pt x="24" y="6"/>
                    </a:cubicBezTo>
                    <a:cubicBezTo>
                      <a:pt x="25" y="6"/>
                      <a:pt x="25" y="6"/>
                      <a:pt x="25" y="6"/>
                    </a:cubicBezTo>
                    <a:cubicBezTo>
                      <a:pt x="25" y="7"/>
                      <a:pt x="25" y="7"/>
                      <a:pt x="24" y="7"/>
                    </a:cubicBezTo>
                    <a:cubicBezTo>
                      <a:pt x="25" y="7"/>
                      <a:pt x="25" y="7"/>
                      <a:pt x="25" y="7"/>
                    </a:cubicBezTo>
                    <a:cubicBezTo>
                      <a:pt x="25" y="7"/>
                      <a:pt x="25" y="7"/>
                      <a:pt x="24" y="7"/>
                    </a:cubicBezTo>
                    <a:cubicBezTo>
                      <a:pt x="25" y="7"/>
                      <a:pt x="25" y="7"/>
                      <a:pt x="25" y="7"/>
                    </a:cubicBezTo>
                    <a:cubicBezTo>
                      <a:pt x="25" y="7"/>
                      <a:pt x="25" y="7"/>
                      <a:pt x="24" y="7"/>
                    </a:cubicBezTo>
                    <a:cubicBezTo>
                      <a:pt x="25" y="7"/>
                      <a:pt x="25" y="7"/>
                      <a:pt x="25" y="7"/>
                    </a:cubicBezTo>
                    <a:cubicBezTo>
                      <a:pt x="25" y="7"/>
                      <a:pt x="25" y="7"/>
                      <a:pt x="24" y="7"/>
                    </a:cubicBezTo>
                    <a:cubicBezTo>
                      <a:pt x="25" y="7"/>
                      <a:pt x="25" y="7"/>
                      <a:pt x="25" y="7"/>
                    </a:cubicBezTo>
                    <a:cubicBezTo>
                      <a:pt x="25" y="7"/>
                      <a:pt x="25" y="7"/>
                      <a:pt x="24" y="7"/>
                    </a:cubicBezTo>
                    <a:cubicBezTo>
                      <a:pt x="25" y="7"/>
                      <a:pt x="25" y="7"/>
                      <a:pt x="25" y="7"/>
                    </a:cubicBezTo>
                    <a:cubicBezTo>
                      <a:pt x="25" y="7"/>
                      <a:pt x="25" y="7"/>
                      <a:pt x="24" y="7"/>
                    </a:cubicBezTo>
                    <a:cubicBezTo>
                      <a:pt x="25" y="7"/>
                      <a:pt x="25" y="7"/>
                      <a:pt x="25" y="7"/>
                    </a:cubicBezTo>
                    <a:cubicBezTo>
                      <a:pt x="25" y="7"/>
                      <a:pt x="25" y="7"/>
                      <a:pt x="24" y="7"/>
                    </a:cubicBezTo>
                    <a:cubicBezTo>
                      <a:pt x="25" y="7"/>
                      <a:pt x="25" y="7"/>
                      <a:pt x="25" y="7"/>
                    </a:cubicBezTo>
                    <a:cubicBezTo>
                      <a:pt x="25" y="7"/>
                      <a:pt x="25" y="7"/>
                      <a:pt x="24" y="7"/>
                    </a:cubicBezTo>
                    <a:cubicBezTo>
                      <a:pt x="25" y="7"/>
                      <a:pt x="25" y="7"/>
                      <a:pt x="25" y="7"/>
                    </a:cubicBezTo>
                    <a:cubicBezTo>
                      <a:pt x="25" y="7"/>
                      <a:pt x="25" y="7"/>
                      <a:pt x="24" y="7"/>
                    </a:cubicBezTo>
                    <a:cubicBezTo>
                      <a:pt x="25" y="7"/>
                      <a:pt x="25" y="7"/>
                      <a:pt x="25" y="7"/>
                    </a:cubicBezTo>
                    <a:cubicBezTo>
                      <a:pt x="25" y="7"/>
                      <a:pt x="25" y="7"/>
                      <a:pt x="24" y="7"/>
                    </a:cubicBezTo>
                    <a:cubicBezTo>
                      <a:pt x="25" y="7"/>
                      <a:pt x="25" y="7"/>
                      <a:pt x="25" y="7"/>
                    </a:cubicBezTo>
                    <a:cubicBezTo>
                      <a:pt x="25" y="7"/>
                      <a:pt x="25" y="7"/>
                      <a:pt x="24" y="7"/>
                    </a:cubicBezTo>
                    <a:cubicBezTo>
                      <a:pt x="25" y="7"/>
                      <a:pt x="25" y="7"/>
                      <a:pt x="25" y="7"/>
                    </a:cubicBezTo>
                    <a:cubicBezTo>
                      <a:pt x="25" y="7"/>
                      <a:pt x="25" y="7"/>
                      <a:pt x="24" y="7"/>
                    </a:cubicBezTo>
                    <a:cubicBezTo>
                      <a:pt x="25" y="8"/>
                      <a:pt x="25" y="8"/>
                      <a:pt x="25" y="8"/>
                    </a:cubicBezTo>
                    <a:cubicBezTo>
                      <a:pt x="25" y="8"/>
                      <a:pt x="25" y="8"/>
                      <a:pt x="24" y="8"/>
                    </a:cubicBezTo>
                    <a:cubicBezTo>
                      <a:pt x="25" y="8"/>
                      <a:pt x="25" y="8"/>
                      <a:pt x="25" y="8"/>
                    </a:cubicBezTo>
                    <a:cubicBezTo>
                      <a:pt x="25" y="8"/>
                      <a:pt x="25" y="8"/>
                      <a:pt x="24" y="8"/>
                    </a:cubicBezTo>
                    <a:cubicBezTo>
                      <a:pt x="25" y="8"/>
                      <a:pt x="25" y="8"/>
                      <a:pt x="25" y="8"/>
                    </a:cubicBezTo>
                    <a:cubicBezTo>
                      <a:pt x="25" y="8"/>
                      <a:pt x="25" y="8"/>
                      <a:pt x="24" y="8"/>
                    </a:cubicBezTo>
                    <a:cubicBezTo>
                      <a:pt x="25" y="8"/>
                      <a:pt x="25" y="8"/>
                      <a:pt x="25" y="8"/>
                    </a:cubicBezTo>
                    <a:cubicBezTo>
                      <a:pt x="25" y="8"/>
                      <a:pt x="25" y="8"/>
                      <a:pt x="24" y="8"/>
                    </a:cubicBezTo>
                    <a:cubicBezTo>
                      <a:pt x="25" y="8"/>
                      <a:pt x="25" y="8"/>
                      <a:pt x="25" y="8"/>
                    </a:cubicBezTo>
                    <a:cubicBezTo>
                      <a:pt x="25" y="8"/>
                      <a:pt x="25" y="8"/>
                      <a:pt x="24" y="8"/>
                    </a:cubicBezTo>
                    <a:cubicBezTo>
                      <a:pt x="25" y="8"/>
                      <a:pt x="25" y="8"/>
                      <a:pt x="25" y="8"/>
                    </a:cubicBezTo>
                    <a:cubicBezTo>
                      <a:pt x="25" y="8"/>
                      <a:pt x="25" y="8"/>
                      <a:pt x="24" y="8"/>
                    </a:cubicBezTo>
                    <a:cubicBezTo>
                      <a:pt x="25" y="8"/>
                      <a:pt x="25" y="8"/>
                      <a:pt x="25" y="8"/>
                    </a:cubicBezTo>
                    <a:cubicBezTo>
                      <a:pt x="25" y="8"/>
                      <a:pt x="25" y="8"/>
                      <a:pt x="24" y="8"/>
                    </a:cubicBezTo>
                    <a:cubicBezTo>
                      <a:pt x="25" y="8"/>
                      <a:pt x="25" y="8"/>
                      <a:pt x="25" y="8"/>
                    </a:cubicBezTo>
                    <a:cubicBezTo>
                      <a:pt x="25" y="8"/>
                      <a:pt x="25" y="8"/>
                      <a:pt x="24" y="8"/>
                    </a:cubicBezTo>
                    <a:cubicBezTo>
                      <a:pt x="25" y="8"/>
                      <a:pt x="25" y="8"/>
                      <a:pt x="25" y="8"/>
                    </a:cubicBezTo>
                    <a:cubicBezTo>
                      <a:pt x="25" y="8"/>
                      <a:pt x="25" y="8"/>
                      <a:pt x="24" y="8"/>
                    </a:cubicBezTo>
                    <a:cubicBezTo>
                      <a:pt x="25" y="8"/>
                      <a:pt x="25" y="8"/>
                      <a:pt x="25" y="8"/>
                    </a:cubicBezTo>
                    <a:cubicBezTo>
                      <a:pt x="25" y="8"/>
                      <a:pt x="25" y="8"/>
                      <a:pt x="24" y="8"/>
                    </a:cubicBezTo>
                    <a:cubicBezTo>
                      <a:pt x="25" y="8"/>
                      <a:pt x="25" y="8"/>
                      <a:pt x="25" y="8"/>
                    </a:cubicBezTo>
                    <a:cubicBezTo>
                      <a:pt x="25" y="8"/>
                      <a:pt x="25" y="8"/>
                      <a:pt x="24" y="8"/>
                    </a:cubicBezTo>
                    <a:cubicBezTo>
                      <a:pt x="25" y="8"/>
                      <a:pt x="25" y="8"/>
                      <a:pt x="25" y="9"/>
                    </a:cubicBezTo>
                    <a:cubicBezTo>
                      <a:pt x="25" y="9"/>
                      <a:pt x="25" y="9"/>
                      <a:pt x="24" y="9"/>
                    </a:cubicBezTo>
                    <a:cubicBezTo>
                      <a:pt x="25" y="9"/>
                      <a:pt x="25" y="9"/>
                      <a:pt x="25" y="9"/>
                    </a:cubicBezTo>
                    <a:cubicBezTo>
                      <a:pt x="25" y="9"/>
                      <a:pt x="25" y="9"/>
                      <a:pt x="24" y="9"/>
                    </a:cubicBezTo>
                    <a:cubicBezTo>
                      <a:pt x="25" y="9"/>
                      <a:pt x="25" y="9"/>
                      <a:pt x="25" y="9"/>
                    </a:cubicBezTo>
                    <a:cubicBezTo>
                      <a:pt x="25" y="9"/>
                      <a:pt x="25" y="9"/>
                      <a:pt x="24" y="9"/>
                    </a:cubicBezTo>
                    <a:cubicBezTo>
                      <a:pt x="25" y="9"/>
                      <a:pt x="25" y="9"/>
                      <a:pt x="25" y="9"/>
                    </a:cubicBezTo>
                    <a:cubicBezTo>
                      <a:pt x="25" y="9"/>
                      <a:pt x="25" y="9"/>
                      <a:pt x="24" y="9"/>
                    </a:cubicBezTo>
                    <a:cubicBezTo>
                      <a:pt x="25" y="9"/>
                      <a:pt x="25" y="9"/>
                      <a:pt x="25" y="9"/>
                    </a:cubicBezTo>
                    <a:cubicBezTo>
                      <a:pt x="25" y="9"/>
                      <a:pt x="25" y="9"/>
                      <a:pt x="24" y="9"/>
                    </a:cubicBezTo>
                    <a:cubicBezTo>
                      <a:pt x="25" y="9"/>
                      <a:pt x="25" y="9"/>
                      <a:pt x="25" y="9"/>
                    </a:cubicBezTo>
                    <a:cubicBezTo>
                      <a:pt x="25" y="9"/>
                      <a:pt x="25" y="9"/>
                      <a:pt x="24" y="9"/>
                    </a:cubicBezTo>
                    <a:cubicBezTo>
                      <a:pt x="25" y="9"/>
                      <a:pt x="25" y="9"/>
                      <a:pt x="25" y="9"/>
                    </a:cubicBezTo>
                    <a:cubicBezTo>
                      <a:pt x="25" y="9"/>
                      <a:pt x="25" y="9"/>
                      <a:pt x="24" y="9"/>
                    </a:cubicBezTo>
                    <a:cubicBezTo>
                      <a:pt x="25" y="9"/>
                      <a:pt x="25" y="9"/>
                      <a:pt x="25" y="9"/>
                    </a:cubicBezTo>
                    <a:cubicBezTo>
                      <a:pt x="19" y="12"/>
                      <a:pt x="16" y="13"/>
                      <a:pt x="10" y="16"/>
                    </a:cubicBezTo>
                    <a:close/>
                  </a:path>
                </a:pathLst>
              </a:custGeom>
              <a:solidFill>
                <a:srgbClr val="71717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56" name="Freeform 45">
                <a:extLst>
                  <a:ext uri="{FF2B5EF4-FFF2-40B4-BE49-F238E27FC236}">
                    <a16:creationId xmlns:a16="http://schemas.microsoft.com/office/drawing/2014/main" id="{61E9B518-5668-4933-B713-19449DD19AF6}"/>
                  </a:ext>
                </a:extLst>
              </p:cNvPr>
              <p:cNvSpPr/>
              <p:nvPr/>
            </p:nvSpPr>
            <p:spPr bwMode="auto">
              <a:xfrm>
                <a:off x="3420" y="2765"/>
                <a:ext cx="90" cy="60"/>
              </a:xfrm>
              <a:custGeom>
                <a:gdLst>
                  <a:gd fmla="*/ 0 w 24" name="T0"/>
                  <a:gd fmla="*/ 9 h 16" name="T1"/>
                  <a:gd fmla="*/ 0 w 24" name="T2"/>
                  <a:gd fmla="*/ 9 h 16" name="T3"/>
                  <a:gd fmla="*/ 0 w 24" name="T4"/>
                  <a:gd fmla="*/ 9 h 16" name="T5"/>
                  <a:gd fmla="*/ 0 w 24" name="T6"/>
                  <a:gd fmla="*/ 9 h 16" name="T7"/>
                  <a:gd fmla="*/ 0 w 24" name="T8"/>
                  <a:gd fmla="*/ 9 h 16" name="T9"/>
                  <a:gd fmla="*/ 0 w 24" name="T10"/>
                  <a:gd fmla="*/ 9 h 16" name="T11"/>
                  <a:gd fmla="*/ 0 w 24" name="T12"/>
                  <a:gd fmla="*/ 9 h 16" name="T13"/>
                  <a:gd fmla="*/ 0 w 24" name="T14"/>
                  <a:gd fmla="*/ 9 h 16" name="T15"/>
                  <a:gd fmla="*/ 0 w 24" name="T16"/>
                  <a:gd fmla="*/ 8 h 16" name="T17"/>
                  <a:gd fmla="*/ 0 w 24" name="T18"/>
                  <a:gd fmla="*/ 8 h 16" name="T19"/>
                  <a:gd fmla="*/ 0 w 24" name="T20"/>
                  <a:gd fmla="*/ 8 h 16" name="T21"/>
                  <a:gd fmla="*/ 0 w 24" name="T22"/>
                  <a:gd fmla="*/ 8 h 16" name="T23"/>
                  <a:gd fmla="*/ 0 w 24" name="T24"/>
                  <a:gd fmla="*/ 8 h 16" name="T25"/>
                  <a:gd fmla="*/ 0 w 24" name="T26"/>
                  <a:gd fmla="*/ 8 h 16" name="T27"/>
                  <a:gd fmla="*/ 0 w 24" name="T28"/>
                  <a:gd fmla="*/ 8 h 16" name="T29"/>
                  <a:gd fmla="*/ 0 w 24" name="T30"/>
                  <a:gd fmla="*/ 7 h 16" name="T31"/>
                  <a:gd fmla="*/ 0 w 24" name="T32"/>
                  <a:gd fmla="*/ 7 h 16" name="T33"/>
                  <a:gd fmla="*/ 0 w 24" name="T34"/>
                  <a:gd fmla="*/ 7 h 16" name="T35"/>
                  <a:gd fmla="*/ 0 w 24" name="T36"/>
                  <a:gd fmla="*/ 7 h 16" name="T37"/>
                  <a:gd fmla="*/ 0 w 24" name="T38"/>
                  <a:gd fmla="*/ 7 h 16" name="T39"/>
                  <a:gd fmla="*/ 0 w 24" name="T40"/>
                  <a:gd fmla="*/ 7 h 16" name="T41"/>
                  <a:gd fmla="*/ 24 w 24" name="T42"/>
                  <a:gd fmla="*/ 6 h 16" name="T43"/>
                  <a:gd fmla="*/ 24 w 24" name="T44"/>
                  <a:gd fmla="*/ 6 h 16" name="T45"/>
                  <a:gd fmla="*/ 24 w 24" name="T46"/>
                  <a:gd fmla="*/ 7 h 16" name="T47"/>
                  <a:gd fmla="*/ 24 w 24" name="T48"/>
                  <a:gd fmla="*/ 7 h 16" name="T49"/>
                  <a:gd fmla="*/ 24 w 24" name="T50"/>
                  <a:gd fmla="*/ 7 h 16" name="T51"/>
                  <a:gd fmla="*/ 24 w 24" name="T52"/>
                  <a:gd fmla="*/ 7 h 16" name="T53"/>
                  <a:gd fmla="*/ 24 w 24" name="T54"/>
                  <a:gd fmla="*/ 7 h 16" name="T55"/>
                  <a:gd fmla="*/ 24 w 24" name="T56"/>
                  <a:gd fmla="*/ 7 h 16" name="T57"/>
                  <a:gd fmla="*/ 24 w 24" name="T58"/>
                  <a:gd fmla="*/ 7 h 16" name="T59"/>
                  <a:gd fmla="*/ 24 w 24" name="T60"/>
                  <a:gd fmla="*/ 7 h 16" name="T61"/>
                  <a:gd fmla="*/ 24 w 24" name="T62"/>
                  <a:gd fmla="*/ 8 h 16" name="T63"/>
                  <a:gd fmla="*/ 24 w 24" name="T64"/>
                  <a:gd fmla="*/ 8 h 16" name="T65"/>
                  <a:gd fmla="*/ 24 w 24" name="T66"/>
                  <a:gd fmla="*/ 8 h 16" name="T67"/>
                  <a:gd fmla="*/ 24 w 24" name="T68"/>
                  <a:gd fmla="*/ 8 h 16" name="T69"/>
                  <a:gd fmla="*/ 24 w 24" name="T70"/>
                  <a:gd fmla="*/ 8 h 16" name="T71"/>
                  <a:gd fmla="*/ 24 w 24" name="T72"/>
                  <a:gd fmla="*/ 8 h 16" name="T73"/>
                  <a:gd fmla="*/ 24 w 24" name="T74"/>
                  <a:gd fmla="*/ 8 h 16" name="T75"/>
                  <a:gd fmla="*/ 24 w 24" name="T76"/>
                  <a:gd fmla="*/ 8 h 16" name="T77"/>
                  <a:gd fmla="*/ 24 w 24" name="T78"/>
                  <a:gd fmla="*/ 9 h 16" name="T79"/>
                  <a:gd fmla="*/ 24 w 24" name="T80"/>
                  <a:gd fmla="*/ 9 h 16" name="T81"/>
                  <a:gd fmla="*/ 24 w 24" name="T82"/>
                  <a:gd fmla="*/ 9 h 16" name="T83"/>
                  <a:gd fmla="*/ 10 w 24" name="T84"/>
                  <a:gd fmla="*/ 16 h 16"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16" w="24">
                    <a:moveTo>
                      <a:pt x="10" y="16"/>
                    </a:moveTo>
                    <a:cubicBezTo>
                      <a:pt x="6" y="13"/>
                      <a:pt x="4" y="12"/>
                      <a:pt x="0" y="10"/>
                    </a:cubicBezTo>
                    <a:cubicBezTo>
                      <a:pt x="0" y="10"/>
                      <a:pt x="0" y="10"/>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6" y="4"/>
                      <a:pt x="9" y="3"/>
                      <a:pt x="15" y="0"/>
                    </a:cubicBezTo>
                    <a:cubicBezTo>
                      <a:pt x="19" y="2"/>
                      <a:pt x="20" y="4"/>
                      <a:pt x="24" y="6"/>
                    </a:cubicBezTo>
                    <a:cubicBezTo>
                      <a:pt x="24" y="6"/>
                      <a:pt x="24" y="6"/>
                      <a:pt x="24" y="6"/>
                    </a:cubicBezTo>
                    <a:cubicBezTo>
                      <a:pt x="24" y="6"/>
                      <a:pt x="24" y="6"/>
                      <a:pt x="24" y="6"/>
                    </a:cubicBezTo>
                    <a:cubicBezTo>
                      <a:pt x="24" y="6"/>
                      <a:pt x="24" y="6"/>
                      <a:pt x="24" y="6"/>
                    </a:cubicBezTo>
                    <a:cubicBezTo>
                      <a:pt x="24" y="6"/>
                      <a:pt x="24" y="6"/>
                      <a:pt x="24" y="6"/>
                    </a:cubicBezTo>
                    <a:cubicBezTo>
                      <a:pt x="24" y="6"/>
                      <a:pt x="24" y="6"/>
                      <a:pt x="24" y="6"/>
                    </a:cubicBezTo>
                    <a:cubicBezTo>
                      <a:pt x="24" y="6"/>
                      <a:pt x="24" y="6"/>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18" y="12"/>
                      <a:pt x="15" y="13"/>
                      <a:pt x="10" y="16"/>
                    </a:cubicBezTo>
                    <a:close/>
                  </a:path>
                </a:pathLst>
              </a:custGeom>
              <a:solidFill>
                <a:srgbClr val="71717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57" name="Freeform 46">
                <a:extLst>
                  <a:ext uri="{FF2B5EF4-FFF2-40B4-BE49-F238E27FC236}">
                    <a16:creationId xmlns:a16="http://schemas.microsoft.com/office/drawing/2014/main" id="{99DA3885-7F75-4087-B73B-88D9779F74EC}"/>
                  </a:ext>
                </a:extLst>
              </p:cNvPr>
              <p:cNvSpPr/>
              <p:nvPr/>
            </p:nvSpPr>
            <p:spPr bwMode="auto">
              <a:xfrm>
                <a:off x="3348" y="2798"/>
                <a:ext cx="91" cy="61"/>
              </a:xfrm>
              <a:custGeom>
                <a:gdLst>
                  <a:gd fmla="*/ 0 w 24" name="T0"/>
                  <a:gd fmla="*/ 10 h 16" name="T1"/>
                  <a:gd fmla="*/ 0 w 24" name="T2"/>
                  <a:gd fmla="*/ 9 h 16" name="T3"/>
                  <a:gd fmla="*/ 0 w 24" name="T4"/>
                  <a:gd fmla="*/ 9 h 16" name="T5"/>
                  <a:gd fmla="*/ 0 w 24" name="T6"/>
                  <a:gd fmla="*/ 9 h 16" name="T7"/>
                  <a:gd fmla="*/ 0 w 24" name="T8"/>
                  <a:gd fmla="*/ 9 h 16" name="T9"/>
                  <a:gd fmla="*/ 0 w 24" name="T10"/>
                  <a:gd fmla="*/ 9 h 16" name="T11"/>
                  <a:gd fmla="*/ 0 w 24" name="T12"/>
                  <a:gd fmla="*/ 9 h 16" name="T13"/>
                  <a:gd fmla="*/ 0 w 24" name="T14"/>
                  <a:gd fmla="*/ 9 h 16" name="T15"/>
                  <a:gd fmla="*/ 0 w 24" name="T16"/>
                  <a:gd fmla="*/ 8 h 16" name="T17"/>
                  <a:gd fmla="*/ 0 w 24" name="T18"/>
                  <a:gd fmla="*/ 8 h 16" name="T19"/>
                  <a:gd fmla="*/ 0 w 24" name="T20"/>
                  <a:gd fmla="*/ 8 h 16" name="T21"/>
                  <a:gd fmla="*/ 0 w 24" name="T22"/>
                  <a:gd fmla="*/ 8 h 16" name="T23"/>
                  <a:gd fmla="*/ 0 w 24" name="T24"/>
                  <a:gd fmla="*/ 8 h 16" name="T25"/>
                  <a:gd fmla="*/ 0 w 24" name="T26"/>
                  <a:gd fmla="*/ 8 h 16" name="T27"/>
                  <a:gd fmla="*/ 0 w 24" name="T28"/>
                  <a:gd fmla="*/ 8 h 16" name="T29"/>
                  <a:gd fmla="*/ 0 w 24" name="T30"/>
                  <a:gd fmla="*/ 8 h 16" name="T31"/>
                  <a:gd fmla="*/ 0 w 24" name="T32"/>
                  <a:gd fmla="*/ 7 h 16" name="T33"/>
                  <a:gd fmla="*/ 0 w 24" name="T34"/>
                  <a:gd fmla="*/ 7 h 16" name="T35"/>
                  <a:gd fmla="*/ 0 w 24" name="T36"/>
                  <a:gd fmla="*/ 7 h 16" name="T37"/>
                  <a:gd fmla="*/ 0 w 24" name="T38"/>
                  <a:gd fmla="*/ 7 h 16" name="T39"/>
                  <a:gd fmla="*/ 0 w 24" name="T40"/>
                  <a:gd fmla="*/ 7 h 16" name="T41"/>
                  <a:gd fmla="*/ 24 w 24" name="T42"/>
                  <a:gd fmla="*/ 6 h 16" name="T43"/>
                  <a:gd fmla="*/ 24 w 24" name="T44"/>
                  <a:gd fmla="*/ 6 h 16" name="T45"/>
                  <a:gd fmla="*/ 24 w 24" name="T46"/>
                  <a:gd fmla="*/ 7 h 16" name="T47"/>
                  <a:gd fmla="*/ 24 w 24" name="T48"/>
                  <a:gd fmla="*/ 7 h 16" name="T49"/>
                  <a:gd fmla="*/ 24 w 24" name="T50"/>
                  <a:gd fmla="*/ 7 h 16" name="T51"/>
                  <a:gd fmla="*/ 24 w 24" name="T52"/>
                  <a:gd fmla="*/ 7 h 16" name="T53"/>
                  <a:gd fmla="*/ 24 w 24" name="T54"/>
                  <a:gd fmla="*/ 7 h 16" name="T55"/>
                  <a:gd fmla="*/ 24 w 24" name="T56"/>
                  <a:gd fmla="*/ 7 h 16" name="T57"/>
                  <a:gd fmla="*/ 24 w 24" name="T58"/>
                  <a:gd fmla="*/ 7 h 16" name="T59"/>
                  <a:gd fmla="*/ 24 w 24" name="T60"/>
                  <a:gd fmla="*/ 7 h 16" name="T61"/>
                  <a:gd fmla="*/ 24 w 24" name="T62"/>
                  <a:gd fmla="*/ 8 h 16" name="T63"/>
                  <a:gd fmla="*/ 24 w 24" name="T64"/>
                  <a:gd fmla="*/ 8 h 16" name="T65"/>
                  <a:gd fmla="*/ 24 w 24" name="T66"/>
                  <a:gd fmla="*/ 8 h 16" name="T67"/>
                  <a:gd fmla="*/ 24 w 24" name="T68"/>
                  <a:gd fmla="*/ 8 h 16" name="T69"/>
                  <a:gd fmla="*/ 24 w 24" name="T70"/>
                  <a:gd fmla="*/ 8 h 16" name="T71"/>
                  <a:gd fmla="*/ 24 w 24" name="T72"/>
                  <a:gd fmla="*/ 8 h 16" name="T73"/>
                  <a:gd fmla="*/ 24 w 24" name="T74"/>
                  <a:gd fmla="*/ 8 h 16" name="T75"/>
                  <a:gd fmla="*/ 24 w 24" name="T76"/>
                  <a:gd fmla="*/ 9 h 16" name="T77"/>
                  <a:gd fmla="*/ 24 w 24" name="T78"/>
                  <a:gd fmla="*/ 9 h 16" name="T79"/>
                  <a:gd fmla="*/ 24 w 24" name="T80"/>
                  <a:gd fmla="*/ 9 h 16" name="T81"/>
                  <a:gd fmla="*/ 24 w 24" name="T82"/>
                  <a:gd fmla="*/ 9 h 16" name="T83"/>
                  <a:gd fmla="*/ 10 w 24" name="T84"/>
                  <a:gd fmla="*/ 16 h 16"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16" w="24">
                    <a:moveTo>
                      <a:pt x="10" y="16"/>
                    </a:moveTo>
                    <a:cubicBezTo>
                      <a:pt x="6" y="14"/>
                      <a:pt x="4" y="12"/>
                      <a:pt x="0" y="10"/>
                    </a:cubicBezTo>
                    <a:cubicBezTo>
                      <a:pt x="0" y="10"/>
                      <a:pt x="0" y="10"/>
                      <a:pt x="0" y="10"/>
                    </a:cubicBezTo>
                    <a:cubicBezTo>
                      <a:pt x="0" y="10"/>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6" y="4"/>
                      <a:pt x="9" y="3"/>
                      <a:pt x="15" y="0"/>
                    </a:cubicBezTo>
                    <a:cubicBezTo>
                      <a:pt x="19" y="2"/>
                      <a:pt x="21" y="4"/>
                      <a:pt x="24" y="6"/>
                    </a:cubicBezTo>
                    <a:cubicBezTo>
                      <a:pt x="24" y="6"/>
                      <a:pt x="24" y="6"/>
                      <a:pt x="24" y="6"/>
                    </a:cubicBezTo>
                    <a:cubicBezTo>
                      <a:pt x="24" y="6"/>
                      <a:pt x="24" y="6"/>
                      <a:pt x="24" y="6"/>
                    </a:cubicBezTo>
                    <a:cubicBezTo>
                      <a:pt x="24" y="6"/>
                      <a:pt x="24" y="6"/>
                      <a:pt x="24" y="6"/>
                    </a:cubicBezTo>
                    <a:cubicBezTo>
                      <a:pt x="24" y="6"/>
                      <a:pt x="24" y="6"/>
                      <a:pt x="24" y="6"/>
                    </a:cubicBezTo>
                    <a:cubicBezTo>
                      <a:pt x="24" y="6"/>
                      <a:pt x="24" y="6"/>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9"/>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19" y="12"/>
                      <a:pt x="16" y="13"/>
                      <a:pt x="10" y="16"/>
                    </a:cubicBezTo>
                    <a:close/>
                  </a:path>
                </a:pathLst>
              </a:custGeom>
              <a:solidFill>
                <a:srgbClr val="71717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58" name="Freeform 47">
                <a:extLst>
                  <a:ext uri="{FF2B5EF4-FFF2-40B4-BE49-F238E27FC236}">
                    <a16:creationId xmlns:a16="http://schemas.microsoft.com/office/drawing/2014/main" id="{6B3CE5AE-12D4-4B07-B9B3-AA87A47B22F1}"/>
                  </a:ext>
                </a:extLst>
              </p:cNvPr>
              <p:cNvSpPr/>
              <p:nvPr/>
            </p:nvSpPr>
            <p:spPr bwMode="auto">
              <a:xfrm>
                <a:off x="3800" y="2678"/>
                <a:ext cx="132" cy="83"/>
              </a:xfrm>
              <a:custGeom>
                <a:gdLst>
                  <a:gd fmla="*/ 0 w 35" name="T0"/>
                  <a:gd fmla="*/ 11 h 22" name="T1"/>
                  <a:gd fmla="*/ 0 w 35" name="T2"/>
                  <a:gd fmla="*/ 11 h 22" name="T3"/>
                  <a:gd fmla="*/ 23 w 35" name="T4"/>
                  <a:gd fmla="*/ 0 h 22" name="T5"/>
                  <a:gd fmla="*/ 35 w 35" name="T6"/>
                  <a:gd fmla="*/ 8 h 22" name="T7"/>
                  <a:gd fmla="*/ 35 w 35" name="T8"/>
                  <a:gd fmla="*/ 8 h 22" name="T9"/>
                  <a:gd fmla="*/ 35 w 35" name="T10"/>
                  <a:gd fmla="*/ 11 h 22" name="T11"/>
                  <a:gd fmla="*/ 12 w 35" name="T12"/>
                  <a:gd fmla="*/ 22 h 22" name="T13"/>
                  <a:gd fmla="*/ 0 w 35" name="T14"/>
                  <a:gd fmla="*/ 14 h 22" name="T15"/>
                  <a:gd fmla="*/ 0 w 35" name="T16"/>
                  <a:gd fmla="*/ 11 h 2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2" w="35">
                    <a:moveTo>
                      <a:pt x="0" y="11"/>
                    </a:moveTo>
                    <a:cubicBezTo>
                      <a:pt x="0" y="11"/>
                      <a:pt x="0" y="11"/>
                      <a:pt x="0" y="11"/>
                    </a:cubicBezTo>
                    <a:cubicBezTo>
                      <a:pt x="9" y="7"/>
                      <a:pt x="14" y="5"/>
                      <a:pt x="23" y="0"/>
                    </a:cubicBezTo>
                    <a:cubicBezTo>
                      <a:pt x="27" y="3"/>
                      <a:pt x="29" y="5"/>
                      <a:pt x="35" y="8"/>
                    </a:cubicBezTo>
                    <a:cubicBezTo>
                      <a:pt x="35" y="8"/>
                      <a:pt x="35" y="8"/>
                      <a:pt x="35" y="8"/>
                    </a:cubicBezTo>
                    <a:cubicBezTo>
                      <a:pt x="35" y="8"/>
                      <a:pt x="35" y="11"/>
                      <a:pt x="35" y="11"/>
                    </a:cubicBezTo>
                    <a:cubicBezTo>
                      <a:pt x="26" y="15"/>
                      <a:pt x="21" y="18"/>
                      <a:pt x="12" y="22"/>
                    </a:cubicBezTo>
                    <a:cubicBezTo>
                      <a:pt x="7" y="19"/>
                      <a:pt x="4" y="17"/>
                      <a:pt x="0" y="14"/>
                    </a:cubicBezTo>
                    <a:cubicBezTo>
                      <a:pt x="0" y="14"/>
                      <a:pt x="0" y="11"/>
                      <a:pt x="0" y="11"/>
                    </a:cubicBezTo>
                    <a:close/>
                  </a:path>
                </a:pathLst>
              </a:custGeom>
              <a:solidFill>
                <a:srgbClr val="71717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59" name="Freeform 48">
                <a:extLst>
                  <a:ext uri="{FF2B5EF4-FFF2-40B4-BE49-F238E27FC236}">
                    <a16:creationId xmlns:a16="http://schemas.microsoft.com/office/drawing/2014/main" id="{C7EE69D2-6327-44BD-A24F-E17706A9280B}"/>
                  </a:ext>
                </a:extLst>
              </p:cNvPr>
              <p:cNvSpPr/>
              <p:nvPr/>
            </p:nvSpPr>
            <p:spPr bwMode="auto">
              <a:xfrm>
                <a:off x="3728" y="2727"/>
                <a:ext cx="102" cy="68"/>
              </a:xfrm>
              <a:custGeom>
                <a:gdLst>
                  <a:gd fmla="*/ 1 w 27" name="T0"/>
                  <a:gd fmla="*/ 10 h 18" name="T1"/>
                  <a:gd fmla="*/ 0 w 27" name="T2"/>
                  <a:gd fmla="*/ 7 h 18" name="T3"/>
                  <a:gd fmla="*/ 15 w 27" name="T4"/>
                  <a:gd fmla="*/ 0 h 18" name="T5"/>
                  <a:gd fmla="*/ 27 w 27" name="T6"/>
                  <a:gd fmla="*/ 8 h 18" name="T7"/>
                  <a:gd fmla="*/ 27 w 27" name="T8"/>
                  <a:gd fmla="*/ 8 h 18" name="T9"/>
                  <a:gd fmla="*/ 27 w 27" name="T10"/>
                  <a:gd fmla="*/ 11 h 18" name="T11"/>
                  <a:gd fmla="*/ 13 w 27" name="T12"/>
                  <a:gd fmla="*/ 18 h 18" name="T13"/>
                  <a:gd fmla="*/ 0 w 27" name="T14"/>
                  <a:gd fmla="*/ 10 h 18" name="T15"/>
                  <a:gd fmla="*/ 1 w 27" name="T16"/>
                  <a:gd fmla="*/ 10 h 1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8" w="27">
                    <a:moveTo>
                      <a:pt x="1" y="10"/>
                    </a:moveTo>
                    <a:cubicBezTo>
                      <a:pt x="1" y="10"/>
                      <a:pt x="1" y="7"/>
                      <a:pt x="0" y="7"/>
                    </a:cubicBezTo>
                    <a:cubicBezTo>
                      <a:pt x="6" y="4"/>
                      <a:pt x="9" y="3"/>
                      <a:pt x="15" y="0"/>
                    </a:cubicBezTo>
                    <a:cubicBezTo>
                      <a:pt x="19" y="3"/>
                      <a:pt x="22" y="5"/>
                      <a:pt x="27" y="8"/>
                    </a:cubicBezTo>
                    <a:cubicBezTo>
                      <a:pt x="27" y="8"/>
                      <a:pt x="27" y="8"/>
                      <a:pt x="27" y="8"/>
                    </a:cubicBezTo>
                    <a:cubicBezTo>
                      <a:pt x="27" y="8"/>
                      <a:pt x="27" y="11"/>
                      <a:pt x="27" y="11"/>
                    </a:cubicBezTo>
                    <a:cubicBezTo>
                      <a:pt x="22" y="14"/>
                      <a:pt x="19" y="15"/>
                      <a:pt x="13" y="18"/>
                    </a:cubicBezTo>
                    <a:cubicBezTo>
                      <a:pt x="7" y="15"/>
                      <a:pt x="5" y="13"/>
                      <a:pt x="0" y="10"/>
                    </a:cubicBezTo>
                    <a:cubicBezTo>
                      <a:pt x="1" y="10"/>
                      <a:pt x="1" y="10"/>
                      <a:pt x="1" y="10"/>
                    </a:cubicBezTo>
                    <a:close/>
                  </a:path>
                </a:pathLst>
              </a:custGeom>
              <a:solidFill>
                <a:srgbClr val="71717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60" name="Freeform 49">
                <a:extLst>
                  <a:ext uri="{FF2B5EF4-FFF2-40B4-BE49-F238E27FC236}">
                    <a16:creationId xmlns:a16="http://schemas.microsoft.com/office/drawing/2014/main" id="{E915D243-A67B-49CD-A36E-552CF036CAB6}"/>
                  </a:ext>
                </a:extLst>
              </p:cNvPr>
              <p:cNvSpPr/>
              <p:nvPr/>
            </p:nvSpPr>
            <p:spPr bwMode="auto">
              <a:xfrm>
                <a:off x="3661" y="2761"/>
                <a:ext cx="98" cy="68"/>
              </a:xfrm>
              <a:custGeom>
                <a:gdLst>
                  <a:gd fmla="*/ 0 w 26" name="T0"/>
                  <a:gd fmla="*/ 8 h 18" name="T1"/>
                  <a:gd fmla="*/ 14 w 26" name="T2"/>
                  <a:gd fmla="*/ 0 h 18" name="T3"/>
                  <a:gd fmla="*/ 26 w 26" name="T4"/>
                  <a:gd fmla="*/ 8 h 18" name="T5"/>
                  <a:gd fmla="*/ 26 w 26" name="T6"/>
                  <a:gd fmla="*/ 11 h 18" name="T7"/>
                  <a:gd fmla="*/ 12 w 26" name="T8"/>
                  <a:gd fmla="*/ 18 h 18" name="T9"/>
                  <a:gd fmla="*/ 0 w 26" name="T10"/>
                  <a:gd fmla="*/ 10 h 18" name="T11"/>
                  <a:gd fmla="*/ 0 w 26" name="T12"/>
                  <a:gd fmla="*/ 8 h 18" name="T13"/>
                </a:gdLst>
                <a:cxnLst>
                  <a:cxn ang="0">
                    <a:pos x="T0" y="T1"/>
                  </a:cxn>
                  <a:cxn ang="0">
                    <a:pos x="T2" y="T3"/>
                  </a:cxn>
                  <a:cxn ang="0">
                    <a:pos x="T4" y="T5"/>
                  </a:cxn>
                  <a:cxn ang="0">
                    <a:pos x="T6" y="T7"/>
                  </a:cxn>
                  <a:cxn ang="0">
                    <a:pos x="T8" y="T9"/>
                  </a:cxn>
                  <a:cxn ang="0">
                    <a:pos x="T10" y="T11"/>
                  </a:cxn>
                  <a:cxn ang="0">
                    <a:pos x="T12" y="T13"/>
                  </a:cxn>
                </a:cxnLst>
                <a:rect b="b" l="0" r="r" t="0"/>
                <a:pathLst>
                  <a:path h="18" w="26">
                    <a:moveTo>
                      <a:pt x="0" y="8"/>
                    </a:moveTo>
                    <a:cubicBezTo>
                      <a:pt x="5" y="5"/>
                      <a:pt x="8" y="3"/>
                      <a:pt x="14" y="0"/>
                    </a:cubicBezTo>
                    <a:cubicBezTo>
                      <a:pt x="19" y="3"/>
                      <a:pt x="21" y="5"/>
                      <a:pt x="26" y="8"/>
                    </a:cubicBezTo>
                    <a:cubicBezTo>
                      <a:pt x="26" y="8"/>
                      <a:pt x="26" y="11"/>
                      <a:pt x="26" y="11"/>
                    </a:cubicBezTo>
                    <a:cubicBezTo>
                      <a:pt x="21" y="14"/>
                      <a:pt x="18" y="15"/>
                      <a:pt x="12" y="18"/>
                    </a:cubicBezTo>
                    <a:cubicBezTo>
                      <a:pt x="7" y="15"/>
                      <a:pt x="4" y="13"/>
                      <a:pt x="0" y="10"/>
                    </a:cubicBezTo>
                    <a:cubicBezTo>
                      <a:pt x="0" y="10"/>
                      <a:pt x="0" y="8"/>
                      <a:pt x="0" y="8"/>
                    </a:cubicBezTo>
                    <a:close/>
                  </a:path>
                </a:pathLst>
              </a:custGeom>
              <a:solidFill>
                <a:srgbClr val="71717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61" name="Freeform 50">
                <a:extLst>
                  <a:ext uri="{FF2B5EF4-FFF2-40B4-BE49-F238E27FC236}">
                    <a16:creationId xmlns:a16="http://schemas.microsoft.com/office/drawing/2014/main" id="{F2A91034-7EE1-49FB-94E1-0717619FFBC0}"/>
                  </a:ext>
                </a:extLst>
              </p:cNvPr>
              <p:cNvSpPr/>
              <p:nvPr/>
            </p:nvSpPr>
            <p:spPr bwMode="auto">
              <a:xfrm>
                <a:off x="3378" y="2798"/>
                <a:ext cx="313" cy="170"/>
              </a:xfrm>
              <a:custGeom>
                <a:gdLst>
                  <a:gd fmla="*/ 0 w 83" name="T0"/>
                  <a:gd fmla="*/ 34 h 45" name="T1"/>
                  <a:gd fmla="*/ 70 w 83" name="T2"/>
                  <a:gd fmla="*/ 0 h 45" name="T3"/>
                  <a:gd fmla="*/ 83 w 83" name="T4"/>
                  <a:gd fmla="*/ 8 h 45" name="T5"/>
                  <a:gd fmla="*/ 83 w 83" name="T6"/>
                  <a:gd fmla="*/ 10 h 45" name="T7"/>
                  <a:gd fmla="*/ 12 w 83" name="T8"/>
                  <a:gd fmla="*/ 45 h 45" name="T9"/>
                  <a:gd fmla="*/ 0 w 83" name="T10"/>
                  <a:gd fmla="*/ 37 h 45" name="T11"/>
                  <a:gd fmla="*/ 0 w 83" name="T12"/>
                  <a:gd fmla="*/ 34 h 45" name="T13"/>
                </a:gdLst>
                <a:cxnLst>
                  <a:cxn ang="0">
                    <a:pos x="T0" y="T1"/>
                  </a:cxn>
                  <a:cxn ang="0">
                    <a:pos x="T2" y="T3"/>
                  </a:cxn>
                  <a:cxn ang="0">
                    <a:pos x="T4" y="T5"/>
                  </a:cxn>
                  <a:cxn ang="0">
                    <a:pos x="T6" y="T7"/>
                  </a:cxn>
                  <a:cxn ang="0">
                    <a:pos x="T8" y="T9"/>
                  </a:cxn>
                  <a:cxn ang="0">
                    <a:pos x="T10" y="T11"/>
                  </a:cxn>
                  <a:cxn ang="0">
                    <a:pos x="T12" y="T13"/>
                  </a:cxn>
                </a:cxnLst>
                <a:rect b="b" l="0" r="r" t="0"/>
                <a:pathLst>
                  <a:path h="45" w="83">
                    <a:moveTo>
                      <a:pt x="0" y="34"/>
                    </a:moveTo>
                    <a:cubicBezTo>
                      <a:pt x="28" y="20"/>
                      <a:pt x="42" y="13"/>
                      <a:pt x="70" y="0"/>
                    </a:cubicBezTo>
                    <a:cubicBezTo>
                      <a:pt x="75" y="2"/>
                      <a:pt x="83" y="8"/>
                      <a:pt x="83" y="8"/>
                    </a:cubicBezTo>
                    <a:cubicBezTo>
                      <a:pt x="83" y="8"/>
                      <a:pt x="83" y="10"/>
                      <a:pt x="83" y="10"/>
                    </a:cubicBezTo>
                    <a:cubicBezTo>
                      <a:pt x="55" y="24"/>
                      <a:pt x="41" y="31"/>
                      <a:pt x="12" y="45"/>
                    </a:cubicBezTo>
                    <a:cubicBezTo>
                      <a:pt x="7" y="41"/>
                      <a:pt x="4" y="39"/>
                      <a:pt x="0" y="37"/>
                    </a:cubicBezTo>
                    <a:cubicBezTo>
                      <a:pt x="0" y="37"/>
                      <a:pt x="0" y="34"/>
                      <a:pt x="0" y="34"/>
                    </a:cubicBezTo>
                    <a:close/>
                  </a:path>
                </a:pathLst>
              </a:custGeom>
              <a:solidFill>
                <a:srgbClr val="71717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62" name="Freeform 51">
                <a:extLst>
                  <a:ext uri="{FF2B5EF4-FFF2-40B4-BE49-F238E27FC236}">
                    <a16:creationId xmlns:a16="http://schemas.microsoft.com/office/drawing/2014/main" id="{D37C1CAE-772C-4FC2-822F-44A38408DD85}"/>
                  </a:ext>
                </a:extLst>
              </p:cNvPr>
              <p:cNvSpPr/>
              <p:nvPr/>
            </p:nvSpPr>
            <p:spPr bwMode="auto">
              <a:xfrm>
                <a:off x="3303" y="2934"/>
                <a:ext cx="102" cy="68"/>
              </a:xfrm>
              <a:custGeom>
                <a:gdLst>
                  <a:gd fmla="*/ 0 w 27" name="T0"/>
                  <a:gd fmla="*/ 7 h 18" name="T1"/>
                  <a:gd fmla="*/ 15 w 27" name="T2"/>
                  <a:gd fmla="*/ 0 h 18" name="T3"/>
                  <a:gd fmla="*/ 27 w 27" name="T4"/>
                  <a:gd fmla="*/ 8 h 18" name="T5"/>
                  <a:gd fmla="*/ 27 w 27" name="T6"/>
                  <a:gd fmla="*/ 11 h 18" name="T7"/>
                  <a:gd fmla="*/ 12 w 27" name="T8"/>
                  <a:gd fmla="*/ 18 h 18" name="T9"/>
                  <a:gd fmla="*/ 0 w 27" name="T10"/>
                  <a:gd fmla="*/ 10 h 18" name="T11"/>
                  <a:gd fmla="*/ 0 w 27" name="T12"/>
                  <a:gd fmla="*/ 7 h 18" name="T13"/>
                </a:gdLst>
                <a:cxnLst>
                  <a:cxn ang="0">
                    <a:pos x="T0" y="T1"/>
                  </a:cxn>
                  <a:cxn ang="0">
                    <a:pos x="T2" y="T3"/>
                  </a:cxn>
                  <a:cxn ang="0">
                    <a:pos x="T4" y="T5"/>
                  </a:cxn>
                  <a:cxn ang="0">
                    <a:pos x="T6" y="T7"/>
                  </a:cxn>
                  <a:cxn ang="0">
                    <a:pos x="T8" y="T9"/>
                  </a:cxn>
                  <a:cxn ang="0">
                    <a:pos x="T10" y="T11"/>
                  </a:cxn>
                  <a:cxn ang="0">
                    <a:pos x="T12" y="T13"/>
                  </a:cxn>
                </a:cxnLst>
                <a:rect b="b" l="0" r="r" t="0"/>
                <a:pathLst>
                  <a:path h="18" w="27">
                    <a:moveTo>
                      <a:pt x="0" y="7"/>
                    </a:moveTo>
                    <a:cubicBezTo>
                      <a:pt x="6" y="4"/>
                      <a:pt x="9" y="3"/>
                      <a:pt x="15" y="0"/>
                    </a:cubicBezTo>
                    <a:cubicBezTo>
                      <a:pt x="19" y="3"/>
                      <a:pt x="22" y="5"/>
                      <a:pt x="27" y="8"/>
                    </a:cubicBezTo>
                    <a:cubicBezTo>
                      <a:pt x="27" y="8"/>
                      <a:pt x="27" y="11"/>
                      <a:pt x="27" y="11"/>
                    </a:cubicBezTo>
                    <a:cubicBezTo>
                      <a:pt x="21" y="14"/>
                      <a:pt x="18" y="15"/>
                      <a:pt x="12" y="18"/>
                    </a:cubicBezTo>
                    <a:cubicBezTo>
                      <a:pt x="7" y="15"/>
                      <a:pt x="5" y="13"/>
                      <a:pt x="0" y="10"/>
                    </a:cubicBezTo>
                    <a:cubicBezTo>
                      <a:pt x="0" y="10"/>
                      <a:pt x="0" y="7"/>
                      <a:pt x="0" y="7"/>
                    </a:cubicBezTo>
                    <a:close/>
                  </a:path>
                </a:pathLst>
              </a:custGeom>
              <a:solidFill>
                <a:srgbClr val="71717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63" name="Freeform 52">
                <a:extLst>
                  <a:ext uri="{FF2B5EF4-FFF2-40B4-BE49-F238E27FC236}">
                    <a16:creationId xmlns:a16="http://schemas.microsoft.com/office/drawing/2014/main" id="{CC570F14-BB19-4F14-B143-B05DA46303C4}"/>
                  </a:ext>
                </a:extLst>
              </p:cNvPr>
              <p:cNvSpPr/>
              <p:nvPr/>
            </p:nvSpPr>
            <p:spPr bwMode="auto">
              <a:xfrm>
                <a:off x="3503" y="2780"/>
                <a:ext cx="94" cy="60"/>
              </a:xfrm>
              <a:custGeom>
                <a:gdLst>
                  <a:gd fmla="*/ 0 w 25" name="T0"/>
                  <a:gd fmla="*/ 10 h 16" name="T1"/>
                  <a:gd fmla="*/ 0 w 25" name="T2"/>
                  <a:gd fmla="*/ 9 h 16" name="T3"/>
                  <a:gd fmla="*/ 0 w 25" name="T4"/>
                  <a:gd fmla="*/ 9 h 16" name="T5"/>
                  <a:gd fmla="*/ 0 w 25" name="T6"/>
                  <a:gd fmla="*/ 9 h 16" name="T7"/>
                  <a:gd fmla="*/ 0 w 25" name="T8"/>
                  <a:gd fmla="*/ 9 h 16" name="T9"/>
                  <a:gd fmla="*/ 0 w 25" name="T10"/>
                  <a:gd fmla="*/ 9 h 16" name="T11"/>
                  <a:gd fmla="*/ 0 w 25" name="T12"/>
                  <a:gd fmla="*/ 9 h 16" name="T13"/>
                  <a:gd fmla="*/ 0 w 25" name="T14"/>
                  <a:gd fmla="*/ 9 h 16" name="T15"/>
                  <a:gd fmla="*/ 0 w 25" name="T16"/>
                  <a:gd fmla="*/ 8 h 16" name="T17"/>
                  <a:gd fmla="*/ 0 w 25" name="T18"/>
                  <a:gd fmla="*/ 8 h 16" name="T19"/>
                  <a:gd fmla="*/ 0 w 25" name="T20"/>
                  <a:gd fmla="*/ 8 h 16" name="T21"/>
                  <a:gd fmla="*/ 0 w 25" name="T22"/>
                  <a:gd fmla="*/ 8 h 16" name="T23"/>
                  <a:gd fmla="*/ 0 w 25" name="T24"/>
                  <a:gd fmla="*/ 8 h 16" name="T25"/>
                  <a:gd fmla="*/ 0 w 25" name="T26"/>
                  <a:gd fmla="*/ 8 h 16" name="T27"/>
                  <a:gd fmla="*/ 0 w 25" name="T28"/>
                  <a:gd fmla="*/ 8 h 16" name="T29"/>
                  <a:gd fmla="*/ 0 w 25" name="T30"/>
                  <a:gd fmla="*/ 8 h 16" name="T31"/>
                  <a:gd fmla="*/ 0 w 25" name="T32"/>
                  <a:gd fmla="*/ 7 h 16" name="T33"/>
                  <a:gd fmla="*/ 0 w 25" name="T34"/>
                  <a:gd fmla="*/ 7 h 16" name="T35"/>
                  <a:gd fmla="*/ 0 w 25" name="T36"/>
                  <a:gd fmla="*/ 7 h 16" name="T37"/>
                  <a:gd fmla="*/ 0 w 25" name="T38"/>
                  <a:gd fmla="*/ 7 h 16" name="T39"/>
                  <a:gd fmla="*/ 0 w 25" name="T40"/>
                  <a:gd fmla="*/ 7 h 16" name="T41"/>
                  <a:gd fmla="*/ 25 w 25" name="T42"/>
                  <a:gd fmla="*/ 6 h 16" name="T43"/>
                  <a:gd fmla="*/ 25 w 25" name="T44"/>
                  <a:gd fmla="*/ 7 h 16" name="T45"/>
                  <a:gd fmla="*/ 25 w 25" name="T46"/>
                  <a:gd fmla="*/ 7 h 16" name="T47"/>
                  <a:gd fmla="*/ 25 w 25" name="T48"/>
                  <a:gd fmla="*/ 7 h 16" name="T49"/>
                  <a:gd fmla="*/ 25 w 25" name="T50"/>
                  <a:gd fmla="*/ 7 h 16" name="T51"/>
                  <a:gd fmla="*/ 25 w 25" name="T52"/>
                  <a:gd fmla="*/ 7 h 16" name="T53"/>
                  <a:gd fmla="*/ 25 w 25" name="T54"/>
                  <a:gd fmla="*/ 7 h 16" name="T55"/>
                  <a:gd fmla="*/ 25 w 25" name="T56"/>
                  <a:gd fmla="*/ 7 h 16" name="T57"/>
                  <a:gd fmla="*/ 25 w 25" name="T58"/>
                  <a:gd fmla="*/ 8 h 16" name="T59"/>
                  <a:gd fmla="*/ 25 w 25" name="T60"/>
                  <a:gd fmla="*/ 8 h 16" name="T61"/>
                  <a:gd fmla="*/ 25 w 25" name="T62"/>
                  <a:gd fmla="*/ 8 h 16" name="T63"/>
                  <a:gd fmla="*/ 25 w 25" name="T64"/>
                  <a:gd fmla="*/ 8 h 16" name="T65"/>
                  <a:gd fmla="*/ 25 w 25" name="T66"/>
                  <a:gd fmla="*/ 8 h 16" name="T67"/>
                  <a:gd fmla="*/ 25 w 25" name="T68"/>
                  <a:gd fmla="*/ 8 h 16" name="T69"/>
                  <a:gd fmla="*/ 25 w 25" name="T70"/>
                  <a:gd fmla="*/ 8 h 16" name="T71"/>
                  <a:gd fmla="*/ 25 w 25" name="T72"/>
                  <a:gd fmla="*/ 8 h 16" name="T73"/>
                  <a:gd fmla="*/ 25 w 25" name="T74"/>
                  <a:gd fmla="*/ 9 h 16" name="T75"/>
                  <a:gd fmla="*/ 25 w 25" name="T76"/>
                  <a:gd fmla="*/ 9 h 16" name="T77"/>
                  <a:gd fmla="*/ 25 w 25" name="T78"/>
                  <a:gd fmla="*/ 9 h 16" name="T79"/>
                  <a:gd fmla="*/ 25 w 25" name="T80"/>
                  <a:gd fmla="*/ 9 h 16" name="T81"/>
                  <a:gd fmla="*/ 25 w 25" name="T82"/>
                  <a:gd fmla="*/ 9 h 16" name="T83"/>
                  <a:gd fmla="*/ 10 w 25" name="T84"/>
                  <a:gd fmla="*/ 16 h 16"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16" w="25">
                    <a:moveTo>
                      <a:pt x="10" y="16"/>
                    </a:moveTo>
                    <a:cubicBezTo>
                      <a:pt x="6" y="13"/>
                      <a:pt x="4" y="12"/>
                      <a:pt x="0" y="10"/>
                    </a:cubicBezTo>
                    <a:cubicBezTo>
                      <a:pt x="0" y="10"/>
                      <a:pt x="0" y="10"/>
                      <a:pt x="0" y="10"/>
                    </a:cubicBezTo>
                    <a:cubicBezTo>
                      <a:pt x="0" y="10"/>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6" y="4"/>
                      <a:pt x="9" y="3"/>
                      <a:pt x="15" y="0"/>
                    </a:cubicBezTo>
                    <a:cubicBezTo>
                      <a:pt x="19" y="2"/>
                      <a:pt x="21" y="4"/>
                      <a:pt x="25" y="6"/>
                    </a:cubicBezTo>
                    <a:cubicBezTo>
                      <a:pt x="25" y="6"/>
                      <a:pt x="25" y="6"/>
                      <a:pt x="25" y="6"/>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19" y="12"/>
                      <a:pt x="16" y="13"/>
                      <a:pt x="10" y="16"/>
                    </a:cubicBezTo>
                    <a:close/>
                  </a:path>
                </a:pathLst>
              </a:custGeom>
              <a:solidFill>
                <a:srgbClr val="71717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64" name="Freeform 53">
                <a:extLst>
                  <a:ext uri="{FF2B5EF4-FFF2-40B4-BE49-F238E27FC236}">
                    <a16:creationId xmlns:a16="http://schemas.microsoft.com/office/drawing/2014/main" id="{FCF3145D-09BF-46A0-8FAF-8BA201FC3B23}"/>
                  </a:ext>
                </a:extLst>
              </p:cNvPr>
              <p:cNvSpPr/>
              <p:nvPr/>
            </p:nvSpPr>
            <p:spPr bwMode="auto">
              <a:xfrm>
                <a:off x="3431" y="2814"/>
                <a:ext cx="94" cy="60"/>
              </a:xfrm>
              <a:custGeom>
                <a:gdLst>
                  <a:gd fmla="*/ 0 w 25" name="T0"/>
                  <a:gd fmla="*/ 10 h 16" name="T1"/>
                  <a:gd fmla="*/ 0 w 25" name="T2"/>
                  <a:gd fmla="*/ 10 h 16" name="T3"/>
                  <a:gd fmla="*/ 0 w 25" name="T4"/>
                  <a:gd fmla="*/ 9 h 16" name="T5"/>
                  <a:gd fmla="*/ 0 w 25" name="T6"/>
                  <a:gd fmla="*/ 9 h 16" name="T7"/>
                  <a:gd fmla="*/ 0 w 25" name="T8"/>
                  <a:gd fmla="*/ 9 h 16" name="T9"/>
                  <a:gd fmla="*/ 0 w 25" name="T10"/>
                  <a:gd fmla="*/ 9 h 16" name="T11"/>
                  <a:gd fmla="*/ 0 w 25" name="T12"/>
                  <a:gd fmla="*/ 9 h 16" name="T13"/>
                  <a:gd fmla="*/ 0 w 25" name="T14"/>
                  <a:gd fmla="*/ 9 h 16" name="T15"/>
                  <a:gd fmla="*/ 0 w 25" name="T16"/>
                  <a:gd fmla="*/ 9 h 16" name="T17"/>
                  <a:gd fmla="*/ 0 w 25" name="T18"/>
                  <a:gd fmla="*/ 9 h 16" name="T19"/>
                  <a:gd fmla="*/ 0 w 25" name="T20"/>
                  <a:gd fmla="*/ 8 h 16" name="T21"/>
                  <a:gd fmla="*/ 0 w 25" name="T22"/>
                  <a:gd fmla="*/ 8 h 16" name="T23"/>
                  <a:gd fmla="*/ 0 w 25" name="T24"/>
                  <a:gd fmla="*/ 8 h 16" name="T25"/>
                  <a:gd fmla="*/ 0 w 25" name="T26"/>
                  <a:gd fmla="*/ 8 h 16" name="T27"/>
                  <a:gd fmla="*/ 0 w 25" name="T28"/>
                  <a:gd fmla="*/ 8 h 16" name="T29"/>
                  <a:gd fmla="*/ 0 w 25" name="T30"/>
                  <a:gd fmla="*/ 8 h 16" name="T31"/>
                  <a:gd fmla="*/ 0 w 25" name="T32"/>
                  <a:gd fmla="*/ 8 h 16" name="T33"/>
                  <a:gd fmla="*/ 0 w 25" name="T34"/>
                  <a:gd fmla="*/ 7 h 16" name="T35"/>
                  <a:gd fmla="*/ 0 w 25" name="T36"/>
                  <a:gd fmla="*/ 7 h 16" name="T37"/>
                  <a:gd fmla="*/ 0 w 25" name="T38"/>
                  <a:gd fmla="*/ 7 h 16" name="T39"/>
                  <a:gd fmla="*/ 0 w 25" name="T40"/>
                  <a:gd fmla="*/ 7 h 16" name="T41"/>
                  <a:gd fmla="*/ 25 w 25" name="T42"/>
                  <a:gd fmla="*/ 7 h 16" name="T43"/>
                  <a:gd fmla="*/ 25 w 25" name="T44"/>
                  <a:gd fmla="*/ 7 h 16" name="T45"/>
                  <a:gd fmla="*/ 25 w 25" name="T46"/>
                  <a:gd fmla="*/ 7 h 16" name="T47"/>
                  <a:gd fmla="*/ 25 w 25" name="T48"/>
                  <a:gd fmla="*/ 7 h 16" name="T49"/>
                  <a:gd fmla="*/ 25 w 25" name="T50"/>
                  <a:gd fmla="*/ 7 h 16" name="T51"/>
                  <a:gd fmla="*/ 25 w 25" name="T52"/>
                  <a:gd fmla="*/ 7 h 16" name="T53"/>
                  <a:gd fmla="*/ 25 w 25" name="T54"/>
                  <a:gd fmla="*/ 7 h 16" name="T55"/>
                  <a:gd fmla="*/ 25 w 25" name="T56"/>
                  <a:gd fmla="*/ 8 h 16" name="T57"/>
                  <a:gd fmla="*/ 25 w 25" name="T58"/>
                  <a:gd fmla="*/ 8 h 16" name="T59"/>
                  <a:gd fmla="*/ 25 w 25" name="T60"/>
                  <a:gd fmla="*/ 8 h 16" name="T61"/>
                  <a:gd fmla="*/ 25 w 25" name="T62"/>
                  <a:gd fmla="*/ 8 h 16" name="T63"/>
                  <a:gd fmla="*/ 25 w 25" name="T64"/>
                  <a:gd fmla="*/ 8 h 16" name="T65"/>
                  <a:gd fmla="*/ 25 w 25" name="T66"/>
                  <a:gd fmla="*/ 8 h 16" name="T67"/>
                  <a:gd fmla="*/ 25 w 25" name="T68"/>
                  <a:gd fmla="*/ 8 h 16" name="T69"/>
                  <a:gd fmla="*/ 25 w 25" name="T70"/>
                  <a:gd fmla="*/ 9 h 16" name="T71"/>
                  <a:gd fmla="*/ 25 w 25" name="T72"/>
                  <a:gd fmla="*/ 9 h 16" name="T73"/>
                  <a:gd fmla="*/ 25 w 25" name="T74"/>
                  <a:gd fmla="*/ 9 h 16" name="T75"/>
                  <a:gd fmla="*/ 25 w 25" name="T76"/>
                  <a:gd fmla="*/ 9 h 16" name="T77"/>
                  <a:gd fmla="*/ 25 w 25" name="T78"/>
                  <a:gd fmla="*/ 9 h 16" name="T79"/>
                  <a:gd fmla="*/ 25 w 25" name="T80"/>
                  <a:gd fmla="*/ 9 h 16" name="T81"/>
                  <a:gd fmla="*/ 25 w 25" name="T82"/>
                  <a:gd fmla="*/ 9 h 16" name="T83"/>
                  <a:gd fmla="*/ 10 w 25" name="T84"/>
                  <a:gd fmla="*/ 16 h 16"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16" w="25">
                    <a:moveTo>
                      <a:pt x="10" y="16"/>
                    </a:moveTo>
                    <a:cubicBezTo>
                      <a:pt x="6" y="14"/>
                      <a:pt x="4" y="12"/>
                      <a:pt x="0" y="10"/>
                    </a:cubicBezTo>
                    <a:cubicBezTo>
                      <a:pt x="0" y="10"/>
                      <a:pt x="0" y="10"/>
                      <a:pt x="0" y="10"/>
                    </a:cubicBezTo>
                    <a:cubicBezTo>
                      <a:pt x="0" y="10"/>
                      <a:pt x="0" y="10"/>
                      <a:pt x="0" y="10"/>
                    </a:cubicBezTo>
                    <a:cubicBezTo>
                      <a:pt x="0" y="10"/>
                      <a:pt x="0" y="10"/>
                      <a:pt x="0" y="10"/>
                    </a:cubicBezTo>
                    <a:cubicBezTo>
                      <a:pt x="0" y="10"/>
                      <a:pt x="0" y="10"/>
                      <a:pt x="0" y="10"/>
                    </a:cubicBezTo>
                    <a:cubicBezTo>
                      <a:pt x="0" y="10"/>
                      <a:pt x="0" y="10"/>
                      <a:pt x="0" y="10"/>
                    </a:cubicBezTo>
                    <a:cubicBezTo>
                      <a:pt x="0" y="10"/>
                      <a:pt x="0" y="10"/>
                      <a:pt x="0" y="10"/>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6" y="4"/>
                      <a:pt x="9" y="3"/>
                      <a:pt x="15" y="0"/>
                    </a:cubicBezTo>
                    <a:cubicBezTo>
                      <a:pt x="19" y="3"/>
                      <a:pt x="21" y="4"/>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19" y="12"/>
                      <a:pt x="16" y="14"/>
                      <a:pt x="10" y="16"/>
                    </a:cubicBezTo>
                    <a:close/>
                  </a:path>
                </a:pathLst>
              </a:custGeom>
              <a:solidFill>
                <a:srgbClr val="71717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65" name="Freeform 54">
                <a:extLst>
                  <a:ext uri="{FF2B5EF4-FFF2-40B4-BE49-F238E27FC236}">
                    <a16:creationId xmlns:a16="http://schemas.microsoft.com/office/drawing/2014/main" id="{A13AD403-6C02-49E8-895C-AAB87DD39B94}"/>
                  </a:ext>
                </a:extLst>
              </p:cNvPr>
              <p:cNvSpPr/>
              <p:nvPr/>
            </p:nvSpPr>
            <p:spPr bwMode="auto">
              <a:xfrm>
                <a:off x="3363" y="2847"/>
                <a:ext cx="91" cy="61"/>
              </a:xfrm>
              <a:custGeom>
                <a:gdLst>
                  <a:gd fmla="*/ 0 w 24" name="T0"/>
                  <a:gd fmla="*/ 10 h 16" name="T1"/>
                  <a:gd fmla="*/ 0 w 24" name="T2"/>
                  <a:gd fmla="*/ 10 h 16" name="T3"/>
                  <a:gd fmla="*/ 0 w 24" name="T4"/>
                  <a:gd fmla="*/ 9 h 16" name="T5"/>
                  <a:gd fmla="*/ 0 w 24" name="T6"/>
                  <a:gd fmla="*/ 9 h 16" name="T7"/>
                  <a:gd fmla="*/ 0 w 24" name="T8"/>
                  <a:gd fmla="*/ 9 h 16" name="T9"/>
                  <a:gd fmla="*/ 0 w 24" name="T10"/>
                  <a:gd fmla="*/ 9 h 16" name="T11"/>
                  <a:gd fmla="*/ 0 w 24" name="T12"/>
                  <a:gd fmla="*/ 9 h 16" name="T13"/>
                  <a:gd fmla="*/ 0 w 24" name="T14"/>
                  <a:gd fmla="*/ 9 h 16" name="T15"/>
                  <a:gd fmla="*/ 0 w 24" name="T16"/>
                  <a:gd fmla="*/ 9 h 16" name="T17"/>
                  <a:gd fmla="*/ 0 w 24" name="T18"/>
                  <a:gd fmla="*/ 8 h 16" name="T19"/>
                  <a:gd fmla="*/ 0 w 24" name="T20"/>
                  <a:gd fmla="*/ 8 h 16" name="T21"/>
                  <a:gd fmla="*/ 0 w 24" name="T22"/>
                  <a:gd fmla="*/ 8 h 16" name="T23"/>
                  <a:gd fmla="*/ 0 w 24" name="T24"/>
                  <a:gd fmla="*/ 8 h 16" name="T25"/>
                  <a:gd fmla="*/ 0 w 24" name="T26"/>
                  <a:gd fmla="*/ 8 h 16" name="T27"/>
                  <a:gd fmla="*/ 0 w 24" name="T28"/>
                  <a:gd fmla="*/ 8 h 16" name="T29"/>
                  <a:gd fmla="*/ 0 w 24" name="T30"/>
                  <a:gd fmla="*/ 8 h 16" name="T31"/>
                  <a:gd fmla="*/ 0 w 24" name="T32"/>
                  <a:gd fmla="*/ 8 h 16" name="T33"/>
                  <a:gd fmla="*/ 0 w 24" name="T34"/>
                  <a:gd fmla="*/ 7 h 16" name="T35"/>
                  <a:gd fmla="*/ 0 w 24" name="T36"/>
                  <a:gd fmla="*/ 7 h 16" name="T37"/>
                  <a:gd fmla="*/ 0 w 24" name="T38"/>
                  <a:gd fmla="*/ 7 h 16" name="T39"/>
                  <a:gd fmla="*/ 0 w 24" name="T40"/>
                  <a:gd fmla="*/ 7 h 16" name="T41"/>
                  <a:gd fmla="*/ 24 w 24" name="T42"/>
                  <a:gd fmla="*/ 7 h 16" name="T43"/>
                  <a:gd fmla="*/ 24 w 24" name="T44"/>
                  <a:gd fmla="*/ 7 h 16" name="T45"/>
                  <a:gd fmla="*/ 24 w 24" name="T46"/>
                  <a:gd fmla="*/ 7 h 16" name="T47"/>
                  <a:gd fmla="*/ 24 w 24" name="T48"/>
                  <a:gd fmla="*/ 7 h 16" name="T49"/>
                  <a:gd fmla="*/ 24 w 24" name="T50"/>
                  <a:gd fmla="*/ 7 h 16" name="T51"/>
                  <a:gd fmla="*/ 24 w 24" name="T52"/>
                  <a:gd fmla="*/ 7 h 16" name="T53"/>
                  <a:gd fmla="*/ 24 w 24" name="T54"/>
                  <a:gd fmla="*/ 7 h 16" name="T55"/>
                  <a:gd fmla="*/ 24 w 24" name="T56"/>
                  <a:gd fmla="*/ 8 h 16" name="T57"/>
                  <a:gd fmla="*/ 24 w 24" name="T58"/>
                  <a:gd fmla="*/ 8 h 16" name="T59"/>
                  <a:gd fmla="*/ 24 w 24" name="T60"/>
                  <a:gd fmla="*/ 8 h 16" name="T61"/>
                  <a:gd fmla="*/ 24 w 24" name="T62"/>
                  <a:gd fmla="*/ 8 h 16" name="T63"/>
                  <a:gd fmla="*/ 24 w 24" name="T64"/>
                  <a:gd fmla="*/ 8 h 16" name="T65"/>
                  <a:gd fmla="*/ 24 w 24" name="T66"/>
                  <a:gd fmla="*/ 8 h 16" name="T67"/>
                  <a:gd fmla="*/ 24 w 24" name="T68"/>
                  <a:gd fmla="*/ 8 h 16" name="T69"/>
                  <a:gd fmla="*/ 24 w 24" name="T70"/>
                  <a:gd fmla="*/ 8 h 16" name="T71"/>
                  <a:gd fmla="*/ 24 w 24" name="T72"/>
                  <a:gd fmla="*/ 9 h 16" name="T73"/>
                  <a:gd fmla="*/ 24 w 24" name="T74"/>
                  <a:gd fmla="*/ 9 h 16" name="T75"/>
                  <a:gd fmla="*/ 24 w 24" name="T76"/>
                  <a:gd fmla="*/ 9 h 16" name="T77"/>
                  <a:gd fmla="*/ 24 w 24" name="T78"/>
                  <a:gd fmla="*/ 9 h 16" name="T79"/>
                  <a:gd fmla="*/ 24 w 24" name="T80"/>
                  <a:gd fmla="*/ 9 h 16" name="T81"/>
                  <a:gd fmla="*/ 24 w 24" name="T82"/>
                  <a:gd fmla="*/ 9 h 16" name="T83"/>
                  <a:gd fmla="*/ 10 w 24" name="T84"/>
                  <a:gd fmla="*/ 16 h 16"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16" w="24">
                    <a:moveTo>
                      <a:pt x="10" y="16"/>
                    </a:moveTo>
                    <a:cubicBezTo>
                      <a:pt x="5" y="14"/>
                      <a:pt x="3" y="12"/>
                      <a:pt x="0" y="10"/>
                    </a:cubicBezTo>
                    <a:cubicBezTo>
                      <a:pt x="0" y="10"/>
                      <a:pt x="0" y="10"/>
                      <a:pt x="0" y="10"/>
                    </a:cubicBezTo>
                    <a:cubicBezTo>
                      <a:pt x="0" y="10"/>
                      <a:pt x="0" y="10"/>
                      <a:pt x="0" y="10"/>
                    </a:cubicBezTo>
                    <a:cubicBezTo>
                      <a:pt x="0" y="10"/>
                      <a:pt x="0" y="10"/>
                      <a:pt x="0" y="10"/>
                    </a:cubicBezTo>
                    <a:cubicBezTo>
                      <a:pt x="0" y="10"/>
                      <a:pt x="0" y="10"/>
                      <a:pt x="0" y="10"/>
                    </a:cubicBezTo>
                    <a:cubicBezTo>
                      <a:pt x="0" y="10"/>
                      <a:pt x="0" y="10"/>
                      <a:pt x="0" y="10"/>
                    </a:cubicBezTo>
                    <a:cubicBezTo>
                      <a:pt x="0" y="10"/>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5" y="4"/>
                      <a:pt x="8" y="3"/>
                      <a:pt x="14" y="0"/>
                    </a:cubicBezTo>
                    <a:cubicBezTo>
                      <a:pt x="18" y="3"/>
                      <a:pt x="20" y="4"/>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19" y="12"/>
                      <a:pt x="16" y="14"/>
                      <a:pt x="10" y="16"/>
                    </a:cubicBezTo>
                    <a:close/>
                  </a:path>
                </a:pathLst>
              </a:custGeom>
              <a:solidFill>
                <a:srgbClr val="71717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66" name="Freeform 55">
                <a:extLst>
                  <a:ext uri="{FF2B5EF4-FFF2-40B4-BE49-F238E27FC236}">
                    <a16:creationId xmlns:a16="http://schemas.microsoft.com/office/drawing/2014/main" id="{39076A01-586F-49B2-9E9A-A44E4B59C26B}"/>
                  </a:ext>
                </a:extLst>
              </p:cNvPr>
              <p:cNvSpPr/>
              <p:nvPr/>
            </p:nvSpPr>
            <p:spPr bwMode="auto">
              <a:xfrm>
                <a:off x="3201" y="2968"/>
                <a:ext cx="136" cy="83"/>
              </a:xfrm>
              <a:custGeom>
                <a:gdLst>
                  <a:gd fmla="*/ 0 w 36" name="T0"/>
                  <a:gd fmla="*/ 11 h 22" name="T1"/>
                  <a:gd fmla="*/ 24 w 36" name="T2"/>
                  <a:gd fmla="*/ 0 h 22" name="T3"/>
                  <a:gd fmla="*/ 36 w 36" name="T4"/>
                  <a:gd fmla="*/ 8 h 22" name="T5"/>
                  <a:gd fmla="*/ 36 w 36" name="T6"/>
                  <a:gd fmla="*/ 8 h 22" name="T7"/>
                  <a:gd fmla="*/ 36 w 36" name="T8"/>
                  <a:gd fmla="*/ 8 h 22" name="T9"/>
                  <a:gd fmla="*/ 36 w 36" name="T10"/>
                  <a:gd fmla="*/ 10 h 22" name="T11"/>
                  <a:gd fmla="*/ 13 w 36" name="T12"/>
                  <a:gd fmla="*/ 22 h 22" name="T13"/>
                  <a:gd fmla="*/ 0 w 36" name="T14"/>
                  <a:gd fmla="*/ 14 h 22" name="T15"/>
                  <a:gd fmla="*/ 0 w 36" name="T16"/>
                  <a:gd fmla="*/ 11 h 2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2" w="36">
                    <a:moveTo>
                      <a:pt x="0" y="11"/>
                    </a:moveTo>
                    <a:cubicBezTo>
                      <a:pt x="10" y="7"/>
                      <a:pt x="15" y="4"/>
                      <a:pt x="24" y="0"/>
                    </a:cubicBezTo>
                    <a:cubicBezTo>
                      <a:pt x="29" y="3"/>
                      <a:pt x="31" y="4"/>
                      <a:pt x="36" y="8"/>
                    </a:cubicBezTo>
                    <a:cubicBezTo>
                      <a:pt x="36" y="8"/>
                      <a:pt x="36" y="8"/>
                      <a:pt x="36" y="8"/>
                    </a:cubicBezTo>
                    <a:cubicBezTo>
                      <a:pt x="36" y="8"/>
                      <a:pt x="36" y="8"/>
                      <a:pt x="36" y="8"/>
                    </a:cubicBezTo>
                    <a:cubicBezTo>
                      <a:pt x="36" y="8"/>
                      <a:pt x="36" y="10"/>
                      <a:pt x="36" y="10"/>
                    </a:cubicBezTo>
                    <a:cubicBezTo>
                      <a:pt x="27" y="15"/>
                      <a:pt x="22" y="17"/>
                      <a:pt x="13" y="22"/>
                    </a:cubicBezTo>
                    <a:cubicBezTo>
                      <a:pt x="7" y="18"/>
                      <a:pt x="5" y="17"/>
                      <a:pt x="0" y="14"/>
                    </a:cubicBezTo>
                    <a:cubicBezTo>
                      <a:pt x="0" y="14"/>
                      <a:pt x="0" y="11"/>
                      <a:pt x="0" y="11"/>
                    </a:cubicBezTo>
                    <a:close/>
                  </a:path>
                </a:pathLst>
              </a:custGeom>
              <a:solidFill>
                <a:srgbClr val="71717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67" name="Freeform 56">
                <a:extLst>
                  <a:ext uri="{FF2B5EF4-FFF2-40B4-BE49-F238E27FC236}">
                    <a16:creationId xmlns:a16="http://schemas.microsoft.com/office/drawing/2014/main" id="{A30B80C4-836B-4CA9-9C2B-65C1BE12B118}"/>
                  </a:ext>
                </a:extLst>
              </p:cNvPr>
              <p:cNvSpPr/>
              <p:nvPr/>
            </p:nvSpPr>
            <p:spPr bwMode="auto">
              <a:xfrm>
                <a:off x="2991" y="2825"/>
                <a:ext cx="124" cy="83"/>
              </a:xfrm>
              <a:custGeom>
                <a:gdLst>
                  <a:gd fmla="*/ 0 w 33" name="T0"/>
                  <a:gd fmla="*/ 13 h 22" name="T1"/>
                  <a:gd fmla="*/ 0 w 33" name="T2"/>
                  <a:gd fmla="*/ 10 h 22" name="T3"/>
                  <a:gd fmla="*/ 20 w 33" name="T4"/>
                  <a:gd fmla="*/ 0 h 22" name="T5"/>
                  <a:gd fmla="*/ 33 w 33" name="T6"/>
                  <a:gd fmla="*/ 10 h 22" name="T7"/>
                  <a:gd fmla="*/ 33 w 33" name="T8"/>
                  <a:gd fmla="*/ 10 h 22" name="T9"/>
                  <a:gd fmla="*/ 33 w 33" name="T10"/>
                  <a:gd fmla="*/ 10 h 22" name="T11"/>
                  <a:gd fmla="*/ 33 w 33" name="T12"/>
                  <a:gd fmla="*/ 10 h 22" name="T13"/>
                  <a:gd fmla="*/ 33 w 33" name="T14"/>
                  <a:gd fmla="*/ 10 h 22" name="T15"/>
                  <a:gd fmla="*/ 33 w 33" name="T16"/>
                  <a:gd fmla="*/ 10 h 22" name="T17"/>
                  <a:gd fmla="*/ 33 w 33" name="T18"/>
                  <a:gd fmla="*/ 10 h 22" name="T19"/>
                  <a:gd fmla="*/ 33 w 33" name="T20"/>
                  <a:gd fmla="*/ 12 h 22" name="T21"/>
                  <a:gd fmla="*/ 13 w 33" name="T22"/>
                  <a:gd fmla="*/ 22 h 22" name="T23"/>
                  <a:gd fmla="*/ 0 w 33" name="T24"/>
                  <a:gd fmla="*/ 13 h 22" name="T25"/>
                  <a:gd fmla="*/ 0 w 33" name="T26"/>
                  <a:gd fmla="*/ 13 h 22" name="T27"/>
                  <a:gd fmla="*/ 0 w 33" name="T28"/>
                  <a:gd fmla="*/ 13 h 22"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22" w="33">
                    <a:moveTo>
                      <a:pt x="0" y="13"/>
                    </a:moveTo>
                    <a:cubicBezTo>
                      <a:pt x="0" y="13"/>
                      <a:pt x="0" y="10"/>
                      <a:pt x="0" y="10"/>
                    </a:cubicBezTo>
                    <a:cubicBezTo>
                      <a:pt x="8" y="6"/>
                      <a:pt x="12" y="4"/>
                      <a:pt x="20" y="0"/>
                    </a:cubicBezTo>
                    <a:cubicBezTo>
                      <a:pt x="26" y="4"/>
                      <a:pt x="29" y="6"/>
                      <a:pt x="33" y="10"/>
                    </a:cubicBezTo>
                    <a:cubicBezTo>
                      <a:pt x="33" y="10"/>
                      <a:pt x="33" y="10"/>
                      <a:pt x="33" y="10"/>
                    </a:cubicBezTo>
                    <a:cubicBezTo>
                      <a:pt x="33" y="10"/>
                      <a:pt x="33" y="10"/>
                      <a:pt x="33" y="10"/>
                    </a:cubicBezTo>
                    <a:cubicBezTo>
                      <a:pt x="33" y="10"/>
                      <a:pt x="33" y="10"/>
                      <a:pt x="33" y="10"/>
                    </a:cubicBezTo>
                    <a:cubicBezTo>
                      <a:pt x="33" y="10"/>
                      <a:pt x="33" y="10"/>
                      <a:pt x="33" y="10"/>
                    </a:cubicBezTo>
                    <a:cubicBezTo>
                      <a:pt x="33" y="10"/>
                      <a:pt x="33" y="10"/>
                      <a:pt x="33" y="10"/>
                    </a:cubicBezTo>
                    <a:cubicBezTo>
                      <a:pt x="33" y="10"/>
                      <a:pt x="33" y="10"/>
                      <a:pt x="33" y="10"/>
                    </a:cubicBezTo>
                    <a:cubicBezTo>
                      <a:pt x="33" y="10"/>
                      <a:pt x="33" y="12"/>
                      <a:pt x="33" y="12"/>
                    </a:cubicBezTo>
                    <a:cubicBezTo>
                      <a:pt x="25" y="16"/>
                      <a:pt x="21" y="18"/>
                      <a:pt x="13" y="22"/>
                    </a:cubicBezTo>
                    <a:cubicBezTo>
                      <a:pt x="8" y="19"/>
                      <a:pt x="6" y="17"/>
                      <a:pt x="0" y="13"/>
                    </a:cubicBezTo>
                    <a:cubicBezTo>
                      <a:pt x="0" y="13"/>
                      <a:pt x="0" y="13"/>
                      <a:pt x="0" y="13"/>
                    </a:cubicBezTo>
                    <a:cubicBezTo>
                      <a:pt x="0" y="13"/>
                      <a:pt x="0" y="13"/>
                      <a:pt x="0" y="13"/>
                    </a:cubicBezTo>
                    <a:close/>
                  </a:path>
                </a:pathLst>
              </a:custGeom>
              <a:solidFill>
                <a:srgbClr val="71717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68" name="Freeform 57">
                <a:extLst>
                  <a:ext uri="{FF2B5EF4-FFF2-40B4-BE49-F238E27FC236}">
                    <a16:creationId xmlns:a16="http://schemas.microsoft.com/office/drawing/2014/main" id="{EF714AD8-E422-4988-8486-CE569637C263}"/>
                  </a:ext>
                </a:extLst>
              </p:cNvPr>
              <p:cNvSpPr/>
              <p:nvPr/>
            </p:nvSpPr>
            <p:spPr bwMode="auto">
              <a:xfrm>
                <a:off x="3687" y="2576"/>
                <a:ext cx="90" cy="64"/>
              </a:xfrm>
              <a:custGeom>
                <a:gdLst>
                  <a:gd fmla="*/ 24 w 24" name="T0"/>
                  <a:gd fmla="*/ 10 h 17" name="T1"/>
                  <a:gd fmla="*/ 10 w 24" name="T2"/>
                  <a:gd fmla="*/ 17 h 17" name="T3"/>
                  <a:gd fmla="*/ 0 w 24" name="T4"/>
                  <a:gd fmla="*/ 10 h 17" name="T5"/>
                  <a:gd fmla="*/ 0 w 24" name="T6"/>
                  <a:gd fmla="*/ 7 h 17" name="T7"/>
                  <a:gd fmla="*/ 14 w 24" name="T8"/>
                  <a:gd fmla="*/ 0 h 17" name="T9"/>
                  <a:gd fmla="*/ 24 w 24" name="T10"/>
                  <a:gd fmla="*/ 7 h 17" name="T11"/>
                  <a:gd fmla="*/ 24 w 24" name="T12"/>
                  <a:gd fmla="*/ 7 h 17" name="T13"/>
                  <a:gd fmla="*/ 24 w 24" name="T14"/>
                  <a:gd fmla="*/ 7 h 17" name="T15"/>
                  <a:gd fmla="*/ 24 w 24" name="T16"/>
                  <a:gd fmla="*/ 7 h 17" name="T17"/>
                  <a:gd fmla="*/ 24 w 24" name="T18"/>
                  <a:gd fmla="*/ 7 h 17" name="T19"/>
                  <a:gd fmla="*/ 24 w 24" name="T20"/>
                  <a:gd fmla="*/ 7 h 17" name="T21"/>
                  <a:gd fmla="*/ 24 w 24" name="T22"/>
                  <a:gd fmla="*/ 8 h 17" name="T23"/>
                  <a:gd fmla="*/ 24 w 24" name="T24"/>
                  <a:gd fmla="*/ 8 h 17" name="T25"/>
                  <a:gd fmla="*/ 24 w 24" name="T26"/>
                  <a:gd fmla="*/ 8 h 17" name="T27"/>
                  <a:gd fmla="*/ 24 w 24" name="T28"/>
                  <a:gd fmla="*/ 10 h 17"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7" w="24">
                    <a:moveTo>
                      <a:pt x="24" y="10"/>
                    </a:moveTo>
                    <a:cubicBezTo>
                      <a:pt x="19" y="13"/>
                      <a:pt x="16" y="14"/>
                      <a:pt x="10" y="17"/>
                    </a:cubicBezTo>
                    <a:cubicBezTo>
                      <a:pt x="6" y="14"/>
                      <a:pt x="4" y="13"/>
                      <a:pt x="0" y="10"/>
                    </a:cubicBezTo>
                    <a:cubicBezTo>
                      <a:pt x="0" y="10"/>
                      <a:pt x="0" y="7"/>
                      <a:pt x="0" y="7"/>
                    </a:cubicBezTo>
                    <a:cubicBezTo>
                      <a:pt x="5" y="4"/>
                      <a:pt x="8" y="3"/>
                      <a:pt x="14" y="0"/>
                    </a:cubicBezTo>
                    <a:cubicBezTo>
                      <a:pt x="18" y="3"/>
                      <a:pt x="21" y="5"/>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8"/>
                      <a:pt x="24" y="8"/>
                      <a:pt x="24" y="8"/>
                    </a:cubicBezTo>
                    <a:cubicBezTo>
                      <a:pt x="24" y="8"/>
                      <a:pt x="24" y="8"/>
                      <a:pt x="24" y="8"/>
                    </a:cubicBezTo>
                    <a:cubicBezTo>
                      <a:pt x="24" y="8"/>
                      <a:pt x="24" y="8"/>
                      <a:pt x="24" y="8"/>
                    </a:cubicBezTo>
                    <a:cubicBezTo>
                      <a:pt x="24" y="8"/>
                      <a:pt x="24" y="10"/>
                      <a:pt x="24" y="10"/>
                    </a:cubicBezTo>
                    <a:close/>
                  </a:path>
                </a:pathLst>
              </a:custGeom>
              <a:solidFill>
                <a:srgbClr val="71717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69" name="Freeform 58">
                <a:extLst>
                  <a:ext uri="{FF2B5EF4-FFF2-40B4-BE49-F238E27FC236}">
                    <a16:creationId xmlns:a16="http://schemas.microsoft.com/office/drawing/2014/main" id="{B7FE652B-CE8F-478A-95D4-5C9BEAC7FD3B}"/>
                  </a:ext>
                </a:extLst>
              </p:cNvPr>
              <p:cNvSpPr/>
              <p:nvPr/>
            </p:nvSpPr>
            <p:spPr bwMode="auto">
              <a:xfrm>
                <a:off x="3702" y="2610"/>
                <a:ext cx="124" cy="79"/>
              </a:xfrm>
              <a:custGeom>
                <a:gdLst>
                  <a:gd fmla="*/ 33 w 33" name="T0"/>
                  <a:gd fmla="*/ 10 h 21" name="T1"/>
                  <a:gd fmla="*/ 9 w 33" name="T2"/>
                  <a:gd fmla="*/ 21 h 21" name="T3"/>
                  <a:gd fmla="*/ 0 w 33" name="T4"/>
                  <a:gd fmla="*/ 15 h 21" name="T5"/>
                  <a:gd fmla="*/ 0 w 33" name="T6"/>
                  <a:gd fmla="*/ 14 h 21" name="T7"/>
                  <a:gd fmla="*/ 0 w 33" name="T8"/>
                  <a:gd fmla="*/ 12 h 21" name="T9"/>
                  <a:gd fmla="*/ 0 w 33" name="T10"/>
                  <a:gd fmla="*/ 12 h 21" name="T11"/>
                  <a:gd fmla="*/ 0 w 33" name="T12"/>
                  <a:gd fmla="*/ 12 h 21" name="T13"/>
                  <a:gd fmla="*/ 23 w 33" name="T14"/>
                  <a:gd fmla="*/ 0 h 21" name="T15"/>
                  <a:gd fmla="*/ 33 w 33" name="T16"/>
                  <a:gd fmla="*/ 7 h 21" name="T17"/>
                  <a:gd fmla="*/ 32 w 33" name="T18"/>
                  <a:gd fmla="*/ 7 h 21" name="T19"/>
                  <a:gd fmla="*/ 33 w 33" name="T20"/>
                  <a:gd fmla="*/ 7 h 21" name="T21"/>
                  <a:gd fmla="*/ 32 w 33" name="T22"/>
                  <a:gd fmla="*/ 7 h 21" name="T23"/>
                  <a:gd fmla="*/ 33 w 33" name="T24"/>
                  <a:gd fmla="*/ 10 h 21"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1" w="33">
                    <a:moveTo>
                      <a:pt x="33" y="10"/>
                    </a:moveTo>
                    <a:cubicBezTo>
                      <a:pt x="23" y="14"/>
                      <a:pt x="18" y="16"/>
                      <a:pt x="9" y="21"/>
                    </a:cubicBezTo>
                    <a:cubicBezTo>
                      <a:pt x="6" y="18"/>
                      <a:pt x="4" y="17"/>
                      <a:pt x="0" y="15"/>
                    </a:cubicBezTo>
                    <a:cubicBezTo>
                      <a:pt x="0" y="14"/>
                      <a:pt x="0" y="14"/>
                      <a:pt x="0" y="14"/>
                    </a:cubicBezTo>
                    <a:cubicBezTo>
                      <a:pt x="0" y="14"/>
                      <a:pt x="0" y="12"/>
                      <a:pt x="0" y="12"/>
                    </a:cubicBezTo>
                    <a:cubicBezTo>
                      <a:pt x="0" y="12"/>
                      <a:pt x="0" y="12"/>
                      <a:pt x="0" y="12"/>
                    </a:cubicBezTo>
                    <a:cubicBezTo>
                      <a:pt x="0" y="12"/>
                      <a:pt x="0" y="12"/>
                      <a:pt x="0" y="12"/>
                    </a:cubicBezTo>
                    <a:cubicBezTo>
                      <a:pt x="9" y="7"/>
                      <a:pt x="14" y="5"/>
                      <a:pt x="23" y="0"/>
                    </a:cubicBezTo>
                    <a:cubicBezTo>
                      <a:pt x="27" y="3"/>
                      <a:pt x="29" y="4"/>
                      <a:pt x="33" y="7"/>
                    </a:cubicBezTo>
                    <a:cubicBezTo>
                      <a:pt x="32" y="7"/>
                      <a:pt x="32" y="7"/>
                      <a:pt x="32" y="7"/>
                    </a:cubicBezTo>
                    <a:cubicBezTo>
                      <a:pt x="32" y="7"/>
                      <a:pt x="32" y="7"/>
                      <a:pt x="33" y="7"/>
                    </a:cubicBezTo>
                    <a:cubicBezTo>
                      <a:pt x="32" y="7"/>
                      <a:pt x="32" y="7"/>
                      <a:pt x="32" y="7"/>
                    </a:cubicBezTo>
                    <a:cubicBezTo>
                      <a:pt x="32" y="7"/>
                      <a:pt x="32" y="9"/>
                      <a:pt x="33" y="10"/>
                    </a:cubicBezTo>
                    <a:close/>
                  </a:path>
                </a:pathLst>
              </a:custGeom>
              <a:solidFill>
                <a:srgbClr val="71717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70" name="Freeform 59">
                <a:extLst>
                  <a:ext uri="{FF2B5EF4-FFF2-40B4-BE49-F238E27FC236}">
                    <a16:creationId xmlns:a16="http://schemas.microsoft.com/office/drawing/2014/main" id="{BD30805F-6BA0-4804-9D9D-18C8953D2FB0}"/>
                  </a:ext>
                </a:extLst>
              </p:cNvPr>
              <p:cNvSpPr/>
              <p:nvPr/>
            </p:nvSpPr>
            <p:spPr bwMode="auto">
              <a:xfrm>
                <a:off x="3104" y="2900"/>
                <a:ext cx="124" cy="79"/>
              </a:xfrm>
              <a:custGeom>
                <a:gdLst>
                  <a:gd fmla="*/ 0 w 33" name="T0"/>
                  <a:gd fmla="*/ 11 h 21" name="T1"/>
                  <a:gd fmla="*/ 0 w 33" name="T2"/>
                  <a:gd fmla="*/ 11 h 21" name="T3"/>
                  <a:gd fmla="*/ 23 w 33" name="T4"/>
                  <a:gd fmla="*/ 0 h 21" name="T5"/>
                  <a:gd fmla="*/ 33 w 33" name="T6"/>
                  <a:gd fmla="*/ 7 h 21" name="T7"/>
                  <a:gd fmla="*/ 33 w 33" name="T8"/>
                  <a:gd fmla="*/ 7 h 21" name="T9"/>
                  <a:gd fmla="*/ 33 w 33" name="T10"/>
                  <a:gd fmla="*/ 9 h 21" name="T11"/>
                  <a:gd fmla="*/ 33 w 33" name="T12"/>
                  <a:gd fmla="*/ 9 h 21" name="T13"/>
                  <a:gd fmla="*/ 33 w 33" name="T14"/>
                  <a:gd fmla="*/ 9 h 21" name="T15"/>
                  <a:gd fmla="*/ 33 w 33" name="T16"/>
                  <a:gd fmla="*/ 9 h 21" name="T17"/>
                  <a:gd fmla="*/ 9 w 33" name="T18"/>
                  <a:gd fmla="*/ 21 h 21" name="T19"/>
                  <a:gd fmla="*/ 0 w 33" name="T20"/>
                  <a:gd fmla="*/ 14 h 21" name="T21"/>
                  <a:gd fmla="*/ 0 w 33" name="T22"/>
                  <a:gd fmla="*/ 12 h 21" name="T23"/>
                  <a:gd fmla="*/ 0 w 33" name="T24"/>
                  <a:gd fmla="*/ 11 h 21"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1" w="33">
                    <a:moveTo>
                      <a:pt x="0" y="11"/>
                    </a:moveTo>
                    <a:cubicBezTo>
                      <a:pt x="0" y="11"/>
                      <a:pt x="0" y="11"/>
                      <a:pt x="0" y="11"/>
                    </a:cubicBezTo>
                    <a:cubicBezTo>
                      <a:pt x="9" y="7"/>
                      <a:pt x="14" y="5"/>
                      <a:pt x="23" y="0"/>
                    </a:cubicBezTo>
                    <a:cubicBezTo>
                      <a:pt x="27" y="3"/>
                      <a:pt x="29" y="4"/>
                      <a:pt x="33" y="7"/>
                    </a:cubicBezTo>
                    <a:cubicBezTo>
                      <a:pt x="33" y="7"/>
                      <a:pt x="33" y="7"/>
                      <a:pt x="33" y="7"/>
                    </a:cubicBezTo>
                    <a:cubicBezTo>
                      <a:pt x="33" y="7"/>
                      <a:pt x="33" y="9"/>
                      <a:pt x="33" y="9"/>
                    </a:cubicBezTo>
                    <a:cubicBezTo>
                      <a:pt x="33" y="9"/>
                      <a:pt x="33" y="9"/>
                      <a:pt x="33" y="9"/>
                    </a:cubicBezTo>
                    <a:cubicBezTo>
                      <a:pt x="33" y="9"/>
                      <a:pt x="33" y="9"/>
                      <a:pt x="33" y="9"/>
                    </a:cubicBezTo>
                    <a:cubicBezTo>
                      <a:pt x="33" y="9"/>
                      <a:pt x="33" y="9"/>
                      <a:pt x="33" y="9"/>
                    </a:cubicBezTo>
                    <a:cubicBezTo>
                      <a:pt x="24" y="14"/>
                      <a:pt x="19" y="16"/>
                      <a:pt x="9" y="21"/>
                    </a:cubicBezTo>
                    <a:cubicBezTo>
                      <a:pt x="5" y="18"/>
                      <a:pt x="4" y="17"/>
                      <a:pt x="0" y="14"/>
                    </a:cubicBezTo>
                    <a:cubicBezTo>
                      <a:pt x="0" y="14"/>
                      <a:pt x="0" y="12"/>
                      <a:pt x="0" y="12"/>
                    </a:cubicBezTo>
                    <a:cubicBezTo>
                      <a:pt x="0" y="12"/>
                      <a:pt x="0" y="11"/>
                      <a:pt x="0" y="11"/>
                    </a:cubicBezTo>
                    <a:close/>
                  </a:path>
                </a:pathLst>
              </a:custGeom>
              <a:solidFill>
                <a:srgbClr val="71717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71" name="Freeform 60">
                <a:extLst>
                  <a:ext uri="{FF2B5EF4-FFF2-40B4-BE49-F238E27FC236}">
                    <a16:creationId xmlns:a16="http://schemas.microsoft.com/office/drawing/2014/main" id="{9680EB70-48F2-4624-9EB5-4FE2C324CE72}"/>
                  </a:ext>
                </a:extLst>
              </p:cNvPr>
              <p:cNvSpPr/>
              <p:nvPr/>
            </p:nvSpPr>
            <p:spPr bwMode="auto">
              <a:xfrm>
                <a:off x="3149" y="2915"/>
                <a:ext cx="165" cy="98"/>
              </a:xfrm>
              <a:custGeom>
                <a:gdLst>
                  <a:gd fmla="*/ 1 w 44" name="T0"/>
                  <a:gd fmla="*/ 18 h 26" name="T1"/>
                  <a:gd fmla="*/ 0 w 44" name="T2"/>
                  <a:gd fmla="*/ 18 h 26" name="T3"/>
                  <a:gd fmla="*/ 1 w 44" name="T4"/>
                  <a:gd fmla="*/ 18 h 26" name="T5"/>
                  <a:gd fmla="*/ 0 w 44" name="T6"/>
                  <a:gd fmla="*/ 18 h 26" name="T7"/>
                  <a:gd fmla="*/ 1 w 44" name="T8"/>
                  <a:gd fmla="*/ 18 h 26" name="T9"/>
                  <a:gd fmla="*/ 0 w 44" name="T10"/>
                  <a:gd fmla="*/ 18 h 26" name="T11"/>
                  <a:gd fmla="*/ 1 w 44" name="T12"/>
                  <a:gd fmla="*/ 18 h 26" name="T13"/>
                  <a:gd fmla="*/ 0 w 44" name="T14"/>
                  <a:gd fmla="*/ 17 h 26" name="T15"/>
                  <a:gd fmla="*/ 1 w 44" name="T16"/>
                  <a:gd fmla="*/ 17 h 26" name="T17"/>
                  <a:gd fmla="*/ 0 w 44" name="T18"/>
                  <a:gd fmla="*/ 17 h 26" name="T19"/>
                  <a:gd fmla="*/ 1 w 44" name="T20"/>
                  <a:gd fmla="*/ 17 h 26" name="T21"/>
                  <a:gd fmla="*/ 0 w 44" name="T22"/>
                  <a:gd fmla="*/ 17 h 26" name="T23"/>
                  <a:gd fmla="*/ 1 w 44" name="T24"/>
                  <a:gd fmla="*/ 17 h 26" name="T25"/>
                  <a:gd fmla="*/ 0 w 44" name="T26"/>
                  <a:gd fmla="*/ 17 h 26" name="T27"/>
                  <a:gd fmla="*/ 1 w 44" name="T28"/>
                  <a:gd fmla="*/ 16 h 26" name="T29"/>
                  <a:gd fmla="*/ 0 w 44" name="T30"/>
                  <a:gd fmla="*/ 16 h 26" name="T31"/>
                  <a:gd fmla="*/ 1 w 44" name="T32"/>
                  <a:gd fmla="*/ 16 h 26" name="T33"/>
                  <a:gd fmla="*/ 44 w 44" name="T34"/>
                  <a:gd fmla="*/ 7 h 26" name="T35"/>
                  <a:gd fmla="*/ 44 w 44" name="T36"/>
                  <a:gd fmla="*/ 7 h 26" name="T37"/>
                  <a:gd fmla="*/ 44 w 44" name="T38"/>
                  <a:gd fmla="*/ 7 h 26" name="T39"/>
                  <a:gd fmla="*/ 44 w 44" name="T40"/>
                  <a:gd fmla="*/ 7 h 26" name="T41"/>
                  <a:gd fmla="*/ 44 w 44" name="T42"/>
                  <a:gd fmla="*/ 7 h 26" name="T43"/>
                  <a:gd fmla="*/ 44 w 44" name="T44"/>
                  <a:gd fmla="*/ 8 h 26" name="T45"/>
                  <a:gd fmla="*/ 44 w 44" name="T46"/>
                  <a:gd fmla="*/ 8 h 26" name="T47"/>
                  <a:gd fmla="*/ 44 w 44" name="T48"/>
                  <a:gd fmla="*/ 8 h 26" name="T49"/>
                  <a:gd fmla="*/ 44 w 44" name="T50"/>
                  <a:gd fmla="*/ 8 h 26" name="T51"/>
                  <a:gd fmla="*/ 44 w 44" name="T52"/>
                  <a:gd fmla="*/ 8 h 26" name="T53"/>
                  <a:gd fmla="*/ 44 w 44" name="T54"/>
                  <a:gd fmla="*/ 8 h 26" name="T55"/>
                  <a:gd fmla="*/ 44 w 44" name="T56"/>
                  <a:gd fmla="*/ 8 h 26" name="T57"/>
                  <a:gd fmla="*/ 44 w 44" name="T58"/>
                  <a:gd fmla="*/ 8 h 26" name="T59"/>
                  <a:gd fmla="*/ 44 w 44" name="T60"/>
                  <a:gd fmla="*/ 9 h 26" name="T61"/>
                  <a:gd fmla="*/ 44 w 44" name="T62"/>
                  <a:gd fmla="*/ 9 h 26" name="T63"/>
                  <a:gd fmla="*/ 44 w 44" name="T64"/>
                  <a:gd fmla="*/ 9 h 26" name="T65"/>
                  <a:gd fmla="*/ 44 w 44" name="T66"/>
                  <a:gd fmla="*/ 9 h 26" name="T67"/>
                  <a:gd fmla="*/ 44 w 44" name="T68"/>
                  <a:gd fmla="*/ 9 h 26" name="T69"/>
                  <a:gd fmla="*/ 44 w 44" name="T70"/>
                  <a:gd fmla="*/ 9 h 26" name="T71"/>
                  <a:gd fmla="*/ 44 w 44" name="T72"/>
                  <a:gd fmla="*/ 9 h 26" name="T73"/>
                  <a:gd fmla="*/ 44 w 44" name="T74"/>
                  <a:gd fmla="*/ 10 h 26" name="T75"/>
                  <a:gd fmla="*/ 11 w 44" name="T76"/>
                  <a:gd fmla="*/ 26 h 26" name="T77"/>
                  <a:gd fmla="*/ 0 w 44" name="T78"/>
                  <a:gd fmla="*/ 19 h 26" name="T79"/>
                  <a:gd fmla="*/ 1 w 44" name="T80"/>
                  <a:gd fmla="*/ 19 h 26" name="T81"/>
                  <a:gd fmla="*/ 0 w 44" name="T82"/>
                  <a:gd fmla="*/ 19 h 26" name="T83"/>
                  <a:gd fmla="*/ 1 w 44" name="T84"/>
                  <a:gd fmla="*/ 18 h 26"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26" w="44">
                    <a:moveTo>
                      <a:pt x="1" y="18"/>
                    </a:moveTo>
                    <a:cubicBezTo>
                      <a:pt x="1" y="18"/>
                      <a:pt x="1" y="18"/>
                      <a:pt x="0" y="18"/>
                    </a:cubicBezTo>
                    <a:cubicBezTo>
                      <a:pt x="1" y="18"/>
                      <a:pt x="1" y="18"/>
                      <a:pt x="1" y="18"/>
                    </a:cubicBezTo>
                    <a:cubicBezTo>
                      <a:pt x="1" y="18"/>
                      <a:pt x="1" y="18"/>
                      <a:pt x="0" y="18"/>
                    </a:cubicBezTo>
                    <a:cubicBezTo>
                      <a:pt x="1" y="18"/>
                      <a:pt x="1" y="18"/>
                      <a:pt x="1" y="18"/>
                    </a:cubicBezTo>
                    <a:cubicBezTo>
                      <a:pt x="1" y="18"/>
                      <a:pt x="1" y="18"/>
                      <a:pt x="0" y="18"/>
                    </a:cubicBezTo>
                    <a:cubicBezTo>
                      <a:pt x="1" y="18"/>
                      <a:pt x="1" y="18"/>
                      <a:pt x="1" y="18"/>
                    </a:cubicBezTo>
                    <a:cubicBezTo>
                      <a:pt x="1" y="18"/>
                      <a:pt x="1" y="18"/>
                      <a:pt x="0" y="18"/>
                    </a:cubicBezTo>
                    <a:cubicBezTo>
                      <a:pt x="1" y="18"/>
                      <a:pt x="1" y="18"/>
                      <a:pt x="1" y="18"/>
                    </a:cubicBezTo>
                    <a:cubicBezTo>
                      <a:pt x="1" y="18"/>
                      <a:pt x="1" y="18"/>
                      <a:pt x="0" y="18"/>
                    </a:cubicBezTo>
                    <a:cubicBezTo>
                      <a:pt x="1" y="18"/>
                      <a:pt x="1" y="18"/>
                      <a:pt x="1" y="18"/>
                    </a:cubicBezTo>
                    <a:cubicBezTo>
                      <a:pt x="1" y="18"/>
                      <a:pt x="1" y="18"/>
                      <a:pt x="0" y="18"/>
                    </a:cubicBezTo>
                    <a:cubicBezTo>
                      <a:pt x="1" y="18"/>
                      <a:pt x="1" y="18"/>
                      <a:pt x="1" y="18"/>
                    </a:cubicBezTo>
                    <a:cubicBezTo>
                      <a:pt x="1" y="18"/>
                      <a:pt x="1" y="18"/>
                      <a:pt x="0" y="18"/>
                    </a:cubicBezTo>
                    <a:cubicBezTo>
                      <a:pt x="1" y="18"/>
                      <a:pt x="1" y="18"/>
                      <a:pt x="1" y="18"/>
                    </a:cubicBezTo>
                    <a:cubicBezTo>
                      <a:pt x="1" y="18"/>
                      <a:pt x="1" y="18"/>
                      <a:pt x="0" y="18"/>
                    </a:cubicBezTo>
                    <a:cubicBezTo>
                      <a:pt x="1" y="18"/>
                      <a:pt x="1" y="18"/>
                      <a:pt x="1" y="18"/>
                    </a:cubicBezTo>
                    <a:cubicBezTo>
                      <a:pt x="1" y="18"/>
                      <a:pt x="1" y="18"/>
                      <a:pt x="0" y="18"/>
                    </a:cubicBezTo>
                    <a:cubicBezTo>
                      <a:pt x="1" y="18"/>
                      <a:pt x="1" y="18"/>
                      <a:pt x="1" y="18"/>
                    </a:cubicBezTo>
                    <a:cubicBezTo>
                      <a:pt x="1" y="18"/>
                      <a:pt x="1" y="18"/>
                      <a:pt x="0" y="18"/>
                    </a:cubicBezTo>
                    <a:cubicBezTo>
                      <a:pt x="1" y="18"/>
                      <a:pt x="1" y="18"/>
                      <a:pt x="1" y="18"/>
                    </a:cubicBezTo>
                    <a:cubicBezTo>
                      <a:pt x="1" y="18"/>
                      <a:pt x="1" y="17"/>
                      <a:pt x="0" y="17"/>
                    </a:cubicBezTo>
                    <a:cubicBezTo>
                      <a:pt x="1" y="17"/>
                      <a:pt x="1" y="17"/>
                      <a:pt x="1" y="17"/>
                    </a:cubicBezTo>
                    <a:cubicBezTo>
                      <a:pt x="1" y="17"/>
                      <a:pt x="1" y="17"/>
                      <a:pt x="0" y="17"/>
                    </a:cubicBezTo>
                    <a:cubicBezTo>
                      <a:pt x="1" y="17"/>
                      <a:pt x="1" y="17"/>
                      <a:pt x="1" y="17"/>
                    </a:cubicBezTo>
                    <a:cubicBezTo>
                      <a:pt x="1" y="17"/>
                      <a:pt x="1" y="17"/>
                      <a:pt x="0" y="17"/>
                    </a:cubicBezTo>
                    <a:cubicBezTo>
                      <a:pt x="1" y="17"/>
                      <a:pt x="1" y="17"/>
                      <a:pt x="1" y="17"/>
                    </a:cubicBezTo>
                    <a:cubicBezTo>
                      <a:pt x="1" y="17"/>
                      <a:pt x="1" y="17"/>
                      <a:pt x="0" y="17"/>
                    </a:cubicBezTo>
                    <a:cubicBezTo>
                      <a:pt x="1" y="17"/>
                      <a:pt x="1" y="17"/>
                      <a:pt x="1" y="17"/>
                    </a:cubicBezTo>
                    <a:cubicBezTo>
                      <a:pt x="1" y="17"/>
                      <a:pt x="1" y="17"/>
                      <a:pt x="0" y="17"/>
                    </a:cubicBezTo>
                    <a:cubicBezTo>
                      <a:pt x="1" y="17"/>
                      <a:pt x="1" y="17"/>
                      <a:pt x="1" y="17"/>
                    </a:cubicBezTo>
                    <a:cubicBezTo>
                      <a:pt x="1" y="17"/>
                      <a:pt x="1" y="17"/>
                      <a:pt x="0" y="17"/>
                    </a:cubicBezTo>
                    <a:cubicBezTo>
                      <a:pt x="1" y="17"/>
                      <a:pt x="1" y="17"/>
                      <a:pt x="1" y="17"/>
                    </a:cubicBezTo>
                    <a:cubicBezTo>
                      <a:pt x="1" y="17"/>
                      <a:pt x="1" y="17"/>
                      <a:pt x="0" y="17"/>
                    </a:cubicBezTo>
                    <a:cubicBezTo>
                      <a:pt x="1" y="17"/>
                      <a:pt x="1" y="17"/>
                      <a:pt x="1" y="17"/>
                    </a:cubicBezTo>
                    <a:cubicBezTo>
                      <a:pt x="1" y="17"/>
                      <a:pt x="1" y="17"/>
                      <a:pt x="0" y="17"/>
                    </a:cubicBezTo>
                    <a:cubicBezTo>
                      <a:pt x="1" y="17"/>
                      <a:pt x="1" y="17"/>
                      <a:pt x="1" y="17"/>
                    </a:cubicBezTo>
                    <a:cubicBezTo>
                      <a:pt x="1" y="17"/>
                      <a:pt x="1" y="17"/>
                      <a:pt x="0" y="17"/>
                    </a:cubicBezTo>
                    <a:cubicBezTo>
                      <a:pt x="1" y="17"/>
                      <a:pt x="1" y="17"/>
                      <a:pt x="1" y="17"/>
                    </a:cubicBezTo>
                    <a:cubicBezTo>
                      <a:pt x="1" y="17"/>
                      <a:pt x="1" y="17"/>
                      <a:pt x="0" y="17"/>
                    </a:cubicBezTo>
                    <a:cubicBezTo>
                      <a:pt x="1" y="17"/>
                      <a:pt x="1" y="17"/>
                      <a:pt x="1" y="17"/>
                    </a:cubicBezTo>
                    <a:cubicBezTo>
                      <a:pt x="1" y="17"/>
                      <a:pt x="1" y="17"/>
                      <a:pt x="0" y="17"/>
                    </a:cubicBezTo>
                    <a:cubicBezTo>
                      <a:pt x="1" y="17"/>
                      <a:pt x="1" y="17"/>
                      <a:pt x="1" y="17"/>
                    </a:cubicBezTo>
                    <a:cubicBezTo>
                      <a:pt x="1" y="17"/>
                      <a:pt x="1" y="17"/>
                      <a:pt x="0" y="16"/>
                    </a:cubicBezTo>
                    <a:cubicBezTo>
                      <a:pt x="1" y="16"/>
                      <a:pt x="1" y="16"/>
                      <a:pt x="1" y="16"/>
                    </a:cubicBezTo>
                    <a:cubicBezTo>
                      <a:pt x="1" y="16"/>
                      <a:pt x="1" y="16"/>
                      <a:pt x="0" y="16"/>
                    </a:cubicBezTo>
                    <a:cubicBezTo>
                      <a:pt x="1" y="16"/>
                      <a:pt x="1" y="16"/>
                      <a:pt x="1" y="16"/>
                    </a:cubicBezTo>
                    <a:cubicBezTo>
                      <a:pt x="1" y="16"/>
                      <a:pt x="1" y="16"/>
                      <a:pt x="0" y="16"/>
                    </a:cubicBezTo>
                    <a:cubicBezTo>
                      <a:pt x="1" y="16"/>
                      <a:pt x="1" y="16"/>
                      <a:pt x="1" y="16"/>
                    </a:cubicBezTo>
                    <a:cubicBezTo>
                      <a:pt x="1" y="16"/>
                      <a:pt x="1" y="16"/>
                      <a:pt x="0" y="16"/>
                    </a:cubicBezTo>
                    <a:cubicBezTo>
                      <a:pt x="1" y="16"/>
                      <a:pt x="1" y="16"/>
                      <a:pt x="1" y="16"/>
                    </a:cubicBezTo>
                    <a:cubicBezTo>
                      <a:pt x="1" y="16"/>
                      <a:pt x="1" y="16"/>
                      <a:pt x="0" y="16"/>
                    </a:cubicBezTo>
                    <a:cubicBezTo>
                      <a:pt x="14" y="10"/>
                      <a:pt x="20" y="6"/>
                      <a:pt x="33" y="0"/>
                    </a:cubicBezTo>
                    <a:cubicBezTo>
                      <a:pt x="37" y="3"/>
                      <a:pt x="39" y="4"/>
                      <a:pt x="44" y="7"/>
                    </a:cubicBezTo>
                    <a:cubicBezTo>
                      <a:pt x="44" y="7"/>
                      <a:pt x="44" y="7"/>
                      <a:pt x="44" y="7"/>
                    </a:cubicBezTo>
                    <a:cubicBezTo>
                      <a:pt x="44" y="7"/>
                      <a:pt x="44" y="7"/>
                      <a:pt x="44" y="7"/>
                    </a:cubicBezTo>
                    <a:cubicBezTo>
                      <a:pt x="44" y="7"/>
                      <a:pt x="44" y="7"/>
                      <a:pt x="44" y="7"/>
                    </a:cubicBezTo>
                    <a:cubicBezTo>
                      <a:pt x="44" y="7"/>
                      <a:pt x="44" y="7"/>
                      <a:pt x="44" y="7"/>
                    </a:cubicBezTo>
                    <a:cubicBezTo>
                      <a:pt x="44" y="7"/>
                      <a:pt x="44" y="7"/>
                      <a:pt x="44" y="7"/>
                    </a:cubicBezTo>
                    <a:cubicBezTo>
                      <a:pt x="44" y="7"/>
                      <a:pt x="44" y="7"/>
                      <a:pt x="44" y="7"/>
                    </a:cubicBezTo>
                    <a:cubicBezTo>
                      <a:pt x="44" y="7"/>
                      <a:pt x="44" y="7"/>
                      <a:pt x="44" y="7"/>
                    </a:cubicBezTo>
                    <a:cubicBezTo>
                      <a:pt x="44" y="7"/>
                      <a:pt x="44" y="7"/>
                      <a:pt x="44" y="7"/>
                    </a:cubicBezTo>
                    <a:cubicBezTo>
                      <a:pt x="44" y="7"/>
                      <a:pt x="44" y="7"/>
                      <a:pt x="44" y="7"/>
                    </a:cubicBezTo>
                    <a:cubicBezTo>
                      <a:pt x="44" y="7"/>
                      <a:pt x="44" y="7"/>
                      <a:pt x="44" y="7"/>
                    </a:cubicBezTo>
                    <a:cubicBezTo>
                      <a:pt x="44" y="7"/>
                      <a:pt x="44" y="7"/>
                      <a:pt x="44" y="7"/>
                    </a:cubicBezTo>
                    <a:cubicBezTo>
                      <a:pt x="44" y="7"/>
                      <a:pt x="44" y="7"/>
                      <a:pt x="44" y="7"/>
                    </a:cubicBezTo>
                    <a:cubicBezTo>
                      <a:pt x="44" y="7"/>
                      <a:pt x="44" y="7"/>
                      <a:pt x="44" y="7"/>
                    </a:cubicBezTo>
                    <a:cubicBezTo>
                      <a:pt x="44" y="7"/>
                      <a:pt x="44" y="8"/>
                      <a:pt x="44" y="8"/>
                    </a:cubicBezTo>
                    <a:cubicBezTo>
                      <a:pt x="44" y="8"/>
                      <a:pt x="44" y="8"/>
                      <a:pt x="44" y="8"/>
                    </a:cubicBezTo>
                    <a:cubicBezTo>
                      <a:pt x="44" y="8"/>
                      <a:pt x="44" y="8"/>
                      <a:pt x="44" y="8"/>
                    </a:cubicBezTo>
                    <a:cubicBezTo>
                      <a:pt x="44" y="8"/>
                      <a:pt x="44" y="8"/>
                      <a:pt x="44" y="8"/>
                    </a:cubicBezTo>
                    <a:cubicBezTo>
                      <a:pt x="44" y="8"/>
                      <a:pt x="44" y="8"/>
                      <a:pt x="44" y="8"/>
                    </a:cubicBezTo>
                    <a:cubicBezTo>
                      <a:pt x="44" y="8"/>
                      <a:pt x="44" y="8"/>
                      <a:pt x="44" y="8"/>
                    </a:cubicBezTo>
                    <a:cubicBezTo>
                      <a:pt x="44" y="8"/>
                      <a:pt x="44" y="8"/>
                      <a:pt x="44" y="8"/>
                    </a:cubicBezTo>
                    <a:cubicBezTo>
                      <a:pt x="44" y="8"/>
                      <a:pt x="44" y="8"/>
                      <a:pt x="44" y="8"/>
                    </a:cubicBezTo>
                    <a:cubicBezTo>
                      <a:pt x="44" y="8"/>
                      <a:pt x="44" y="8"/>
                      <a:pt x="44" y="8"/>
                    </a:cubicBezTo>
                    <a:cubicBezTo>
                      <a:pt x="44" y="8"/>
                      <a:pt x="44" y="8"/>
                      <a:pt x="44" y="8"/>
                    </a:cubicBezTo>
                    <a:cubicBezTo>
                      <a:pt x="44" y="8"/>
                      <a:pt x="44" y="8"/>
                      <a:pt x="44" y="8"/>
                    </a:cubicBezTo>
                    <a:cubicBezTo>
                      <a:pt x="44" y="8"/>
                      <a:pt x="44" y="8"/>
                      <a:pt x="44" y="8"/>
                    </a:cubicBezTo>
                    <a:cubicBezTo>
                      <a:pt x="44" y="8"/>
                      <a:pt x="44" y="8"/>
                      <a:pt x="44" y="8"/>
                    </a:cubicBezTo>
                    <a:cubicBezTo>
                      <a:pt x="44" y="8"/>
                      <a:pt x="44" y="8"/>
                      <a:pt x="44" y="8"/>
                    </a:cubicBezTo>
                    <a:cubicBezTo>
                      <a:pt x="44" y="8"/>
                      <a:pt x="44" y="8"/>
                      <a:pt x="44" y="8"/>
                    </a:cubicBezTo>
                    <a:cubicBezTo>
                      <a:pt x="44" y="8"/>
                      <a:pt x="44" y="8"/>
                      <a:pt x="44" y="8"/>
                    </a:cubicBezTo>
                    <a:cubicBezTo>
                      <a:pt x="44" y="8"/>
                      <a:pt x="44" y="8"/>
                      <a:pt x="44" y="8"/>
                    </a:cubicBezTo>
                    <a:cubicBezTo>
                      <a:pt x="44" y="8"/>
                      <a:pt x="44" y="8"/>
                      <a:pt x="44" y="8"/>
                    </a:cubicBezTo>
                    <a:cubicBezTo>
                      <a:pt x="44" y="8"/>
                      <a:pt x="44" y="8"/>
                      <a:pt x="44" y="8"/>
                    </a:cubicBezTo>
                    <a:cubicBezTo>
                      <a:pt x="44" y="8"/>
                      <a:pt x="44" y="8"/>
                      <a:pt x="44" y="8"/>
                    </a:cubicBezTo>
                    <a:cubicBezTo>
                      <a:pt x="44" y="8"/>
                      <a:pt x="44" y="8"/>
                      <a:pt x="44" y="8"/>
                    </a:cubicBezTo>
                    <a:cubicBezTo>
                      <a:pt x="44" y="8"/>
                      <a:pt x="44" y="8"/>
                      <a:pt x="44" y="8"/>
                    </a:cubicBezTo>
                    <a:cubicBezTo>
                      <a:pt x="44" y="8"/>
                      <a:pt x="44" y="8"/>
                      <a:pt x="44" y="8"/>
                    </a:cubicBezTo>
                    <a:cubicBezTo>
                      <a:pt x="44" y="9"/>
                      <a:pt x="44" y="9"/>
                      <a:pt x="44" y="9"/>
                    </a:cubicBezTo>
                    <a:cubicBezTo>
                      <a:pt x="44" y="9"/>
                      <a:pt x="44" y="9"/>
                      <a:pt x="44" y="9"/>
                    </a:cubicBezTo>
                    <a:cubicBezTo>
                      <a:pt x="44" y="9"/>
                      <a:pt x="44" y="9"/>
                      <a:pt x="44" y="9"/>
                    </a:cubicBezTo>
                    <a:cubicBezTo>
                      <a:pt x="44" y="9"/>
                      <a:pt x="44" y="9"/>
                      <a:pt x="44" y="9"/>
                    </a:cubicBezTo>
                    <a:cubicBezTo>
                      <a:pt x="44" y="9"/>
                      <a:pt x="44" y="9"/>
                      <a:pt x="44" y="9"/>
                    </a:cubicBezTo>
                    <a:cubicBezTo>
                      <a:pt x="44" y="9"/>
                      <a:pt x="44" y="9"/>
                      <a:pt x="44" y="9"/>
                    </a:cubicBezTo>
                    <a:cubicBezTo>
                      <a:pt x="44" y="9"/>
                      <a:pt x="44" y="9"/>
                      <a:pt x="44" y="9"/>
                    </a:cubicBezTo>
                    <a:cubicBezTo>
                      <a:pt x="44" y="9"/>
                      <a:pt x="44" y="9"/>
                      <a:pt x="44" y="9"/>
                    </a:cubicBezTo>
                    <a:cubicBezTo>
                      <a:pt x="44" y="9"/>
                      <a:pt x="44" y="9"/>
                      <a:pt x="44" y="9"/>
                    </a:cubicBezTo>
                    <a:cubicBezTo>
                      <a:pt x="44" y="9"/>
                      <a:pt x="44" y="9"/>
                      <a:pt x="44" y="9"/>
                    </a:cubicBezTo>
                    <a:cubicBezTo>
                      <a:pt x="44" y="9"/>
                      <a:pt x="44" y="9"/>
                      <a:pt x="44" y="9"/>
                    </a:cubicBezTo>
                    <a:cubicBezTo>
                      <a:pt x="44" y="9"/>
                      <a:pt x="44" y="9"/>
                      <a:pt x="44" y="9"/>
                    </a:cubicBezTo>
                    <a:cubicBezTo>
                      <a:pt x="44" y="9"/>
                      <a:pt x="44" y="9"/>
                      <a:pt x="44" y="9"/>
                    </a:cubicBezTo>
                    <a:cubicBezTo>
                      <a:pt x="44" y="9"/>
                      <a:pt x="44" y="9"/>
                      <a:pt x="44" y="9"/>
                    </a:cubicBezTo>
                    <a:cubicBezTo>
                      <a:pt x="44" y="9"/>
                      <a:pt x="44" y="9"/>
                      <a:pt x="44" y="9"/>
                    </a:cubicBezTo>
                    <a:cubicBezTo>
                      <a:pt x="44" y="9"/>
                      <a:pt x="44" y="9"/>
                      <a:pt x="44" y="9"/>
                    </a:cubicBezTo>
                    <a:cubicBezTo>
                      <a:pt x="44" y="9"/>
                      <a:pt x="44" y="9"/>
                      <a:pt x="44" y="9"/>
                    </a:cubicBezTo>
                    <a:cubicBezTo>
                      <a:pt x="44" y="9"/>
                      <a:pt x="44" y="9"/>
                      <a:pt x="44" y="9"/>
                    </a:cubicBezTo>
                    <a:cubicBezTo>
                      <a:pt x="44" y="9"/>
                      <a:pt x="44" y="9"/>
                      <a:pt x="44" y="9"/>
                    </a:cubicBezTo>
                    <a:cubicBezTo>
                      <a:pt x="44" y="9"/>
                      <a:pt x="44" y="9"/>
                      <a:pt x="44" y="9"/>
                    </a:cubicBezTo>
                    <a:cubicBezTo>
                      <a:pt x="44" y="9"/>
                      <a:pt x="44" y="9"/>
                      <a:pt x="44" y="9"/>
                    </a:cubicBezTo>
                    <a:cubicBezTo>
                      <a:pt x="44" y="9"/>
                      <a:pt x="44" y="9"/>
                      <a:pt x="44" y="9"/>
                    </a:cubicBezTo>
                    <a:cubicBezTo>
                      <a:pt x="44" y="9"/>
                      <a:pt x="44" y="9"/>
                      <a:pt x="44" y="10"/>
                    </a:cubicBezTo>
                    <a:cubicBezTo>
                      <a:pt x="44" y="10"/>
                      <a:pt x="44" y="10"/>
                      <a:pt x="44" y="10"/>
                    </a:cubicBezTo>
                    <a:cubicBezTo>
                      <a:pt x="44" y="10"/>
                      <a:pt x="44" y="10"/>
                      <a:pt x="44" y="10"/>
                    </a:cubicBezTo>
                    <a:cubicBezTo>
                      <a:pt x="44" y="10"/>
                      <a:pt x="44" y="10"/>
                      <a:pt x="44" y="10"/>
                    </a:cubicBezTo>
                    <a:cubicBezTo>
                      <a:pt x="31" y="16"/>
                      <a:pt x="24" y="19"/>
                      <a:pt x="11" y="26"/>
                    </a:cubicBezTo>
                    <a:cubicBezTo>
                      <a:pt x="6" y="23"/>
                      <a:pt x="4" y="21"/>
                      <a:pt x="0" y="19"/>
                    </a:cubicBezTo>
                    <a:cubicBezTo>
                      <a:pt x="1" y="19"/>
                      <a:pt x="1" y="19"/>
                      <a:pt x="1" y="19"/>
                    </a:cubicBezTo>
                    <a:cubicBezTo>
                      <a:pt x="1" y="19"/>
                      <a:pt x="1" y="19"/>
                      <a:pt x="0" y="19"/>
                    </a:cubicBezTo>
                    <a:cubicBezTo>
                      <a:pt x="1" y="19"/>
                      <a:pt x="1" y="19"/>
                      <a:pt x="1" y="19"/>
                    </a:cubicBezTo>
                    <a:cubicBezTo>
                      <a:pt x="1" y="19"/>
                      <a:pt x="1" y="19"/>
                      <a:pt x="0" y="19"/>
                    </a:cubicBezTo>
                    <a:cubicBezTo>
                      <a:pt x="1" y="19"/>
                      <a:pt x="1" y="19"/>
                      <a:pt x="1" y="19"/>
                    </a:cubicBezTo>
                    <a:cubicBezTo>
                      <a:pt x="1" y="19"/>
                      <a:pt x="1" y="19"/>
                      <a:pt x="0" y="19"/>
                    </a:cubicBezTo>
                    <a:cubicBezTo>
                      <a:pt x="1" y="19"/>
                      <a:pt x="1" y="19"/>
                      <a:pt x="1" y="19"/>
                    </a:cubicBezTo>
                    <a:cubicBezTo>
                      <a:pt x="1" y="19"/>
                      <a:pt x="1" y="19"/>
                      <a:pt x="0" y="19"/>
                    </a:cubicBezTo>
                    <a:cubicBezTo>
                      <a:pt x="1" y="19"/>
                      <a:pt x="1" y="19"/>
                      <a:pt x="1" y="18"/>
                    </a:cubicBezTo>
                    <a:cubicBezTo>
                      <a:pt x="1" y="18"/>
                      <a:pt x="0" y="18"/>
                      <a:pt x="0" y="18"/>
                    </a:cubicBezTo>
                    <a:cubicBezTo>
                      <a:pt x="1" y="18"/>
                      <a:pt x="1" y="18"/>
                      <a:pt x="1" y="18"/>
                    </a:cubicBezTo>
                    <a:close/>
                  </a:path>
                </a:pathLst>
              </a:custGeom>
              <a:solidFill>
                <a:srgbClr val="71717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72" name="Freeform 61">
                <a:extLst>
                  <a:ext uri="{FF2B5EF4-FFF2-40B4-BE49-F238E27FC236}">
                    <a16:creationId xmlns:a16="http://schemas.microsoft.com/office/drawing/2014/main" id="{3E44DF39-2B62-4279-BCF5-233D5960565E}"/>
                  </a:ext>
                </a:extLst>
              </p:cNvPr>
              <p:cNvSpPr/>
              <p:nvPr/>
            </p:nvSpPr>
            <p:spPr bwMode="auto">
              <a:xfrm>
                <a:off x="3713" y="2644"/>
                <a:ext cx="158" cy="94"/>
              </a:xfrm>
              <a:custGeom>
                <a:gdLst>
                  <a:gd fmla="*/ 42 w 42" name="T0"/>
                  <a:gd fmla="*/ 9 h 25" name="T1"/>
                  <a:gd fmla="*/ 10 w 42" name="T2"/>
                  <a:gd fmla="*/ 25 h 25" name="T3"/>
                  <a:gd fmla="*/ 0 w 42" name="T4"/>
                  <a:gd fmla="*/ 19 h 25" name="T5"/>
                  <a:gd fmla="*/ 0 w 42" name="T6"/>
                  <a:gd fmla="*/ 18 h 25" name="T7"/>
                  <a:gd fmla="*/ 0 w 42" name="T8"/>
                  <a:gd fmla="*/ 18 h 25" name="T9"/>
                  <a:gd fmla="*/ 0 w 42" name="T10"/>
                  <a:gd fmla="*/ 18 h 25" name="T11"/>
                  <a:gd fmla="*/ 0 w 42" name="T12"/>
                  <a:gd fmla="*/ 16 h 25" name="T13"/>
                  <a:gd fmla="*/ 0 w 42" name="T14"/>
                  <a:gd fmla="*/ 16 h 25" name="T15"/>
                  <a:gd fmla="*/ 33 w 42" name="T16"/>
                  <a:gd fmla="*/ 0 h 25" name="T17"/>
                  <a:gd fmla="*/ 42 w 42" name="T18"/>
                  <a:gd fmla="*/ 7 h 25" name="T19"/>
                  <a:gd fmla="*/ 42 w 42" name="T20"/>
                  <a:gd fmla="*/ 7 h 25" name="T21"/>
                  <a:gd fmla="*/ 42 w 42" name="T22"/>
                  <a:gd fmla="*/ 7 h 25" name="T23"/>
                  <a:gd fmla="*/ 42 w 42" name="T24"/>
                  <a:gd fmla="*/ 9 h 25"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5" w="42">
                    <a:moveTo>
                      <a:pt x="42" y="9"/>
                    </a:moveTo>
                    <a:cubicBezTo>
                      <a:pt x="29" y="16"/>
                      <a:pt x="23" y="19"/>
                      <a:pt x="10" y="25"/>
                    </a:cubicBezTo>
                    <a:cubicBezTo>
                      <a:pt x="6" y="22"/>
                      <a:pt x="4" y="21"/>
                      <a:pt x="0" y="19"/>
                    </a:cubicBezTo>
                    <a:cubicBezTo>
                      <a:pt x="0" y="18"/>
                      <a:pt x="0" y="18"/>
                      <a:pt x="0" y="18"/>
                    </a:cubicBezTo>
                    <a:cubicBezTo>
                      <a:pt x="0" y="18"/>
                      <a:pt x="0" y="18"/>
                      <a:pt x="0" y="18"/>
                    </a:cubicBezTo>
                    <a:cubicBezTo>
                      <a:pt x="0" y="18"/>
                      <a:pt x="0" y="18"/>
                      <a:pt x="0" y="18"/>
                    </a:cubicBezTo>
                    <a:cubicBezTo>
                      <a:pt x="0" y="18"/>
                      <a:pt x="0" y="16"/>
                      <a:pt x="0" y="16"/>
                    </a:cubicBezTo>
                    <a:cubicBezTo>
                      <a:pt x="0" y="16"/>
                      <a:pt x="0" y="16"/>
                      <a:pt x="0" y="16"/>
                    </a:cubicBezTo>
                    <a:cubicBezTo>
                      <a:pt x="0" y="16"/>
                      <a:pt x="19" y="6"/>
                      <a:pt x="33" y="0"/>
                    </a:cubicBezTo>
                    <a:cubicBezTo>
                      <a:pt x="36" y="2"/>
                      <a:pt x="38" y="4"/>
                      <a:pt x="42" y="7"/>
                    </a:cubicBezTo>
                    <a:cubicBezTo>
                      <a:pt x="42" y="7"/>
                      <a:pt x="42" y="7"/>
                      <a:pt x="42" y="7"/>
                    </a:cubicBezTo>
                    <a:cubicBezTo>
                      <a:pt x="42" y="7"/>
                      <a:pt x="42" y="7"/>
                      <a:pt x="42" y="7"/>
                    </a:cubicBezTo>
                    <a:cubicBezTo>
                      <a:pt x="42" y="7"/>
                      <a:pt x="42" y="9"/>
                      <a:pt x="42" y="9"/>
                    </a:cubicBezTo>
                    <a:close/>
                  </a:path>
                </a:pathLst>
              </a:custGeom>
              <a:solidFill>
                <a:srgbClr val="71717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73" name="Freeform 62">
                <a:extLst>
                  <a:ext uri="{FF2B5EF4-FFF2-40B4-BE49-F238E27FC236}">
                    <a16:creationId xmlns:a16="http://schemas.microsoft.com/office/drawing/2014/main" id="{71C20369-4E6D-4D03-B921-3AC58A245042}"/>
                  </a:ext>
                </a:extLst>
              </p:cNvPr>
              <p:cNvSpPr/>
              <p:nvPr/>
            </p:nvSpPr>
            <p:spPr bwMode="auto">
              <a:xfrm>
                <a:off x="3277" y="2832"/>
                <a:ext cx="90" cy="61"/>
              </a:xfrm>
              <a:custGeom>
                <a:gdLst>
                  <a:gd fmla="*/ 0 w 24" name="T0"/>
                  <a:gd fmla="*/ 9 h 16" name="T1"/>
                  <a:gd fmla="*/ 0 w 24" name="T2"/>
                  <a:gd fmla="*/ 9 h 16" name="T3"/>
                  <a:gd fmla="*/ 0 w 24" name="T4"/>
                  <a:gd fmla="*/ 9 h 16" name="T5"/>
                  <a:gd fmla="*/ 0 w 24" name="T6"/>
                  <a:gd fmla="*/ 8 h 16" name="T7"/>
                  <a:gd fmla="*/ 0 w 24" name="T8"/>
                  <a:gd fmla="*/ 8 h 16" name="T9"/>
                  <a:gd fmla="*/ 0 w 24" name="T10"/>
                  <a:gd fmla="*/ 8 h 16" name="T11"/>
                  <a:gd fmla="*/ 0 w 24" name="T12"/>
                  <a:gd fmla="*/ 8 h 16" name="T13"/>
                  <a:gd fmla="*/ 0 w 24" name="T14"/>
                  <a:gd fmla="*/ 8 h 16" name="T15"/>
                  <a:gd fmla="*/ 0 w 24" name="T16"/>
                  <a:gd fmla="*/ 8 h 16" name="T17"/>
                  <a:gd fmla="*/ 0 w 24" name="T18"/>
                  <a:gd fmla="*/ 8 h 16" name="T19"/>
                  <a:gd fmla="*/ 0 w 24" name="T20"/>
                  <a:gd fmla="*/ 8 h 16" name="T21"/>
                  <a:gd fmla="*/ 0 w 24" name="T22"/>
                  <a:gd fmla="*/ 7 h 16" name="T23"/>
                  <a:gd fmla="*/ 0 w 24" name="T24"/>
                  <a:gd fmla="*/ 7 h 16" name="T25"/>
                  <a:gd fmla="*/ 0 w 24" name="T26"/>
                  <a:gd fmla="*/ 7 h 16" name="T27"/>
                  <a:gd fmla="*/ 15 w 24" name="T28"/>
                  <a:gd fmla="*/ 0 h 16" name="T29"/>
                  <a:gd fmla="*/ 24 w 24" name="T30"/>
                  <a:gd fmla="*/ 7 h 16" name="T31"/>
                  <a:gd fmla="*/ 24 w 24" name="T32"/>
                  <a:gd fmla="*/ 7 h 16" name="T33"/>
                  <a:gd fmla="*/ 24 w 24" name="T34"/>
                  <a:gd fmla="*/ 7 h 16" name="T35"/>
                  <a:gd fmla="*/ 24 w 24" name="T36"/>
                  <a:gd fmla="*/ 7 h 16" name="T37"/>
                  <a:gd fmla="*/ 24 w 24" name="T38"/>
                  <a:gd fmla="*/ 7 h 16" name="T39"/>
                  <a:gd fmla="*/ 24 w 24" name="T40"/>
                  <a:gd fmla="*/ 7 h 16" name="T41"/>
                  <a:gd fmla="*/ 24 w 24" name="T42"/>
                  <a:gd fmla="*/ 7 h 16" name="T43"/>
                  <a:gd fmla="*/ 24 w 24" name="T44"/>
                  <a:gd fmla="*/ 7 h 16" name="T45"/>
                  <a:gd fmla="*/ 24 w 24" name="T46"/>
                  <a:gd fmla="*/ 8 h 16" name="T47"/>
                  <a:gd fmla="*/ 24 w 24" name="T48"/>
                  <a:gd fmla="*/ 8 h 16" name="T49"/>
                  <a:gd fmla="*/ 24 w 24" name="T50"/>
                  <a:gd fmla="*/ 8 h 16" name="T51"/>
                  <a:gd fmla="*/ 24 w 24" name="T52"/>
                  <a:gd fmla="*/ 8 h 16" name="T53"/>
                  <a:gd fmla="*/ 24 w 24" name="T54"/>
                  <a:gd fmla="*/ 8 h 16" name="T55"/>
                  <a:gd fmla="*/ 24 w 24" name="T56"/>
                  <a:gd fmla="*/ 8 h 16" name="T57"/>
                  <a:gd fmla="*/ 24 w 24" name="T58"/>
                  <a:gd fmla="*/ 8 h 16" name="T59"/>
                  <a:gd fmla="*/ 24 w 24" name="T60"/>
                  <a:gd fmla="*/ 9 h 16" name="T61"/>
                  <a:gd fmla="*/ 24 w 24" name="T62"/>
                  <a:gd fmla="*/ 9 h 16" name="T63"/>
                  <a:gd fmla="*/ 24 w 24" name="T64"/>
                  <a:gd fmla="*/ 9 h 16" name="T65"/>
                  <a:gd fmla="*/ 24 w 24" name="T66"/>
                  <a:gd fmla="*/ 9 h 16" name="T67"/>
                  <a:gd fmla="*/ 24 w 24" name="T68"/>
                  <a:gd fmla="*/ 9 h 16" name="T69"/>
                  <a:gd fmla="*/ 24 w 24" name="T70"/>
                  <a:gd fmla="*/ 9 h 16" name="T71"/>
                  <a:gd fmla="*/ 0 w 24" name="T72"/>
                  <a:gd fmla="*/ 10 h 16" name="T73"/>
                  <a:gd fmla="*/ 0 w 24" name="T74"/>
                  <a:gd fmla="*/ 10 h 16" name="T75"/>
                  <a:gd fmla="*/ 0 w 24" name="T76"/>
                  <a:gd fmla="*/ 9 h 16" name="T77"/>
                  <a:gd fmla="*/ 0 w 24" name="T78"/>
                  <a:gd fmla="*/ 9 h 16" name="T79"/>
                  <a:gd fmla="*/ 0 w 24" name="T80"/>
                  <a:gd fmla="*/ 9 h 16" name="T81"/>
                  <a:gd fmla="*/ 0 w 24" name="T82"/>
                  <a:gd fmla="*/ 9 h 16" name="T83"/>
                  <a:gd fmla="*/ 0 w 24" name="T84"/>
                  <a:gd fmla="*/ 9 h 16"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16" w="24">
                    <a:moveTo>
                      <a:pt x="0" y="9"/>
                    </a:move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6" y="4"/>
                      <a:pt x="9" y="3"/>
                      <a:pt x="15" y="0"/>
                    </a:cubicBezTo>
                    <a:cubicBezTo>
                      <a:pt x="19" y="3"/>
                      <a:pt x="20" y="4"/>
                      <a:pt x="24" y="6"/>
                    </a:cubicBezTo>
                    <a:cubicBezTo>
                      <a:pt x="24" y="6"/>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9"/>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18" y="12"/>
                      <a:pt x="15" y="13"/>
                      <a:pt x="10" y="16"/>
                    </a:cubicBezTo>
                    <a:cubicBezTo>
                      <a:pt x="6" y="14"/>
                      <a:pt x="4" y="12"/>
                      <a:pt x="0" y="10"/>
                    </a:cubicBezTo>
                    <a:cubicBezTo>
                      <a:pt x="0" y="10"/>
                      <a:pt x="0" y="10"/>
                      <a:pt x="0" y="10"/>
                    </a:cubicBezTo>
                    <a:cubicBezTo>
                      <a:pt x="0" y="10"/>
                      <a:pt x="0" y="10"/>
                      <a:pt x="0" y="10"/>
                    </a:cubicBezTo>
                    <a:cubicBezTo>
                      <a:pt x="0" y="10"/>
                      <a:pt x="0" y="10"/>
                      <a:pt x="0" y="10"/>
                    </a:cubicBezTo>
                    <a:cubicBezTo>
                      <a:pt x="0" y="10"/>
                      <a:pt x="0" y="10"/>
                      <a:pt x="0" y="10"/>
                    </a:cubicBezTo>
                    <a:cubicBezTo>
                      <a:pt x="0" y="10"/>
                      <a:pt x="0" y="10"/>
                      <a:pt x="0" y="10"/>
                    </a:cubicBezTo>
                    <a:cubicBezTo>
                      <a:pt x="0" y="10"/>
                      <a:pt x="0" y="10"/>
                      <a:pt x="0" y="10"/>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lose/>
                  </a:path>
                </a:pathLst>
              </a:custGeom>
              <a:solidFill>
                <a:srgbClr val="71717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74" name="Freeform 63">
                <a:extLst>
                  <a:ext uri="{FF2B5EF4-FFF2-40B4-BE49-F238E27FC236}">
                    <a16:creationId xmlns:a16="http://schemas.microsoft.com/office/drawing/2014/main" id="{632DDCD8-EA4E-4570-92CE-BEAAF2C1BC83}"/>
                  </a:ext>
                </a:extLst>
              </p:cNvPr>
              <p:cNvSpPr/>
              <p:nvPr/>
            </p:nvSpPr>
            <p:spPr bwMode="auto">
              <a:xfrm>
                <a:off x="3201" y="2866"/>
                <a:ext cx="95" cy="64"/>
              </a:xfrm>
              <a:custGeom>
                <a:gdLst>
                  <a:gd fmla="*/ 0 w 25" name="T0"/>
                  <a:gd fmla="*/ 9 h 17" name="T1"/>
                  <a:gd fmla="*/ 0 w 25" name="T2"/>
                  <a:gd fmla="*/ 9 h 17" name="T3"/>
                  <a:gd fmla="*/ 0 w 25" name="T4"/>
                  <a:gd fmla="*/ 9 h 17" name="T5"/>
                  <a:gd fmla="*/ 0 w 25" name="T6"/>
                  <a:gd fmla="*/ 9 h 17" name="T7"/>
                  <a:gd fmla="*/ 0 w 25" name="T8"/>
                  <a:gd fmla="*/ 8 h 17" name="T9"/>
                  <a:gd fmla="*/ 0 w 25" name="T10"/>
                  <a:gd fmla="*/ 8 h 17" name="T11"/>
                  <a:gd fmla="*/ 0 w 25" name="T12"/>
                  <a:gd fmla="*/ 8 h 17" name="T13"/>
                  <a:gd fmla="*/ 0 w 25" name="T14"/>
                  <a:gd fmla="*/ 8 h 17" name="T15"/>
                  <a:gd fmla="*/ 0 w 25" name="T16"/>
                  <a:gd fmla="*/ 8 h 17" name="T17"/>
                  <a:gd fmla="*/ 0 w 25" name="T18"/>
                  <a:gd fmla="*/ 8 h 17" name="T19"/>
                  <a:gd fmla="*/ 0 w 25" name="T20"/>
                  <a:gd fmla="*/ 8 h 17" name="T21"/>
                  <a:gd fmla="*/ 0 w 25" name="T22"/>
                  <a:gd fmla="*/ 8 h 17" name="T23"/>
                  <a:gd fmla="*/ 25 w 25" name="T24"/>
                  <a:gd fmla="*/ 7 h 17" name="T25"/>
                  <a:gd fmla="*/ 25 w 25" name="T26"/>
                  <a:gd fmla="*/ 7 h 17" name="T27"/>
                  <a:gd fmla="*/ 25 w 25" name="T28"/>
                  <a:gd fmla="*/ 7 h 17" name="T29"/>
                  <a:gd fmla="*/ 25 w 25" name="T30"/>
                  <a:gd fmla="*/ 7 h 17" name="T31"/>
                  <a:gd fmla="*/ 25 w 25" name="T32"/>
                  <a:gd fmla="*/ 7 h 17" name="T33"/>
                  <a:gd fmla="*/ 25 w 25" name="T34"/>
                  <a:gd fmla="*/ 8 h 17" name="T35"/>
                  <a:gd fmla="*/ 25 w 25" name="T36"/>
                  <a:gd fmla="*/ 8 h 17" name="T37"/>
                  <a:gd fmla="*/ 25 w 25" name="T38"/>
                  <a:gd fmla="*/ 8 h 17" name="T39"/>
                  <a:gd fmla="*/ 25 w 25" name="T40"/>
                  <a:gd fmla="*/ 8 h 17" name="T41"/>
                  <a:gd fmla="*/ 25 w 25" name="T42"/>
                  <a:gd fmla="*/ 8 h 17" name="T43"/>
                  <a:gd fmla="*/ 25 w 25" name="T44"/>
                  <a:gd fmla="*/ 8 h 17" name="T45"/>
                  <a:gd fmla="*/ 25 w 25" name="T46"/>
                  <a:gd fmla="*/ 8 h 17" name="T47"/>
                  <a:gd fmla="*/ 25 w 25" name="T48"/>
                  <a:gd fmla="*/ 9 h 17" name="T49"/>
                  <a:gd fmla="*/ 25 w 25" name="T50"/>
                  <a:gd fmla="*/ 9 h 17" name="T51"/>
                  <a:gd fmla="*/ 25 w 25" name="T52"/>
                  <a:gd fmla="*/ 9 h 17" name="T53"/>
                  <a:gd fmla="*/ 25 w 25" name="T54"/>
                  <a:gd fmla="*/ 9 h 17" name="T55"/>
                  <a:gd fmla="*/ 25 w 25" name="T56"/>
                  <a:gd fmla="*/ 9 h 17" name="T57"/>
                  <a:gd fmla="*/ 25 w 25" name="T58"/>
                  <a:gd fmla="*/ 9 h 17" name="T59"/>
                  <a:gd fmla="*/ 25 w 25" name="T60"/>
                  <a:gd fmla="*/ 9 h 17" name="T61"/>
                  <a:gd fmla="*/ 25 w 25" name="T62"/>
                  <a:gd fmla="*/ 9 h 17" name="T63"/>
                  <a:gd fmla="*/ 25 w 25" name="T64"/>
                  <a:gd fmla="*/ 10 h 17" name="T65"/>
                  <a:gd fmla="*/ 0 w 25" name="T66"/>
                  <a:gd fmla="*/ 10 h 17" name="T67"/>
                  <a:gd fmla="*/ 0 w 25" name="T68"/>
                  <a:gd fmla="*/ 10 h 17" name="T69"/>
                  <a:gd fmla="*/ 0 w 25" name="T70"/>
                  <a:gd fmla="*/ 10 h 17" name="T71"/>
                  <a:gd fmla="*/ 0 w 25" name="T72"/>
                  <a:gd fmla="*/ 10 h 17" name="T73"/>
                  <a:gd fmla="*/ 0 w 25" name="T74"/>
                  <a:gd fmla="*/ 10 h 17" name="T75"/>
                  <a:gd fmla="*/ 0 w 25" name="T76"/>
                  <a:gd fmla="*/ 10 h 17" name="T77"/>
                  <a:gd fmla="*/ 0 w 25" name="T78"/>
                  <a:gd fmla="*/ 9 h 17" name="T79"/>
                  <a:gd fmla="*/ 0 w 25" name="T80"/>
                  <a:gd fmla="*/ 9 h 17" name="T81"/>
                  <a:gd fmla="*/ 0 w 25" name="T82"/>
                  <a:gd fmla="*/ 9 h 17" name="T83"/>
                  <a:gd fmla="*/ 0 w 25" name="T84"/>
                  <a:gd fmla="*/ 9 h 17"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17" w="25">
                    <a:moveTo>
                      <a:pt x="0" y="9"/>
                    </a:move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6" y="5"/>
                      <a:pt x="9" y="3"/>
                      <a:pt x="15" y="0"/>
                    </a:cubicBezTo>
                    <a:cubicBezTo>
                      <a:pt x="19" y="3"/>
                      <a:pt x="21" y="4"/>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10"/>
                      <a:pt x="25" y="10"/>
                    </a:cubicBezTo>
                    <a:cubicBezTo>
                      <a:pt x="25" y="10"/>
                      <a:pt x="25" y="10"/>
                      <a:pt x="25" y="10"/>
                    </a:cubicBezTo>
                    <a:cubicBezTo>
                      <a:pt x="25" y="10"/>
                      <a:pt x="25" y="10"/>
                      <a:pt x="25" y="10"/>
                    </a:cubicBezTo>
                    <a:cubicBezTo>
                      <a:pt x="19" y="12"/>
                      <a:pt x="16" y="14"/>
                      <a:pt x="10" y="17"/>
                    </a:cubicBezTo>
                    <a:cubicBezTo>
                      <a:pt x="6" y="14"/>
                      <a:pt x="4" y="13"/>
                      <a:pt x="0" y="10"/>
                    </a:cubicBezTo>
                    <a:cubicBezTo>
                      <a:pt x="0" y="10"/>
                      <a:pt x="0" y="10"/>
                      <a:pt x="0" y="10"/>
                    </a:cubicBezTo>
                    <a:cubicBezTo>
                      <a:pt x="0" y="10"/>
                      <a:pt x="0" y="10"/>
                      <a:pt x="0" y="10"/>
                    </a:cubicBezTo>
                    <a:cubicBezTo>
                      <a:pt x="0" y="10"/>
                      <a:pt x="0" y="10"/>
                      <a:pt x="0" y="10"/>
                    </a:cubicBezTo>
                    <a:cubicBezTo>
                      <a:pt x="0" y="10"/>
                      <a:pt x="0" y="10"/>
                      <a:pt x="0" y="10"/>
                    </a:cubicBezTo>
                    <a:cubicBezTo>
                      <a:pt x="0" y="10"/>
                      <a:pt x="0" y="10"/>
                      <a:pt x="0" y="10"/>
                    </a:cubicBezTo>
                    <a:cubicBezTo>
                      <a:pt x="0" y="10"/>
                      <a:pt x="0" y="10"/>
                      <a:pt x="0" y="10"/>
                    </a:cubicBezTo>
                    <a:cubicBezTo>
                      <a:pt x="0" y="10"/>
                      <a:pt x="0" y="10"/>
                      <a:pt x="0" y="10"/>
                    </a:cubicBezTo>
                    <a:cubicBezTo>
                      <a:pt x="0" y="10"/>
                      <a:pt x="0" y="10"/>
                      <a:pt x="0" y="10"/>
                    </a:cubicBezTo>
                    <a:cubicBezTo>
                      <a:pt x="0" y="10"/>
                      <a:pt x="0" y="10"/>
                      <a:pt x="0" y="10"/>
                    </a:cubicBezTo>
                    <a:cubicBezTo>
                      <a:pt x="0" y="10"/>
                      <a:pt x="0" y="10"/>
                      <a:pt x="0" y="10"/>
                    </a:cubicBezTo>
                    <a:cubicBezTo>
                      <a:pt x="0" y="10"/>
                      <a:pt x="0" y="10"/>
                      <a:pt x="0" y="10"/>
                    </a:cubicBezTo>
                    <a:cubicBezTo>
                      <a:pt x="0" y="10"/>
                      <a:pt x="0" y="10"/>
                      <a:pt x="0" y="10"/>
                    </a:cubicBezTo>
                    <a:cubicBezTo>
                      <a:pt x="0" y="10"/>
                      <a:pt x="0" y="10"/>
                      <a:pt x="0" y="10"/>
                    </a:cubicBezTo>
                    <a:cubicBezTo>
                      <a:pt x="0" y="10"/>
                      <a:pt x="0" y="10"/>
                      <a:pt x="0" y="10"/>
                    </a:cubicBezTo>
                    <a:cubicBezTo>
                      <a:pt x="0" y="10"/>
                      <a:pt x="0" y="10"/>
                      <a:pt x="0" y="10"/>
                    </a:cubicBezTo>
                    <a:cubicBezTo>
                      <a:pt x="0" y="10"/>
                      <a:pt x="0" y="10"/>
                      <a:pt x="0" y="10"/>
                    </a:cubicBezTo>
                    <a:cubicBezTo>
                      <a:pt x="0" y="10"/>
                      <a:pt x="0" y="10"/>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lose/>
                  </a:path>
                </a:pathLst>
              </a:custGeom>
              <a:solidFill>
                <a:srgbClr val="71717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75" name="Freeform 64">
                <a:extLst>
                  <a:ext uri="{FF2B5EF4-FFF2-40B4-BE49-F238E27FC236}">
                    <a16:creationId xmlns:a16="http://schemas.microsoft.com/office/drawing/2014/main" id="{C1D20E8C-C162-42B0-8E2A-804AA7285028}"/>
                  </a:ext>
                </a:extLst>
              </p:cNvPr>
              <p:cNvSpPr/>
              <p:nvPr/>
            </p:nvSpPr>
            <p:spPr bwMode="auto">
              <a:xfrm>
                <a:off x="3119" y="2847"/>
                <a:ext cx="94" cy="64"/>
              </a:xfrm>
              <a:custGeom>
                <a:gdLst>
                  <a:gd fmla="*/ 0 w 25" name="T0"/>
                  <a:gd fmla="*/ 7 h 17" name="T1"/>
                  <a:gd fmla="*/ 0 w 25" name="T2"/>
                  <a:gd fmla="*/ 7 h 17" name="T3"/>
                  <a:gd fmla="*/ 0 w 25" name="T4"/>
                  <a:gd fmla="*/ 7 h 17" name="T5"/>
                  <a:gd fmla="*/ 15 w 25" name="T6"/>
                  <a:gd fmla="*/ 0 h 17" name="T7"/>
                  <a:gd fmla="*/ 25 w 25" name="T8"/>
                  <a:gd fmla="*/ 7 h 17" name="T9"/>
                  <a:gd fmla="*/ 25 w 25" name="T10"/>
                  <a:gd fmla="*/ 7 h 17" name="T11"/>
                  <a:gd fmla="*/ 25 w 25" name="T12"/>
                  <a:gd fmla="*/ 8 h 17" name="T13"/>
                  <a:gd fmla="*/ 25 w 25" name="T14"/>
                  <a:gd fmla="*/ 8 h 17" name="T15"/>
                  <a:gd fmla="*/ 25 w 25" name="T16"/>
                  <a:gd fmla="*/ 10 h 17" name="T17"/>
                  <a:gd fmla="*/ 11 w 25" name="T18"/>
                  <a:gd fmla="*/ 17 h 17" name="T19"/>
                  <a:gd fmla="*/ 0 w 25" name="T20"/>
                  <a:gd fmla="*/ 10 h 17" name="T21"/>
                  <a:gd fmla="*/ 0 w 25" name="T22"/>
                  <a:gd fmla="*/ 7 h 17"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7" w="25">
                    <a:moveTo>
                      <a:pt x="0" y="7"/>
                    </a:moveTo>
                    <a:cubicBezTo>
                      <a:pt x="0" y="7"/>
                      <a:pt x="0" y="7"/>
                      <a:pt x="0" y="7"/>
                    </a:cubicBezTo>
                    <a:cubicBezTo>
                      <a:pt x="0" y="7"/>
                      <a:pt x="0" y="7"/>
                      <a:pt x="0" y="7"/>
                    </a:cubicBezTo>
                    <a:cubicBezTo>
                      <a:pt x="6" y="4"/>
                      <a:pt x="9" y="3"/>
                      <a:pt x="15" y="0"/>
                    </a:cubicBezTo>
                    <a:cubicBezTo>
                      <a:pt x="19" y="3"/>
                      <a:pt x="21" y="5"/>
                      <a:pt x="25" y="7"/>
                    </a:cubicBezTo>
                    <a:cubicBezTo>
                      <a:pt x="25" y="7"/>
                      <a:pt x="25" y="7"/>
                      <a:pt x="25" y="7"/>
                    </a:cubicBezTo>
                    <a:cubicBezTo>
                      <a:pt x="25" y="7"/>
                      <a:pt x="25" y="7"/>
                      <a:pt x="25" y="8"/>
                    </a:cubicBezTo>
                    <a:cubicBezTo>
                      <a:pt x="25" y="8"/>
                      <a:pt x="25" y="8"/>
                      <a:pt x="25" y="8"/>
                    </a:cubicBezTo>
                    <a:cubicBezTo>
                      <a:pt x="25" y="8"/>
                      <a:pt x="25" y="10"/>
                      <a:pt x="25" y="10"/>
                    </a:cubicBezTo>
                    <a:cubicBezTo>
                      <a:pt x="20" y="13"/>
                      <a:pt x="17" y="14"/>
                      <a:pt x="11" y="17"/>
                    </a:cubicBezTo>
                    <a:cubicBezTo>
                      <a:pt x="6" y="15"/>
                      <a:pt x="4" y="13"/>
                      <a:pt x="0" y="10"/>
                    </a:cubicBezTo>
                    <a:cubicBezTo>
                      <a:pt x="0" y="10"/>
                      <a:pt x="0" y="7"/>
                      <a:pt x="0" y="7"/>
                    </a:cubicBezTo>
                    <a:close/>
                  </a:path>
                </a:pathLst>
              </a:custGeom>
              <a:solidFill>
                <a:srgbClr val="71717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76" name="Freeform 65">
                <a:extLst>
                  <a:ext uri="{FF2B5EF4-FFF2-40B4-BE49-F238E27FC236}">
                    <a16:creationId xmlns:a16="http://schemas.microsoft.com/office/drawing/2014/main" id="{24FEABF6-4AA7-48D8-9C32-10523F1C0FC8}"/>
                  </a:ext>
                </a:extLst>
              </p:cNvPr>
              <p:cNvSpPr/>
              <p:nvPr/>
            </p:nvSpPr>
            <p:spPr bwMode="auto">
              <a:xfrm>
                <a:off x="3292" y="2881"/>
                <a:ext cx="94" cy="61"/>
              </a:xfrm>
              <a:custGeom>
                <a:gdLst>
                  <a:gd fmla="*/ 0 w 25" name="T0"/>
                  <a:gd fmla="*/ 7 h 16" name="T1"/>
                  <a:gd fmla="*/ 25 w 25" name="T2"/>
                  <a:gd fmla="*/ 6 h 16" name="T3"/>
                  <a:gd fmla="*/ 25 w 25" name="T4"/>
                  <a:gd fmla="*/ 7 h 16" name="T5"/>
                  <a:gd fmla="*/ 25 w 25" name="T6"/>
                  <a:gd fmla="*/ 7 h 16" name="T7"/>
                  <a:gd fmla="*/ 25 w 25" name="T8"/>
                  <a:gd fmla="*/ 7 h 16" name="T9"/>
                  <a:gd fmla="*/ 25 w 25" name="T10"/>
                  <a:gd fmla="*/ 7 h 16" name="T11"/>
                  <a:gd fmla="*/ 25 w 25" name="T12"/>
                  <a:gd fmla="*/ 7 h 16" name="T13"/>
                  <a:gd fmla="*/ 25 w 25" name="T14"/>
                  <a:gd fmla="*/ 7 h 16" name="T15"/>
                  <a:gd fmla="*/ 25 w 25" name="T16"/>
                  <a:gd fmla="*/ 7 h 16" name="T17"/>
                  <a:gd fmla="*/ 25 w 25" name="T18"/>
                  <a:gd fmla="*/ 8 h 16" name="T19"/>
                  <a:gd fmla="*/ 25 w 25" name="T20"/>
                  <a:gd fmla="*/ 8 h 16" name="T21"/>
                  <a:gd fmla="*/ 25 w 25" name="T22"/>
                  <a:gd fmla="*/ 8 h 16" name="T23"/>
                  <a:gd fmla="*/ 25 w 25" name="T24"/>
                  <a:gd fmla="*/ 8 h 16" name="T25"/>
                  <a:gd fmla="*/ 25 w 25" name="T26"/>
                  <a:gd fmla="*/ 8 h 16" name="T27"/>
                  <a:gd fmla="*/ 25 w 25" name="T28"/>
                  <a:gd fmla="*/ 8 h 16" name="T29"/>
                  <a:gd fmla="*/ 25 w 25" name="T30"/>
                  <a:gd fmla="*/ 8 h 16" name="T31"/>
                  <a:gd fmla="*/ 25 w 25" name="T32"/>
                  <a:gd fmla="*/ 8 h 16" name="T33"/>
                  <a:gd fmla="*/ 25 w 25" name="T34"/>
                  <a:gd fmla="*/ 9 h 16" name="T35"/>
                  <a:gd fmla="*/ 25 w 25" name="T36"/>
                  <a:gd fmla="*/ 9 h 16" name="T37"/>
                  <a:gd fmla="*/ 25 w 25" name="T38"/>
                  <a:gd fmla="*/ 9 h 16" name="T39"/>
                  <a:gd fmla="*/ 25 w 25" name="T40"/>
                  <a:gd fmla="*/ 9 h 16" name="T41"/>
                  <a:gd fmla="*/ 25 w 25" name="T42"/>
                  <a:gd fmla="*/ 9 h 16" name="T43"/>
                  <a:gd fmla="*/ 10 w 25" name="T44"/>
                  <a:gd fmla="*/ 16 h 16" name="T45"/>
                  <a:gd fmla="*/ 0 w 25" name="T46"/>
                  <a:gd fmla="*/ 10 h 16" name="T47"/>
                  <a:gd fmla="*/ 0 w 25" name="T48"/>
                  <a:gd fmla="*/ 9 h 16" name="T49"/>
                  <a:gd fmla="*/ 0 w 25" name="T50"/>
                  <a:gd fmla="*/ 9 h 16" name="T51"/>
                  <a:gd fmla="*/ 0 w 25" name="T52"/>
                  <a:gd fmla="*/ 9 h 16" name="T53"/>
                  <a:gd fmla="*/ 0 w 25" name="T54"/>
                  <a:gd fmla="*/ 9 h 16" name="T55"/>
                  <a:gd fmla="*/ 0 w 25" name="T56"/>
                  <a:gd fmla="*/ 9 h 16" name="T57"/>
                  <a:gd fmla="*/ 0 w 25" name="T58"/>
                  <a:gd fmla="*/ 9 h 16" name="T59"/>
                  <a:gd fmla="*/ 0 w 25" name="T60"/>
                  <a:gd fmla="*/ 9 h 16" name="T61"/>
                  <a:gd fmla="*/ 0 w 25" name="T62"/>
                  <a:gd fmla="*/ 8 h 16" name="T63"/>
                  <a:gd fmla="*/ 0 w 25" name="T64"/>
                  <a:gd fmla="*/ 8 h 16" name="T65"/>
                  <a:gd fmla="*/ 0 w 25" name="T66"/>
                  <a:gd fmla="*/ 8 h 16" name="T67"/>
                  <a:gd fmla="*/ 0 w 25" name="T68"/>
                  <a:gd fmla="*/ 8 h 16" name="T69"/>
                  <a:gd fmla="*/ 0 w 25" name="T70"/>
                  <a:gd fmla="*/ 8 h 16" name="T71"/>
                  <a:gd fmla="*/ 0 w 25" name="T72"/>
                  <a:gd fmla="*/ 8 h 16" name="T73"/>
                  <a:gd fmla="*/ 0 w 25" name="T74"/>
                  <a:gd fmla="*/ 8 h 16" name="T75"/>
                  <a:gd fmla="*/ 0 w 25" name="T76"/>
                  <a:gd fmla="*/ 8 h 16" name="T77"/>
                  <a:gd fmla="*/ 0 w 25" name="T78"/>
                  <a:gd fmla="*/ 7 h 16" name="T79"/>
                  <a:gd fmla="*/ 0 w 25" name="T80"/>
                  <a:gd fmla="*/ 7 h 16" name="T81"/>
                  <a:gd fmla="*/ 0 w 25" name="T82"/>
                  <a:gd fmla="*/ 7 h 16" name="T83"/>
                  <a:gd fmla="*/ 0 w 25" name="T84"/>
                  <a:gd fmla="*/ 7 h 16"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16" w="25">
                    <a:moveTo>
                      <a:pt x="0" y="7"/>
                    </a:moveTo>
                    <a:cubicBezTo>
                      <a:pt x="0" y="7"/>
                      <a:pt x="0" y="7"/>
                      <a:pt x="0" y="7"/>
                    </a:cubicBezTo>
                    <a:cubicBezTo>
                      <a:pt x="0" y="7"/>
                      <a:pt x="0" y="7"/>
                      <a:pt x="0" y="7"/>
                    </a:cubicBezTo>
                    <a:cubicBezTo>
                      <a:pt x="0" y="7"/>
                      <a:pt x="0" y="7"/>
                      <a:pt x="0" y="7"/>
                    </a:cubicBezTo>
                    <a:cubicBezTo>
                      <a:pt x="6" y="4"/>
                      <a:pt x="9" y="3"/>
                      <a:pt x="15" y="0"/>
                    </a:cubicBezTo>
                    <a:cubicBezTo>
                      <a:pt x="19" y="2"/>
                      <a:pt x="21" y="4"/>
                      <a:pt x="25" y="6"/>
                    </a:cubicBezTo>
                    <a:cubicBezTo>
                      <a:pt x="25" y="6"/>
                      <a:pt x="25" y="6"/>
                      <a:pt x="25" y="6"/>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ubicBezTo>
                      <a:pt x="25" y="7"/>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19" y="12"/>
                      <a:pt x="16" y="13"/>
                      <a:pt x="10" y="16"/>
                    </a:cubicBezTo>
                    <a:cubicBezTo>
                      <a:pt x="6" y="14"/>
                      <a:pt x="4" y="12"/>
                      <a:pt x="0" y="10"/>
                    </a:cubicBezTo>
                    <a:cubicBezTo>
                      <a:pt x="0" y="10"/>
                      <a:pt x="0" y="10"/>
                      <a:pt x="0" y="10"/>
                    </a:cubicBezTo>
                    <a:cubicBezTo>
                      <a:pt x="0" y="10"/>
                      <a:pt x="0" y="10"/>
                      <a:pt x="0" y="10"/>
                    </a:cubicBezTo>
                    <a:cubicBezTo>
                      <a:pt x="0" y="10"/>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lose/>
                  </a:path>
                </a:pathLst>
              </a:custGeom>
              <a:solidFill>
                <a:srgbClr val="71717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77" name="Freeform 66">
                <a:extLst>
                  <a:ext uri="{FF2B5EF4-FFF2-40B4-BE49-F238E27FC236}">
                    <a16:creationId xmlns:a16="http://schemas.microsoft.com/office/drawing/2014/main" id="{948A21D7-F77F-4ACE-81D5-2D727305EFDE}"/>
                  </a:ext>
                </a:extLst>
              </p:cNvPr>
              <p:cNvSpPr/>
              <p:nvPr/>
            </p:nvSpPr>
            <p:spPr bwMode="auto">
              <a:xfrm>
                <a:off x="3051" y="2881"/>
                <a:ext cx="94" cy="64"/>
              </a:xfrm>
              <a:custGeom>
                <a:gdLst>
                  <a:gd fmla="*/ 14 w 25" name="T0"/>
                  <a:gd fmla="*/ 0 h 17" name="T1"/>
                  <a:gd fmla="*/ 25 w 25" name="T2"/>
                  <a:gd fmla="*/ 7 h 17" name="T3"/>
                  <a:gd fmla="*/ 25 w 25" name="T4"/>
                  <a:gd fmla="*/ 7 h 17" name="T5"/>
                  <a:gd fmla="*/ 25 w 25" name="T6"/>
                  <a:gd fmla="*/ 10 h 17" name="T7"/>
                  <a:gd fmla="*/ 11 w 25" name="T8"/>
                  <a:gd fmla="*/ 17 h 17" name="T9"/>
                  <a:gd fmla="*/ 0 w 25" name="T10"/>
                  <a:gd fmla="*/ 10 h 17" name="T11"/>
                  <a:gd fmla="*/ 0 w 25" name="T12"/>
                  <a:gd fmla="*/ 7 h 17" name="T13"/>
                  <a:gd fmla="*/ 14 w 25" name="T14"/>
                  <a:gd fmla="*/ 0 h 1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7" w="25">
                    <a:moveTo>
                      <a:pt x="14" y="0"/>
                    </a:moveTo>
                    <a:cubicBezTo>
                      <a:pt x="19" y="3"/>
                      <a:pt x="21" y="5"/>
                      <a:pt x="25" y="7"/>
                    </a:cubicBezTo>
                    <a:cubicBezTo>
                      <a:pt x="25" y="7"/>
                      <a:pt x="25" y="7"/>
                      <a:pt x="25" y="7"/>
                    </a:cubicBezTo>
                    <a:cubicBezTo>
                      <a:pt x="25" y="7"/>
                      <a:pt x="25" y="10"/>
                      <a:pt x="25" y="10"/>
                    </a:cubicBezTo>
                    <a:cubicBezTo>
                      <a:pt x="19" y="13"/>
                      <a:pt x="16" y="14"/>
                      <a:pt x="11" y="17"/>
                    </a:cubicBezTo>
                    <a:cubicBezTo>
                      <a:pt x="7" y="14"/>
                      <a:pt x="4" y="13"/>
                      <a:pt x="0" y="10"/>
                    </a:cubicBezTo>
                    <a:cubicBezTo>
                      <a:pt x="0" y="10"/>
                      <a:pt x="0" y="7"/>
                      <a:pt x="0" y="7"/>
                    </a:cubicBezTo>
                    <a:cubicBezTo>
                      <a:pt x="6" y="4"/>
                      <a:pt x="8" y="3"/>
                      <a:pt x="14" y="0"/>
                    </a:cubicBezTo>
                    <a:close/>
                  </a:path>
                </a:pathLst>
              </a:custGeom>
              <a:solidFill>
                <a:srgbClr val="71717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78" name="Freeform 67">
                <a:extLst>
                  <a:ext uri="{FF2B5EF4-FFF2-40B4-BE49-F238E27FC236}">
                    <a16:creationId xmlns:a16="http://schemas.microsoft.com/office/drawing/2014/main" id="{94AA0CE0-C3BD-406B-A0F0-86543ECE4A57}"/>
                  </a:ext>
                </a:extLst>
              </p:cNvPr>
              <p:cNvSpPr/>
              <p:nvPr/>
            </p:nvSpPr>
            <p:spPr bwMode="auto">
              <a:xfrm>
                <a:off x="3544" y="2644"/>
                <a:ext cx="94" cy="64"/>
              </a:xfrm>
              <a:custGeom>
                <a:gdLst>
                  <a:gd fmla="*/ 25 w 25" name="T0"/>
                  <a:gd fmla="*/ 7 h 17" name="T1"/>
                  <a:gd fmla="*/ 25 w 25" name="T2"/>
                  <a:gd fmla="*/ 8 h 17" name="T3"/>
                  <a:gd fmla="*/ 25 w 25" name="T4"/>
                  <a:gd fmla="*/ 8 h 17" name="T5"/>
                  <a:gd fmla="*/ 25 w 25" name="T6"/>
                  <a:gd fmla="*/ 8 h 17" name="T7"/>
                  <a:gd fmla="*/ 25 w 25" name="T8"/>
                  <a:gd fmla="*/ 8 h 17" name="T9"/>
                  <a:gd fmla="*/ 25 w 25" name="T10"/>
                  <a:gd fmla="*/ 8 h 17" name="T11"/>
                  <a:gd fmla="*/ 25 w 25" name="T12"/>
                  <a:gd fmla="*/ 8 h 17" name="T13"/>
                  <a:gd fmla="*/ 25 w 25" name="T14"/>
                  <a:gd fmla="*/ 8 h 17" name="T15"/>
                  <a:gd fmla="*/ 25 w 25" name="T16"/>
                  <a:gd fmla="*/ 8 h 17" name="T17"/>
                  <a:gd fmla="*/ 25 w 25" name="T18"/>
                  <a:gd fmla="*/ 9 h 17" name="T19"/>
                  <a:gd fmla="*/ 25 w 25" name="T20"/>
                  <a:gd fmla="*/ 9 h 17" name="T21"/>
                  <a:gd fmla="*/ 25 w 25" name="T22"/>
                  <a:gd fmla="*/ 9 h 17" name="T23"/>
                  <a:gd fmla="*/ 25 w 25" name="T24"/>
                  <a:gd fmla="*/ 9 h 17" name="T25"/>
                  <a:gd fmla="*/ 25 w 25" name="T26"/>
                  <a:gd fmla="*/ 9 h 17" name="T27"/>
                  <a:gd fmla="*/ 25 w 25" name="T28"/>
                  <a:gd fmla="*/ 9 h 17" name="T29"/>
                  <a:gd fmla="*/ 25 w 25" name="T30"/>
                  <a:gd fmla="*/ 9 h 17" name="T31"/>
                  <a:gd fmla="*/ 25 w 25" name="T32"/>
                  <a:gd fmla="*/ 9 h 17" name="T33"/>
                  <a:gd fmla="*/ 25 w 25" name="T34"/>
                  <a:gd fmla="*/ 10 h 17" name="T35"/>
                  <a:gd fmla="*/ 25 w 25" name="T36"/>
                  <a:gd fmla="*/ 10 h 17" name="T37"/>
                  <a:gd fmla="*/ 25 w 25" name="T38"/>
                  <a:gd fmla="*/ 10 h 17" name="T39"/>
                  <a:gd fmla="*/ 25 w 25" name="T40"/>
                  <a:gd fmla="*/ 10 h 17" name="T41"/>
                  <a:gd fmla="*/ 0 w 25" name="T42"/>
                  <a:gd fmla="*/ 10 h 17" name="T43"/>
                  <a:gd fmla="*/ 0 w 25" name="T44"/>
                  <a:gd fmla="*/ 10 h 17" name="T45"/>
                  <a:gd fmla="*/ 0 w 25" name="T46"/>
                  <a:gd fmla="*/ 10 h 17" name="T47"/>
                  <a:gd fmla="*/ 0 w 25" name="T48"/>
                  <a:gd fmla="*/ 9 h 17" name="T49"/>
                  <a:gd fmla="*/ 0 w 25" name="T50"/>
                  <a:gd fmla="*/ 9 h 17" name="T51"/>
                  <a:gd fmla="*/ 0 w 25" name="T52"/>
                  <a:gd fmla="*/ 9 h 17" name="T53"/>
                  <a:gd fmla="*/ 0 w 25" name="T54"/>
                  <a:gd fmla="*/ 9 h 17" name="T55"/>
                  <a:gd fmla="*/ 0 w 25" name="T56"/>
                  <a:gd fmla="*/ 9 h 17" name="T57"/>
                  <a:gd fmla="*/ 0 w 25" name="T58"/>
                  <a:gd fmla="*/ 9 h 17" name="T59"/>
                  <a:gd fmla="*/ 0 w 25" name="T60"/>
                  <a:gd fmla="*/ 9 h 17" name="T61"/>
                  <a:gd fmla="*/ 0 w 25" name="T62"/>
                  <a:gd fmla="*/ 9 h 17" name="T63"/>
                  <a:gd fmla="*/ 0 w 25" name="T64"/>
                  <a:gd fmla="*/ 8 h 17" name="T65"/>
                  <a:gd fmla="*/ 0 w 25" name="T66"/>
                  <a:gd fmla="*/ 8 h 17" name="T67"/>
                  <a:gd fmla="*/ 0 w 25" name="T68"/>
                  <a:gd fmla="*/ 8 h 17" name="T69"/>
                  <a:gd fmla="*/ 0 w 25" name="T70"/>
                  <a:gd fmla="*/ 8 h 17" name="T71"/>
                  <a:gd fmla="*/ 0 w 25" name="T72"/>
                  <a:gd fmla="*/ 8 h 17" name="T73"/>
                  <a:gd fmla="*/ 0 w 25" name="T74"/>
                  <a:gd fmla="*/ 8 h 17" name="T75"/>
                  <a:gd fmla="*/ 0 w 25" name="T76"/>
                  <a:gd fmla="*/ 8 h 17" name="T77"/>
                  <a:gd fmla="*/ 0 w 25" name="T78"/>
                  <a:gd fmla="*/ 7 h 17" name="T79"/>
                  <a:gd fmla="*/ 0 w 25" name="T80"/>
                  <a:gd fmla="*/ 7 h 17" name="T81"/>
                  <a:gd fmla="*/ 0 w 25" name="T82"/>
                  <a:gd fmla="*/ 7 h 17" name="T83"/>
                  <a:gd fmla="*/ 15 w 25" name="T84"/>
                  <a:gd fmla="*/ 0 h 17"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17" w="25">
                    <a:moveTo>
                      <a:pt x="15" y="0"/>
                    </a:moveTo>
                    <a:cubicBezTo>
                      <a:pt x="19" y="3"/>
                      <a:pt x="21" y="5"/>
                      <a:pt x="25" y="7"/>
                    </a:cubicBezTo>
                    <a:cubicBezTo>
                      <a:pt x="25" y="7"/>
                      <a:pt x="25" y="7"/>
                      <a:pt x="25" y="7"/>
                    </a:cubicBezTo>
                    <a:cubicBezTo>
                      <a:pt x="25" y="7"/>
                      <a:pt x="25" y="7"/>
                      <a:pt x="25" y="7"/>
                    </a:cubicBezTo>
                    <a:cubicBezTo>
                      <a:pt x="25" y="7"/>
                      <a:pt x="25" y="7"/>
                      <a:pt x="25" y="7"/>
                    </a:cubicBezTo>
                    <a:cubicBezTo>
                      <a:pt x="25" y="7"/>
                      <a:pt x="25" y="7"/>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8"/>
                      <a:pt x="25" y="8"/>
                    </a:cubicBezTo>
                    <a:cubicBezTo>
                      <a:pt x="25" y="8"/>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5" y="10"/>
                      <a:pt x="25" y="10"/>
                      <a:pt x="25" y="10"/>
                    </a:cubicBezTo>
                    <a:cubicBezTo>
                      <a:pt x="25" y="10"/>
                      <a:pt x="25" y="10"/>
                      <a:pt x="25" y="10"/>
                    </a:cubicBezTo>
                    <a:cubicBezTo>
                      <a:pt x="25" y="10"/>
                      <a:pt x="25" y="10"/>
                      <a:pt x="25" y="10"/>
                    </a:cubicBezTo>
                    <a:cubicBezTo>
                      <a:pt x="25" y="10"/>
                      <a:pt x="25" y="10"/>
                      <a:pt x="25" y="10"/>
                    </a:cubicBezTo>
                    <a:cubicBezTo>
                      <a:pt x="25" y="10"/>
                      <a:pt x="25" y="10"/>
                      <a:pt x="25" y="10"/>
                    </a:cubicBezTo>
                    <a:cubicBezTo>
                      <a:pt x="25" y="10"/>
                      <a:pt x="25" y="10"/>
                      <a:pt x="25" y="10"/>
                    </a:cubicBezTo>
                    <a:cubicBezTo>
                      <a:pt x="25" y="10"/>
                      <a:pt x="25" y="10"/>
                      <a:pt x="25" y="10"/>
                    </a:cubicBezTo>
                    <a:cubicBezTo>
                      <a:pt x="25" y="10"/>
                      <a:pt x="25" y="10"/>
                      <a:pt x="25" y="10"/>
                    </a:cubicBezTo>
                    <a:cubicBezTo>
                      <a:pt x="25" y="10"/>
                      <a:pt x="25" y="10"/>
                      <a:pt x="25" y="10"/>
                    </a:cubicBezTo>
                    <a:cubicBezTo>
                      <a:pt x="25" y="10"/>
                      <a:pt x="25" y="10"/>
                      <a:pt x="25" y="10"/>
                    </a:cubicBezTo>
                    <a:cubicBezTo>
                      <a:pt x="25" y="10"/>
                      <a:pt x="25" y="10"/>
                      <a:pt x="25" y="10"/>
                    </a:cubicBezTo>
                    <a:cubicBezTo>
                      <a:pt x="25" y="10"/>
                      <a:pt x="25" y="10"/>
                      <a:pt x="25" y="10"/>
                    </a:cubicBezTo>
                    <a:cubicBezTo>
                      <a:pt x="25" y="10"/>
                      <a:pt x="25" y="10"/>
                      <a:pt x="25" y="10"/>
                    </a:cubicBezTo>
                    <a:cubicBezTo>
                      <a:pt x="19" y="13"/>
                      <a:pt x="16" y="14"/>
                      <a:pt x="10" y="17"/>
                    </a:cubicBezTo>
                    <a:cubicBezTo>
                      <a:pt x="6" y="14"/>
                      <a:pt x="4" y="13"/>
                      <a:pt x="0" y="10"/>
                    </a:cubicBezTo>
                    <a:cubicBezTo>
                      <a:pt x="0" y="10"/>
                      <a:pt x="0" y="10"/>
                      <a:pt x="0" y="10"/>
                    </a:cubicBezTo>
                    <a:cubicBezTo>
                      <a:pt x="0" y="10"/>
                      <a:pt x="0" y="10"/>
                      <a:pt x="0" y="10"/>
                    </a:cubicBezTo>
                    <a:cubicBezTo>
                      <a:pt x="0" y="10"/>
                      <a:pt x="0" y="10"/>
                      <a:pt x="0" y="10"/>
                    </a:cubicBezTo>
                    <a:cubicBezTo>
                      <a:pt x="0" y="10"/>
                      <a:pt x="0" y="10"/>
                      <a:pt x="0" y="10"/>
                    </a:cubicBezTo>
                    <a:cubicBezTo>
                      <a:pt x="0" y="10"/>
                      <a:pt x="0" y="10"/>
                      <a:pt x="0" y="10"/>
                    </a:cubicBezTo>
                    <a:cubicBezTo>
                      <a:pt x="0" y="10"/>
                      <a:pt x="0" y="10"/>
                      <a:pt x="0" y="10"/>
                    </a:cubicBezTo>
                    <a:cubicBezTo>
                      <a:pt x="0" y="10"/>
                      <a:pt x="0" y="10"/>
                      <a:pt x="0" y="10"/>
                    </a:cubicBezTo>
                    <a:cubicBezTo>
                      <a:pt x="0" y="10"/>
                      <a:pt x="0" y="10"/>
                      <a:pt x="0" y="10"/>
                    </a:cubicBezTo>
                    <a:cubicBezTo>
                      <a:pt x="0" y="10"/>
                      <a:pt x="0" y="10"/>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6" y="4"/>
                      <a:pt x="9" y="3"/>
                      <a:pt x="15" y="0"/>
                    </a:cubicBezTo>
                    <a:close/>
                  </a:path>
                </a:pathLst>
              </a:custGeom>
              <a:solidFill>
                <a:srgbClr val="71717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79" name="Freeform 68">
                <a:extLst>
                  <a:ext uri="{FF2B5EF4-FFF2-40B4-BE49-F238E27FC236}">
                    <a16:creationId xmlns:a16="http://schemas.microsoft.com/office/drawing/2014/main" id="{EEAA15CD-844D-49FA-AFD9-410EF8B60EC1}"/>
                  </a:ext>
                </a:extLst>
              </p:cNvPr>
              <p:cNvSpPr/>
              <p:nvPr/>
            </p:nvSpPr>
            <p:spPr bwMode="auto">
              <a:xfrm>
                <a:off x="3472" y="2678"/>
                <a:ext cx="98" cy="64"/>
              </a:xfrm>
              <a:custGeom>
                <a:gdLst>
                  <a:gd fmla="*/ 26 w 26" name="T0"/>
                  <a:gd fmla="*/ 7 h 17" name="T1"/>
                  <a:gd fmla="*/ 26 w 26" name="T2"/>
                  <a:gd fmla="*/ 7 h 17" name="T3"/>
                  <a:gd fmla="*/ 26 w 26" name="T4"/>
                  <a:gd fmla="*/ 8 h 17" name="T5"/>
                  <a:gd fmla="*/ 26 w 26" name="T6"/>
                  <a:gd fmla="*/ 8 h 17" name="T7"/>
                  <a:gd fmla="*/ 26 w 26" name="T8"/>
                  <a:gd fmla="*/ 8 h 17" name="T9"/>
                  <a:gd fmla="*/ 26 w 26" name="T10"/>
                  <a:gd fmla="*/ 8 h 17" name="T11"/>
                  <a:gd fmla="*/ 26 w 26" name="T12"/>
                  <a:gd fmla="*/ 8 h 17" name="T13"/>
                  <a:gd fmla="*/ 26 w 26" name="T14"/>
                  <a:gd fmla="*/ 8 h 17" name="T15"/>
                  <a:gd fmla="*/ 26 w 26" name="T16"/>
                  <a:gd fmla="*/ 8 h 17" name="T17"/>
                  <a:gd fmla="*/ 26 w 26" name="T18"/>
                  <a:gd fmla="*/ 9 h 17" name="T19"/>
                  <a:gd fmla="*/ 26 w 26" name="T20"/>
                  <a:gd fmla="*/ 9 h 17" name="T21"/>
                  <a:gd fmla="*/ 26 w 26" name="T22"/>
                  <a:gd fmla="*/ 9 h 17" name="T23"/>
                  <a:gd fmla="*/ 26 w 26" name="T24"/>
                  <a:gd fmla="*/ 9 h 17" name="T25"/>
                  <a:gd fmla="*/ 26 w 26" name="T26"/>
                  <a:gd fmla="*/ 9 h 17" name="T27"/>
                  <a:gd fmla="*/ 26 w 26" name="T28"/>
                  <a:gd fmla="*/ 9 h 17" name="T29"/>
                  <a:gd fmla="*/ 26 w 26" name="T30"/>
                  <a:gd fmla="*/ 9 h 17" name="T31"/>
                  <a:gd fmla="*/ 26 w 26" name="T32"/>
                  <a:gd fmla="*/ 9 h 17" name="T33"/>
                  <a:gd fmla="*/ 26 w 26" name="T34"/>
                  <a:gd fmla="*/ 10 h 17" name="T35"/>
                  <a:gd fmla="*/ 26 w 26" name="T36"/>
                  <a:gd fmla="*/ 10 h 17" name="T37"/>
                  <a:gd fmla="*/ 26 w 26" name="T38"/>
                  <a:gd fmla="*/ 10 h 17" name="T39"/>
                  <a:gd fmla="*/ 26 w 26" name="T40"/>
                  <a:gd fmla="*/ 10 h 17" name="T41"/>
                  <a:gd fmla="*/ 0 w 26" name="T42"/>
                  <a:gd fmla="*/ 10 h 17" name="T43"/>
                  <a:gd fmla="*/ 0 w 26" name="T44"/>
                  <a:gd fmla="*/ 10 h 17" name="T45"/>
                  <a:gd fmla="*/ 0 w 26" name="T46"/>
                  <a:gd fmla="*/ 10 h 17" name="T47"/>
                  <a:gd fmla="*/ 0 w 26" name="T48"/>
                  <a:gd fmla="*/ 9 h 17" name="T49"/>
                  <a:gd fmla="*/ 0 w 26" name="T50"/>
                  <a:gd fmla="*/ 9 h 17" name="T51"/>
                  <a:gd fmla="*/ 0 w 26" name="T52"/>
                  <a:gd fmla="*/ 9 h 17" name="T53"/>
                  <a:gd fmla="*/ 0 w 26" name="T54"/>
                  <a:gd fmla="*/ 9 h 17" name="T55"/>
                  <a:gd fmla="*/ 0 w 26" name="T56"/>
                  <a:gd fmla="*/ 9 h 17" name="T57"/>
                  <a:gd fmla="*/ 0 w 26" name="T58"/>
                  <a:gd fmla="*/ 9 h 17" name="T59"/>
                  <a:gd fmla="*/ 0 w 26" name="T60"/>
                  <a:gd fmla="*/ 9 h 17" name="T61"/>
                  <a:gd fmla="*/ 0 w 26" name="T62"/>
                  <a:gd fmla="*/ 8 h 17" name="T63"/>
                  <a:gd fmla="*/ 0 w 26" name="T64"/>
                  <a:gd fmla="*/ 8 h 17" name="T65"/>
                  <a:gd fmla="*/ 0 w 26" name="T66"/>
                  <a:gd fmla="*/ 8 h 17" name="T67"/>
                  <a:gd fmla="*/ 0 w 26" name="T68"/>
                  <a:gd fmla="*/ 8 h 17" name="T69"/>
                  <a:gd fmla="*/ 0 w 26" name="T70"/>
                  <a:gd fmla="*/ 8 h 17" name="T71"/>
                  <a:gd fmla="*/ 0 w 26" name="T72"/>
                  <a:gd fmla="*/ 8 h 17" name="T73"/>
                  <a:gd fmla="*/ 0 w 26" name="T74"/>
                  <a:gd fmla="*/ 8 h 17" name="T75"/>
                  <a:gd fmla="*/ 0 w 26" name="T76"/>
                  <a:gd fmla="*/ 8 h 17" name="T77"/>
                  <a:gd fmla="*/ 0 w 26" name="T78"/>
                  <a:gd fmla="*/ 7 h 17" name="T79"/>
                  <a:gd fmla="*/ 0 w 26" name="T80"/>
                  <a:gd fmla="*/ 7 h 17" name="T81"/>
                  <a:gd fmla="*/ 0 w 26" name="T82"/>
                  <a:gd fmla="*/ 7 h 17" name="T83"/>
                  <a:gd fmla="*/ 15 w 26" name="T84"/>
                  <a:gd fmla="*/ 0 h 17"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17" w="26">
                    <a:moveTo>
                      <a:pt x="15" y="0"/>
                    </a:moveTo>
                    <a:cubicBezTo>
                      <a:pt x="19" y="3"/>
                      <a:pt x="22" y="5"/>
                      <a:pt x="26" y="7"/>
                    </a:cubicBezTo>
                    <a:cubicBezTo>
                      <a:pt x="26" y="7"/>
                      <a:pt x="26" y="7"/>
                      <a:pt x="26" y="7"/>
                    </a:cubicBezTo>
                    <a:cubicBezTo>
                      <a:pt x="26" y="7"/>
                      <a:pt x="26" y="7"/>
                      <a:pt x="26" y="7"/>
                    </a:cubicBezTo>
                    <a:cubicBezTo>
                      <a:pt x="26" y="7"/>
                      <a:pt x="26" y="7"/>
                      <a:pt x="26" y="7"/>
                    </a:cubicBezTo>
                    <a:cubicBezTo>
                      <a:pt x="26" y="7"/>
                      <a:pt x="26" y="7"/>
                      <a:pt x="26" y="7"/>
                    </a:cubicBezTo>
                    <a:cubicBezTo>
                      <a:pt x="26" y="7"/>
                      <a:pt x="26" y="8"/>
                      <a:pt x="26" y="8"/>
                    </a:cubicBezTo>
                    <a:cubicBezTo>
                      <a:pt x="26" y="8"/>
                      <a:pt x="26" y="8"/>
                      <a:pt x="26" y="8"/>
                    </a:cubicBezTo>
                    <a:cubicBezTo>
                      <a:pt x="26" y="8"/>
                      <a:pt x="26" y="8"/>
                      <a:pt x="26" y="8"/>
                    </a:cubicBezTo>
                    <a:cubicBezTo>
                      <a:pt x="26" y="8"/>
                      <a:pt x="26" y="8"/>
                      <a:pt x="26" y="8"/>
                    </a:cubicBezTo>
                    <a:cubicBezTo>
                      <a:pt x="26" y="8"/>
                      <a:pt x="26" y="8"/>
                      <a:pt x="26" y="8"/>
                    </a:cubicBezTo>
                    <a:cubicBezTo>
                      <a:pt x="26" y="8"/>
                      <a:pt x="26" y="8"/>
                      <a:pt x="26" y="8"/>
                    </a:cubicBezTo>
                    <a:cubicBezTo>
                      <a:pt x="26" y="8"/>
                      <a:pt x="26" y="8"/>
                      <a:pt x="26" y="8"/>
                    </a:cubicBezTo>
                    <a:cubicBezTo>
                      <a:pt x="26" y="8"/>
                      <a:pt x="26" y="8"/>
                      <a:pt x="26" y="8"/>
                    </a:cubicBezTo>
                    <a:cubicBezTo>
                      <a:pt x="26" y="8"/>
                      <a:pt x="26" y="8"/>
                      <a:pt x="26" y="8"/>
                    </a:cubicBezTo>
                    <a:cubicBezTo>
                      <a:pt x="26" y="8"/>
                      <a:pt x="26" y="8"/>
                      <a:pt x="26" y="8"/>
                    </a:cubicBezTo>
                    <a:cubicBezTo>
                      <a:pt x="26" y="8"/>
                      <a:pt x="26" y="8"/>
                      <a:pt x="26" y="8"/>
                    </a:cubicBezTo>
                    <a:cubicBezTo>
                      <a:pt x="26" y="8"/>
                      <a:pt x="26" y="8"/>
                      <a:pt x="26" y="8"/>
                    </a:cubicBezTo>
                    <a:cubicBezTo>
                      <a:pt x="26" y="8"/>
                      <a:pt x="26" y="8"/>
                      <a:pt x="26" y="8"/>
                    </a:cubicBezTo>
                    <a:cubicBezTo>
                      <a:pt x="26" y="8"/>
                      <a:pt x="26" y="8"/>
                      <a:pt x="26" y="8"/>
                    </a:cubicBezTo>
                    <a:cubicBezTo>
                      <a:pt x="26" y="8"/>
                      <a:pt x="26" y="8"/>
                      <a:pt x="26" y="8"/>
                    </a:cubicBezTo>
                    <a:cubicBezTo>
                      <a:pt x="26" y="8"/>
                      <a:pt x="26" y="8"/>
                      <a:pt x="26" y="8"/>
                    </a:cubicBezTo>
                    <a:cubicBezTo>
                      <a:pt x="26" y="8"/>
                      <a:pt x="26" y="8"/>
                      <a:pt x="26" y="8"/>
                    </a:cubicBezTo>
                    <a:cubicBezTo>
                      <a:pt x="26" y="8"/>
                      <a:pt x="26" y="8"/>
                      <a:pt x="26" y="8"/>
                    </a:cubicBezTo>
                    <a:cubicBezTo>
                      <a:pt x="26" y="8"/>
                      <a:pt x="26" y="8"/>
                      <a:pt x="26" y="8"/>
                    </a:cubicBezTo>
                    <a:cubicBezTo>
                      <a:pt x="26" y="8"/>
                      <a:pt x="26" y="8"/>
                      <a:pt x="26" y="8"/>
                    </a:cubicBezTo>
                    <a:cubicBezTo>
                      <a:pt x="26" y="8"/>
                      <a:pt x="26" y="8"/>
                      <a:pt x="26" y="8"/>
                    </a:cubicBezTo>
                    <a:cubicBezTo>
                      <a:pt x="26" y="8"/>
                      <a:pt x="26" y="8"/>
                      <a:pt x="26" y="8"/>
                    </a:cubicBezTo>
                    <a:cubicBezTo>
                      <a:pt x="26" y="8"/>
                      <a:pt x="26" y="8"/>
                      <a:pt x="26" y="8"/>
                    </a:cubicBezTo>
                    <a:cubicBezTo>
                      <a:pt x="26" y="9"/>
                      <a:pt x="26" y="9"/>
                      <a:pt x="26" y="9"/>
                    </a:cubicBezTo>
                    <a:cubicBezTo>
                      <a:pt x="26" y="9"/>
                      <a:pt x="26" y="9"/>
                      <a:pt x="26" y="9"/>
                    </a:cubicBezTo>
                    <a:cubicBezTo>
                      <a:pt x="26" y="9"/>
                      <a:pt x="26" y="9"/>
                      <a:pt x="26" y="9"/>
                    </a:cubicBezTo>
                    <a:cubicBezTo>
                      <a:pt x="26" y="9"/>
                      <a:pt x="26" y="9"/>
                      <a:pt x="26" y="9"/>
                    </a:cubicBezTo>
                    <a:cubicBezTo>
                      <a:pt x="26" y="9"/>
                      <a:pt x="26" y="9"/>
                      <a:pt x="26" y="9"/>
                    </a:cubicBezTo>
                    <a:cubicBezTo>
                      <a:pt x="26" y="9"/>
                      <a:pt x="26" y="9"/>
                      <a:pt x="26" y="9"/>
                    </a:cubicBezTo>
                    <a:cubicBezTo>
                      <a:pt x="26" y="9"/>
                      <a:pt x="26" y="9"/>
                      <a:pt x="26" y="9"/>
                    </a:cubicBezTo>
                    <a:cubicBezTo>
                      <a:pt x="26" y="9"/>
                      <a:pt x="26" y="9"/>
                      <a:pt x="26" y="9"/>
                    </a:cubicBezTo>
                    <a:cubicBezTo>
                      <a:pt x="26" y="9"/>
                      <a:pt x="26" y="9"/>
                      <a:pt x="26" y="9"/>
                    </a:cubicBezTo>
                    <a:cubicBezTo>
                      <a:pt x="26" y="9"/>
                      <a:pt x="26" y="9"/>
                      <a:pt x="26" y="9"/>
                    </a:cubicBezTo>
                    <a:cubicBezTo>
                      <a:pt x="26" y="9"/>
                      <a:pt x="26" y="9"/>
                      <a:pt x="26" y="9"/>
                    </a:cubicBezTo>
                    <a:cubicBezTo>
                      <a:pt x="26" y="9"/>
                      <a:pt x="26" y="9"/>
                      <a:pt x="26" y="9"/>
                    </a:cubicBezTo>
                    <a:cubicBezTo>
                      <a:pt x="26" y="9"/>
                      <a:pt x="26" y="9"/>
                      <a:pt x="26" y="9"/>
                    </a:cubicBezTo>
                    <a:cubicBezTo>
                      <a:pt x="26" y="9"/>
                      <a:pt x="26" y="9"/>
                      <a:pt x="26" y="9"/>
                    </a:cubicBezTo>
                    <a:cubicBezTo>
                      <a:pt x="26" y="9"/>
                      <a:pt x="26" y="9"/>
                      <a:pt x="26" y="9"/>
                    </a:cubicBezTo>
                    <a:cubicBezTo>
                      <a:pt x="26" y="9"/>
                      <a:pt x="26" y="9"/>
                      <a:pt x="26" y="9"/>
                    </a:cubicBezTo>
                    <a:cubicBezTo>
                      <a:pt x="26" y="9"/>
                      <a:pt x="26" y="9"/>
                      <a:pt x="26" y="9"/>
                    </a:cubicBezTo>
                    <a:cubicBezTo>
                      <a:pt x="26" y="9"/>
                      <a:pt x="26" y="9"/>
                      <a:pt x="26" y="9"/>
                    </a:cubicBezTo>
                    <a:cubicBezTo>
                      <a:pt x="26" y="9"/>
                      <a:pt x="26" y="9"/>
                      <a:pt x="26" y="9"/>
                    </a:cubicBezTo>
                    <a:cubicBezTo>
                      <a:pt x="26" y="9"/>
                      <a:pt x="26" y="9"/>
                      <a:pt x="26" y="9"/>
                    </a:cubicBezTo>
                    <a:cubicBezTo>
                      <a:pt x="26" y="9"/>
                      <a:pt x="26" y="9"/>
                      <a:pt x="26" y="9"/>
                    </a:cubicBezTo>
                    <a:cubicBezTo>
                      <a:pt x="26" y="9"/>
                      <a:pt x="26" y="9"/>
                      <a:pt x="26" y="9"/>
                    </a:cubicBezTo>
                    <a:cubicBezTo>
                      <a:pt x="26" y="9"/>
                      <a:pt x="26" y="9"/>
                      <a:pt x="26" y="10"/>
                    </a:cubicBezTo>
                    <a:cubicBezTo>
                      <a:pt x="26" y="10"/>
                      <a:pt x="26" y="10"/>
                      <a:pt x="26" y="10"/>
                    </a:cubicBezTo>
                    <a:cubicBezTo>
                      <a:pt x="26" y="10"/>
                      <a:pt x="26" y="10"/>
                      <a:pt x="26" y="10"/>
                    </a:cubicBezTo>
                    <a:cubicBezTo>
                      <a:pt x="26" y="10"/>
                      <a:pt x="26" y="10"/>
                      <a:pt x="26" y="10"/>
                    </a:cubicBezTo>
                    <a:cubicBezTo>
                      <a:pt x="26" y="10"/>
                      <a:pt x="26" y="10"/>
                      <a:pt x="26" y="10"/>
                    </a:cubicBezTo>
                    <a:cubicBezTo>
                      <a:pt x="26" y="10"/>
                      <a:pt x="26" y="10"/>
                      <a:pt x="26" y="10"/>
                    </a:cubicBezTo>
                    <a:cubicBezTo>
                      <a:pt x="26" y="10"/>
                      <a:pt x="26" y="10"/>
                      <a:pt x="26" y="10"/>
                    </a:cubicBezTo>
                    <a:cubicBezTo>
                      <a:pt x="26" y="10"/>
                      <a:pt x="26" y="10"/>
                      <a:pt x="26" y="10"/>
                    </a:cubicBezTo>
                    <a:cubicBezTo>
                      <a:pt x="26" y="10"/>
                      <a:pt x="26" y="10"/>
                      <a:pt x="26" y="10"/>
                    </a:cubicBezTo>
                    <a:cubicBezTo>
                      <a:pt x="26" y="10"/>
                      <a:pt x="26" y="10"/>
                      <a:pt x="26" y="10"/>
                    </a:cubicBezTo>
                    <a:cubicBezTo>
                      <a:pt x="26" y="10"/>
                      <a:pt x="26" y="10"/>
                      <a:pt x="26" y="10"/>
                    </a:cubicBezTo>
                    <a:cubicBezTo>
                      <a:pt x="26" y="10"/>
                      <a:pt x="26" y="10"/>
                      <a:pt x="26" y="10"/>
                    </a:cubicBezTo>
                    <a:cubicBezTo>
                      <a:pt x="26" y="10"/>
                      <a:pt x="26" y="10"/>
                      <a:pt x="26" y="10"/>
                    </a:cubicBezTo>
                    <a:cubicBezTo>
                      <a:pt x="20" y="13"/>
                      <a:pt x="17" y="14"/>
                      <a:pt x="11" y="17"/>
                    </a:cubicBezTo>
                    <a:cubicBezTo>
                      <a:pt x="7" y="14"/>
                      <a:pt x="5" y="13"/>
                      <a:pt x="0" y="10"/>
                    </a:cubicBezTo>
                    <a:cubicBezTo>
                      <a:pt x="0" y="10"/>
                      <a:pt x="0" y="10"/>
                      <a:pt x="0" y="10"/>
                    </a:cubicBezTo>
                    <a:cubicBezTo>
                      <a:pt x="0" y="10"/>
                      <a:pt x="0" y="10"/>
                      <a:pt x="0" y="10"/>
                    </a:cubicBezTo>
                    <a:cubicBezTo>
                      <a:pt x="0" y="10"/>
                      <a:pt x="0" y="10"/>
                      <a:pt x="0" y="10"/>
                    </a:cubicBezTo>
                    <a:cubicBezTo>
                      <a:pt x="0" y="10"/>
                      <a:pt x="0" y="10"/>
                      <a:pt x="0" y="10"/>
                    </a:cubicBezTo>
                    <a:cubicBezTo>
                      <a:pt x="0" y="10"/>
                      <a:pt x="0" y="10"/>
                      <a:pt x="0" y="10"/>
                    </a:cubicBezTo>
                    <a:cubicBezTo>
                      <a:pt x="0" y="10"/>
                      <a:pt x="0" y="10"/>
                      <a:pt x="0" y="10"/>
                    </a:cubicBezTo>
                    <a:cubicBezTo>
                      <a:pt x="0" y="10"/>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6" y="4"/>
                      <a:pt x="9" y="3"/>
                      <a:pt x="15" y="0"/>
                    </a:cubicBezTo>
                    <a:close/>
                  </a:path>
                </a:pathLst>
              </a:custGeom>
              <a:solidFill>
                <a:srgbClr val="71717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80" name="Freeform 69">
                <a:extLst>
                  <a:ext uri="{FF2B5EF4-FFF2-40B4-BE49-F238E27FC236}">
                    <a16:creationId xmlns:a16="http://schemas.microsoft.com/office/drawing/2014/main" id="{74C31102-C8A2-4E5D-8844-C069A1D1F8F5}"/>
                  </a:ext>
                </a:extLst>
              </p:cNvPr>
              <p:cNvSpPr/>
              <p:nvPr/>
            </p:nvSpPr>
            <p:spPr bwMode="auto">
              <a:xfrm>
                <a:off x="3405" y="2712"/>
                <a:ext cx="94" cy="64"/>
              </a:xfrm>
              <a:custGeom>
                <a:gdLst>
                  <a:gd fmla="*/ 14 w 25" name="T0"/>
                  <a:gd fmla="*/ 0 h 17" name="T1"/>
                  <a:gd fmla="*/ 25 w 25" name="T2"/>
                  <a:gd fmla="*/ 7 h 17" name="T3"/>
                  <a:gd fmla="*/ 25 w 25" name="T4"/>
                  <a:gd fmla="*/ 7 h 17" name="T5"/>
                  <a:gd fmla="*/ 25 w 25" name="T6"/>
                  <a:gd fmla="*/ 7 h 17" name="T7"/>
                  <a:gd fmla="*/ 25 w 25" name="T8"/>
                  <a:gd fmla="*/ 10 h 17" name="T9"/>
                  <a:gd fmla="*/ 25 w 25" name="T10"/>
                  <a:gd fmla="*/ 10 h 17" name="T11"/>
                  <a:gd fmla="*/ 25 w 25" name="T12"/>
                  <a:gd fmla="*/ 10 h 17" name="T13"/>
                  <a:gd fmla="*/ 10 w 25" name="T14"/>
                  <a:gd fmla="*/ 17 h 17" name="T15"/>
                  <a:gd fmla="*/ 0 w 25" name="T16"/>
                  <a:gd fmla="*/ 10 h 17" name="T17"/>
                  <a:gd fmla="*/ 0 w 25" name="T18"/>
                  <a:gd fmla="*/ 10 h 17" name="T19"/>
                  <a:gd fmla="*/ 0 w 25" name="T20"/>
                  <a:gd fmla="*/ 7 h 17" name="T21"/>
                  <a:gd fmla="*/ 14 w 25" name="T22"/>
                  <a:gd fmla="*/ 0 h 17"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7" w="25">
                    <a:moveTo>
                      <a:pt x="14" y="0"/>
                    </a:moveTo>
                    <a:cubicBezTo>
                      <a:pt x="19" y="3"/>
                      <a:pt x="21" y="4"/>
                      <a:pt x="25" y="7"/>
                    </a:cubicBezTo>
                    <a:cubicBezTo>
                      <a:pt x="25" y="7"/>
                      <a:pt x="25" y="7"/>
                      <a:pt x="25" y="7"/>
                    </a:cubicBezTo>
                    <a:cubicBezTo>
                      <a:pt x="25" y="7"/>
                      <a:pt x="25" y="7"/>
                      <a:pt x="25" y="7"/>
                    </a:cubicBezTo>
                    <a:cubicBezTo>
                      <a:pt x="25" y="7"/>
                      <a:pt x="25" y="10"/>
                      <a:pt x="25" y="10"/>
                    </a:cubicBezTo>
                    <a:cubicBezTo>
                      <a:pt x="25" y="10"/>
                      <a:pt x="25" y="10"/>
                      <a:pt x="25" y="10"/>
                    </a:cubicBezTo>
                    <a:cubicBezTo>
                      <a:pt x="25" y="10"/>
                      <a:pt x="25" y="10"/>
                      <a:pt x="25" y="10"/>
                    </a:cubicBezTo>
                    <a:cubicBezTo>
                      <a:pt x="19" y="13"/>
                      <a:pt x="16" y="14"/>
                      <a:pt x="10" y="17"/>
                    </a:cubicBezTo>
                    <a:cubicBezTo>
                      <a:pt x="6" y="14"/>
                      <a:pt x="4" y="13"/>
                      <a:pt x="0" y="10"/>
                    </a:cubicBezTo>
                    <a:cubicBezTo>
                      <a:pt x="0" y="10"/>
                      <a:pt x="0" y="10"/>
                      <a:pt x="0" y="10"/>
                    </a:cubicBezTo>
                    <a:cubicBezTo>
                      <a:pt x="0" y="10"/>
                      <a:pt x="0" y="7"/>
                      <a:pt x="0" y="7"/>
                    </a:cubicBezTo>
                    <a:cubicBezTo>
                      <a:pt x="5" y="4"/>
                      <a:pt x="8" y="3"/>
                      <a:pt x="14" y="0"/>
                    </a:cubicBezTo>
                    <a:close/>
                  </a:path>
                </a:pathLst>
              </a:custGeom>
              <a:solidFill>
                <a:srgbClr val="71717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81" name="Freeform 70">
                <a:extLst>
                  <a:ext uri="{FF2B5EF4-FFF2-40B4-BE49-F238E27FC236}">
                    <a16:creationId xmlns:a16="http://schemas.microsoft.com/office/drawing/2014/main" id="{E687F231-51A3-4E34-B45E-F3CF0F5CA06F}"/>
                  </a:ext>
                </a:extLst>
              </p:cNvPr>
              <p:cNvSpPr/>
              <p:nvPr/>
            </p:nvSpPr>
            <p:spPr bwMode="auto">
              <a:xfrm>
                <a:off x="3329" y="2746"/>
                <a:ext cx="98" cy="64"/>
              </a:xfrm>
              <a:custGeom>
                <a:gdLst>
                  <a:gd fmla="*/ 15 w 26" name="T0"/>
                  <a:gd fmla="*/ 0 h 17" name="T1"/>
                  <a:gd fmla="*/ 26 w 26" name="T2"/>
                  <a:gd fmla="*/ 7 h 17" name="T3"/>
                  <a:gd fmla="*/ 26 w 26" name="T4"/>
                  <a:gd fmla="*/ 7 h 17" name="T5"/>
                  <a:gd fmla="*/ 26 w 26" name="T6"/>
                  <a:gd fmla="*/ 7 h 17" name="T7"/>
                  <a:gd fmla="*/ 26 w 26" name="T8"/>
                  <a:gd fmla="*/ 10 h 17" name="T9"/>
                  <a:gd fmla="*/ 11 w 26" name="T10"/>
                  <a:gd fmla="*/ 17 h 17" name="T11"/>
                  <a:gd fmla="*/ 0 w 26" name="T12"/>
                  <a:gd fmla="*/ 10 h 17" name="T13"/>
                  <a:gd fmla="*/ 0 w 26" name="T14"/>
                  <a:gd fmla="*/ 10 h 17" name="T15"/>
                  <a:gd fmla="*/ 0 w 26" name="T16"/>
                  <a:gd fmla="*/ 10 h 17" name="T17"/>
                  <a:gd fmla="*/ 1 w 26" name="T18"/>
                  <a:gd fmla="*/ 7 h 17" name="T19"/>
                  <a:gd fmla="*/ 0 w 26" name="T20"/>
                  <a:gd fmla="*/ 7 h 17" name="T21"/>
                  <a:gd fmla="*/ 1 w 26" name="T22"/>
                  <a:gd fmla="*/ 7 h 17" name="T23"/>
                  <a:gd fmla="*/ 0 w 26" name="T24"/>
                  <a:gd fmla="*/ 7 h 17" name="T25"/>
                  <a:gd fmla="*/ 1 w 26" name="T26"/>
                  <a:gd fmla="*/ 7 h 17" name="T27"/>
                  <a:gd fmla="*/ 0 w 26" name="T28"/>
                  <a:gd fmla="*/ 7 h 17" name="T29"/>
                  <a:gd fmla="*/ 15 w 26" name="T30"/>
                  <a:gd fmla="*/ 0 h 17"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7" w="26">
                    <a:moveTo>
                      <a:pt x="15" y="0"/>
                    </a:moveTo>
                    <a:cubicBezTo>
                      <a:pt x="20" y="3"/>
                      <a:pt x="22" y="5"/>
                      <a:pt x="26" y="7"/>
                    </a:cubicBezTo>
                    <a:cubicBezTo>
                      <a:pt x="26" y="7"/>
                      <a:pt x="26" y="7"/>
                      <a:pt x="26" y="7"/>
                    </a:cubicBezTo>
                    <a:cubicBezTo>
                      <a:pt x="26" y="7"/>
                      <a:pt x="26" y="7"/>
                      <a:pt x="26" y="7"/>
                    </a:cubicBezTo>
                    <a:cubicBezTo>
                      <a:pt x="26" y="7"/>
                      <a:pt x="26" y="10"/>
                      <a:pt x="26" y="10"/>
                    </a:cubicBezTo>
                    <a:cubicBezTo>
                      <a:pt x="20" y="13"/>
                      <a:pt x="17" y="14"/>
                      <a:pt x="11" y="17"/>
                    </a:cubicBezTo>
                    <a:cubicBezTo>
                      <a:pt x="7" y="14"/>
                      <a:pt x="5" y="13"/>
                      <a:pt x="0" y="10"/>
                    </a:cubicBezTo>
                    <a:cubicBezTo>
                      <a:pt x="0" y="10"/>
                      <a:pt x="0" y="10"/>
                      <a:pt x="0" y="10"/>
                    </a:cubicBezTo>
                    <a:cubicBezTo>
                      <a:pt x="0" y="10"/>
                      <a:pt x="0" y="10"/>
                      <a:pt x="0" y="10"/>
                    </a:cubicBezTo>
                    <a:cubicBezTo>
                      <a:pt x="0" y="10"/>
                      <a:pt x="0" y="7"/>
                      <a:pt x="1" y="7"/>
                    </a:cubicBezTo>
                    <a:cubicBezTo>
                      <a:pt x="0" y="7"/>
                      <a:pt x="0" y="7"/>
                      <a:pt x="0" y="7"/>
                    </a:cubicBezTo>
                    <a:cubicBezTo>
                      <a:pt x="0" y="7"/>
                      <a:pt x="0" y="7"/>
                      <a:pt x="1" y="7"/>
                    </a:cubicBezTo>
                    <a:cubicBezTo>
                      <a:pt x="0" y="7"/>
                      <a:pt x="0" y="7"/>
                      <a:pt x="0" y="7"/>
                    </a:cubicBezTo>
                    <a:cubicBezTo>
                      <a:pt x="0" y="7"/>
                      <a:pt x="0" y="7"/>
                      <a:pt x="1" y="7"/>
                    </a:cubicBezTo>
                    <a:cubicBezTo>
                      <a:pt x="0" y="7"/>
                      <a:pt x="0" y="7"/>
                      <a:pt x="0" y="7"/>
                    </a:cubicBezTo>
                    <a:cubicBezTo>
                      <a:pt x="6" y="4"/>
                      <a:pt x="9" y="3"/>
                      <a:pt x="15" y="0"/>
                    </a:cubicBezTo>
                    <a:close/>
                  </a:path>
                </a:pathLst>
              </a:custGeom>
              <a:solidFill>
                <a:srgbClr val="71717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82" name="Freeform 71">
                <a:extLst>
                  <a:ext uri="{FF2B5EF4-FFF2-40B4-BE49-F238E27FC236}">
                    <a16:creationId xmlns:a16="http://schemas.microsoft.com/office/drawing/2014/main" id="{DA87317D-B83A-4BF4-B790-880B4B6D7585}"/>
                  </a:ext>
                </a:extLst>
              </p:cNvPr>
              <p:cNvSpPr/>
              <p:nvPr/>
            </p:nvSpPr>
            <p:spPr bwMode="auto">
              <a:xfrm>
                <a:off x="3262" y="2780"/>
                <a:ext cx="94" cy="64"/>
              </a:xfrm>
              <a:custGeom>
                <a:gdLst>
                  <a:gd fmla="*/ 15 w 25" name="T0"/>
                  <a:gd fmla="*/ 0 h 17" name="T1"/>
                  <a:gd fmla="*/ 25 w 25" name="T2"/>
                  <a:gd fmla="*/ 7 h 17" name="T3"/>
                  <a:gd fmla="*/ 25 w 25" name="T4"/>
                  <a:gd fmla="*/ 7 h 17" name="T5"/>
                  <a:gd fmla="*/ 25 w 25" name="T6"/>
                  <a:gd fmla="*/ 10 h 17" name="T7"/>
                  <a:gd fmla="*/ 11 w 25" name="T8"/>
                  <a:gd fmla="*/ 17 h 17" name="T9"/>
                  <a:gd fmla="*/ 0 w 25" name="T10"/>
                  <a:gd fmla="*/ 10 h 17" name="T11"/>
                  <a:gd fmla="*/ 0 w 25" name="T12"/>
                  <a:gd fmla="*/ 10 h 17" name="T13"/>
                  <a:gd fmla="*/ 0 w 25" name="T14"/>
                  <a:gd fmla="*/ 10 h 17" name="T15"/>
                  <a:gd fmla="*/ 0 w 25" name="T16"/>
                  <a:gd fmla="*/ 7 h 17" name="T17"/>
                  <a:gd fmla="*/ 0 w 25" name="T18"/>
                  <a:gd fmla="*/ 7 h 17" name="T19"/>
                  <a:gd fmla="*/ 0 w 25" name="T20"/>
                  <a:gd fmla="*/ 7 h 17" name="T21"/>
                  <a:gd fmla="*/ 0 w 25" name="T22"/>
                  <a:gd fmla="*/ 7 h 17" name="T23"/>
                  <a:gd fmla="*/ 15 w 25" name="T24"/>
                  <a:gd fmla="*/ 0 h 17"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7" w="25">
                    <a:moveTo>
                      <a:pt x="15" y="0"/>
                    </a:moveTo>
                    <a:cubicBezTo>
                      <a:pt x="19" y="3"/>
                      <a:pt x="21" y="5"/>
                      <a:pt x="25" y="7"/>
                    </a:cubicBezTo>
                    <a:cubicBezTo>
                      <a:pt x="25" y="7"/>
                      <a:pt x="25" y="7"/>
                      <a:pt x="25" y="7"/>
                    </a:cubicBezTo>
                    <a:cubicBezTo>
                      <a:pt x="25" y="7"/>
                      <a:pt x="25" y="10"/>
                      <a:pt x="25" y="10"/>
                    </a:cubicBezTo>
                    <a:cubicBezTo>
                      <a:pt x="19" y="13"/>
                      <a:pt x="17" y="14"/>
                      <a:pt x="11" y="17"/>
                    </a:cubicBezTo>
                    <a:cubicBezTo>
                      <a:pt x="7" y="14"/>
                      <a:pt x="4" y="13"/>
                      <a:pt x="0" y="10"/>
                    </a:cubicBezTo>
                    <a:cubicBezTo>
                      <a:pt x="0" y="10"/>
                      <a:pt x="0" y="10"/>
                      <a:pt x="0" y="10"/>
                    </a:cubicBezTo>
                    <a:cubicBezTo>
                      <a:pt x="0" y="10"/>
                      <a:pt x="0" y="10"/>
                      <a:pt x="0" y="10"/>
                    </a:cubicBezTo>
                    <a:cubicBezTo>
                      <a:pt x="0" y="10"/>
                      <a:pt x="0" y="7"/>
                      <a:pt x="0" y="7"/>
                    </a:cubicBezTo>
                    <a:cubicBezTo>
                      <a:pt x="0" y="7"/>
                      <a:pt x="0" y="7"/>
                      <a:pt x="0" y="7"/>
                    </a:cubicBezTo>
                    <a:cubicBezTo>
                      <a:pt x="0" y="7"/>
                      <a:pt x="0" y="7"/>
                      <a:pt x="0" y="7"/>
                    </a:cubicBezTo>
                    <a:cubicBezTo>
                      <a:pt x="0" y="7"/>
                      <a:pt x="0" y="7"/>
                      <a:pt x="0" y="7"/>
                    </a:cubicBezTo>
                    <a:cubicBezTo>
                      <a:pt x="6" y="4"/>
                      <a:pt x="9" y="3"/>
                      <a:pt x="15" y="0"/>
                    </a:cubicBezTo>
                    <a:close/>
                  </a:path>
                </a:pathLst>
              </a:custGeom>
              <a:solidFill>
                <a:srgbClr val="71717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83" name="Freeform 72">
                <a:extLst>
                  <a:ext uri="{FF2B5EF4-FFF2-40B4-BE49-F238E27FC236}">
                    <a16:creationId xmlns:a16="http://schemas.microsoft.com/office/drawing/2014/main" id="{BA3690B6-BD53-498F-AAD4-A1CAF9AD1426}"/>
                  </a:ext>
                </a:extLst>
              </p:cNvPr>
              <p:cNvSpPr/>
              <p:nvPr/>
            </p:nvSpPr>
            <p:spPr bwMode="auto">
              <a:xfrm>
                <a:off x="3190" y="2814"/>
                <a:ext cx="98" cy="64"/>
              </a:xfrm>
              <a:custGeom>
                <a:gdLst>
                  <a:gd fmla="*/ 15 w 26" name="T0"/>
                  <a:gd fmla="*/ 0 h 17" name="T1"/>
                  <a:gd fmla="*/ 26 w 26" name="T2"/>
                  <a:gd fmla="*/ 7 h 17" name="T3"/>
                  <a:gd fmla="*/ 26 w 26" name="T4"/>
                  <a:gd fmla="*/ 7 h 17" name="T5"/>
                  <a:gd fmla="*/ 26 w 26" name="T6"/>
                  <a:gd fmla="*/ 7 h 17" name="T7"/>
                  <a:gd fmla="*/ 26 w 26" name="T8"/>
                  <a:gd fmla="*/ 7 h 17" name="T9"/>
                  <a:gd fmla="*/ 26 w 26" name="T10"/>
                  <a:gd fmla="*/ 10 h 17" name="T11"/>
                  <a:gd fmla="*/ 11 w 26" name="T12"/>
                  <a:gd fmla="*/ 17 h 17" name="T13"/>
                  <a:gd fmla="*/ 0 w 26" name="T14"/>
                  <a:gd fmla="*/ 10 h 17" name="T15"/>
                  <a:gd fmla="*/ 1 w 26" name="T16"/>
                  <a:gd fmla="*/ 9 h 17" name="T17"/>
                  <a:gd fmla="*/ 0 w 26" name="T18"/>
                  <a:gd fmla="*/ 9 h 17" name="T19"/>
                  <a:gd fmla="*/ 1 w 26" name="T20"/>
                  <a:gd fmla="*/ 9 h 17" name="T21"/>
                  <a:gd fmla="*/ 1 w 26" name="T22"/>
                  <a:gd fmla="*/ 7 h 17" name="T23"/>
                  <a:gd fmla="*/ 1 w 26" name="T24"/>
                  <a:gd fmla="*/ 7 h 17" name="T25"/>
                  <a:gd fmla="*/ 15 w 26" name="T26"/>
                  <a:gd fmla="*/ 0 h 17"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7" w="26">
                    <a:moveTo>
                      <a:pt x="15" y="0"/>
                    </a:moveTo>
                    <a:cubicBezTo>
                      <a:pt x="20" y="3"/>
                      <a:pt x="22" y="4"/>
                      <a:pt x="26" y="7"/>
                    </a:cubicBezTo>
                    <a:cubicBezTo>
                      <a:pt x="26" y="7"/>
                      <a:pt x="26" y="7"/>
                      <a:pt x="26" y="7"/>
                    </a:cubicBezTo>
                    <a:cubicBezTo>
                      <a:pt x="26" y="7"/>
                      <a:pt x="26" y="7"/>
                      <a:pt x="26" y="7"/>
                    </a:cubicBezTo>
                    <a:cubicBezTo>
                      <a:pt x="26" y="7"/>
                      <a:pt x="26" y="7"/>
                      <a:pt x="26" y="7"/>
                    </a:cubicBezTo>
                    <a:cubicBezTo>
                      <a:pt x="26" y="7"/>
                      <a:pt x="26" y="10"/>
                      <a:pt x="26" y="10"/>
                    </a:cubicBezTo>
                    <a:cubicBezTo>
                      <a:pt x="20" y="13"/>
                      <a:pt x="17" y="14"/>
                      <a:pt x="11" y="17"/>
                    </a:cubicBezTo>
                    <a:cubicBezTo>
                      <a:pt x="7" y="14"/>
                      <a:pt x="5" y="13"/>
                      <a:pt x="0" y="10"/>
                    </a:cubicBezTo>
                    <a:cubicBezTo>
                      <a:pt x="0" y="10"/>
                      <a:pt x="1" y="10"/>
                      <a:pt x="1" y="9"/>
                    </a:cubicBezTo>
                    <a:cubicBezTo>
                      <a:pt x="1" y="9"/>
                      <a:pt x="0" y="9"/>
                      <a:pt x="0" y="9"/>
                    </a:cubicBezTo>
                    <a:cubicBezTo>
                      <a:pt x="0" y="9"/>
                      <a:pt x="1" y="9"/>
                      <a:pt x="1" y="9"/>
                    </a:cubicBezTo>
                    <a:cubicBezTo>
                      <a:pt x="1" y="9"/>
                      <a:pt x="1" y="7"/>
                      <a:pt x="1" y="7"/>
                    </a:cubicBezTo>
                    <a:cubicBezTo>
                      <a:pt x="1" y="7"/>
                      <a:pt x="1" y="7"/>
                      <a:pt x="1" y="7"/>
                    </a:cubicBezTo>
                    <a:cubicBezTo>
                      <a:pt x="1" y="7"/>
                      <a:pt x="9" y="3"/>
                      <a:pt x="15" y="0"/>
                    </a:cubicBezTo>
                    <a:close/>
                  </a:path>
                </a:pathLst>
              </a:custGeom>
              <a:solidFill>
                <a:srgbClr val="71717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84" name="Freeform 73">
                <a:extLst>
                  <a:ext uri="{FF2B5EF4-FFF2-40B4-BE49-F238E27FC236}">
                    <a16:creationId xmlns:a16="http://schemas.microsoft.com/office/drawing/2014/main" id="{B75B023D-988F-44BE-97F8-3BCA40DBE8FD}"/>
                  </a:ext>
                </a:extLst>
              </p:cNvPr>
              <p:cNvSpPr/>
              <p:nvPr/>
            </p:nvSpPr>
            <p:spPr bwMode="auto">
              <a:xfrm>
                <a:off x="3506" y="2576"/>
                <a:ext cx="125" cy="83"/>
              </a:xfrm>
              <a:custGeom>
                <a:gdLst>
                  <a:gd fmla="*/ 33 w 33" name="T0"/>
                  <a:gd fmla="*/ 10 h 22" name="T1"/>
                  <a:gd fmla="*/ 33 w 33" name="T2"/>
                  <a:gd fmla="*/ 10 h 22" name="T3"/>
                  <a:gd fmla="*/ 33 w 33" name="T4"/>
                  <a:gd fmla="*/ 10 h 22" name="T5"/>
                  <a:gd fmla="*/ 33 w 33" name="T6"/>
                  <a:gd fmla="*/ 10 h 22" name="T7"/>
                  <a:gd fmla="*/ 33 w 33" name="T8"/>
                  <a:gd fmla="*/ 10 h 22" name="T9"/>
                  <a:gd fmla="*/ 33 w 33" name="T10"/>
                  <a:gd fmla="*/ 12 h 22" name="T11"/>
                  <a:gd fmla="*/ 14 w 33" name="T12"/>
                  <a:gd fmla="*/ 22 h 22" name="T13"/>
                  <a:gd fmla="*/ 0 w 33" name="T14"/>
                  <a:gd fmla="*/ 12 h 22" name="T15"/>
                  <a:gd fmla="*/ 0 w 33" name="T16"/>
                  <a:gd fmla="*/ 10 h 22" name="T17"/>
                  <a:gd fmla="*/ 1 w 33" name="T18"/>
                  <a:gd fmla="*/ 10 h 22" name="T19"/>
                  <a:gd fmla="*/ 0 w 33" name="T20"/>
                  <a:gd fmla="*/ 10 h 22" name="T21"/>
                  <a:gd fmla="*/ 20 w 33" name="T22"/>
                  <a:gd fmla="*/ 0 h 22" name="T23"/>
                  <a:gd fmla="*/ 33 w 33" name="T24"/>
                  <a:gd fmla="*/ 10 h 22" name="T25"/>
                  <a:gd fmla="*/ 33 w 33" name="T26"/>
                  <a:gd fmla="*/ 10 h 22"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22" w="33">
                    <a:moveTo>
                      <a:pt x="33" y="10"/>
                    </a:moveTo>
                    <a:cubicBezTo>
                      <a:pt x="33" y="10"/>
                      <a:pt x="33" y="10"/>
                      <a:pt x="33" y="10"/>
                    </a:cubicBezTo>
                    <a:cubicBezTo>
                      <a:pt x="33" y="10"/>
                      <a:pt x="33" y="10"/>
                      <a:pt x="33" y="10"/>
                    </a:cubicBezTo>
                    <a:cubicBezTo>
                      <a:pt x="33" y="10"/>
                      <a:pt x="33" y="10"/>
                      <a:pt x="33" y="10"/>
                    </a:cubicBezTo>
                    <a:cubicBezTo>
                      <a:pt x="33" y="10"/>
                      <a:pt x="33" y="10"/>
                      <a:pt x="33" y="10"/>
                    </a:cubicBezTo>
                    <a:cubicBezTo>
                      <a:pt x="33" y="10"/>
                      <a:pt x="33" y="12"/>
                      <a:pt x="33" y="12"/>
                    </a:cubicBezTo>
                    <a:cubicBezTo>
                      <a:pt x="26" y="16"/>
                      <a:pt x="22" y="18"/>
                      <a:pt x="14" y="22"/>
                    </a:cubicBezTo>
                    <a:cubicBezTo>
                      <a:pt x="9" y="18"/>
                      <a:pt x="7" y="17"/>
                      <a:pt x="0" y="12"/>
                    </a:cubicBezTo>
                    <a:cubicBezTo>
                      <a:pt x="0" y="12"/>
                      <a:pt x="0" y="10"/>
                      <a:pt x="0" y="10"/>
                    </a:cubicBezTo>
                    <a:cubicBezTo>
                      <a:pt x="0" y="10"/>
                      <a:pt x="1" y="10"/>
                      <a:pt x="1" y="10"/>
                    </a:cubicBezTo>
                    <a:cubicBezTo>
                      <a:pt x="1" y="10"/>
                      <a:pt x="0" y="10"/>
                      <a:pt x="0" y="10"/>
                    </a:cubicBezTo>
                    <a:cubicBezTo>
                      <a:pt x="8" y="6"/>
                      <a:pt x="12" y="4"/>
                      <a:pt x="20" y="0"/>
                    </a:cubicBezTo>
                    <a:cubicBezTo>
                      <a:pt x="26" y="5"/>
                      <a:pt x="28" y="6"/>
                      <a:pt x="33" y="10"/>
                    </a:cubicBezTo>
                    <a:cubicBezTo>
                      <a:pt x="33" y="10"/>
                      <a:pt x="33" y="10"/>
                      <a:pt x="33" y="10"/>
                    </a:cubicBezTo>
                    <a:close/>
                  </a:path>
                </a:pathLst>
              </a:custGeom>
              <a:solidFill>
                <a:srgbClr val="71717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85" name="Freeform 74">
                <a:extLst>
                  <a:ext uri="{FF2B5EF4-FFF2-40B4-BE49-F238E27FC236}">
                    <a16:creationId xmlns:a16="http://schemas.microsoft.com/office/drawing/2014/main" id="{887BA4A2-93B1-4306-8AB4-0A588D193187}"/>
                  </a:ext>
                </a:extLst>
              </p:cNvPr>
              <p:cNvSpPr/>
              <p:nvPr/>
            </p:nvSpPr>
            <p:spPr bwMode="auto">
              <a:xfrm>
                <a:off x="3416" y="2622"/>
                <a:ext cx="124" cy="79"/>
              </a:xfrm>
              <a:custGeom>
                <a:gdLst>
                  <a:gd fmla="*/ 33 w 33" name="T0"/>
                  <a:gd fmla="*/ 9 h 21" name="T1"/>
                  <a:gd fmla="*/ 33 w 33" name="T2"/>
                  <a:gd fmla="*/ 10 h 21" name="T3"/>
                  <a:gd fmla="*/ 33 w 33" name="T4"/>
                  <a:gd fmla="*/ 12 h 21" name="T5"/>
                  <a:gd fmla="*/ 33 w 33" name="T6"/>
                  <a:gd fmla="*/ 12 h 21" name="T7"/>
                  <a:gd fmla="*/ 33 w 33" name="T8"/>
                  <a:gd fmla="*/ 12 h 21" name="T9"/>
                  <a:gd fmla="*/ 14 w 33" name="T10"/>
                  <a:gd fmla="*/ 21 h 21" name="T11"/>
                  <a:gd fmla="*/ 0 w 33" name="T12"/>
                  <a:gd fmla="*/ 12 h 21" name="T13"/>
                  <a:gd fmla="*/ 0 w 33" name="T14"/>
                  <a:gd fmla="*/ 9 h 21" name="T15"/>
                  <a:gd fmla="*/ 19 w 33" name="T16"/>
                  <a:gd fmla="*/ 0 h 21" name="T17"/>
                  <a:gd fmla="*/ 33 w 33" name="T18"/>
                  <a:gd fmla="*/ 9 h 21" name="T19"/>
                  <a:gd fmla="*/ 33 w 33" name="T20"/>
                  <a:gd fmla="*/ 9 h 21"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1" w="33">
                    <a:moveTo>
                      <a:pt x="33" y="9"/>
                    </a:moveTo>
                    <a:cubicBezTo>
                      <a:pt x="33" y="9"/>
                      <a:pt x="33" y="10"/>
                      <a:pt x="33" y="10"/>
                    </a:cubicBezTo>
                    <a:cubicBezTo>
                      <a:pt x="33" y="10"/>
                      <a:pt x="33" y="12"/>
                      <a:pt x="33" y="12"/>
                    </a:cubicBezTo>
                    <a:cubicBezTo>
                      <a:pt x="33" y="12"/>
                      <a:pt x="33" y="12"/>
                      <a:pt x="33" y="12"/>
                    </a:cubicBezTo>
                    <a:cubicBezTo>
                      <a:pt x="33" y="12"/>
                      <a:pt x="33" y="12"/>
                      <a:pt x="33" y="12"/>
                    </a:cubicBezTo>
                    <a:cubicBezTo>
                      <a:pt x="25" y="16"/>
                      <a:pt x="22" y="18"/>
                      <a:pt x="14" y="21"/>
                    </a:cubicBezTo>
                    <a:cubicBezTo>
                      <a:pt x="9" y="18"/>
                      <a:pt x="7" y="16"/>
                      <a:pt x="0" y="12"/>
                    </a:cubicBezTo>
                    <a:cubicBezTo>
                      <a:pt x="0" y="12"/>
                      <a:pt x="0" y="9"/>
                      <a:pt x="0" y="9"/>
                    </a:cubicBezTo>
                    <a:cubicBezTo>
                      <a:pt x="8" y="6"/>
                      <a:pt x="12" y="4"/>
                      <a:pt x="19" y="0"/>
                    </a:cubicBezTo>
                    <a:cubicBezTo>
                      <a:pt x="25" y="4"/>
                      <a:pt x="28" y="6"/>
                      <a:pt x="33" y="9"/>
                    </a:cubicBezTo>
                    <a:cubicBezTo>
                      <a:pt x="33" y="9"/>
                      <a:pt x="33" y="9"/>
                      <a:pt x="33" y="9"/>
                    </a:cubicBezTo>
                    <a:close/>
                  </a:path>
                </a:pathLst>
              </a:custGeom>
              <a:solidFill>
                <a:srgbClr val="71717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86" name="Freeform 75">
                <a:extLst>
                  <a:ext uri="{FF2B5EF4-FFF2-40B4-BE49-F238E27FC236}">
                    <a16:creationId xmlns:a16="http://schemas.microsoft.com/office/drawing/2014/main" id="{6412D7D0-4521-47B0-9173-30E9AD193120}"/>
                  </a:ext>
                </a:extLst>
              </p:cNvPr>
              <p:cNvSpPr/>
              <p:nvPr/>
            </p:nvSpPr>
            <p:spPr bwMode="auto">
              <a:xfrm>
                <a:off x="3329" y="2667"/>
                <a:ext cx="121" cy="79"/>
              </a:xfrm>
              <a:custGeom>
                <a:gdLst>
                  <a:gd fmla="*/ 32 w 32" name="T0"/>
                  <a:gd fmla="*/ 9 h 21" name="T1"/>
                  <a:gd fmla="*/ 32 w 32" name="T2"/>
                  <a:gd fmla="*/ 9 h 21" name="T3"/>
                  <a:gd fmla="*/ 32 w 32" name="T4"/>
                  <a:gd fmla="*/ 12 h 21" name="T5"/>
                  <a:gd fmla="*/ 13 w 32" name="T6"/>
                  <a:gd fmla="*/ 21 h 21" name="T7"/>
                  <a:gd fmla="*/ 0 w 32" name="T8"/>
                  <a:gd fmla="*/ 11 h 21" name="T9"/>
                  <a:gd fmla="*/ 0 w 32" name="T10"/>
                  <a:gd fmla="*/ 11 h 21" name="T11"/>
                  <a:gd fmla="*/ 0 w 32" name="T12"/>
                  <a:gd fmla="*/ 9 h 21" name="T13"/>
                  <a:gd fmla="*/ 0 w 32" name="T14"/>
                  <a:gd fmla="*/ 9 h 21" name="T15"/>
                  <a:gd fmla="*/ 19 w 32" name="T16"/>
                  <a:gd fmla="*/ 0 h 21" name="T17"/>
                  <a:gd fmla="*/ 32 w 32" name="T18"/>
                  <a:gd fmla="*/ 9 h 21" name="T19"/>
                  <a:gd fmla="*/ 32 w 32" name="T20"/>
                  <a:gd fmla="*/ 9 h 21"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1" w="32">
                    <a:moveTo>
                      <a:pt x="32" y="9"/>
                    </a:moveTo>
                    <a:cubicBezTo>
                      <a:pt x="32" y="9"/>
                      <a:pt x="32" y="9"/>
                      <a:pt x="32" y="9"/>
                    </a:cubicBezTo>
                    <a:cubicBezTo>
                      <a:pt x="32" y="9"/>
                      <a:pt x="32" y="12"/>
                      <a:pt x="32" y="12"/>
                    </a:cubicBezTo>
                    <a:cubicBezTo>
                      <a:pt x="25" y="15"/>
                      <a:pt x="21" y="17"/>
                      <a:pt x="13" y="21"/>
                    </a:cubicBezTo>
                    <a:cubicBezTo>
                      <a:pt x="9" y="17"/>
                      <a:pt x="6" y="15"/>
                      <a:pt x="0" y="11"/>
                    </a:cubicBezTo>
                    <a:cubicBezTo>
                      <a:pt x="0" y="11"/>
                      <a:pt x="0" y="11"/>
                      <a:pt x="0" y="11"/>
                    </a:cubicBezTo>
                    <a:cubicBezTo>
                      <a:pt x="0" y="11"/>
                      <a:pt x="0" y="9"/>
                      <a:pt x="0" y="9"/>
                    </a:cubicBezTo>
                    <a:cubicBezTo>
                      <a:pt x="0" y="9"/>
                      <a:pt x="0" y="9"/>
                      <a:pt x="0" y="9"/>
                    </a:cubicBezTo>
                    <a:cubicBezTo>
                      <a:pt x="7" y="5"/>
                      <a:pt x="11" y="3"/>
                      <a:pt x="19" y="0"/>
                    </a:cubicBezTo>
                    <a:cubicBezTo>
                      <a:pt x="25" y="4"/>
                      <a:pt x="27" y="6"/>
                      <a:pt x="32" y="9"/>
                    </a:cubicBezTo>
                    <a:cubicBezTo>
                      <a:pt x="32" y="9"/>
                      <a:pt x="32" y="9"/>
                      <a:pt x="32" y="9"/>
                    </a:cubicBezTo>
                    <a:close/>
                  </a:path>
                </a:pathLst>
              </a:custGeom>
              <a:solidFill>
                <a:srgbClr val="71717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87" name="Freeform 76">
                <a:extLst>
                  <a:ext uri="{FF2B5EF4-FFF2-40B4-BE49-F238E27FC236}">
                    <a16:creationId xmlns:a16="http://schemas.microsoft.com/office/drawing/2014/main" id="{F4E3A430-0B07-4469-9693-983D5846CDF0}"/>
                  </a:ext>
                </a:extLst>
              </p:cNvPr>
              <p:cNvSpPr/>
              <p:nvPr/>
            </p:nvSpPr>
            <p:spPr bwMode="auto">
              <a:xfrm>
                <a:off x="3243" y="2708"/>
                <a:ext cx="120" cy="79"/>
              </a:xfrm>
              <a:custGeom>
                <a:gdLst>
                  <a:gd fmla="*/ 32 w 32" name="T0"/>
                  <a:gd fmla="*/ 9 h 21" name="T1"/>
                  <a:gd fmla="*/ 32 w 32" name="T2"/>
                  <a:gd fmla="*/ 9 h 21" name="T3"/>
                  <a:gd fmla="*/ 32 w 32" name="T4"/>
                  <a:gd fmla="*/ 9 h 21" name="T5"/>
                  <a:gd fmla="*/ 32 w 32" name="T6"/>
                  <a:gd fmla="*/ 9 h 21" name="T7"/>
                  <a:gd fmla="*/ 32 w 32" name="T8"/>
                  <a:gd fmla="*/ 12 h 21" name="T9"/>
                  <a:gd fmla="*/ 13 w 32" name="T10"/>
                  <a:gd fmla="*/ 21 h 21" name="T11"/>
                  <a:gd fmla="*/ 0 w 32" name="T12"/>
                  <a:gd fmla="*/ 12 h 21" name="T13"/>
                  <a:gd fmla="*/ 0 w 32" name="T14"/>
                  <a:gd fmla="*/ 11 h 21" name="T15"/>
                  <a:gd fmla="*/ 0 w 32" name="T16"/>
                  <a:gd fmla="*/ 9 h 21" name="T17"/>
                  <a:gd fmla="*/ 0 w 32" name="T18"/>
                  <a:gd fmla="*/ 9 h 21" name="T19"/>
                  <a:gd fmla="*/ 19 w 32" name="T20"/>
                  <a:gd fmla="*/ 0 h 21" name="T21"/>
                  <a:gd fmla="*/ 32 w 32" name="T22"/>
                  <a:gd fmla="*/ 9 h 21" name="T23"/>
                  <a:gd fmla="*/ 32 w 32" name="T24"/>
                  <a:gd fmla="*/ 9 h 21"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1" w="32">
                    <a:moveTo>
                      <a:pt x="32" y="9"/>
                    </a:moveTo>
                    <a:cubicBezTo>
                      <a:pt x="32" y="9"/>
                      <a:pt x="32" y="9"/>
                      <a:pt x="32" y="9"/>
                    </a:cubicBezTo>
                    <a:cubicBezTo>
                      <a:pt x="32" y="9"/>
                      <a:pt x="32" y="9"/>
                      <a:pt x="32" y="9"/>
                    </a:cubicBezTo>
                    <a:cubicBezTo>
                      <a:pt x="32" y="9"/>
                      <a:pt x="32" y="9"/>
                      <a:pt x="32" y="9"/>
                    </a:cubicBezTo>
                    <a:cubicBezTo>
                      <a:pt x="32" y="9"/>
                      <a:pt x="32" y="12"/>
                      <a:pt x="32" y="12"/>
                    </a:cubicBezTo>
                    <a:cubicBezTo>
                      <a:pt x="25" y="15"/>
                      <a:pt x="21" y="17"/>
                      <a:pt x="13" y="21"/>
                    </a:cubicBezTo>
                    <a:cubicBezTo>
                      <a:pt x="8" y="17"/>
                      <a:pt x="6" y="16"/>
                      <a:pt x="0" y="12"/>
                    </a:cubicBezTo>
                    <a:cubicBezTo>
                      <a:pt x="0" y="11"/>
                      <a:pt x="0" y="11"/>
                      <a:pt x="0" y="11"/>
                    </a:cubicBezTo>
                    <a:cubicBezTo>
                      <a:pt x="0" y="11"/>
                      <a:pt x="0" y="9"/>
                      <a:pt x="0" y="9"/>
                    </a:cubicBezTo>
                    <a:cubicBezTo>
                      <a:pt x="0" y="9"/>
                      <a:pt x="0" y="9"/>
                      <a:pt x="0" y="9"/>
                    </a:cubicBezTo>
                    <a:cubicBezTo>
                      <a:pt x="7" y="5"/>
                      <a:pt x="11" y="3"/>
                      <a:pt x="19" y="0"/>
                    </a:cubicBezTo>
                    <a:cubicBezTo>
                      <a:pt x="25" y="4"/>
                      <a:pt x="27" y="6"/>
                      <a:pt x="32" y="9"/>
                    </a:cubicBezTo>
                    <a:cubicBezTo>
                      <a:pt x="32" y="9"/>
                      <a:pt x="32" y="9"/>
                      <a:pt x="32" y="9"/>
                    </a:cubicBezTo>
                    <a:close/>
                  </a:path>
                </a:pathLst>
              </a:custGeom>
              <a:solidFill>
                <a:srgbClr val="71717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88" name="Freeform 77">
                <a:extLst>
                  <a:ext uri="{FF2B5EF4-FFF2-40B4-BE49-F238E27FC236}">
                    <a16:creationId xmlns:a16="http://schemas.microsoft.com/office/drawing/2014/main" id="{573A1179-36FE-484E-BA49-5516747FC66B}"/>
                  </a:ext>
                </a:extLst>
              </p:cNvPr>
              <p:cNvSpPr/>
              <p:nvPr/>
            </p:nvSpPr>
            <p:spPr bwMode="auto">
              <a:xfrm>
                <a:off x="3168" y="2750"/>
                <a:ext cx="109" cy="71"/>
              </a:xfrm>
              <a:custGeom>
                <a:gdLst>
                  <a:gd fmla="*/ 29 w 29" name="T0"/>
                  <a:gd fmla="*/ 9 h 19" name="T1"/>
                  <a:gd fmla="*/ 29 w 29" name="T2"/>
                  <a:gd fmla="*/ 9 h 19" name="T3"/>
                  <a:gd fmla="*/ 29 w 29" name="T4"/>
                  <a:gd fmla="*/ 9 h 19" name="T5"/>
                  <a:gd fmla="*/ 29 w 29" name="T6"/>
                  <a:gd fmla="*/ 12 h 19" name="T7"/>
                  <a:gd fmla="*/ 29 w 29" name="T8"/>
                  <a:gd fmla="*/ 12 h 19" name="T9"/>
                  <a:gd fmla="*/ 14 w 29" name="T10"/>
                  <a:gd fmla="*/ 19 h 19" name="T11"/>
                  <a:gd fmla="*/ 0 w 29" name="T12"/>
                  <a:gd fmla="*/ 10 h 19" name="T13"/>
                  <a:gd fmla="*/ 0 w 29" name="T14"/>
                  <a:gd fmla="*/ 7 h 19" name="T15"/>
                  <a:gd fmla="*/ 0 w 29" name="T16"/>
                  <a:gd fmla="*/ 7 h 19" name="T17"/>
                  <a:gd fmla="*/ 16 w 29" name="T18"/>
                  <a:gd fmla="*/ 0 h 19" name="T19"/>
                  <a:gd fmla="*/ 29 w 29" name="T20"/>
                  <a:gd fmla="*/ 9 h 19" name="T21"/>
                  <a:gd fmla="*/ 29 w 29" name="T22"/>
                  <a:gd fmla="*/ 9 h 19"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9" w="28">
                    <a:moveTo>
                      <a:pt x="29" y="9"/>
                    </a:moveTo>
                    <a:cubicBezTo>
                      <a:pt x="29" y="9"/>
                      <a:pt x="29" y="9"/>
                      <a:pt x="29" y="9"/>
                    </a:cubicBezTo>
                    <a:cubicBezTo>
                      <a:pt x="29" y="9"/>
                      <a:pt x="29" y="9"/>
                      <a:pt x="29" y="9"/>
                    </a:cubicBezTo>
                    <a:cubicBezTo>
                      <a:pt x="29" y="9"/>
                      <a:pt x="29" y="12"/>
                      <a:pt x="29" y="12"/>
                    </a:cubicBezTo>
                    <a:cubicBezTo>
                      <a:pt x="29" y="12"/>
                      <a:pt x="29" y="12"/>
                      <a:pt x="29" y="12"/>
                    </a:cubicBezTo>
                    <a:cubicBezTo>
                      <a:pt x="23" y="15"/>
                      <a:pt x="20" y="16"/>
                      <a:pt x="14" y="19"/>
                    </a:cubicBezTo>
                    <a:cubicBezTo>
                      <a:pt x="9" y="16"/>
                      <a:pt x="6" y="14"/>
                      <a:pt x="0" y="10"/>
                    </a:cubicBezTo>
                    <a:cubicBezTo>
                      <a:pt x="0" y="10"/>
                      <a:pt x="0" y="7"/>
                      <a:pt x="0" y="7"/>
                    </a:cubicBezTo>
                    <a:cubicBezTo>
                      <a:pt x="0" y="7"/>
                      <a:pt x="0" y="7"/>
                      <a:pt x="0" y="7"/>
                    </a:cubicBezTo>
                    <a:cubicBezTo>
                      <a:pt x="6" y="4"/>
                      <a:pt x="9" y="3"/>
                      <a:pt x="16" y="0"/>
                    </a:cubicBezTo>
                    <a:cubicBezTo>
                      <a:pt x="22" y="4"/>
                      <a:pt x="24" y="6"/>
                      <a:pt x="29" y="9"/>
                    </a:cubicBezTo>
                    <a:cubicBezTo>
                      <a:pt x="29" y="9"/>
                      <a:pt x="29" y="9"/>
                      <a:pt x="29" y="9"/>
                    </a:cubicBezTo>
                    <a:close/>
                  </a:path>
                </a:pathLst>
              </a:custGeom>
              <a:solidFill>
                <a:srgbClr val="71717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89" name="Freeform 78">
                <a:extLst>
                  <a:ext uri="{FF2B5EF4-FFF2-40B4-BE49-F238E27FC236}">
                    <a16:creationId xmlns:a16="http://schemas.microsoft.com/office/drawing/2014/main" id="{5C441B34-BBEC-4C93-86DE-FC4CE708A27D}"/>
                  </a:ext>
                </a:extLst>
              </p:cNvPr>
              <p:cNvSpPr/>
              <p:nvPr/>
            </p:nvSpPr>
            <p:spPr bwMode="auto">
              <a:xfrm>
                <a:off x="3085" y="2783"/>
                <a:ext cx="116" cy="79"/>
              </a:xfrm>
              <a:custGeom>
                <a:gdLst>
                  <a:gd fmla="*/ 31 w 31" name="T0"/>
                  <a:gd fmla="*/ 10 h 21" name="T1"/>
                  <a:gd fmla="*/ 31 w 31" name="T2"/>
                  <a:gd fmla="*/ 12 h 21" name="T3"/>
                  <a:gd fmla="*/ 31 w 31" name="T4"/>
                  <a:gd fmla="*/ 12 h 21" name="T5"/>
                  <a:gd fmla="*/ 31 w 31" name="T6"/>
                  <a:gd fmla="*/ 12 h 21" name="T7"/>
                  <a:gd fmla="*/ 31 w 31" name="T8"/>
                  <a:gd fmla="*/ 12 h 21" name="T9"/>
                  <a:gd fmla="*/ 13 w 31" name="T10"/>
                  <a:gd fmla="*/ 21 h 21" name="T11"/>
                  <a:gd fmla="*/ 0 w 31" name="T12"/>
                  <a:gd fmla="*/ 12 h 21" name="T13"/>
                  <a:gd fmla="*/ 0 w 31" name="T14"/>
                  <a:gd fmla="*/ 12 h 21" name="T15"/>
                  <a:gd fmla="*/ 0 w 31" name="T16"/>
                  <a:gd fmla="*/ 12 h 21" name="T17"/>
                  <a:gd fmla="*/ 0 w 31" name="T18"/>
                  <a:gd fmla="*/ 12 h 21" name="T19"/>
                  <a:gd fmla="*/ 0 w 31" name="T20"/>
                  <a:gd fmla="*/ 12 h 21" name="T21"/>
                  <a:gd fmla="*/ 0 w 31" name="T22"/>
                  <a:gd fmla="*/ 9 h 21" name="T23"/>
                  <a:gd fmla="*/ 0 w 31" name="T24"/>
                  <a:gd fmla="*/ 9 h 21" name="T25"/>
                  <a:gd fmla="*/ 0 w 31" name="T26"/>
                  <a:gd fmla="*/ 9 h 21" name="T27"/>
                  <a:gd fmla="*/ 0 w 31" name="T28"/>
                  <a:gd fmla="*/ 9 h 21" name="T29"/>
                  <a:gd fmla="*/ 18 w 31" name="T30"/>
                  <a:gd fmla="*/ 0 h 21" name="T31"/>
                  <a:gd fmla="*/ 31 w 31" name="T32"/>
                  <a:gd fmla="*/ 10 h 21" name="T33"/>
                  <a:gd fmla="*/ 31 w 31" name="T34"/>
                  <a:gd fmla="*/ 10 h 21"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21" w="31">
                    <a:moveTo>
                      <a:pt x="31" y="10"/>
                    </a:moveTo>
                    <a:cubicBezTo>
                      <a:pt x="31" y="10"/>
                      <a:pt x="31" y="12"/>
                      <a:pt x="31" y="12"/>
                    </a:cubicBezTo>
                    <a:cubicBezTo>
                      <a:pt x="31" y="12"/>
                      <a:pt x="31" y="12"/>
                      <a:pt x="31" y="12"/>
                    </a:cubicBezTo>
                    <a:cubicBezTo>
                      <a:pt x="31" y="12"/>
                      <a:pt x="31" y="12"/>
                      <a:pt x="31" y="12"/>
                    </a:cubicBezTo>
                    <a:cubicBezTo>
                      <a:pt x="31" y="12"/>
                      <a:pt x="31" y="12"/>
                      <a:pt x="31" y="12"/>
                    </a:cubicBezTo>
                    <a:cubicBezTo>
                      <a:pt x="24" y="16"/>
                      <a:pt x="20" y="18"/>
                      <a:pt x="13" y="21"/>
                    </a:cubicBezTo>
                    <a:cubicBezTo>
                      <a:pt x="8" y="18"/>
                      <a:pt x="6" y="16"/>
                      <a:pt x="0" y="12"/>
                    </a:cubicBezTo>
                    <a:cubicBezTo>
                      <a:pt x="0" y="12"/>
                      <a:pt x="0" y="12"/>
                      <a:pt x="0" y="12"/>
                    </a:cubicBezTo>
                    <a:cubicBezTo>
                      <a:pt x="0" y="12"/>
                      <a:pt x="0" y="12"/>
                      <a:pt x="0" y="12"/>
                    </a:cubicBezTo>
                    <a:cubicBezTo>
                      <a:pt x="0" y="12"/>
                      <a:pt x="0" y="12"/>
                      <a:pt x="0" y="12"/>
                    </a:cubicBezTo>
                    <a:cubicBezTo>
                      <a:pt x="0" y="12"/>
                      <a:pt x="0" y="12"/>
                      <a:pt x="0" y="12"/>
                    </a:cubicBezTo>
                    <a:cubicBezTo>
                      <a:pt x="0" y="12"/>
                      <a:pt x="0" y="9"/>
                      <a:pt x="0" y="9"/>
                    </a:cubicBezTo>
                    <a:cubicBezTo>
                      <a:pt x="0" y="9"/>
                      <a:pt x="0" y="9"/>
                      <a:pt x="0" y="9"/>
                    </a:cubicBezTo>
                    <a:cubicBezTo>
                      <a:pt x="0" y="9"/>
                      <a:pt x="0" y="9"/>
                      <a:pt x="0" y="9"/>
                    </a:cubicBezTo>
                    <a:cubicBezTo>
                      <a:pt x="0" y="9"/>
                      <a:pt x="0" y="9"/>
                      <a:pt x="0" y="9"/>
                    </a:cubicBezTo>
                    <a:cubicBezTo>
                      <a:pt x="7" y="6"/>
                      <a:pt x="11" y="4"/>
                      <a:pt x="18" y="0"/>
                    </a:cubicBezTo>
                    <a:cubicBezTo>
                      <a:pt x="24" y="4"/>
                      <a:pt x="26" y="6"/>
                      <a:pt x="31" y="10"/>
                    </a:cubicBezTo>
                    <a:cubicBezTo>
                      <a:pt x="31" y="10"/>
                      <a:pt x="31" y="10"/>
                      <a:pt x="31" y="10"/>
                    </a:cubicBezTo>
                    <a:close/>
                  </a:path>
                </a:pathLst>
              </a:custGeom>
              <a:solidFill>
                <a:srgbClr val="71717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90" name="Freeform 79">
                <a:extLst>
                  <a:ext uri="{FF2B5EF4-FFF2-40B4-BE49-F238E27FC236}">
                    <a16:creationId xmlns:a16="http://schemas.microsoft.com/office/drawing/2014/main" id="{104BA0C5-CF1E-444E-8A67-8D2046C554DD}"/>
                  </a:ext>
                </a:extLst>
              </p:cNvPr>
              <p:cNvSpPr/>
              <p:nvPr/>
            </p:nvSpPr>
            <p:spPr bwMode="auto">
              <a:xfrm>
                <a:off x="2878" y="1876"/>
                <a:ext cx="768" cy="881"/>
              </a:xfrm>
              <a:custGeom>
                <a:gdLst>
                  <a:gd fmla="*/ 0 w 204" name="T0"/>
                  <a:gd fmla="*/ 100 h 234" name="T1"/>
                  <a:gd fmla="*/ 1 w 204" name="T2"/>
                  <a:gd fmla="*/ 96 h 234" name="T3"/>
                  <a:gd fmla="*/ 3 w 204" name="T4"/>
                  <a:gd fmla="*/ 94 h 234" name="T5"/>
                  <a:gd fmla="*/ 199 w 204" name="T6"/>
                  <a:gd fmla="*/ 0 h 234" name="T7"/>
                  <a:gd fmla="*/ 199 w 204" name="T8"/>
                  <a:gd fmla="*/ 0 h 234" name="T9"/>
                  <a:gd fmla="*/ 200 w 204" name="T10"/>
                  <a:gd fmla="*/ 0 h 234" name="T11"/>
                  <a:gd fmla="*/ 200 w 204" name="T12"/>
                  <a:gd fmla="*/ 1 h 234" name="T13"/>
                  <a:gd fmla="*/ 204 w 204" name="T14"/>
                  <a:gd fmla="*/ 138 h 234" name="T15"/>
                  <a:gd fmla="*/ 4 w 204" name="T16"/>
                  <a:gd fmla="*/ 234 h 234" name="T17"/>
                  <a:gd fmla="*/ 0 w 204" name="T18"/>
                  <a:gd fmla="*/ 100 h 23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34" w="204">
                    <a:moveTo>
                      <a:pt x="0" y="100"/>
                    </a:moveTo>
                    <a:cubicBezTo>
                      <a:pt x="0" y="98"/>
                      <a:pt x="0" y="97"/>
                      <a:pt x="1" y="96"/>
                    </a:cubicBezTo>
                    <a:cubicBezTo>
                      <a:pt x="1" y="95"/>
                      <a:pt x="2" y="94"/>
                      <a:pt x="3" y="94"/>
                    </a:cubicBezTo>
                    <a:cubicBezTo>
                      <a:pt x="199" y="0"/>
                      <a:pt x="199" y="0"/>
                      <a:pt x="199" y="0"/>
                    </a:cubicBezTo>
                    <a:cubicBezTo>
                      <a:pt x="199" y="0"/>
                      <a:pt x="199" y="0"/>
                      <a:pt x="199" y="0"/>
                    </a:cubicBezTo>
                    <a:cubicBezTo>
                      <a:pt x="199" y="0"/>
                      <a:pt x="200" y="0"/>
                      <a:pt x="200" y="0"/>
                    </a:cubicBezTo>
                    <a:cubicBezTo>
                      <a:pt x="200" y="0"/>
                      <a:pt x="200" y="0"/>
                      <a:pt x="200" y="1"/>
                    </a:cubicBezTo>
                    <a:cubicBezTo>
                      <a:pt x="204" y="138"/>
                      <a:pt x="204" y="138"/>
                      <a:pt x="204" y="138"/>
                    </a:cubicBezTo>
                    <a:cubicBezTo>
                      <a:pt x="4" y="234"/>
                      <a:pt x="4" y="234"/>
                      <a:pt x="4" y="234"/>
                    </a:cubicBezTo>
                    <a:lnTo>
                      <a:pt x="0" y="100"/>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91" name="Freeform 80">
                <a:extLst>
                  <a:ext uri="{FF2B5EF4-FFF2-40B4-BE49-F238E27FC236}">
                    <a16:creationId xmlns:a16="http://schemas.microsoft.com/office/drawing/2014/main" id="{72AF9421-3273-4376-9CD3-D8636B28C540}"/>
                  </a:ext>
                </a:extLst>
              </p:cNvPr>
              <p:cNvSpPr/>
              <p:nvPr/>
            </p:nvSpPr>
            <p:spPr bwMode="auto">
              <a:xfrm>
                <a:off x="2893" y="2396"/>
                <a:ext cx="756" cy="402"/>
              </a:xfrm>
              <a:custGeom>
                <a:gdLst>
                  <a:gd fmla="*/ 200 w 201" name="T0"/>
                  <a:gd fmla="*/ 0 h 107" name="T1"/>
                  <a:gd fmla="*/ 201 w 201" name="T2"/>
                  <a:gd fmla="*/ 10 h 107" name="T3"/>
                  <a:gd fmla="*/ 200 w 201" name="T4"/>
                  <a:gd fmla="*/ 11 h 107" name="T5"/>
                  <a:gd fmla="*/ 200 w 201" name="T6"/>
                  <a:gd fmla="*/ 12 h 107" name="T7"/>
                  <a:gd fmla="*/ 4 w 201" name="T8"/>
                  <a:gd fmla="*/ 107 h 107" name="T9"/>
                  <a:gd fmla="*/ 3 w 201" name="T10"/>
                  <a:gd fmla="*/ 107 h 107" name="T11"/>
                  <a:gd fmla="*/ 1 w 201" name="T12"/>
                  <a:gd fmla="*/ 106 h 107" name="T13"/>
                  <a:gd fmla="*/ 0 w 201" name="T14"/>
                  <a:gd fmla="*/ 104 h 107" name="T15"/>
                  <a:gd fmla="*/ 0 w 201" name="T16"/>
                  <a:gd fmla="*/ 96 h 107" name="T17"/>
                  <a:gd fmla="*/ 200 w 201" name="T18"/>
                  <a:gd fmla="*/ 0 h 10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07" w="201">
                    <a:moveTo>
                      <a:pt x="200" y="0"/>
                    </a:moveTo>
                    <a:cubicBezTo>
                      <a:pt x="201" y="10"/>
                      <a:pt x="201" y="10"/>
                      <a:pt x="201" y="10"/>
                    </a:cubicBezTo>
                    <a:cubicBezTo>
                      <a:pt x="201" y="11"/>
                      <a:pt x="201" y="11"/>
                      <a:pt x="200" y="11"/>
                    </a:cubicBezTo>
                    <a:cubicBezTo>
                      <a:pt x="200" y="12"/>
                      <a:pt x="200" y="12"/>
                      <a:pt x="200" y="12"/>
                    </a:cubicBezTo>
                    <a:cubicBezTo>
                      <a:pt x="4" y="107"/>
                      <a:pt x="4" y="107"/>
                      <a:pt x="4" y="107"/>
                    </a:cubicBezTo>
                    <a:cubicBezTo>
                      <a:pt x="3" y="107"/>
                      <a:pt x="3" y="107"/>
                      <a:pt x="3" y="107"/>
                    </a:cubicBezTo>
                    <a:cubicBezTo>
                      <a:pt x="2" y="107"/>
                      <a:pt x="2" y="107"/>
                      <a:pt x="1" y="106"/>
                    </a:cubicBezTo>
                    <a:cubicBezTo>
                      <a:pt x="1" y="106"/>
                      <a:pt x="0" y="105"/>
                      <a:pt x="0" y="104"/>
                    </a:cubicBezTo>
                    <a:cubicBezTo>
                      <a:pt x="0" y="96"/>
                      <a:pt x="0" y="96"/>
                      <a:pt x="0" y="96"/>
                    </a:cubicBezTo>
                    <a:lnTo>
                      <a:pt x="200" y="0"/>
                    </a:lnTo>
                    <a:close/>
                  </a:path>
                </a:pathLst>
              </a:custGeom>
              <a:solidFill>
                <a:srgbClr val="F7A746"/>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92" name="Freeform 81">
                <a:extLst>
                  <a:ext uri="{FF2B5EF4-FFF2-40B4-BE49-F238E27FC236}">
                    <a16:creationId xmlns:a16="http://schemas.microsoft.com/office/drawing/2014/main" id="{6528B190-01D4-4641-A34D-5D9DCA0D6B6D}"/>
                  </a:ext>
                </a:extLst>
              </p:cNvPr>
              <p:cNvSpPr/>
              <p:nvPr/>
            </p:nvSpPr>
            <p:spPr bwMode="auto">
              <a:xfrm>
                <a:off x="3600" y="2531"/>
                <a:ext cx="125" cy="72"/>
              </a:xfrm>
              <a:custGeom>
                <a:gdLst>
                  <a:gd fmla="*/ 13 w 33" name="T0"/>
                  <a:gd fmla="*/ 19 h 19" name="T1"/>
                  <a:gd fmla="*/ 33 w 33" name="T2"/>
                  <a:gd fmla="*/ 10 h 19" name="T3"/>
                  <a:gd fmla="*/ 20 w 33" name="T4"/>
                  <a:gd fmla="*/ 0 h 19" name="T5"/>
                  <a:gd fmla="*/ 0 w 33" name="T6"/>
                  <a:gd fmla="*/ 10 h 19" name="T7"/>
                  <a:gd fmla="*/ 13 w 33" name="T8"/>
                  <a:gd fmla="*/ 19 h 19" name="T9"/>
                </a:gdLst>
                <a:cxnLst>
                  <a:cxn ang="0">
                    <a:pos x="T0" y="T1"/>
                  </a:cxn>
                  <a:cxn ang="0">
                    <a:pos x="T2" y="T3"/>
                  </a:cxn>
                  <a:cxn ang="0">
                    <a:pos x="T4" y="T5"/>
                  </a:cxn>
                  <a:cxn ang="0">
                    <a:pos x="T6" y="T7"/>
                  </a:cxn>
                  <a:cxn ang="0">
                    <a:pos x="T8" y="T9"/>
                  </a:cxn>
                </a:cxnLst>
                <a:rect b="b" l="0" r="r" t="0"/>
                <a:pathLst>
                  <a:path h="19" w="33">
                    <a:moveTo>
                      <a:pt x="13" y="19"/>
                    </a:moveTo>
                    <a:cubicBezTo>
                      <a:pt x="21" y="15"/>
                      <a:pt x="25" y="13"/>
                      <a:pt x="33" y="10"/>
                    </a:cubicBezTo>
                    <a:cubicBezTo>
                      <a:pt x="29" y="6"/>
                      <a:pt x="26" y="4"/>
                      <a:pt x="20" y="0"/>
                    </a:cubicBezTo>
                    <a:cubicBezTo>
                      <a:pt x="12" y="4"/>
                      <a:pt x="8" y="6"/>
                      <a:pt x="0" y="10"/>
                    </a:cubicBezTo>
                    <a:cubicBezTo>
                      <a:pt x="6" y="14"/>
                      <a:pt x="8" y="16"/>
                      <a:pt x="13" y="19"/>
                    </a:cubicBezTo>
                    <a:close/>
                  </a:path>
                </a:pathLst>
              </a:custGeom>
              <a:solidFill>
                <a:srgbClr val="EEEFE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93" name="Freeform 82">
                <a:extLst>
                  <a:ext uri="{FF2B5EF4-FFF2-40B4-BE49-F238E27FC236}">
                    <a16:creationId xmlns:a16="http://schemas.microsoft.com/office/drawing/2014/main" id="{53A6E6D4-25B1-41E1-9D57-E8A4184B8E85}"/>
                  </a:ext>
                </a:extLst>
              </p:cNvPr>
              <p:cNvSpPr/>
              <p:nvPr/>
            </p:nvSpPr>
            <p:spPr bwMode="auto">
              <a:xfrm>
                <a:off x="3687" y="2576"/>
                <a:ext cx="90" cy="53"/>
              </a:xfrm>
              <a:custGeom>
                <a:gdLst>
                  <a:gd fmla="*/ 10 w 24" name="T0"/>
                  <a:gd fmla="*/ 14 h 14" name="T1"/>
                  <a:gd fmla="*/ 24 w 24" name="T2"/>
                  <a:gd fmla="*/ 7 h 14" name="T3"/>
                  <a:gd fmla="*/ 14 w 24" name="T4"/>
                  <a:gd fmla="*/ 0 h 14" name="T5"/>
                  <a:gd fmla="*/ 0 w 24" name="T6"/>
                  <a:gd fmla="*/ 7 h 14" name="T7"/>
                  <a:gd fmla="*/ 10 w 24" name="T8"/>
                  <a:gd fmla="*/ 14 h 14" name="T9"/>
                </a:gdLst>
                <a:cxnLst>
                  <a:cxn ang="0">
                    <a:pos x="T0" y="T1"/>
                  </a:cxn>
                  <a:cxn ang="0">
                    <a:pos x="T2" y="T3"/>
                  </a:cxn>
                  <a:cxn ang="0">
                    <a:pos x="T4" y="T5"/>
                  </a:cxn>
                  <a:cxn ang="0">
                    <a:pos x="T6" y="T7"/>
                  </a:cxn>
                  <a:cxn ang="0">
                    <a:pos x="T8" y="T9"/>
                  </a:cxn>
                </a:cxnLst>
                <a:rect b="b" l="0" r="r" t="0"/>
                <a:pathLst>
                  <a:path h="14" w="24">
                    <a:moveTo>
                      <a:pt x="10" y="14"/>
                    </a:moveTo>
                    <a:cubicBezTo>
                      <a:pt x="16" y="11"/>
                      <a:pt x="19" y="10"/>
                      <a:pt x="24" y="7"/>
                    </a:cubicBezTo>
                    <a:cubicBezTo>
                      <a:pt x="21" y="5"/>
                      <a:pt x="18" y="3"/>
                      <a:pt x="14" y="0"/>
                    </a:cubicBezTo>
                    <a:cubicBezTo>
                      <a:pt x="8" y="3"/>
                      <a:pt x="5" y="4"/>
                      <a:pt x="0" y="7"/>
                    </a:cubicBezTo>
                    <a:cubicBezTo>
                      <a:pt x="4" y="10"/>
                      <a:pt x="6" y="11"/>
                      <a:pt x="10" y="14"/>
                    </a:cubicBezTo>
                    <a:close/>
                  </a:path>
                </a:pathLst>
              </a:custGeom>
              <a:solidFill>
                <a:srgbClr val="EEEFE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94" name="Freeform 83">
                <a:extLst>
                  <a:ext uri="{FF2B5EF4-FFF2-40B4-BE49-F238E27FC236}">
                    <a16:creationId xmlns:a16="http://schemas.microsoft.com/office/drawing/2014/main" id="{B1BE02E9-130E-4230-BB69-1726E5B8B40E}"/>
                  </a:ext>
                </a:extLst>
              </p:cNvPr>
              <p:cNvSpPr/>
              <p:nvPr/>
            </p:nvSpPr>
            <p:spPr bwMode="auto">
              <a:xfrm>
                <a:off x="3702" y="2610"/>
                <a:ext cx="124" cy="68"/>
              </a:xfrm>
              <a:custGeom>
                <a:gdLst>
                  <a:gd fmla="*/ 9 w 33" name="T0"/>
                  <a:gd fmla="*/ 18 h 18" name="T1"/>
                  <a:gd fmla="*/ 33 w 33" name="T2"/>
                  <a:gd fmla="*/ 7 h 18" name="T3"/>
                  <a:gd fmla="*/ 23 w 33" name="T4"/>
                  <a:gd fmla="*/ 0 h 18" name="T5"/>
                  <a:gd fmla="*/ 0 w 33" name="T6"/>
                  <a:gd fmla="*/ 12 h 18" name="T7"/>
                  <a:gd fmla="*/ 9 w 33" name="T8"/>
                  <a:gd fmla="*/ 18 h 18" name="T9"/>
                </a:gdLst>
                <a:cxnLst>
                  <a:cxn ang="0">
                    <a:pos x="T0" y="T1"/>
                  </a:cxn>
                  <a:cxn ang="0">
                    <a:pos x="T2" y="T3"/>
                  </a:cxn>
                  <a:cxn ang="0">
                    <a:pos x="T4" y="T5"/>
                  </a:cxn>
                  <a:cxn ang="0">
                    <a:pos x="T6" y="T7"/>
                  </a:cxn>
                  <a:cxn ang="0">
                    <a:pos x="T8" y="T9"/>
                  </a:cxn>
                </a:cxnLst>
                <a:rect b="b" l="0" r="r" t="0"/>
                <a:pathLst>
                  <a:path h="18" w="33">
                    <a:moveTo>
                      <a:pt x="9" y="18"/>
                    </a:moveTo>
                    <a:cubicBezTo>
                      <a:pt x="18" y="14"/>
                      <a:pt x="23" y="11"/>
                      <a:pt x="33" y="7"/>
                    </a:cubicBezTo>
                    <a:cubicBezTo>
                      <a:pt x="29" y="4"/>
                      <a:pt x="27" y="3"/>
                      <a:pt x="23" y="0"/>
                    </a:cubicBezTo>
                    <a:cubicBezTo>
                      <a:pt x="14" y="5"/>
                      <a:pt x="9" y="7"/>
                      <a:pt x="0" y="12"/>
                    </a:cubicBezTo>
                    <a:cubicBezTo>
                      <a:pt x="4" y="14"/>
                      <a:pt x="6" y="16"/>
                      <a:pt x="9" y="18"/>
                    </a:cubicBezTo>
                    <a:close/>
                  </a:path>
                </a:pathLst>
              </a:custGeom>
              <a:solidFill>
                <a:srgbClr val="EEEFE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95" name="Freeform 84">
                <a:extLst>
                  <a:ext uri="{FF2B5EF4-FFF2-40B4-BE49-F238E27FC236}">
                    <a16:creationId xmlns:a16="http://schemas.microsoft.com/office/drawing/2014/main" id="{A548F24D-62EA-4896-84B7-56DF449DBDEC}"/>
                  </a:ext>
                </a:extLst>
              </p:cNvPr>
              <p:cNvSpPr/>
              <p:nvPr/>
            </p:nvSpPr>
            <p:spPr bwMode="auto">
              <a:xfrm>
                <a:off x="3713" y="2644"/>
                <a:ext cx="158" cy="83"/>
              </a:xfrm>
              <a:custGeom>
                <a:gdLst>
                  <a:gd fmla="*/ 10 w 42" name="T0"/>
                  <a:gd fmla="*/ 22 h 22" name="T1"/>
                  <a:gd fmla="*/ 42 w 42" name="T2"/>
                  <a:gd fmla="*/ 7 h 22" name="T3"/>
                  <a:gd fmla="*/ 33 w 42" name="T4"/>
                  <a:gd fmla="*/ 0 h 22" name="T5"/>
                  <a:gd fmla="*/ 0 w 42" name="T6"/>
                  <a:gd fmla="*/ 16 h 22" name="T7"/>
                  <a:gd fmla="*/ 10 w 42" name="T8"/>
                  <a:gd fmla="*/ 22 h 22" name="T9"/>
                </a:gdLst>
                <a:cxnLst>
                  <a:cxn ang="0">
                    <a:pos x="T0" y="T1"/>
                  </a:cxn>
                  <a:cxn ang="0">
                    <a:pos x="T2" y="T3"/>
                  </a:cxn>
                  <a:cxn ang="0">
                    <a:pos x="T4" y="T5"/>
                  </a:cxn>
                  <a:cxn ang="0">
                    <a:pos x="T6" y="T7"/>
                  </a:cxn>
                  <a:cxn ang="0">
                    <a:pos x="T8" y="T9"/>
                  </a:cxn>
                </a:cxnLst>
                <a:rect b="b" l="0" r="r" t="0"/>
                <a:pathLst>
                  <a:path h="22" w="42">
                    <a:moveTo>
                      <a:pt x="10" y="22"/>
                    </a:moveTo>
                    <a:cubicBezTo>
                      <a:pt x="23" y="16"/>
                      <a:pt x="29" y="13"/>
                      <a:pt x="42" y="7"/>
                    </a:cubicBezTo>
                    <a:cubicBezTo>
                      <a:pt x="38" y="4"/>
                      <a:pt x="36" y="2"/>
                      <a:pt x="33" y="0"/>
                    </a:cubicBezTo>
                    <a:cubicBezTo>
                      <a:pt x="19" y="6"/>
                      <a:pt x="13" y="9"/>
                      <a:pt x="0" y="16"/>
                    </a:cubicBezTo>
                    <a:cubicBezTo>
                      <a:pt x="4" y="18"/>
                      <a:pt x="6" y="20"/>
                      <a:pt x="10" y="22"/>
                    </a:cubicBezTo>
                    <a:close/>
                  </a:path>
                </a:pathLst>
              </a:custGeom>
              <a:solidFill>
                <a:srgbClr val="EEEFE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96" name="Freeform 85">
                <a:extLst>
                  <a:ext uri="{FF2B5EF4-FFF2-40B4-BE49-F238E27FC236}">
                    <a16:creationId xmlns:a16="http://schemas.microsoft.com/office/drawing/2014/main" id="{583E313F-BA80-4AA4-BC73-C17E6EAA612B}"/>
                  </a:ext>
                </a:extLst>
              </p:cNvPr>
              <p:cNvSpPr/>
              <p:nvPr/>
            </p:nvSpPr>
            <p:spPr bwMode="auto">
              <a:xfrm>
                <a:off x="3051" y="2881"/>
                <a:ext cx="94" cy="53"/>
              </a:xfrm>
              <a:custGeom>
                <a:gdLst>
                  <a:gd fmla="*/ 25 w 25" name="T0"/>
                  <a:gd fmla="*/ 7 h 14" name="T1"/>
                  <a:gd fmla="*/ 11 w 25" name="T2"/>
                  <a:gd fmla="*/ 14 h 14" name="T3"/>
                  <a:gd fmla="*/ 0 w 25" name="T4"/>
                  <a:gd fmla="*/ 7 h 14" name="T5"/>
                  <a:gd fmla="*/ 14 w 25" name="T6"/>
                  <a:gd fmla="*/ 0 h 14" name="T7"/>
                  <a:gd fmla="*/ 25 w 25" name="T8"/>
                  <a:gd fmla="*/ 7 h 14" name="T9"/>
                </a:gdLst>
                <a:cxnLst>
                  <a:cxn ang="0">
                    <a:pos x="T0" y="T1"/>
                  </a:cxn>
                  <a:cxn ang="0">
                    <a:pos x="T2" y="T3"/>
                  </a:cxn>
                  <a:cxn ang="0">
                    <a:pos x="T4" y="T5"/>
                  </a:cxn>
                  <a:cxn ang="0">
                    <a:pos x="T6" y="T7"/>
                  </a:cxn>
                  <a:cxn ang="0">
                    <a:pos x="T8" y="T9"/>
                  </a:cxn>
                </a:cxnLst>
                <a:rect b="b" l="0" r="r" t="0"/>
                <a:pathLst>
                  <a:path h="14" w="25">
                    <a:moveTo>
                      <a:pt x="25" y="7"/>
                    </a:moveTo>
                    <a:cubicBezTo>
                      <a:pt x="19" y="10"/>
                      <a:pt x="16" y="12"/>
                      <a:pt x="11" y="14"/>
                    </a:cubicBezTo>
                    <a:cubicBezTo>
                      <a:pt x="7" y="12"/>
                      <a:pt x="4" y="10"/>
                      <a:pt x="0" y="7"/>
                    </a:cubicBezTo>
                    <a:cubicBezTo>
                      <a:pt x="6" y="4"/>
                      <a:pt x="8" y="3"/>
                      <a:pt x="14" y="0"/>
                    </a:cubicBezTo>
                    <a:cubicBezTo>
                      <a:pt x="19" y="3"/>
                      <a:pt x="21" y="5"/>
                      <a:pt x="25" y="7"/>
                    </a:cubicBezTo>
                    <a:close/>
                  </a:path>
                </a:pathLst>
              </a:custGeom>
              <a:solidFill>
                <a:srgbClr val="EEEFE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97" name="Freeform 86">
                <a:extLst>
                  <a:ext uri="{FF2B5EF4-FFF2-40B4-BE49-F238E27FC236}">
                    <a16:creationId xmlns:a16="http://schemas.microsoft.com/office/drawing/2014/main" id="{C552348F-979B-416A-9C96-D34E94D58565}"/>
                  </a:ext>
                </a:extLst>
              </p:cNvPr>
              <p:cNvSpPr/>
              <p:nvPr/>
            </p:nvSpPr>
            <p:spPr bwMode="auto">
              <a:xfrm>
                <a:off x="3104" y="2900"/>
                <a:ext cx="124" cy="68"/>
              </a:xfrm>
              <a:custGeom>
                <a:gdLst>
                  <a:gd fmla="*/ 33 w 33" name="T0"/>
                  <a:gd fmla="*/ 6 h 18" name="T1"/>
                  <a:gd fmla="*/ 10 w 33" name="T2"/>
                  <a:gd fmla="*/ 18 h 18" name="T3"/>
                  <a:gd fmla="*/ 0 w 33" name="T4"/>
                  <a:gd fmla="*/ 12 h 18" name="T5"/>
                  <a:gd fmla="*/ 23 w 33" name="T6"/>
                  <a:gd fmla="*/ 0 h 18" name="T7"/>
                  <a:gd fmla="*/ 33 w 33" name="T8"/>
                  <a:gd fmla="*/ 6 h 18" name="T9"/>
                </a:gdLst>
                <a:cxnLst>
                  <a:cxn ang="0">
                    <a:pos x="T0" y="T1"/>
                  </a:cxn>
                  <a:cxn ang="0">
                    <a:pos x="T2" y="T3"/>
                  </a:cxn>
                  <a:cxn ang="0">
                    <a:pos x="T4" y="T5"/>
                  </a:cxn>
                  <a:cxn ang="0">
                    <a:pos x="T6" y="T7"/>
                  </a:cxn>
                  <a:cxn ang="0">
                    <a:pos x="T8" y="T9"/>
                  </a:cxn>
                </a:cxnLst>
                <a:rect b="b" l="0" r="r" t="0"/>
                <a:pathLst>
                  <a:path h="18" w="33">
                    <a:moveTo>
                      <a:pt x="33" y="6"/>
                    </a:moveTo>
                    <a:cubicBezTo>
                      <a:pt x="24" y="11"/>
                      <a:pt x="19" y="13"/>
                      <a:pt x="10" y="18"/>
                    </a:cubicBezTo>
                    <a:cubicBezTo>
                      <a:pt x="6" y="16"/>
                      <a:pt x="4" y="14"/>
                      <a:pt x="0" y="12"/>
                    </a:cubicBezTo>
                    <a:cubicBezTo>
                      <a:pt x="9" y="7"/>
                      <a:pt x="14" y="5"/>
                      <a:pt x="23" y="0"/>
                    </a:cubicBezTo>
                    <a:cubicBezTo>
                      <a:pt x="27" y="2"/>
                      <a:pt x="29" y="4"/>
                      <a:pt x="33" y="6"/>
                    </a:cubicBezTo>
                    <a:close/>
                  </a:path>
                </a:pathLst>
              </a:custGeom>
              <a:solidFill>
                <a:srgbClr val="EEEFE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98" name="Freeform 87">
                <a:extLst>
                  <a:ext uri="{FF2B5EF4-FFF2-40B4-BE49-F238E27FC236}">
                    <a16:creationId xmlns:a16="http://schemas.microsoft.com/office/drawing/2014/main" id="{D0EEE869-81D3-4815-9988-793093791F13}"/>
                  </a:ext>
                </a:extLst>
              </p:cNvPr>
              <p:cNvSpPr/>
              <p:nvPr/>
            </p:nvSpPr>
            <p:spPr bwMode="auto">
              <a:xfrm>
                <a:off x="3149" y="2915"/>
                <a:ext cx="165" cy="87"/>
              </a:xfrm>
              <a:custGeom>
                <a:gdLst>
                  <a:gd fmla="*/ 44 w 44" name="T0"/>
                  <a:gd fmla="*/ 7 h 23" name="T1"/>
                  <a:gd fmla="*/ 11 w 44" name="T2"/>
                  <a:gd fmla="*/ 23 h 23" name="T3"/>
                  <a:gd fmla="*/ 0 w 44" name="T4"/>
                  <a:gd fmla="*/ 16 h 23" name="T5"/>
                  <a:gd fmla="*/ 33 w 44" name="T6"/>
                  <a:gd fmla="*/ 0 h 23" name="T7"/>
                  <a:gd fmla="*/ 44 w 44" name="T8"/>
                  <a:gd fmla="*/ 7 h 23" name="T9"/>
                </a:gdLst>
                <a:cxnLst>
                  <a:cxn ang="0">
                    <a:pos x="T0" y="T1"/>
                  </a:cxn>
                  <a:cxn ang="0">
                    <a:pos x="T2" y="T3"/>
                  </a:cxn>
                  <a:cxn ang="0">
                    <a:pos x="T4" y="T5"/>
                  </a:cxn>
                  <a:cxn ang="0">
                    <a:pos x="T6" y="T7"/>
                  </a:cxn>
                  <a:cxn ang="0">
                    <a:pos x="T8" y="T9"/>
                  </a:cxn>
                </a:cxnLst>
                <a:rect b="b" l="0" r="r" t="0"/>
                <a:pathLst>
                  <a:path h="23" w="44">
                    <a:moveTo>
                      <a:pt x="44" y="7"/>
                    </a:moveTo>
                    <a:cubicBezTo>
                      <a:pt x="31" y="13"/>
                      <a:pt x="24" y="16"/>
                      <a:pt x="11" y="23"/>
                    </a:cubicBezTo>
                    <a:cubicBezTo>
                      <a:pt x="6" y="20"/>
                      <a:pt x="4" y="19"/>
                      <a:pt x="0" y="16"/>
                    </a:cubicBezTo>
                    <a:cubicBezTo>
                      <a:pt x="14" y="10"/>
                      <a:pt x="20" y="6"/>
                      <a:pt x="33" y="0"/>
                    </a:cubicBezTo>
                    <a:cubicBezTo>
                      <a:pt x="37" y="3"/>
                      <a:pt x="39" y="4"/>
                      <a:pt x="44" y="7"/>
                    </a:cubicBezTo>
                    <a:close/>
                  </a:path>
                </a:pathLst>
              </a:custGeom>
              <a:solidFill>
                <a:srgbClr val="EEEFE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99" name="Freeform 88">
                <a:extLst>
                  <a:ext uri="{FF2B5EF4-FFF2-40B4-BE49-F238E27FC236}">
                    <a16:creationId xmlns:a16="http://schemas.microsoft.com/office/drawing/2014/main" id="{188873F4-F515-414A-819E-D7EA06285FE0}"/>
                  </a:ext>
                </a:extLst>
              </p:cNvPr>
              <p:cNvSpPr/>
              <p:nvPr/>
            </p:nvSpPr>
            <p:spPr bwMode="auto">
              <a:xfrm>
                <a:off x="3616" y="2610"/>
                <a:ext cx="97" cy="53"/>
              </a:xfrm>
              <a:custGeom>
                <a:gdLst>
                  <a:gd fmla="*/ 11 w 26" name="T0"/>
                  <a:gd fmla="*/ 14 h 14" name="T1"/>
                  <a:gd fmla="*/ 26 w 26" name="T2"/>
                  <a:gd fmla="*/ 7 h 14" name="T3"/>
                  <a:gd fmla="*/ 15 w 26" name="T4"/>
                  <a:gd fmla="*/ 0 h 14" name="T5"/>
                  <a:gd fmla="*/ 0 w 26" name="T6"/>
                  <a:gd fmla="*/ 7 h 14" name="T7"/>
                  <a:gd fmla="*/ 11 w 26" name="T8"/>
                  <a:gd fmla="*/ 14 h 14" name="T9"/>
                </a:gdLst>
                <a:cxnLst>
                  <a:cxn ang="0">
                    <a:pos x="T0" y="T1"/>
                  </a:cxn>
                  <a:cxn ang="0">
                    <a:pos x="T2" y="T3"/>
                  </a:cxn>
                  <a:cxn ang="0">
                    <a:pos x="T4" y="T5"/>
                  </a:cxn>
                  <a:cxn ang="0">
                    <a:pos x="T6" y="T7"/>
                  </a:cxn>
                  <a:cxn ang="0">
                    <a:pos x="T8" y="T9"/>
                  </a:cxn>
                </a:cxnLst>
                <a:rect b="b" l="0" r="r" t="0"/>
                <a:pathLst>
                  <a:path h="14" w="26">
                    <a:moveTo>
                      <a:pt x="11" y="14"/>
                    </a:moveTo>
                    <a:cubicBezTo>
                      <a:pt x="17" y="11"/>
                      <a:pt x="20" y="10"/>
                      <a:pt x="26" y="7"/>
                    </a:cubicBezTo>
                    <a:cubicBezTo>
                      <a:pt x="22" y="4"/>
                      <a:pt x="19" y="3"/>
                      <a:pt x="15" y="0"/>
                    </a:cubicBezTo>
                    <a:cubicBezTo>
                      <a:pt x="9" y="3"/>
                      <a:pt x="6" y="4"/>
                      <a:pt x="0" y="7"/>
                    </a:cubicBezTo>
                    <a:cubicBezTo>
                      <a:pt x="5" y="10"/>
                      <a:pt x="7" y="11"/>
                      <a:pt x="11" y="14"/>
                    </a:cubicBezTo>
                    <a:close/>
                  </a:path>
                </a:pathLst>
              </a:custGeom>
              <a:solidFill>
                <a:srgbClr val="EEEFE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00" name="Freeform 89">
                <a:extLst>
                  <a:ext uri="{FF2B5EF4-FFF2-40B4-BE49-F238E27FC236}">
                    <a16:creationId xmlns:a16="http://schemas.microsoft.com/office/drawing/2014/main" id="{9221ACE3-9E87-4CA1-9E62-57972C4E8D8C}"/>
                  </a:ext>
                </a:extLst>
              </p:cNvPr>
              <p:cNvSpPr/>
              <p:nvPr/>
            </p:nvSpPr>
            <p:spPr bwMode="auto">
              <a:xfrm>
                <a:off x="3544" y="2644"/>
                <a:ext cx="94" cy="53"/>
              </a:xfrm>
              <a:custGeom>
                <a:gdLst>
                  <a:gd fmla="*/ 10 w 25" name="T0"/>
                  <a:gd fmla="*/ 14 h 14" name="T1"/>
                  <a:gd fmla="*/ 25 w 25" name="T2"/>
                  <a:gd fmla="*/ 7 h 14" name="T3"/>
                  <a:gd fmla="*/ 15 w 25" name="T4"/>
                  <a:gd fmla="*/ 0 h 14" name="T5"/>
                  <a:gd fmla="*/ 0 w 25" name="T6"/>
                  <a:gd fmla="*/ 7 h 14" name="T7"/>
                  <a:gd fmla="*/ 10 w 25" name="T8"/>
                  <a:gd fmla="*/ 14 h 14" name="T9"/>
                </a:gdLst>
                <a:cxnLst>
                  <a:cxn ang="0">
                    <a:pos x="T0" y="T1"/>
                  </a:cxn>
                  <a:cxn ang="0">
                    <a:pos x="T2" y="T3"/>
                  </a:cxn>
                  <a:cxn ang="0">
                    <a:pos x="T4" y="T5"/>
                  </a:cxn>
                  <a:cxn ang="0">
                    <a:pos x="T6" y="T7"/>
                  </a:cxn>
                  <a:cxn ang="0">
                    <a:pos x="T8" y="T9"/>
                  </a:cxn>
                </a:cxnLst>
                <a:rect b="b" l="0" r="r" t="0"/>
                <a:pathLst>
                  <a:path h="14" w="25">
                    <a:moveTo>
                      <a:pt x="10" y="14"/>
                    </a:moveTo>
                    <a:cubicBezTo>
                      <a:pt x="16" y="12"/>
                      <a:pt x="19" y="10"/>
                      <a:pt x="25" y="7"/>
                    </a:cubicBezTo>
                    <a:cubicBezTo>
                      <a:pt x="21" y="5"/>
                      <a:pt x="19" y="3"/>
                      <a:pt x="15" y="0"/>
                    </a:cubicBezTo>
                    <a:cubicBezTo>
                      <a:pt x="9" y="3"/>
                      <a:pt x="6" y="4"/>
                      <a:pt x="0" y="7"/>
                    </a:cubicBezTo>
                    <a:cubicBezTo>
                      <a:pt x="4" y="10"/>
                      <a:pt x="6" y="12"/>
                      <a:pt x="10" y="14"/>
                    </a:cubicBezTo>
                    <a:close/>
                  </a:path>
                </a:pathLst>
              </a:custGeom>
              <a:solidFill>
                <a:srgbClr val="EEEFE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01" name="Freeform 90">
                <a:extLst>
                  <a:ext uri="{FF2B5EF4-FFF2-40B4-BE49-F238E27FC236}">
                    <a16:creationId xmlns:a16="http://schemas.microsoft.com/office/drawing/2014/main" id="{C0EBC9C7-3E3A-463E-8262-E6297542E7D7}"/>
                  </a:ext>
                </a:extLst>
              </p:cNvPr>
              <p:cNvSpPr/>
              <p:nvPr/>
            </p:nvSpPr>
            <p:spPr bwMode="auto">
              <a:xfrm>
                <a:off x="3631" y="2663"/>
                <a:ext cx="90" cy="49"/>
              </a:xfrm>
              <a:custGeom>
                <a:gdLst>
                  <a:gd fmla="*/ 10 w 24" name="T0"/>
                  <a:gd fmla="*/ 13 h 13" name="T1"/>
                  <a:gd fmla="*/ 24 w 24" name="T2"/>
                  <a:gd fmla="*/ 6 h 13" name="T3"/>
                  <a:gd fmla="*/ 15 w 24" name="T4"/>
                  <a:gd fmla="*/ 0 h 13" name="T5"/>
                  <a:gd fmla="*/ 0 w 24" name="T6"/>
                  <a:gd fmla="*/ 7 h 13" name="T7"/>
                  <a:gd fmla="*/ 10 w 24" name="T8"/>
                  <a:gd fmla="*/ 13 h 13" name="T9"/>
                </a:gdLst>
                <a:cxnLst>
                  <a:cxn ang="0">
                    <a:pos x="T0" y="T1"/>
                  </a:cxn>
                  <a:cxn ang="0">
                    <a:pos x="T2" y="T3"/>
                  </a:cxn>
                  <a:cxn ang="0">
                    <a:pos x="T4" y="T5"/>
                  </a:cxn>
                  <a:cxn ang="0">
                    <a:pos x="T6" y="T7"/>
                  </a:cxn>
                  <a:cxn ang="0">
                    <a:pos x="T8" y="T9"/>
                  </a:cxn>
                </a:cxnLst>
                <a:rect b="b" l="0" r="r" t="0"/>
                <a:pathLst>
                  <a:path h="13" w="24">
                    <a:moveTo>
                      <a:pt x="10" y="13"/>
                    </a:moveTo>
                    <a:cubicBezTo>
                      <a:pt x="16" y="10"/>
                      <a:pt x="19" y="9"/>
                      <a:pt x="24" y="6"/>
                    </a:cubicBezTo>
                    <a:cubicBezTo>
                      <a:pt x="21" y="3"/>
                      <a:pt x="19" y="2"/>
                      <a:pt x="15" y="0"/>
                    </a:cubicBezTo>
                    <a:cubicBezTo>
                      <a:pt x="9" y="2"/>
                      <a:pt x="6" y="4"/>
                      <a:pt x="0" y="7"/>
                    </a:cubicBezTo>
                    <a:cubicBezTo>
                      <a:pt x="4" y="9"/>
                      <a:pt x="6" y="11"/>
                      <a:pt x="10" y="13"/>
                    </a:cubicBezTo>
                    <a:close/>
                  </a:path>
                </a:pathLst>
              </a:custGeom>
              <a:solidFill>
                <a:srgbClr val="EEEFE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02" name="Freeform 91">
                <a:extLst>
                  <a:ext uri="{FF2B5EF4-FFF2-40B4-BE49-F238E27FC236}">
                    <a16:creationId xmlns:a16="http://schemas.microsoft.com/office/drawing/2014/main" id="{0E904138-950C-44ED-84FB-04FBF03A3B03}"/>
                  </a:ext>
                </a:extLst>
              </p:cNvPr>
              <p:cNvSpPr/>
              <p:nvPr/>
            </p:nvSpPr>
            <p:spPr bwMode="auto">
              <a:xfrm>
                <a:off x="3559" y="2697"/>
                <a:ext cx="90" cy="49"/>
              </a:xfrm>
              <a:custGeom>
                <a:gdLst>
                  <a:gd fmla="*/ 10 w 24" name="T0"/>
                  <a:gd fmla="*/ 13 h 13" name="T1"/>
                  <a:gd fmla="*/ 24 w 24" name="T2"/>
                  <a:gd fmla="*/ 6 h 13" name="T3"/>
                  <a:gd fmla="*/ 15 w 24" name="T4"/>
                  <a:gd fmla="*/ 0 h 13" name="T5"/>
                  <a:gd fmla="*/ 0 w 24" name="T6"/>
                  <a:gd fmla="*/ 7 h 13" name="T7"/>
                  <a:gd fmla="*/ 10 w 24" name="T8"/>
                  <a:gd fmla="*/ 13 h 13" name="T9"/>
                </a:gdLst>
                <a:cxnLst>
                  <a:cxn ang="0">
                    <a:pos x="T0" y="T1"/>
                  </a:cxn>
                  <a:cxn ang="0">
                    <a:pos x="T2" y="T3"/>
                  </a:cxn>
                  <a:cxn ang="0">
                    <a:pos x="T4" y="T5"/>
                  </a:cxn>
                  <a:cxn ang="0">
                    <a:pos x="T6" y="T7"/>
                  </a:cxn>
                  <a:cxn ang="0">
                    <a:pos x="T8" y="T9"/>
                  </a:cxn>
                </a:cxnLst>
                <a:rect b="b" l="0" r="r" t="0"/>
                <a:pathLst>
                  <a:path h="13" w="24">
                    <a:moveTo>
                      <a:pt x="10" y="13"/>
                    </a:moveTo>
                    <a:cubicBezTo>
                      <a:pt x="16" y="11"/>
                      <a:pt x="19" y="9"/>
                      <a:pt x="24" y="6"/>
                    </a:cubicBezTo>
                    <a:cubicBezTo>
                      <a:pt x="21" y="4"/>
                      <a:pt x="19" y="3"/>
                      <a:pt x="15" y="0"/>
                    </a:cubicBezTo>
                    <a:cubicBezTo>
                      <a:pt x="9" y="3"/>
                      <a:pt x="6" y="4"/>
                      <a:pt x="0" y="7"/>
                    </a:cubicBezTo>
                    <a:cubicBezTo>
                      <a:pt x="4" y="10"/>
                      <a:pt x="6" y="11"/>
                      <a:pt x="10" y="13"/>
                    </a:cubicBezTo>
                    <a:close/>
                  </a:path>
                </a:pathLst>
              </a:custGeom>
              <a:solidFill>
                <a:srgbClr val="EEEFE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03" name="Freeform 92">
                <a:extLst>
                  <a:ext uri="{FF2B5EF4-FFF2-40B4-BE49-F238E27FC236}">
                    <a16:creationId xmlns:a16="http://schemas.microsoft.com/office/drawing/2014/main" id="{A72D6733-7239-4DBB-8C9B-C39875544962}"/>
                  </a:ext>
                </a:extLst>
              </p:cNvPr>
              <p:cNvSpPr/>
              <p:nvPr/>
            </p:nvSpPr>
            <p:spPr bwMode="auto">
              <a:xfrm>
                <a:off x="3642" y="2712"/>
                <a:ext cx="94" cy="53"/>
              </a:xfrm>
              <a:custGeom>
                <a:gdLst>
                  <a:gd fmla="*/ 10 w 25" name="T0"/>
                  <a:gd fmla="*/ 14 h 14" name="T1"/>
                  <a:gd fmla="*/ 25 w 25" name="T2"/>
                  <a:gd fmla="*/ 7 h 14" name="T3"/>
                  <a:gd fmla="*/ 15 w 25" name="T4"/>
                  <a:gd fmla="*/ 0 h 14" name="T5"/>
                  <a:gd fmla="*/ 0 w 25" name="T6"/>
                  <a:gd fmla="*/ 7 h 14" name="T7"/>
                  <a:gd fmla="*/ 10 w 25" name="T8"/>
                  <a:gd fmla="*/ 14 h 14" name="T9"/>
                </a:gdLst>
                <a:cxnLst>
                  <a:cxn ang="0">
                    <a:pos x="T0" y="T1"/>
                  </a:cxn>
                  <a:cxn ang="0">
                    <a:pos x="T2" y="T3"/>
                  </a:cxn>
                  <a:cxn ang="0">
                    <a:pos x="T4" y="T5"/>
                  </a:cxn>
                  <a:cxn ang="0">
                    <a:pos x="T6" y="T7"/>
                  </a:cxn>
                  <a:cxn ang="0">
                    <a:pos x="T8" y="T9"/>
                  </a:cxn>
                </a:cxnLst>
                <a:rect b="b" l="0" r="r" t="0"/>
                <a:pathLst>
                  <a:path h="14" w="25">
                    <a:moveTo>
                      <a:pt x="10" y="14"/>
                    </a:moveTo>
                    <a:cubicBezTo>
                      <a:pt x="16" y="11"/>
                      <a:pt x="19" y="9"/>
                      <a:pt x="25" y="7"/>
                    </a:cubicBezTo>
                    <a:cubicBezTo>
                      <a:pt x="21" y="4"/>
                      <a:pt x="19" y="2"/>
                      <a:pt x="15" y="0"/>
                    </a:cubicBezTo>
                    <a:cubicBezTo>
                      <a:pt x="9" y="3"/>
                      <a:pt x="6" y="4"/>
                      <a:pt x="0" y="7"/>
                    </a:cubicBezTo>
                    <a:cubicBezTo>
                      <a:pt x="4" y="10"/>
                      <a:pt x="6" y="11"/>
                      <a:pt x="10" y="14"/>
                    </a:cubicBezTo>
                    <a:close/>
                  </a:path>
                </a:pathLst>
              </a:custGeom>
              <a:solidFill>
                <a:srgbClr val="EEEFE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04" name="Freeform 93">
                <a:extLst>
                  <a:ext uri="{FF2B5EF4-FFF2-40B4-BE49-F238E27FC236}">
                    <a16:creationId xmlns:a16="http://schemas.microsoft.com/office/drawing/2014/main" id="{30D13EA5-D7F6-4D56-B88A-F9D01565AA83}"/>
                  </a:ext>
                </a:extLst>
              </p:cNvPr>
              <p:cNvSpPr/>
              <p:nvPr/>
            </p:nvSpPr>
            <p:spPr bwMode="auto">
              <a:xfrm>
                <a:off x="3574" y="2746"/>
                <a:ext cx="90" cy="52"/>
              </a:xfrm>
              <a:custGeom>
                <a:gdLst>
                  <a:gd fmla="*/ 10 w 24" name="T0"/>
                  <a:gd fmla="*/ 14 h 14" name="T1"/>
                  <a:gd fmla="*/ 24 w 24" name="T2"/>
                  <a:gd fmla="*/ 7 h 14" name="T3"/>
                  <a:gd fmla="*/ 14 w 24" name="T4"/>
                  <a:gd fmla="*/ 0 h 14" name="T5"/>
                  <a:gd fmla="*/ 0 w 24" name="T6"/>
                  <a:gd fmla="*/ 7 h 14" name="T7"/>
                  <a:gd fmla="*/ 10 w 24" name="T8"/>
                  <a:gd fmla="*/ 14 h 14" name="T9"/>
                </a:gdLst>
                <a:cxnLst>
                  <a:cxn ang="0">
                    <a:pos x="T0" y="T1"/>
                  </a:cxn>
                  <a:cxn ang="0">
                    <a:pos x="T2" y="T3"/>
                  </a:cxn>
                  <a:cxn ang="0">
                    <a:pos x="T4" y="T5"/>
                  </a:cxn>
                  <a:cxn ang="0">
                    <a:pos x="T6" y="T7"/>
                  </a:cxn>
                  <a:cxn ang="0">
                    <a:pos x="T8" y="T9"/>
                  </a:cxn>
                </a:cxnLst>
                <a:rect b="b" l="0" r="r" t="0"/>
                <a:pathLst>
                  <a:path h="14" w="24">
                    <a:moveTo>
                      <a:pt x="10" y="14"/>
                    </a:moveTo>
                    <a:cubicBezTo>
                      <a:pt x="16" y="11"/>
                      <a:pt x="19" y="9"/>
                      <a:pt x="24" y="7"/>
                    </a:cubicBezTo>
                    <a:cubicBezTo>
                      <a:pt x="20" y="4"/>
                      <a:pt x="18" y="2"/>
                      <a:pt x="14" y="0"/>
                    </a:cubicBezTo>
                    <a:cubicBezTo>
                      <a:pt x="8" y="3"/>
                      <a:pt x="6" y="4"/>
                      <a:pt x="0" y="7"/>
                    </a:cubicBezTo>
                    <a:cubicBezTo>
                      <a:pt x="4" y="9"/>
                      <a:pt x="6" y="11"/>
                      <a:pt x="10" y="14"/>
                    </a:cubicBezTo>
                    <a:close/>
                  </a:path>
                </a:pathLst>
              </a:custGeom>
              <a:solidFill>
                <a:srgbClr val="EEEFE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05" name="Freeform 94">
                <a:extLst>
                  <a:ext uri="{FF2B5EF4-FFF2-40B4-BE49-F238E27FC236}">
                    <a16:creationId xmlns:a16="http://schemas.microsoft.com/office/drawing/2014/main" id="{5ACC9D1F-A1E7-40EE-BE3A-EF48FE3A53D8}"/>
                  </a:ext>
                </a:extLst>
              </p:cNvPr>
              <p:cNvSpPr/>
              <p:nvPr/>
            </p:nvSpPr>
            <p:spPr bwMode="auto">
              <a:xfrm>
                <a:off x="3488" y="2731"/>
                <a:ext cx="94" cy="49"/>
              </a:xfrm>
              <a:custGeom>
                <a:gdLst>
                  <a:gd fmla="*/ 10 w 25" name="T0"/>
                  <a:gd fmla="*/ 13 h 13" name="T1"/>
                  <a:gd fmla="*/ 25 w 25" name="T2"/>
                  <a:gd fmla="*/ 6 h 13" name="T3"/>
                  <a:gd fmla="*/ 15 w 25" name="T4"/>
                  <a:gd fmla="*/ 0 h 13" name="T5"/>
                  <a:gd fmla="*/ 0 w 25" name="T6"/>
                  <a:gd fmla="*/ 7 h 13" name="T7"/>
                  <a:gd fmla="*/ 10 w 25" name="T8"/>
                  <a:gd fmla="*/ 13 h 13" name="T9"/>
                </a:gdLst>
                <a:cxnLst>
                  <a:cxn ang="0">
                    <a:pos x="T0" y="T1"/>
                  </a:cxn>
                  <a:cxn ang="0">
                    <a:pos x="T2" y="T3"/>
                  </a:cxn>
                  <a:cxn ang="0">
                    <a:pos x="T4" y="T5"/>
                  </a:cxn>
                  <a:cxn ang="0">
                    <a:pos x="T6" y="T7"/>
                  </a:cxn>
                  <a:cxn ang="0">
                    <a:pos x="T8" y="T9"/>
                  </a:cxn>
                </a:cxnLst>
                <a:rect b="b" l="0" r="r" t="0"/>
                <a:pathLst>
                  <a:path h="13" w="25">
                    <a:moveTo>
                      <a:pt x="10" y="13"/>
                    </a:moveTo>
                    <a:cubicBezTo>
                      <a:pt x="16" y="11"/>
                      <a:pt x="19" y="9"/>
                      <a:pt x="25" y="6"/>
                    </a:cubicBezTo>
                    <a:cubicBezTo>
                      <a:pt x="21" y="4"/>
                      <a:pt x="19" y="3"/>
                      <a:pt x="15" y="0"/>
                    </a:cubicBezTo>
                    <a:cubicBezTo>
                      <a:pt x="9" y="3"/>
                      <a:pt x="6" y="4"/>
                      <a:pt x="0" y="7"/>
                    </a:cubicBezTo>
                    <a:cubicBezTo>
                      <a:pt x="4" y="10"/>
                      <a:pt x="6" y="11"/>
                      <a:pt x="10" y="13"/>
                    </a:cubicBezTo>
                    <a:close/>
                  </a:path>
                </a:pathLst>
              </a:custGeom>
              <a:solidFill>
                <a:srgbClr val="EEEFE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06" name="Freeform 95">
                <a:extLst>
                  <a:ext uri="{FF2B5EF4-FFF2-40B4-BE49-F238E27FC236}">
                    <a16:creationId xmlns:a16="http://schemas.microsoft.com/office/drawing/2014/main" id="{D8FF043E-3AFF-4F62-9FC7-FFD89809E10B}"/>
                  </a:ext>
                </a:extLst>
              </p:cNvPr>
              <p:cNvSpPr/>
              <p:nvPr/>
            </p:nvSpPr>
            <p:spPr bwMode="auto">
              <a:xfrm>
                <a:off x="3420" y="2765"/>
                <a:ext cx="90" cy="49"/>
              </a:xfrm>
              <a:custGeom>
                <a:gdLst>
                  <a:gd fmla="*/ 10 w 24" name="T0"/>
                  <a:gd fmla="*/ 13 h 13" name="T1"/>
                  <a:gd fmla="*/ 24 w 24" name="T2"/>
                  <a:gd fmla="*/ 6 h 13" name="T3"/>
                  <a:gd fmla="*/ 15 w 24" name="T4"/>
                  <a:gd fmla="*/ 0 h 13" name="T5"/>
                  <a:gd fmla="*/ 0 w 24" name="T6"/>
                  <a:gd fmla="*/ 7 h 13" name="T7"/>
                  <a:gd fmla="*/ 10 w 24" name="T8"/>
                  <a:gd fmla="*/ 13 h 13" name="T9"/>
                </a:gdLst>
                <a:cxnLst>
                  <a:cxn ang="0">
                    <a:pos x="T0" y="T1"/>
                  </a:cxn>
                  <a:cxn ang="0">
                    <a:pos x="T2" y="T3"/>
                  </a:cxn>
                  <a:cxn ang="0">
                    <a:pos x="T4" y="T5"/>
                  </a:cxn>
                  <a:cxn ang="0">
                    <a:pos x="T6" y="T7"/>
                  </a:cxn>
                  <a:cxn ang="0">
                    <a:pos x="T8" y="T9"/>
                  </a:cxn>
                </a:cxnLst>
                <a:rect b="b" l="0" r="r" t="0"/>
                <a:pathLst>
                  <a:path h="13" w="24">
                    <a:moveTo>
                      <a:pt x="10" y="13"/>
                    </a:moveTo>
                    <a:cubicBezTo>
                      <a:pt x="15" y="10"/>
                      <a:pt x="18" y="9"/>
                      <a:pt x="24" y="6"/>
                    </a:cubicBezTo>
                    <a:cubicBezTo>
                      <a:pt x="20" y="4"/>
                      <a:pt x="19" y="2"/>
                      <a:pt x="15" y="0"/>
                    </a:cubicBezTo>
                    <a:cubicBezTo>
                      <a:pt x="9" y="3"/>
                      <a:pt x="6" y="4"/>
                      <a:pt x="0" y="7"/>
                    </a:cubicBezTo>
                    <a:cubicBezTo>
                      <a:pt x="4" y="9"/>
                      <a:pt x="6" y="11"/>
                      <a:pt x="10" y="13"/>
                    </a:cubicBezTo>
                    <a:close/>
                  </a:path>
                </a:pathLst>
              </a:custGeom>
              <a:solidFill>
                <a:srgbClr val="EEEFE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07" name="Freeform 96">
                <a:extLst>
                  <a:ext uri="{FF2B5EF4-FFF2-40B4-BE49-F238E27FC236}">
                    <a16:creationId xmlns:a16="http://schemas.microsoft.com/office/drawing/2014/main" id="{BFB8B76A-18D4-4B0A-9E90-599FB7A977EE}"/>
                  </a:ext>
                </a:extLst>
              </p:cNvPr>
              <p:cNvSpPr/>
              <p:nvPr/>
            </p:nvSpPr>
            <p:spPr bwMode="auto">
              <a:xfrm>
                <a:off x="3348" y="2798"/>
                <a:ext cx="91" cy="49"/>
              </a:xfrm>
              <a:custGeom>
                <a:gdLst>
                  <a:gd fmla="*/ 10 w 24" name="T0"/>
                  <a:gd fmla="*/ 13 h 13" name="T1"/>
                  <a:gd fmla="*/ 24 w 24" name="T2"/>
                  <a:gd fmla="*/ 6 h 13" name="T3"/>
                  <a:gd fmla="*/ 15 w 24" name="T4"/>
                  <a:gd fmla="*/ 0 h 13" name="T5"/>
                  <a:gd fmla="*/ 0 w 24" name="T6"/>
                  <a:gd fmla="*/ 7 h 13" name="T7"/>
                  <a:gd fmla="*/ 10 w 24" name="T8"/>
                  <a:gd fmla="*/ 13 h 13" name="T9"/>
                </a:gdLst>
                <a:cxnLst>
                  <a:cxn ang="0">
                    <a:pos x="T0" y="T1"/>
                  </a:cxn>
                  <a:cxn ang="0">
                    <a:pos x="T2" y="T3"/>
                  </a:cxn>
                  <a:cxn ang="0">
                    <a:pos x="T4" y="T5"/>
                  </a:cxn>
                  <a:cxn ang="0">
                    <a:pos x="T6" y="T7"/>
                  </a:cxn>
                  <a:cxn ang="0">
                    <a:pos x="T8" y="T9"/>
                  </a:cxn>
                </a:cxnLst>
                <a:rect b="b" l="0" r="r" t="0"/>
                <a:pathLst>
                  <a:path h="13" w="24">
                    <a:moveTo>
                      <a:pt x="10" y="13"/>
                    </a:moveTo>
                    <a:cubicBezTo>
                      <a:pt x="16" y="11"/>
                      <a:pt x="19" y="9"/>
                      <a:pt x="24" y="6"/>
                    </a:cubicBezTo>
                    <a:cubicBezTo>
                      <a:pt x="21" y="4"/>
                      <a:pt x="19" y="2"/>
                      <a:pt x="15" y="0"/>
                    </a:cubicBezTo>
                    <a:cubicBezTo>
                      <a:pt x="9" y="3"/>
                      <a:pt x="6" y="4"/>
                      <a:pt x="0" y="7"/>
                    </a:cubicBezTo>
                    <a:cubicBezTo>
                      <a:pt x="4" y="9"/>
                      <a:pt x="6" y="11"/>
                      <a:pt x="10" y="13"/>
                    </a:cubicBezTo>
                    <a:close/>
                  </a:path>
                </a:pathLst>
              </a:custGeom>
              <a:solidFill>
                <a:srgbClr val="EEEFE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08" name="Freeform 97">
                <a:extLst>
                  <a:ext uri="{FF2B5EF4-FFF2-40B4-BE49-F238E27FC236}">
                    <a16:creationId xmlns:a16="http://schemas.microsoft.com/office/drawing/2014/main" id="{27555CF7-5A47-4A04-BD42-7C8476E615CE}"/>
                  </a:ext>
                </a:extLst>
              </p:cNvPr>
              <p:cNvSpPr/>
              <p:nvPr/>
            </p:nvSpPr>
            <p:spPr bwMode="auto">
              <a:xfrm>
                <a:off x="3277" y="2832"/>
                <a:ext cx="90" cy="53"/>
              </a:xfrm>
              <a:custGeom>
                <a:gdLst>
                  <a:gd fmla="*/ 10 w 24" name="T0"/>
                  <a:gd fmla="*/ 14 h 14" name="T1"/>
                  <a:gd fmla="*/ 24 w 24" name="T2"/>
                  <a:gd fmla="*/ 6 h 14" name="T3"/>
                  <a:gd fmla="*/ 15 w 24" name="T4"/>
                  <a:gd fmla="*/ 0 h 14" name="T5"/>
                  <a:gd fmla="*/ 0 w 24" name="T6"/>
                  <a:gd fmla="*/ 7 h 14" name="T7"/>
                  <a:gd fmla="*/ 10 w 24" name="T8"/>
                  <a:gd fmla="*/ 14 h 14" name="T9"/>
                </a:gdLst>
                <a:cxnLst>
                  <a:cxn ang="0">
                    <a:pos x="T0" y="T1"/>
                  </a:cxn>
                  <a:cxn ang="0">
                    <a:pos x="T2" y="T3"/>
                  </a:cxn>
                  <a:cxn ang="0">
                    <a:pos x="T4" y="T5"/>
                  </a:cxn>
                  <a:cxn ang="0">
                    <a:pos x="T6" y="T7"/>
                  </a:cxn>
                  <a:cxn ang="0">
                    <a:pos x="T8" y="T9"/>
                  </a:cxn>
                </a:cxnLst>
                <a:rect b="b" l="0" r="r" t="0"/>
                <a:pathLst>
                  <a:path h="14" w="24">
                    <a:moveTo>
                      <a:pt x="10" y="14"/>
                    </a:moveTo>
                    <a:cubicBezTo>
                      <a:pt x="15" y="11"/>
                      <a:pt x="18" y="9"/>
                      <a:pt x="24" y="6"/>
                    </a:cubicBezTo>
                    <a:cubicBezTo>
                      <a:pt x="20" y="4"/>
                      <a:pt x="19" y="3"/>
                      <a:pt x="15" y="0"/>
                    </a:cubicBezTo>
                    <a:cubicBezTo>
                      <a:pt x="9" y="3"/>
                      <a:pt x="6" y="4"/>
                      <a:pt x="0" y="7"/>
                    </a:cubicBezTo>
                    <a:cubicBezTo>
                      <a:pt x="4" y="10"/>
                      <a:pt x="6" y="11"/>
                      <a:pt x="10" y="14"/>
                    </a:cubicBezTo>
                    <a:close/>
                  </a:path>
                </a:pathLst>
              </a:custGeom>
              <a:solidFill>
                <a:srgbClr val="EEEFE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09" name="Freeform 98">
                <a:extLst>
                  <a:ext uri="{FF2B5EF4-FFF2-40B4-BE49-F238E27FC236}">
                    <a16:creationId xmlns:a16="http://schemas.microsoft.com/office/drawing/2014/main" id="{EE5FD7E1-3E55-475F-82C4-507A3D6EAFD1}"/>
                  </a:ext>
                </a:extLst>
              </p:cNvPr>
              <p:cNvSpPr/>
              <p:nvPr/>
            </p:nvSpPr>
            <p:spPr bwMode="auto">
              <a:xfrm>
                <a:off x="3201" y="2866"/>
                <a:ext cx="95" cy="53"/>
              </a:xfrm>
              <a:custGeom>
                <a:gdLst>
                  <a:gd fmla="*/ 10 w 25" name="T0"/>
                  <a:gd fmla="*/ 14 h 14" name="T1"/>
                  <a:gd fmla="*/ 25 w 25" name="T2"/>
                  <a:gd fmla="*/ 7 h 14" name="T3"/>
                  <a:gd fmla="*/ 15 w 25" name="T4"/>
                  <a:gd fmla="*/ 0 h 14" name="T5"/>
                  <a:gd fmla="*/ 0 w 25" name="T6"/>
                  <a:gd fmla="*/ 8 h 14" name="T7"/>
                  <a:gd fmla="*/ 10 w 25" name="T8"/>
                  <a:gd fmla="*/ 14 h 14" name="T9"/>
                </a:gdLst>
                <a:cxnLst>
                  <a:cxn ang="0">
                    <a:pos x="T0" y="T1"/>
                  </a:cxn>
                  <a:cxn ang="0">
                    <a:pos x="T2" y="T3"/>
                  </a:cxn>
                  <a:cxn ang="0">
                    <a:pos x="T4" y="T5"/>
                  </a:cxn>
                  <a:cxn ang="0">
                    <a:pos x="T6" y="T7"/>
                  </a:cxn>
                  <a:cxn ang="0">
                    <a:pos x="T8" y="T9"/>
                  </a:cxn>
                </a:cxnLst>
                <a:rect b="b" l="0" r="r" t="0"/>
                <a:pathLst>
                  <a:path h="14" w="25">
                    <a:moveTo>
                      <a:pt x="10" y="14"/>
                    </a:moveTo>
                    <a:cubicBezTo>
                      <a:pt x="16" y="11"/>
                      <a:pt x="19" y="10"/>
                      <a:pt x="25" y="7"/>
                    </a:cubicBezTo>
                    <a:cubicBezTo>
                      <a:pt x="21" y="4"/>
                      <a:pt x="19" y="3"/>
                      <a:pt x="15" y="0"/>
                    </a:cubicBezTo>
                    <a:cubicBezTo>
                      <a:pt x="9" y="3"/>
                      <a:pt x="6" y="5"/>
                      <a:pt x="0" y="8"/>
                    </a:cubicBezTo>
                    <a:cubicBezTo>
                      <a:pt x="4" y="10"/>
                      <a:pt x="6" y="11"/>
                      <a:pt x="10" y="14"/>
                    </a:cubicBezTo>
                    <a:close/>
                  </a:path>
                </a:pathLst>
              </a:custGeom>
              <a:solidFill>
                <a:srgbClr val="EEEFE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10" name="Freeform 99">
                <a:extLst>
                  <a:ext uri="{FF2B5EF4-FFF2-40B4-BE49-F238E27FC236}">
                    <a16:creationId xmlns:a16="http://schemas.microsoft.com/office/drawing/2014/main" id="{F8607892-2B11-45BF-AA5B-D66CF0AC847F}"/>
                  </a:ext>
                </a:extLst>
              </p:cNvPr>
              <p:cNvSpPr/>
              <p:nvPr/>
            </p:nvSpPr>
            <p:spPr bwMode="auto">
              <a:xfrm>
                <a:off x="3800" y="2678"/>
                <a:ext cx="132" cy="72"/>
              </a:xfrm>
              <a:custGeom>
                <a:gdLst>
                  <a:gd fmla="*/ 12 w 35" name="T0"/>
                  <a:gd fmla="*/ 19 h 19" name="T1"/>
                  <a:gd fmla="*/ 35 w 35" name="T2"/>
                  <a:gd fmla="*/ 8 h 19" name="T3"/>
                  <a:gd fmla="*/ 23 w 35" name="T4"/>
                  <a:gd fmla="*/ 0 h 19" name="T5"/>
                  <a:gd fmla="*/ 0 w 35" name="T6"/>
                  <a:gd fmla="*/ 11 h 19" name="T7"/>
                  <a:gd fmla="*/ 12 w 35" name="T8"/>
                  <a:gd fmla="*/ 19 h 19" name="T9"/>
                </a:gdLst>
                <a:cxnLst>
                  <a:cxn ang="0">
                    <a:pos x="T0" y="T1"/>
                  </a:cxn>
                  <a:cxn ang="0">
                    <a:pos x="T2" y="T3"/>
                  </a:cxn>
                  <a:cxn ang="0">
                    <a:pos x="T4" y="T5"/>
                  </a:cxn>
                  <a:cxn ang="0">
                    <a:pos x="T6" y="T7"/>
                  </a:cxn>
                  <a:cxn ang="0">
                    <a:pos x="T8" y="T9"/>
                  </a:cxn>
                </a:cxnLst>
                <a:rect b="b" l="0" r="r" t="0"/>
                <a:pathLst>
                  <a:path h="19" w="35">
                    <a:moveTo>
                      <a:pt x="12" y="19"/>
                    </a:moveTo>
                    <a:cubicBezTo>
                      <a:pt x="21" y="15"/>
                      <a:pt x="26" y="13"/>
                      <a:pt x="35" y="8"/>
                    </a:cubicBezTo>
                    <a:cubicBezTo>
                      <a:pt x="29" y="5"/>
                      <a:pt x="27" y="3"/>
                      <a:pt x="23" y="0"/>
                    </a:cubicBezTo>
                    <a:cubicBezTo>
                      <a:pt x="14" y="5"/>
                      <a:pt x="9" y="7"/>
                      <a:pt x="0" y="11"/>
                    </a:cubicBezTo>
                    <a:cubicBezTo>
                      <a:pt x="4" y="14"/>
                      <a:pt x="7" y="16"/>
                      <a:pt x="12" y="19"/>
                    </a:cubicBezTo>
                    <a:close/>
                  </a:path>
                </a:pathLst>
              </a:custGeom>
              <a:solidFill>
                <a:srgbClr val="EEEFE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11" name="Freeform 100">
                <a:extLst>
                  <a:ext uri="{FF2B5EF4-FFF2-40B4-BE49-F238E27FC236}">
                    <a16:creationId xmlns:a16="http://schemas.microsoft.com/office/drawing/2014/main" id="{B2B3E5E1-BC87-45DF-B115-1F34A99B1F65}"/>
                  </a:ext>
                </a:extLst>
              </p:cNvPr>
              <p:cNvSpPr/>
              <p:nvPr/>
            </p:nvSpPr>
            <p:spPr bwMode="auto">
              <a:xfrm>
                <a:off x="3201" y="2968"/>
                <a:ext cx="136" cy="71"/>
              </a:xfrm>
              <a:custGeom>
                <a:gdLst>
                  <a:gd fmla="*/ 36 w 36" name="T0"/>
                  <a:gd fmla="*/ 8 h 19" name="T1"/>
                  <a:gd fmla="*/ 13 w 36" name="T2"/>
                  <a:gd fmla="*/ 19 h 19" name="T3"/>
                  <a:gd fmla="*/ 0 w 36" name="T4"/>
                  <a:gd fmla="*/ 11 h 19" name="T5"/>
                  <a:gd fmla="*/ 24 w 36" name="T6"/>
                  <a:gd fmla="*/ 0 h 19" name="T7"/>
                  <a:gd fmla="*/ 36 w 36" name="T8"/>
                  <a:gd fmla="*/ 8 h 19" name="T9"/>
                </a:gdLst>
                <a:cxnLst>
                  <a:cxn ang="0">
                    <a:pos x="T0" y="T1"/>
                  </a:cxn>
                  <a:cxn ang="0">
                    <a:pos x="T2" y="T3"/>
                  </a:cxn>
                  <a:cxn ang="0">
                    <a:pos x="T4" y="T5"/>
                  </a:cxn>
                  <a:cxn ang="0">
                    <a:pos x="T6" y="T7"/>
                  </a:cxn>
                  <a:cxn ang="0">
                    <a:pos x="T8" y="T9"/>
                  </a:cxn>
                </a:cxnLst>
                <a:rect b="b" l="0" r="r" t="0"/>
                <a:pathLst>
                  <a:path h="19" w="36">
                    <a:moveTo>
                      <a:pt x="36" y="8"/>
                    </a:moveTo>
                    <a:cubicBezTo>
                      <a:pt x="27" y="12"/>
                      <a:pt x="22" y="15"/>
                      <a:pt x="13" y="19"/>
                    </a:cubicBezTo>
                    <a:cubicBezTo>
                      <a:pt x="7" y="16"/>
                      <a:pt x="5" y="14"/>
                      <a:pt x="0" y="11"/>
                    </a:cubicBezTo>
                    <a:cubicBezTo>
                      <a:pt x="10" y="7"/>
                      <a:pt x="15" y="4"/>
                      <a:pt x="24" y="0"/>
                    </a:cubicBezTo>
                    <a:cubicBezTo>
                      <a:pt x="29" y="3"/>
                      <a:pt x="31" y="4"/>
                      <a:pt x="36" y="8"/>
                    </a:cubicBezTo>
                    <a:close/>
                  </a:path>
                </a:pathLst>
              </a:custGeom>
              <a:solidFill>
                <a:srgbClr val="EEEFE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12" name="Freeform 101">
                <a:extLst>
                  <a:ext uri="{FF2B5EF4-FFF2-40B4-BE49-F238E27FC236}">
                    <a16:creationId xmlns:a16="http://schemas.microsoft.com/office/drawing/2014/main" id="{2AC68DD4-F39A-47E4-92A8-C003F5950B06}"/>
                  </a:ext>
                </a:extLst>
              </p:cNvPr>
              <p:cNvSpPr/>
              <p:nvPr/>
            </p:nvSpPr>
            <p:spPr bwMode="auto">
              <a:xfrm>
                <a:off x="3728" y="2727"/>
                <a:ext cx="102" cy="56"/>
              </a:xfrm>
              <a:custGeom>
                <a:gdLst>
                  <a:gd fmla="*/ 13 w 27" name="T0"/>
                  <a:gd fmla="*/ 15 h 15" name="T1"/>
                  <a:gd fmla="*/ 27 w 27" name="T2"/>
                  <a:gd fmla="*/ 8 h 15" name="T3"/>
                  <a:gd fmla="*/ 15 w 27" name="T4"/>
                  <a:gd fmla="*/ 0 h 15" name="T5"/>
                  <a:gd fmla="*/ 0 w 27" name="T6"/>
                  <a:gd fmla="*/ 7 h 15" name="T7"/>
                  <a:gd fmla="*/ 13 w 27" name="T8"/>
                  <a:gd fmla="*/ 15 h 15" name="T9"/>
                </a:gdLst>
                <a:cxnLst>
                  <a:cxn ang="0">
                    <a:pos x="T0" y="T1"/>
                  </a:cxn>
                  <a:cxn ang="0">
                    <a:pos x="T2" y="T3"/>
                  </a:cxn>
                  <a:cxn ang="0">
                    <a:pos x="T4" y="T5"/>
                  </a:cxn>
                  <a:cxn ang="0">
                    <a:pos x="T6" y="T7"/>
                  </a:cxn>
                  <a:cxn ang="0">
                    <a:pos x="T8" y="T9"/>
                  </a:cxn>
                </a:cxnLst>
                <a:rect b="b" l="0" r="r" t="0"/>
                <a:pathLst>
                  <a:path h="15" w="27">
                    <a:moveTo>
                      <a:pt x="13" y="15"/>
                    </a:moveTo>
                    <a:cubicBezTo>
                      <a:pt x="19" y="12"/>
                      <a:pt x="22" y="11"/>
                      <a:pt x="27" y="8"/>
                    </a:cubicBezTo>
                    <a:cubicBezTo>
                      <a:pt x="22" y="5"/>
                      <a:pt x="19" y="3"/>
                      <a:pt x="15" y="0"/>
                    </a:cubicBezTo>
                    <a:cubicBezTo>
                      <a:pt x="9" y="3"/>
                      <a:pt x="6" y="4"/>
                      <a:pt x="0" y="7"/>
                    </a:cubicBezTo>
                    <a:cubicBezTo>
                      <a:pt x="5" y="10"/>
                      <a:pt x="7" y="12"/>
                      <a:pt x="13" y="15"/>
                    </a:cubicBezTo>
                    <a:close/>
                  </a:path>
                </a:pathLst>
              </a:custGeom>
              <a:solidFill>
                <a:srgbClr val="EEEFE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13" name="Freeform 102">
                <a:extLst>
                  <a:ext uri="{FF2B5EF4-FFF2-40B4-BE49-F238E27FC236}">
                    <a16:creationId xmlns:a16="http://schemas.microsoft.com/office/drawing/2014/main" id="{39351A6A-3848-49BF-A642-40C06F3714D8}"/>
                  </a:ext>
                </a:extLst>
              </p:cNvPr>
              <p:cNvSpPr/>
              <p:nvPr/>
            </p:nvSpPr>
            <p:spPr bwMode="auto">
              <a:xfrm>
                <a:off x="3661" y="2761"/>
                <a:ext cx="98" cy="56"/>
              </a:xfrm>
              <a:custGeom>
                <a:gdLst>
                  <a:gd fmla="*/ 12 w 26" name="T0"/>
                  <a:gd fmla="*/ 15 h 15" name="T1"/>
                  <a:gd fmla="*/ 26 w 26" name="T2"/>
                  <a:gd fmla="*/ 8 h 15" name="T3"/>
                  <a:gd fmla="*/ 14 w 26" name="T4"/>
                  <a:gd fmla="*/ 0 h 15" name="T5"/>
                  <a:gd fmla="*/ 0 w 26" name="T6"/>
                  <a:gd fmla="*/ 8 h 15" name="T7"/>
                  <a:gd fmla="*/ 12 w 26" name="T8"/>
                  <a:gd fmla="*/ 15 h 15" name="T9"/>
                </a:gdLst>
                <a:cxnLst>
                  <a:cxn ang="0">
                    <a:pos x="T0" y="T1"/>
                  </a:cxn>
                  <a:cxn ang="0">
                    <a:pos x="T2" y="T3"/>
                  </a:cxn>
                  <a:cxn ang="0">
                    <a:pos x="T4" y="T5"/>
                  </a:cxn>
                  <a:cxn ang="0">
                    <a:pos x="T6" y="T7"/>
                  </a:cxn>
                  <a:cxn ang="0">
                    <a:pos x="T8" y="T9"/>
                  </a:cxn>
                </a:cxnLst>
                <a:rect b="b" l="0" r="r" t="0"/>
                <a:pathLst>
                  <a:path h="15" w="26">
                    <a:moveTo>
                      <a:pt x="12" y="15"/>
                    </a:moveTo>
                    <a:cubicBezTo>
                      <a:pt x="18" y="13"/>
                      <a:pt x="21" y="11"/>
                      <a:pt x="26" y="8"/>
                    </a:cubicBezTo>
                    <a:cubicBezTo>
                      <a:pt x="21" y="5"/>
                      <a:pt x="19" y="3"/>
                      <a:pt x="14" y="0"/>
                    </a:cubicBezTo>
                    <a:cubicBezTo>
                      <a:pt x="8" y="3"/>
                      <a:pt x="5" y="5"/>
                      <a:pt x="0" y="8"/>
                    </a:cubicBezTo>
                    <a:cubicBezTo>
                      <a:pt x="4" y="10"/>
                      <a:pt x="7" y="12"/>
                      <a:pt x="12" y="15"/>
                    </a:cubicBezTo>
                    <a:close/>
                  </a:path>
                </a:pathLst>
              </a:custGeom>
              <a:solidFill>
                <a:srgbClr val="EEEFE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14" name="Freeform 103">
                <a:extLst>
                  <a:ext uri="{FF2B5EF4-FFF2-40B4-BE49-F238E27FC236}">
                    <a16:creationId xmlns:a16="http://schemas.microsoft.com/office/drawing/2014/main" id="{0C95185B-98D0-4889-A00E-F66968BBFA4A}"/>
                  </a:ext>
                </a:extLst>
              </p:cNvPr>
              <p:cNvSpPr/>
              <p:nvPr/>
            </p:nvSpPr>
            <p:spPr bwMode="auto">
              <a:xfrm>
                <a:off x="3378" y="2798"/>
                <a:ext cx="313" cy="159"/>
              </a:xfrm>
              <a:custGeom>
                <a:gdLst>
                  <a:gd fmla="*/ 12 w 83" name="T0"/>
                  <a:gd fmla="*/ 42 h 42" name="T1"/>
                  <a:gd fmla="*/ 83 w 83" name="T2"/>
                  <a:gd fmla="*/ 8 h 42" name="T3"/>
                  <a:gd fmla="*/ 70 w 83" name="T4"/>
                  <a:gd fmla="*/ 0 h 42" name="T5"/>
                  <a:gd fmla="*/ 0 w 83" name="T6"/>
                  <a:gd fmla="*/ 34 h 42" name="T7"/>
                  <a:gd fmla="*/ 12 w 83" name="T8"/>
                  <a:gd fmla="*/ 42 h 42" name="T9"/>
                </a:gdLst>
                <a:cxnLst>
                  <a:cxn ang="0">
                    <a:pos x="T0" y="T1"/>
                  </a:cxn>
                  <a:cxn ang="0">
                    <a:pos x="T2" y="T3"/>
                  </a:cxn>
                  <a:cxn ang="0">
                    <a:pos x="T4" y="T5"/>
                  </a:cxn>
                  <a:cxn ang="0">
                    <a:pos x="T6" y="T7"/>
                  </a:cxn>
                  <a:cxn ang="0">
                    <a:pos x="T8" y="T9"/>
                  </a:cxn>
                </a:cxnLst>
                <a:rect b="b" l="0" r="r" t="0"/>
                <a:pathLst>
                  <a:path h="42" w="83">
                    <a:moveTo>
                      <a:pt x="12" y="42"/>
                    </a:moveTo>
                    <a:cubicBezTo>
                      <a:pt x="41" y="28"/>
                      <a:pt x="55" y="21"/>
                      <a:pt x="83" y="8"/>
                    </a:cubicBezTo>
                    <a:cubicBezTo>
                      <a:pt x="77" y="4"/>
                      <a:pt x="75" y="2"/>
                      <a:pt x="70" y="0"/>
                    </a:cubicBezTo>
                    <a:cubicBezTo>
                      <a:pt x="42" y="13"/>
                      <a:pt x="28" y="20"/>
                      <a:pt x="0" y="34"/>
                    </a:cubicBezTo>
                    <a:cubicBezTo>
                      <a:pt x="4" y="37"/>
                      <a:pt x="7" y="38"/>
                      <a:pt x="12" y="42"/>
                    </a:cubicBezTo>
                    <a:close/>
                  </a:path>
                </a:pathLst>
              </a:custGeom>
              <a:solidFill>
                <a:srgbClr val="EEEFE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15" name="Freeform 104">
                <a:extLst>
                  <a:ext uri="{FF2B5EF4-FFF2-40B4-BE49-F238E27FC236}">
                    <a16:creationId xmlns:a16="http://schemas.microsoft.com/office/drawing/2014/main" id="{5D2A581C-589B-46B1-B249-B9526EB67C4F}"/>
                  </a:ext>
                </a:extLst>
              </p:cNvPr>
              <p:cNvSpPr/>
              <p:nvPr/>
            </p:nvSpPr>
            <p:spPr bwMode="auto">
              <a:xfrm>
                <a:off x="3303" y="2934"/>
                <a:ext cx="102" cy="56"/>
              </a:xfrm>
              <a:custGeom>
                <a:gdLst>
                  <a:gd fmla="*/ 12 w 27" name="T0"/>
                  <a:gd fmla="*/ 15 h 15" name="T1"/>
                  <a:gd fmla="*/ 27 w 27" name="T2"/>
                  <a:gd fmla="*/ 8 h 15" name="T3"/>
                  <a:gd fmla="*/ 15 w 27" name="T4"/>
                  <a:gd fmla="*/ 0 h 15" name="T5"/>
                  <a:gd fmla="*/ 0 w 27" name="T6"/>
                  <a:gd fmla="*/ 7 h 15" name="T7"/>
                  <a:gd fmla="*/ 12 w 27" name="T8"/>
                  <a:gd fmla="*/ 15 h 15" name="T9"/>
                </a:gdLst>
                <a:cxnLst>
                  <a:cxn ang="0">
                    <a:pos x="T0" y="T1"/>
                  </a:cxn>
                  <a:cxn ang="0">
                    <a:pos x="T2" y="T3"/>
                  </a:cxn>
                  <a:cxn ang="0">
                    <a:pos x="T4" y="T5"/>
                  </a:cxn>
                  <a:cxn ang="0">
                    <a:pos x="T6" y="T7"/>
                  </a:cxn>
                  <a:cxn ang="0">
                    <a:pos x="T8" y="T9"/>
                  </a:cxn>
                </a:cxnLst>
                <a:rect b="b" l="0" r="r" t="0"/>
                <a:pathLst>
                  <a:path h="15" w="27">
                    <a:moveTo>
                      <a:pt x="12" y="15"/>
                    </a:moveTo>
                    <a:cubicBezTo>
                      <a:pt x="18" y="12"/>
                      <a:pt x="21" y="11"/>
                      <a:pt x="27" y="8"/>
                    </a:cubicBezTo>
                    <a:cubicBezTo>
                      <a:pt x="22" y="5"/>
                      <a:pt x="19" y="3"/>
                      <a:pt x="15" y="0"/>
                    </a:cubicBezTo>
                    <a:cubicBezTo>
                      <a:pt x="9" y="3"/>
                      <a:pt x="6" y="4"/>
                      <a:pt x="0" y="7"/>
                    </a:cubicBezTo>
                    <a:cubicBezTo>
                      <a:pt x="5" y="10"/>
                      <a:pt x="7" y="12"/>
                      <a:pt x="12" y="15"/>
                    </a:cubicBezTo>
                    <a:close/>
                  </a:path>
                </a:pathLst>
              </a:custGeom>
              <a:solidFill>
                <a:srgbClr val="EEEFE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16" name="Freeform 105">
                <a:extLst>
                  <a:ext uri="{FF2B5EF4-FFF2-40B4-BE49-F238E27FC236}">
                    <a16:creationId xmlns:a16="http://schemas.microsoft.com/office/drawing/2014/main" id="{A6815E09-26CF-4F2F-8BBF-2231BECBED36}"/>
                  </a:ext>
                </a:extLst>
              </p:cNvPr>
              <p:cNvSpPr/>
              <p:nvPr/>
            </p:nvSpPr>
            <p:spPr bwMode="auto">
              <a:xfrm>
                <a:off x="3472" y="2678"/>
                <a:ext cx="98" cy="53"/>
              </a:xfrm>
              <a:custGeom>
                <a:gdLst>
                  <a:gd fmla="*/ 11 w 26" name="T0"/>
                  <a:gd fmla="*/ 14 h 14" name="T1"/>
                  <a:gd fmla="*/ 26 w 26" name="T2"/>
                  <a:gd fmla="*/ 7 h 14" name="T3"/>
                  <a:gd fmla="*/ 15 w 26" name="T4"/>
                  <a:gd fmla="*/ 0 h 14" name="T5"/>
                  <a:gd fmla="*/ 0 w 26" name="T6"/>
                  <a:gd fmla="*/ 7 h 14" name="T7"/>
                  <a:gd fmla="*/ 11 w 26" name="T8"/>
                  <a:gd fmla="*/ 14 h 14" name="T9"/>
                </a:gdLst>
                <a:cxnLst>
                  <a:cxn ang="0">
                    <a:pos x="T0" y="T1"/>
                  </a:cxn>
                  <a:cxn ang="0">
                    <a:pos x="T2" y="T3"/>
                  </a:cxn>
                  <a:cxn ang="0">
                    <a:pos x="T4" y="T5"/>
                  </a:cxn>
                  <a:cxn ang="0">
                    <a:pos x="T6" y="T7"/>
                  </a:cxn>
                  <a:cxn ang="0">
                    <a:pos x="T8" y="T9"/>
                  </a:cxn>
                </a:cxnLst>
                <a:rect b="b" l="0" r="r" t="0"/>
                <a:pathLst>
                  <a:path h="14" w="26">
                    <a:moveTo>
                      <a:pt x="11" y="14"/>
                    </a:moveTo>
                    <a:cubicBezTo>
                      <a:pt x="17" y="12"/>
                      <a:pt x="20" y="10"/>
                      <a:pt x="26" y="7"/>
                    </a:cubicBezTo>
                    <a:cubicBezTo>
                      <a:pt x="22" y="5"/>
                      <a:pt x="19" y="3"/>
                      <a:pt x="15" y="0"/>
                    </a:cubicBezTo>
                    <a:cubicBezTo>
                      <a:pt x="9" y="3"/>
                      <a:pt x="6" y="4"/>
                      <a:pt x="0" y="7"/>
                    </a:cubicBezTo>
                    <a:cubicBezTo>
                      <a:pt x="5" y="10"/>
                      <a:pt x="7" y="12"/>
                      <a:pt x="11" y="14"/>
                    </a:cubicBezTo>
                    <a:close/>
                  </a:path>
                </a:pathLst>
              </a:custGeom>
              <a:solidFill>
                <a:srgbClr val="EEEFE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17" name="Freeform 106">
                <a:extLst>
                  <a:ext uri="{FF2B5EF4-FFF2-40B4-BE49-F238E27FC236}">
                    <a16:creationId xmlns:a16="http://schemas.microsoft.com/office/drawing/2014/main" id="{57095137-9B9D-4555-9197-C5B329E67E57}"/>
                  </a:ext>
                </a:extLst>
              </p:cNvPr>
              <p:cNvSpPr/>
              <p:nvPr/>
            </p:nvSpPr>
            <p:spPr bwMode="auto">
              <a:xfrm>
                <a:off x="3405" y="2712"/>
                <a:ext cx="94" cy="53"/>
              </a:xfrm>
              <a:custGeom>
                <a:gdLst>
                  <a:gd fmla="*/ 10 w 25" name="T0"/>
                  <a:gd fmla="*/ 14 h 14" name="T1"/>
                  <a:gd fmla="*/ 25 w 25" name="T2"/>
                  <a:gd fmla="*/ 7 h 14" name="T3"/>
                  <a:gd fmla="*/ 14 w 25" name="T4"/>
                  <a:gd fmla="*/ 0 h 14" name="T5"/>
                  <a:gd fmla="*/ 0 w 25" name="T6"/>
                  <a:gd fmla="*/ 7 h 14" name="T7"/>
                  <a:gd fmla="*/ 10 w 25" name="T8"/>
                  <a:gd fmla="*/ 14 h 14" name="T9"/>
                </a:gdLst>
                <a:cxnLst>
                  <a:cxn ang="0">
                    <a:pos x="T0" y="T1"/>
                  </a:cxn>
                  <a:cxn ang="0">
                    <a:pos x="T2" y="T3"/>
                  </a:cxn>
                  <a:cxn ang="0">
                    <a:pos x="T4" y="T5"/>
                  </a:cxn>
                  <a:cxn ang="0">
                    <a:pos x="T6" y="T7"/>
                  </a:cxn>
                  <a:cxn ang="0">
                    <a:pos x="T8" y="T9"/>
                  </a:cxn>
                </a:cxnLst>
                <a:rect b="b" l="0" r="r" t="0"/>
                <a:pathLst>
                  <a:path h="14" w="25">
                    <a:moveTo>
                      <a:pt x="10" y="14"/>
                    </a:moveTo>
                    <a:cubicBezTo>
                      <a:pt x="16" y="11"/>
                      <a:pt x="19" y="10"/>
                      <a:pt x="25" y="7"/>
                    </a:cubicBezTo>
                    <a:cubicBezTo>
                      <a:pt x="21" y="4"/>
                      <a:pt x="19" y="3"/>
                      <a:pt x="14" y="0"/>
                    </a:cubicBezTo>
                    <a:cubicBezTo>
                      <a:pt x="8" y="3"/>
                      <a:pt x="5" y="4"/>
                      <a:pt x="0" y="7"/>
                    </a:cubicBezTo>
                    <a:cubicBezTo>
                      <a:pt x="4" y="10"/>
                      <a:pt x="6" y="11"/>
                      <a:pt x="10" y="14"/>
                    </a:cubicBezTo>
                    <a:close/>
                  </a:path>
                </a:pathLst>
              </a:custGeom>
              <a:solidFill>
                <a:srgbClr val="EEEFE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18" name="Freeform 107">
                <a:extLst>
                  <a:ext uri="{FF2B5EF4-FFF2-40B4-BE49-F238E27FC236}">
                    <a16:creationId xmlns:a16="http://schemas.microsoft.com/office/drawing/2014/main" id="{EC16F31D-1162-45E1-8C4B-6BA671731D19}"/>
                  </a:ext>
                </a:extLst>
              </p:cNvPr>
              <p:cNvSpPr/>
              <p:nvPr/>
            </p:nvSpPr>
            <p:spPr bwMode="auto">
              <a:xfrm>
                <a:off x="3329" y="2746"/>
                <a:ext cx="98" cy="52"/>
              </a:xfrm>
              <a:custGeom>
                <a:gdLst>
                  <a:gd fmla="*/ 11 w 26" name="T0"/>
                  <a:gd fmla="*/ 14 h 14" name="T1"/>
                  <a:gd fmla="*/ 26 w 26" name="T2"/>
                  <a:gd fmla="*/ 7 h 14" name="T3"/>
                  <a:gd fmla="*/ 15 w 26" name="T4"/>
                  <a:gd fmla="*/ 0 h 14" name="T5"/>
                  <a:gd fmla="*/ 0 w 26" name="T6"/>
                  <a:gd fmla="*/ 7 h 14" name="T7"/>
                  <a:gd fmla="*/ 11 w 26" name="T8"/>
                  <a:gd fmla="*/ 14 h 14" name="T9"/>
                </a:gdLst>
                <a:cxnLst>
                  <a:cxn ang="0">
                    <a:pos x="T0" y="T1"/>
                  </a:cxn>
                  <a:cxn ang="0">
                    <a:pos x="T2" y="T3"/>
                  </a:cxn>
                  <a:cxn ang="0">
                    <a:pos x="T4" y="T5"/>
                  </a:cxn>
                  <a:cxn ang="0">
                    <a:pos x="T6" y="T7"/>
                  </a:cxn>
                  <a:cxn ang="0">
                    <a:pos x="T8" y="T9"/>
                  </a:cxn>
                </a:cxnLst>
                <a:rect b="b" l="0" r="r" t="0"/>
                <a:pathLst>
                  <a:path h="14" w="26">
                    <a:moveTo>
                      <a:pt x="11" y="14"/>
                    </a:moveTo>
                    <a:cubicBezTo>
                      <a:pt x="17" y="12"/>
                      <a:pt x="20" y="10"/>
                      <a:pt x="26" y="7"/>
                    </a:cubicBezTo>
                    <a:cubicBezTo>
                      <a:pt x="22" y="5"/>
                      <a:pt x="20" y="3"/>
                      <a:pt x="15" y="0"/>
                    </a:cubicBezTo>
                    <a:cubicBezTo>
                      <a:pt x="9" y="3"/>
                      <a:pt x="6" y="4"/>
                      <a:pt x="0" y="7"/>
                    </a:cubicBezTo>
                    <a:cubicBezTo>
                      <a:pt x="5" y="10"/>
                      <a:pt x="7" y="12"/>
                      <a:pt x="11" y="14"/>
                    </a:cubicBezTo>
                    <a:close/>
                  </a:path>
                </a:pathLst>
              </a:custGeom>
              <a:solidFill>
                <a:srgbClr val="EEEFE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19" name="Freeform 108">
                <a:extLst>
                  <a:ext uri="{FF2B5EF4-FFF2-40B4-BE49-F238E27FC236}">
                    <a16:creationId xmlns:a16="http://schemas.microsoft.com/office/drawing/2014/main" id="{52BFA63D-4B2A-44E1-9886-BF8C69B90BEA}"/>
                  </a:ext>
                </a:extLst>
              </p:cNvPr>
              <p:cNvSpPr/>
              <p:nvPr/>
            </p:nvSpPr>
            <p:spPr bwMode="auto">
              <a:xfrm>
                <a:off x="3262" y="2780"/>
                <a:ext cx="94" cy="52"/>
              </a:xfrm>
              <a:custGeom>
                <a:gdLst>
                  <a:gd fmla="*/ 11 w 25" name="T0"/>
                  <a:gd fmla="*/ 14 h 14" name="T1"/>
                  <a:gd fmla="*/ 25 w 25" name="T2"/>
                  <a:gd fmla="*/ 7 h 14" name="T3"/>
                  <a:gd fmla="*/ 15 w 25" name="T4"/>
                  <a:gd fmla="*/ 0 h 14" name="T5"/>
                  <a:gd fmla="*/ 0 w 25" name="T6"/>
                  <a:gd fmla="*/ 7 h 14" name="T7"/>
                  <a:gd fmla="*/ 11 w 25" name="T8"/>
                  <a:gd fmla="*/ 14 h 14" name="T9"/>
                </a:gdLst>
                <a:cxnLst>
                  <a:cxn ang="0">
                    <a:pos x="T0" y="T1"/>
                  </a:cxn>
                  <a:cxn ang="0">
                    <a:pos x="T2" y="T3"/>
                  </a:cxn>
                  <a:cxn ang="0">
                    <a:pos x="T4" y="T5"/>
                  </a:cxn>
                  <a:cxn ang="0">
                    <a:pos x="T6" y="T7"/>
                  </a:cxn>
                  <a:cxn ang="0">
                    <a:pos x="T8" y="T9"/>
                  </a:cxn>
                </a:cxnLst>
                <a:rect b="b" l="0" r="r" t="0"/>
                <a:pathLst>
                  <a:path h="14" w="25">
                    <a:moveTo>
                      <a:pt x="11" y="14"/>
                    </a:moveTo>
                    <a:cubicBezTo>
                      <a:pt x="17" y="11"/>
                      <a:pt x="19" y="10"/>
                      <a:pt x="25" y="7"/>
                    </a:cubicBezTo>
                    <a:cubicBezTo>
                      <a:pt x="21" y="5"/>
                      <a:pt x="19" y="3"/>
                      <a:pt x="15" y="0"/>
                    </a:cubicBezTo>
                    <a:cubicBezTo>
                      <a:pt x="9" y="3"/>
                      <a:pt x="6" y="4"/>
                      <a:pt x="0" y="7"/>
                    </a:cubicBezTo>
                    <a:cubicBezTo>
                      <a:pt x="4" y="10"/>
                      <a:pt x="7" y="12"/>
                      <a:pt x="11" y="14"/>
                    </a:cubicBezTo>
                    <a:close/>
                  </a:path>
                </a:pathLst>
              </a:custGeom>
              <a:solidFill>
                <a:srgbClr val="EEEFE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20" name="Freeform 109">
                <a:extLst>
                  <a:ext uri="{FF2B5EF4-FFF2-40B4-BE49-F238E27FC236}">
                    <a16:creationId xmlns:a16="http://schemas.microsoft.com/office/drawing/2014/main" id="{D38657C0-36AC-487D-8AF4-171245CC9F16}"/>
                  </a:ext>
                </a:extLst>
              </p:cNvPr>
              <p:cNvSpPr/>
              <p:nvPr/>
            </p:nvSpPr>
            <p:spPr bwMode="auto">
              <a:xfrm>
                <a:off x="3190" y="2814"/>
                <a:ext cx="98" cy="52"/>
              </a:xfrm>
              <a:custGeom>
                <a:gdLst>
                  <a:gd fmla="*/ 11 w 26" name="T0"/>
                  <a:gd fmla="*/ 14 h 14" name="T1"/>
                  <a:gd fmla="*/ 26 w 26" name="T2"/>
                  <a:gd fmla="*/ 7 h 14" name="T3"/>
                  <a:gd fmla="*/ 15 w 26" name="T4"/>
                  <a:gd fmla="*/ 0 h 14" name="T5"/>
                  <a:gd fmla="*/ 0 w 26" name="T6"/>
                  <a:gd fmla="*/ 7 h 14" name="T7"/>
                  <a:gd fmla="*/ 11 w 26" name="T8"/>
                  <a:gd fmla="*/ 14 h 14" name="T9"/>
                </a:gdLst>
                <a:cxnLst>
                  <a:cxn ang="0">
                    <a:pos x="T0" y="T1"/>
                  </a:cxn>
                  <a:cxn ang="0">
                    <a:pos x="T2" y="T3"/>
                  </a:cxn>
                  <a:cxn ang="0">
                    <a:pos x="T4" y="T5"/>
                  </a:cxn>
                  <a:cxn ang="0">
                    <a:pos x="T6" y="T7"/>
                  </a:cxn>
                  <a:cxn ang="0">
                    <a:pos x="T8" y="T9"/>
                  </a:cxn>
                </a:cxnLst>
                <a:rect b="b" l="0" r="r" t="0"/>
                <a:pathLst>
                  <a:path h="14" w="26">
                    <a:moveTo>
                      <a:pt x="11" y="14"/>
                    </a:moveTo>
                    <a:cubicBezTo>
                      <a:pt x="17" y="11"/>
                      <a:pt x="20" y="10"/>
                      <a:pt x="26" y="7"/>
                    </a:cubicBezTo>
                    <a:cubicBezTo>
                      <a:pt x="22" y="4"/>
                      <a:pt x="20" y="3"/>
                      <a:pt x="15" y="0"/>
                    </a:cubicBezTo>
                    <a:cubicBezTo>
                      <a:pt x="9" y="3"/>
                      <a:pt x="6" y="4"/>
                      <a:pt x="0" y="7"/>
                    </a:cubicBezTo>
                    <a:cubicBezTo>
                      <a:pt x="5" y="10"/>
                      <a:pt x="7" y="11"/>
                      <a:pt x="11" y="14"/>
                    </a:cubicBezTo>
                    <a:close/>
                  </a:path>
                </a:pathLst>
              </a:custGeom>
              <a:solidFill>
                <a:srgbClr val="EEEFE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21" name="Freeform 110">
                <a:extLst>
                  <a:ext uri="{FF2B5EF4-FFF2-40B4-BE49-F238E27FC236}">
                    <a16:creationId xmlns:a16="http://schemas.microsoft.com/office/drawing/2014/main" id="{8979A995-5421-4421-A4D7-124E1B05E7F7}"/>
                  </a:ext>
                </a:extLst>
              </p:cNvPr>
              <p:cNvSpPr/>
              <p:nvPr/>
            </p:nvSpPr>
            <p:spPr bwMode="auto">
              <a:xfrm>
                <a:off x="3503" y="2780"/>
                <a:ext cx="94" cy="49"/>
              </a:xfrm>
              <a:custGeom>
                <a:gdLst>
                  <a:gd fmla="*/ 10 w 25" name="T0"/>
                  <a:gd fmla="*/ 13 h 13" name="T1"/>
                  <a:gd fmla="*/ 25 w 25" name="T2"/>
                  <a:gd fmla="*/ 6 h 13" name="T3"/>
                  <a:gd fmla="*/ 15 w 25" name="T4"/>
                  <a:gd fmla="*/ 0 h 13" name="T5"/>
                  <a:gd fmla="*/ 0 w 25" name="T6"/>
                  <a:gd fmla="*/ 7 h 13" name="T7"/>
                  <a:gd fmla="*/ 10 w 25" name="T8"/>
                  <a:gd fmla="*/ 13 h 13" name="T9"/>
                </a:gdLst>
                <a:cxnLst>
                  <a:cxn ang="0">
                    <a:pos x="T0" y="T1"/>
                  </a:cxn>
                  <a:cxn ang="0">
                    <a:pos x="T2" y="T3"/>
                  </a:cxn>
                  <a:cxn ang="0">
                    <a:pos x="T4" y="T5"/>
                  </a:cxn>
                  <a:cxn ang="0">
                    <a:pos x="T6" y="T7"/>
                  </a:cxn>
                  <a:cxn ang="0">
                    <a:pos x="T8" y="T9"/>
                  </a:cxn>
                </a:cxnLst>
                <a:rect b="b" l="0" r="r" t="0"/>
                <a:pathLst>
                  <a:path h="13" w="25">
                    <a:moveTo>
                      <a:pt x="10" y="13"/>
                    </a:moveTo>
                    <a:cubicBezTo>
                      <a:pt x="16" y="11"/>
                      <a:pt x="19" y="9"/>
                      <a:pt x="25" y="6"/>
                    </a:cubicBezTo>
                    <a:cubicBezTo>
                      <a:pt x="21" y="4"/>
                      <a:pt x="19" y="2"/>
                      <a:pt x="15" y="0"/>
                    </a:cubicBezTo>
                    <a:cubicBezTo>
                      <a:pt x="9" y="3"/>
                      <a:pt x="6" y="4"/>
                      <a:pt x="0" y="7"/>
                    </a:cubicBezTo>
                    <a:cubicBezTo>
                      <a:pt x="4" y="9"/>
                      <a:pt x="6" y="11"/>
                      <a:pt x="10" y="13"/>
                    </a:cubicBezTo>
                    <a:close/>
                  </a:path>
                </a:pathLst>
              </a:custGeom>
              <a:solidFill>
                <a:srgbClr val="EEEFE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22" name="Freeform 111">
                <a:extLst>
                  <a:ext uri="{FF2B5EF4-FFF2-40B4-BE49-F238E27FC236}">
                    <a16:creationId xmlns:a16="http://schemas.microsoft.com/office/drawing/2014/main" id="{0C3E4599-BEAF-441E-8F82-81F45AEE3DED}"/>
                  </a:ext>
                </a:extLst>
              </p:cNvPr>
              <p:cNvSpPr/>
              <p:nvPr/>
            </p:nvSpPr>
            <p:spPr bwMode="auto">
              <a:xfrm>
                <a:off x="3431" y="2814"/>
                <a:ext cx="94" cy="52"/>
              </a:xfrm>
              <a:custGeom>
                <a:gdLst>
                  <a:gd fmla="*/ 10 w 25" name="T0"/>
                  <a:gd fmla="*/ 14 h 14" name="T1"/>
                  <a:gd fmla="*/ 25 w 25" name="T2"/>
                  <a:gd fmla="*/ 7 h 14" name="T3"/>
                  <a:gd fmla="*/ 15 w 25" name="T4"/>
                  <a:gd fmla="*/ 0 h 14" name="T5"/>
                  <a:gd fmla="*/ 0 w 25" name="T6"/>
                  <a:gd fmla="*/ 7 h 14" name="T7"/>
                  <a:gd fmla="*/ 10 w 25" name="T8"/>
                  <a:gd fmla="*/ 14 h 14" name="T9"/>
                </a:gdLst>
                <a:cxnLst>
                  <a:cxn ang="0">
                    <a:pos x="T0" y="T1"/>
                  </a:cxn>
                  <a:cxn ang="0">
                    <a:pos x="T2" y="T3"/>
                  </a:cxn>
                  <a:cxn ang="0">
                    <a:pos x="T4" y="T5"/>
                  </a:cxn>
                  <a:cxn ang="0">
                    <a:pos x="T6" y="T7"/>
                  </a:cxn>
                  <a:cxn ang="0">
                    <a:pos x="T8" y="T9"/>
                  </a:cxn>
                </a:cxnLst>
                <a:rect b="b" l="0" r="r" t="0"/>
                <a:pathLst>
                  <a:path h="14" w="25">
                    <a:moveTo>
                      <a:pt x="10" y="14"/>
                    </a:moveTo>
                    <a:cubicBezTo>
                      <a:pt x="16" y="11"/>
                      <a:pt x="19" y="10"/>
                      <a:pt x="25" y="7"/>
                    </a:cubicBezTo>
                    <a:cubicBezTo>
                      <a:pt x="21" y="4"/>
                      <a:pt x="19" y="3"/>
                      <a:pt x="15" y="0"/>
                    </a:cubicBezTo>
                    <a:cubicBezTo>
                      <a:pt x="9" y="3"/>
                      <a:pt x="6" y="4"/>
                      <a:pt x="0" y="7"/>
                    </a:cubicBezTo>
                    <a:cubicBezTo>
                      <a:pt x="4" y="10"/>
                      <a:pt x="6" y="11"/>
                      <a:pt x="10" y="14"/>
                    </a:cubicBezTo>
                    <a:close/>
                  </a:path>
                </a:pathLst>
              </a:custGeom>
              <a:solidFill>
                <a:srgbClr val="EEEFE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23" name="Freeform 112">
                <a:extLst>
                  <a:ext uri="{FF2B5EF4-FFF2-40B4-BE49-F238E27FC236}">
                    <a16:creationId xmlns:a16="http://schemas.microsoft.com/office/drawing/2014/main" id="{4F194220-4521-4649-AB52-599FF6AD063C}"/>
                  </a:ext>
                </a:extLst>
              </p:cNvPr>
              <p:cNvSpPr/>
              <p:nvPr/>
            </p:nvSpPr>
            <p:spPr bwMode="auto">
              <a:xfrm>
                <a:off x="3363" y="2847"/>
                <a:ext cx="91" cy="53"/>
              </a:xfrm>
              <a:custGeom>
                <a:gdLst>
                  <a:gd fmla="*/ 10 w 24" name="T0"/>
                  <a:gd fmla="*/ 14 h 14" name="T1"/>
                  <a:gd fmla="*/ 24 w 24" name="T2"/>
                  <a:gd fmla="*/ 7 h 14" name="T3"/>
                  <a:gd fmla="*/ 14 w 24" name="T4"/>
                  <a:gd fmla="*/ 0 h 14" name="T5"/>
                  <a:gd fmla="*/ 0 w 24" name="T6"/>
                  <a:gd fmla="*/ 7 h 14" name="T7"/>
                  <a:gd fmla="*/ 10 w 24" name="T8"/>
                  <a:gd fmla="*/ 14 h 14" name="T9"/>
                </a:gdLst>
                <a:cxnLst>
                  <a:cxn ang="0">
                    <a:pos x="T0" y="T1"/>
                  </a:cxn>
                  <a:cxn ang="0">
                    <a:pos x="T2" y="T3"/>
                  </a:cxn>
                  <a:cxn ang="0">
                    <a:pos x="T4" y="T5"/>
                  </a:cxn>
                  <a:cxn ang="0">
                    <a:pos x="T6" y="T7"/>
                  </a:cxn>
                  <a:cxn ang="0">
                    <a:pos x="T8" y="T9"/>
                  </a:cxn>
                </a:cxnLst>
                <a:rect b="b" l="0" r="r" t="0"/>
                <a:pathLst>
                  <a:path h="14" w="24">
                    <a:moveTo>
                      <a:pt x="10" y="14"/>
                    </a:moveTo>
                    <a:cubicBezTo>
                      <a:pt x="16" y="11"/>
                      <a:pt x="19" y="9"/>
                      <a:pt x="24" y="7"/>
                    </a:cubicBezTo>
                    <a:cubicBezTo>
                      <a:pt x="20" y="4"/>
                      <a:pt x="18" y="3"/>
                      <a:pt x="14" y="0"/>
                    </a:cubicBezTo>
                    <a:cubicBezTo>
                      <a:pt x="8" y="3"/>
                      <a:pt x="5" y="4"/>
                      <a:pt x="0" y="7"/>
                    </a:cubicBezTo>
                    <a:cubicBezTo>
                      <a:pt x="3" y="10"/>
                      <a:pt x="5" y="11"/>
                      <a:pt x="10" y="14"/>
                    </a:cubicBezTo>
                    <a:close/>
                  </a:path>
                </a:pathLst>
              </a:custGeom>
              <a:solidFill>
                <a:srgbClr val="EEEFE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24" name="Freeform 113">
                <a:extLst>
                  <a:ext uri="{FF2B5EF4-FFF2-40B4-BE49-F238E27FC236}">
                    <a16:creationId xmlns:a16="http://schemas.microsoft.com/office/drawing/2014/main" id="{0ECA93D8-EF93-44EF-9CE7-A117A9ED99F1}"/>
                  </a:ext>
                </a:extLst>
              </p:cNvPr>
              <p:cNvSpPr/>
              <p:nvPr/>
            </p:nvSpPr>
            <p:spPr bwMode="auto">
              <a:xfrm>
                <a:off x="3292" y="2881"/>
                <a:ext cx="94" cy="53"/>
              </a:xfrm>
              <a:custGeom>
                <a:gdLst>
                  <a:gd fmla="*/ 10 w 25" name="T0"/>
                  <a:gd fmla="*/ 14 h 14" name="T1"/>
                  <a:gd fmla="*/ 25 w 25" name="T2"/>
                  <a:gd fmla="*/ 6 h 14" name="T3"/>
                  <a:gd fmla="*/ 15 w 25" name="T4"/>
                  <a:gd fmla="*/ 0 h 14" name="T5"/>
                  <a:gd fmla="*/ 0 w 25" name="T6"/>
                  <a:gd fmla="*/ 7 h 14" name="T7"/>
                  <a:gd fmla="*/ 10 w 25" name="T8"/>
                  <a:gd fmla="*/ 14 h 14" name="T9"/>
                </a:gdLst>
                <a:cxnLst>
                  <a:cxn ang="0">
                    <a:pos x="T0" y="T1"/>
                  </a:cxn>
                  <a:cxn ang="0">
                    <a:pos x="T2" y="T3"/>
                  </a:cxn>
                  <a:cxn ang="0">
                    <a:pos x="T4" y="T5"/>
                  </a:cxn>
                  <a:cxn ang="0">
                    <a:pos x="T6" y="T7"/>
                  </a:cxn>
                  <a:cxn ang="0">
                    <a:pos x="T8" y="T9"/>
                  </a:cxn>
                </a:cxnLst>
                <a:rect b="b" l="0" r="r" t="0"/>
                <a:pathLst>
                  <a:path h="14" w="25">
                    <a:moveTo>
                      <a:pt x="10" y="14"/>
                    </a:moveTo>
                    <a:cubicBezTo>
                      <a:pt x="16" y="11"/>
                      <a:pt x="19" y="9"/>
                      <a:pt x="25" y="6"/>
                    </a:cubicBezTo>
                    <a:cubicBezTo>
                      <a:pt x="21" y="4"/>
                      <a:pt x="19" y="2"/>
                      <a:pt x="15" y="0"/>
                    </a:cubicBezTo>
                    <a:cubicBezTo>
                      <a:pt x="9" y="3"/>
                      <a:pt x="6" y="4"/>
                      <a:pt x="0" y="7"/>
                    </a:cubicBezTo>
                    <a:cubicBezTo>
                      <a:pt x="4" y="9"/>
                      <a:pt x="6" y="11"/>
                      <a:pt x="10" y="14"/>
                    </a:cubicBezTo>
                    <a:close/>
                  </a:path>
                </a:pathLst>
              </a:custGeom>
              <a:solidFill>
                <a:srgbClr val="EEEFE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25" name="Freeform 114">
                <a:extLst>
                  <a:ext uri="{FF2B5EF4-FFF2-40B4-BE49-F238E27FC236}">
                    <a16:creationId xmlns:a16="http://schemas.microsoft.com/office/drawing/2014/main" id="{BCF15E12-05B1-470E-B841-6AA142243A47}"/>
                  </a:ext>
                </a:extLst>
              </p:cNvPr>
              <p:cNvSpPr/>
              <p:nvPr/>
            </p:nvSpPr>
            <p:spPr bwMode="auto">
              <a:xfrm>
                <a:off x="3119" y="2847"/>
                <a:ext cx="94" cy="57"/>
              </a:xfrm>
              <a:custGeom>
                <a:gdLst>
                  <a:gd fmla="*/ 11 w 25" name="T0"/>
                  <a:gd fmla="*/ 15 h 15" name="T1"/>
                  <a:gd fmla="*/ 25 w 25" name="T2"/>
                  <a:gd fmla="*/ 7 h 15" name="T3"/>
                  <a:gd fmla="*/ 15 w 25" name="T4"/>
                  <a:gd fmla="*/ 0 h 15" name="T5"/>
                  <a:gd fmla="*/ 0 w 25" name="T6"/>
                  <a:gd fmla="*/ 7 h 15" name="T7"/>
                  <a:gd fmla="*/ 11 w 25" name="T8"/>
                  <a:gd fmla="*/ 15 h 15" name="T9"/>
                </a:gdLst>
                <a:cxnLst>
                  <a:cxn ang="0">
                    <a:pos x="T0" y="T1"/>
                  </a:cxn>
                  <a:cxn ang="0">
                    <a:pos x="T2" y="T3"/>
                  </a:cxn>
                  <a:cxn ang="0">
                    <a:pos x="T4" y="T5"/>
                  </a:cxn>
                  <a:cxn ang="0">
                    <a:pos x="T6" y="T7"/>
                  </a:cxn>
                  <a:cxn ang="0">
                    <a:pos x="T8" y="T9"/>
                  </a:cxn>
                </a:cxnLst>
                <a:rect b="b" l="0" r="r" t="0"/>
                <a:pathLst>
                  <a:path h="15" w="25">
                    <a:moveTo>
                      <a:pt x="11" y="15"/>
                    </a:moveTo>
                    <a:cubicBezTo>
                      <a:pt x="17" y="12"/>
                      <a:pt x="20" y="10"/>
                      <a:pt x="25" y="7"/>
                    </a:cubicBezTo>
                    <a:cubicBezTo>
                      <a:pt x="21" y="5"/>
                      <a:pt x="19" y="3"/>
                      <a:pt x="15" y="0"/>
                    </a:cubicBezTo>
                    <a:cubicBezTo>
                      <a:pt x="9" y="3"/>
                      <a:pt x="6" y="4"/>
                      <a:pt x="0" y="7"/>
                    </a:cubicBezTo>
                    <a:cubicBezTo>
                      <a:pt x="4" y="10"/>
                      <a:pt x="6" y="12"/>
                      <a:pt x="11" y="15"/>
                    </a:cubicBezTo>
                    <a:close/>
                  </a:path>
                </a:pathLst>
              </a:custGeom>
              <a:solidFill>
                <a:srgbClr val="EEEFE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26" name="Freeform 115">
                <a:extLst>
                  <a:ext uri="{FF2B5EF4-FFF2-40B4-BE49-F238E27FC236}">
                    <a16:creationId xmlns:a16="http://schemas.microsoft.com/office/drawing/2014/main" id="{A0F22B4C-DDFD-489A-BEEC-BE2EC40388B5}"/>
                  </a:ext>
                </a:extLst>
              </p:cNvPr>
              <p:cNvSpPr/>
              <p:nvPr/>
            </p:nvSpPr>
            <p:spPr bwMode="auto">
              <a:xfrm>
                <a:off x="3506" y="2576"/>
                <a:ext cx="125" cy="72"/>
              </a:xfrm>
              <a:custGeom>
                <a:gdLst>
                  <a:gd fmla="*/ 14 w 33" name="T0"/>
                  <a:gd fmla="*/ 19 h 19" name="T1"/>
                  <a:gd fmla="*/ 33 w 33" name="T2"/>
                  <a:gd fmla="*/ 10 h 19" name="T3"/>
                  <a:gd fmla="*/ 20 w 33" name="T4"/>
                  <a:gd fmla="*/ 0 h 19" name="T5"/>
                  <a:gd fmla="*/ 0 w 33" name="T6"/>
                  <a:gd fmla="*/ 10 h 19" name="T7"/>
                  <a:gd fmla="*/ 14 w 33" name="T8"/>
                  <a:gd fmla="*/ 19 h 19" name="T9"/>
                </a:gdLst>
                <a:cxnLst>
                  <a:cxn ang="0">
                    <a:pos x="T0" y="T1"/>
                  </a:cxn>
                  <a:cxn ang="0">
                    <a:pos x="T2" y="T3"/>
                  </a:cxn>
                  <a:cxn ang="0">
                    <a:pos x="T4" y="T5"/>
                  </a:cxn>
                  <a:cxn ang="0">
                    <a:pos x="T6" y="T7"/>
                  </a:cxn>
                  <a:cxn ang="0">
                    <a:pos x="T8" y="T9"/>
                  </a:cxn>
                </a:cxnLst>
                <a:rect b="b" l="0" r="r" t="0"/>
                <a:pathLst>
                  <a:path h="19" w="33">
                    <a:moveTo>
                      <a:pt x="14" y="19"/>
                    </a:moveTo>
                    <a:cubicBezTo>
                      <a:pt x="22" y="15"/>
                      <a:pt x="26" y="13"/>
                      <a:pt x="33" y="10"/>
                    </a:cubicBezTo>
                    <a:cubicBezTo>
                      <a:pt x="28" y="6"/>
                      <a:pt x="26" y="5"/>
                      <a:pt x="20" y="0"/>
                    </a:cubicBezTo>
                    <a:cubicBezTo>
                      <a:pt x="12" y="4"/>
                      <a:pt x="8" y="6"/>
                      <a:pt x="0" y="10"/>
                    </a:cubicBezTo>
                    <a:cubicBezTo>
                      <a:pt x="7" y="14"/>
                      <a:pt x="9" y="16"/>
                      <a:pt x="14" y="19"/>
                    </a:cubicBezTo>
                    <a:close/>
                  </a:path>
                </a:pathLst>
              </a:custGeom>
              <a:solidFill>
                <a:srgbClr val="EEEFE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27" name="Freeform 116">
                <a:extLst>
                  <a:ext uri="{FF2B5EF4-FFF2-40B4-BE49-F238E27FC236}">
                    <a16:creationId xmlns:a16="http://schemas.microsoft.com/office/drawing/2014/main" id="{D4A6BB2E-4FCA-4774-A1D1-16615A1CEA00}"/>
                  </a:ext>
                </a:extLst>
              </p:cNvPr>
              <p:cNvSpPr/>
              <p:nvPr/>
            </p:nvSpPr>
            <p:spPr bwMode="auto">
              <a:xfrm>
                <a:off x="3416" y="2622"/>
                <a:ext cx="124" cy="71"/>
              </a:xfrm>
              <a:custGeom>
                <a:gdLst>
                  <a:gd fmla="*/ 14 w 33" name="T0"/>
                  <a:gd fmla="*/ 19 h 19" name="T1"/>
                  <a:gd fmla="*/ 33 w 33" name="T2"/>
                  <a:gd fmla="*/ 9 h 19" name="T3"/>
                  <a:gd fmla="*/ 19 w 33" name="T4"/>
                  <a:gd fmla="*/ 0 h 19" name="T5"/>
                  <a:gd fmla="*/ 0 w 33" name="T6"/>
                  <a:gd fmla="*/ 9 h 19" name="T7"/>
                  <a:gd fmla="*/ 14 w 33" name="T8"/>
                  <a:gd fmla="*/ 19 h 19" name="T9"/>
                </a:gdLst>
                <a:cxnLst>
                  <a:cxn ang="0">
                    <a:pos x="T0" y="T1"/>
                  </a:cxn>
                  <a:cxn ang="0">
                    <a:pos x="T2" y="T3"/>
                  </a:cxn>
                  <a:cxn ang="0">
                    <a:pos x="T4" y="T5"/>
                  </a:cxn>
                  <a:cxn ang="0">
                    <a:pos x="T6" y="T7"/>
                  </a:cxn>
                  <a:cxn ang="0">
                    <a:pos x="T8" y="T9"/>
                  </a:cxn>
                </a:cxnLst>
                <a:rect b="b" l="0" r="r" t="0"/>
                <a:pathLst>
                  <a:path h="19" w="33">
                    <a:moveTo>
                      <a:pt x="14" y="19"/>
                    </a:moveTo>
                    <a:cubicBezTo>
                      <a:pt x="22" y="15"/>
                      <a:pt x="25" y="13"/>
                      <a:pt x="33" y="9"/>
                    </a:cubicBezTo>
                    <a:cubicBezTo>
                      <a:pt x="28" y="6"/>
                      <a:pt x="25" y="4"/>
                      <a:pt x="19" y="0"/>
                    </a:cubicBezTo>
                    <a:cubicBezTo>
                      <a:pt x="12" y="4"/>
                      <a:pt x="8" y="6"/>
                      <a:pt x="0" y="9"/>
                    </a:cubicBezTo>
                    <a:cubicBezTo>
                      <a:pt x="7" y="13"/>
                      <a:pt x="9" y="15"/>
                      <a:pt x="14" y="19"/>
                    </a:cubicBezTo>
                    <a:close/>
                  </a:path>
                </a:pathLst>
              </a:custGeom>
              <a:solidFill>
                <a:srgbClr val="EEEFE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28" name="Freeform 117">
                <a:extLst>
                  <a:ext uri="{FF2B5EF4-FFF2-40B4-BE49-F238E27FC236}">
                    <a16:creationId xmlns:a16="http://schemas.microsoft.com/office/drawing/2014/main" id="{FCC4C9A8-8530-48D6-9827-C4F9759230AC}"/>
                  </a:ext>
                </a:extLst>
              </p:cNvPr>
              <p:cNvSpPr/>
              <p:nvPr/>
            </p:nvSpPr>
            <p:spPr bwMode="auto">
              <a:xfrm>
                <a:off x="3329" y="2667"/>
                <a:ext cx="121" cy="67"/>
              </a:xfrm>
              <a:custGeom>
                <a:gdLst>
                  <a:gd fmla="*/ 13 w 32" name="T0"/>
                  <a:gd fmla="*/ 18 h 18" name="T1"/>
                  <a:gd fmla="*/ 32 w 32" name="T2"/>
                  <a:gd fmla="*/ 9 h 18" name="T3"/>
                  <a:gd fmla="*/ 19 w 32" name="T4"/>
                  <a:gd fmla="*/ 0 h 18" name="T5"/>
                  <a:gd fmla="*/ 0 w 32" name="T6"/>
                  <a:gd fmla="*/ 9 h 18" name="T7"/>
                  <a:gd fmla="*/ 13 w 32" name="T8"/>
                  <a:gd fmla="*/ 18 h 18" name="T9"/>
                </a:gdLst>
                <a:cxnLst>
                  <a:cxn ang="0">
                    <a:pos x="T0" y="T1"/>
                  </a:cxn>
                  <a:cxn ang="0">
                    <a:pos x="T2" y="T3"/>
                  </a:cxn>
                  <a:cxn ang="0">
                    <a:pos x="T4" y="T5"/>
                  </a:cxn>
                  <a:cxn ang="0">
                    <a:pos x="T6" y="T7"/>
                  </a:cxn>
                  <a:cxn ang="0">
                    <a:pos x="T8" y="T9"/>
                  </a:cxn>
                </a:cxnLst>
                <a:rect b="b" l="0" r="r" t="0"/>
                <a:pathLst>
                  <a:path h="18" w="32">
                    <a:moveTo>
                      <a:pt x="13" y="18"/>
                    </a:moveTo>
                    <a:cubicBezTo>
                      <a:pt x="21" y="14"/>
                      <a:pt x="25" y="12"/>
                      <a:pt x="32" y="9"/>
                    </a:cubicBezTo>
                    <a:cubicBezTo>
                      <a:pt x="27" y="6"/>
                      <a:pt x="25" y="4"/>
                      <a:pt x="19" y="0"/>
                    </a:cubicBezTo>
                    <a:cubicBezTo>
                      <a:pt x="11" y="3"/>
                      <a:pt x="7" y="5"/>
                      <a:pt x="0" y="9"/>
                    </a:cubicBezTo>
                    <a:cubicBezTo>
                      <a:pt x="6" y="13"/>
                      <a:pt x="9" y="15"/>
                      <a:pt x="13" y="18"/>
                    </a:cubicBezTo>
                    <a:close/>
                  </a:path>
                </a:pathLst>
              </a:custGeom>
              <a:solidFill>
                <a:srgbClr val="EEEFE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29" name="Freeform 118">
                <a:extLst>
                  <a:ext uri="{FF2B5EF4-FFF2-40B4-BE49-F238E27FC236}">
                    <a16:creationId xmlns:a16="http://schemas.microsoft.com/office/drawing/2014/main" id="{730DD060-7421-4BB3-9BD8-817738F49425}"/>
                  </a:ext>
                </a:extLst>
              </p:cNvPr>
              <p:cNvSpPr/>
              <p:nvPr/>
            </p:nvSpPr>
            <p:spPr bwMode="auto">
              <a:xfrm>
                <a:off x="3243" y="2708"/>
                <a:ext cx="120" cy="68"/>
              </a:xfrm>
              <a:custGeom>
                <a:gdLst>
                  <a:gd fmla="*/ 13 w 32" name="T0"/>
                  <a:gd fmla="*/ 18 h 18" name="T1"/>
                  <a:gd fmla="*/ 32 w 32" name="T2"/>
                  <a:gd fmla="*/ 9 h 18" name="T3"/>
                  <a:gd fmla="*/ 19 w 32" name="T4"/>
                  <a:gd fmla="*/ 0 h 18" name="T5"/>
                  <a:gd fmla="*/ 0 w 32" name="T6"/>
                  <a:gd fmla="*/ 9 h 18" name="T7"/>
                  <a:gd fmla="*/ 13 w 32" name="T8"/>
                  <a:gd fmla="*/ 18 h 18" name="T9"/>
                </a:gdLst>
                <a:cxnLst>
                  <a:cxn ang="0">
                    <a:pos x="T0" y="T1"/>
                  </a:cxn>
                  <a:cxn ang="0">
                    <a:pos x="T2" y="T3"/>
                  </a:cxn>
                  <a:cxn ang="0">
                    <a:pos x="T4" y="T5"/>
                  </a:cxn>
                  <a:cxn ang="0">
                    <a:pos x="T6" y="T7"/>
                  </a:cxn>
                  <a:cxn ang="0">
                    <a:pos x="T8" y="T9"/>
                  </a:cxn>
                </a:cxnLst>
                <a:rect b="b" l="0" r="r" t="0"/>
                <a:pathLst>
                  <a:path h="18" w="32">
                    <a:moveTo>
                      <a:pt x="13" y="18"/>
                    </a:moveTo>
                    <a:cubicBezTo>
                      <a:pt x="21" y="14"/>
                      <a:pt x="25" y="12"/>
                      <a:pt x="32" y="9"/>
                    </a:cubicBezTo>
                    <a:cubicBezTo>
                      <a:pt x="27" y="6"/>
                      <a:pt x="25" y="4"/>
                      <a:pt x="19" y="0"/>
                    </a:cubicBezTo>
                    <a:cubicBezTo>
                      <a:pt x="11" y="3"/>
                      <a:pt x="7" y="5"/>
                      <a:pt x="0" y="9"/>
                    </a:cubicBezTo>
                    <a:cubicBezTo>
                      <a:pt x="6" y="13"/>
                      <a:pt x="8" y="15"/>
                      <a:pt x="13" y="18"/>
                    </a:cubicBezTo>
                    <a:close/>
                  </a:path>
                </a:pathLst>
              </a:custGeom>
              <a:solidFill>
                <a:srgbClr val="EEEFE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30" name="Freeform 119">
                <a:extLst>
                  <a:ext uri="{FF2B5EF4-FFF2-40B4-BE49-F238E27FC236}">
                    <a16:creationId xmlns:a16="http://schemas.microsoft.com/office/drawing/2014/main" id="{E8CAE46E-77E1-4F03-A292-39FD3A90CFE0}"/>
                  </a:ext>
                </a:extLst>
              </p:cNvPr>
              <p:cNvSpPr/>
              <p:nvPr/>
            </p:nvSpPr>
            <p:spPr bwMode="auto">
              <a:xfrm>
                <a:off x="3168" y="2750"/>
                <a:ext cx="109" cy="60"/>
              </a:xfrm>
              <a:custGeom>
                <a:gdLst>
                  <a:gd fmla="*/ 14 w 29" name="T0"/>
                  <a:gd fmla="*/ 16 h 16" name="T1"/>
                  <a:gd fmla="*/ 29 w 29" name="T2"/>
                  <a:gd fmla="*/ 9 h 16" name="T3"/>
                  <a:gd fmla="*/ 16 w 29" name="T4"/>
                  <a:gd fmla="*/ 0 h 16" name="T5"/>
                  <a:gd fmla="*/ 0 w 29" name="T6"/>
                  <a:gd fmla="*/ 7 h 16" name="T7"/>
                  <a:gd fmla="*/ 14 w 29" name="T8"/>
                  <a:gd fmla="*/ 16 h 16" name="T9"/>
                </a:gdLst>
                <a:cxnLst>
                  <a:cxn ang="0">
                    <a:pos x="T0" y="T1"/>
                  </a:cxn>
                  <a:cxn ang="0">
                    <a:pos x="T2" y="T3"/>
                  </a:cxn>
                  <a:cxn ang="0">
                    <a:pos x="T4" y="T5"/>
                  </a:cxn>
                  <a:cxn ang="0">
                    <a:pos x="T6" y="T7"/>
                  </a:cxn>
                  <a:cxn ang="0">
                    <a:pos x="T8" y="T9"/>
                  </a:cxn>
                </a:cxnLst>
                <a:rect b="b" l="0" r="r" t="0"/>
                <a:pathLst>
                  <a:path h="16" w="28">
                    <a:moveTo>
                      <a:pt x="14" y="16"/>
                    </a:moveTo>
                    <a:cubicBezTo>
                      <a:pt x="20" y="13"/>
                      <a:pt x="23" y="12"/>
                      <a:pt x="29" y="9"/>
                    </a:cubicBezTo>
                    <a:cubicBezTo>
                      <a:pt x="24" y="6"/>
                      <a:pt x="22" y="4"/>
                      <a:pt x="16" y="0"/>
                    </a:cubicBezTo>
                    <a:cubicBezTo>
                      <a:pt x="9" y="3"/>
                      <a:pt x="6" y="4"/>
                      <a:pt x="0" y="7"/>
                    </a:cubicBezTo>
                    <a:cubicBezTo>
                      <a:pt x="6" y="11"/>
                      <a:pt x="9" y="13"/>
                      <a:pt x="14" y="16"/>
                    </a:cubicBezTo>
                    <a:close/>
                  </a:path>
                </a:pathLst>
              </a:custGeom>
              <a:solidFill>
                <a:srgbClr val="EEEFE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31" name="Freeform 120">
                <a:extLst>
                  <a:ext uri="{FF2B5EF4-FFF2-40B4-BE49-F238E27FC236}">
                    <a16:creationId xmlns:a16="http://schemas.microsoft.com/office/drawing/2014/main" id="{0A8174A4-523B-4DEA-B09C-41FAC80BCE28}"/>
                  </a:ext>
                </a:extLst>
              </p:cNvPr>
              <p:cNvSpPr/>
              <p:nvPr/>
            </p:nvSpPr>
            <p:spPr bwMode="auto">
              <a:xfrm>
                <a:off x="3085" y="2783"/>
                <a:ext cx="116" cy="68"/>
              </a:xfrm>
              <a:custGeom>
                <a:gdLst>
                  <a:gd fmla="*/ 13 w 31" name="T0"/>
                  <a:gd fmla="*/ 18 h 18" name="T1"/>
                  <a:gd fmla="*/ 31 w 31" name="T2"/>
                  <a:gd fmla="*/ 10 h 18" name="T3"/>
                  <a:gd fmla="*/ 18 w 31" name="T4"/>
                  <a:gd fmla="*/ 0 h 18" name="T5"/>
                  <a:gd fmla="*/ 0 w 31" name="T6"/>
                  <a:gd fmla="*/ 9 h 18" name="T7"/>
                  <a:gd fmla="*/ 13 w 31" name="T8"/>
                  <a:gd fmla="*/ 18 h 18" name="T9"/>
                </a:gdLst>
                <a:cxnLst>
                  <a:cxn ang="0">
                    <a:pos x="T0" y="T1"/>
                  </a:cxn>
                  <a:cxn ang="0">
                    <a:pos x="T2" y="T3"/>
                  </a:cxn>
                  <a:cxn ang="0">
                    <a:pos x="T4" y="T5"/>
                  </a:cxn>
                  <a:cxn ang="0">
                    <a:pos x="T6" y="T7"/>
                  </a:cxn>
                  <a:cxn ang="0">
                    <a:pos x="T8" y="T9"/>
                  </a:cxn>
                </a:cxnLst>
                <a:rect b="b" l="0" r="r" t="0"/>
                <a:pathLst>
                  <a:path h="18" w="31">
                    <a:moveTo>
                      <a:pt x="13" y="18"/>
                    </a:moveTo>
                    <a:cubicBezTo>
                      <a:pt x="20" y="15"/>
                      <a:pt x="24" y="13"/>
                      <a:pt x="31" y="10"/>
                    </a:cubicBezTo>
                    <a:cubicBezTo>
                      <a:pt x="26" y="6"/>
                      <a:pt x="24" y="4"/>
                      <a:pt x="18" y="0"/>
                    </a:cubicBezTo>
                    <a:cubicBezTo>
                      <a:pt x="11" y="4"/>
                      <a:pt x="7" y="6"/>
                      <a:pt x="0" y="9"/>
                    </a:cubicBezTo>
                    <a:cubicBezTo>
                      <a:pt x="6" y="13"/>
                      <a:pt x="8" y="15"/>
                      <a:pt x="13" y="18"/>
                    </a:cubicBezTo>
                    <a:close/>
                  </a:path>
                </a:pathLst>
              </a:custGeom>
              <a:solidFill>
                <a:srgbClr val="EEEFE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32" name="Freeform 121">
                <a:extLst>
                  <a:ext uri="{FF2B5EF4-FFF2-40B4-BE49-F238E27FC236}">
                    <a16:creationId xmlns:a16="http://schemas.microsoft.com/office/drawing/2014/main" id="{D7272804-0BA9-4C5D-82C3-E657E73E73D8}"/>
                  </a:ext>
                </a:extLst>
              </p:cNvPr>
              <p:cNvSpPr/>
              <p:nvPr/>
            </p:nvSpPr>
            <p:spPr bwMode="auto">
              <a:xfrm>
                <a:off x="2991" y="2825"/>
                <a:ext cx="124" cy="71"/>
              </a:xfrm>
              <a:custGeom>
                <a:gdLst>
                  <a:gd fmla="*/ 13 w 33" name="T0"/>
                  <a:gd fmla="*/ 19 h 19" name="T1"/>
                  <a:gd fmla="*/ 33 w 33" name="T2"/>
                  <a:gd fmla="*/ 10 h 19" name="T3"/>
                  <a:gd fmla="*/ 20 w 33" name="T4"/>
                  <a:gd fmla="*/ 0 h 19" name="T5"/>
                  <a:gd fmla="*/ 0 w 33" name="T6"/>
                  <a:gd fmla="*/ 10 h 19" name="T7"/>
                  <a:gd fmla="*/ 13 w 33" name="T8"/>
                  <a:gd fmla="*/ 19 h 19" name="T9"/>
                </a:gdLst>
                <a:cxnLst>
                  <a:cxn ang="0">
                    <a:pos x="T0" y="T1"/>
                  </a:cxn>
                  <a:cxn ang="0">
                    <a:pos x="T2" y="T3"/>
                  </a:cxn>
                  <a:cxn ang="0">
                    <a:pos x="T4" y="T5"/>
                  </a:cxn>
                  <a:cxn ang="0">
                    <a:pos x="T6" y="T7"/>
                  </a:cxn>
                  <a:cxn ang="0">
                    <a:pos x="T8" y="T9"/>
                  </a:cxn>
                </a:cxnLst>
                <a:rect b="b" l="0" r="r" t="0"/>
                <a:pathLst>
                  <a:path h="19" w="33">
                    <a:moveTo>
                      <a:pt x="13" y="19"/>
                    </a:moveTo>
                    <a:cubicBezTo>
                      <a:pt x="21" y="15"/>
                      <a:pt x="25" y="13"/>
                      <a:pt x="33" y="10"/>
                    </a:cubicBezTo>
                    <a:cubicBezTo>
                      <a:pt x="29" y="6"/>
                      <a:pt x="26" y="4"/>
                      <a:pt x="20" y="0"/>
                    </a:cubicBezTo>
                    <a:cubicBezTo>
                      <a:pt x="12" y="4"/>
                      <a:pt x="8" y="6"/>
                      <a:pt x="0" y="10"/>
                    </a:cubicBezTo>
                    <a:cubicBezTo>
                      <a:pt x="6" y="14"/>
                      <a:pt x="8" y="16"/>
                      <a:pt x="13" y="19"/>
                    </a:cubicBezTo>
                    <a:close/>
                  </a:path>
                </a:pathLst>
              </a:custGeom>
              <a:solidFill>
                <a:srgbClr val="EEEFE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33" name="Freeform 122">
                <a:extLst>
                  <a:ext uri="{FF2B5EF4-FFF2-40B4-BE49-F238E27FC236}">
                    <a16:creationId xmlns:a16="http://schemas.microsoft.com/office/drawing/2014/main" id="{F31B90A7-228C-4CD7-99C4-99D41A9B73A2}"/>
                  </a:ext>
                </a:extLst>
              </p:cNvPr>
              <p:cNvSpPr/>
              <p:nvPr/>
            </p:nvSpPr>
            <p:spPr bwMode="auto">
              <a:xfrm>
                <a:off x="3292" y="2083"/>
                <a:ext cx="595" cy="358"/>
              </a:xfrm>
              <a:custGeom>
                <a:gdLst>
                  <a:gd fmla="*/ 414 w 595" name="T0"/>
                  <a:gd fmla="*/ 109 h 358" name="T1"/>
                  <a:gd fmla="*/ 595 w 595" name="T2"/>
                  <a:gd fmla="*/ 0 h 358" name="T3"/>
                  <a:gd fmla="*/ 116 w 595" name="T4"/>
                  <a:gd fmla="*/ 286 h 358" name="T5"/>
                  <a:gd fmla="*/ 0 w 595" name="T6"/>
                  <a:gd fmla="*/ 358 h 358" name="T7"/>
                  <a:gd fmla="*/ 414 w 595" name="T8"/>
                  <a:gd fmla="*/ 109 h 358" name="T9"/>
                </a:gdLst>
                <a:cxnLst>
                  <a:cxn ang="0">
                    <a:pos x="T0" y="T1"/>
                  </a:cxn>
                  <a:cxn ang="0">
                    <a:pos x="T2" y="T3"/>
                  </a:cxn>
                  <a:cxn ang="0">
                    <a:pos x="T4" y="T5"/>
                  </a:cxn>
                  <a:cxn ang="0">
                    <a:pos x="T6" y="T7"/>
                  </a:cxn>
                  <a:cxn ang="0">
                    <a:pos x="T8" y="T9"/>
                  </a:cxn>
                </a:cxnLst>
                <a:rect b="b" l="0" r="r" t="0"/>
                <a:pathLst>
                  <a:path h="358" w="595">
                    <a:moveTo>
                      <a:pt x="414" y="109"/>
                    </a:moveTo>
                    <a:lnTo>
                      <a:pt x="595" y="0"/>
                    </a:lnTo>
                    <a:lnTo>
                      <a:pt x="116" y="286"/>
                    </a:lnTo>
                    <a:lnTo>
                      <a:pt x="0" y="358"/>
                    </a:lnTo>
                    <a:lnTo>
                      <a:pt x="414" y="109"/>
                    </a:lnTo>
                    <a:close/>
                  </a:path>
                </a:pathLst>
              </a:custGeom>
              <a:solidFill>
                <a:srgbClr val="C83B2E"/>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34" name="Freeform 123">
                <a:extLst>
                  <a:ext uri="{FF2B5EF4-FFF2-40B4-BE49-F238E27FC236}">
                    <a16:creationId xmlns:a16="http://schemas.microsoft.com/office/drawing/2014/main" id="{A3B847D9-97C0-4C75-AB32-9AC0638DCEFC}"/>
                  </a:ext>
                </a:extLst>
              </p:cNvPr>
              <p:cNvSpPr/>
              <p:nvPr/>
            </p:nvSpPr>
            <p:spPr bwMode="auto">
              <a:xfrm>
                <a:off x="3713" y="1906"/>
                <a:ext cx="369" cy="414"/>
              </a:xfrm>
              <a:custGeom>
                <a:gdLst>
                  <a:gd fmla="*/ 0 w 369" name="T0"/>
                  <a:gd fmla="*/ 94 h 414" name="T1"/>
                  <a:gd fmla="*/ 181 w 369" name="T2"/>
                  <a:gd fmla="*/ 0 h 414" name="T3"/>
                  <a:gd fmla="*/ 369 w 369" name="T4"/>
                  <a:gd fmla="*/ 305 h 414" name="T5"/>
                  <a:gd fmla="*/ 189 w 369" name="T6"/>
                  <a:gd fmla="*/ 414 h 414" name="T7"/>
                  <a:gd fmla="*/ 0 w 369" name="T8"/>
                  <a:gd fmla="*/ 94 h 414" name="T9"/>
                </a:gdLst>
                <a:cxnLst>
                  <a:cxn ang="0">
                    <a:pos x="T0" y="T1"/>
                  </a:cxn>
                  <a:cxn ang="0">
                    <a:pos x="T2" y="T3"/>
                  </a:cxn>
                  <a:cxn ang="0">
                    <a:pos x="T4" y="T5"/>
                  </a:cxn>
                  <a:cxn ang="0">
                    <a:pos x="T6" y="T7"/>
                  </a:cxn>
                  <a:cxn ang="0">
                    <a:pos x="T8" y="T9"/>
                  </a:cxn>
                </a:cxnLst>
                <a:rect b="b" l="0" r="r" t="0"/>
                <a:pathLst>
                  <a:path h="413" w="369">
                    <a:moveTo>
                      <a:pt x="0" y="94"/>
                    </a:moveTo>
                    <a:lnTo>
                      <a:pt x="181" y="0"/>
                    </a:lnTo>
                    <a:lnTo>
                      <a:pt x="369" y="305"/>
                    </a:lnTo>
                    <a:lnTo>
                      <a:pt x="189" y="414"/>
                    </a:lnTo>
                    <a:lnTo>
                      <a:pt x="0" y="94"/>
                    </a:lnTo>
                    <a:close/>
                  </a:path>
                </a:pathLst>
              </a:custGeom>
              <a:solidFill>
                <a:schemeClr val="accent4">
                  <a:lumMod val="40000"/>
                  <a:lumOff val="60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35" name="Freeform 124">
                <a:extLst>
                  <a:ext uri="{FF2B5EF4-FFF2-40B4-BE49-F238E27FC236}">
                    <a16:creationId xmlns:a16="http://schemas.microsoft.com/office/drawing/2014/main" id="{F13C2306-1E16-4E39-BB1F-F25B11CA695C}"/>
                  </a:ext>
                </a:extLst>
              </p:cNvPr>
              <p:cNvSpPr/>
              <p:nvPr/>
            </p:nvSpPr>
            <p:spPr bwMode="auto">
              <a:xfrm>
                <a:off x="3902" y="2151"/>
                <a:ext cx="553" cy="373"/>
              </a:xfrm>
              <a:custGeom>
                <a:gdLst>
                  <a:gd fmla="*/ 369 w 553" name="T0"/>
                  <a:gd fmla="*/ 109 h 373" name="T1"/>
                  <a:gd fmla="*/ 553 w 553" name="T2"/>
                  <a:gd fmla="*/ 0 h 373" name="T3"/>
                  <a:gd fmla="*/ 180 w 553" name="T4"/>
                  <a:gd fmla="*/ 263 h 373" name="T5"/>
                  <a:gd fmla="*/ 0 w 553" name="T6"/>
                  <a:gd fmla="*/ 373 h 373" name="T7"/>
                  <a:gd fmla="*/ 369 w 553" name="T8"/>
                  <a:gd fmla="*/ 109 h 373" name="T9"/>
                </a:gdLst>
                <a:cxnLst>
                  <a:cxn ang="0">
                    <a:pos x="T0" y="T1"/>
                  </a:cxn>
                  <a:cxn ang="0">
                    <a:pos x="T2" y="T3"/>
                  </a:cxn>
                  <a:cxn ang="0">
                    <a:pos x="T4" y="T5"/>
                  </a:cxn>
                  <a:cxn ang="0">
                    <a:pos x="T6" y="T7"/>
                  </a:cxn>
                  <a:cxn ang="0">
                    <a:pos x="T8" y="T9"/>
                  </a:cxn>
                </a:cxnLst>
                <a:rect b="b" l="0" r="r" t="0"/>
                <a:pathLst>
                  <a:path h="373" w="553">
                    <a:moveTo>
                      <a:pt x="369" y="109"/>
                    </a:moveTo>
                    <a:lnTo>
                      <a:pt x="553" y="0"/>
                    </a:lnTo>
                    <a:lnTo>
                      <a:pt x="180" y="263"/>
                    </a:lnTo>
                    <a:lnTo>
                      <a:pt x="0" y="373"/>
                    </a:lnTo>
                    <a:lnTo>
                      <a:pt x="369" y="109"/>
                    </a:lnTo>
                    <a:close/>
                  </a:path>
                </a:pathLst>
              </a:custGeom>
              <a:solidFill>
                <a:schemeClr val="accent4">
                  <a:lumMod val="7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36" name="Freeform 125">
                <a:extLst>
                  <a:ext uri="{FF2B5EF4-FFF2-40B4-BE49-F238E27FC236}">
                    <a16:creationId xmlns:a16="http://schemas.microsoft.com/office/drawing/2014/main" id="{E3840762-47A1-4D32-ACA0-C61E1DFAE65A}"/>
                  </a:ext>
                </a:extLst>
              </p:cNvPr>
              <p:cNvSpPr/>
              <p:nvPr/>
            </p:nvSpPr>
            <p:spPr bwMode="auto">
              <a:xfrm>
                <a:off x="3288" y="2170"/>
                <a:ext cx="501" cy="275"/>
              </a:xfrm>
              <a:custGeom>
                <a:gdLst>
                  <a:gd fmla="*/ 414 w 501" name="T0"/>
                  <a:gd fmla="*/ 15 h 275" name="T1"/>
                  <a:gd fmla="*/ 501 w 501" name="T2"/>
                  <a:gd fmla="*/ 0 h 275" name="T3"/>
                  <a:gd fmla="*/ 162 w 501" name="T4"/>
                  <a:gd fmla="*/ 199 h 275" name="T5"/>
                  <a:gd fmla="*/ 0 w 501" name="T6"/>
                  <a:gd fmla="*/ 275 h 275" name="T7"/>
                  <a:gd fmla="*/ 414 w 501" name="T8"/>
                  <a:gd fmla="*/ 15 h 275" name="T9"/>
                </a:gdLst>
                <a:cxnLst>
                  <a:cxn ang="0">
                    <a:pos x="T0" y="T1"/>
                  </a:cxn>
                  <a:cxn ang="0">
                    <a:pos x="T2" y="T3"/>
                  </a:cxn>
                  <a:cxn ang="0">
                    <a:pos x="T4" y="T5"/>
                  </a:cxn>
                  <a:cxn ang="0">
                    <a:pos x="T6" y="T7"/>
                  </a:cxn>
                  <a:cxn ang="0">
                    <a:pos x="T8" y="T9"/>
                  </a:cxn>
                </a:cxnLst>
                <a:rect b="b" l="0" r="r" t="0"/>
                <a:pathLst>
                  <a:path h="275" w="501">
                    <a:moveTo>
                      <a:pt x="414" y="15"/>
                    </a:moveTo>
                    <a:lnTo>
                      <a:pt x="501" y="0"/>
                    </a:lnTo>
                    <a:lnTo>
                      <a:pt x="162" y="199"/>
                    </a:lnTo>
                    <a:lnTo>
                      <a:pt x="0" y="275"/>
                    </a:lnTo>
                    <a:lnTo>
                      <a:pt x="414" y="15"/>
                    </a:lnTo>
                    <a:close/>
                  </a:path>
                </a:pathLst>
              </a:custGeom>
              <a:solidFill>
                <a:schemeClr val="accent4">
                  <a:lumMod val="7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37" name="Freeform 126">
                <a:extLst>
                  <a:ext uri="{FF2B5EF4-FFF2-40B4-BE49-F238E27FC236}">
                    <a16:creationId xmlns:a16="http://schemas.microsoft.com/office/drawing/2014/main" id="{B835D5BE-E572-4088-9954-59126875C260}"/>
                  </a:ext>
                </a:extLst>
              </p:cNvPr>
              <p:cNvSpPr/>
              <p:nvPr/>
            </p:nvSpPr>
            <p:spPr bwMode="auto">
              <a:xfrm>
                <a:off x="4271" y="1936"/>
                <a:ext cx="312" cy="317"/>
              </a:xfrm>
              <a:custGeom>
                <a:gdLst>
                  <a:gd fmla="*/ 0 w 312" name="T0"/>
                  <a:gd fmla="*/ 110 h 317" name="T1"/>
                  <a:gd fmla="*/ 184 w 312" name="T2"/>
                  <a:gd fmla="*/ 0 h 317" name="T3"/>
                  <a:gd fmla="*/ 312 w 312" name="T4"/>
                  <a:gd fmla="*/ 207 h 317" name="T5"/>
                  <a:gd fmla="*/ 131 w 312" name="T6"/>
                  <a:gd fmla="*/ 317 h 317" name="T7"/>
                  <a:gd fmla="*/ 0 w 312" name="T8"/>
                  <a:gd fmla="*/ 110 h 317" name="T9"/>
                </a:gdLst>
                <a:cxnLst>
                  <a:cxn ang="0">
                    <a:pos x="T0" y="T1"/>
                  </a:cxn>
                  <a:cxn ang="0">
                    <a:pos x="T2" y="T3"/>
                  </a:cxn>
                  <a:cxn ang="0">
                    <a:pos x="T4" y="T5"/>
                  </a:cxn>
                  <a:cxn ang="0">
                    <a:pos x="T6" y="T7"/>
                  </a:cxn>
                  <a:cxn ang="0">
                    <a:pos x="T8" y="T9"/>
                  </a:cxn>
                </a:cxnLst>
                <a:rect b="b" l="0" r="r" t="0"/>
                <a:pathLst>
                  <a:path h="317" w="312">
                    <a:moveTo>
                      <a:pt x="0" y="110"/>
                    </a:moveTo>
                    <a:lnTo>
                      <a:pt x="184" y="0"/>
                    </a:lnTo>
                    <a:lnTo>
                      <a:pt x="312" y="207"/>
                    </a:lnTo>
                    <a:lnTo>
                      <a:pt x="131" y="317"/>
                    </a:lnTo>
                    <a:lnTo>
                      <a:pt x="0" y="110"/>
                    </a:lnTo>
                    <a:close/>
                  </a:path>
                </a:pathLst>
              </a:custGeom>
              <a:solidFill>
                <a:schemeClr val="accent4">
                  <a:lumMod val="40000"/>
                  <a:lumOff val="60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38" name="Freeform 127">
                <a:extLst>
                  <a:ext uri="{FF2B5EF4-FFF2-40B4-BE49-F238E27FC236}">
                    <a16:creationId xmlns:a16="http://schemas.microsoft.com/office/drawing/2014/main" id="{ED3B8838-74C9-4462-B463-E244F66BA897}"/>
                  </a:ext>
                </a:extLst>
              </p:cNvPr>
              <p:cNvSpPr/>
              <p:nvPr/>
            </p:nvSpPr>
            <p:spPr bwMode="auto">
              <a:xfrm>
                <a:off x="5069" y="1643"/>
                <a:ext cx="225" cy="169"/>
              </a:xfrm>
              <a:custGeom>
                <a:gdLst>
                  <a:gd fmla="*/ 0 w 225" name="T0"/>
                  <a:gd fmla="*/ 109 h 169" name="T1"/>
                  <a:gd fmla="*/ 184 w 225" name="T2"/>
                  <a:gd fmla="*/ 0 h 169" name="T3"/>
                  <a:gd fmla="*/ 225 w 225" name="T4"/>
                  <a:gd fmla="*/ 60 h 169" name="T5"/>
                  <a:gd fmla="*/ 41 w 225" name="T6"/>
                  <a:gd fmla="*/ 169 h 169" name="T7"/>
                  <a:gd fmla="*/ 0 w 225" name="T8"/>
                  <a:gd fmla="*/ 109 h 169" name="T9"/>
                </a:gdLst>
                <a:cxnLst>
                  <a:cxn ang="0">
                    <a:pos x="T0" y="T1"/>
                  </a:cxn>
                  <a:cxn ang="0">
                    <a:pos x="T2" y="T3"/>
                  </a:cxn>
                  <a:cxn ang="0">
                    <a:pos x="T4" y="T5"/>
                  </a:cxn>
                  <a:cxn ang="0">
                    <a:pos x="T6" y="T7"/>
                  </a:cxn>
                  <a:cxn ang="0">
                    <a:pos x="T8" y="T9"/>
                  </a:cxn>
                </a:cxnLst>
                <a:rect b="b" l="0" r="r" t="0"/>
                <a:pathLst>
                  <a:path h="169" w="225">
                    <a:moveTo>
                      <a:pt x="0" y="109"/>
                    </a:moveTo>
                    <a:lnTo>
                      <a:pt x="184" y="0"/>
                    </a:lnTo>
                    <a:lnTo>
                      <a:pt x="225" y="60"/>
                    </a:lnTo>
                    <a:lnTo>
                      <a:pt x="41" y="169"/>
                    </a:lnTo>
                    <a:lnTo>
                      <a:pt x="0" y="109"/>
                    </a:lnTo>
                    <a:close/>
                  </a:path>
                </a:pathLst>
              </a:custGeom>
              <a:solidFill>
                <a:srgbClr val="C83B2E"/>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39" name="Freeform 128">
                <a:extLst>
                  <a:ext uri="{FF2B5EF4-FFF2-40B4-BE49-F238E27FC236}">
                    <a16:creationId xmlns:a16="http://schemas.microsoft.com/office/drawing/2014/main" id="{C05CFE19-5611-4D5E-9B7F-C566E1836BA7}"/>
                  </a:ext>
                </a:extLst>
              </p:cNvPr>
              <p:cNvSpPr/>
              <p:nvPr/>
            </p:nvSpPr>
            <p:spPr bwMode="auto">
              <a:xfrm>
                <a:off x="4414" y="1797"/>
                <a:ext cx="944" cy="674"/>
              </a:xfrm>
              <a:custGeom>
                <a:gdLst>
                  <a:gd fmla="*/ 760 w 944" name="T0"/>
                  <a:gd fmla="*/ 109 h 674" name="T1"/>
                  <a:gd fmla="*/ 944 w 944" name="T2"/>
                  <a:gd fmla="*/ 0 h 674" name="T3"/>
                  <a:gd fmla="*/ 417 w 944" name="T4"/>
                  <a:gd fmla="*/ 399 h 674" name="T5"/>
                  <a:gd fmla="*/ 0 w 944" name="T6"/>
                  <a:gd fmla="*/ 674 h 674" name="T7"/>
                  <a:gd fmla="*/ 760 w 944" name="T8"/>
                  <a:gd fmla="*/ 109 h 674" name="T9"/>
                </a:gdLst>
                <a:cxnLst>
                  <a:cxn ang="0">
                    <a:pos x="T0" y="T1"/>
                  </a:cxn>
                  <a:cxn ang="0">
                    <a:pos x="T2" y="T3"/>
                  </a:cxn>
                  <a:cxn ang="0">
                    <a:pos x="T4" y="T5"/>
                  </a:cxn>
                  <a:cxn ang="0">
                    <a:pos x="T6" y="T7"/>
                  </a:cxn>
                  <a:cxn ang="0">
                    <a:pos x="T8" y="T9"/>
                  </a:cxn>
                </a:cxnLst>
                <a:rect b="b" l="0" r="r" t="0"/>
                <a:pathLst>
                  <a:path h="674" w="944">
                    <a:moveTo>
                      <a:pt x="760" y="109"/>
                    </a:moveTo>
                    <a:lnTo>
                      <a:pt x="944" y="0"/>
                    </a:lnTo>
                    <a:lnTo>
                      <a:pt x="417" y="399"/>
                    </a:lnTo>
                    <a:lnTo>
                      <a:pt x="0" y="674"/>
                    </a:lnTo>
                    <a:lnTo>
                      <a:pt x="760" y="109"/>
                    </a:lnTo>
                    <a:close/>
                  </a:path>
                </a:pathLst>
              </a:custGeom>
              <a:solidFill>
                <a:schemeClr val="accent4">
                  <a:lumMod val="7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40" name="Freeform 129">
                <a:extLst>
                  <a:ext uri="{FF2B5EF4-FFF2-40B4-BE49-F238E27FC236}">
                    <a16:creationId xmlns:a16="http://schemas.microsoft.com/office/drawing/2014/main" id="{7D0532A7-5E89-4FCA-83A9-9BAB91B8530C}"/>
                  </a:ext>
                </a:extLst>
              </p:cNvPr>
              <p:cNvSpPr/>
              <p:nvPr/>
            </p:nvSpPr>
            <p:spPr bwMode="auto">
              <a:xfrm>
                <a:off x="5110" y="1703"/>
                <a:ext cx="248" cy="203"/>
              </a:xfrm>
              <a:custGeom>
                <a:gdLst>
                  <a:gd fmla="*/ 0 w 248" name="T0"/>
                  <a:gd fmla="*/ 109 h 203" name="T1"/>
                  <a:gd fmla="*/ 184 w 248" name="T2"/>
                  <a:gd fmla="*/ 0 h 203" name="T3"/>
                  <a:gd fmla="*/ 248 w 248" name="T4"/>
                  <a:gd fmla="*/ 94 h 203" name="T5"/>
                  <a:gd fmla="*/ 64 w 248" name="T6"/>
                  <a:gd fmla="*/ 203 h 203" name="T7"/>
                  <a:gd fmla="*/ 0 w 248" name="T8"/>
                  <a:gd fmla="*/ 109 h 203" name="T9"/>
                </a:gdLst>
                <a:cxnLst>
                  <a:cxn ang="0">
                    <a:pos x="T0" y="T1"/>
                  </a:cxn>
                  <a:cxn ang="0">
                    <a:pos x="T2" y="T3"/>
                  </a:cxn>
                  <a:cxn ang="0">
                    <a:pos x="T4" y="T5"/>
                  </a:cxn>
                  <a:cxn ang="0">
                    <a:pos x="T6" y="T7"/>
                  </a:cxn>
                  <a:cxn ang="0">
                    <a:pos x="T8" y="T9"/>
                  </a:cxn>
                </a:cxnLst>
                <a:rect b="b" l="0" r="r" t="0"/>
                <a:pathLst>
                  <a:path h="203" w="248">
                    <a:moveTo>
                      <a:pt x="0" y="109"/>
                    </a:moveTo>
                    <a:lnTo>
                      <a:pt x="184" y="0"/>
                    </a:lnTo>
                    <a:lnTo>
                      <a:pt x="248" y="94"/>
                    </a:lnTo>
                    <a:lnTo>
                      <a:pt x="64" y="203"/>
                    </a:lnTo>
                    <a:lnTo>
                      <a:pt x="0" y="109"/>
                    </a:lnTo>
                    <a:close/>
                  </a:path>
                </a:pathLst>
              </a:custGeom>
              <a:solidFill>
                <a:srgbClr val="C83B2E"/>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41" name="Freeform 130">
                <a:extLst>
                  <a:ext uri="{FF2B5EF4-FFF2-40B4-BE49-F238E27FC236}">
                    <a16:creationId xmlns:a16="http://schemas.microsoft.com/office/drawing/2014/main" id="{D74A017D-5D39-4E34-A980-3966A72E4C25}"/>
                  </a:ext>
                </a:extLst>
              </p:cNvPr>
              <p:cNvSpPr/>
              <p:nvPr/>
            </p:nvSpPr>
            <p:spPr bwMode="auto">
              <a:xfrm>
                <a:off x="3284" y="1752"/>
                <a:ext cx="1890" cy="772"/>
              </a:xfrm>
              <a:custGeom>
                <a:gdLst>
                  <a:gd fmla="*/ 1785 w 1890" name="T0"/>
                  <a:gd fmla="*/ 0 h 772" name="T1"/>
                  <a:gd fmla="*/ 1826 w 1890" name="T2"/>
                  <a:gd fmla="*/ 60 h 772" name="T3"/>
                  <a:gd fmla="*/ 1890 w 1890" name="T4"/>
                  <a:gd fmla="*/ 154 h 772" name="T5"/>
                  <a:gd fmla="*/ 1130 w 1890" name="T6"/>
                  <a:gd fmla="*/ 719 h 772" name="T7"/>
                  <a:gd fmla="*/ 987 w 1890" name="T8"/>
                  <a:gd fmla="*/ 508 h 772" name="T9"/>
                  <a:gd fmla="*/ 618 w 1890" name="T10"/>
                  <a:gd fmla="*/ 772 h 772" name="T11"/>
                  <a:gd fmla="*/ 422 w 1890" name="T12"/>
                  <a:gd fmla="*/ 440 h 772" name="T13"/>
                  <a:gd fmla="*/ 8 w 1890" name="T14"/>
                  <a:gd fmla="*/ 689 h 772" name="T15"/>
                  <a:gd fmla="*/ 0 w 1890" name="T16"/>
                  <a:gd fmla="*/ 531 h 772" name="T17"/>
                  <a:gd fmla="*/ 429 w 1890" name="T18"/>
                  <a:gd fmla="*/ 248 h 772" name="T19"/>
                  <a:gd fmla="*/ 618 w 1890" name="T20"/>
                  <a:gd fmla="*/ 568 h 772" name="T21"/>
                  <a:gd fmla="*/ 987 w 1890" name="T22"/>
                  <a:gd fmla="*/ 294 h 772" name="T23"/>
                  <a:gd fmla="*/ 1118 w 1890" name="T24"/>
                  <a:gd fmla="*/ 501 h 772" name="T25"/>
                  <a:gd fmla="*/ 1785 w 1890" name="T26"/>
                  <a:gd fmla="*/ 0 h 772"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772" w="1889">
                    <a:moveTo>
                      <a:pt x="1785" y="0"/>
                    </a:moveTo>
                    <a:lnTo>
                      <a:pt x="1826" y="60"/>
                    </a:lnTo>
                    <a:lnTo>
                      <a:pt x="1890" y="154"/>
                    </a:lnTo>
                    <a:lnTo>
                      <a:pt x="1130" y="719"/>
                    </a:lnTo>
                    <a:lnTo>
                      <a:pt x="987" y="508"/>
                    </a:lnTo>
                    <a:lnTo>
                      <a:pt x="618" y="772"/>
                    </a:lnTo>
                    <a:lnTo>
                      <a:pt x="422" y="440"/>
                    </a:lnTo>
                    <a:lnTo>
                      <a:pt x="8" y="689"/>
                    </a:lnTo>
                    <a:lnTo>
                      <a:pt x="0" y="531"/>
                    </a:lnTo>
                    <a:lnTo>
                      <a:pt x="429" y="248"/>
                    </a:lnTo>
                    <a:lnTo>
                      <a:pt x="618" y="568"/>
                    </a:lnTo>
                    <a:lnTo>
                      <a:pt x="987" y="294"/>
                    </a:lnTo>
                    <a:lnTo>
                      <a:pt x="1118" y="501"/>
                    </a:lnTo>
                    <a:lnTo>
                      <a:pt x="1785" y="0"/>
                    </a:lnTo>
                    <a:close/>
                  </a:path>
                </a:pathLst>
              </a:custGeom>
              <a:solidFill>
                <a:srgbClr val="FFC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42" name="Freeform 131">
                <a:extLst>
                  <a:ext uri="{FF2B5EF4-FFF2-40B4-BE49-F238E27FC236}">
                    <a16:creationId xmlns:a16="http://schemas.microsoft.com/office/drawing/2014/main" id="{22885C06-2CD4-4F42-BABD-1C48F0278D78}"/>
                  </a:ext>
                </a:extLst>
              </p:cNvPr>
              <p:cNvSpPr/>
              <p:nvPr/>
            </p:nvSpPr>
            <p:spPr bwMode="auto">
              <a:xfrm>
                <a:off x="5174" y="1797"/>
                <a:ext cx="327" cy="316"/>
              </a:xfrm>
              <a:custGeom>
                <a:gdLst>
                  <a:gd fmla="*/ 0 w 327" name="T0"/>
                  <a:gd fmla="*/ 109 h 316" name="T1"/>
                  <a:gd fmla="*/ 184 w 327" name="T2"/>
                  <a:gd fmla="*/ 0 h 316" name="T3"/>
                  <a:gd fmla="*/ 327 w 327" name="T4"/>
                  <a:gd fmla="*/ 207 h 316" name="T5"/>
                  <a:gd fmla="*/ 143 w 327" name="T6"/>
                  <a:gd fmla="*/ 316 h 316" name="T7"/>
                  <a:gd fmla="*/ 0 w 327" name="T8"/>
                  <a:gd fmla="*/ 109 h 316" name="T9"/>
                </a:gdLst>
                <a:cxnLst>
                  <a:cxn ang="0">
                    <a:pos x="T0" y="T1"/>
                  </a:cxn>
                  <a:cxn ang="0">
                    <a:pos x="T2" y="T3"/>
                  </a:cxn>
                  <a:cxn ang="0">
                    <a:pos x="T4" y="T5"/>
                  </a:cxn>
                  <a:cxn ang="0">
                    <a:pos x="T6" y="T7"/>
                  </a:cxn>
                  <a:cxn ang="0">
                    <a:pos x="T8" y="T9"/>
                  </a:cxn>
                </a:cxnLst>
                <a:rect b="b" l="0" r="r" t="0"/>
                <a:pathLst>
                  <a:path h="316" w="327">
                    <a:moveTo>
                      <a:pt x="0" y="109"/>
                    </a:moveTo>
                    <a:lnTo>
                      <a:pt x="184" y="0"/>
                    </a:lnTo>
                    <a:lnTo>
                      <a:pt x="327" y="207"/>
                    </a:lnTo>
                    <a:lnTo>
                      <a:pt x="143" y="316"/>
                    </a:lnTo>
                    <a:lnTo>
                      <a:pt x="0" y="109"/>
                    </a:lnTo>
                    <a:close/>
                  </a:path>
                </a:pathLst>
              </a:custGeom>
              <a:solidFill>
                <a:srgbClr val="C83B2E"/>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43" name="Freeform 132">
                <a:extLst>
                  <a:ext uri="{FF2B5EF4-FFF2-40B4-BE49-F238E27FC236}">
                    <a16:creationId xmlns:a16="http://schemas.microsoft.com/office/drawing/2014/main" id="{3A384BF4-9A7C-49C8-B56F-1030F9006BBB}"/>
                  </a:ext>
                </a:extLst>
              </p:cNvPr>
              <p:cNvSpPr/>
              <p:nvPr/>
            </p:nvSpPr>
            <p:spPr bwMode="auto">
              <a:xfrm>
                <a:off x="4903" y="1402"/>
                <a:ext cx="437" cy="135"/>
              </a:xfrm>
              <a:custGeom>
                <a:gdLst>
                  <a:gd fmla="*/ 0 w 437" name="T0"/>
                  <a:gd fmla="*/ 109 h 135" name="T1"/>
                  <a:gd fmla="*/ 181 w 437" name="T2"/>
                  <a:gd fmla="*/ 0 h 135" name="T3"/>
                  <a:gd fmla="*/ 437 w 437" name="T4"/>
                  <a:gd fmla="*/ 26 h 135" name="T5"/>
                  <a:gd fmla="*/ 252 w 437" name="T6"/>
                  <a:gd fmla="*/ 135 h 135" name="T7"/>
                  <a:gd fmla="*/ 0 w 437" name="T8"/>
                  <a:gd fmla="*/ 109 h 135" name="T9"/>
                </a:gdLst>
                <a:cxnLst>
                  <a:cxn ang="0">
                    <a:pos x="T0" y="T1"/>
                  </a:cxn>
                  <a:cxn ang="0">
                    <a:pos x="T2" y="T3"/>
                  </a:cxn>
                  <a:cxn ang="0">
                    <a:pos x="T4" y="T5"/>
                  </a:cxn>
                  <a:cxn ang="0">
                    <a:pos x="T6" y="T7"/>
                  </a:cxn>
                  <a:cxn ang="0">
                    <a:pos x="T8" y="T9"/>
                  </a:cxn>
                </a:cxnLst>
                <a:rect b="b" l="0" r="r" t="0"/>
                <a:pathLst>
                  <a:path h="135" w="437">
                    <a:moveTo>
                      <a:pt x="0" y="109"/>
                    </a:moveTo>
                    <a:lnTo>
                      <a:pt x="181" y="0"/>
                    </a:lnTo>
                    <a:lnTo>
                      <a:pt x="437" y="26"/>
                    </a:lnTo>
                    <a:lnTo>
                      <a:pt x="252" y="135"/>
                    </a:lnTo>
                    <a:lnTo>
                      <a:pt x="0" y="109"/>
                    </a:lnTo>
                    <a:close/>
                  </a:path>
                </a:pathLst>
              </a:custGeom>
              <a:solidFill>
                <a:schemeClr val="accent4">
                  <a:lumMod val="60000"/>
                  <a:lumOff val="40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44" name="Freeform 133">
                <a:extLst>
                  <a:ext uri="{FF2B5EF4-FFF2-40B4-BE49-F238E27FC236}">
                    <a16:creationId xmlns:a16="http://schemas.microsoft.com/office/drawing/2014/main" id="{649FB04D-2D73-44CC-81B8-14F31F8BBBE6}"/>
                  </a:ext>
                </a:extLst>
              </p:cNvPr>
              <p:cNvSpPr/>
              <p:nvPr/>
            </p:nvSpPr>
            <p:spPr bwMode="auto">
              <a:xfrm>
                <a:off x="5317" y="1729"/>
                <a:ext cx="230" cy="384"/>
              </a:xfrm>
              <a:custGeom>
                <a:gdLst>
                  <a:gd fmla="*/ 49 w 230" name="T0"/>
                  <a:gd fmla="*/ 110 h 384" name="T1"/>
                  <a:gd fmla="*/ 230 w 230" name="T2"/>
                  <a:gd fmla="*/ 0 h 384" name="T3"/>
                  <a:gd fmla="*/ 184 w 230" name="T4"/>
                  <a:gd fmla="*/ 275 h 384" name="T5"/>
                  <a:gd fmla="*/ 0 w 230" name="T6"/>
                  <a:gd fmla="*/ 384 h 384" name="T7"/>
                  <a:gd fmla="*/ 49 w 230" name="T8"/>
                  <a:gd fmla="*/ 110 h 384" name="T9"/>
                </a:gdLst>
                <a:cxnLst>
                  <a:cxn ang="0">
                    <a:pos x="T0" y="T1"/>
                  </a:cxn>
                  <a:cxn ang="0">
                    <a:pos x="T2" y="T3"/>
                  </a:cxn>
                  <a:cxn ang="0">
                    <a:pos x="T4" y="T5"/>
                  </a:cxn>
                  <a:cxn ang="0">
                    <a:pos x="T6" y="T7"/>
                  </a:cxn>
                  <a:cxn ang="0">
                    <a:pos x="T8" y="T9"/>
                  </a:cxn>
                </a:cxnLst>
                <a:rect b="b" l="0" r="r" t="0"/>
                <a:pathLst>
                  <a:path h="384" w="230">
                    <a:moveTo>
                      <a:pt x="49" y="110"/>
                    </a:moveTo>
                    <a:lnTo>
                      <a:pt x="230" y="0"/>
                    </a:lnTo>
                    <a:lnTo>
                      <a:pt x="184" y="275"/>
                    </a:lnTo>
                    <a:lnTo>
                      <a:pt x="0" y="384"/>
                    </a:lnTo>
                    <a:lnTo>
                      <a:pt x="49" y="110"/>
                    </a:lnTo>
                    <a:close/>
                  </a:path>
                </a:pathLst>
              </a:custGeom>
              <a:solidFill>
                <a:srgbClr val="C83B2E"/>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45" name="Freeform 134">
                <a:extLst>
                  <a:ext uri="{FF2B5EF4-FFF2-40B4-BE49-F238E27FC236}">
                    <a16:creationId xmlns:a16="http://schemas.microsoft.com/office/drawing/2014/main" id="{4C7993CC-0B00-4695-A353-F0C73D91CD20}"/>
                  </a:ext>
                </a:extLst>
              </p:cNvPr>
              <p:cNvSpPr/>
              <p:nvPr/>
            </p:nvSpPr>
            <p:spPr bwMode="auto">
              <a:xfrm>
                <a:off x="5317" y="1729"/>
                <a:ext cx="230" cy="384"/>
              </a:xfrm>
              <a:custGeom>
                <a:gdLst>
                  <a:gd fmla="*/ 49 w 230" name="T0"/>
                  <a:gd fmla="*/ 110 h 384" name="T1"/>
                  <a:gd fmla="*/ 230 w 230" name="T2"/>
                  <a:gd fmla="*/ 0 h 384" name="T3"/>
                  <a:gd fmla="*/ 184 w 230" name="T4"/>
                  <a:gd fmla="*/ 275 h 384" name="T5"/>
                  <a:gd fmla="*/ 0 w 230" name="T6"/>
                  <a:gd fmla="*/ 384 h 384" name="T7"/>
                  <a:gd fmla="*/ 49 w 230" name="T8"/>
                  <a:gd fmla="*/ 110 h 384" name="T9"/>
                </a:gdLst>
                <a:cxnLst>
                  <a:cxn ang="0">
                    <a:pos x="T0" y="T1"/>
                  </a:cxn>
                  <a:cxn ang="0">
                    <a:pos x="T2" y="T3"/>
                  </a:cxn>
                  <a:cxn ang="0">
                    <a:pos x="T4" y="T5"/>
                  </a:cxn>
                  <a:cxn ang="0">
                    <a:pos x="T6" y="T7"/>
                  </a:cxn>
                  <a:cxn ang="0">
                    <a:pos x="T8" y="T9"/>
                  </a:cxn>
                </a:cxnLst>
                <a:rect b="b" l="0" r="r" t="0"/>
                <a:pathLst>
                  <a:path h="384" w="230">
                    <a:moveTo>
                      <a:pt x="49" y="110"/>
                    </a:moveTo>
                    <a:lnTo>
                      <a:pt x="230" y="0"/>
                    </a:lnTo>
                    <a:lnTo>
                      <a:pt x="184" y="275"/>
                    </a:lnTo>
                    <a:lnTo>
                      <a:pt x="0" y="384"/>
                    </a:lnTo>
                    <a:lnTo>
                      <a:pt x="49" y="110"/>
                    </a:lnTo>
                    <a:close/>
                  </a:path>
                </a:pathLst>
              </a:custGeom>
              <a:solidFill>
                <a:schemeClr val="accent4">
                  <a:lumMod val="60000"/>
                  <a:lumOff val="40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46" name="Freeform 135">
                <a:extLst>
                  <a:ext uri="{FF2B5EF4-FFF2-40B4-BE49-F238E27FC236}">
                    <a16:creationId xmlns:a16="http://schemas.microsoft.com/office/drawing/2014/main" id="{9071028F-10D5-40EA-A96F-41C4757E1E56}"/>
                  </a:ext>
                </a:extLst>
              </p:cNvPr>
              <p:cNvSpPr/>
              <p:nvPr/>
            </p:nvSpPr>
            <p:spPr bwMode="auto">
              <a:xfrm>
                <a:off x="5366" y="1455"/>
                <a:ext cx="226" cy="384"/>
              </a:xfrm>
              <a:custGeom>
                <a:gdLst>
                  <a:gd fmla="*/ 45 w 226" name="T0"/>
                  <a:gd fmla="*/ 109 h 384" name="T1"/>
                  <a:gd fmla="*/ 226 w 226" name="T2"/>
                  <a:gd fmla="*/ 0 h 384" name="T3"/>
                  <a:gd fmla="*/ 181 w 226" name="T4"/>
                  <a:gd fmla="*/ 274 h 384" name="T5"/>
                  <a:gd fmla="*/ 0 w 226" name="T6"/>
                  <a:gd fmla="*/ 384 h 384" name="T7"/>
                  <a:gd fmla="*/ 45 w 226" name="T8"/>
                  <a:gd fmla="*/ 109 h 384" name="T9"/>
                </a:gdLst>
                <a:cxnLst>
                  <a:cxn ang="0">
                    <a:pos x="T0" y="T1"/>
                  </a:cxn>
                  <a:cxn ang="0">
                    <a:pos x="T2" y="T3"/>
                  </a:cxn>
                  <a:cxn ang="0">
                    <a:pos x="T4" y="T5"/>
                  </a:cxn>
                  <a:cxn ang="0">
                    <a:pos x="T6" y="T7"/>
                  </a:cxn>
                  <a:cxn ang="0">
                    <a:pos x="T8" y="T9"/>
                  </a:cxn>
                </a:cxnLst>
                <a:rect b="b" l="0" r="r" t="0"/>
                <a:pathLst>
                  <a:path h="384" w="226">
                    <a:moveTo>
                      <a:pt x="45" y="109"/>
                    </a:moveTo>
                    <a:lnTo>
                      <a:pt x="226" y="0"/>
                    </a:lnTo>
                    <a:lnTo>
                      <a:pt x="181" y="274"/>
                    </a:lnTo>
                    <a:lnTo>
                      <a:pt x="0" y="384"/>
                    </a:lnTo>
                    <a:lnTo>
                      <a:pt x="45" y="109"/>
                    </a:lnTo>
                    <a:close/>
                  </a:path>
                </a:pathLst>
              </a:custGeom>
              <a:solidFill>
                <a:srgbClr val="C83B2E"/>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47" name="Freeform 136">
                <a:extLst>
                  <a:ext uri="{FF2B5EF4-FFF2-40B4-BE49-F238E27FC236}">
                    <a16:creationId xmlns:a16="http://schemas.microsoft.com/office/drawing/2014/main" id="{213FEF22-8E9E-448E-B8EC-A16541B307C6}"/>
                  </a:ext>
                </a:extLst>
              </p:cNvPr>
              <p:cNvSpPr/>
              <p:nvPr/>
            </p:nvSpPr>
            <p:spPr bwMode="auto">
              <a:xfrm>
                <a:off x="4903" y="1511"/>
                <a:ext cx="508" cy="602"/>
              </a:xfrm>
              <a:custGeom>
                <a:gdLst>
                  <a:gd fmla="*/ 508 w 508" name="T0"/>
                  <a:gd fmla="*/ 53 h 602" name="T1"/>
                  <a:gd fmla="*/ 463 w 508" name="T2"/>
                  <a:gd fmla="*/ 328 h 602" name="T3"/>
                  <a:gd fmla="*/ 414 w 508" name="T4"/>
                  <a:gd fmla="*/ 602 h 602" name="T5"/>
                  <a:gd fmla="*/ 271 w 508" name="T6"/>
                  <a:gd fmla="*/ 395 h 602" name="T7"/>
                  <a:gd fmla="*/ 207 w 508" name="T8"/>
                  <a:gd fmla="*/ 301 h 602" name="T9"/>
                  <a:gd fmla="*/ 166 w 508" name="T10"/>
                  <a:gd fmla="*/ 241 h 602" name="T11"/>
                  <a:gd fmla="*/ 0 w 508" name="T12"/>
                  <a:gd fmla="*/ 0 h 602" name="T13"/>
                  <a:gd fmla="*/ 252 w 508" name="T14"/>
                  <a:gd fmla="*/ 26 h 602" name="T15"/>
                  <a:gd fmla="*/ 508 w 508" name="T16"/>
                  <a:gd fmla="*/ 53 h 60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02" w="508">
                    <a:moveTo>
                      <a:pt x="508" y="53"/>
                    </a:moveTo>
                    <a:lnTo>
                      <a:pt x="463" y="328"/>
                    </a:lnTo>
                    <a:lnTo>
                      <a:pt x="414" y="602"/>
                    </a:lnTo>
                    <a:lnTo>
                      <a:pt x="271" y="395"/>
                    </a:lnTo>
                    <a:lnTo>
                      <a:pt x="207" y="301"/>
                    </a:lnTo>
                    <a:lnTo>
                      <a:pt x="166" y="241"/>
                    </a:lnTo>
                    <a:lnTo>
                      <a:pt x="0" y="0"/>
                    </a:lnTo>
                    <a:lnTo>
                      <a:pt x="252" y="26"/>
                    </a:lnTo>
                    <a:lnTo>
                      <a:pt x="508" y="53"/>
                    </a:lnTo>
                    <a:close/>
                  </a:path>
                </a:pathLst>
              </a:custGeom>
              <a:solidFill>
                <a:schemeClr val="accent4"/>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48" name="Freeform 137">
                <a:extLst>
                  <a:ext uri="{FF2B5EF4-FFF2-40B4-BE49-F238E27FC236}">
                    <a16:creationId xmlns:a16="http://schemas.microsoft.com/office/drawing/2014/main" id="{86EC1C76-9E33-4576-9BA1-AD3C225B9C3F}"/>
                  </a:ext>
                </a:extLst>
              </p:cNvPr>
              <p:cNvSpPr/>
              <p:nvPr/>
            </p:nvSpPr>
            <p:spPr bwMode="auto">
              <a:xfrm>
                <a:off x="5366" y="1455"/>
                <a:ext cx="226" cy="384"/>
              </a:xfrm>
              <a:custGeom>
                <a:gdLst>
                  <a:gd fmla="*/ 45 w 226" name="T0"/>
                  <a:gd fmla="*/ 109 h 384" name="T1"/>
                  <a:gd fmla="*/ 226 w 226" name="T2"/>
                  <a:gd fmla="*/ 0 h 384" name="T3"/>
                  <a:gd fmla="*/ 181 w 226" name="T4"/>
                  <a:gd fmla="*/ 274 h 384" name="T5"/>
                  <a:gd fmla="*/ 0 w 226" name="T6"/>
                  <a:gd fmla="*/ 384 h 384" name="T7"/>
                  <a:gd fmla="*/ 45 w 226" name="T8"/>
                  <a:gd fmla="*/ 109 h 384" name="T9"/>
                </a:gdLst>
                <a:cxnLst>
                  <a:cxn ang="0">
                    <a:pos x="T0" y="T1"/>
                  </a:cxn>
                  <a:cxn ang="0">
                    <a:pos x="T2" y="T3"/>
                  </a:cxn>
                  <a:cxn ang="0">
                    <a:pos x="T4" y="T5"/>
                  </a:cxn>
                  <a:cxn ang="0">
                    <a:pos x="T6" y="T7"/>
                  </a:cxn>
                  <a:cxn ang="0">
                    <a:pos x="T8" y="T9"/>
                  </a:cxn>
                </a:cxnLst>
                <a:rect b="b" l="0" r="r" t="0"/>
                <a:pathLst>
                  <a:path h="384" w="226">
                    <a:moveTo>
                      <a:pt x="45" y="109"/>
                    </a:moveTo>
                    <a:lnTo>
                      <a:pt x="226" y="0"/>
                    </a:lnTo>
                    <a:lnTo>
                      <a:pt x="181" y="274"/>
                    </a:lnTo>
                    <a:lnTo>
                      <a:pt x="0" y="384"/>
                    </a:lnTo>
                    <a:lnTo>
                      <a:pt x="45" y="109"/>
                    </a:lnTo>
                    <a:close/>
                  </a:path>
                </a:pathLst>
              </a:custGeom>
              <a:solidFill>
                <a:schemeClr val="accent4">
                  <a:lumMod val="60000"/>
                  <a:lumOff val="40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49" name="Freeform 138">
                <a:extLst>
                  <a:ext uri="{FF2B5EF4-FFF2-40B4-BE49-F238E27FC236}">
                    <a16:creationId xmlns:a16="http://schemas.microsoft.com/office/drawing/2014/main" id="{C7C9FF4E-DB1E-4BAF-AEAD-A103ACBD10B6}"/>
                  </a:ext>
                </a:extLst>
              </p:cNvPr>
              <p:cNvSpPr/>
              <p:nvPr/>
            </p:nvSpPr>
            <p:spPr bwMode="auto">
              <a:xfrm>
                <a:off x="5155" y="1428"/>
                <a:ext cx="437" cy="136"/>
              </a:xfrm>
              <a:custGeom>
                <a:gdLst>
                  <a:gd fmla="*/ 0 w 437" name="T0"/>
                  <a:gd fmla="*/ 109 h 136" name="T1"/>
                  <a:gd fmla="*/ 185 w 437" name="T2"/>
                  <a:gd fmla="*/ 0 h 136" name="T3"/>
                  <a:gd fmla="*/ 437 w 437" name="T4"/>
                  <a:gd fmla="*/ 27 h 136" name="T5"/>
                  <a:gd fmla="*/ 256 w 437" name="T6"/>
                  <a:gd fmla="*/ 136 h 136" name="T7"/>
                  <a:gd fmla="*/ 0 w 437" name="T8"/>
                  <a:gd fmla="*/ 109 h 136" name="T9"/>
                </a:gdLst>
                <a:cxnLst>
                  <a:cxn ang="0">
                    <a:pos x="T0" y="T1"/>
                  </a:cxn>
                  <a:cxn ang="0">
                    <a:pos x="T2" y="T3"/>
                  </a:cxn>
                  <a:cxn ang="0">
                    <a:pos x="T4" y="T5"/>
                  </a:cxn>
                  <a:cxn ang="0">
                    <a:pos x="T6" y="T7"/>
                  </a:cxn>
                  <a:cxn ang="0">
                    <a:pos x="T8" y="T9"/>
                  </a:cxn>
                </a:cxnLst>
                <a:rect b="b" l="0" r="r" t="0"/>
                <a:pathLst>
                  <a:path h="136" w="437">
                    <a:moveTo>
                      <a:pt x="0" y="109"/>
                    </a:moveTo>
                    <a:lnTo>
                      <a:pt x="185" y="0"/>
                    </a:lnTo>
                    <a:lnTo>
                      <a:pt x="437" y="27"/>
                    </a:lnTo>
                    <a:lnTo>
                      <a:pt x="256" y="136"/>
                    </a:lnTo>
                    <a:lnTo>
                      <a:pt x="0" y="109"/>
                    </a:lnTo>
                    <a:close/>
                  </a:path>
                </a:pathLst>
              </a:custGeom>
              <a:solidFill>
                <a:schemeClr val="accent4">
                  <a:lumMod val="60000"/>
                  <a:lumOff val="40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50" name="Freeform 139">
                <a:extLst>
                  <a:ext uri="{FF2B5EF4-FFF2-40B4-BE49-F238E27FC236}">
                    <a16:creationId xmlns:a16="http://schemas.microsoft.com/office/drawing/2014/main" id="{7BAE0234-8976-4965-BA0D-96D63C1AF122}"/>
                  </a:ext>
                </a:extLst>
              </p:cNvPr>
              <p:cNvSpPr/>
              <p:nvPr/>
            </p:nvSpPr>
            <p:spPr bwMode="auto">
              <a:xfrm>
                <a:off x="3254" y="1074"/>
                <a:ext cx="937" cy="723"/>
              </a:xfrm>
              <a:custGeom>
                <a:gdLst>
                  <a:gd fmla="*/ 0 w 937" name="T0"/>
                  <a:gd fmla="*/ 659 h 723" name="T1"/>
                  <a:gd fmla="*/ 4 w 937" name="T2"/>
                  <a:gd fmla="*/ 644 h 723" name="T3"/>
                  <a:gd fmla="*/ 196 w 937" name="T4"/>
                  <a:gd fmla="*/ 704 h 723" name="T5"/>
                  <a:gd fmla="*/ 493 w 937" name="T6"/>
                  <a:gd fmla="*/ 256 h 723" name="T7"/>
                  <a:gd fmla="*/ 772 w 937" name="T8"/>
                  <a:gd fmla="*/ 354 h 723" name="T9"/>
                  <a:gd fmla="*/ 922 w 937" name="T10"/>
                  <a:gd fmla="*/ 0 h 723" name="T11"/>
                  <a:gd fmla="*/ 937 w 937" name="T12"/>
                  <a:gd fmla="*/ 4 h 723" name="T13"/>
                  <a:gd fmla="*/ 779 w 937" name="T14"/>
                  <a:gd fmla="*/ 373 h 723" name="T15"/>
                  <a:gd fmla="*/ 497 w 937" name="T16"/>
                  <a:gd fmla="*/ 271 h 723" name="T17"/>
                  <a:gd fmla="*/ 200 w 937" name="T18"/>
                  <a:gd fmla="*/ 723 h 723" name="T19"/>
                  <a:gd fmla="*/ 0 w 937" name="T20"/>
                  <a:gd fmla="*/ 659 h 723" name="T21"/>
                  <a:gd fmla="*/ 0 w 937" name="T22"/>
                  <a:gd fmla="*/ 659 h 723"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723" w="937">
                    <a:moveTo>
                      <a:pt x="0" y="659"/>
                    </a:moveTo>
                    <a:lnTo>
                      <a:pt x="4" y="644"/>
                    </a:lnTo>
                    <a:lnTo>
                      <a:pt x="196" y="704"/>
                    </a:lnTo>
                    <a:lnTo>
                      <a:pt x="493" y="256"/>
                    </a:lnTo>
                    <a:lnTo>
                      <a:pt x="772" y="354"/>
                    </a:lnTo>
                    <a:lnTo>
                      <a:pt x="922" y="0"/>
                    </a:lnTo>
                    <a:lnTo>
                      <a:pt x="937" y="4"/>
                    </a:lnTo>
                    <a:lnTo>
                      <a:pt x="779" y="373"/>
                    </a:lnTo>
                    <a:lnTo>
                      <a:pt x="497" y="271"/>
                    </a:lnTo>
                    <a:lnTo>
                      <a:pt x="200" y="723"/>
                    </a:lnTo>
                    <a:lnTo>
                      <a:pt x="0" y="659"/>
                    </a:lnTo>
                    <a:lnTo>
                      <a:pt x="0" y="659"/>
                    </a:lnTo>
                    <a:close/>
                  </a:path>
                </a:pathLst>
              </a:custGeom>
              <a:solidFill>
                <a:schemeClr val="accent4"/>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51" name="Freeform 140">
                <a:extLst>
                  <a:ext uri="{FF2B5EF4-FFF2-40B4-BE49-F238E27FC236}">
                    <a16:creationId xmlns:a16="http://schemas.microsoft.com/office/drawing/2014/main" id="{4762C589-AABC-4C59-A160-AD47B3B36D9F}"/>
                  </a:ext>
                </a:extLst>
              </p:cNvPr>
              <p:cNvSpPr/>
              <p:nvPr/>
            </p:nvSpPr>
            <p:spPr bwMode="auto">
              <a:xfrm>
                <a:off x="2912" y="2445"/>
                <a:ext cx="410" cy="207"/>
              </a:xfrm>
              <a:custGeom>
                <a:gdLst>
                  <a:gd fmla="*/ 0 w 410" name="T0"/>
                  <a:gd fmla="*/ 161 h 207" name="T1"/>
                  <a:gd fmla="*/ 71 w 410" name="T2"/>
                  <a:gd fmla="*/ 207 h 207" name="T3"/>
                  <a:gd fmla="*/ 410 w 410" name="T4"/>
                  <a:gd fmla="*/ 49 h 207" name="T5"/>
                  <a:gd fmla="*/ 338 w 410" name="T6"/>
                  <a:gd fmla="*/ 0 h 207" name="T7"/>
                  <a:gd fmla="*/ 0 w 410" name="T8"/>
                  <a:gd fmla="*/ 161 h 207" name="T9"/>
                </a:gdLst>
                <a:cxnLst>
                  <a:cxn ang="0">
                    <a:pos x="T0" y="T1"/>
                  </a:cxn>
                  <a:cxn ang="0">
                    <a:pos x="T2" y="T3"/>
                  </a:cxn>
                  <a:cxn ang="0">
                    <a:pos x="T4" y="T5"/>
                  </a:cxn>
                  <a:cxn ang="0">
                    <a:pos x="T6" y="T7"/>
                  </a:cxn>
                  <a:cxn ang="0">
                    <a:pos x="T8" y="T9"/>
                  </a:cxn>
                </a:cxnLst>
                <a:rect b="b" l="0" r="r" t="0"/>
                <a:pathLst>
                  <a:path h="206" w="410">
                    <a:moveTo>
                      <a:pt x="0" y="161"/>
                    </a:moveTo>
                    <a:lnTo>
                      <a:pt x="71" y="207"/>
                    </a:lnTo>
                    <a:lnTo>
                      <a:pt x="410" y="49"/>
                    </a:lnTo>
                    <a:lnTo>
                      <a:pt x="338" y="0"/>
                    </a:lnTo>
                    <a:lnTo>
                      <a:pt x="0" y="16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52" name="Freeform 141">
                <a:extLst>
                  <a:ext uri="{FF2B5EF4-FFF2-40B4-BE49-F238E27FC236}">
                    <a16:creationId xmlns:a16="http://schemas.microsoft.com/office/drawing/2014/main" id="{4A8F634C-A94E-4932-9488-DC794BFDE15C}"/>
                  </a:ext>
                </a:extLst>
              </p:cNvPr>
              <p:cNvSpPr/>
              <p:nvPr/>
            </p:nvSpPr>
            <p:spPr bwMode="auto">
              <a:xfrm>
                <a:off x="2983" y="2494"/>
                <a:ext cx="339" cy="176"/>
              </a:xfrm>
              <a:custGeom>
                <a:gdLst>
                  <a:gd fmla="*/ 339 w 339" name="T0"/>
                  <a:gd fmla="*/ 0 h 176" name="T1"/>
                  <a:gd fmla="*/ 339 w 339" name="T2"/>
                  <a:gd fmla="*/ 15 h 176" name="T3"/>
                  <a:gd fmla="*/ 0 w 339" name="T4"/>
                  <a:gd fmla="*/ 176 h 176" name="T5"/>
                  <a:gd fmla="*/ 0 w 339" name="T6"/>
                  <a:gd fmla="*/ 158 h 176" name="T7"/>
                  <a:gd fmla="*/ 339 w 339" name="T8"/>
                  <a:gd fmla="*/ 0 h 176" name="T9"/>
                </a:gdLst>
                <a:cxnLst>
                  <a:cxn ang="0">
                    <a:pos x="T0" y="T1"/>
                  </a:cxn>
                  <a:cxn ang="0">
                    <a:pos x="T2" y="T3"/>
                  </a:cxn>
                  <a:cxn ang="0">
                    <a:pos x="T4" y="T5"/>
                  </a:cxn>
                  <a:cxn ang="0">
                    <a:pos x="T6" y="T7"/>
                  </a:cxn>
                  <a:cxn ang="0">
                    <a:pos x="T8" y="T9"/>
                  </a:cxn>
                </a:cxnLst>
                <a:rect b="b" l="0" r="r" t="0"/>
                <a:pathLst>
                  <a:path h="176" w="339">
                    <a:moveTo>
                      <a:pt x="339" y="0"/>
                    </a:moveTo>
                    <a:lnTo>
                      <a:pt x="339" y="15"/>
                    </a:lnTo>
                    <a:lnTo>
                      <a:pt x="0" y="176"/>
                    </a:lnTo>
                    <a:lnTo>
                      <a:pt x="0" y="158"/>
                    </a:lnTo>
                    <a:lnTo>
                      <a:pt x="339" y="0"/>
                    </a:lnTo>
                    <a:close/>
                  </a:path>
                </a:pathLst>
              </a:custGeom>
              <a:solidFill>
                <a:srgbClr val="C8C8C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53" name="Freeform 142">
                <a:extLst>
                  <a:ext uri="{FF2B5EF4-FFF2-40B4-BE49-F238E27FC236}">
                    <a16:creationId xmlns:a16="http://schemas.microsoft.com/office/drawing/2014/main" id="{9E1425FA-171A-4605-9502-40D3A30C2111}"/>
                  </a:ext>
                </a:extLst>
              </p:cNvPr>
              <p:cNvSpPr/>
              <p:nvPr/>
            </p:nvSpPr>
            <p:spPr bwMode="auto">
              <a:xfrm>
                <a:off x="2912" y="2606"/>
                <a:ext cx="71" cy="64"/>
              </a:xfrm>
              <a:custGeom>
                <a:gdLst>
                  <a:gd fmla="*/ 71 w 71" name="T0"/>
                  <a:gd fmla="*/ 46 h 64" name="T1"/>
                  <a:gd fmla="*/ 71 w 71" name="T2"/>
                  <a:gd fmla="*/ 64 h 64" name="T3"/>
                  <a:gd fmla="*/ 0 w 71" name="T4"/>
                  <a:gd fmla="*/ 19 h 64" name="T5"/>
                  <a:gd fmla="*/ 0 w 71" name="T6"/>
                  <a:gd fmla="*/ 0 h 64" name="T7"/>
                  <a:gd fmla="*/ 71 w 71" name="T8"/>
                  <a:gd fmla="*/ 46 h 64" name="T9"/>
                </a:gdLst>
                <a:cxnLst>
                  <a:cxn ang="0">
                    <a:pos x="T0" y="T1"/>
                  </a:cxn>
                  <a:cxn ang="0">
                    <a:pos x="T2" y="T3"/>
                  </a:cxn>
                  <a:cxn ang="0">
                    <a:pos x="T4" y="T5"/>
                  </a:cxn>
                  <a:cxn ang="0">
                    <a:pos x="T6" y="T7"/>
                  </a:cxn>
                  <a:cxn ang="0">
                    <a:pos x="T8" y="T9"/>
                  </a:cxn>
                </a:cxnLst>
                <a:rect b="b" l="0" r="r" t="0"/>
                <a:pathLst>
                  <a:path h="64" w="71">
                    <a:moveTo>
                      <a:pt x="71" y="46"/>
                    </a:moveTo>
                    <a:lnTo>
                      <a:pt x="71" y="64"/>
                    </a:lnTo>
                    <a:lnTo>
                      <a:pt x="0" y="19"/>
                    </a:lnTo>
                    <a:lnTo>
                      <a:pt x="0" y="0"/>
                    </a:lnTo>
                    <a:lnTo>
                      <a:pt x="71" y="46"/>
                    </a:lnTo>
                    <a:close/>
                  </a:path>
                </a:pathLst>
              </a:custGeom>
              <a:solidFill>
                <a:srgbClr val="EEEFE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54" name="Freeform 143">
                <a:extLst>
                  <a:ext uri="{FF2B5EF4-FFF2-40B4-BE49-F238E27FC236}">
                    <a16:creationId xmlns:a16="http://schemas.microsoft.com/office/drawing/2014/main" id="{9F4EAD46-953A-45EA-892A-1DD93E7BCCD7}"/>
                  </a:ext>
                </a:extLst>
              </p:cNvPr>
              <p:cNvSpPr/>
              <p:nvPr/>
            </p:nvSpPr>
            <p:spPr bwMode="auto">
              <a:xfrm>
                <a:off x="3190" y="2302"/>
                <a:ext cx="75" cy="214"/>
              </a:xfrm>
              <a:custGeom>
                <a:gdLst>
                  <a:gd fmla="*/ 0 w 20" name="T0"/>
                  <a:gd fmla="*/ 1 h 57" name="T1"/>
                  <a:gd fmla="*/ 0 w 20" name="T2"/>
                  <a:gd fmla="*/ 1 h 57" name="T3"/>
                  <a:gd fmla="*/ 0 w 20" name="T4"/>
                  <a:gd fmla="*/ 2 h 57" name="T5"/>
                  <a:gd fmla="*/ 1 w 20" name="T6"/>
                  <a:gd fmla="*/ 2 h 57" name="T7"/>
                  <a:gd fmla="*/ 1 w 20" name="T8"/>
                  <a:gd fmla="*/ 3 h 57" name="T9"/>
                  <a:gd fmla="*/ 1 w 20" name="T10"/>
                  <a:gd fmla="*/ 3 h 57" name="T11"/>
                  <a:gd fmla="*/ 2 w 20" name="T12"/>
                  <a:gd fmla="*/ 4 h 57" name="T13"/>
                  <a:gd fmla="*/ 3 w 20" name="T14"/>
                  <a:gd fmla="*/ 4 h 57" name="T15"/>
                  <a:gd fmla="*/ 5 w 20" name="T16"/>
                  <a:gd fmla="*/ 5 h 57" name="T17"/>
                  <a:gd fmla="*/ 6 w 20" name="T18"/>
                  <a:gd fmla="*/ 5 h 57" name="T19"/>
                  <a:gd fmla="*/ 7 w 20" name="T20"/>
                  <a:gd fmla="*/ 5 h 57" name="T21"/>
                  <a:gd fmla="*/ 8 w 20" name="T22"/>
                  <a:gd fmla="*/ 6 h 57" name="T23"/>
                  <a:gd fmla="*/ 8 w 20" name="T24"/>
                  <a:gd fmla="*/ 6 h 57" name="T25"/>
                  <a:gd fmla="*/ 10 w 20" name="T26"/>
                  <a:gd fmla="*/ 6 h 57" name="T27"/>
                  <a:gd fmla="*/ 10 w 20" name="T28"/>
                  <a:gd fmla="*/ 6 h 57" name="T29"/>
                  <a:gd fmla="*/ 12 w 20" name="T30"/>
                  <a:gd fmla="*/ 5 h 57" name="T31"/>
                  <a:gd fmla="*/ 12 w 20" name="T32"/>
                  <a:gd fmla="*/ 5 h 57" name="T33"/>
                  <a:gd fmla="*/ 14 w 20" name="T34"/>
                  <a:gd fmla="*/ 5 h 57" name="T35"/>
                  <a:gd fmla="*/ 14 w 20" name="T36"/>
                  <a:gd fmla="*/ 5 h 57" name="T37"/>
                  <a:gd fmla="*/ 15 w 20" name="T38"/>
                  <a:gd fmla="*/ 4 h 57" name="T39"/>
                  <a:gd fmla="*/ 19 w 20" name="T40"/>
                  <a:gd fmla="*/ 0 h 57" name="T41"/>
                  <a:gd fmla="*/ 20 w 20" name="T42"/>
                  <a:gd fmla="*/ 51 h 57" name="T43"/>
                  <a:gd fmla="*/ 16 w 20" name="T44"/>
                  <a:gd fmla="*/ 56 h 57" name="T45"/>
                  <a:gd fmla="*/ 16 w 20" name="T46"/>
                  <a:gd fmla="*/ 56 h 57" name="T47"/>
                  <a:gd fmla="*/ 15 w 20" name="T48"/>
                  <a:gd fmla="*/ 56 h 57" name="T49"/>
                  <a:gd fmla="*/ 15 w 20" name="T50"/>
                  <a:gd fmla="*/ 56 h 57" name="T51"/>
                  <a:gd fmla="*/ 14 w 20" name="T52"/>
                  <a:gd fmla="*/ 56 h 57" name="T53"/>
                  <a:gd fmla="*/ 14 w 20" name="T54"/>
                  <a:gd fmla="*/ 56 h 57" name="T55"/>
                  <a:gd fmla="*/ 13 w 20" name="T56"/>
                  <a:gd fmla="*/ 57 h 57" name="T57"/>
                  <a:gd fmla="*/ 13 w 20" name="T58"/>
                  <a:gd fmla="*/ 57 h 57" name="T59"/>
                  <a:gd fmla="*/ 13 w 20" name="T60"/>
                  <a:gd fmla="*/ 57 h 57" name="T61"/>
                  <a:gd fmla="*/ 12 w 20" name="T62"/>
                  <a:gd fmla="*/ 57 h 57" name="T63"/>
                  <a:gd fmla="*/ 11 w 20" name="T64"/>
                  <a:gd fmla="*/ 57 h 57" name="T65"/>
                  <a:gd fmla="*/ 11 w 20" name="T66"/>
                  <a:gd fmla="*/ 57 h 57" name="T67"/>
                  <a:gd fmla="*/ 11 w 20" name="T68"/>
                  <a:gd fmla="*/ 57 h 57" name="T69"/>
                  <a:gd fmla="*/ 10 w 20" name="T70"/>
                  <a:gd fmla="*/ 57 h 57" name="T71"/>
                  <a:gd fmla="*/ 9 w 20" name="T72"/>
                  <a:gd fmla="*/ 57 h 57" name="T73"/>
                  <a:gd fmla="*/ 9 w 20" name="T74"/>
                  <a:gd fmla="*/ 57 h 57" name="T75"/>
                  <a:gd fmla="*/ 9 w 20" name="T76"/>
                  <a:gd fmla="*/ 57 h 57" name="T77"/>
                  <a:gd fmla="*/ 8 w 20" name="T78"/>
                  <a:gd fmla="*/ 57 h 57" name="T79"/>
                  <a:gd fmla="*/ 8 w 20" name="T80"/>
                  <a:gd fmla="*/ 57 h 57" name="T81"/>
                  <a:gd fmla="*/ 7 w 20" name="T82"/>
                  <a:gd fmla="*/ 56 h 57" name="T83"/>
                  <a:gd fmla="*/ 6 w 20" name="T84"/>
                  <a:gd fmla="*/ 56 h 57" name="T85"/>
                  <a:gd fmla="*/ 6 w 20" name="T86"/>
                  <a:gd fmla="*/ 56 h 57" name="T87"/>
                  <a:gd fmla="*/ 4 w 20" name="T88"/>
                  <a:gd fmla="*/ 55 h 57" name="T89"/>
                  <a:gd fmla="*/ 4 w 20" name="T90"/>
                  <a:gd fmla="*/ 55 h 57" name="T91"/>
                  <a:gd fmla="*/ 3 w 20" name="T92"/>
                  <a:gd fmla="*/ 55 h 57" name="T93"/>
                  <a:gd fmla="*/ 3 w 20" name="T94"/>
                  <a:gd fmla="*/ 55 h 57" name="T95"/>
                  <a:gd fmla="*/ 2 w 20" name="T96"/>
                  <a:gd fmla="*/ 54 h 57" name="T97"/>
                  <a:gd fmla="*/ 2 w 20" name="T98"/>
                  <a:gd fmla="*/ 54 h 57" name="T99"/>
                  <a:gd fmla="*/ 2 w 20" name="T100"/>
                  <a:gd fmla="*/ 54 h 57" name="T101"/>
                  <a:gd fmla="*/ 2 w 20" name="T102"/>
                  <a:gd fmla="*/ 53 h 57" name="T103"/>
                  <a:gd fmla="*/ 1 w 20" name="T104"/>
                  <a:gd fmla="*/ 53 h 57" name="T105"/>
                  <a:gd fmla="*/ 1 w 20" name="T106"/>
                  <a:gd fmla="*/ 53 h 57" name="T107"/>
                  <a:gd fmla="*/ 1 w 20" name="T108"/>
                  <a:gd fmla="*/ 53 h 57" name="T109"/>
                  <a:gd fmla="*/ 1 w 20" name="T110"/>
                  <a:gd fmla="*/ 53 h 57" name="T111"/>
                  <a:gd fmla="*/ 1 w 20" name="T112"/>
                  <a:gd fmla="*/ 53 h 57" name="T113"/>
                  <a:gd fmla="*/ 1 w 20" name="T114"/>
                  <a:gd fmla="*/ 52 h 57" name="T115"/>
                  <a:gd fmla="*/ 1 w 20" name="T116"/>
                  <a:gd fmla="*/ 52 h 57" name="T117"/>
                  <a:gd fmla="*/ 1 w 20" name="T118"/>
                  <a:gd fmla="*/ 52 h 57" name="T119"/>
                  <a:gd fmla="*/ 0 w 20" name="T120"/>
                  <a:gd fmla="*/ 0 h 57" name="T121"/>
                  <a:gd fmla="*/ 0 w 20" name="T122"/>
                  <a:gd fmla="*/ 1 h 57"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57" w="20">
                    <a:moveTo>
                      <a:pt x="0" y="1"/>
                    </a:moveTo>
                    <a:cubicBezTo>
                      <a:pt x="0" y="1"/>
                      <a:pt x="0" y="1"/>
                      <a:pt x="0" y="1"/>
                    </a:cubicBezTo>
                    <a:cubicBezTo>
                      <a:pt x="0" y="2"/>
                      <a:pt x="0" y="2"/>
                      <a:pt x="0" y="2"/>
                    </a:cubicBezTo>
                    <a:cubicBezTo>
                      <a:pt x="1" y="2"/>
                      <a:pt x="1" y="2"/>
                      <a:pt x="1" y="2"/>
                    </a:cubicBezTo>
                    <a:cubicBezTo>
                      <a:pt x="1" y="2"/>
                      <a:pt x="1" y="3"/>
                      <a:pt x="1" y="3"/>
                    </a:cubicBezTo>
                    <a:cubicBezTo>
                      <a:pt x="1" y="3"/>
                      <a:pt x="1" y="3"/>
                      <a:pt x="1" y="3"/>
                    </a:cubicBezTo>
                    <a:cubicBezTo>
                      <a:pt x="2" y="3"/>
                      <a:pt x="2" y="3"/>
                      <a:pt x="2" y="4"/>
                    </a:cubicBezTo>
                    <a:cubicBezTo>
                      <a:pt x="2" y="4"/>
                      <a:pt x="3" y="4"/>
                      <a:pt x="3" y="4"/>
                    </a:cubicBezTo>
                    <a:cubicBezTo>
                      <a:pt x="4" y="5"/>
                      <a:pt x="4" y="5"/>
                      <a:pt x="5" y="5"/>
                    </a:cubicBezTo>
                    <a:cubicBezTo>
                      <a:pt x="6" y="5"/>
                      <a:pt x="6" y="5"/>
                      <a:pt x="6" y="5"/>
                    </a:cubicBezTo>
                    <a:cubicBezTo>
                      <a:pt x="6" y="5"/>
                      <a:pt x="7" y="5"/>
                      <a:pt x="7" y="5"/>
                    </a:cubicBezTo>
                    <a:cubicBezTo>
                      <a:pt x="7" y="5"/>
                      <a:pt x="8" y="6"/>
                      <a:pt x="8" y="6"/>
                    </a:cubicBezTo>
                    <a:cubicBezTo>
                      <a:pt x="8" y="6"/>
                      <a:pt x="8" y="6"/>
                      <a:pt x="8" y="6"/>
                    </a:cubicBezTo>
                    <a:cubicBezTo>
                      <a:pt x="9" y="6"/>
                      <a:pt x="9" y="6"/>
                      <a:pt x="10" y="6"/>
                    </a:cubicBezTo>
                    <a:cubicBezTo>
                      <a:pt x="10" y="6"/>
                      <a:pt x="10" y="6"/>
                      <a:pt x="10" y="6"/>
                    </a:cubicBezTo>
                    <a:cubicBezTo>
                      <a:pt x="11" y="6"/>
                      <a:pt x="11" y="5"/>
                      <a:pt x="12" y="5"/>
                    </a:cubicBezTo>
                    <a:cubicBezTo>
                      <a:pt x="12" y="5"/>
                      <a:pt x="12" y="5"/>
                      <a:pt x="12" y="5"/>
                    </a:cubicBezTo>
                    <a:cubicBezTo>
                      <a:pt x="13" y="5"/>
                      <a:pt x="13" y="5"/>
                      <a:pt x="14" y="5"/>
                    </a:cubicBezTo>
                    <a:cubicBezTo>
                      <a:pt x="14" y="5"/>
                      <a:pt x="14" y="5"/>
                      <a:pt x="14" y="5"/>
                    </a:cubicBezTo>
                    <a:cubicBezTo>
                      <a:pt x="14" y="5"/>
                      <a:pt x="15" y="5"/>
                      <a:pt x="15" y="4"/>
                    </a:cubicBezTo>
                    <a:cubicBezTo>
                      <a:pt x="18" y="3"/>
                      <a:pt x="19" y="2"/>
                      <a:pt x="19" y="0"/>
                    </a:cubicBezTo>
                    <a:cubicBezTo>
                      <a:pt x="20" y="51"/>
                      <a:pt x="20" y="51"/>
                      <a:pt x="20" y="51"/>
                    </a:cubicBezTo>
                    <a:cubicBezTo>
                      <a:pt x="20" y="53"/>
                      <a:pt x="19" y="55"/>
                      <a:pt x="16" y="56"/>
                    </a:cubicBezTo>
                    <a:cubicBezTo>
                      <a:pt x="16" y="56"/>
                      <a:pt x="16" y="56"/>
                      <a:pt x="16" y="56"/>
                    </a:cubicBezTo>
                    <a:cubicBezTo>
                      <a:pt x="16" y="56"/>
                      <a:pt x="15" y="56"/>
                      <a:pt x="15" y="56"/>
                    </a:cubicBezTo>
                    <a:cubicBezTo>
                      <a:pt x="15" y="56"/>
                      <a:pt x="15" y="56"/>
                      <a:pt x="15" y="56"/>
                    </a:cubicBezTo>
                    <a:cubicBezTo>
                      <a:pt x="15" y="56"/>
                      <a:pt x="15" y="56"/>
                      <a:pt x="14" y="56"/>
                    </a:cubicBezTo>
                    <a:cubicBezTo>
                      <a:pt x="14" y="56"/>
                      <a:pt x="14" y="56"/>
                      <a:pt x="14" y="56"/>
                    </a:cubicBezTo>
                    <a:cubicBezTo>
                      <a:pt x="14" y="56"/>
                      <a:pt x="13" y="57"/>
                      <a:pt x="13" y="57"/>
                    </a:cubicBezTo>
                    <a:cubicBezTo>
                      <a:pt x="13" y="57"/>
                      <a:pt x="13" y="57"/>
                      <a:pt x="13" y="57"/>
                    </a:cubicBezTo>
                    <a:cubicBezTo>
                      <a:pt x="13" y="57"/>
                      <a:pt x="13" y="57"/>
                      <a:pt x="13" y="57"/>
                    </a:cubicBezTo>
                    <a:cubicBezTo>
                      <a:pt x="13" y="57"/>
                      <a:pt x="12" y="57"/>
                      <a:pt x="12" y="57"/>
                    </a:cubicBezTo>
                    <a:cubicBezTo>
                      <a:pt x="12" y="57"/>
                      <a:pt x="12" y="57"/>
                      <a:pt x="11" y="57"/>
                    </a:cubicBezTo>
                    <a:cubicBezTo>
                      <a:pt x="11" y="57"/>
                      <a:pt x="11" y="57"/>
                      <a:pt x="11" y="57"/>
                    </a:cubicBezTo>
                    <a:cubicBezTo>
                      <a:pt x="11" y="57"/>
                      <a:pt x="11" y="57"/>
                      <a:pt x="11" y="57"/>
                    </a:cubicBezTo>
                    <a:cubicBezTo>
                      <a:pt x="11" y="57"/>
                      <a:pt x="10" y="57"/>
                      <a:pt x="10" y="57"/>
                    </a:cubicBezTo>
                    <a:cubicBezTo>
                      <a:pt x="10" y="57"/>
                      <a:pt x="10" y="57"/>
                      <a:pt x="9" y="57"/>
                    </a:cubicBezTo>
                    <a:cubicBezTo>
                      <a:pt x="9" y="57"/>
                      <a:pt x="9" y="57"/>
                      <a:pt x="9" y="57"/>
                    </a:cubicBezTo>
                    <a:cubicBezTo>
                      <a:pt x="9" y="57"/>
                      <a:pt x="9" y="57"/>
                      <a:pt x="9" y="57"/>
                    </a:cubicBezTo>
                    <a:cubicBezTo>
                      <a:pt x="9" y="57"/>
                      <a:pt x="8" y="57"/>
                      <a:pt x="8" y="57"/>
                    </a:cubicBezTo>
                    <a:cubicBezTo>
                      <a:pt x="8" y="57"/>
                      <a:pt x="8" y="57"/>
                      <a:pt x="8" y="57"/>
                    </a:cubicBezTo>
                    <a:cubicBezTo>
                      <a:pt x="7" y="57"/>
                      <a:pt x="7" y="57"/>
                      <a:pt x="7" y="56"/>
                    </a:cubicBezTo>
                    <a:cubicBezTo>
                      <a:pt x="7" y="56"/>
                      <a:pt x="7" y="56"/>
                      <a:pt x="6" y="56"/>
                    </a:cubicBezTo>
                    <a:cubicBezTo>
                      <a:pt x="6" y="56"/>
                      <a:pt x="6" y="56"/>
                      <a:pt x="6" y="56"/>
                    </a:cubicBezTo>
                    <a:cubicBezTo>
                      <a:pt x="5" y="56"/>
                      <a:pt x="5" y="56"/>
                      <a:pt x="4" y="55"/>
                    </a:cubicBezTo>
                    <a:cubicBezTo>
                      <a:pt x="4" y="55"/>
                      <a:pt x="4" y="55"/>
                      <a:pt x="4" y="55"/>
                    </a:cubicBezTo>
                    <a:cubicBezTo>
                      <a:pt x="3" y="55"/>
                      <a:pt x="3" y="55"/>
                      <a:pt x="3" y="55"/>
                    </a:cubicBezTo>
                    <a:cubicBezTo>
                      <a:pt x="3" y="55"/>
                      <a:pt x="3" y="55"/>
                      <a:pt x="3" y="55"/>
                    </a:cubicBezTo>
                    <a:cubicBezTo>
                      <a:pt x="2" y="54"/>
                      <a:pt x="2" y="54"/>
                      <a:pt x="2" y="54"/>
                    </a:cubicBezTo>
                    <a:cubicBezTo>
                      <a:pt x="2" y="54"/>
                      <a:pt x="2" y="54"/>
                      <a:pt x="2" y="54"/>
                    </a:cubicBezTo>
                    <a:cubicBezTo>
                      <a:pt x="2" y="54"/>
                      <a:pt x="2" y="54"/>
                      <a:pt x="2" y="54"/>
                    </a:cubicBezTo>
                    <a:cubicBezTo>
                      <a:pt x="2" y="54"/>
                      <a:pt x="2" y="54"/>
                      <a:pt x="2" y="53"/>
                    </a:cubicBezTo>
                    <a:cubicBezTo>
                      <a:pt x="1" y="53"/>
                      <a:pt x="1" y="53"/>
                      <a:pt x="1" y="53"/>
                    </a:cubicBezTo>
                    <a:cubicBezTo>
                      <a:pt x="1" y="53"/>
                      <a:pt x="1" y="53"/>
                      <a:pt x="1" y="53"/>
                    </a:cubicBezTo>
                    <a:cubicBezTo>
                      <a:pt x="1" y="53"/>
                      <a:pt x="1" y="53"/>
                      <a:pt x="1" y="53"/>
                    </a:cubicBezTo>
                    <a:cubicBezTo>
                      <a:pt x="1" y="53"/>
                      <a:pt x="1" y="53"/>
                      <a:pt x="1" y="53"/>
                    </a:cubicBezTo>
                    <a:cubicBezTo>
                      <a:pt x="1" y="53"/>
                      <a:pt x="1" y="53"/>
                      <a:pt x="1" y="53"/>
                    </a:cubicBezTo>
                    <a:cubicBezTo>
                      <a:pt x="1" y="52"/>
                      <a:pt x="1" y="52"/>
                      <a:pt x="1" y="52"/>
                    </a:cubicBezTo>
                    <a:cubicBezTo>
                      <a:pt x="1" y="52"/>
                      <a:pt x="1" y="52"/>
                      <a:pt x="1" y="52"/>
                    </a:cubicBezTo>
                    <a:cubicBezTo>
                      <a:pt x="1" y="52"/>
                      <a:pt x="1" y="52"/>
                      <a:pt x="1" y="52"/>
                    </a:cubicBezTo>
                    <a:cubicBezTo>
                      <a:pt x="0" y="0"/>
                      <a:pt x="0" y="0"/>
                      <a:pt x="0" y="0"/>
                    </a:cubicBezTo>
                    <a:cubicBezTo>
                      <a:pt x="0" y="1"/>
                      <a:pt x="0" y="1"/>
                      <a:pt x="0" y="1"/>
                    </a:cubicBezTo>
                    <a:close/>
                  </a:path>
                </a:pathLst>
              </a:custGeom>
              <a:solidFill>
                <a:srgbClr val="4748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55" name="Freeform 144">
                <a:extLst>
                  <a:ext uri="{FF2B5EF4-FFF2-40B4-BE49-F238E27FC236}">
                    <a16:creationId xmlns:a16="http://schemas.microsoft.com/office/drawing/2014/main" id="{F35FE787-89FF-4639-A46D-A4C005A66A17}"/>
                  </a:ext>
                </a:extLst>
              </p:cNvPr>
              <p:cNvSpPr/>
              <p:nvPr/>
            </p:nvSpPr>
            <p:spPr bwMode="auto">
              <a:xfrm>
                <a:off x="3186" y="2279"/>
                <a:ext cx="79" cy="45"/>
              </a:xfrm>
              <a:custGeom>
                <a:gdLst>
                  <a:gd fmla="*/ 5 w 21" name="T0"/>
                  <a:gd fmla="*/ 2 h 12" name="T1"/>
                  <a:gd fmla="*/ 3 w 21" name="T2"/>
                  <a:gd fmla="*/ 10 h 12" name="T3"/>
                  <a:gd fmla="*/ 16 w 21" name="T4"/>
                  <a:gd fmla="*/ 10 h 12" name="T5"/>
                  <a:gd fmla="*/ 18 w 21" name="T6"/>
                  <a:gd fmla="*/ 3 h 12" name="T7"/>
                  <a:gd fmla="*/ 5 w 21" name="T8"/>
                  <a:gd fmla="*/ 2 h 12" name="T9"/>
                </a:gdLst>
                <a:cxnLst>
                  <a:cxn ang="0">
                    <a:pos x="T0" y="T1"/>
                  </a:cxn>
                  <a:cxn ang="0">
                    <a:pos x="T2" y="T3"/>
                  </a:cxn>
                  <a:cxn ang="0">
                    <a:pos x="T4" y="T5"/>
                  </a:cxn>
                  <a:cxn ang="0">
                    <a:pos x="T6" y="T7"/>
                  </a:cxn>
                  <a:cxn ang="0">
                    <a:pos x="T8" y="T9"/>
                  </a:cxn>
                </a:cxnLst>
                <a:rect b="b" l="0" r="r" t="0"/>
                <a:pathLst>
                  <a:path h="12" w="21">
                    <a:moveTo>
                      <a:pt x="5" y="2"/>
                    </a:moveTo>
                    <a:cubicBezTo>
                      <a:pt x="1" y="4"/>
                      <a:pt x="0" y="7"/>
                      <a:pt x="3" y="10"/>
                    </a:cubicBezTo>
                    <a:cubicBezTo>
                      <a:pt x="6" y="12"/>
                      <a:pt x="12" y="12"/>
                      <a:pt x="16" y="10"/>
                    </a:cubicBezTo>
                    <a:cubicBezTo>
                      <a:pt x="20" y="9"/>
                      <a:pt x="21" y="5"/>
                      <a:pt x="18" y="3"/>
                    </a:cubicBezTo>
                    <a:cubicBezTo>
                      <a:pt x="15" y="1"/>
                      <a:pt x="9" y="0"/>
                      <a:pt x="5" y="2"/>
                    </a:cubicBezTo>
                    <a:close/>
                  </a:path>
                </a:pathLst>
              </a:custGeom>
              <a:solidFill>
                <a:srgbClr val="4748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56" name="Freeform 145">
                <a:extLst>
                  <a:ext uri="{FF2B5EF4-FFF2-40B4-BE49-F238E27FC236}">
                    <a16:creationId xmlns:a16="http://schemas.microsoft.com/office/drawing/2014/main" id="{2ACFE81F-8FA7-460B-B2F0-422FDC4541A9}"/>
                  </a:ext>
                </a:extLst>
              </p:cNvPr>
              <p:cNvSpPr/>
              <p:nvPr/>
            </p:nvSpPr>
            <p:spPr bwMode="auto">
              <a:xfrm>
                <a:off x="3107" y="2271"/>
                <a:ext cx="79" cy="279"/>
              </a:xfrm>
              <a:custGeom>
                <a:gdLst>
                  <a:gd fmla="*/ 1 w 21" name="T0"/>
                  <a:gd fmla="*/ 1 h 74" name="T1"/>
                  <a:gd fmla="*/ 1 w 21" name="T2"/>
                  <a:gd fmla="*/ 1 h 74" name="T3"/>
                  <a:gd fmla="*/ 1 w 21" name="T4"/>
                  <a:gd fmla="*/ 1 h 74" name="T5"/>
                  <a:gd fmla="*/ 1 w 21" name="T6"/>
                  <a:gd fmla="*/ 2 h 74" name="T7"/>
                  <a:gd fmla="*/ 1 w 21" name="T8"/>
                  <a:gd fmla="*/ 2 h 74" name="T9"/>
                  <a:gd fmla="*/ 2 w 21" name="T10"/>
                  <a:gd fmla="*/ 2 h 74" name="T11"/>
                  <a:gd fmla="*/ 2 w 21" name="T12"/>
                  <a:gd fmla="*/ 3 h 74" name="T13"/>
                  <a:gd fmla="*/ 3 w 21" name="T14"/>
                  <a:gd fmla="*/ 4 h 74" name="T15"/>
                  <a:gd fmla="*/ 6 w 21" name="T16"/>
                  <a:gd fmla="*/ 5 h 74" name="T17"/>
                  <a:gd fmla="*/ 6 w 21" name="T18"/>
                  <a:gd fmla="*/ 5 h 74" name="T19"/>
                  <a:gd fmla="*/ 7 w 21" name="T20"/>
                  <a:gd fmla="*/ 5 h 74" name="T21"/>
                  <a:gd fmla="*/ 9 w 21" name="T22"/>
                  <a:gd fmla="*/ 5 h 74" name="T23"/>
                  <a:gd fmla="*/ 9 w 21" name="T24"/>
                  <a:gd fmla="*/ 5 h 74" name="T25"/>
                  <a:gd fmla="*/ 10 w 21" name="T26"/>
                  <a:gd fmla="*/ 5 h 74" name="T27"/>
                  <a:gd fmla="*/ 11 w 21" name="T28"/>
                  <a:gd fmla="*/ 5 h 74" name="T29"/>
                  <a:gd fmla="*/ 12 w 21" name="T30"/>
                  <a:gd fmla="*/ 5 h 74" name="T31"/>
                  <a:gd fmla="*/ 12 w 21" name="T32"/>
                  <a:gd fmla="*/ 5 h 74" name="T33"/>
                  <a:gd fmla="*/ 14 w 21" name="T34"/>
                  <a:gd fmla="*/ 4 h 74" name="T35"/>
                  <a:gd fmla="*/ 14 w 21" name="T36"/>
                  <a:gd fmla="*/ 4 h 74" name="T37"/>
                  <a:gd fmla="*/ 16 w 21" name="T38"/>
                  <a:gd fmla="*/ 4 h 74" name="T39"/>
                  <a:gd fmla="*/ 19 w 21" name="T40"/>
                  <a:gd fmla="*/ 0 h 74" name="T41"/>
                  <a:gd fmla="*/ 21 w 21" name="T42"/>
                  <a:gd fmla="*/ 69 h 74" name="T43"/>
                  <a:gd fmla="*/ 17 w 21" name="T44"/>
                  <a:gd fmla="*/ 73 h 74" name="T45"/>
                  <a:gd fmla="*/ 17 w 21" name="T46"/>
                  <a:gd fmla="*/ 73 h 74" name="T47"/>
                  <a:gd fmla="*/ 16 w 21" name="T48"/>
                  <a:gd fmla="*/ 73 h 74" name="T49"/>
                  <a:gd fmla="*/ 16 w 21" name="T50"/>
                  <a:gd fmla="*/ 74 h 74" name="T51"/>
                  <a:gd fmla="*/ 15 w 21" name="T52"/>
                  <a:gd fmla="*/ 74 h 74" name="T53"/>
                  <a:gd fmla="*/ 15 w 21" name="T54"/>
                  <a:gd fmla="*/ 74 h 74" name="T55"/>
                  <a:gd fmla="*/ 14 w 21" name="T56"/>
                  <a:gd fmla="*/ 74 h 74" name="T57"/>
                  <a:gd fmla="*/ 14 w 21" name="T58"/>
                  <a:gd fmla="*/ 74 h 74" name="T59"/>
                  <a:gd fmla="*/ 14 w 21" name="T60"/>
                  <a:gd fmla="*/ 74 h 74" name="T61"/>
                  <a:gd fmla="*/ 13 w 21" name="T62"/>
                  <a:gd fmla="*/ 74 h 74" name="T63"/>
                  <a:gd fmla="*/ 12 w 21" name="T64"/>
                  <a:gd fmla="*/ 74 h 74" name="T65"/>
                  <a:gd fmla="*/ 12 w 21" name="T66"/>
                  <a:gd fmla="*/ 74 h 74" name="T67"/>
                  <a:gd fmla="*/ 12 w 21" name="T68"/>
                  <a:gd fmla="*/ 74 h 74" name="T69"/>
                  <a:gd fmla="*/ 11 w 21" name="T70"/>
                  <a:gd fmla="*/ 74 h 74" name="T71"/>
                  <a:gd fmla="*/ 10 w 21" name="T72"/>
                  <a:gd fmla="*/ 74 h 74" name="T73"/>
                  <a:gd fmla="*/ 10 w 21" name="T74"/>
                  <a:gd fmla="*/ 74 h 74" name="T75"/>
                  <a:gd fmla="*/ 9 w 21" name="T76"/>
                  <a:gd fmla="*/ 74 h 74" name="T77"/>
                  <a:gd fmla="*/ 9 w 21" name="T78"/>
                  <a:gd fmla="*/ 74 h 74" name="T79"/>
                  <a:gd fmla="*/ 8 w 21" name="T80"/>
                  <a:gd fmla="*/ 74 h 74" name="T81"/>
                  <a:gd fmla="*/ 7 w 21" name="T82"/>
                  <a:gd fmla="*/ 74 h 74" name="T83"/>
                  <a:gd fmla="*/ 7 w 21" name="T84"/>
                  <a:gd fmla="*/ 74 h 74" name="T85"/>
                  <a:gd fmla="*/ 5 w 21" name="T86"/>
                  <a:gd fmla="*/ 73 h 74" name="T87"/>
                  <a:gd fmla="*/ 5 w 21" name="T88"/>
                  <a:gd fmla="*/ 73 h 74" name="T89"/>
                  <a:gd fmla="*/ 4 w 21" name="T90"/>
                  <a:gd fmla="*/ 72 h 74" name="T91"/>
                  <a:gd fmla="*/ 3 w 21" name="T92"/>
                  <a:gd fmla="*/ 72 h 74" name="T93"/>
                  <a:gd fmla="*/ 3 w 21" name="T94"/>
                  <a:gd fmla="*/ 72 h 74" name="T95"/>
                  <a:gd fmla="*/ 3 w 21" name="T96"/>
                  <a:gd fmla="*/ 71 h 74" name="T97"/>
                  <a:gd fmla="*/ 3 w 21" name="T98"/>
                  <a:gd fmla="*/ 71 h 74" name="T99"/>
                  <a:gd fmla="*/ 2 w 21" name="T100"/>
                  <a:gd fmla="*/ 71 h 74" name="T101"/>
                  <a:gd fmla="*/ 2 w 21" name="T102"/>
                  <a:gd fmla="*/ 71 h 74" name="T103"/>
                  <a:gd fmla="*/ 2 w 21" name="T104"/>
                  <a:gd fmla="*/ 71 h 74" name="T105"/>
                  <a:gd fmla="*/ 2 w 21" name="T106"/>
                  <a:gd fmla="*/ 70 h 74" name="T107"/>
                  <a:gd fmla="*/ 2 w 21" name="T108"/>
                  <a:gd fmla="*/ 70 h 74" name="T109"/>
                  <a:gd fmla="*/ 2 w 21" name="T110"/>
                  <a:gd fmla="*/ 70 h 74" name="T111"/>
                  <a:gd fmla="*/ 2 w 21" name="T112"/>
                  <a:gd fmla="*/ 70 h 74" name="T113"/>
                  <a:gd fmla="*/ 2 w 21" name="T114"/>
                  <a:gd fmla="*/ 69 h 74" name="T115"/>
                  <a:gd fmla="*/ 2 w 21" name="T116"/>
                  <a:gd fmla="*/ 69 h 74" name="T117"/>
                  <a:gd fmla="*/ 0 w 21" name="T118"/>
                  <a:gd fmla="*/ 0 h 74" name="T119"/>
                  <a:gd fmla="*/ 1 w 21" name="T120"/>
                  <a:gd fmla="*/ 1 h 74"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74" w="21">
                    <a:moveTo>
                      <a:pt x="1" y="1"/>
                    </a:moveTo>
                    <a:cubicBezTo>
                      <a:pt x="1" y="1"/>
                      <a:pt x="1" y="1"/>
                      <a:pt x="1" y="1"/>
                    </a:cubicBezTo>
                    <a:cubicBezTo>
                      <a:pt x="1" y="1"/>
                      <a:pt x="1" y="1"/>
                      <a:pt x="1" y="1"/>
                    </a:cubicBezTo>
                    <a:cubicBezTo>
                      <a:pt x="1" y="2"/>
                      <a:pt x="1" y="2"/>
                      <a:pt x="1" y="2"/>
                    </a:cubicBezTo>
                    <a:cubicBezTo>
                      <a:pt x="1" y="2"/>
                      <a:pt x="1" y="2"/>
                      <a:pt x="1" y="2"/>
                    </a:cubicBezTo>
                    <a:cubicBezTo>
                      <a:pt x="2" y="2"/>
                      <a:pt x="2" y="2"/>
                      <a:pt x="2" y="2"/>
                    </a:cubicBezTo>
                    <a:cubicBezTo>
                      <a:pt x="2" y="3"/>
                      <a:pt x="2" y="3"/>
                      <a:pt x="2" y="3"/>
                    </a:cubicBezTo>
                    <a:cubicBezTo>
                      <a:pt x="3" y="3"/>
                      <a:pt x="3" y="3"/>
                      <a:pt x="3" y="4"/>
                    </a:cubicBezTo>
                    <a:cubicBezTo>
                      <a:pt x="4" y="4"/>
                      <a:pt x="5" y="4"/>
                      <a:pt x="6" y="5"/>
                    </a:cubicBezTo>
                    <a:cubicBezTo>
                      <a:pt x="6" y="5"/>
                      <a:pt x="6" y="5"/>
                      <a:pt x="6" y="5"/>
                    </a:cubicBezTo>
                    <a:cubicBezTo>
                      <a:pt x="7" y="5"/>
                      <a:pt x="7" y="5"/>
                      <a:pt x="7" y="5"/>
                    </a:cubicBezTo>
                    <a:cubicBezTo>
                      <a:pt x="8" y="5"/>
                      <a:pt x="8" y="5"/>
                      <a:pt x="9" y="5"/>
                    </a:cubicBezTo>
                    <a:cubicBezTo>
                      <a:pt x="9" y="5"/>
                      <a:pt x="9" y="5"/>
                      <a:pt x="9" y="5"/>
                    </a:cubicBezTo>
                    <a:cubicBezTo>
                      <a:pt x="9" y="5"/>
                      <a:pt x="10" y="5"/>
                      <a:pt x="10" y="5"/>
                    </a:cubicBezTo>
                    <a:cubicBezTo>
                      <a:pt x="10" y="5"/>
                      <a:pt x="10" y="5"/>
                      <a:pt x="11" y="5"/>
                    </a:cubicBezTo>
                    <a:cubicBezTo>
                      <a:pt x="11" y="5"/>
                      <a:pt x="12" y="5"/>
                      <a:pt x="12" y="5"/>
                    </a:cubicBezTo>
                    <a:cubicBezTo>
                      <a:pt x="12" y="5"/>
                      <a:pt x="12" y="5"/>
                      <a:pt x="12" y="5"/>
                    </a:cubicBezTo>
                    <a:cubicBezTo>
                      <a:pt x="13" y="5"/>
                      <a:pt x="13" y="5"/>
                      <a:pt x="14" y="4"/>
                    </a:cubicBezTo>
                    <a:cubicBezTo>
                      <a:pt x="14" y="4"/>
                      <a:pt x="14" y="4"/>
                      <a:pt x="14" y="4"/>
                    </a:cubicBezTo>
                    <a:cubicBezTo>
                      <a:pt x="15" y="4"/>
                      <a:pt x="15" y="4"/>
                      <a:pt x="16" y="4"/>
                    </a:cubicBezTo>
                    <a:cubicBezTo>
                      <a:pt x="18" y="3"/>
                      <a:pt x="19" y="1"/>
                      <a:pt x="19" y="0"/>
                    </a:cubicBezTo>
                    <a:cubicBezTo>
                      <a:pt x="21" y="69"/>
                      <a:pt x="21" y="69"/>
                      <a:pt x="21" y="69"/>
                    </a:cubicBezTo>
                    <a:cubicBezTo>
                      <a:pt x="21" y="70"/>
                      <a:pt x="20" y="72"/>
                      <a:pt x="17" y="73"/>
                    </a:cubicBezTo>
                    <a:cubicBezTo>
                      <a:pt x="17" y="73"/>
                      <a:pt x="17" y="73"/>
                      <a:pt x="17" y="73"/>
                    </a:cubicBezTo>
                    <a:cubicBezTo>
                      <a:pt x="17" y="73"/>
                      <a:pt x="16" y="73"/>
                      <a:pt x="16" y="73"/>
                    </a:cubicBezTo>
                    <a:cubicBezTo>
                      <a:pt x="16" y="74"/>
                      <a:pt x="16" y="74"/>
                      <a:pt x="16" y="74"/>
                    </a:cubicBezTo>
                    <a:cubicBezTo>
                      <a:pt x="16" y="74"/>
                      <a:pt x="15" y="74"/>
                      <a:pt x="15" y="74"/>
                    </a:cubicBezTo>
                    <a:cubicBezTo>
                      <a:pt x="15" y="74"/>
                      <a:pt x="15" y="74"/>
                      <a:pt x="15" y="74"/>
                    </a:cubicBezTo>
                    <a:cubicBezTo>
                      <a:pt x="15" y="74"/>
                      <a:pt x="14" y="74"/>
                      <a:pt x="14" y="74"/>
                    </a:cubicBezTo>
                    <a:cubicBezTo>
                      <a:pt x="14" y="74"/>
                      <a:pt x="14" y="74"/>
                      <a:pt x="14" y="74"/>
                    </a:cubicBezTo>
                    <a:cubicBezTo>
                      <a:pt x="14" y="74"/>
                      <a:pt x="14" y="74"/>
                      <a:pt x="14" y="74"/>
                    </a:cubicBezTo>
                    <a:cubicBezTo>
                      <a:pt x="13" y="74"/>
                      <a:pt x="13" y="74"/>
                      <a:pt x="13" y="74"/>
                    </a:cubicBezTo>
                    <a:cubicBezTo>
                      <a:pt x="13" y="74"/>
                      <a:pt x="12" y="74"/>
                      <a:pt x="12" y="74"/>
                    </a:cubicBezTo>
                    <a:cubicBezTo>
                      <a:pt x="12" y="74"/>
                      <a:pt x="12" y="74"/>
                      <a:pt x="12" y="74"/>
                    </a:cubicBezTo>
                    <a:cubicBezTo>
                      <a:pt x="12" y="74"/>
                      <a:pt x="12" y="74"/>
                      <a:pt x="12" y="74"/>
                    </a:cubicBezTo>
                    <a:cubicBezTo>
                      <a:pt x="12" y="74"/>
                      <a:pt x="11" y="74"/>
                      <a:pt x="11" y="74"/>
                    </a:cubicBezTo>
                    <a:cubicBezTo>
                      <a:pt x="11" y="74"/>
                      <a:pt x="11" y="74"/>
                      <a:pt x="10" y="74"/>
                    </a:cubicBezTo>
                    <a:cubicBezTo>
                      <a:pt x="10" y="74"/>
                      <a:pt x="10" y="74"/>
                      <a:pt x="10" y="74"/>
                    </a:cubicBezTo>
                    <a:cubicBezTo>
                      <a:pt x="10" y="74"/>
                      <a:pt x="9" y="74"/>
                      <a:pt x="9" y="74"/>
                    </a:cubicBezTo>
                    <a:cubicBezTo>
                      <a:pt x="9" y="74"/>
                      <a:pt x="9" y="74"/>
                      <a:pt x="9" y="74"/>
                    </a:cubicBezTo>
                    <a:cubicBezTo>
                      <a:pt x="8" y="74"/>
                      <a:pt x="8" y="74"/>
                      <a:pt x="8" y="74"/>
                    </a:cubicBezTo>
                    <a:cubicBezTo>
                      <a:pt x="8" y="74"/>
                      <a:pt x="7" y="74"/>
                      <a:pt x="7" y="74"/>
                    </a:cubicBezTo>
                    <a:cubicBezTo>
                      <a:pt x="7" y="74"/>
                      <a:pt x="7" y="74"/>
                      <a:pt x="7" y="74"/>
                    </a:cubicBezTo>
                    <a:cubicBezTo>
                      <a:pt x="6" y="73"/>
                      <a:pt x="5" y="73"/>
                      <a:pt x="5" y="73"/>
                    </a:cubicBezTo>
                    <a:cubicBezTo>
                      <a:pt x="5" y="73"/>
                      <a:pt x="5" y="73"/>
                      <a:pt x="5" y="73"/>
                    </a:cubicBezTo>
                    <a:cubicBezTo>
                      <a:pt x="4" y="73"/>
                      <a:pt x="4" y="72"/>
                      <a:pt x="4" y="72"/>
                    </a:cubicBezTo>
                    <a:cubicBezTo>
                      <a:pt x="4" y="72"/>
                      <a:pt x="4" y="72"/>
                      <a:pt x="3" y="72"/>
                    </a:cubicBezTo>
                    <a:cubicBezTo>
                      <a:pt x="3" y="72"/>
                      <a:pt x="3" y="72"/>
                      <a:pt x="3" y="72"/>
                    </a:cubicBezTo>
                    <a:cubicBezTo>
                      <a:pt x="3" y="72"/>
                      <a:pt x="3" y="72"/>
                      <a:pt x="3" y="71"/>
                    </a:cubicBezTo>
                    <a:cubicBezTo>
                      <a:pt x="3" y="71"/>
                      <a:pt x="3" y="71"/>
                      <a:pt x="3" y="71"/>
                    </a:cubicBezTo>
                    <a:cubicBezTo>
                      <a:pt x="3" y="71"/>
                      <a:pt x="3" y="71"/>
                      <a:pt x="2" y="71"/>
                    </a:cubicBezTo>
                    <a:cubicBezTo>
                      <a:pt x="2" y="71"/>
                      <a:pt x="2" y="71"/>
                      <a:pt x="2" y="71"/>
                    </a:cubicBezTo>
                    <a:cubicBezTo>
                      <a:pt x="2" y="71"/>
                      <a:pt x="2" y="71"/>
                      <a:pt x="2" y="71"/>
                    </a:cubicBezTo>
                    <a:cubicBezTo>
                      <a:pt x="2" y="71"/>
                      <a:pt x="2" y="70"/>
                      <a:pt x="2" y="70"/>
                    </a:cubicBezTo>
                    <a:cubicBezTo>
                      <a:pt x="2" y="70"/>
                      <a:pt x="2" y="70"/>
                      <a:pt x="2" y="70"/>
                    </a:cubicBezTo>
                    <a:cubicBezTo>
                      <a:pt x="2" y="70"/>
                      <a:pt x="2" y="70"/>
                      <a:pt x="2" y="70"/>
                    </a:cubicBezTo>
                    <a:cubicBezTo>
                      <a:pt x="2" y="70"/>
                      <a:pt x="2" y="70"/>
                      <a:pt x="2" y="70"/>
                    </a:cubicBezTo>
                    <a:cubicBezTo>
                      <a:pt x="2" y="70"/>
                      <a:pt x="2" y="69"/>
                      <a:pt x="2" y="69"/>
                    </a:cubicBezTo>
                    <a:cubicBezTo>
                      <a:pt x="2" y="69"/>
                      <a:pt x="2" y="69"/>
                      <a:pt x="2" y="69"/>
                    </a:cubicBezTo>
                    <a:cubicBezTo>
                      <a:pt x="0" y="0"/>
                      <a:pt x="0" y="0"/>
                      <a:pt x="0" y="0"/>
                    </a:cubicBezTo>
                    <a:cubicBezTo>
                      <a:pt x="0" y="0"/>
                      <a:pt x="0" y="0"/>
                      <a:pt x="1" y="1"/>
                    </a:cubicBezTo>
                    <a:close/>
                  </a:path>
                </a:pathLst>
              </a:custGeom>
              <a:solidFill>
                <a:srgbClr val="FF292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57" name="Freeform 146">
                <a:extLst>
                  <a:ext uri="{FF2B5EF4-FFF2-40B4-BE49-F238E27FC236}">
                    <a16:creationId xmlns:a16="http://schemas.microsoft.com/office/drawing/2014/main" id="{05AEF071-5675-4107-B2F0-E8A66ED552AD}"/>
                  </a:ext>
                </a:extLst>
              </p:cNvPr>
              <p:cNvSpPr/>
              <p:nvPr/>
            </p:nvSpPr>
            <p:spPr bwMode="auto">
              <a:xfrm>
                <a:off x="3104" y="2249"/>
                <a:ext cx="82" cy="45"/>
              </a:xfrm>
              <a:custGeom>
                <a:gdLst>
                  <a:gd fmla="*/ 5 w 22" name="T0"/>
                  <a:gd fmla="*/ 2 h 12" name="T1"/>
                  <a:gd fmla="*/ 3 w 22" name="T2"/>
                  <a:gd fmla="*/ 9 h 12" name="T3"/>
                  <a:gd fmla="*/ 17 w 22" name="T4"/>
                  <a:gd fmla="*/ 10 h 12" name="T5"/>
                  <a:gd fmla="*/ 18 w 22" name="T6"/>
                  <a:gd fmla="*/ 2 h 12" name="T7"/>
                  <a:gd fmla="*/ 5 w 22" name="T8"/>
                  <a:gd fmla="*/ 2 h 12" name="T9"/>
                </a:gdLst>
                <a:cxnLst>
                  <a:cxn ang="0">
                    <a:pos x="T0" y="T1"/>
                  </a:cxn>
                  <a:cxn ang="0">
                    <a:pos x="T2" y="T3"/>
                  </a:cxn>
                  <a:cxn ang="0">
                    <a:pos x="T4" y="T5"/>
                  </a:cxn>
                  <a:cxn ang="0">
                    <a:pos x="T6" y="T7"/>
                  </a:cxn>
                  <a:cxn ang="0">
                    <a:pos x="T8" y="T9"/>
                  </a:cxn>
                </a:cxnLst>
                <a:rect b="b" l="0" r="r" t="0"/>
                <a:pathLst>
                  <a:path h="12" w="22">
                    <a:moveTo>
                      <a:pt x="5" y="2"/>
                    </a:moveTo>
                    <a:cubicBezTo>
                      <a:pt x="1" y="3"/>
                      <a:pt x="0" y="7"/>
                      <a:pt x="3" y="9"/>
                    </a:cubicBezTo>
                    <a:cubicBezTo>
                      <a:pt x="7" y="11"/>
                      <a:pt x="13" y="12"/>
                      <a:pt x="17" y="10"/>
                    </a:cubicBezTo>
                    <a:cubicBezTo>
                      <a:pt x="21" y="8"/>
                      <a:pt x="22" y="5"/>
                      <a:pt x="18" y="2"/>
                    </a:cubicBezTo>
                    <a:cubicBezTo>
                      <a:pt x="15" y="0"/>
                      <a:pt x="9" y="0"/>
                      <a:pt x="5" y="2"/>
                    </a:cubicBezTo>
                    <a:close/>
                  </a:path>
                </a:pathLst>
              </a:custGeom>
              <a:solidFill>
                <a:srgbClr val="FF292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58" name="Freeform 147">
                <a:extLst>
                  <a:ext uri="{FF2B5EF4-FFF2-40B4-BE49-F238E27FC236}">
                    <a16:creationId xmlns:a16="http://schemas.microsoft.com/office/drawing/2014/main" id="{FD802DE9-A320-4EFB-88EF-8FE60DA925B5}"/>
                  </a:ext>
                </a:extLst>
              </p:cNvPr>
              <p:cNvSpPr/>
              <p:nvPr/>
            </p:nvSpPr>
            <p:spPr bwMode="auto">
              <a:xfrm>
                <a:off x="3032" y="2373"/>
                <a:ext cx="75" cy="215"/>
              </a:xfrm>
              <a:custGeom>
                <a:gdLst>
                  <a:gd fmla="*/ 0 w 20" name="T0"/>
                  <a:gd fmla="*/ 1 h 57" name="T1"/>
                  <a:gd fmla="*/ 0 w 20" name="T2"/>
                  <a:gd fmla="*/ 1 h 57" name="T3"/>
                  <a:gd fmla="*/ 0 w 20" name="T4"/>
                  <a:gd fmla="*/ 2 h 57" name="T5"/>
                  <a:gd fmla="*/ 0 w 20" name="T6"/>
                  <a:gd fmla="*/ 2 h 57" name="T7"/>
                  <a:gd fmla="*/ 1 w 20" name="T8"/>
                  <a:gd fmla="*/ 2 h 57" name="T9"/>
                  <a:gd fmla="*/ 1 w 20" name="T10"/>
                  <a:gd fmla="*/ 3 h 57" name="T11"/>
                  <a:gd fmla="*/ 2 w 20" name="T12"/>
                  <a:gd fmla="*/ 3 h 57" name="T13"/>
                  <a:gd fmla="*/ 3 w 20" name="T14"/>
                  <a:gd fmla="*/ 4 h 57" name="T15"/>
                  <a:gd fmla="*/ 5 w 20" name="T16"/>
                  <a:gd fmla="*/ 5 h 57" name="T17"/>
                  <a:gd fmla="*/ 6 w 20" name="T18"/>
                  <a:gd fmla="*/ 5 h 57" name="T19"/>
                  <a:gd fmla="*/ 7 w 20" name="T20"/>
                  <a:gd fmla="*/ 5 h 57" name="T21"/>
                  <a:gd fmla="*/ 10 w 20" name="T22"/>
                  <a:gd fmla="*/ 5 h 57" name="T23"/>
                  <a:gd fmla="*/ 10 w 20" name="T24"/>
                  <a:gd fmla="*/ 5 h 57" name="T25"/>
                  <a:gd fmla="*/ 12 w 20" name="T26"/>
                  <a:gd fmla="*/ 5 h 57" name="T27"/>
                  <a:gd fmla="*/ 12 w 20" name="T28"/>
                  <a:gd fmla="*/ 5 h 57" name="T29"/>
                  <a:gd fmla="*/ 13 w 20" name="T30"/>
                  <a:gd fmla="*/ 5 h 57" name="T31"/>
                  <a:gd fmla="*/ 14 w 20" name="T32"/>
                  <a:gd fmla="*/ 5 h 57" name="T33"/>
                  <a:gd fmla="*/ 15 w 20" name="T34"/>
                  <a:gd fmla="*/ 4 h 57" name="T35"/>
                  <a:gd fmla="*/ 19 w 20" name="T36"/>
                  <a:gd fmla="*/ 0 h 57" name="T37"/>
                  <a:gd fmla="*/ 20 w 20" name="T38"/>
                  <a:gd fmla="*/ 51 h 57" name="T39"/>
                  <a:gd fmla="*/ 16 w 20" name="T40"/>
                  <a:gd fmla="*/ 55 h 57" name="T41"/>
                  <a:gd fmla="*/ 16 w 20" name="T42"/>
                  <a:gd fmla="*/ 55 h 57" name="T43"/>
                  <a:gd fmla="*/ 15 w 20" name="T44"/>
                  <a:gd fmla="*/ 56 h 57" name="T45"/>
                  <a:gd fmla="*/ 14 w 20" name="T46"/>
                  <a:gd fmla="*/ 56 h 57" name="T47"/>
                  <a:gd fmla="*/ 14 w 20" name="T48"/>
                  <a:gd fmla="*/ 56 h 57" name="T49"/>
                  <a:gd fmla="*/ 14 w 20" name="T50"/>
                  <a:gd fmla="*/ 56 h 57" name="T51"/>
                  <a:gd fmla="*/ 13 w 20" name="T52"/>
                  <a:gd fmla="*/ 56 h 57" name="T53"/>
                  <a:gd fmla="*/ 13 w 20" name="T54"/>
                  <a:gd fmla="*/ 56 h 57" name="T55"/>
                  <a:gd fmla="*/ 13 w 20" name="T56"/>
                  <a:gd fmla="*/ 56 h 57" name="T57"/>
                  <a:gd fmla="*/ 12 w 20" name="T58"/>
                  <a:gd fmla="*/ 56 h 57" name="T59"/>
                  <a:gd fmla="*/ 11 w 20" name="T60"/>
                  <a:gd fmla="*/ 57 h 57" name="T61"/>
                  <a:gd fmla="*/ 11 w 20" name="T62"/>
                  <a:gd fmla="*/ 57 h 57" name="T63"/>
                  <a:gd fmla="*/ 11 w 20" name="T64"/>
                  <a:gd fmla="*/ 57 h 57" name="T65"/>
                  <a:gd fmla="*/ 10 w 20" name="T66"/>
                  <a:gd fmla="*/ 57 h 57" name="T67"/>
                  <a:gd fmla="*/ 9 w 20" name="T68"/>
                  <a:gd fmla="*/ 57 h 57" name="T69"/>
                  <a:gd fmla="*/ 9 w 20" name="T70"/>
                  <a:gd fmla="*/ 57 h 57" name="T71"/>
                  <a:gd fmla="*/ 8 w 20" name="T72"/>
                  <a:gd fmla="*/ 56 h 57" name="T73"/>
                  <a:gd fmla="*/ 8 w 20" name="T74"/>
                  <a:gd fmla="*/ 56 h 57" name="T75"/>
                  <a:gd fmla="*/ 7 w 20" name="T76"/>
                  <a:gd fmla="*/ 56 h 57" name="T77"/>
                  <a:gd fmla="*/ 6 w 20" name="T78"/>
                  <a:gd fmla="*/ 56 h 57" name="T79"/>
                  <a:gd fmla="*/ 6 w 20" name="T80"/>
                  <a:gd fmla="*/ 56 h 57" name="T81"/>
                  <a:gd fmla="*/ 4 w 20" name="T82"/>
                  <a:gd fmla="*/ 55 h 57" name="T83"/>
                  <a:gd fmla="*/ 3 w 20" name="T84"/>
                  <a:gd fmla="*/ 55 h 57" name="T85"/>
                  <a:gd fmla="*/ 3 w 20" name="T86"/>
                  <a:gd fmla="*/ 55 h 57" name="T87"/>
                  <a:gd fmla="*/ 2 w 20" name="T88"/>
                  <a:gd fmla="*/ 54 h 57" name="T89"/>
                  <a:gd fmla="*/ 2 w 20" name="T90"/>
                  <a:gd fmla="*/ 54 h 57" name="T91"/>
                  <a:gd fmla="*/ 2 w 20" name="T92"/>
                  <a:gd fmla="*/ 54 h 57" name="T93"/>
                  <a:gd fmla="*/ 2 w 20" name="T94"/>
                  <a:gd fmla="*/ 54 h 57" name="T95"/>
                  <a:gd fmla="*/ 1 w 20" name="T96"/>
                  <a:gd fmla="*/ 53 h 57" name="T97"/>
                  <a:gd fmla="*/ 1 w 20" name="T98"/>
                  <a:gd fmla="*/ 53 h 57" name="T99"/>
                  <a:gd fmla="*/ 1 w 20" name="T100"/>
                  <a:gd fmla="*/ 53 h 57" name="T101"/>
                  <a:gd fmla="*/ 1 w 20" name="T102"/>
                  <a:gd fmla="*/ 53 h 57" name="T103"/>
                  <a:gd fmla="*/ 1 w 20" name="T104"/>
                  <a:gd fmla="*/ 52 h 57" name="T105"/>
                  <a:gd fmla="*/ 1 w 20" name="T106"/>
                  <a:gd fmla="*/ 52 h 57" name="T107"/>
                  <a:gd fmla="*/ 1 w 20" name="T108"/>
                  <a:gd fmla="*/ 52 h 57" name="T109"/>
                  <a:gd fmla="*/ 1 w 20" name="T110"/>
                  <a:gd fmla="*/ 52 h 57" name="T111"/>
                  <a:gd fmla="*/ 1 w 20" name="T112"/>
                  <a:gd fmla="*/ 51 h 57" name="T113"/>
                  <a:gd fmla="*/ 0 w 20" name="T114"/>
                  <a:gd fmla="*/ 0 h 57" name="T115"/>
                  <a:gd fmla="*/ 0 w 20" name="T116"/>
                  <a:gd fmla="*/ 1 h 57"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57" w="20">
                    <a:moveTo>
                      <a:pt x="0" y="1"/>
                    </a:moveTo>
                    <a:cubicBezTo>
                      <a:pt x="0" y="1"/>
                      <a:pt x="0" y="1"/>
                      <a:pt x="0" y="1"/>
                    </a:cubicBezTo>
                    <a:cubicBezTo>
                      <a:pt x="0" y="1"/>
                      <a:pt x="0" y="1"/>
                      <a:pt x="0" y="2"/>
                    </a:cubicBezTo>
                    <a:cubicBezTo>
                      <a:pt x="0" y="2"/>
                      <a:pt x="0" y="2"/>
                      <a:pt x="0" y="2"/>
                    </a:cubicBezTo>
                    <a:cubicBezTo>
                      <a:pt x="0" y="2"/>
                      <a:pt x="1" y="2"/>
                      <a:pt x="1" y="2"/>
                    </a:cubicBezTo>
                    <a:cubicBezTo>
                      <a:pt x="1" y="3"/>
                      <a:pt x="1" y="3"/>
                      <a:pt x="1" y="3"/>
                    </a:cubicBezTo>
                    <a:cubicBezTo>
                      <a:pt x="1" y="3"/>
                      <a:pt x="1" y="3"/>
                      <a:pt x="2" y="3"/>
                    </a:cubicBezTo>
                    <a:cubicBezTo>
                      <a:pt x="2" y="3"/>
                      <a:pt x="2" y="4"/>
                      <a:pt x="3" y="4"/>
                    </a:cubicBezTo>
                    <a:cubicBezTo>
                      <a:pt x="3" y="4"/>
                      <a:pt x="4" y="4"/>
                      <a:pt x="5" y="5"/>
                    </a:cubicBezTo>
                    <a:cubicBezTo>
                      <a:pt x="5" y="5"/>
                      <a:pt x="6" y="5"/>
                      <a:pt x="6" y="5"/>
                    </a:cubicBezTo>
                    <a:cubicBezTo>
                      <a:pt x="6" y="5"/>
                      <a:pt x="6" y="5"/>
                      <a:pt x="7" y="5"/>
                    </a:cubicBezTo>
                    <a:cubicBezTo>
                      <a:pt x="8" y="5"/>
                      <a:pt x="9" y="5"/>
                      <a:pt x="10" y="5"/>
                    </a:cubicBezTo>
                    <a:cubicBezTo>
                      <a:pt x="10" y="5"/>
                      <a:pt x="10" y="5"/>
                      <a:pt x="10" y="5"/>
                    </a:cubicBezTo>
                    <a:cubicBezTo>
                      <a:pt x="11" y="5"/>
                      <a:pt x="11" y="5"/>
                      <a:pt x="12" y="5"/>
                    </a:cubicBezTo>
                    <a:cubicBezTo>
                      <a:pt x="12" y="5"/>
                      <a:pt x="12" y="5"/>
                      <a:pt x="12" y="5"/>
                    </a:cubicBezTo>
                    <a:cubicBezTo>
                      <a:pt x="12" y="5"/>
                      <a:pt x="13" y="5"/>
                      <a:pt x="13" y="5"/>
                    </a:cubicBezTo>
                    <a:cubicBezTo>
                      <a:pt x="13" y="5"/>
                      <a:pt x="13" y="5"/>
                      <a:pt x="14" y="5"/>
                    </a:cubicBezTo>
                    <a:cubicBezTo>
                      <a:pt x="14" y="4"/>
                      <a:pt x="15" y="4"/>
                      <a:pt x="15" y="4"/>
                    </a:cubicBezTo>
                    <a:cubicBezTo>
                      <a:pt x="18" y="3"/>
                      <a:pt x="19" y="1"/>
                      <a:pt x="19" y="0"/>
                    </a:cubicBezTo>
                    <a:cubicBezTo>
                      <a:pt x="20" y="51"/>
                      <a:pt x="20" y="51"/>
                      <a:pt x="20" y="51"/>
                    </a:cubicBezTo>
                    <a:cubicBezTo>
                      <a:pt x="20" y="53"/>
                      <a:pt x="19" y="54"/>
                      <a:pt x="16" y="55"/>
                    </a:cubicBezTo>
                    <a:cubicBezTo>
                      <a:pt x="16" y="55"/>
                      <a:pt x="16" y="55"/>
                      <a:pt x="16" y="55"/>
                    </a:cubicBezTo>
                    <a:cubicBezTo>
                      <a:pt x="16" y="56"/>
                      <a:pt x="15" y="56"/>
                      <a:pt x="15" y="56"/>
                    </a:cubicBezTo>
                    <a:cubicBezTo>
                      <a:pt x="15" y="56"/>
                      <a:pt x="15" y="56"/>
                      <a:pt x="14" y="56"/>
                    </a:cubicBezTo>
                    <a:cubicBezTo>
                      <a:pt x="14" y="56"/>
                      <a:pt x="14" y="56"/>
                      <a:pt x="14" y="56"/>
                    </a:cubicBezTo>
                    <a:cubicBezTo>
                      <a:pt x="14" y="56"/>
                      <a:pt x="14" y="56"/>
                      <a:pt x="14" y="56"/>
                    </a:cubicBezTo>
                    <a:cubicBezTo>
                      <a:pt x="13" y="56"/>
                      <a:pt x="13" y="56"/>
                      <a:pt x="13" y="56"/>
                    </a:cubicBezTo>
                    <a:cubicBezTo>
                      <a:pt x="13" y="56"/>
                      <a:pt x="13" y="56"/>
                      <a:pt x="13" y="56"/>
                    </a:cubicBezTo>
                    <a:cubicBezTo>
                      <a:pt x="13" y="56"/>
                      <a:pt x="13" y="56"/>
                      <a:pt x="13" y="56"/>
                    </a:cubicBezTo>
                    <a:cubicBezTo>
                      <a:pt x="12" y="56"/>
                      <a:pt x="12" y="56"/>
                      <a:pt x="12" y="56"/>
                    </a:cubicBezTo>
                    <a:cubicBezTo>
                      <a:pt x="12" y="56"/>
                      <a:pt x="11" y="57"/>
                      <a:pt x="11" y="57"/>
                    </a:cubicBezTo>
                    <a:cubicBezTo>
                      <a:pt x="11" y="57"/>
                      <a:pt x="11" y="57"/>
                      <a:pt x="11" y="57"/>
                    </a:cubicBezTo>
                    <a:cubicBezTo>
                      <a:pt x="11" y="57"/>
                      <a:pt x="11" y="57"/>
                      <a:pt x="11" y="57"/>
                    </a:cubicBezTo>
                    <a:cubicBezTo>
                      <a:pt x="10" y="57"/>
                      <a:pt x="10" y="57"/>
                      <a:pt x="10" y="57"/>
                    </a:cubicBezTo>
                    <a:cubicBezTo>
                      <a:pt x="10" y="57"/>
                      <a:pt x="9" y="57"/>
                      <a:pt x="9" y="57"/>
                    </a:cubicBezTo>
                    <a:cubicBezTo>
                      <a:pt x="9" y="57"/>
                      <a:pt x="9" y="57"/>
                      <a:pt x="9" y="57"/>
                    </a:cubicBezTo>
                    <a:cubicBezTo>
                      <a:pt x="9" y="56"/>
                      <a:pt x="8" y="56"/>
                      <a:pt x="8" y="56"/>
                    </a:cubicBezTo>
                    <a:cubicBezTo>
                      <a:pt x="8" y="56"/>
                      <a:pt x="8" y="56"/>
                      <a:pt x="8" y="56"/>
                    </a:cubicBezTo>
                    <a:cubicBezTo>
                      <a:pt x="7" y="56"/>
                      <a:pt x="7" y="56"/>
                      <a:pt x="7" y="56"/>
                    </a:cubicBezTo>
                    <a:cubicBezTo>
                      <a:pt x="6" y="56"/>
                      <a:pt x="6" y="56"/>
                      <a:pt x="6" y="56"/>
                    </a:cubicBezTo>
                    <a:cubicBezTo>
                      <a:pt x="6" y="56"/>
                      <a:pt x="6" y="56"/>
                      <a:pt x="6" y="56"/>
                    </a:cubicBezTo>
                    <a:cubicBezTo>
                      <a:pt x="5" y="56"/>
                      <a:pt x="4" y="56"/>
                      <a:pt x="4" y="55"/>
                    </a:cubicBezTo>
                    <a:cubicBezTo>
                      <a:pt x="4" y="55"/>
                      <a:pt x="3" y="55"/>
                      <a:pt x="3" y="55"/>
                    </a:cubicBezTo>
                    <a:cubicBezTo>
                      <a:pt x="3" y="55"/>
                      <a:pt x="3" y="55"/>
                      <a:pt x="3" y="55"/>
                    </a:cubicBezTo>
                    <a:cubicBezTo>
                      <a:pt x="3" y="54"/>
                      <a:pt x="2" y="54"/>
                      <a:pt x="2" y="54"/>
                    </a:cubicBezTo>
                    <a:cubicBezTo>
                      <a:pt x="2" y="54"/>
                      <a:pt x="2" y="54"/>
                      <a:pt x="2" y="54"/>
                    </a:cubicBezTo>
                    <a:cubicBezTo>
                      <a:pt x="2" y="54"/>
                      <a:pt x="2" y="54"/>
                      <a:pt x="2" y="54"/>
                    </a:cubicBezTo>
                    <a:cubicBezTo>
                      <a:pt x="2" y="54"/>
                      <a:pt x="2" y="54"/>
                      <a:pt x="2" y="54"/>
                    </a:cubicBezTo>
                    <a:cubicBezTo>
                      <a:pt x="2" y="54"/>
                      <a:pt x="1" y="53"/>
                      <a:pt x="1" y="53"/>
                    </a:cubicBezTo>
                    <a:cubicBezTo>
                      <a:pt x="1" y="53"/>
                      <a:pt x="1" y="53"/>
                      <a:pt x="1" y="53"/>
                    </a:cubicBezTo>
                    <a:cubicBezTo>
                      <a:pt x="1" y="53"/>
                      <a:pt x="1" y="53"/>
                      <a:pt x="1" y="53"/>
                    </a:cubicBezTo>
                    <a:cubicBezTo>
                      <a:pt x="1" y="53"/>
                      <a:pt x="1" y="53"/>
                      <a:pt x="1" y="53"/>
                    </a:cubicBezTo>
                    <a:cubicBezTo>
                      <a:pt x="1" y="53"/>
                      <a:pt x="1" y="52"/>
                      <a:pt x="1" y="52"/>
                    </a:cubicBezTo>
                    <a:cubicBezTo>
                      <a:pt x="1" y="52"/>
                      <a:pt x="1" y="52"/>
                      <a:pt x="1" y="52"/>
                    </a:cubicBezTo>
                    <a:cubicBezTo>
                      <a:pt x="1" y="52"/>
                      <a:pt x="1" y="52"/>
                      <a:pt x="1" y="52"/>
                    </a:cubicBezTo>
                    <a:cubicBezTo>
                      <a:pt x="1" y="52"/>
                      <a:pt x="1" y="52"/>
                      <a:pt x="1" y="52"/>
                    </a:cubicBezTo>
                    <a:cubicBezTo>
                      <a:pt x="1" y="52"/>
                      <a:pt x="1" y="52"/>
                      <a:pt x="1" y="51"/>
                    </a:cubicBezTo>
                    <a:cubicBezTo>
                      <a:pt x="0" y="0"/>
                      <a:pt x="0" y="0"/>
                      <a:pt x="0" y="0"/>
                    </a:cubicBezTo>
                    <a:cubicBezTo>
                      <a:pt x="0" y="0"/>
                      <a:pt x="0" y="1"/>
                      <a:pt x="0" y="1"/>
                    </a:cubicBezTo>
                    <a:close/>
                  </a:path>
                </a:pathLst>
              </a:custGeom>
              <a:solidFill>
                <a:schemeClr val="accent4"/>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59" name="Freeform 148">
                <a:extLst>
                  <a:ext uri="{FF2B5EF4-FFF2-40B4-BE49-F238E27FC236}">
                    <a16:creationId xmlns:a16="http://schemas.microsoft.com/office/drawing/2014/main" id="{C9838A3E-068A-4873-B900-B3AA9F5681CF}"/>
                  </a:ext>
                </a:extLst>
              </p:cNvPr>
              <p:cNvSpPr/>
              <p:nvPr/>
            </p:nvSpPr>
            <p:spPr bwMode="auto">
              <a:xfrm>
                <a:off x="3028" y="2350"/>
                <a:ext cx="79" cy="46"/>
              </a:xfrm>
              <a:custGeom>
                <a:gdLst>
                  <a:gd fmla="*/ 4 w 21" name="T0"/>
                  <a:gd fmla="*/ 2 h 12" name="T1"/>
                  <a:gd fmla="*/ 3 w 21" name="T2"/>
                  <a:gd fmla="*/ 9 h 12" name="T3"/>
                  <a:gd fmla="*/ 16 w 21" name="T4"/>
                  <a:gd fmla="*/ 10 h 12" name="T5"/>
                  <a:gd fmla="*/ 18 w 21" name="T6"/>
                  <a:gd fmla="*/ 3 h 12" name="T7"/>
                  <a:gd fmla="*/ 4 w 21" name="T8"/>
                  <a:gd fmla="*/ 2 h 12" name="T9"/>
                </a:gdLst>
                <a:cxnLst>
                  <a:cxn ang="0">
                    <a:pos x="T0" y="T1"/>
                  </a:cxn>
                  <a:cxn ang="0">
                    <a:pos x="T2" y="T3"/>
                  </a:cxn>
                  <a:cxn ang="0">
                    <a:pos x="T4" y="T5"/>
                  </a:cxn>
                  <a:cxn ang="0">
                    <a:pos x="T6" y="T7"/>
                  </a:cxn>
                  <a:cxn ang="0">
                    <a:pos x="T8" y="T9"/>
                  </a:cxn>
                </a:cxnLst>
                <a:rect b="b" l="0" r="r" t="0"/>
                <a:pathLst>
                  <a:path h="12" w="21">
                    <a:moveTo>
                      <a:pt x="4" y="2"/>
                    </a:moveTo>
                    <a:cubicBezTo>
                      <a:pt x="0" y="4"/>
                      <a:pt x="0" y="7"/>
                      <a:pt x="3" y="9"/>
                    </a:cubicBezTo>
                    <a:cubicBezTo>
                      <a:pt x="6" y="12"/>
                      <a:pt x="12" y="12"/>
                      <a:pt x="16" y="10"/>
                    </a:cubicBezTo>
                    <a:cubicBezTo>
                      <a:pt x="20" y="8"/>
                      <a:pt x="21" y="5"/>
                      <a:pt x="18" y="3"/>
                    </a:cubicBezTo>
                    <a:cubicBezTo>
                      <a:pt x="15" y="0"/>
                      <a:pt x="9" y="0"/>
                      <a:pt x="4" y="2"/>
                    </a:cubicBezTo>
                    <a:close/>
                  </a:path>
                </a:pathLst>
              </a:custGeom>
              <a:solidFill>
                <a:srgbClr val="FFCD9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60" name="Freeform 149">
                <a:extLst>
                  <a:ext uri="{FF2B5EF4-FFF2-40B4-BE49-F238E27FC236}">
                    <a16:creationId xmlns:a16="http://schemas.microsoft.com/office/drawing/2014/main" id="{029FCD96-BF5E-40F7-AAB9-E345D987EC16}"/>
                  </a:ext>
                </a:extLst>
              </p:cNvPr>
              <p:cNvSpPr/>
              <p:nvPr/>
            </p:nvSpPr>
            <p:spPr bwMode="auto">
              <a:xfrm>
                <a:off x="2953" y="2482"/>
                <a:ext cx="75" cy="140"/>
              </a:xfrm>
              <a:custGeom>
                <a:gdLst>
                  <a:gd fmla="*/ 0 w 20" name="T0"/>
                  <a:gd fmla="*/ 2 h 37" name="T1"/>
                  <a:gd fmla="*/ 0 w 20" name="T2"/>
                  <a:gd fmla="*/ 2 h 37" name="T3"/>
                  <a:gd fmla="*/ 0 w 20" name="T4"/>
                  <a:gd fmla="*/ 2 h 37" name="T5"/>
                  <a:gd fmla="*/ 1 w 20" name="T6"/>
                  <a:gd fmla="*/ 2 h 37" name="T7"/>
                  <a:gd fmla="*/ 1 w 20" name="T8"/>
                  <a:gd fmla="*/ 3 h 37" name="T9"/>
                  <a:gd fmla="*/ 1 w 20" name="T10"/>
                  <a:gd fmla="*/ 3 h 37" name="T11"/>
                  <a:gd fmla="*/ 2 w 20" name="T12"/>
                  <a:gd fmla="*/ 4 h 37" name="T13"/>
                  <a:gd fmla="*/ 3 w 20" name="T14"/>
                  <a:gd fmla="*/ 4 h 37" name="T15"/>
                  <a:gd fmla="*/ 5 w 20" name="T16"/>
                  <a:gd fmla="*/ 5 h 37" name="T17"/>
                  <a:gd fmla="*/ 6 w 20" name="T18"/>
                  <a:gd fmla="*/ 6 h 37" name="T19"/>
                  <a:gd fmla="*/ 7 w 20" name="T20"/>
                  <a:gd fmla="*/ 6 h 37" name="T21"/>
                  <a:gd fmla="*/ 8 w 20" name="T22"/>
                  <a:gd fmla="*/ 6 h 37" name="T23"/>
                  <a:gd fmla="*/ 8 w 20" name="T24"/>
                  <a:gd fmla="*/ 6 h 37" name="T25"/>
                  <a:gd fmla="*/ 8 w 20" name="T26"/>
                  <a:gd fmla="*/ 6 h 37" name="T27"/>
                  <a:gd fmla="*/ 10 w 20" name="T28"/>
                  <a:gd fmla="*/ 6 h 37" name="T29"/>
                  <a:gd fmla="*/ 10 w 20" name="T30"/>
                  <a:gd fmla="*/ 6 h 37" name="T31"/>
                  <a:gd fmla="*/ 12 w 20" name="T32"/>
                  <a:gd fmla="*/ 6 h 37" name="T33"/>
                  <a:gd fmla="*/ 12 w 20" name="T34"/>
                  <a:gd fmla="*/ 6 h 37" name="T35"/>
                  <a:gd fmla="*/ 14 w 20" name="T36"/>
                  <a:gd fmla="*/ 5 h 37" name="T37"/>
                  <a:gd fmla="*/ 14 w 20" name="T38"/>
                  <a:gd fmla="*/ 5 h 37" name="T39"/>
                  <a:gd fmla="*/ 15 w 20" name="T40"/>
                  <a:gd fmla="*/ 5 h 37" name="T41"/>
                  <a:gd fmla="*/ 19 w 20" name="T42"/>
                  <a:gd fmla="*/ 0 h 37" name="T43"/>
                  <a:gd fmla="*/ 20 w 20" name="T44"/>
                  <a:gd fmla="*/ 31 h 37" name="T45"/>
                  <a:gd fmla="*/ 16 w 20" name="T46"/>
                  <a:gd fmla="*/ 36 h 37" name="T47"/>
                  <a:gd fmla="*/ 16 w 20" name="T48"/>
                  <a:gd fmla="*/ 36 h 37" name="T49"/>
                  <a:gd fmla="*/ 15 w 20" name="T50"/>
                  <a:gd fmla="*/ 36 h 37" name="T51"/>
                  <a:gd fmla="*/ 14 w 20" name="T52"/>
                  <a:gd fmla="*/ 36 h 37" name="T53"/>
                  <a:gd fmla="*/ 14 w 20" name="T54"/>
                  <a:gd fmla="*/ 36 h 37" name="T55"/>
                  <a:gd fmla="*/ 14 w 20" name="T56"/>
                  <a:gd fmla="*/ 36 h 37" name="T57"/>
                  <a:gd fmla="*/ 13 w 20" name="T58"/>
                  <a:gd fmla="*/ 37 h 37" name="T59"/>
                  <a:gd fmla="*/ 13 w 20" name="T60"/>
                  <a:gd fmla="*/ 37 h 37" name="T61"/>
                  <a:gd fmla="*/ 12 w 20" name="T62"/>
                  <a:gd fmla="*/ 37 h 37" name="T63"/>
                  <a:gd fmla="*/ 12 w 20" name="T64"/>
                  <a:gd fmla="*/ 37 h 37" name="T65"/>
                  <a:gd fmla="*/ 11 w 20" name="T66"/>
                  <a:gd fmla="*/ 37 h 37" name="T67"/>
                  <a:gd fmla="*/ 11 w 20" name="T68"/>
                  <a:gd fmla="*/ 37 h 37" name="T69"/>
                  <a:gd fmla="*/ 11 w 20" name="T70"/>
                  <a:gd fmla="*/ 37 h 37" name="T71"/>
                  <a:gd fmla="*/ 10 w 20" name="T72"/>
                  <a:gd fmla="*/ 37 h 37" name="T73"/>
                  <a:gd fmla="*/ 9 w 20" name="T74"/>
                  <a:gd fmla="*/ 37 h 37" name="T75"/>
                  <a:gd fmla="*/ 9 w 20" name="T76"/>
                  <a:gd fmla="*/ 37 h 37" name="T77"/>
                  <a:gd fmla="*/ 8 w 20" name="T78"/>
                  <a:gd fmla="*/ 37 h 37" name="T79"/>
                  <a:gd fmla="*/ 7 w 20" name="T80"/>
                  <a:gd fmla="*/ 37 h 37" name="T81"/>
                  <a:gd fmla="*/ 7 w 20" name="T82"/>
                  <a:gd fmla="*/ 37 h 37" name="T83"/>
                  <a:gd fmla="*/ 6 w 20" name="T84"/>
                  <a:gd fmla="*/ 36 h 37" name="T85"/>
                  <a:gd fmla="*/ 6 w 20" name="T86"/>
                  <a:gd fmla="*/ 36 h 37" name="T87"/>
                  <a:gd fmla="*/ 4 w 20" name="T88"/>
                  <a:gd fmla="*/ 35 h 37" name="T89"/>
                  <a:gd fmla="*/ 3 w 20" name="T90"/>
                  <a:gd fmla="*/ 35 h 37" name="T91"/>
                  <a:gd fmla="*/ 3 w 20" name="T92"/>
                  <a:gd fmla="*/ 35 h 37" name="T93"/>
                  <a:gd fmla="*/ 2 w 20" name="T94"/>
                  <a:gd fmla="*/ 35 h 37" name="T95"/>
                  <a:gd fmla="*/ 2 w 20" name="T96"/>
                  <a:gd fmla="*/ 34 h 37" name="T97"/>
                  <a:gd fmla="*/ 2 w 20" name="T98"/>
                  <a:gd fmla="*/ 34 h 37" name="T99"/>
                  <a:gd fmla="*/ 2 w 20" name="T100"/>
                  <a:gd fmla="*/ 34 h 37" name="T101"/>
                  <a:gd fmla="*/ 1 w 20" name="T102"/>
                  <a:gd fmla="*/ 34 h 37" name="T103"/>
                  <a:gd fmla="*/ 1 w 20" name="T104"/>
                  <a:gd fmla="*/ 33 h 37" name="T105"/>
                  <a:gd fmla="*/ 1 w 20" name="T106"/>
                  <a:gd fmla="*/ 33 h 37" name="T107"/>
                  <a:gd fmla="*/ 1 w 20" name="T108"/>
                  <a:gd fmla="*/ 33 h 37" name="T109"/>
                  <a:gd fmla="*/ 1 w 20" name="T110"/>
                  <a:gd fmla="*/ 33 h 37" name="T111"/>
                  <a:gd fmla="*/ 1 w 20" name="T112"/>
                  <a:gd fmla="*/ 33 h 37" name="T113"/>
                  <a:gd fmla="*/ 1 w 20" name="T114"/>
                  <a:gd fmla="*/ 33 h 37" name="T115"/>
                  <a:gd fmla="*/ 1 w 20" name="T116"/>
                  <a:gd fmla="*/ 32 h 37" name="T117"/>
                  <a:gd fmla="*/ 1 w 20" name="T118"/>
                  <a:gd fmla="*/ 32 h 37" name="T119"/>
                  <a:gd fmla="*/ 0 w 20" name="T120"/>
                  <a:gd fmla="*/ 1 h 37" name="T121"/>
                  <a:gd fmla="*/ 0 w 20" name="T122"/>
                  <a:gd fmla="*/ 2 h 37"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37" w="20">
                    <a:moveTo>
                      <a:pt x="0" y="2"/>
                    </a:moveTo>
                    <a:cubicBezTo>
                      <a:pt x="0" y="2"/>
                      <a:pt x="0" y="2"/>
                      <a:pt x="0" y="2"/>
                    </a:cubicBezTo>
                    <a:cubicBezTo>
                      <a:pt x="0" y="2"/>
                      <a:pt x="0" y="2"/>
                      <a:pt x="0" y="2"/>
                    </a:cubicBezTo>
                    <a:cubicBezTo>
                      <a:pt x="0" y="2"/>
                      <a:pt x="1" y="2"/>
                      <a:pt x="1" y="2"/>
                    </a:cubicBezTo>
                    <a:cubicBezTo>
                      <a:pt x="1" y="3"/>
                      <a:pt x="1" y="3"/>
                      <a:pt x="1" y="3"/>
                    </a:cubicBezTo>
                    <a:cubicBezTo>
                      <a:pt x="1" y="3"/>
                      <a:pt x="1" y="3"/>
                      <a:pt x="1" y="3"/>
                    </a:cubicBezTo>
                    <a:cubicBezTo>
                      <a:pt x="1" y="4"/>
                      <a:pt x="2" y="4"/>
                      <a:pt x="2" y="4"/>
                    </a:cubicBezTo>
                    <a:cubicBezTo>
                      <a:pt x="2" y="4"/>
                      <a:pt x="3" y="4"/>
                      <a:pt x="3" y="4"/>
                    </a:cubicBezTo>
                    <a:cubicBezTo>
                      <a:pt x="4" y="5"/>
                      <a:pt x="4" y="5"/>
                      <a:pt x="5" y="5"/>
                    </a:cubicBezTo>
                    <a:cubicBezTo>
                      <a:pt x="5" y="5"/>
                      <a:pt x="6" y="5"/>
                      <a:pt x="6" y="6"/>
                    </a:cubicBezTo>
                    <a:cubicBezTo>
                      <a:pt x="6" y="6"/>
                      <a:pt x="7" y="6"/>
                      <a:pt x="7" y="6"/>
                    </a:cubicBezTo>
                    <a:cubicBezTo>
                      <a:pt x="7" y="6"/>
                      <a:pt x="8" y="6"/>
                      <a:pt x="8" y="6"/>
                    </a:cubicBezTo>
                    <a:cubicBezTo>
                      <a:pt x="8" y="6"/>
                      <a:pt x="8" y="6"/>
                      <a:pt x="8" y="6"/>
                    </a:cubicBezTo>
                    <a:cubicBezTo>
                      <a:pt x="8" y="6"/>
                      <a:pt x="8" y="6"/>
                      <a:pt x="8" y="6"/>
                    </a:cubicBezTo>
                    <a:cubicBezTo>
                      <a:pt x="9" y="6"/>
                      <a:pt x="9" y="6"/>
                      <a:pt x="10" y="6"/>
                    </a:cubicBezTo>
                    <a:cubicBezTo>
                      <a:pt x="10" y="6"/>
                      <a:pt x="10" y="6"/>
                      <a:pt x="10" y="6"/>
                    </a:cubicBezTo>
                    <a:cubicBezTo>
                      <a:pt x="11" y="6"/>
                      <a:pt x="11" y="6"/>
                      <a:pt x="12" y="6"/>
                    </a:cubicBezTo>
                    <a:cubicBezTo>
                      <a:pt x="12" y="6"/>
                      <a:pt x="12" y="6"/>
                      <a:pt x="12" y="6"/>
                    </a:cubicBezTo>
                    <a:cubicBezTo>
                      <a:pt x="13" y="6"/>
                      <a:pt x="13" y="5"/>
                      <a:pt x="14" y="5"/>
                    </a:cubicBezTo>
                    <a:cubicBezTo>
                      <a:pt x="14" y="5"/>
                      <a:pt x="14" y="5"/>
                      <a:pt x="14" y="5"/>
                    </a:cubicBezTo>
                    <a:cubicBezTo>
                      <a:pt x="14" y="5"/>
                      <a:pt x="15" y="5"/>
                      <a:pt x="15" y="5"/>
                    </a:cubicBezTo>
                    <a:cubicBezTo>
                      <a:pt x="18" y="4"/>
                      <a:pt x="19" y="2"/>
                      <a:pt x="19" y="0"/>
                    </a:cubicBezTo>
                    <a:cubicBezTo>
                      <a:pt x="20" y="31"/>
                      <a:pt x="20" y="31"/>
                      <a:pt x="20" y="31"/>
                    </a:cubicBezTo>
                    <a:cubicBezTo>
                      <a:pt x="20" y="33"/>
                      <a:pt x="18" y="35"/>
                      <a:pt x="16" y="36"/>
                    </a:cubicBezTo>
                    <a:cubicBezTo>
                      <a:pt x="16" y="36"/>
                      <a:pt x="16" y="36"/>
                      <a:pt x="16" y="36"/>
                    </a:cubicBezTo>
                    <a:cubicBezTo>
                      <a:pt x="15" y="36"/>
                      <a:pt x="15" y="36"/>
                      <a:pt x="15" y="36"/>
                    </a:cubicBezTo>
                    <a:cubicBezTo>
                      <a:pt x="15" y="36"/>
                      <a:pt x="14" y="36"/>
                      <a:pt x="14" y="36"/>
                    </a:cubicBezTo>
                    <a:cubicBezTo>
                      <a:pt x="14" y="36"/>
                      <a:pt x="14" y="36"/>
                      <a:pt x="14" y="36"/>
                    </a:cubicBezTo>
                    <a:cubicBezTo>
                      <a:pt x="14" y="36"/>
                      <a:pt x="14" y="36"/>
                      <a:pt x="14" y="36"/>
                    </a:cubicBezTo>
                    <a:cubicBezTo>
                      <a:pt x="13" y="37"/>
                      <a:pt x="13" y="37"/>
                      <a:pt x="13" y="37"/>
                    </a:cubicBezTo>
                    <a:cubicBezTo>
                      <a:pt x="13" y="37"/>
                      <a:pt x="13" y="37"/>
                      <a:pt x="13" y="37"/>
                    </a:cubicBezTo>
                    <a:cubicBezTo>
                      <a:pt x="13" y="37"/>
                      <a:pt x="12" y="37"/>
                      <a:pt x="12" y="37"/>
                    </a:cubicBezTo>
                    <a:cubicBezTo>
                      <a:pt x="12" y="37"/>
                      <a:pt x="12" y="37"/>
                      <a:pt x="12" y="37"/>
                    </a:cubicBezTo>
                    <a:cubicBezTo>
                      <a:pt x="11" y="37"/>
                      <a:pt x="11" y="37"/>
                      <a:pt x="11" y="37"/>
                    </a:cubicBezTo>
                    <a:cubicBezTo>
                      <a:pt x="11" y="37"/>
                      <a:pt x="11" y="37"/>
                      <a:pt x="11" y="37"/>
                    </a:cubicBezTo>
                    <a:cubicBezTo>
                      <a:pt x="11" y="37"/>
                      <a:pt x="11" y="37"/>
                      <a:pt x="11" y="37"/>
                    </a:cubicBezTo>
                    <a:cubicBezTo>
                      <a:pt x="10" y="37"/>
                      <a:pt x="10" y="37"/>
                      <a:pt x="10" y="37"/>
                    </a:cubicBezTo>
                    <a:cubicBezTo>
                      <a:pt x="10" y="37"/>
                      <a:pt x="9" y="37"/>
                      <a:pt x="9" y="37"/>
                    </a:cubicBezTo>
                    <a:cubicBezTo>
                      <a:pt x="9" y="37"/>
                      <a:pt x="9" y="37"/>
                      <a:pt x="9" y="37"/>
                    </a:cubicBezTo>
                    <a:cubicBezTo>
                      <a:pt x="8" y="37"/>
                      <a:pt x="8" y="37"/>
                      <a:pt x="8" y="37"/>
                    </a:cubicBezTo>
                    <a:cubicBezTo>
                      <a:pt x="8" y="37"/>
                      <a:pt x="7" y="37"/>
                      <a:pt x="7" y="37"/>
                    </a:cubicBezTo>
                    <a:cubicBezTo>
                      <a:pt x="7" y="37"/>
                      <a:pt x="7" y="37"/>
                      <a:pt x="7" y="37"/>
                    </a:cubicBezTo>
                    <a:cubicBezTo>
                      <a:pt x="6" y="37"/>
                      <a:pt x="6" y="36"/>
                      <a:pt x="6" y="36"/>
                    </a:cubicBezTo>
                    <a:cubicBezTo>
                      <a:pt x="6" y="36"/>
                      <a:pt x="6" y="36"/>
                      <a:pt x="6" y="36"/>
                    </a:cubicBezTo>
                    <a:cubicBezTo>
                      <a:pt x="5" y="36"/>
                      <a:pt x="4" y="36"/>
                      <a:pt x="4" y="35"/>
                    </a:cubicBezTo>
                    <a:cubicBezTo>
                      <a:pt x="3" y="35"/>
                      <a:pt x="3" y="35"/>
                      <a:pt x="3" y="35"/>
                    </a:cubicBezTo>
                    <a:cubicBezTo>
                      <a:pt x="3" y="35"/>
                      <a:pt x="3" y="35"/>
                      <a:pt x="3" y="35"/>
                    </a:cubicBezTo>
                    <a:cubicBezTo>
                      <a:pt x="2" y="35"/>
                      <a:pt x="2" y="35"/>
                      <a:pt x="2" y="35"/>
                    </a:cubicBezTo>
                    <a:cubicBezTo>
                      <a:pt x="2" y="35"/>
                      <a:pt x="2" y="34"/>
                      <a:pt x="2" y="34"/>
                    </a:cubicBezTo>
                    <a:cubicBezTo>
                      <a:pt x="2" y="34"/>
                      <a:pt x="2" y="34"/>
                      <a:pt x="2" y="34"/>
                    </a:cubicBezTo>
                    <a:cubicBezTo>
                      <a:pt x="2" y="34"/>
                      <a:pt x="2" y="34"/>
                      <a:pt x="2" y="34"/>
                    </a:cubicBezTo>
                    <a:cubicBezTo>
                      <a:pt x="1" y="34"/>
                      <a:pt x="1" y="34"/>
                      <a:pt x="1" y="34"/>
                    </a:cubicBezTo>
                    <a:cubicBezTo>
                      <a:pt x="1" y="34"/>
                      <a:pt x="1" y="34"/>
                      <a:pt x="1" y="33"/>
                    </a:cubicBezTo>
                    <a:cubicBezTo>
                      <a:pt x="1" y="33"/>
                      <a:pt x="1" y="33"/>
                      <a:pt x="1" y="33"/>
                    </a:cubicBezTo>
                    <a:cubicBezTo>
                      <a:pt x="1" y="33"/>
                      <a:pt x="1" y="33"/>
                      <a:pt x="1" y="33"/>
                    </a:cubicBezTo>
                    <a:cubicBezTo>
                      <a:pt x="1" y="33"/>
                      <a:pt x="1" y="33"/>
                      <a:pt x="1" y="33"/>
                    </a:cubicBezTo>
                    <a:cubicBezTo>
                      <a:pt x="1" y="33"/>
                      <a:pt x="1" y="33"/>
                      <a:pt x="1" y="33"/>
                    </a:cubicBezTo>
                    <a:cubicBezTo>
                      <a:pt x="1" y="33"/>
                      <a:pt x="1" y="33"/>
                      <a:pt x="1" y="33"/>
                    </a:cubicBezTo>
                    <a:cubicBezTo>
                      <a:pt x="1" y="32"/>
                      <a:pt x="1" y="32"/>
                      <a:pt x="1" y="32"/>
                    </a:cubicBezTo>
                    <a:cubicBezTo>
                      <a:pt x="1" y="32"/>
                      <a:pt x="1" y="32"/>
                      <a:pt x="1" y="32"/>
                    </a:cubicBezTo>
                    <a:cubicBezTo>
                      <a:pt x="0" y="1"/>
                      <a:pt x="0" y="1"/>
                      <a:pt x="0" y="1"/>
                    </a:cubicBezTo>
                    <a:cubicBezTo>
                      <a:pt x="0" y="1"/>
                      <a:pt x="0" y="1"/>
                      <a:pt x="0" y="2"/>
                    </a:cubicBezTo>
                    <a:close/>
                  </a:path>
                </a:pathLst>
              </a:custGeom>
              <a:solidFill>
                <a:srgbClr val="B4B4B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61" name="Freeform 150">
                <a:extLst>
                  <a:ext uri="{FF2B5EF4-FFF2-40B4-BE49-F238E27FC236}">
                    <a16:creationId xmlns:a16="http://schemas.microsoft.com/office/drawing/2014/main" id="{50ECA7F6-A58E-437C-8D29-D9D0799946BF}"/>
                  </a:ext>
                </a:extLst>
              </p:cNvPr>
              <p:cNvSpPr/>
              <p:nvPr/>
            </p:nvSpPr>
            <p:spPr bwMode="auto">
              <a:xfrm>
                <a:off x="2949" y="2463"/>
                <a:ext cx="79" cy="46"/>
              </a:xfrm>
              <a:custGeom>
                <a:gdLst>
                  <a:gd fmla="*/ 5 w 21" name="T0"/>
                  <a:gd fmla="*/ 1 h 12" name="T1"/>
                  <a:gd fmla="*/ 3 w 21" name="T2"/>
                  <a:gd fmla="*/ 9 h 12" name="T3"/>
                  <a:gd fmla="*/ 16 w 21" name="T4"/>
                  <a:gd fmla="*/ 10 h 12" name="T5"/>
                  <a:gd fmla="*/ 18 w 21" name="T6"/>
                  <a:gd fmla="*/ 2 h 12" name="T7"/>
                  <a:gd fmla="*/ 5 w 21" name="T8"/>
                  <a:gd fmla="*/ 1 h 12" name="T9"/>
                </a:gdLst>
                <a:cxnLst>
                  <a:cxn ang="0">
                    <a:pos x="T0" y="T1"/>
                  </a:cxn>
                  <a:cxn ang="0">
                    <a:pos x="T2" y="T3"/>
                  </a:cxn>
                  <a:cxn ang="0">
                    <a:pos x="T4" y="T5"/>
                  </a:cxn>
                  <a:cxn ang="0">
                    <a:pos x="T6" y="T7"/>
                  </a:cxn>
                  <a:cxn ang="0">
                    <a:pos x="T8" y="T9"/>
                  </a:cxn>
                </a:cxnLst>
                <a:rect b="b" l="0" r="r" t="0"/>
                <a:pathLst>
                  <a:path h="12" w="21">
                    <a:moveTo>
                      <a:pt x="5" y="1"/>
                    </a:moveTo>
                    <a:cubicBezTo>
                      <a:pt x="1" y="3"/>
                      <a:pt x="0" y="7"/>
                      <a:pt x="3" y="9"/>
                    </a:cubicBezTo>
                    <a:cubicBezTo>
                      <a:pt x="6" y="11"/>
                      <a:pt x="12" y="12"/>
                      <a:pt x="16" y="10"/>
                    </a:cubicBezTo>
                    <a:cubicBezTo>
                      <a:pt x="20" y="8"/>
                      <a:pt x="21" y="4"/>
                      <a:pt x="18" y="2"/>
                    </a:cubicBezTo>
                    <a:cubicBezTo>
                      <a:pt x="15" y="0"/>
                      <a:pt x="9" y="0"/>
                      <a:pt x="5" y="1"/>
                    </a:cubicBezTo>
                    <a:close/>
                  </a:path>
                </a:pathLst>
              </a:custGeom>
              <a:solidFill>
                <a:srgbClr val="EEEFE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62" name="Freeform 151">
                <a:extLst>
                  <a:ext uri="{FF2B5EF4-FFF2-40B4-BE49-F238E27FC236}">
                    <a16:creationId xmlns:a16="http://schemas.microsoft.com/office/drawing/2014/main" id="{8DC4AF4D-4A3F-451A-8343-6054B0F5BDE5}"/>
                  </a:ext>
                </a:extLst>
              </p:cNvPr>
              <p:cNvSpPr/>
              <p:nvPr/>
            </p:nvSpPr>
            <p:spPr bwMode="auto">
              <a:xfrm>
                <a:off x="3292" y="1985"/>
                <a:ext cx="316" cy="166"/>
              </a:xfrm>
              <a:custGeom>
                <a:gdLst>
                  <a:gd fmla="*/ 0 w 316" name="T0"/>
                  <a:gd fmla="*/ 121 h 166" name="T1"/>
                  <a:gd fmla="*/ 75 w 316" name="T2"/>
                  <a:gd fmla="*/ 166 h 166" name="T3"/>
                  <a:gd fmla="*/ 316 w 316" name="T4"/>
                  <a:gd fmla="*/ 46 h 166" name="T5"/>
                  <a:gd fmla="*/ 244 w 316" name="T6"/>
                  <a:gd fmla="*/ 0 h 166" name="T7"/>
                  <a:gd fmla="*/ 0 w 316" name="T8"/>
                  <a:gd fmla="*/ 121 h 166" name="T9"/>
                </a:gdLst>
                <a:cxnLst>
                  <a:cxn ang="0">
                    <a:pos x="T0" y="T1"/>
                  </a:cxn>
                  <a:cxn ang="0">
                    <a:pos x="T2" y="T3"/>
                  </a:cxn>
                  <a:cxn ang="0">
                    <a:pos x="T4" y="T5"/>
                  </a:cxn>
                  <a:cxn ang="0">
                    <a:pos x="T6" y="T7"/>
                  </a:cxn>
                  <a:cxn ang="0">
                    <a:pos x="T8" y="T9"/>
                  </a:cxn>
                </a:cxnLst>
                <a:rect b="b" l="0" r="r" t="0"/>
                <a:pathLst>
                  <a:path h="166" w="316">
                    <a:moveTo>
                      <a:pt x="0" y="121"/>
                    </a:moveTo>
                    <a:lnTo>
                      <a:pt x="75" y="166"/>
                    </a:lnTo>
                    <a:lnTo>
                      <a:pt x="316" y="46"/>
                    </a:lnTo>
                    <a:lnTo>
                      <a:pt x="244" y="0"/>
                    </a:lnTo>
                    <a:lnTo>
                      <a:pt x="0" y="12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63" name="Freeform 152">
                <a:extLst>
                  <a:ext uri="{FF2B5EF4-FFF2-40B4-BE49-F238E27FC236}">
                    <a16:creationId xmlns:a16="http://schemas.microsoft.com/office/drawing/2014/main" id="{135C2529-6D1A-467D-894D-503439AF88F1}"/>
                  </a:ext>
                </a:extLst>
              </p:cNvPr>
              <p:cNvSpPr/>
              <p:nvPr/>
            </p:nvSpPr>
            <p:spPr bwMode="auto">
              <a:xfrm>
                <a:off x="3367" y="2031"/>
                <a:ext cx="241" cy="139"/>
              </a:xfrm>
              <a:custGeom>
                <a:gdLst>
                  <a:gd fmla="*/ 241 w 241" name="T0"/>
                  <a:gd fmla="*/ 0 h 139" name="T1"/>
                  <a:gd fmla="*/ 241 w 241" name="T2"/>
                  <a:gd fmla="*/ 18 h 139" name="T3"/>
                  <a:gd fmla="*/ 0 w 241" name="T4"/>
                  <a:gd fmla="*/ 139 h 139" name="T5"/>
                  <a:gd fmla="*/ 0 w 241" name="T6"/>
                  <a:gd fmla="*/ 120 h 139" name="T7"/>
                  <a:gd fmla="*/ 241 w 241" name="T8"/>
                  <a:gd fmla="*/ 0 h 139" name="T9"/>
                </a:gdLst>
                <a:cxnLst>
                  <a:cxn ang="0">
                    <a:pos x="T0" y="T1"/>
                  </a:cxn>
                  <a:cxn ang="0">
                    <a:pos x="T2" y="T3"/>
                  </a:cxn>
                  <a:cxn ang="0">
                    <a:pos x="T4" y="T5"/>
                  </a:cxn>
                  <a:cxn ang="0">
                    <a:pos x="T6" y="T7"/>
                  </a:cxn>
                  <a:cxn ang="0">
                    <a:pos x="T8" y="T9"/>
                  </a:cxn>
                </a:cxnLst>
                <a:rect b="b" l="0" r="r" t="0"/>
                <a:pathLst>
                  <a:path h="139" w="241">
                    <a:moveTo>
                      <a:pt x="241" y="0"/>
                    </a:moveTo>
                    <a:lnTo>
                      <a:pt x="241" y="18"/>
                    </a:lnTo>
                    <a:lnTo>
                      <a:pt x="0" y="139"/>
                    </a:lnTo>
                    <a:lnTo>
                      <a:pt x="0" y="120"/>
                    </a:lnTo>
                    <a:lnTo>
                      <a:pt x="241" y="0"/>
                    </a:lnTo>
                    <a:close/>
                  </a:path>
                </a:pathLst>
              </a:custGeom>
              <a:solidFill>
                <a:srgbClr val="C8C8C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64" name="Freeform 153">
                <a:extLst>
                  <a:ext uri="{FF2B5EF4-FFF2-40B4-BE49-F238E27FC236}">
                    <a16:creationId xmlns:a16="http://schemas.microsoft.com/office/drawing/2014/main" id="{1F94B791-F5F0-4EAF-93C6-472D6C995954}"/>
                  </a:ext>
                </a:extLst>
              </p:cNvPr>
              <p:cNvSpPr/>
              <p:nvPr/>
            </p:nvSpPr>
            <p:spPr bwMode="auto">
              <a:xfrm>
                <a:off x="3292" y="2106"/>
                <a:ext cx="75" cy="64"/>
              </a:xfrm>
              <a:custGeom>
                <a:gdLst>
                  <a:gd fmla="*/ 75 w 75" name="T0"/>
                  <a:gd fmla="*/ 45 h 64" name="T1"/>
                  <a:gd fmla="*/ 75 w 75" name="T2"/>
                  <a:gd fmla="*/ 64 h 64" name="T3"/>
                  <a:gd fmla="*/ 0 w 75" name="T4"/>
                  <a:gd fmla="*/ 19 h 64" name="T5"/>
                  <a:gd fmla="*/ 0 w 75" name="T6"/>
                  <a:gd fmla="*/ 0 h 64" name="T7"/>
                  <a:gd fmla="*/ 75 w 75" name="T8"/>
                  <a:gd fmla="*/ 45 h 64" name="T9"/>
                </a:gdLst>
                <a:cxnLst>
                  <a:cxn ang="0">
                    <a:pos x="T0" y="T1"/>
                  </a:cxn>
                  <a:cxn ang="0">
                    <a:pos x="T2" y="T3"/>
                  </a:cxn>
                  <a:cxn ang="0">
                    <a:pos x="T4" y="T5"/>
                  </a:cxn>
                  <a:cxn ang="0">
                    <a:pos x="T6" y="T7"/>
                  </a:cxn>
                  <a:cxn ang="0">
                    <a:pos x="T8" y="T9"/>
                  </a:cxn>
                </a:cxnLst>
                <a:rect b="b" l="0" r="r" t="0"/>
                <a:pathLst>
                  <a:path h="64" w="75">
                    <a:moveTo>
                      <a:pt x="75" y="45"/>
                    </a:moveTo>
                    <a:lnTo>
                      <a:pt x="75" y="64"/>
                    </a:lnTo>
                    <a:lnTo>
                      <a:pt x="0" y="19"/>
                    </a:lnTo>
                    <a:lnTo>
                      <a:pt x="0" y="0"/>
                    </a:lnTo>
                    <a:lnTo>
                      <a:pt x="75" y="45"/>
                    </a:lnTo>
                    <a:close/>
                  </a:path>
                </a:pathLst>
              </a:custGeom>
              <a:solidFill>
                <a:srgbClr val="EEEFE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65" name="Freeform 154">
                <a:extLst>
                  <a:ext uri="{FF2B5EF4-FFF2-40B4-BE49-F238E27FC236}">
                    <a16:creationId xmlns:a16="http://schemas.microsoft.com/office/drawing/2014/main" id="{9F897788-244C-46B4-B02A-B801A68A684A}"/>
                  </a:ext>
                </a:extLst>
              </p:cNvPr>
              <p:cNvSpPr/>
              <p:nvPr/>
            </p:nvSpPr>
            <p:spPr bwMode="auto">
              <a:xfrm>
                <a:off x="3408" y="1929"/>
                <a:ext cx="125" cy="68"/>
              </a:xfrm>
              <a:custGeom>
                <a:gdLst>
                  <a:gd fmla="*/ 125 w 125" name="T0"/>
                  <a:gd fmla="*/ 30 h 68" name="T1"/>
                  <a:gd fmla="*/ 83 w 125" name="T2"/>
                  <a:gd fmla="*/ 0 h 68" name="T3"/>
                  <a:gd fmla="*/ 0 w 125" name="T4"/>
                  <a:gd fmla="*/ 38 h 68" name="T5"/>
                  <a:gd fmla="*/ 42 w 125" name="T6"/>
                  <a:gd fmla="*/ 68 h 68" name="T7"/>
                  <a:gd fmla="*/ 125 w 125" name="T8"/>
                  <a:gd fmla="*/ 30 h 68" name="T9"/>
                </a:gdLst>
                <a:cxnLst>
                  <a:cxn ang="0">
                    <a:pos x="T0" y="T1"/>
                  </a:cxn>
                  <a:cxn ang="0">
                    <a:pos x="T2" y="T3"/>
                  </a:cxn>
                  <a:cxn ang="0">
                    <a:pos x="T4" y="T5"/>
                  </a:cxn>
                  <a:cxn ang="0">
                    <a:pos x="T6" y="T7"/>
                  </a:cxn>
                  <a:cxn ang="0">
                    <a:pos x="T8" y="T9"/>
                  </a:cxn>
                </a:cxnLst>
                <a:rect b="b" l="0" r="r" t="0"/>
                <a:pathLst>
                  <a:path h="68" w="125">
                    <a:moveTo>
                      <a:pt x="125" y="30"/>
                    </a:moveTo>
                    <a:lnTo>
                      <a:pt x="83" y="0"/>
                    </a:lnTo>
                    <a:lnTo>
                      <a:pt x="0" y="38"/>
                    </a:lnTo>
                    <a:lnTo>
                      <a:pt x="42" y="68"/>
                    </a:lnTo>
                    <a:lnTo>
                      <a:pt x="125" y="30"/>
                    </a:lnTo>
                    <a:close/>
                  </a:path>
                </a:pathLst>
              </a:custGeom>
              <a:solidFill>
                <a:srgbClr val="C85966"/>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66" name="Freeform 155">
                <a:extLst>
                  <a:ext uri="{FF2B5EF4-FFF2-40B4-BE49-F238E27FC236}">
                    <a16:creationId xmlns:a16="http://schemas.microsoft.com/office/drawing/2014/main" id="{D3535D36-C5FB-4BEE-A014-3034170756D2}"/>
                  </a:ext>
                </a:extLst>
              </p:cNvPr>
              <p:cNvSpPr/>
              <p:nvPr/>
            </p:nvSpPr>
            <p:spPr bwMode="auto">
              <a:xfrm>
                <a:off x="3408" y="1967"/>
                <a:ext cx="42" cy="30"/>
              </a:xfrm>
              <a:custGeom>
                <a:gdLst>
                  <a:gd fmla="*/ 42 w 42" name="T0"/>
                  <a:gd fmla="*/ 30 h 30" name="T1"/>
                  <a:gd fmla="*/ 0 w 42" name="T2"/>
                  <a:gd fmla="*/ 0 h 30" name="T3"/>
                  <a:gd fmla="*/ 0 w 42" name="T4"/>
                  <a:gd fmla="*/ 3 h 30" name="T5"/>
                  <a:gd fmla="*/ 42 w 42" name="T6"/>
                  <a:gd fmla="*/ 30 h 30" name="T7"/>
                  <a:gd fmla="*/ 42 w 42" name="T8"/>
                  <a:gd fmla="*/ 30 h 30" name="T9"/>
                </a:gdLst>
                <a:cxnLst>
                  <a:cxn ang="0">
                    <a:pos x="T0" y="T1"/>
                  </a:cxn>
                  <a:cxn ang="0">
                    <a:pos x="T2" y="T3"/>
                  </a:cxn>
                  <a:cxn ang="0">
                    <a:pos x="T4" y="T5"/>
                  </a:cxn>
                  <a:cxn ang="0">
                    <a:pos x="T6" y="T7"/>
                  </a:cxn>
                  <a:cxn ang="0">
                    <a:pos x="T8" y="T9"/>
                  </a:cxn>
                </a:cxnLst>
                <a:rect b="b" l="0" r="r" t="0"/>
                <a:pathLst>
                  <a:path h="30" w="42">
                    <a:moveTo>
                      <a:pt x="42" y="30"/>
                    </a:moveTo>
                    <a:lnTo>
                      <a:pt x="0" y="0"/>
                    </a:lnTo>
                    <a:lnTo>
                      <a:pt x="0" y="3"/>
                    </a:lnTo>
                    <a:lnTo>
                      <a:pt x="42" y="30"/>
                    </a:lnTo>
                    <a:lnTo>
                      <a:pt x="42" y="30"/>
                    </a:lnTo>
                    <a:close/>
                  </a:path>
                </a:pathLst>
              </a:custGeom>
              <a:solidFill>
                <a:srgbClr val="C85966"/>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67" name="Freeform 156">
                <a:extLst>
                  <a:ext uri="{FF2B5EF4-FFF2-40B4-BE49-F238E27FC236}">
                    <a16:creationId xmlns:a16="http://schemas.microsoft.com/office/drawing/2014/main" id="{B8F2B774-0A9B-45B2-A6CE-200B7E3CDD66}"/>
                  </a:ext>
                </a:extLst>
              </p:cNvPr>
              <p:cNvSpPr/>
              <p:nvPr/>
            </p:nvSpPr>
            <p:spPr bwMode="auto">
              <a:xfrm>
                <a:off x="3408" y="1967"/>
                <a:ext cx="42" cy="30"/>
              </a:xfrm>
              <a:custGeom>
                <a:gdLst>
                  <a:gd fmla="*/ 42 w 42" name="T0"/>
                  <a:gd fmla="*/ 30 h 30" name="T1"/>
                  <a:gd fmla="*/ 0 w 42" name="T2"/>
                  <a:gd fmla="*/ 0 h 30" name="T3"/>
                  <a:gd fmla="*/ 0 w 42" name="T4"/>
                  <a:gd fmla="*/ 3 h 30" name="T5"/>
                  <a:gd fmla="*/ 42 w 42" name="T6"/>
                  <a:gd fmla="*/ 30 h 30" name="T7"/>
                  <a:gd fmla="*/ 42 w 42" name="T8"/>
                  <a:gd fmla="*/ 30 h 30" name="T9"/>
                </a:gdLst>
                <a:cxnLst>
                  <a:cxn ang="0">
                    <a:pos x="T0" y="T1"/>
                  </a:cxn>
                  <a:cxn ang="0">
                    <a:pos x="T2" y="T3"/>
                  </a:cxn>
                  <a:cxn ang="0">
                    <a:pos x="T4" y="T5"/>
                  </a:cxn>
                  <a:cxn ang="0">
                    <a:pos x="T6" y="T7"/>
                  </a:cxn>
                  <a:cxn ang="0">
                    <a:pos x="T8" y="T9"/>
                  </a:cxn>
                </a:cxnLst>
                <a:rect b="b" l="0" r="r" t="0"/>
                <a:pathLst>
                  <a:path h="30" w="42">
                    <a:moveTo>
                      <a:pt x="42" y="30"/>
                    </a:moveTo>
                    <a:lnTo>
                      <a:pt x="0" y="0"/>
                    </a:lnTo>
                    <a:lnTo>
                      <a:pt x="0" y="3"/>
                    </a:lnTo>
                    <a:lnTo>
                      <a:pt x="42" y="30"/>
                    </a:lnTo>
                    <a:lnTo>
                      <a:pt x="42" y="30"/>
                    </a:lnTo>
                    <a:close/>
                  </a:path>
                </a:pathLst>
              </a:custGeom>
              <a:solidFill>
                <a:srgbClr val="96001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68" name="Rectangle 157">
                <a:extLst>
                  <a:ext uri="{FF2B5EF4-FFF2-40B4-BE49-F238E27FC236}">
                    <a16:creationId xmlns:a16="http://schemas.microsoft.com/office/drawing/2014/main" id="{1F653C61-8ECD-4C1F-B51B-18640F4EEB22}"/>
                  </a:ext>
                </a:extLst>
              </p:cNvPr>
              <p:cNvSpPr>
                <a:spLocks noChangeArrowheads="1"/>
              </p:cNvSpPr>
              <p:nvPr/>
            </p:nvSpPr>
            <p:spPr bwMode="auto">
              <a:xfrm>
                <a:off x="3450" y="1997"/>
                <a:ext cx="1" cy="1"/>
              </a:xfrm>
              <a:prstGeom prst="rect">
                <a:avLst/>
              </a:prstGeom>
              <a:solidFill>
                <a:srgbClr val="70000E"/>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69" name="Freeform 158">
                <a:extLst>
                  <a:ext uri="{FF2B5EF4-FFF2-40B4-BE49-F238E27FC236}">
                    <a16:creationId xmlns:a16="http://schemas.microsoft.com/office/drawing/2014/main" id="{A1F4E10D-06B4-4D86-84AD-2383523112C5}"/>
                  </a:ext>
                </a:extLst>
              </p:cNvPr>
              <p:cNvSpPr/>
              <p:nvPr/>
            </p:nvSpPr>
            <p:spPr bwMode="auto">
              <a:xfrm>
                <a:off x="3408" y="1967"/>
                <a:ext cx="42" cy="30"/>
              </a:xfrm>
              <a:custGeom>
                <a:gdLst>
                  <a:gd fmla="*/ 42 w 42" name="T0"/>
                  <a:gd fmla="*/ 30 h 30" name="T1"/>
                  <a:gd fmla="*/ 0 w 42" name="T2"/>
                  <a:gd fmla="*/ 0 h 30" name="T3"/>
                  <a:gd fmla="*/ 0 w 42" name="T4"/>
                  <a:gd fmla="*/ 0 h 30" name="T5"/>
                  <a:gd fmla="*/ 42 w 42" name="T6"/>
                  <a:gd fmla="*/ 30 h 30" name="T7"/>
                  <a:gd fmla="*/ 42 w 42" name="T8"/>
                  <a:gd fmla="*/ 30 h 30" name="T9"/>
                </a:gdLst>
                <a:cxnLst>
                  <a:cxn ang="0">
                    <a:pos x="T0" y="T1"/>
                  </a:cxn>
                  <a:cxn ang="0">
                    <a:pos x="T2" y="T3"/>
                  </a:cxn>
                  <a:cxn ang="0">
                    <a:pos x="T4" y="T5"/>
                  </a:cxn>
                  <a:cxn ang="0">
                    <a:pos x="T6" y="T7"/>
                  </a:cxn>
                  <a:cxn ang="0">
                    <a:pos x="T8" y="T9"/>
                  </a:cxn>
                </a:cxnLst>
                <a:rect b="b" l="0" r="r" t="0"/>
                <a:pathLst>
                  <a:path h="30" w="42">
                    <a:moveTo>
                      <a:pt x="42" y="30"/>
                    </a:moveTo>
                    <a:lnTo>
                      <a:pt x="0" y="0"/>
                    </a:lnTo>
                    <a:lnTo>
                      <a:pt x="0" y="0"/>
                    </a:lnTo>
                    <a:lnTo>
                      <a:pt x="42" y="30"/>
                    </a:lnTo>
                    <a:lnTo>
                      <a:pt x="42" y="30"/>
                    </a:lnTo>
                    <a:close/>
                  </a:path>
                </a:pathLst>
              </a:custGeom>
              <a:solidFill>
                <a:srgbClr val="63000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70" name="Freeform 159">
                <a:extLst>
                  <a:ext uri="{FF2B5EF4-FFF2-40B4-BE49-F238E27FC236}">
                    <a16:creationId xmlns:a16="http://schemas.microsoft.com/office/drawing/2014/main" id="{76612812-72CD-49F9-822D-AAE725C76E5B}"/>
                  </a:ext>
                </a:extLst>
              </p:cNvPr>
              <p:cNvSpPr/>
              <p:nvPr/>
            </p:nvSpPr>
            <p:spPr bwMode="auto">
              <a:xfrm>
                <a:off x="3408" y="1970"/>
                <a:ext cx="42" cy="27"/>
              </a:xfrm>
              <a:custGeom>
                <a:gdLst>
                  <a:gd fmla="*/ 42 w 42" name="T0"/>
                  <a:gd fmla="*/ 27 h 27" name="T1"/>
                  <a:gd fmla="*/ 0 w 42" name="T2"/>
                  <a:gd fmla="*/ 0 h 27" name="T3"/>
                  <a:gd fmla="*/ 0 w 42" name="T4"/>
                  <a:gd fmla="*/ 0 h 27" name="T5"/>
                  <a:gd fmla="*/ 42 w 42" name="T6"/>
                  <a:gd fmla="*/ 27 h 27" name="T7"/>
                  <a:gd fmla="*/ 42 w 42" name="T8"/>
                  <a:gd fmla="*/ 27 h 27" name="T9"/>
                </a:gdLst>
                <a:cxnLst>
                  <a:cxn ang="0">
                    <a:pos x="T0" y="T1"/>
                  </a:cxn>
                  <a:cxn ang="0">
                    <a:pos x="T2" y="T3"/>
                  </a:cxn>
                  <a:cxn ang="0">
                    <a:pos x="T4" y="T5"/>
                  </a:cxn>
                  <a:cxn ang="0">
                    <a:pos x="T6" y="T7"/>
                  </a:cxn>
                  <a:cxn ang="0">
                    <a:pos x="T8" y="T9"/>
                  </a:cxn>
                </a:cxnLst>
                <a:rect b="b" l="0" r="r" t="0"/>
                <a:pathLst>
                  <a:path h="27" w="42">
                    <a:moveTo>
                      <a:pt x="42" y="27"/>
                    </a:moveTo>
                    <a:lnTo>
                      <a:pt x="0" y="0"/>
                    </a:lnTo>
                    <a:lnTo>
                      <a:pt x="0" y="0"/>
                    </a:lnTo>
                    <a:lnTo>
                      <a:pt x="42" y="27"/>
                    </a:lnTo>
                    <a:lnTo>
                      <a:pt x="42" y="27"/>
                    </a:lnTo>
                    <a:close/>
                  </a:path>
                </a:pathLst>
              </a:custGeom>
              <a:solidFill>
                <a:srgbClr val="C85966"/>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71" name="Freeform 160">
                <a:extLst>
                  <a:ext uri="{FF2B5EF4-FFF2-40B4-BE49-F238E27FC236}">
                    <a16:creationId xmlns:a16="http://schemas.microsoft.com/office/drawing/2014/main" id="{4A0753B2-EFEB-4FE1-9F87-3BE7759FCFA2}"/>
                  </a:ext>
                </a:extLst>
              </p:cNvPr>
              <p:cNvSpPr/>
              <p:nvPr/>
            </p:nvSpPr>
            <p:spPr bwMode="auto">
              <a:xfrm>
                <a:off x="3397" y="1959"/>
                <a:ext cx="136" cy="132"/>
              </a:xfrm>
              <a:custGeom>
                <a:gdLst>
                  <a:gd fmla="*/ 14 w 36" name="T0"/>
                  <a:gd fmla="*/ 10 h 35" name="T1"/>
                  <a:gd fmla="*/ 0 w 36" name="T2"/>
                  <a:gd fmla="*/ 33 h 35" name="T3"/>
                  <a:gd fmla="*/ 15 w 36" name="T4"/>
                  <a:gd fmla="*/ 33 h 35" name="T5"/>
                  <a:gd fmla="*/ 29 w 36" name="T6"/>
                  <a:gd fmla="*/ 20 h 35" name="T7"/>
                  <a:gd fmla="*/ 36 w 36" name="T8"/>
                  <a:gd fmla="*/ 0 h 35" name="T9"/>
                  <a:gd fmla="*/ 14 w 36" name="T10"/>
                  <a:gd fmla="*/ 10 h 35" name="T11"/>
                  <a:gd fmla="*/ 14 w 36" name="T12"/>
                  <a:gd fmla="*/ 10 h 35" name="T13"/>
                </a:gdLst>
                <a:cxnLst>
                  <a:cxn ang="0">
                    <a:pos x="T0" y="T1"/>
                  </a:cxn>
                  <a:cxn ang="0">
                    <a:pos x="T2" y="T3"/>
                  </a:cxn>
                  <a:cxn ang="0">
                    <a:pos x="T4" y="T5"/>
                  </a:cxn>
                  <a:cxn ang="0">
                    <a:pos x="T6" y="T7"/>
                  </a:cxn>
                  <a:cxn ang="0">
                    <a:pos x="T8" y="T9"/>
                  </a:cxn>
                  <a:cxn ang="0">
                    <a:pos x="T10" y="T11"/>
                  </a:cxn>
                  <a:cxn ang="0">
                    <a:pos x="T12" y="T13"/>
                  </a:cxn>
                </a:cxnLst>
                <a:rect b="b" l="0" r="r" t="0"/>
                <a:pathLst>
                  <a:path h="35" w="36">
                    <a:moveTo>
                      <a:pt x="14" y="10"/>
                    </a:moveTo>
                    <a:cubicBezTo>
                      <a:pt x="0" y="33"/>
                      <a:pt x="0" y="33"/>
                      <a:pt x="0" y="33"/>
                    </a:cubicBezTo>
                    <a:cubicBezTo>
                      <a:pt x="4" y="35"/>
                      <a:pt x="9" y="35"/>
                      <a:pt x="15" y="33"/>
                    </a:cubicBezTo>
                    <a:cubicBezTo>
                      <a:pt x="21" y="30"/>
                      <a:pt x="26" y="25"/>
                      <a:pt x="29" y="20"/>
                    </a:cubicBezTo>
                    <a:cubicBezTo>
                      <a:pt x="33" y="14"/>
                      <a:pt x="36" y="6"/>
                      <a:pt x="36" y="0"/>
                    </a:cubicBezTo>
                    <a:cubicBezTo>
                      <a:pt x="14" y="10"/>
                      <a:pt x="14" y="10"/>
                      <a:pt x="14" y="10"/>
                    </a:cubicBezTo>
                    <a:cubicBezTo>
                      <a:pt x="14" y="10"/>
                      <a:pt x="14" y="10"/>
                      <a:pt x="14" y="10"/>
                    </a:cubicBezTo>
                    <a:close/>
                  </a:path>
                </a:pathLst>
              </a:custGeom>
              <a:solidFill>
                <a:srgbClr val="6ABAA7"/>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72" name="Rectangle 161">
                <a:extLst>
                  <a:ext uri="{FF2B5EF4-FFF2-40B4-BE49-F238E27FC236}">
                    <a16:creationId xmlns:a16="http://schemas.microsoft.com/office/drawing/2014/main" id="{DDA07D9A-A1CF-4678-87AF-35434041A323}"/>
                  </a:ext>
                </a:extLst>
              </p:cNvPr>
              <p:cNvSpPr>
                <a:spLocks noChangeArrowheads="1"/>
              </p:cNvSpPr>
              <p:nvPr/>
            </p:nvSpPr>
            <p:spPr bwMode="auto">
              <a:xfrm>
                <a:off x="3450" y="1997"/>
                <a:ext cx="1" cy="1"/>
              </a:xfrm>
              <a:prstGeom prst="rect">
                <a:avLst/>
              </a:prstGeom>
              <a:solidFill>
                <a:srgbClr val="005A83"/>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73" name="Freeform 162">
                <a:extLst>
                  <a:ext uri="{FF2B5EF4-FFF2-40B4-BE49-F238E27FC236}">
                    <a16:creationId xmlns:a16="http://schemas.microsoft.com/office/drawing/2014/main" id="{5CE9D404-B7CF-4495-94FC-BEFD75E43D6C}"/>
                  </a:ext>
                </a:extLst>
              </p:cNvPr>
              <p:cNvSpPr/>
              <p:nvPr/>
            </p:nvSpPr>
            <p:spPr bwMode="auto">
              <a:xfrm>
                <a:off x="3408" y="1967"/>
                <a:ext cx="42" cy="30"/>
              </a:xfrm>
              <a:custGeom>
                <a:gdLst>
                  <a:gd fmla="*/ 42 w 42" name="T0"/>
                  <a:gd fmla="*/ 30 h 30" name="T1"/>
                  <a:gd fmla="*/ 0 w 42" name="T2"/>
                  <a:gd fmla="*/ 0 h 30" name="T3"/>
                  <a:gd fmla="*/ 0 w 42" name="T4"/>
                  <a:gd fmla="*/ 0 h 30" name="T5"/>
                  <a:gd fmla="*/ 42 w 42" name="T6"/>
                  <a:gd fmla="*/ 30 h 30" name="T7"/>
                  <a:gd fmla="*/ 42 w 42" name="T8"/>
                  <a:gd fmla="*/ 30 h 30" name="T9"/>
                </a:gdLst>
                <a:cxnLst>
                  <a:cxn ang="0">
                    <a:pos x="T0" y="T1"/>
                  </a:cxn>
                  <a:cxn ang="0">
                    <a:pos x="T2" y="T3"/>
                  </a:cxn>
                  <a:cxn ang="0">
                    <a:pos x="T4" y="T5"/>
                  </a:cxn>
                  <a:cxn ang="0">
                    <a:pos x="T6" y="T7"/>
                  </a:cxn>
                  <a:cxn ang="0">
                    <a:pos x="T8" y="T9"/>
                  </a:cxn>
                </a:cxnLst>
                <a:rect b="b" l="0" r="r" t="0"/>
                <a:pathLst>
                  <a:path h="30" w="42">
                    <a:moveTo>
                      <a:pt x="42" y="30"/>
                    </a:moveTo>
                    <a:lnTo>
                      <a:pt x="0" y="0"/>
                    </a:lnTo>
                    <a:lnTo>
                      <a:pt x="0" y="0"/>
                    </a:lnTo>
                    <a:lnTo>
                      <a:pt x="42" y="30"/>
                    </a:lnTo>
                    <a:lnTo>
                      <a:pt x="42" y="30"/>
                    </a:lnTo>
                    <a:close/>
                  </a:path>
                </a:pathLst>
              </a:custGeom>
              <a:solidFill>
                <a:srgbClr val="005074"/>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74" name="Freeform 163">
                <a:extLst>
                  <a:ext uri="{FF2B5EF4-FFF2-40B4-BE49-F238E27FC236}">
                    <a16:creationId xmlns:a16="http://schemas.microsoft.com/office/drawing/2014/main" id="{FF694B05-C509-45C1-8C45-E0583A797BAF}"/>
                  </a:ext>
                </a:extLst>
              </p:cNvPr>
              <p:cNvSpPr/>
              <p:nvPr/>
            </p:nvSpPr>
            <p:spPr bwMode="auto">
              <a:xfrm>
                <a:off x="3408" y="1967"/>
                <a:ext cx="42" cy="30"/>
              </a:xfrm>
              <a:custGeom>
                <a:gdLst>
                  <a:gd fmla="*/ 42 w 42" name="T0"/>
                  <a:gd fmla="*/ 30 h 30" name="T1"/>
                  <a:gd fmla="*/ 0 w 42" name="T2"/>
                  <a:gd fmla="*/ 0 h 30" name="T3"/>
                  <a:gd fmla="*/ 0 w 42" name="T4"/>
                  <a:gd fmla="*/ 3 h 30" name="T5"/>
                  <a:gd fmla="*/ 42 w 42" name="T6"/>
                  <a:gd fmla="*/ 30 h 30" name="T7"/>
                  <a:gd fmla="*/ 42 w 42" name="T8"/>
                  <a:gd fmla="*/ 30 h 30" name="T9"/>
                </a:gdLst>
                <a:cxnLst>
                  <a:cxn ang="0">
                    <a:pos x="T0" y="T1"/>
                  </a:cxn>
                  <a:cxn ang="0">
                    <a:pos x="T2" y="T3"/>
                  </a:cxn>
                  <a:cxn ang="0">
                    <a:pos x="T4" y="T5"/>
                  </a:cxn>
                  <a:cxn ang="0">
                    <a:pos x="T6" y="T7"/>
                  </a:cxn>
                  <a:cxn ang="0">
                    <a:pos x="T8" y="T9"/>
                  </a:cxn>
                </a:cxnLst>
                <a:rect b="b" l="0" r="r" t="0"/>
                <a:pathLst>
                  <a:path h="30" w="42">
                    <a:moveTo>
                      <a:pt x="42" y="30"/>
                    </a:moveTo>
                    <a:lnTo>
                      <a:pt x="0" y="0"/>
                    </a:lnTo>
                    <a:lnTo>
                      <a:pt x="0" y="3"/>
                    </a:lnTo>
                    <a:lnTo>
                      <a:pt x="42" y="30"/>
                    </a:lnTo>
                    <a:lnTo>
                      <a:pt x="42" y="30"/>
                    </a:lnTo>
                    <a:close/>
                  </a:path>
                </a:pathLst>
              </a:custGeom>
              <a:solidFill>
                <a:srgbClr val="009EE4"/>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75" name="Freeform 164">
                <a:extLst>
                  <a:ext uri="{FF2B5EF4-FFF2-40B4-BE49-F238E27FC236}">
                    <a16:creationId xmlns:a16="http://schemas.microsoft.com/office/drawing/2014/main" id="{DC751711-64A6-4F2C-A746-3F4FD473CF10}"/>
                  </a:ext>
                </a:extLst>
              </p:cNvPr>
              <p:cNvSpPr/>
              <p:nvPr/>
            </p:nvSpPr>
            <p:spPr bwMode="auto">
              <a:xfrm>
                <a:off x="3408" y="1967"/>
                <a:ext cx="42" cy="30"/>
              </a:xfrm>
              <a:custGeom>
                <a:gdLst>
                  <a:gd fmla="*/ 42 w 42" name="T0"/>
                  <a:gd fmla="*/ 30 h 30" name="T1"/>
                  <a:gd fmla="*/ 0 w 42" name="T2"/>
                  <a:gd fmla="*/ 0 h 30" name="T3"/>
                  <a:gd fmla="*/ 0 w 42" name="T4"/>
                  <a:gd fmla="*/ 0 h 30" name="T5"/>
                  <a:gd fmla="*/ 42 w 42" name="T6"/>
                  <a:gd fmla="*/ 30 h 30" name="T7"/>
                  <a:gd fmla="*/ 42 w 42" name="T8"/>
                  <a:gd fmla="*/ 30 h 30" name="T9"/>
                </a:gdLst>
                <a:cxnLst>
                  <a:cxn ang="0">
                    <a:pos x="T0" y="T1"/>
                  </a:cxn>
                  <a:cxn ang="0">
                    <a:pos x="T2" y="T3"/>
                  </a:cxn>
                  <a:cxn ang="0">
                    <a:pos x="T4" y="T5"/>
                  </a:cxn>
                  <a:cxn ang="0">
                    <a:pos x="T6" y="T7"/>
                  </a:cxn>
                  <a:cxn ang="0">
                    <a:pos x="T8" y="T9"/>
                  </a:cxn>
                </a:cxnLst>
                <a:rect b="b" l="0" r="r" t="0"/>
                <a:pathLst>
                  <a:path h="30" w="42">
                    <a:moveTo>
                      <a:pt x="42" y="30"/>
                    </a:moveTo>
                    <a:lnTo>
                      <a:pt x="0" y="0"/>
                    </a:lnTo>
                    <a:lnTo>
                      <a:pt x="0" y="0"/>
                    </a:lnTo>
                    <a:lnTo>
                      <a:pt x="42" y="30"/>
                    </a:lnTo>
                    <a:lnTo>
                      <a:pt x="42" y="30"/>
                    </a:lnTo>
                    <a:close/>
                  </a:path>
                </a:pathLst>
              </a:custGeom>
              <a:solidFill>
                <a:srgbClr val="31746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76" name="Freeform 165">
                <a:extLst>
                  <a:ext uri="{FF2B5EF4-FFF2-40B4-BE49-F238E27FC236}">
                    <a16:creationId xmlns:a16="http://schemas.microsoft.com/office/drawing/2014/main" id="{C4AB9589-92DC-477F-9B0A-981AB92EF149}"/>
                  </a:ext>
                </a:extLst>
              </p:cNvPr>
              <p:cNvSpPr/>
              <p:nvPr/>
            </p:nvSpPr>
            <p:spPr bwMode="auto">
              <a:xfrm>
                <a:off x="3408" y="1967"/>
                <a:ext cx="42" cy="30"/>
              </a:xfrm>
              <a:custGeom>
                <a:gdLst>
                  <a:gd fmla="*/ 42 w 42" name="T0"/>
                  <a:gd fmla="*/ 30 h 30" name="T1"/>
                  <a:gd fmla="*/ 0 w 42" name="T2"/>
                  <a:gd fmla="*/ 0 h 30" name="T3"/>
                  <a:gd fmla="*/ 0 w 42" name="T4"/>
                  <a:gd fmla="*/ 0 h 30" name="T5"/>
                  <a:gd fmla="*/ 42 w 42" name="T6"/>
                  <a:gd fmla="*/ 30 h 30" name="T7"/>
                  <a:gd fmla="*/ 42 w 42" name="T8"/>
                  <a:gd fmla="*/ 30 h 30" name="T9"/>
                </a:gdLst>
                <a:cxnLst>
                  <a:cxn ang="0">
                    <a:pos x="T0" y="T1"/>
                  </a:cxn>
                  <a:cxn ang="0">
                    <a:pos x="T2" y="T3"/>
                  </a:cxn>
                  <a:cxn ang="0">
                    <a:pos x="T4" y="T5"/>
                  </a:cxn>
                  <a:cxn ang="0">
                    <a:pos x="T6" y="T7"/>
                  </a:cxn>
                  <a:cxn ang="0">
                    <a:pos x="T8" y="T9"/>
                  </a:cxn>
                </a:cxnLst>
                <a:rect b="b" l="0" r="r" t="0"/>
                <a:pathLst>
                  <a:path h="30" w="42">
                    <a:moveTo>
                      <a:pt x="42" y="30"/>
                    </a:moveTo>
                    <a:lnTo>
                      <a:pt x="0" y="0"/>
                    </a:lnTo>
                    <a:lnTo>
                      <a:pt x="0" y="0"/>
                    </a:lnTo>
                    <a:lnTo>
                      <a:pt x="42" y="30"/>
                    </a:lnTo>
                    <a:lnTo>
                      <a:pt x="42" y="30"/>
                    </a:lnTo>
                    <a:close/>
                  </a:path>
                </a:pathLst>
              </a:custGeom>
              <a:solidFill>
                <a:srgbClr val="009EE4"/>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77" name="Rectangle 166">
                <a:extLst>
                  <a:ext uri="{FF2B5EF4-FFF2-40B4-BE49-F238E27FC236}">
                    <a16:creationId xmlns:a16="http://schemas.microsoft.com/office/drawing/2014/main" id="{D909D8CA-08DA-4D72-8C5A-2D98C3649096}"/>
                  </a:ext>
                </a:extLst>
              </p:cNvPr>
              <p:cNvSpPr>
                <a:spLocks noChangeArrowheads="1"/>
              </p:cNvSpPr>
              <p:nvPr/>
            </p:nvSpPr>
            <p:spPr bwMode="auto">
              <a:xfrm>
                <a:off x="3450" y="1997"/>
                <a:ext cx="1" cy="1"/>
              </a:xfrm>
              <a:prstGeom prst="rect">
                <a:avLst/>
              </a:prstGeom>
              <a:solidFill>
                <a:srgbClr val="005A83"/>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78" name="Freeform 167">
                <a:extLst>
                  <a:ext uri="{FF2B5EF4-FFF2-40B4-BE49-F238E27FC236}">
                    <a16:creationId xmlns:a16="http://schemas.microsoft.com/office/drawing/2014/main" id="{39EF431A-1ECC-44E4-BA5F-10DDB0E74A50}"/>
                  </a:ext>
                </a:extLst>
              </p:cNvPr>
              <p:cNvSpPr/>
              <p:nvPr/>
            </p:nvSpPr>
            <p:spPr bwMode="auto">
              <a:xfrm>
                <a:off x="3405" y="1884"/>
                <a:ext cx="45" cy="113"/>
              </a:xfrm>
              <a:custGeom>
                <a:gdLst>
                  <a:gd fmla="*/ 41 w 45" name="T0"/>
                  <a:gd fmla="*/ 26 h 113" name="T1"/>
                  <a:gd fmla="*/ 0 w 45" name="T2"/>
                  <a:gd fmla="*/ 0 h 113" name="T3"/>
                  <a:gd fmla="*/ 3 w 45" name="T4"/>
                  <a:gd fmla="*/ 83 h 113" name="T5"/>
                  <a:gd fmla="*/ 45 w 45" name="T6"/>
                  <a:gd fmla="*/ 113 h 113" name="T7"/>
                  <a:gd fmla="*/ 41 w 45" name="T8"/>
                  <a:gd fmla="*/ 26 h 113" name="T9"/>
                </a:gdLst>
                <a:cxnLst>
                  <a:cxn ang="0">
                    <a:pos x="T0" y="T1"/>
                  </a:cxn>
                  <a:cxn ang="0">
                    <a:pos x="T2" y="T3"/>
                  </a:cxn>
                  <a:cxn ang="0">
                    <a:pos x="T4" y="T5"/>
                  </a:cxn>
                  <a:cxn ang="0">
                    <a:pos x="T6" y="T7"/>
                  </a:cxn>
                  <a:cxn ang="0">
                    <a:pos x="T8" y="T9"/>
                  </a:cxn>
                </a:cxnLst>
                <a:rect b="b" l="0" r="r" t="0"/>
                <a:pathLst>
                  <a:path h="113" w="45">
                    <a:moveTo>
                      <a:pt x="41" y="26"/>
                    </a:moveTo>
                    <a:lnTo>
                      <a:pt x="0" y="0"/>
                    </a:lnTo>
                    <a:lnTo>
                      <a:pt x="3" y="83"/>
                    </a:lnTo>
                    <a:lnTo>
                      <a:pt x="45" y="113"/>
                    </a:lnTo>
                    <a:lnTo>
                      <a:pt x="41" y="26"/>
                    </a:lnTo>
                    <a:close/>
                  </a:path>
                </a:pathLst>
              </a:custGeom>
              <a:solidFill>
                <a:srgbClr val="31746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79" name="Freeform 168">
                <a:extLst>
                  <a:ext uri="{FF2B5EF4-FFF2-40B4-BE49-F238E27FC236}">
                    <a16:creationId xmlns:a16="http://schemas.microsoft.com/office/drawing/2014/main" id="{480096D4-74C6-475F-B141-CF47DF0F9741}"/>
                  </a:ext>
                </a:extLst>
              </p:cNvPr>
              <p:cNvSpPr/>
              <p:nvPr/>
            </p:nvSpPr>
            <p:spPr bwMode="auto">
              <a:xfrm>
                <a:off x="3405" y="1876"/>
                <a:ext cx="101" cy="34"/>
              </a:xfrm>
              <a:custGeom>
                <a:gdLst>
                  <a:gd fmla="*/ 0 w 27" name="T0"/>
                  <a:gd fmla="*/ 2 h 9" name="T1"/>
                  <a:gd fmla="*/ 2 w 27" name="T2"/>
                  <a:gd fmla="*/ 1 h 9" name="T3"/>
                  <a:gd fmla="*/ 2 w 27" name="T4"/>
                  <a:gd fmla="*/ 1 h 9" name="T5"/>
                  <a:gd fmla="*/ 3 w 27" name="T6"/>
                  <a:gd fmla="*/ 1 h 9" name="T7"/>
                  <a:gd fmla="*/ 4 w 27" name="T8"/>
                  <a:gd fmla="*/ 1 h 9" name="T9"/>
                  <a:gd fmla="*/ 5 w 27" name="T10"/>
                  <a:gd fmla="*/ 0 h 9" name="T11"/>
                  <a:gd fmla="*/ 5 w 27" name="T12"/>
                  <a:gd fmla="*/ 0 h 9" name="T13"/>
                  <a:gd fmla="*/ 6 w 27" name="T14"/>
                  <a:gd fmla="*/ 0 h 9" name="T15"/>
                  <a:gd fmla="*/ 7 w 27" name="T16"/>
                  <a:gd fmla="*/ 0 h 9" name="T17"/>
                  <a:gd fmla="*/ 8 w 27" name="T18"/>
                  <a:gd fmla="*/ 0 h 9" name="T19"/>
                  <a:gd fmla="*/ 8 w 27" name="T20"/>
                  <a:gd fmla="*/ 0 h 9" name="T21"/>
                  <a:gd fmla="*/ 9 w 27" name="T22"/>
                  <a:gd fmla="*/ 0 h 9" name="T23"/>
                  <a:gd fmla="*/ 10 w 27" name="T24"/>
                  <a:gd fmla="*/ 0 h 9" name="T25"/>
                  <a:gd fmla="*/ 10 w 27" name="T26"/>
                  <a:gd fmla="*/ 0 h 9" name="T27"/>
                  <a:gd fmla="*/ 11 w 27" name="T28"/>
                  <a:gd fmla="*/ 0 h 9" name="T29"/>
                  <a:gd fmla="*/ 12 w 27" name="T30"/>
                  <a:gd fmla="*/ 0 h 9" name="T31"/>
                  <a:gd fmla="*/ 13 w 27" name="T32"/>
                  <a:gd fmla="*/ 0 h 9" name="T33"/>
                  <a:gd fmla="*/ 14 w 27" name="T34"/>
                  <a:gd fmla="*/ 1 h 9" name="T35"/>
                  <a:gd fmla="*/ 15 w 27" name="T36"/>
                  <a:gd fmla="*/ 1 h 9" name="T37"/>
                  <a:gd fmla="*/ 27 w 27" name="T38"/>
                  <a:gd fmla="*/ 9 h 9" name="T39"/>
                  <a:gd fmla="*/ 25 w 27" name="T40"/>
                  <a:gd fmla="*/ 8 h 9" name="T41"/>
                  <a:gd fmla="*/ 24 w 27" name="T42"/>
                  <a:gd fmla="*/ 8 h 9" name="T43"/>
                  <a:gd fmla="*/ 22 w 27" name="T44"/>
                  <a:gd fmla="*/ 7 h 9" name="T45"/>
                  <a:gd fmla="*/ 21 w 27" name="T46"/>
                  <a:gd fmla="*/ 7 h 9" name="T47"/>
                  <a:gd fmla="*/ 20 w 27" name="T48"/>
                  <a:gd fmla="*/ 7 h 9" name="T49"/>
                  <a:gd fmla="*/ 19 w 27" name="T50"/>
                  <a:gd fmla="*/ 7 h 9" name="T51"/>
                  <a:gd fmla="*/ 18 w 27" name="T52"/>
                  <a:gd fmla="*/ 7 h 9" name="T53"/>
                  <a:gd fmla="*/ 17 w 27" name="T54"/>
                  <a:gd fmla="*/ 7 h 9" name="T55"/>
                  <a:gd fmla="*/ 16 w 27" name="T56"/>
                  <a:gd fmla="*/ 8 h 9" name="T57"/>
                  <a:gd fmla="*/ 15 w 27" name="T58"/>
                  <a:gd fmla="*/ 8 h 9" name="T59"/>
                  <a:gd fmla="*/ 14 w 27" name="T60"/>
                  <a:gd fmla="*/ 8 h 9" name="T61"/>
                  <a:gd fmla="*/ 12 w 27" name="T62"/>
                  <a:gd fmla="*/ 9 h 9"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9" w="27">
                    <a:moveTo>
                      <a:pt x="11" y="9"/>
                    </a:moveTo>
                    <a:cubicBezTo>
                      <a:pt x="0" y="2"/>
                      <a:pt x="0" y="2"/>
                      <a:pt x="0" y="2"/>
                    </a:cubicBezTo>
                    <a:cubicBezTo>
                      <a:pt x="0" y="2"/>
                      <a:pt x="1" y="2"/>
                      <a:pt x="1" y="2"/>
                    </a:cubicBezTo>
                    <a:cubicBezTo>
                      <a:pt x="1" y="1"/>
                      <a:pt x="1" y="1"/>
                      <a:pt x="2" y="1"/>
                    </a:cubicBezTo>
                    <a:cubicBezTo>
                      <a:pt x="2" y="1"/>
                      <a:pt x="2" y="1"/>
                      <a:pt x="2" y="1"/>
                    </a:cubicBezTo>
                    <a:cubicBezTo>
                      <a:pt x="2" y="1"/>
                      <a:pt x="2" y="1"/>
                      <a:pt x="2" y="1"/>
                    </a:cubicBezTo>
                    <a:cubicBezTo>
                      <a:pt x="3" y="1"/>
                      <a:pt x="3" y="1"/>
                      <a:pt x="3" y="1"/>
                    </a:cubicBezTo>
                    <a:cubicBezTo>
                      <a:pt x="3" y="1"/>
                      <a:pt x="3" y="1"/>
                      <a:pt x="3" y="1"/>
                    </a:cubicBezTo>
                    <a:cubicBezTo>
                      <a:pt x="3" y="1"/>
                      <a:pt x="3" y="1"/>
                      <a:pt x="3" y="1"/>
                    </a:cubicBezTo>
                    <a:cubicBezTo>
                      <a:pt x="3" y="1"/>
                      <a:pt x="3" y="1"/>
                      <a:pt x="4" y="1"/>
                    </a:cubicBezTo>
                    <a:cubicBezTo>
                      <a:pt x="4" y="0"/>
                      <a:pt x="4" y="0"/>
                      <a:pt x="4" y="0"/>
                    </a:cubicBezTo>
                    <a:cubicBezTo>
                      <a:pt x="5" y="0"/>
                      <a:pt x="5" y="0"/>
                      <a:pt x="5" y="0"/>
                    </a:cubicBezTo>
                    <a:cubicBezTo>
                      <a:pt x="5" y="0"/>
                      <a:pt x="5" y="0"/>
                      <a:pt x="5" y="0"/>
                    </a:cubicBezTo>
                    <a:cubicBezTo>
                      <a:pt x="5" y="0"/>
                      <a:pt x="5" y="0"/>
                      <a:pt x="5" y="0"/>
                    </a:cubicBezTo>
                    <a:cubicBezTo>
                      <a:pt x="6" y="0"/>
                      <a:pt x="6" y="0"/>
                      <a:pt x="6" y="0"/>
                    </a:cubicBezTo>
                    <a:cubicBezTo>
                      <a:pt x="6" y="0"/>
                      <a:pt x="6" y="0"/>
                      <a:pt x="6" y="0"/>
                    </a:cubicBezTo>
                    <a:cubicBezTo>
                      <a:pt x="6" y="0"/>
                      <a:pt x="7" y="0"/>
                      <a:pt x="7" y="0"/>
                    </a:cubicBezTo>
                    <a:cubicBezTo>
                      <a:pt x="7" y="0"/>
                      <a:pt x="7" y="0"/>
                      <a:pt x="7" y="0"/>
                    </a:cubicBezTo>
                    <a:cubicBezTo>
                      <a:pt x="7" y="0"/>
                      <a:pt x="7" y="0"/>
                      <a:pt x="7" y="0"/>
                    </a:cubicBezTo>
                    <a:cubicBezTo>
                      <a:pt x="7" y="0"/>
                      <a:pt x="8" y="0"/>
                      <a:pt x="8" y="0"/>
                    </a:cubicBezTo>
                    <a:cubicBezTo>
                      <a:pt x="8" y="0"/>
                      <a:pt x="8" y="0"/>
                      <a:pt x="8" y="0"/>
                    </a:cubicBezTo>
                    <a:cubicBezTo>
                      <a:pt x="8" y="0"/>
                      <a:pt x="8" y="0"/>
                      <a:pt x="8" y="0"/>
                    </a:cubicBezTo>
                    <a:cubicBezTo>
                      <a:pt x="8" y="0"/>
                      <a:pt x="9" y="0"/>
                      <a:pt x="9" y="0"/>
                    </a:cubicBezTo>
                    <a:cubicBezTo>
                      <a:pt x="9" y="0"/>
                      <a:pt x="9" y="0"/>
                      <a:pt x="9" y="0"/>
                    </a:cubicBezTo>
                    <a:cubicBezTo>
                      <a:pt x="9" y="0"/>
                      <a:pt x="9" y="0"/>
                      <a:pt x="9" y="0"/>
                    </a:cubicBezTo>
                    <a:cubicBezTo>
                      <a:pt x="9" y="0"/>
                      <a:pt x="10" y="0"/>
                      <a:pt x="10" y="0"/>
                    </a:cubicBezTo>
                    <a:cubicBezTo>
                      <a:pt x="10" y="0"/>
                      <a:pt x="10" y="0"/>
                      <a:pt x="10" y="0"/>
                    </a:cubicBezTo>
                    <a:cubicBezTo>
                      <a:pt x="10" y="0"/>
                      <a:pt x="10" y="0"/>
                      <a:pt x="10" y="0"/>
                    </a:cubicBezTo>
                    <a:cubicBezTo>
                      <a:pt x="11" y="0"/>
                      <a:pt x="11" y="0"/>
                      <a:pt x="11" y="0"/>
                    </a:cubicBezTo>
                    <a:cubicBezTo>
                      <a:pt x="11" y="0"/>
                      <a:pt x="11" y="0"/>
                      <a:pt x="11" y="0"/>
                    </a:cubicBezTo>
                    <a:cubicBezTo>
                      <a:pt x="11" y="0"/>
                      <a:pt x="11" y="0"/>
                      <a:pt x="11" y="0"/>
                    </a:cubicBezTo>
                    <a:cubicBezTo>
                      <a:pt x="12" y="0"/>
                      <a:pt x="12" y="0"/>
                      <a:pt x="12" y="0"/>
                    </a:cubicBezTo>
                    <a:cubicBezTo>
                      <a:pt x="12" y="0"/>
                      <a:pt x="12" y="0"/>
                      <a:pt x="13" y="0"/>
                    </a:cubicBezTo>
                    <a:cubicBezTo>
                      <a:pt x="13" y="0"/>
                      <a:pt x="13" y="0"/>
                      <a:pt x="13" y="0"/>
                    </a:cubicBezTo>
                    <a:cubicBezTo>
                      <a:pt x="13" y="0"/>
                      <a:pt x="14" y="0"/>
                      <a:pt x="14" y="1"/>
                    </a:cubicBezTo>
                    <a:cubicBezTo>
                      <a:pt x="14" y="1"/>
                      <a:pt x="14" y="1"/>
                      <a:pt x="14" y="1"/>
                    </a:cubicBezTo>
                    <a:cubicBezTo>
                      <a:pt x="14" y="1"/>
                      <a:pt x="14" y="1"/>
                      <a:pt x="14" y="1"/>
                    </a:cubicBezTo>
                    <a:cubicBezTo>
                      <a:pt x="14" y="1"/>
                      <a:pt x="15" y="1"/>
                      <a:pt x="15" y="1"/>
                    </a:cubicBezTo>
                    <a:cubicBezTo>
                      <a:pt x="16" y="1"/>
                      <a:pt x="16" y="2"/>
                      <a:pt x="16" y="2"/>
                    </a:cubicBezTo>
                    <a:cubicBezTo>
                      <a:pt x="20" y="4"/>
                      <a:pt x="24" y="7"/>
                      <a:pt x="27" y="9"/>
                    </a:cubicBezTo>
                    <a:cubicBezTo>
                      <a:pt x="27" y="9"/>
                      <a:pt x="26" y="9"/>
                      <a:pt x="26" y="8"/>
                    </a:cubicBezTo>
                    <a:cubicBezTo>
                      <a:pt x="26" y="8"/>
                      <a:pt x="25" y="8"/>
                      <a:pt x="25" y="8"/>
                    </a:cubicBezTo>
                    <a:cubicBezTo>
                      <a:pt x="25" y="8"/>
                      <a:pt x="25" y="8"/>
                      <a:pt x="25" y="8"/>
                    </a:cubicBezTo>
                    <a:cubicBezTo>
                      <a:pt x="24" y="8"/>
                      <a:pt x="24" y="8"/>
                      <a:pt x="24" y="8"/>
                    </a:cubicBezTo>
                    <a:cubicBezTo>
                      <a:pt x="23" y="8"/>
                      <a:pt x="23" y="8"/>
                      <a:pt x="23" y="8"/>
                    </a:cubicBezTo>
                    <a:cubicBezTo>
                      <a:pt x="23" y="7"/>
                      <a:pt x="23" y="7"/>
                      <a:pt x="22" y="7"/>
                    </a:cubicBezTo>
                    <a:cubicBezTo>
                      <a:pt x="22" y="7"/>
                      <a:pt x="22" y="7"/>
                      <a:pt x="22" y="7"/>
                    </a:cubicBezTo>
                    <a:cubicBezTo>
                      <a:pt x="22" y="7"/>
                      <a:pt x="22" y="7"/>
                      <a:pt x="21" y="7"/>
                    </a:cubicBezTo>
                    <a:cubicBezTo>
                      <a:pt x="21" y="7"/>
                      <a:pt x="21" y="7"/>
                      <a:pt x="21" y="7"/>
                    </a:cubicBezTo>
                    <a:cubicBezTo>
                      <a:pt x="21" y="7"/>
                      <a:pt x="20" y="7"/>
                      <a:pt x="20" y="7"/>
                    </a:cubicBezTo>
                    <a:cubicBezTo>
                      <a:pt x="20" y="7"/>
                      <a:pt x="20" y="7"/>
                      <a:pt x="20" y="7"/>
                    </a:cubicBezTo>
                    <a:cubicBezTo>
                      <a:pt x="20" y="7"/>
                      <a:pt x="19" y="7"/>
                      <a:pt x="19" y="7"/>
                    </a:cubicBezTo>
                    <a:cubicBezTo>
                      <a:pt x="19" y="7"/>
                      <a:pt x="19" y="7"/>
                      <a:pt x="19" y="7"/>
                    </a:cubicBezTo>
                    <a:cubicBezTo>
                      <a:pt x="18" y="7"/>
                      <a:pt x="18" y="7"/>
                      <a:pt x="18" y="7"/>
                    </a:cubicBezTo>
                    <a:cubicBezTo>
                      <a:pt x="18" y="7"/>
                      <a:pt x="18" y="7"/>
                      <a:pt x="18" y="7"/>
                    </a:cubicBezTo>
                    <a:cubicBezTo>
                      <a:pt x="17" y="7"/>
                      <a:pt x="17" y="7"/>
                      <a:pt x="17" y="7"/>
                    </a:cubicBezTo>
                    <a:cubicBezTo>
                      <a:pt x="17" y="7"/>
                      <a:pt x="17" y="7"/>
                      <a:pt x="16" y="7"/>
                    </a:cubicBezTo>
                    <a:cubicBezTo>
                      <a:pt x="16" y="7"/>
                      <a:pt x="16" y="7"/>
                      <a:pt x="16" y="8"/>
                    </a:cubicBezTo>
                    <a:cubicBezTo>
                      <a:pt x="16" y="8"/>
                      <a:pt x="16" y="8"/>
                      <a:pt x="15" y="8"/>
                    </a:cubicBezTo>
                    <a:cubicBezTo>
                      <a:pt x="15" y="8"/>
                      <a:pt x="15" y="8"/>
                      <a:pt x="15" y="8"/>
                    </a:cubicBezTo>
                    <a:cubicBezTo>
                      <a:pt x="15" y="8"/>
                      <a:pt x="14" y="8"/>
                      <a:pt x="14" y="8"/>
                    </a:cubicBezTo>
                    <a:cubicBezTo>
                      <a:pt x="14" y="8"/>
                      <a:pt x="14" y="8"/>
                      <a:pt x="14" y="8"/>
                    </a:cubicBezTo>
                    <a:cubicBezTo>
                      <a:pt x="13" y="8"/>
                      <a:pt x="13" y="8"/>
                      <a:pt x="13" y="9"/>
                    </a:cubicBezTo>
                    <a:cubicBezTo>
                      <a:pt x="12" y="9"/>
                      <a:pt x="12" y="9"/>
                      <a:pt x="12" y="9"/>
                    </a:cubicBezTo>
                    <a:cubicBezTo>
                      <a:pt x="12" y="9"/>
                      <a:pt x="12" y="9"/>
                      <a:pt x="11" y="9"/>
                    </a:cubicBezTo>
                    <a:close/>
                  </a:path>
                </a:pathLst>
              </a:custGeom>
              <a:solidFill>
                <a:srgbClr val="CC3E5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80" name="Freeform 169">
                <a:extLst>
                  <a:ext uri="{FF2B5EF4-FFF2-40B4-BE49-F238E27FC236}">
                    <a16:creationId xmlns:a16="http://schemas.microsoft.com/office/drawing/2014/main" id="{AEB46895-39E2-41F6-B0B0-F0C2AF31C805}"/>
                  </a:ext>
                </a:extLst>
              </p:cNvPr>
              <p:cNvSpPr/>
              <p:nvPr/>
            </p:nvSpPr>
            <p:spPr bwMode="auto">
              <a:xfrm>
                <a:off x="3446" y="1903"/>
                <a:ext cx="87" cy="94"/>
              </a:xfrm>
              <a:custGeom>
                <a:gdLst>
                  <a:gd fmla="*/ 0 w 23" name="T0"/>
                  <a:gd fmla="*/ 2 h 25" name="T1"/>
                  <a:gd fmla="*/ 1 w 23" name="T2"/>
                  <a:gd fmla="*/ 25 h 25" name="T3"/>
                  <a:gd fmla="*/ 1 w 23" name="T4"/>
                  <a:gd fmla="*/ 25 h 25" name="T5"/>
                  <a:gd fmla="*/ 1 w 23" name="T6"/>
                  <a:gd fmla="*/ 25 h 25" name="T7"/>
                  <a:gd fmla="*/ 23 w 23" name="T8"/>
                  <a:gd fmla="*/ 15 h 25" name="T9"/>
                  <a:gd fmla="*/ 15 w 23" name="T10"/>
                  <a:gd fmla="*/ 1 h 25" name="T11"/>
                  <a:gd fmla="*/ 0 w 23" name="T12"/>
                  <a:gd fmla="*/ 2 h 25" name="T13"/>
                </a:gdLst>
                <a:cxnLst>
                  <a:cxn ang="0">
                    <a:pos x="T0" y="T1"/>
                  </a:cxn>
                  <a:cxn ang="0">
                    <a:pos x="T2" y="T3"/>
                  </a:cxn>
                  <a:cxn ang="0">
                    <a:pos x="T4" y="T5"/>
                  </a:cxn>
                  <a:cxn ang="0">
                    <a:pos x="T6" y="T7"/>
                  </a:cxn>
                  <a:cxn ang="0">
                    <a:pos x="T8" y="T9"/>
                  </a:cxn>
                  <a:cxn ang="0">
                    <a:pos x="T10" y="T11"/>
                  </a:cxn>
                  <a:cxn ang="0">
                    <a:pos x="T12" y="T13"/>
                  </a:cxn>
                </a:cxnLst>
                <a:rect b="b" l="0" r="r" t="0"/>
                <a:pathLst>
                  <a:path h="25" w="23">
                    <a:moveTo>
                      <a:pt x="0" y="2"/>
                    </a:moveTo>
                    <a:cubicBezTo>
                      <a:pt x="1" y="25"/>
                      <a:pt x="1" y="25"/>
                      <a:pt x="1" y="25"/>
                    </a:cubicBezTo>
                    <a:cubicBezTo>
                      <a:pt x="1" y="25"/>
                      <a:pt x="1" y="25"/>
                      <a:pt x="1" y="25"/>
                    </a:cubicBezTo>
                    <a:cubicBezTo>
                      <a:pt x="1" y="25"/>
                      <a:pt x="1" y="25"/>
                      <a:pt x="1" y="25"/>
                    </a:cubicBezTo>
                    <a:cubicBezTo>
                      <a:pt x="23" y="15"/>
                      <a:pt x="23" y="15"/>
                      <a:pt x="23" y="15"/>
                    </a:cubicBezTo>
                    <a:cubicBezTo>
                      <a:pt x="22" y="8"/>
                      <a:pt x="19" y="4"/>
                      <a:pt x="15" y="1"/>
                    </a:cubicBezTo>
                    <a:cubicBezTo>
                      <a:pt x="11" y="0"/>
                      <a:pt x="6" y="0"/>
                      <a:pt x="0" y="2"/>
                    </a:cubicBezTo>
                    <a:close/>
                  </a:path>
                </a:pathLst>
              </a:custGeom>
              <a:solidFill>
                <a:srgbClr val="E86776"/>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81" name="Freeform 170">
                <a:extLst>
                  <a:ext uri="{FF2B5EF4-FFF2-40B4-BE49-F238E27FC236}">
                    <a16:creationId xmlns:a16="http://schemas.microsoft.com/office/drawing/2014/main" id="{FFE37D37-B00A-448F-B932-F4A0E2289273}"/>
                  </a:ext>
                </a:extLst>
              </p:cNvPr>
              <p:cNvSpPr/>
              <p:nvPr/>
            </p:nvSpPr>
            <p:spPr bwMode="auto">
              <a:xfrm>
                <a:off x="3329" y="1933"/>
                <a:ext cx="121" cy="150"/>
              </a:xfrm>
              <a:custGeom>
                <a:gdLst>
                  <a:gd fmla="*/ 0 w 32" name="T0"/>
                  <a:gd fmla="*/ 18 h 40" name="T1"/>
                  <a:gd fmla="*/ 0 w 32" name="T2"/>
                  <a:gd fmla="*/ 17 h 40" name="T3"/>
                  <a:gd fmla="*/ 0 w 32" name="T4"/>
                  <a:gd fmla="*/ 16 h 40" name="T5"/>
                  <a:gd fmla="*/ 0 w 32" name="T6"/>
                  <a:gd fmla="*/ 16 h 40" name="T7"/>
                  <a:gd fmla="*/ 0 w 32" name="T8"/>
                  <a:gd fmla="*/ 15 h 40" name="T9"/>
                  <a:gd fmla="*/ 0 w 32" name="T10"/>
                  <a:gd fmla="*/ 14 h 40" name="T11"/>
                  <a:gd fmla="*/ 0 w 32" name="T12"/>
                  <a:gd fmla="*/ 13 h 40" name="T13"/>
                  <a:gd fmla="*/ 0 w 32" name="T14"/>
                  <a:gd fmla="*/ 12 h 40" name="T15"/>
                  <a:gd fmla="*/ 0 w 32" name="T16"/>
                  <a:gd fmla="*/ 12 h 40" name="T17"/>
                  <a:gd fmla="*/ 1 w 32" name="T18"/>
                  <a:gd fmla="*/ 11 h 40" name="T19"/>
                  <a:gd fmla="*/ 1 w 32" name="T20"/>
                  <a:gd fmla="*/ 10 h 40" name="T21"/>
                  <a:gd fmla="*/ 1 w 32" name="T22"/>
                  <a:gd fmla="*/ 9 h 40" name="T23"/>
                  <a:gd fmla="*/ 2 w 32" name="T24"/>
                  <a:gd fmla="*/ 8 h 40" name="T25"/>
                  <a:gd fmla="*/ 2 w 32" name="T26"/>
                  <a:gd fmla="*/ 7 h 40" name="T27"/>
                  <a:gd fmla="*/ 2 w 32" name="T28"/>
                  <a:gd fmla="*/ 6 h 40" name="T29"/>
                  <a:gd fmla="*/ 3 w 32" name="T30"/>
                  <a:gd fmla="*/ 6 h 40" name="T31"/>
                  <a:gd fmla="*/ 3 w 32" name="T32"/>
                  <a:gd fmla="*/ 4 h 40" name="T33"/>
                  <a:gd fmla="*/ 4 w 32" name="T34"/>
                  <a:gd fmla="*/ 3 h 40" name="T35"/>
                  <a:gd fmla="*/ 4 w 32" name="T36"/>
                  <a:gd fmla="*/ 3 h 40" name="T37"/>
                  <a:gd fmla="*/ 5 w 32" name="T38"/>
                  <a:gd fmla="*/ 1 h 40" name="T39"/>
                  <a:gd fmla="*/ 17 w 32" name="T40"/>
                  <a:gd fmla="*/ 7 h 40" name="T41"/>
                  <a:gd fmla="*/ 18 w 32" name="T42"/>
                  <a:gd fmla="*/ 40 h 40" name="T43"/>
                  <a:gd fmla="*/ 16 w 32" name="T44"/>
                  <a:gd fmla="*/ 39 h 40" name="T45"/>
                  <a:gd fmla="*/ 6 w 32" name="T46"/>
                  <a:gd fmla="*/ 32 h 40" name="T47"/>
                  <a:gd fmla="*/ 5 w 32" name="T48"/>
                  <a:gd fmla="*/ 31 h 40" name="T49"/>
                  <a:gd fmla="*/ 4 w 32" name="T50"/>
                  <a:gd fmla="*/ 30 h 40" name="T51"/>
                  <a:gd fmla="*/ 3 w 32" name="T52"/>
                  <a:gd fmla="*/ 29 h 40" name="T53"/>
                  <a:gd fmla="*/ 2 w 32" name="T54"/>
                  <a:gd fmla="*/ 28 h 40" name="T55"/>
                  <a:gd fmla="*/ 2 w 32" name="T56"/>
                  <a:gd fmla="*/ 27 h 40" name="T57"/>
                  <a:gd fmla="*/ 1 w 32" name="T58"/>
                  <a:gd fmla="*/ 25 h 40" name="T59"/>
                  <a:gd fmla="*/ 0 w 32" name="T60"/>
                  <a:gd fmla="*/ 23 h 40" name="T61"/>
                  <a:gd fmla="*/ 0 w 32" name="T62"/>
                  <a:gd fmla="*/ 22 h 40" name="T63"/>
                  <a:gd fmla="*/ 0 w 32" name="T64"/>
                  <a:gd fmla="*/ 21 h 40" name="T65"/>
                  <a:gd fmla="*/ 0 w 32" name="T66"/>
                  <a:gd fmla="*/ 20 h 40" name="T67"/>
                  <a:gd fmla="*/ 0 w 32" name="T68"/>
                  <a:gd fmla="*/ 19 h 40"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40" w="32">
                    <a:moveTo>
                      <a:pt x="0" y="19"/>
                    </a:moveTo>
                    <a:cubicBezTo>
                      <a:pt x="0" y="18"/>
                      <a:pt x="0" y="18"/>
                      <a:pt x="0" y="18"/>
                    </a:cubicBezTo>
                    <a:cubicBezTo>
                      <a:pt x="0" y="18"/>
                      <a:pt x="0" y="18"/>
                      <a:pt x="0" y="18"/>
                    </a:cubicBezTo>
                    <a:cubicBezTo>
                      <a:pt x="0" y="18"/>
                      <a:pt x="0" y="17"/>
                      <a:pt x="0" y="17"/>
                    </a:cubicBezTo>
                    <a:cubicBezTo>
                      <a:pt x="0" y="17"/>
                      <a:pt x="0" y="17"/>
                      <a:pt x="0" y="17"/>
                    </a:cubicBezTo>
                    <a:cubicBezTo>
                      <a:pt x="0" y="17"/>
                      <a:pt x="0" y="16"/>
                      <a:pt x="0" y="16"/>
                    </a:cubicBezTo>
                    <a:cubicBezTo>
                      <a:pt x="0" y="16"/>
                      <a:pt x="0" y="16"/>
                      <a:pt x="0" y="16"/>
                    </a:cubicBezTo>
                    <a:cubicBezTo>
                      <a:pt x="0" y="16"/>
                      <a:pt x="0" y="16"/>
                      <a:pt x="0" y="16"/>
                    </a:cubicBezTo>
                    <a:cubicBezTo>
                      <a:pt x="0" y="15"/>
                      <a:pt x="0" y="15"/>
                      <a:pt x="0" y="15"/>
                    </a:cubicBezTo>
                    <a:cubicBezTo>
                      <a:pt x="0" y="15"/>
                      <a:pt x="0" y="15"/>
                      <a:pt x="0" y="15"/>
                    </a:cubicBezTo>
                    <a:cubicBezTo>
                      <a:pt x="0" y="15"/>
                      <a:pt x="0" y="14"/>
                      <a:pt x="0" y="14"/>
                    </a:cubicBezTo>
                    <a:cubicBezTo>
                      <a:pt x="0" y="14"/>
                      <a:pt x="0" y="14"/>
                      <a:pt x="0" y="14"/>
                    </a:cubicBezTo>
                    <a:cubicBezTo>
                      <a:pt x="0" y="14"/>
                      <a:pt x="0" y="14"/>
                      <a:pt x="0" y="13"/>
                    </a:cubicBezTo>
                    <a:cubicBezTo>
                      <a:pt x="0" y="13"/>
                      <a:pt x="0" y="13"/>
                      <a:pt x="0" y="13"/>
                    </a:cubicBezTo>
                    <a:cubicBezTo>
                      <a:pt x="0" y="13"/>
                      <a:pt x="0" y="13"/>
                      <a:pt x="0" y="13"/>
                    </a:cubicBezTo>
                    <a:cubicBezTo>
                      <a:pt x="0" y="13"/>
                      <a:pt x="0" y="12"/>
                      <a:pt x="0" y="12"/>
                    </a:cubicBezTo>
                    <a:cubicBezTo>
                      <a:pt x="0" y="12"/>
                      <a:pt x="0" y="12"/>
                      <a:pt x="0" y="12"/>
                    </a:cubicBezTo>
                    <a:cubicBezTo>
                      <a:pt x="0" y="12"/>
                      <a:pt x="0" y="12"/>
                      <a:pt x="0" y="12"/>
                    </a:cubicBezTo>
                    <a:cubicBezTo>
                      <a:pt x="1" y="12"/>
                      <a:pt x="1" y="11"/>
                      <a:pt x="1" y="11"/>
                    </a:cubicBezTo>
                    <a:cubicBezTo>
                      <a:pt x="1" y="11"/>
                      <a:pt x="1" y="11"/>
                      <a:pt x="1" y="11"/>
                    </a:cubicBezTo>
                    <a:cubicBezTo>
                      <a:pt x="1" y="11"/>
                      <a:pt x="1" y="10"/>
                      <a:pt x="1" y="10"/>
                    </a:cubicBezTo>
                    <a:cubicBezTo>
                      <a:pt x="1" y="10"/>
                      <a:pt x="1" y="10"/>
                      <a:pt x="1" y="10"/>
                    </a:cubicBezTo>
                    <a:cubicBezTo>
                      <a:pt x="1" y="10"/>
                      <a:pt x="1" y="10"/>
                      <a:pt x="1" y="10"/>
                    </a:cubicBezTo>
                    <a:cubicBezTo>
                      <a:pt x="1" y="9"/>
                      <a:pt x="1" y="9"/>
                      <a:pt x="1" y="9"/>
                    </a:cubicBezTo>
                    <a:cubicBezTo>
                      <a:pt x="1" y="9"/>
                      <a:pt x="1" y="9"/>
                      <a:pt x="1" y="8"/>
                    </a:cubicBezTo>
                    <a:cubicBezTo>
                      <a:pt x="1" y="8"/>
                      <a:pt x="1" y="8"/>
                      <a:pt x="2" y="8"/>
                    </a:cubicBezTo>
                    <a:cubicBezTo>
                      <a:pt x="2" y="8"/>
                      <a:pt x="2" y="8"/>
                      <a:pt x="2" y="8"/>
                    </a:cubicBezTo>
                    <a:cubicBezTo>
                      <a:pt x="2" y="7"/>
                      <a:pt x="2" y="7"/>
                      <a:pt x="2" y="7"/>
                    </a:cubicBezTo>
                    <a:cubicBezTo>
                      <a:pt x="2" y="7"/>
                      <a:pt x="2" y="7"/>
                      <a:pt x="2" y="7"/>
                    </a:cubicBezTo>
                    <a:cubicBezTo>
                      <a:pt x="2" y="7"/>
                      <a:pt x="2" y="6"/>
                      <a:pt x="2" y="6"/>
                    </a:cubicBezTo>
                    <a:cubicBezTo>
                      <a:pt x="2" y="6"/>
                      <a:pt x="2" y="6"/>
                      <a:pt x="2" y="6"/>
                    </a:cubicBezTo>
                    <a:cubicBezTo>
                      <a:pt x="3" y="6"/>
                      <a:pt x="3" y="6"/>
                      <a:pt x="3" y="6"/>
                    </a:cubicBezTo>
                    <a:cubicBezTo>
                      <a:pt x="3" y="5"/>
                      <a:pt x="3" y="5"/>
                      <a:pt x="3" y="4"/>
                    </a:cubicBezTo>
                    <a:cubicBezTo>
                      <a:pt x="3" y="4"/>
                      <a:pt x="3" y="4"/>
                      <a:pt x="3" y="4"/>
                    </a:cubicBezTo>
                    <a:cubicBezTo>
                      <a:pt x="3" y="4"/>
                      <a:pt x="3" y="4"/>
                      <a:pt x="3" y="4"/>
                    </a:cubicBezTo>
                    <a:cubicBezTo>
                      <a:pt x="3" y="4"/>
                      <a:pt x="4" y="3"/>
                      <a:pt x="4" y="3"/>
                    </a:cubicBezTo>
                    <a:cubicBezTo>
                      <a:pt x="4" y="3"/>
                      <a:pt x="4" y="3"/>
                      <a:pt x="4" y="3"/>
                    </a:cubicBezTo>
                    <a:cubicBezTo>
                      <a:pt x="4" y="3"/>
                      <a:pt x="4" y="3"/>
                      <a:pt x="4" y="3"/>
                    </a:cubicBezTo>
                    <a:cubicBezTo>
                      <a:pt x="4" y="2"/>
                      <a:pt x="5" y="1"/>
                      <a:pt x="5" y="1"/>
                    </a:cubicBezTo>
                    <a:cubicBezTo>
                      <a:pt x="5" y="1"/>
                      <a:pt x="5" y="1"/>
                      <a:pt x="5" y="1"/>
                    </a:cubicBezTo>
                    <a:cubicBezTo>
                      <a:pt x="5" y="0"/>
                      <a:pt x="6" y="0"/>
                      <a:pt x="6" y="0"/>
                    </a:cubicBezTo>
                    <a:cubicBezTo>
                      <a:pt x="17" y="7"/>
                      <a:pt x="17" y="7"/>
                      <a:pt x="17" y="7"/>
                    </a:cubicBezTo>
                    <a:cubicBezTo>
                      <a:pt x="32" y="17"/>
                      <a:pt x="32" y="17"/>
                      <a:pt x="32" y="17"/>
                    </a:cubicBezTo>
                    <a:cubicBezTo>
                      <a:pt x="18" y="40"/>
                      <a:pt x="18" y="40"/>
                      <a:pt x="18" y="40"/>
                    </a:cubicBezTo>
                    <a:cubicBezTo>
                      <a:pt x="16" y="39"/>
                      <a:pt x="16" y="39"/>
                      <a:pt x="16" y="39"/>
                    </a:cubicBezTo>
                    <a:cubicBezTo>
                      <a:pt x="16" y="39"/>
                      <a:pt x="16" y="39"/>
                      <a:pt x="16" y="39"/>
                    </a:cubicBezTo>
                    <a:cubicBezTo>
                      <a:pt x="16" y="39"/>
                      <a:pt x="16" y="39"/>
                      <a:pt x="17" y="40"/>
                    </a:cubicBezTo>
                    <a:cubicBezTo>
                      <a:pt x="13" y="37"/>
                      <a:pt x="9" y="35"/>
                      <a:pt x="6" y="32"/>
                    </a:cubicBezTo>
                    <a:cubicBezTo>
                      <a:pt x="5" y="32"/>
                      <a:pt x="5" y="32"/>
                      <a:pt x="5" y="31"/>
                    </a:cubicBezTo>
                    <a:cubicBezTo>
                      <a:pt x="5" y="31"/>
                      <a:pt x="5" y="31"/>
                      <a:pt x="5" y="31"/>
                    </a:cubicBezTo>
                    <a:cubicBezTo>
                      <a:pt x="4" y="31"/>
                      <a:pt x="4" y="31"/>
                      <a:pt x="4" y="30"/>
                    </a:cubicBezTo>
                    <a:cubicBezTo>
                      <a:pt x="4" y="30"/>
                      <a:pt x="4" y="30"/>
                      <a:pt x="4" y="30"/>
                    </a:cubicBezTo>
                    <a:cubicBezTo>
                      <a:pt x="3" y="30"/>
                      <a:pt x="3" y="30"/>
                      <a:pt x="3" y="29"/>
                    </a:cubicBezTo>
                    <a:cubicBezTo>
                      <a:pt x="3" y="29"/>
                      <a:pt x="3" y="29"/>
                      <a:pt x="3" y="29"/>
                    </a:cubicBezTo>
                    <a:cubicBezTo>
                      <a:pt x="3" y="29"/>
                      <a:pt x="3" y="29"/>
                      <a:pt x="2" y="29"/>
                    </a:cubicBezTo>
                    <a:cubicBezTo>
                      <a:pt x="2" y="29"/>
                      <a:pt x="2" y="29"/>
                      <a:pt x="2" y="28"/>
                    </a:cubicBezTo>
                    <a:cubicBezTo>
                      <a:pt x="2" y="28"/>
                      <a:pt x="2" y="28"/>
                      <a:pt x="2" y="28"/>
                    </a:cubicBezTo>
                    <a:cubicBezTo>
                      <a:pt x="2" y="28"/>
                      <a:pt x="2" y="28"/>
                      <a:pt x="2" y="27"/>
                    </a:cubicBezTo>
                    <a:cubicBezTo>
                      <a:pt x="1" y="27"/>
                      <a:pt x="1" y="27"/>
                      <a:pt x="1" y="26"/>
                    </a:cubicBezTo>
                    <a:cubicBezTo>
                      <a:pt x="1" y="26"/>
                      <a:pt x="1" y="25"/>
                      <a:pt x="1" y="25"/>
                    </a:cubicBezTo>
                    <a:cubicBezTo>
                      <a:pt x="0" y="25"/>
                      <a:pt x="0" y="24"/>
                      <a:pt x="0" y="24"/>
                    </a:cubicBezTo>
                    <a:cubicBezTo>
                      <a:pt x="0" y="24"/>
                      <a:pt x="0" y="23"/>
                      <a:pt x="0" y="23"/>
                    </a:cubicBezTo>
                    <a:cubicBezTo>
                      <a:pt x="0" y="23"/>
                      <a:pt x="0" y="22"/>
                      <a:pt x="0" y="22"/>
                    </a:cubicBezTo>
                    <a:cubicBezTo>
                      <a:pt x="0" y="22"/>
                      <a:pt x="0" y="22"/>
                      <a:pt x="0" y="22"/>
                    </a:cubicBezTo>
                    <a:cubicBezTo>
                      <a:pt x="0" y="22"/>
                      <a:pt x="0" y="22"/>
                      <a:pt x="0" y="21"/>
                    </a:cubicBezTo>
                    <a:cubicBezTo>
                      <a:pt x="0" y="21"/>
                      <a:pt x="0" y="21"/>
                      <a:pt x="0" y="21"/>
                    </a:cubicBezTo>
                    <a:cubicBezTo>
                      <a:pt x="0" y="21"/>
                      <a:pt x="0" y="20"/>
                      <a:pt x="0" y="20"/>
                    </a:cubicBezTo>
                    <a:cubicBezTo>
                      <a:pt x="0" y="20"/>
                      <a:pt x="0" y="20"/>
                      <a:pt x="0" y="20"/>
                    </a:cubicBezTo>
                    <a:cubicBezTo>
                      <a:pt x="0" y="19"/>
                      <a:pt x="0" y="19"/>
                      <a:pt x="0" y="19"/>
                    </a:cubicBezTo>
                    <a:cubicBezTo>
                      <a:pt x="0" y="19"/>
                      <a:pt x="0" y="19"/>
                      <a:pt x="0" y="19"/>
                    </a:cubicBezTo>
                    <a:close/>
                  </a:path>
                </a:pathLst>
              </a:custGeom>
              <a:solidFill>
                <a:srgbClr val="FFB03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82" name="Freeform 171">
                <a:extLst>
                  <a:ext uri="{FF2B5EF4-FFF2-40B4-BE49-F238E27FC236}">
                    <a16:creationId xmlns:a16="http://schemas.microsoft.com/office/drawing/2014/main" id="{D97AC190-5E4D-4937-80BC-DEA65FFC7DCD}"/>
                  </a:ext>
                </a:extLst>
              </p:cNvPr>
              <p:cNvSpPr/>
              <p:nvPr/>
            </p:nvSpPr>
            <p:spPr bwMode="auto">
              <a:xfrm>
                <a:off x="3367" y="1959"/>
                <a:ext cx="83" cy="124"/>
              </a:xfrm>
              <a:custGeom>
                <a:gdLst>
                  <a:gd fmla="*/ 7 w 22" name="T0"/>
                  <a:gd fmla="*/ 0 h 33" name="T1"/>
                  <a:gd fmla="*/ 1 w 22" name="T2"/>
                  <a:gd fmla="*/ 20 h 33" name="T3"/>
                  <a:gd fmla="*/ 8 w 22" name="T4"/>
                  <a:gd fmla="*/ 33 h 33" name="T5"/>
                  <a:gd fmla="*/ 22 w 22" name="T6"/>
                  <a:gd fmla="*/ 10 h 33" name="T7"/>
                  <a:gd fmla="*/ 22 w 22" name="T8"/>
                  <a:gd fmla="*/ 10 h 33" name="T9"/>
                  <a:gd fmla="*/ 7 w 22" name="T10"/>
                  <a:gd fmla="*/ 0 h 33" name="T11"/>
                </a:gdLst>
                <a:cxnLst>
                  <a:cxn ang="0">
                    <a:pos x="T0" y="T1"/>
                  </a:cxn>
                  <a:cxn ang="0">
                    <a:pos x="T2" y="T3"/>
                  </a:cxn>
                  <a:cxn ang="0">
                    <a:pos x="T4" y="T5"/>
                  </a:cxn>
                  <a:cxn ang="0">
                    <a:pos x="T6" y="T7"/>
                  </a:cxn>
                  <a:cxn ang="0">
                    <a:pos x="T8" y="T9"/>
                  </a:cxn>
                  <a:cxn ang="0">
                    <a:pos x="T10" y="T11"/>
                  </a:cxn>
                </a:cxnLst>
                <a:rect b="b" l="0" r="r" t="0"/>
                <a:pathLst>
                  <a:path h="33" w="22">
                    <a:moveTo>
                      <a:pt x="7" y="0"/>
                    </a:moveTo>
                    <a:cubicBezTo>
                      <a:pt x="3" y="6"/>
                      <a:pt x="0" y="13"/>
                      <a:pt x="1" y="20"/>
                    </a:cubicBezTo>
                    <a:cubicBezTo>
                      <a:pt x="1" y="26"/>
                      <a:pt x="4" y="31"/>
                      <a:pt x="8" y="33"/>
                    </a:cubicBezTo>
                    <a:cubicBezTo>
                      <a:pt x="22" y="10"/>
                      <a:pt x="22" y="10"/>
                      <a:pt x="22" y="10"/>
                    </a:cubicBezTo>
                    <a:cubicBezTo>
                      <a:pt x="22" y="10"/>
                      <a:pt x="22" y="10"/>
                      <a:pt x="22" y="10"/>
                    </a:cubicBezTo>
                    <a:lnTo>
                      <a:pt x="7" y="0"/>
                    </a:lnTo>
                    <a:close/>
                  </a:path>
                </a:pathLst>
              </a:custGeom>
              <a:solidFill>
                <a:srgbClr val="FFD55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83" name="Freeform 172">
                <a:extLst>
                  <a:ext uri="{FF2B5EF4-FFF2-40B4-BE49-F238E27FC236}">
                    <a16:creationId xmlns:a16="http://schemas.microsoft.com/office/drawing/2014/main" id="{6B1E86FA-74D0-43BF-BCE4-1691C740617F}"/>
                  </a:ext>
                </a:extLst>
              </p:cNvPr>
              <p:cNvSpPr/>
              <p:nvPr/>
            </p:nvSpPr>
            <p:spPr bwMode="auto">
              <a:xfrm>
                <a:off x="3352" y="1933"/>
                <a:ext cx="98" cy="64"/>
              </a:xfrm>
              <a:custGeom>
                <a:gdLst>
                  <a:gd fmla="*/ 98 w 98" name="T0"/>
                  <a:gd fmla="*/ 64 h 64" name="T1"/>
                  <a:gd fmla="*/ 56 w 98" name="T2"/>
                  <a:gd fmla="*/ 34 h 64" name="T3"/>
                  <a:gd fmla="*/ 0 w 98" name="T4"/>
                  <a:gd fmla="*/ 0 h 64" name="T5"/>
                  <a:gd fmla="*/ 41 w 98" name="T6"/>
                  <a:gd fmla="*/ 26 h 64" name="T7"/>
                  <a:gd fmla="*/ 98 w 98" name="T8"/>
                  <a:gd fmla="*/ 64 h 64" name="T9"/>
                </a:gdLst>
                <a:cxnLst>
                  <a:cxn ang="0">
                    <a:pos x="T0" y="T1"/>
                  </a:cxn>
                  <a:cxn ang="0">
                    <a:pos x="T2" y="T3"/>
                  </a:cxn>
                  <a:cxn ang="0">
                    <a:pos x="T4" y="T5"/>
                  </a:cxn>
                  <a:cxn ang="0">
                    <a:pos x="T6" y="T7"/>
                  </a:cxn>
                  <a:cxn ang="0">
                    <a:pos x="T8" y="T9"/>
                  </a:cxn>
                </a:cxnLst>
                <a:rect b="b" l="0" r="r" t="0"/>
                <a:pathLst>
                  <a:path h="64" w="98">
                    <a:moveTo>
                      <a:pt x="98" y="64"/>
                    </a:moveTo>
                    <a:lnTo>
                      <a:pt x="56" y="34"/>
                    </a:lnTo>
                    <a:lnTo>
                      <a:pt x="0" y="0"/>
                    </a:lnTo>
                    <a:lnTo>
                      <a:pt x="41" y="26"/>
                    </a:lnTo>
                    <a:lnTo>
                      <a:pt x="98" y="64"/>
                    </a:lnTo>
                    <a:close/>
                  </a:path>
                </a:pathLst>
              </a:custGeom>
              <a:solidFill>
                <a:srgbClr val="806B3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84" name="Freeform 173">
                <a:extLst>
                  <a:ext uri="{FF2B5EF4-FFF2-40B4-BE49-F238E27FC236}">
                    <a16:creationId xmlns:a16="http://schemas.microsoft.com/office/drawing/2014/main" id="{425E3C9E-25B9-43D0-A3E5-D9BFDC3AB1F1}"/>
                  </a:ext>
                </a:extLst>
              </p:cNvPr>
              <p:cNvSpPr/>
              <p:nvPr/>
            </p:nvSpPr>
            <p:spPr bwMode="auto">
              <a:xfrm>
                <a:off x="3405" y="1884"/>
                <a:ext cx="41" cy="26"/>
              </a:xfrm>
              <a:custGeom>
                <a:gdLst>
                  <a:gd fmla="*/ 0 w 11" name="T0"/>
                  <a:gd fmla="*/ 0 h 7" name="T1"/>
                  <a:gd fmla="*/ 0 w 11" name="T2"/>
                  <a:gd fmla="*/ 0 h 7" name="T3"/>
                  <a:gd fmla="*/ 11 w 11" name="T4"/>
                  <a:gd fmla="*/ 7 h 7" name="T5"/>
                  <a:gd fmla="*/ 11 w 11" name="T6"/>
                  <a:gd fmla="*/ 7 h 7" name="T7"/>
                  <a:gd fmla="*/ 0 w 11" name="T8"/>
                  <a:gd fmla="*/ 0 h 7" name="T9"/>
                </a:gdLst>
                <a:cxnLst>
                  <a:cxn ang="0">
                    <a:pos x="T0" y="T1"/>
                  </a:cxn>
                  <a:cxn ang="0">
                    <a:pos x="T2" y="T3"/>
                  </a:cxn>
                  <a:cxn ang="0">
                    <a:pos x="T4" y="T5"/>
                  </a:cxn>
                  <a:cxn ang="0">
                    <a:pos x="T6" y="T7"/>
                  </a:cxn>
                  <a:cxn ang="0">
                    <a:pos x="T8" y="T9"/>
                  </a:cxn>
                </a:cxnLst>
                <a:rect b="b" l="0" r="r" t="0"/>
                <a:pathLst>
                  <a:path h="7" w="11">
                    <a:moveTo>
                      <a:pt x="0" y="0"/>
                    </a:moveTo>
                    <a:cubicBezTo>
                      <a:pt x="0" y="0"/>
                      <a:pt x="0" y="0"/>
                      <a:pt x="0" y="0"/>
                    </a:cubicBezTo>
                    <a:cubicBezTo>
                      <a:pt x="11" y="7"/>
                      <a:pt x="11" y="7"/>
                      <a:pt x="11" y="7"/>
                    </a:cubicBezTo>
                    <a:cubicBezTo>
                      <a:pt x="11" y="7"/>
                      <a:pt x="11" y="7"/>
                      <a:pt x="11" y="7"/>
                    </a:cubicBezTo>
                    <a:lnTo>
                      <a:pt x="0" y="0"/>
                    </a:lnTo>
                    <a:close/>
                  </a:path>
                </a:pathLst>
              </a:custGeom>
              <a:solidFill>
                <a:srgbClr val="007FB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85" name="Freeform 174">
                <a:extLst>
                  <a:ext uri="{FF2B5EF4-FFF2-40B4-BE49-F238E27FC236}">
                    <a16:creationId xmlns:a16="http://schemas.microsoft.com/office/drawing/2014/main" id="{0B12F0AE-E032-45C3-8799-B16A0687D53A}"/>
                  </a:ext>
                </a:extLst>
              </p:cNvPr>
              <p:cNvSpPr/>
              <p:nvPr/>
            </p:nvSpPr>
            <p:spPr bwMode="auto">
              <a:xfrm>
                <a:off x="3401" y="1884"/>
                <a:ext cx="45" cy="30"/>
              </a:xfrm>
              <a:custGeom>
                <a:gdLst>
                  <a:gd fmla="*/ 1 w 12" name="T0"/>
                  <a:gd fmla="*/ 0 h 8" name="T1"/>
                  <a:gd fmla="*/ 0 w 12" name="T2"/>
                  <a:gd fmla="*/ 0 h 8" name="T3"/>
                  <a:gd fmla="*/ 11 w 12" name="T4"/>
                  <a:gd fmla="*/ 8 h 8" name="T5"/>
                  <a:gd fmla="*/ 12 w 12" name="T6"/>
                  <a:gd fmla="*/ 7 h 8" name="T7"/>
                  <a:gd fmla="*/ 1 w 12" name="T8"/>
                  <a:gd fmla="*/ 0 h 8" name="T9"/>
                </a:gdLst>
                <a:cxnLst>
                  <a:cxn ang="0">
                    <a:pos x="T0" y="T1"/>
                  </a:cxn>
                  <a:cxn ang="0">
                    <a:pos x="T2" y="T3"/>
                  </a:cxn>
                  <a:cxn ang="0">
                    <a:pos x="T4" y="T5"/>
                  </a:cxn>
                  <a:cxn ang="0">
                    <a:pos x="T6" y="T7"/>
                  </a:cxn>
                  <a:cxn ang="0">
                    <a:pos x="T8" y="T9"/>
                  </a:cxn>
                </a:cxnLst>
                <a:rect b="b" l="0" r="r" t="0"/>
                <a:pathLst>
                  <a:path h="8" w="12">
                    <a:moveTo>
                      <a:pt x="1" y="0"/>
                    </a:moveTo>
                    <a:cubicBezTo>
                      <a:pt x="1" y="0"/>
                      <a:pt x="0" y="0"/>
                      <a:pt x="0" y="0"/>
                    </a:cubicBezTo>
                    <a:cubicBezTo>
                      <a:pt x="11" y="8"/>
                      <a:pt x="11" y="8"/>
                      <a:pt x="11" y="8"/>
                    </a:cubicBezTo>
                    <a:cubicBezTo>
                      <a:pt x="11" y="8"/>
                      <a:pt x="12" y="8"/>
                      <a:pt x="12" y="7"/>
                    </a:cubicBezTo>
                    <a:lnTo>
                      <a:pt x="1" y="0"/>
                    </a:lnTo>
                    <a:close/>
                  </a:path>
                </a:pathLst>
              </a:custGeom>
              <a:solidFill>
                <a:srgbClr val="0082B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86" name="Freeform 175">
                <a:extLst>
                  <a:ext uri="{FF2B5EF4-FFF2-40B4-BE49-F238E27FC236}">
                    <a16:creationId xmlns:a16="http://schemas.microsoft.com/office/drawing/2014/main" id="{49750617-6BB2-437E-B513-05CED29D262B}"/>
                  </a:ext>
                </a:extLst>
              </p:cNvPr>
              <p:cNvSpPr/>
              <p:nvPr/>
            </p:nvSpPr>
            <p:spPr bwMode="auto">
              <a:xfrm>
                <a:off x="3352" y="1884"/>
                <a:ext cx="94" cy="75"/>
              </a:xfrm>
              <a:custGeom>
                <a:gdLst>
                  <a:gd fmla="*/ 21 w 25" name="T0"/>
                  <a:gd fmla="*/ 10 h 20" name="T1"/>
                  <a:gd fmla="*/ 21 w 25" name="T2"/>
                  <a:gd fmla="*/ 10 h 20" name="T3"/>
                  <a:gd fmla="*/ 19 w 25" name="T4"/>
                  <a:gd fmla="*/ 11 h 20" name="T5"/>
                  <a:gd fmla="*/ 19 w 25" name="T6"/>
                  <a:gd fmla="*/ 11 h 20" name="T7"/>
                  <a:gd fmla="*/ 17 w 25" name="T8"/>
                  <a:gd fmla="*/ 12 h 20" name="T9"/>
                  <a:gd fmla="*/ 17 w 25" name="T10"/>
                  <a:gd fmla="*/ 13 h 20" name="T11"/>
                  <a:gd fmla="*/ 16 w 25" name="T12"/>
                  <a:gd fmla="*/ 14 h 20" name="T13"/>
                  <a:gd fmla="*/ 15 w 25" name="T14"/>
                  <a:gd fmla="*/ 14 h 20" name="T15"/>
                  <a:gd fmla="*/ 15 w 25" name="T16"/>
                  <a:gd fmla="*/ 15 h 20" name="T17"/>
                  <a:gd fmla="*/ 14 w 25" name="T18"/>
                  <a:gd fmla="*/ 16 h 20" name="T19"/>
                  <a:gd fmla="*/ 13 w 25" name="T20"/>
                  <a:gd fmla="*/ 18 h 20" name="T21"/>
                  <a:gd fmla="*/ 12 w 25" name="T22"/>
                  <a:gd fmla="*/ 18 h 20" name="T23"/>
                  <a:gd fmla="*/ 11 w 25" name="T24"/>
                  <a:gd fmla="*/ 20 h 20" name="T25"/>
                  <a:gd fmla="*/ 0 w 25" name="T26"/>
                  <a:gd fmla="*/ 13 h 20" name="T27"/>
                  <a:gd fmla="*/ 1 w 25" name="T28"/>
                  <a:gd fmla="*/ 11 h 20" name="T29"/>
                  <a:gd fmla="*/ 2 w 25" name="T30"/>
                  <a:gd fmla="*/ 10 h 20" name="T31"/>
                  <a:gd fmla="*/ 2 w 25" name="T32"/>
                  <a:gd fmla="*/ 9 h 20" name="T33"/>
                  <a:gd fmla="*/ 3 w 25" name="T34"/>
                  <a:gd fmla="*/ 9 h 20" name="T35"/>
                  <a:gd fmla="*/ 4 w 25" name="T36"/>
                  <a:gd fmla="*/ 8 h 20" name="T37"/>
                  <a:gd fmla="*/ 4 w 25" name="T38"/>
                  <a:gd fmla="*/ 7 h 20" name="T39"/>
                  <a:gd fmla="*/ 4 w 25" name="T40"/>
                  <a:gd fmla="*/ 7 h 20" name="T41"/>
                  <a:gd fmla="*/ 5 w 25" name="T42"/>
                  <a:gd fmla="*/ 7 h 20" name="T43"/>
                  <a:gd fmla="*/ 6 w 25" name="T44"/>
                  <a:gd fmla="*/ 6 h 20" name="T45"/>
                  <a:gd fmla="*/ 6 w 25" name="T46"/>
                  <a:gd fmla="*/ 5 h 20" name="T47"/>
                  <a:gd fmla="*/ 6 w 25" name="T48"/>
                  <a:gd fmla="*/ 5 h 20" name="T49"/>
                  <a:gd fmla="*/ 7 w 25" name="T50"/>
                  <a:gd fmla="*/ 5 h 20" name="T51"/>
                  <a:gd fmla="*/ 8 w 25" name="T52"/>
                  <a:gd fmla="*/ 4 h 20" name="T53"/>
                  <a:gd fmla="*/ 8 w 25" name="T54"/>
                  <a:gd fmla="*/ 4 h 20" name="T55"/>
                  <a:gd fmla="*/ 8 w 25" name="T56"/>
                  <a:gd fmla="*/ 3 h 20" name="T57"/>
                  <a:gd fmla="*/ 9 w 25" name="T58"/>
                  <a:gd fmla="*/ 3 h 20" name="T59"/>
                  <a:gd fmla="*/ 10 w 25" name="T60"/>
                  <a:gd fmla="*/ 2 h 20" name="T61"/>
                  <a:gd fmla="*/ 10 w 25" name="T62"/>
                  <a:gd fmla="*/ 2 h 20" name="T63"/>
                  <a:gd fmla="*/ 10 w 25" name="T64"/>
                  <a:gd fmla="*/ 2 h 20" name="T65"/>
                  <a:gd fmla="*/ 11 w 25" name="T66"/>
                  <a:gd fmla="*/ 2 h 20" name="T67"/>
                  <a:gd fmla="*/ 12 w 25" name="T68"/>
                  <a:gd fmla="*/ 1 h 20" name="T69"/>
                  <a:gd fmla="*/ 12 w 25" name="T70"/>
                  <a:gd fmla="*/ 1 h 20" name="T71"/>
                  <a:gd fmla="*/ 12 w 25" name="T72"/>
                  <a:gd fmla="*/ 1 h 20" name="T73"/>
                  <a:gd fmla="*/ 13 w 25" name="T74"/>
                  <a:gd fmla="*/ 0 h 20" name="T75"/>
                  <a:gd fmla="*/ 13 w 25" name="T76"/>
                  <a:gd fmla="*/ 0 h 20" name="T77"/>
                  <a:gd fmla="*/ 14 w 25" name="T78"/>
                  <a:gd fmla="*/ 0 h 20" name="T79"/>
                  <a:gd fmla="*/ 25 w 25" name="T80"/>
                  <a:gd fmla="*/ 7 h 20" name="T81"/>
                  <a:gd fmla="*/ 23 w 25" name="T82"/>
                  <a:gd fmla="*/ 8 h 20" name="T83"/>
                  <a:gd fmla="*/ 23 w 25" name="T84"/>
                  <a:gd fmla="*/ 8 h 20" name="T85"/>
                  <a:gd fmla="*/ 21 w 25" name="T86"/>
                  <a:gd fmla="*/ 10 h 20"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20" w="25">
                    <a:moveTo>
                      <a:pt x="21" y="10"/>
                    </a:moveTo>
                    <a:cubicBezTo>
                      <a:pt x="21" y="10"/>
                      <a:pt x="21" y="10"/>
                      <a:pt x="21" y="10"/>
                    </a:cubicBezTo>
                    <a:cubicBezTo>
                      <a:pt x="20" y="10"/>
                      <a:pt x="20" y="10"/>
                      <a:pt x="19" y="11"/>
                    </a:cubicBezTo>
                    <a:cubicBezTo>
                      <a:pt x="19" y="11"/>
                      <a:pt x="19" y="11"/>
                      <a:pt x="19" y="11"/>
                    </a:cubicBezTo>
                    <a:cubicBezTo>
                      <a:pt x="18" y="12"/>
                      <a:pt x="18" y="12"/>
                      <a:pt x="17" y="12"/>
                    </a:cubicBezTo>
                    <a:cubicBezTo>
                      <a:pt x="17" y="13"/>
                      <a:pt x="17" y="13"/>
                      <a:pt x="17" y="13"/>
                    </a:cubicBezTo>
                    <a:cubicBezTo>
                      <a:pt x="17" y="13"/>
                      <a:pt x="16" y="14"/>
                      <a:pt x="16" y="14"/>
                    </a:cubicBezTo>
                    <a:cubicBezTo>
                      <a:pt x="16" y="14"/>
                      <a:pt x="15" y="14"/>
                      <a:pt x="15" y="14"/>
                    </a:cubicBezTo>
                    <a:cubicBezTo>
                      <a:pt x="15" y="15"/>
                      <a:pt x="15" y="15"/>
                      <a:pt x="15" y="15"/>
                    </a:cubicBezTo>
                    <a:cubicBezTo>
                      <a:pt x="14" y="16"/>
                      <a:pt x="14" y="16"/>
                      <a:pt x="14" y="16"/>
                    </a:cubicBezTo>
                    <a:cubicBezTo>
                      <a:pt x="13" y="17"/>
                      <a:pt x="13" y="17"/>
                      <a:pt x="13" y="18"/>
                    </a:cubicBezTo>
                    <a:cubicBezTo>
                      <a:pt x="12" y="18"/>
                      <a:pt x="12" y="18"/>
                      <a:pt x="12" y="18"/>
                    </a:cubicBezTo>
                    <a:cubicBezTo>
                      <a:pt x="12" y="19"/>
                      <a:pt x="11" y="19"/>
                      <a:pt x="11" y="20"/>
                    </a:cubicBezTo>
                    <a:cubicBezTo>
                      <a:pt x="0" y="13"/>
                      <a:pt x="0" y="13"/>
                      <a:pt x="0" y="13"/>
                    </a:cubicBezTo>
                    <a:cubicBezTo>
                      <a:pt x="0" y="12"/>
                      <a:pt x="1" y="11"/>
                      <a:pt x="1" y="11"/>
                    </a:cubicBezTo>
                    <a:cubicBezTo>
                      <a:pt x="1" y="11"/>
                      <a:pt x="2" y="10"/>
                      <a:pt x="2" y="10"/>
                    </a:cubicBezTo>
                    <a:cubicBezTo>
                      <a:pt x="2" y="10"/>
                      <a:pt x="2" y="9"/>
                      <a:pt x="2" y="9"/>
                    </a:cubicBezTo>
                    <a:cubicBezTo>
                      <a:pt x="3" y="9"/>
                      <a:pt x="3" y="9"/>
                      <a:pt x="3" y="9"/>
                    </a:cubicBezTo>
                    <a:cubicBezTo>
                      <a:pt x="3" y="9"/>
                      <a:pt x="3" y="8"/>
                      <a:pt x="4" y="8"/>
                    </a:cubicBezTo>
                    <a:cubicBezTo>
                      <a:pt x="4" y="8"/>
                      <a:pt x="4" y="7"/>
                      <a:pt x="4" y="7"/>
                    </a:cubicBezTo>
                    <a:cubicBezTo>
                      <a:pt x="4" y="7"/>
                      <a:pt x="4" y="7"/>
                      <a:pt x="4" y="7"/>
                    </a:cubicBezTo>
                    <a:cubicBezTo>
                      <a:pt x="5" y="7"/>
                      <a:pt x="5" y="7"/>
                      <a:pt x="5" y="7"/>
                    </a:cubicBezTo>
                    <a:cubicBezTo>
                      <a:pt x="5" y="6"/>
                      <a:pt x="5" y="6"/>
                      <a:pt x="6" y="6"/>
                    </a:cubicBezTo>
                    <a:cubicBezTo>
                      <a:pt x="6" y="6"/>
                      <a:pt x="6" y="6"/>
                      <a:pt x="6" y="5"/>
                    </a:cubicBezTo>
                    <a:cubicBezTo>
                      <a:pt x="6" y="5"/>
                      <a:pt x="6" y="5"/>
                      <a:pt x="6" y="5"/>
                    </a:cubicBezTo>
                    <a:cubicBezTo>
                      <a:pt x="7" y="5"/>
                      <a:pt x="7" y="5"/>
                      <a:pt x="7" y="5"/>
                    </a:cubicBezTo>
                    <a:cubicBezTo>
                      <a:pt x="7" y="4"/>
                      <a:pt x="8" y="4"/>
                      <a:pt x="8" y="4"/>
                    </a:cubicBezTo>
                    <a:cubicBezTo>
                      <a:pt x="8" y="4"/>
                      <a:pt x="8" y="4"/>
                      <a:pt x="8" y="4"/>
                    </a:cubicBezTo>
                    <a:cubicBezTo>
                      <a:pt x="8" y="4"/>
                      <a:pt x="8" y="4"/>
                      <a:pt x="8" y="3"/>
                    </a:cubicBezTo>
                    <a:cubicBezTo>
                      <a:pt x="9" y="3"/>
                      <a:pt x="9" y="3"/>
                      <a:pt x="9" y="3"/>
                    </a:cubicBezTo>
                    <a:cubicBezTo>
                      <a:pt x="9" y="3"/>
                      <a:pt x="10" y="2"/>
                      <a:pt x="10" y="2"/>
                    </a:cubicBezTo>
                    <a:cubicBezTo>
                      <a:pt x="10" y="2"/>
                      <a:pt x="10" y="2"/>
                      <a:pt x="10" y="2"/>
                    </a:cubicBezTo>
                    <a:cubicBezTo>
                      <a:pt x="10" y="2"/>
                      <a:pt x="10" y="2"/>
                      <a:pt x="10" y="2"/>
                    </a:cubicBezTo>
                    <a:cubicBezTo>
                      <a:pt x="10" y="2"/>
                      <a:pt x="11" y="2"/>
                      <a:pt x="11" y="2"/>
                    </a:cubicBezTo>
                    <a:cubicBezTo>
                      <a:pt x="11" y="1"/>
                      <a:pt x="12" y="1"/>
                      <a:pt x="12" y="1"/>
                    </a:cubicBezTo>
                    <a:cubicBezTo>
                      <a:pt x="12" y="1"/>
                      <a:pt x="12" y="1"/>
                      <a:pt x="12" y="1"/>
                    </a:cubicBezTo>
                    <a:cubicBezTo>
                      <a:pt x="12" y="1"/>
                      <a:pt x="12" y="1"/>
                      <a:pt x="12" y="1"/>
                    </a:cubicBezTo>
                    <a:cubicBezTo>
                      <a:pt x="12" y="1"/>
                      <a:pt x="13" y="1"/>
                      <a:pt x="13" y="0"/>
                    </a:cubicBezTo>
                    <a:cubicBezTo>
                      <a:pt x="13" y="0"/>
                      <a:pt x="13" y="0"/>
                      <a:pt x="13" y="0"/>
                    </a:cubicBezTo>
                    <a:cubicBezTo>
                      <a:pt x="13" y="0"/>
                      <a:pt x="14" y="0"/>
                      <a:pt x="14" y="0"/>
                    </a:cubicBezTo>
                    <a:cubicBezTo>
                      <a:pt x="25" y="7"/>
                      <a:pt x="25" y="7"/>
                      <a:pt x="25" y="7"/>
                    </a:cubicBezTo>
                    <a:cubicBezTo>
                      <a:pt x="24" y="8"/>
                      <a:pt x="24" y="8"/>
                      <a:pt x="23" y="8"/>
                    </a:cubicBezTo>
                    <a:cubicBezTo>
                      <a:pt x="23" y="8"/>
                      <a:pt x="23" y="8"/>
                      <a:pt x="23" y="8"/>
                    </a:cubicBezTo>
                    <a:cubicBezTo>
                      <a:pt x="22" y="9"/>
                      <a:pt x="22" y="9"/>
                      <a:pt x="21" y="10"/>
                    </a:cubicBezTo>
                    <a:close/>
                  </a:path>
                </a:pathLst>
              </a:custGeom>
              <a:solidFill>
                <a:srgbClr val="1C82A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87" name="Freeform 176">
                <a:extLst>
                  <a:ext uri="{FF2B5EF4-FFF2-40B4-BE49-F238E27FC236}">
                    <a16:creationId xmlns:a16="http://schemas.microsoft.com/office/drawing/2014/main" id="{E1FD7EE8-915D-4908-85BF-8F5C1A2A3D9D}"/>
                  </a:ext>
                </a:extLst>
              </p:cNvPr>
              <p:cNvSpPr/>
              <p:nvPr/>
            </p:nvSpPr>
            <p:spPr bwMode="auto">
              <a:xfrm>
                <a:off x="3393" y="1910"/>
                <a:ext cx="57" cy="87"/>
              </a:xfrm>
              <a:custGeom>
                <a:gdLst>
                  <a:gd fmla="*/ 14 w 15" name="T0"/>
                  <a:gd fmla="*/ 0 h 23" name="T1"/>
                  <a:gd fmla="*/ 0 w 15" name="T2"/>
                  <a:gd fmla="*/ 13 h 23" name="T3"/>
                  <a:gd fmla="*/ 15 w 15" name="T4"/>
                  <a:gd fmla="*/ 23 h 23" name="T5"/>
                  <a:gd fmla="*/ 15 w 15" name="T6"/>
                  <a:gd fmla="*/ 23 h 23" name="T7"/>
                  <a:gd fmla="*/ 14 w 15" name="T8"/>
                  <a:gd fmla="*/ 0 h 23" name="T9"/>
                </a:gdLst>
                <a:cxnLst>
                  <a:cxn ang="0">
                    <a:pos x="T0" y="T1"/>
                  </a:cxn>
                  <a:cxn ang="0">
                    <a:pos x="T2" y="T3"/>
                  </a:cxn>
                  <a:cxn ang="0">
                    <a:pos x="T4" y="T5"/>
                  </a:cxn>
                  <a:cxn ang="0">
                    <a:pos x="T6" y="T7"/>
                  </a:cxn>
                  <a:cxn ang="0">
                    <a:pos x="T8" y="T9"/>
                  </a:cxn>
                </a:cxnLst>
                <a:rect b="b" l="0" r="r" t="0"/>
                <a:pathLst>
                  <a:path h="23" w="15">
                    <a:moveTo>
                      <a:pt x="14" y="0"/>
                    </a:moveTo>
                    <a:cubicBezTo>
                      <a:pt x="9" y="3"/>
                      <a:pt x="3" y="8"/>
                      <a:pt x="0" y="13"/>
                    </a:cubicBezTo>
                    <a:cubicBezTo>
                      <a:pt x="15" y="23"/>
                      <a:pt x="15" y="23"/>
                      <a:pt x="15" y="23"/>
                    </a:cubicBezTo>
                    <a:cubicBezTo>
                      <a:pt x="15" y="23"/>
                      <a:pt x="15" y="23"/>
                      <a:pt x="15" y="23"/>
                    </a:cubicBezTo>
                    <a:lnTo>
                      <a:pt x="14" y="0"/>
                    </a:lnTo>
                    <a:close/>
                  </a:path>
                </a:pathLst>
              </a:custGeom>
              <a:solidFill>
                <a:srgbClr val="009FE6"/>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88" name="Freeform 177">
                <a:extLst>
                  <a:ext uri="{FF2B5EF4-FFF2-40B4-BE49-F238E27FC236}">
                    <a16:creationId xmlns:a16="http://schemas.microsoft.com/office/drawing/2014/main" id="{47F21162-8F70-4A4B-8EDF-0265861F6B74}"/>
                  </a:ext>
                </a:extLst>
              </p:cNvPr>
              <p:cNvSpPr/>
              <p:nvPr/>
            </p:nvSpPr>
            <p:spPr bwMode="auto">
              <a:xfrm>
                <a:off x="4560" y="2742"/>
                <a:ext cx="531" cy="343"/>
              </a:xfrm>
              <a:custGeom>
                <a:gdLst>
                  <a:gd fmla="*/ 5 w 141" name="T0"/>
                  <a:gd fmla="*/ 30 h 91" name="T1"/>
                  <a:gd fmla="*/ 1 w 141" name="T2"/>
                  <a:gd fmla="*/ 17 h 91" name="T3"/>
                  <a:gd fmla="*/ 4 w 141" name="T4"/>
                  <a:gd fmla="*/ 0 h 91" name="T5"/>
                  <a:gd fmla="*/ 141 w 141" name="T6"/>
                  <a:gd fmla="*/ 71 h 91" name="T7"/>
                  <a:gd fmla="*/ 114 w 141" name="T8"/>
                  <a:gd fmla="*/ 91 h 91" name="T9"/>
                  <a:gd fmla="*/ 5 w 141" name="T10"/>
                  <a:gd fmla="*/ 30 h 91" name="T11"/>
                </a:gdLst>
                <a:cxnLst>
                  <a:cxn ang="0">
                    <a:pos x="T0" y="T1"/>
                  </a:cxn>
                  <a:cxn ang="0">
                    <a:pos x="T2" y="T3"/>
                  </a:cxn>
                  <a:cxn ang="0">
                    <a:pos x="T4" y="T5"/>
                  </a:cxn>
                  <a:cxn ang="0">
                    <a:pos x="T6" y="T7"/>
                  </a:cxn>
                  <a:cxn ang="0">
                    <a:pos x="T8" y="T9"/>
                  </a:cxn>
                  <a:cxn ang="0">
                    <a:pos x="T10" y="T11"/>
                  </a:cxn>
                </a:cxnLst>
                <a:rect b="b" l="0" r="r" t="0"/>
                <a:pathLst>
                  <a:path h="91" w="141">
                    <a:moveTo>
                      <a:pt x="5" y="30"/>
                    </a:moveTo>
                    <a:cubicBezTo>
                      <a:pt x="5" y="30"/>
                      <a:pt x="2" y="26"/>
                      <a:pt x="1" y="17"/>
                    </a:cubicBezTo>
                    <a:cubicBezTo>
                      <a:pt x="0" y="4"/>
                      <a:pt x="4" y="0"/>
                      <a:pt x="4" y="0"/>
                    </a:cubicBezTo>
                    <a:cubicBezTo>
                      <a:pt x="141" y="71"/>
                      <a:pt x="141" y="71"/>
                      <a:pt x="141" y="71"/>
                    </a:cubicBezTo>
                    <a:cubicBezTo>
                      <a:pt x="114" y="91"/>
                      <a:pt x="114" y="91"/>
                      <a:pt x="114" y="91"/>
                    </a:cubicBezTo>
                    <a:lnTo>
                      <a:pt x="5" y="30"/>
                    </a:lnTo>
                    <a:close/>
                  </a:path>
                </a:pathLst>
              </a:custGeom>
              <a:solidFill>
                <a:srgbClr val="FFB03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89" name="Freeform 178">
                <a:extLst>
                  <a:ext uri="{FF2B5EF4-FFF2-40B4-BE49-F238E27FC236}">
                    <a16:creationId xmlns:a16="http://schemas.microsoft.com/office/drawing/2014/main" id="{DFFC8A98-8A80-4147-8391-AFC225901AE8}"/>
                  </a:ext>
                </a:extLst>
              </p:cNvPr>
              <p:cNvSpPr/>
              <p:nvPr/>
            </p:nvSpPr>
            <p:spPr bwMode="auto">
              <a:xfrm>
                <a:off x="4575" y="2531"/>
                <a:ext cx="783" cy="444"/>
              </a:xfrm>
              <a:custGeom>
                <a:gdLst>
                  <a:gd fmla="*/ 377 w 783" name="T0"/>
                  <a:gd fmla="*/ 0 h 444" name="T1"/>
                  <a:gd fmla="*/ 0 w 783" name="T2"/>
                  <a:gd fmla="*/ 211 h 444" name="T3"/>
                  <a:gd fmla="*/ 411 w 783" name="T4"/>
                  <a:gd fmla="*/ 444 h 444" name="T5"/>
                  <a:gd fmla="*/ 783 w 783" name="T6"/>
                  <a:gd fmla="*/ 222 h 444" name="T7"/>
                  <a:gd fmla="*/ 377 w 783" name="T8"/>
                  <a:gd fmla="*/ 0 h 444" name="T9"/>
                </a:gdLst>
                <a:cxnLst>
                  <a:cxn ang="0">
                    <a:pos x="T0" y="T1"/>
                  </a:cxn>
                  <a:cxn ang="0">
                    <a:pos x="T2" y="T3"/>
                  </a:cxn>
                  <a:cxn ang="0">
                    <a:pos x="T4" y="T5"/>
                  </a:cxn>
                  <a:cxn ang="0">
                    <a:pos x="T6" y="T7"/>
                  </a:cxn>
                  <a:cxn ang="0">
                    <a:pos x="T8" y="T9"/>
                  </a:cxn>
                </a:cxnLst>
                <a:rect b="b" l="0" r="r" t="0"/>
                <a:pathLst>
                  <a:path h="443" w="783">
                    <a:moveTo>
                      <a:pt x="377" y="0"/>
                    </a:moveTo>
                    <a:lnTo>
                      <a:pt x="0" y="211"/>
                    </a:lnTo>
                    <a:lnTo>
                      <a:pt x="411" y="444"/>
                    </a:lnTo>
                    <a:lnTo>
                      <a:pt x="783" y="222"/>
                    </a:lnTo>
                    <a:lnTo>
                      <a:pt x="377" y="0"/>
                    </a:lnTo>
                    <a:close/>
                  </a:path>
                </a:pathLst>
              </a:custGeom>
              <a:solidFill>
                <a:schemeClr val="accent4">
                  <a:lumMod val="60000"/>
                  <a:lumOff val="40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90" name="Freeform 179">
                <a:extLst>
                  <a:ext uri="{FF2B5EF4-FFF2-40B4-BE49-F238E27FC236}">
                    <a16:creationId xmlns:a16="http://schemas.microsoft.com/office/drawing/2014/main" id="{8C3FBA7D-B9AE-4564-A116-8467F9B2ACC9}"/>
                  </a:ext>
                </a:extLst>
              </p:cNvPr>
              <p:cNvSpPr/>
              <p:nvPr/>
            </p:nvSpPr>
            <p:spPr bwMode="auto">
              <a:xfrm>
                <a:off x="4967" y="2753"/>
                <a:ext cx="395" cy="332"/>
              </a:xfrm>
              <a:custGeom>
                <a:gdLst>
                  <a:gd fmla="*/ 104 w 105" name="T0"/>
                  <a:gd fmla="*/ 4 h 88" name="T1"/>
                  <a:gd fmla="*/ 6 w 105" name="T2"/>
                  <a:gd fmla="*/ 61 h 88" name="T3"/>
                  <a:gd fmla="*/ 4 w 105" name="T4"/>
                  <a:gd fmla="*/ 73 h 88" name="T5"/>
                  <a:gd fmla="*/ 7 w 105" name="T6"/>
                  <a:gd fmla="*/ 83 h 88" name="T7"/>
                  <a:gd fmla="*/ 105 w 105" name="T8"/>
                  <a:gd fmla="*/ 25 h 88" name="T9"/>
                  <a:gd fmla="*/ 105 w 105" name="T10"/>
                  <a:gd fmla="*/ 30 h 88" name="T11"/>
                  <a:gd fmla="*/ 6 w 105" name="T12"/>
                  <a:gd fmla="*/ 88 h 88" name="T13"/>
                  <a:gd fmla="*/ 1 w 105" name="T14"/>
                  <a:gd fmla="*/ 73 h 88" name="T15"/>
                  <a:gd fmla="*/ 3 w 105" name="T16"/>
                  <a:gd fmla="*/ 59 h 88" name="T17"/>
                  <a:gd fmla="*/ 104 w 105" name="T18"/>
                  <a:gd fmla="*/ 0 h 88" name="T19"/>
                  <a:gd fmla="*/ 104 w 105" name="T20"/>
                  <a:gd fmla="*/ 4 h 88"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88" w="105">
                    <a:moveTo>
                      <a:pt x="104" y="4"/>
                    </a:moveTo>
                    <a:cubicBezTo>
                      <a:pt x="6" y="61"/>
                      <a:pt x="6" y="61"/>
                      <a:pt x="6" y="61"/>
                    </a:cubicBezTo>
                    <a:cubicBezTo>
                      <a:pt x="5" y="64"/>
                      <a:pt x="4" y="67"/>
                      <a:pt x="4" y="73"/>
                    </a:cubicBezTo>
                    <a:cubicBezTo>
                      <a:pt x="5" y="77"/>
                      <a:pt x="6" y="80"/>
                      <a:pt x="7" y="83"/>
                    </a:cubicBezTo>
                    <a:cubicBezTo>
                      <a:pt x="105" y="25"/>
                      <a:pt x="105" y="25"/>
                      <a:pt x="105" y="25"/>
                    </a:cubicBezTo>
                    <a:cubicBezTo>
                      <a:pt x="105" y="30"/>
                      <a:pt x="105" y="30"/>
                      <a:pt x="105" y="30"/>
                    </a:cubicBezTo>
                    <a:cubicBezTo>
                      <a:pt x="6" y="88"/>
                      <a:pt x="6" y="88"/>
                      <a:pt x="6" y="88"/>
                    </a:cubicBezTo>
                    <a:cubicBezTo>
                      <a:pt x="6" y="88"/>
                      <a:pt x="2" y="82"/>
                      <a:pt x="1" y="73"/>
                    </a:cubicBezTo>
                    <a:cubicBezTo>
                      <a:pt x="0" y="65"/>
                      <a:pt x="3" y="59"/>
                      <a:pt x="3" y="59"/>
                    </a:cubicBezTo>
                    <a:cubicBezTo>
                      <a:pt x="104" y="0"/>
                      <a:pt x="104" y="0"/>
                      <a:pt x="104" y="0"/>
                    </a:cubicBezTo>
                    <a:lnTo>
                      <a:pt x="104" y="4"/>
                    </a:lnTo>
                    <a:close/>
                  </a:path>
                </a:pathLst>
              </a:custGeom>
              <a:solidFill>
                <a:srgbClr val="FCE29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91" name="Freeform 180">
                <a:extLst>
                  <a:ext uri="{FF2B5EF4-FFF2-40B4-BE49-F238E27FC236}">
                    <a16:creationId xmlns:a16="http://schemas.microsoft.com/office/drawing/2014/main" id="{81E43F56-A2EB-490B-A729-788A40634911}"/>
                  </a:ext>
                </a:extLst>
              </p:cNvPr>
              <p:cNvSpPr/>
              <p:nvPr/>
            </p:nvSpPr>
            <p:spPr bwMode="auto">
              <a:xfrm>
                <a:off x="4993" y="2844"/>
                <a:ext cx="369" cy="222"/>
              </a:xfrm>
              <a:custGeom>
                <a:gdLst>
                  <a:gd fmla="*/ 98 w 98" name="T0"/>
                  <a:gd fmla="*/ 1 h 59" name="T1"/>
                  <a:gd fmla="*/ 0 w 98" name="T2"/>
                  <a:gd fmla="*/ 59 h 59" name="T3"/>
                  <a:gd fmla="*/ 0 w 98" name="T4"/>
                  <a:gd fmla="*/ 57 h 59" name="T5"/>
                  <a:gd fmla="*/ 98 w 98" name="T6"/>
                  <a:gd fmla="*/ 0 h 59" name="T7"/>
                  <a:gd fmla="*/ 98 w 98" name="T8"/>
                  <a:gd fmla="*/ 1 h 59" name="T9"/>
                </a:gdLst>
                <a:cxnLst>
                  <a:cxn ang="0">
                    <a:pos x="T0" y="T1"/>
                  </a:cxn>
                  <a:cxn ang="0">
                    <a:pos x="T2" y="T3"/>
                  </a:cxn>
                  <a:cxn ang="0">
                    <a:pos x="T4" y="T5"/>
                  </a:cxn>
                  <a:cxn ang="0">
                    <a:pos x="T6" y="T7"/>
                  </a:cxn>
                  <a:cxn ang="0">
                    <a:pos x="T8" y="T9"/>
                  </a:cxn>
                </a:cxnLst>
                <a:rect b="b" l="0" r="r" t="0"/>
                <a:pathLst>
                  <a:path h="59" w="98">
                    <a:moveTo>
                      <a:pt x="98" y="1"/>
                    </a:moveTo>
                    <a:cubicBezTo>
                      <a:pt x="0" y="59"/>
                      <a:pt x="0" y="59"/>
                      <a:pt x="0" y="59"/>
                    </a:cubicBezTo>
                    <a:cubicBezTo>
                      <a:pt x="0" y="58"/>
                      <a:pt x="0" y="58"/>
                      <a:pt x="0" y="57"/>
                    </a:cubicBezTo>
                    <a:cubicBezTo>
                      <a:pt x="98" y="0"/>
                      <a:pt x="98" y="0"/>
                      <a:pt x="98" y="0"/>
                    </a:cubicBezTo>
                    <a:lnTo>
                      <a:pt x="98" y="1"/>
                    </a:lnTo>
                    <a:close/>
                  </a:path>
                </a:pathLst>
              </a:custGeom>
              <a:solidFill>
                <a:srgbClr val="F9724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92" name="Freeform 181">
                <a:extLst>
                  <a:ext uri="{FF2B5EF4-FFF2-40B4-BE49-F238E27FC236}">
                    <a16:creationId xmlns:a16="http://schemas.microsoft.com/office/drawing/2014/main" id="{857A4D62-8C1B-42EA-BC55-33EF67BFEF6C}"/>
                  </a:ext>
                </a:extLst>
              </p:cNvPr>
              <p:cNvSpPr/>
              <p:nvPr/>
            </p:nvSpPr>
            <p:spPr bwMode="auto">
              <a:xfrm>
                <a:off x="4982" y="2768"/>
                <a:ext cx="380" cy="290"/>
              </a:xfrm>
              <a:custGeom>
                <a:gdLst>
                  <a:gd fmla="*/ 101 w 101" name="T0"/>
                  <a:gd fmla="*/ 20 h 77" name="T1"/>
                  <a:gd fmla="*/ 3 w 101" name="T2"/>
                  <a:gd fmla="*/ 77 h 77" name="T3"/>
                  <a:gd fmla="*/ 0 w 101" name="T4"/>
                  <a:gd fmla="*/ 69 h 77" name="T5"/>
                  <a:gd fmla="*/ 2 w 101" name="T6"/>
                  <a:gd fmla="*/ 57 h 77" name="T7"/>
                  <a:gd fmla="*/ 100 w 101" name="T8"/>
                  <a:gd fmla="*/ 0 h 77" name="T9"/>
                  <a:gd fmla="*/ 101 w 101" name="T10"/>
                  <a:gd fmla="*/ 20 h 77" name="T11"/>
                </a:gdLst>
                <a:cxnLst>
                  <a:cxn ang="0">
                    <a:pos x="T0" y="T1"/>
                  </a:cxn>
                  <a:cxn ang="0">
                    <a:pos x="T2" y="T3"/>
                  </a:cxn>
                  <a:cxn ang="0">
                    <a:pos x="T4" y="T5"/>
                  </a:cxn>
                  <a:cxn ang="0">
                    <a:pos x="T6" y="T7"/>
                  </a:cxn>
                  <a:cxn ang="0">
                    <a:pos x="T8" y="T9"/>
                  </a:cxn>
                  <a:cxn ang="0">
                    <a:pos x="T10" y="T11"/>
                  </a:cxn>
                </a:cxnLst>
                <a:rect b="b" l="0" r="r" t="0"/>
                <a:pathLst>
                  <a:path h="77" w="100">
                    <a:moveTo>
                      <a:pt x="101" y="20"/>
                    </a:moveTo>
                    <a:cubicBezTo>
                      <a:pt x="3" y="77"/>
                      <a:pt x="3" y="77"/>
                      <a:pt x="3" y="77"/>
                    </a:cubicBezTo>
                    <a:cubicBezTo>
                      <a:pt x="2" y="75"/>
                      <a:pt x="1" y="72"/>
                      <a:pt x="0" y="69"/>
                    </a:cubicBezTo>
                    <a:cubicBezTo>
                      <a:pt x="0" y="63"/>
                      <a:pt x="0" y="60"/>
                      <a:pt x="2" y="57"/>
                    </a:cubicBezTo>
                    <a:cubicBezTo>
                      <a:pt x="100" y="0"/>
                      <a:pt x="100" y="0"/>
                      <a:pt x="100" y="0"/>
                    </a:cubicBezTo>
                    <a:lnTo>
                      <a:pt x="101" y="2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93" name="Freeform 182">
                <a:extLst>
                  <a:ext uri="{FF2B5EF4-FFF2-40B4-BE49-F238E27FC236}">
                    <a16:creationId xmlns:a16="http://schemas.microsoft.com/office/drawing/2014/main" id="{6664F267-2F5D-4D10-BC7F-ADA4400BAF5C}"/>
                  </a:ext>
                </a:extLst>
              </p:cNvPr>
              <p:cNvSpPr/>
              <p:nvPr/>
            </p:nvSpPr>
            <p:spPr bwMode="auto">
              <a:xfrm>
                <a:off x="4903" y="2652"/>
                <a:ext cx="395" cy="271"/>
              </a:xfrm>
              <a:custGeom>
                <a:gdLst>
                  <a:gd fmla="*/ 102 w 105" name="T0"/>
                  <a:gd fmla="*/ 24 h 72" name="T1"/>
                  <a:gd fmla="*/ 105 w 105" name="T2"/>
                  <a:gd fmla="*/ 13 h 72" name="T3"/>
                  <a:gd fmla="*/ 103 w 105" name="T4"/>
                  <a:gd fmla="*/ 0 h 72" name="T5"/>
                  <a:gd fmla="*/ 0 w 105" name="T6"/>
                  <a:gd fmla="*/ 58 h 72" name="T7"/>
                  <a:gd fmla="*/ 21 w 105" name="T8"/>
                  <a:gd fmla="*/ 72 h 72" name="T9"/>
                  <a:gd fmla="*/ 102 w 105" name="T10"/>
                  <a:gd fmla="*/ 24 h 72" name="T11"/>
                </a:gdLst>
                <a:cxnLst>
                  <a:cxn ang="0">
                    <a:pos x="T0" y="T1"/>
                  </a:cxn>
                  <a:cxn ang="0">
                    <a:pos x="T2" y="T3"/>
                  </a:cxn>
                  <a:cxn ang="0">
                    <a:pos x="T4" y="T5"/>
                  </a:cxn>
                  <a:cxn ang="0">
                    <a:pos x="T6" y="T7"/>
                  </a:cxn>
                  <a:cxn ang="0">
                    <a:pos x="T8" y="T9"/>
                  </a:cxn>
                  <a:cxn ang="0">
                    <a:pos x="T10" y="T11"/>
                  </a:cxn>
                </a:cxnLst>
                <a:rect b="b" l="0" r="r" t="0"/>
                <a:pathLst>
                  <a:path h="72" w="105">
                    <a:moveTo>
                      <a:pt x="102" y="24"/>
                    </a:moveTo>
                    <a:cubicBezTo>
                      <a:pt x="102" y="24"/>
                      <a:pt x="104" y="18"/>
                      <a:pt x="105" y="13"/>
                    </a:cubicBezTo>
                    <a:cubicBezTo>
                      <a:pt x="105" y="8"/>
                      <a:pt x="103" y="0"/>
                      <a:pt x="103" y="0"/>
                    </a:cubicBezTo>
                    <a:cubicBezTo>
                      <a:pt x="0" y="58"/>
                      <a:pt x="0" y="58"/>
                      <a:pt x="0" y="58"/>
                    </a:cubicBezTo>
                    <a:cubicBezTo>
                      <a:pt x="21" y="72"/>
                      <a:pt x="21" y="72"/>
                      <a:pt x="21" y="72"/>
                    </a:cubicBezTo>
                    <a:lnTo>
                      <a:pt x="102" y="24"/>
                    </a:lnTo>
                    <a:close/>
                  </a:path>
                </a:pathLst>
              </a:custGeom>
              <a:solidFill>
                <a:srgbClr val="4748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94" name="Freeform 183">
                <a:extLst>
                  <a:ext uri="{FF2B5EF4-FFF2-40B4-BE49-F238E27FC236}">
                    <a16:creationId xmlns:a16="http://schemas.microsoft.com/office/drawing/2014/main" id="{64887086-B27A-479F-B509-9DB9F9F8EAB3}"/>
                  </a:ext>
                </a:extLst>
              </p:cNvPr>
              <p:cNvSpPr/>
              <p:nvPr/>
            </p:nvSpPr>
            <p:spPr bwMode="auto">
              <a:xfrm>
                <a:off x="4703" y="2494"/>
                <a:ext cx="588" cy="338"/>
              </a:xfrm>
              <a:custGeom>
                <a:gdLst>
                  <a:gd fmla="*/ 298 w 588" name="T0"/>
                  <a:gd fmla="*/ 0 h 338" name="T1"/>
                  <a:gd fmla="*/ 588 w 588" name="T2"/>
                  <a:gd fmla="*/ 154 h 338" name="T3"/>
                  <a:gd fmla="*/ 283 w 588" name="T4"/>
                  <a:gd fmla="*/ 338 h 338" name="T5"/>
                  <a:gd fmla="*/ 0 w 588" name="T6"/>
                  <a:gd fmla="*/ 180 h 338" name="T7"/>
                  <a:gd fmla="*/ 298 w 588" name="T8"/>
                  <a:gd fmla="*/ 0 h 338" name="T9"/>
                </a:gdLst>
                <a:cxnLst>
                  <a:cxn ang="0">
                    <a:pos x="T0" y="T1"/>
                  </a:cxn>
                  <a:cxn ang="0">
                    <a:pos x="T2" y="T3"/>
                  </a:cxn>
                  <a:cxn ang="0">
                    <a:pos x="T4" y="T5"/>
                  </a:cxn>
                  <a:cxn ang="0">
                    <a:pos x="T6" y="T7"/>
                  </a:cxn>
                  <a:cxn ang="0">
                    <a:pos x="T8" y="T9"/>
                  </a:cxn>
                </a:cxnLst>
                <a:rect b="b" l="0" r="r" t="0"/>
                <a:pathLst>
                  <a:path h="338" w="588">
                    <a:moveTo>
                      <a:pt x="298" y="0"/>
                    </a:moveTo>
                    <a:lnTo>
                      <a:pt x="588" y="154"/>
                    </a:lnTo>
                    <a:lnTo>
                      <a:pt x="283" y="338"/>
                    </a:lnTo>
                    <a:lnTo>
                      <a:pt x="0" y="180"/>
                    </a:lnTo>
                    <a:lnTo>
                      <a:pt x="298" y="0"/>
                    </a:lnTo>
                    <a:close/>
                  </a:path>
                </a:pathLst>
              </a:custGeom>
              <a:solidFill>
                <a:srgbClr val="2B6E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95" name="Freeform 184">
                <a:extLst>
                  <a:ext uri="{FF2B5EF4-FFF2-40B4-BE49-F238E27FC236}">
                    <a16:creationId xmlns:a16="http://schemas.microsoft.com/office/drawing/2014/main" id="{FC78B2EE-8E79-4E8E-B412-85F96B212507}"/>
                  </a:ext>
                </a:extLst>
              </p:cNvPr>
              <p:cNvSpPr/>
              <p:nvPr/>
            </p:nvSpPr>
            <p:spPr bwMode="auto">
              <a:xfrm>
                <a:off x="4696" y="2674"/>
                <a:ext cx="301" cy="249"/>
              </a:xfrm>
              <a:custGeom>
                <a:gdLst>
                  <a:gd fmla="*/ 2 w 80" name="T0"/>
                  <a:gd fmla="*/ 3 h 66" name="T1"/>
                  <a:gd fmla="*/ 76 w 80" name="T2"/>
                  <a:gd fmla="*/ 43 h 66" name="T3"/>
                  <a:gd fmla="*/ 77 w 80" name="T4"/>
                  <a:gd fmla="*/ 55 h 66" name="T5"/>
                  <a:gd fmla="*/ 75 w 80" name="T6"/>
                  <a:gd fmla="*/ 62 h 66" name="T7"/>
                  <a:gd fmla="*/ 1 w 80" name="T8"/>
                  <a:gd fmla="*/ 21 h 66" name="T9"/>
                  <a:gd fmla="*/ 0 w 80" name="T10"/>
                  <a:gd fmla="*/ 24 h 66" name="T11"/>
                  <a:gd fmla="*/ 76 w 80" name="T12"/>
                  <a:gd fmla="*/ 66 h 66" name="T13"/>
                  <a:gd fmla="*/ 80 w 80" name="T14"/>
                  <a:gd fmla="*/ 55 h 66" name="T15"/>
                  <a:gd fmla="*/ 78 w 80" name="T16"/>
                  <a:gd fmla="*/ 41 h 66" name="T17"/>
                  <a:gd fmla="*/ 2 w 80" name="T18"/>
                  <a:gd fmla="*/ 0 h 66" name="T19"/>
                  <a:gd fmla="*/ 2 w 80" name="T20"/>
                  <a:gd fmla="*/ 3 h 66"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66" w="80">
                    <a:moveTo>
                      <a:pt x="2" y="3"/>
                    </a:moveTo>
                    <a:cubicBezTo>
                      <a:pt x="76" y="43"/>
                      <a:pt x="76" y="43"/>
                      <a:pt x="76" y="43"/>
                    </a:cubicBezTo>
                    <a:cubicBezTo>
                      <a:pt x="76" y="45"/>
                      <a:pt x="78" y="50"/>
                      <a:pt x="77" y="55"/>
                    </a:cubicBezTo>
                    <a:cubicBezTo>
                      <a:pt x="77" y="58"/>
                      <a:pt x="76" y="61"/>
                      <a:pt x="75" y="62"/>
                    </a:cubicBezTo>
                    <a:cubicBezTo>
                      <a:pt x="1" y="21"/>
                      <a:pt x="1" y="21"/>
                      <a:pt x="1" y="21"/>
                    </a:cubicBezTo>
                    <a:cubicBezTo>
                      <a:pt x="0" y="24"/>
                      <a:pt x="0" y="24"/>
                      <a:pt x="0" y="24"/>
                    </a:cubicBezTo>
                    <a:cubicBezTo>
                      <a:pt x="76" y="66"/>
                      <a:pt x="76" y="66"/>
                      <a:pt x="76" y="66"/>
                    </a:cubicBezTo>
                    <a:cubicBezTo>
                      <a:pt x="76" y="66"/>
                      <a:pt x="79" y="62"/>
                      <a:pt x="80" y="55"/>
                    </a:cubicBezTo>
                    <a:cubicBezTo>
                      <a:pt x="80" y="49"/>
                      <a:pt x="78" y="41"/>
                      <a:pt x="78" y="41"/>
                    </a:cubicBezTo>
                    <a:cubicBezTo>
                      <a:pt x="2" y="0"/>
                      <a:pt x="2" y="0"/>
                      <a:pt x="2" y="0"/>
                    </a:cubicBezTo>
                    <a:lnTo>
                      <a:pt x="2" y="3"/>
                    </a:lnTo>
                    <a:close/>
                  </a:path>
                </a:pathLst>
              </a:custGeom>
              <a:solidFill>
                <a:schemeClr val="accent2">
                  <a:lumMod val="7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96" name="Freeform 185">
                <a:extLst>
                  <a:ext uri="{FF2B5EF4-FFF2-40B4-BE49-F238E27FC236}">
                    <a16:creationId xmlns:a16="http://schemas.microsoft.com/office/drawing/2014/main" id="{F607A53C-399E-431B-8BD4-0D5F6ED74A0C}"/>
                  </a:ext>
                </a:extLst>
              </p:cNvPr>
              <p:cNvSpPr/>
              <p:nvPr/>
            </p:nvSpPr>
            <p:spPr bwMode="auto">
              <a:xfrm>
                <a:off x="4700" y="2750"/>
                <a:ext cx="282" cy="158"/>
              </a:xfrm>
              <a:custGeom>
                <a:gdLst>
                  <a:gd fmla="*/ 0 w 75" name="T0"/>
                  <a:gd fmla="*/ 1 h 42" name="T1"/>
                  <a:gd fmla="*/ 74 w 75" name="T2"/>
                  <a:gd fmla="*/ 42 h 42" name="T3"/>
                  <a:gd fmla="*/ 75 w 75" name="T4"/>
                  <a:gd fmla="*/ 41 h 42" name="T5"/>
                  <a:gd fmla="*/ 0 w 75" name="T6"/>
                  <a:gd fmla="*/ 0 h 42" name="T7"/>
                  <a:gd fmla="*/ 0 w 75" name="T8"/>
                  <a:gd fmla="*/ 1 h 42" name="T9"/>
                </a:gdLst>
                <a:cxnLst>
                  <a:cxn ang="0">
                    <a:pos x="T0" y="T1"/>
                  </a:cxn>
                  <a:cxn ang="0">
                    <a:pos x="T2" y="T3"/>
                  </a:cxn>
                  <a:cxn ang="0">
                    <a:pos x="T4" y="T5"/>
                  </a:cxn>
                  <a:cxn ang="0">
                    <a:pos x="T6" y="T7"/>
                  </a:cxn>
                  <a:cxn ang="0">
                    <a:pos x="T8" y="T9"/>
                  </a:cxn>
                </a:cxnLst>
                <a:rect b="b" l="0" r="r" t="0"/>
                <a:pathLst>
                  <a:path h="42" w="75">
                    <a:moveTo>
                      <a:pt x="0" y="1"/>
                    </a:moveTo>
                    <a:cubicBezTo>
                      <a:pt x="74" y="42"/>
                      <a:pt x="74" y="42"/>
                      <a:pt x="74" y="42"/>
                    </a:cubicBezTo>
                    <a:cubicBezTo>
                      <a:pt x="74" y="42"/>
                      <a:pt x="74" y="42"/>
                      <a:pt x="75" y="41"/>
                    </a:cubicBezTo>
                    <a:cubicBezTo>
                      <a:pt x="0" y="0"/>
                      <a:pt x="0" y="0"/>
                      <a:pt x="0" y="0"/>
                    </a:cubicBezTo>
                    <a:lnTo>
                      <a:pt x="0" y="1"/>
                    </a:lnTo>
                    <a:close/>
                  </a:path>
                </a:pathLst>
              </a:custGeom>
              <a:solidFill>
                <a:srgbClr val="4748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97" name="Freeform 186">
                <a:extLst>
                  <a:ext uri="{FF2B5EF4-FFF2-40B4-BE49-F238E27FC236}">
                    <a16:creationId xmlns:a16="http://schemas.microsoft.com/office/drawing/2014/main" id="{6ACA234A-F958-497D-8D06-9136D9F074A3}"/>
                  </a:ext>
                </a:extLst>
              </p:cNvPr>
              <p:cNvSpPr/>
              <p:nvPr/>
            </p:nvSpPr>
            <p:spPr bwMode="auto">
              <a:xfrm>
                <a:off x="4696" y="2678"/>
                <a:ext cx="290" cy="218"/>
              </a:xfrm>
              <a:custGeom>
                <a:gdLst>
                  <a:gd fmla="*/ 0 w 77" name="T0"/>
                  <a:gd fmla="*/ 17 h 58" name="T1"/>
                  <a:gd fmla="*/ 75 w 77" name="T2"/>
                  <a:gd fmla="*/ 58 h 58" name="T3"/>
                  <a:gd fmla="*/ 76 w 77" name="T4"/>
                  <a:gd fmla="*/ 52 h 58" name="T5"/>
                  <a:gd fmla="*/ 75 w 77" name="T6"/>
                  <a:gd fmla="*/ 40 h 58" name="T7"/>
                  <a:gd fmla="*/ 1 w 77" name="T8"/>
                  <a:gd fmla="*/ 0 h 58" name="T9"/>
                  <a:gd fmla="*/ 0 w 77" name="T10"/>
                  <a:gd fmla="*/ 17 h 58" name="T11"/>
                </a:gdLst>
                <a:cxnLst>
                  <a:cxn ang="0">
                    <a:pos x="T0" y="T1"/>
                  </a:cxn>
                  <a:cxn ang="0">
                    <a:pos x="T2" y="T3"/>
                  </a:cxn>
                  <a:cxn ang="0">
                    <a:pos x="T4" y="T5"/>
                  </a:cxn>
                  <a:cxn ang="0">
                    <a:pos x="T6" y="T7"/>
                  </a:cxn>
                  <a:cxn ang="0">
                    <a:pos x="T8" y="T9"/>
                  </a:cxn>
                  <a:cxn ang="0">
                    <a:pos x="T10" y="T11"/>
                  </a:cxn>
                </a:cxnLst>
                <a:rect b="b" l="0" r="r" t="0"/>
                <a:pathLst>
                  <a:path h="57" w="77">
                    <a:moveTo>
                      <a:pt x="0" y="17"/>
                    </a:moveTo>
                    <a:cubicBezTo>
                      <a:pt x="75" y="58"/>
                      <a:pt x="75" y="58"/>
                      <a:pt x="75" y="58"/>
                    </a:cubicBezTo>
                    <a:cubicBezTo>
                      <a:pt x="75" y="57"/>
                      <a:pt x="76" y="55"/>
                      <a:pt x="76" y="52"/>
                    </a:cubicBezTo>
                    <a:cubicBezTo>
                      <a:pt x="77" y="47"/>
                      <a:pt x="75" y="42"/>
                      <a:pt x="75" y="40"/>
                    </a:cubicBezTo>
                    <a:cubicBezTo>
                      <a:pt x="1" y="0"/>
                      <a:pt x="1" y="0"/>
                      <a:pt x="1" y="0"/>
                    </a:cubicBezTo>
                    <a:lnTo>
                      <a:pt x="0" y="17"/>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98" name="Freeform 187">
                <a:extLst>
                  <a:ext uri="{FF2B5EF4-FFF2-40B4-BE49-F238E27FC236}">
                    <a16:creationId xmlns:a16="http://schemas.microsoft.com/office/drawing/2014/main" id="{489F615A-C56D-4A48-ABAF-F174586A9436}"/>
                  </a:ext>
                </a:extLst>
              </p:cNvPr>
              <p:cNvSpPr/>
              <p:nvPr/>
            </p:nvSpPr>
            <p:spPr bwMode="auto">
              <a:xfrm>
                <a:off x="4703" y="2693"/>
                <a:ext cx="223" cy="124"/>
              </a:xfrm>
              <a:custGeom>
                <a:gdLst>
                  <a:gd fmla="*/ 0 w 223" name="T0"/>
                  <a:gd fmla="*/ 0 h 124" name="T1"/>
                  <a:gd fmla="*/ 0 w 223" name="T2"/>
                  <a:gd fmla="*/ 4 h 124" name="T3"/>
                  <a:gd fmla="*/ 223 w 223" name="T4"/>
                  <a:gd fmla="*/ 124 h 124" name="T5"/>
                  <a:gd fmla="*/ 223 w 223" name="T6"/>
                  <a:gd fmla="*/ 124 h 124" name="T7"/>
                  <a:gd fmla="*/ 0 w 223" name="T8"/>
                  <a:gd fmla="*/ 0 h 124" name="T9"/>
                </a:gdLst>
                <a:cxnLst>
                  <a:cxn ang="0">
                    <a:pos x="T0" y="T1"/>
                  </a:cxn>
                  <a:cxn ang="0">
                    <a:pos x="T2" y="T3"/>
                  </a:cxn>
                  <a:cxn ang="0">
                    <a:pos x="T4" y="T5"/>
                  </a:cxn>
                  <a:cxn ang="0">
                    <a:pos x="T6" y="T7"/>
                  </a:cxn>
                  <a:cxn ang="0">
                    <a:pos x="T8" y="T9"/>
                  </a:cxn>
                </a:cxnLst>
                <a:rect b="b" l="0" r="r" t="0"/>
                <a:pathLst>
                  <a:path h="124" w="223">
                    <a:moveTo>
                      <a:pt x="0" y="0"/>
                    </a:moveTo>
                    <a:lnTo>
                      <a:pt x="0" y="4"/>
                    </a:lnTo>
                    <a:lnTo>
                      <a:pt x="223" y="124"/>
                    </a:lnTo>
                    <a:lnTo>
                      <a:pt x="223" y="124"/>
                    </a:lnTo>
                    <a:lnTo>
                      <a:pt x="0" y="0"/>
                    </a:lnTo>
                    <a:close/>
                  </a:path>
                </a:pathLst>
              </a:custGeom>
              <a:solidFill>
                <a:srgbClr val="FCE29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99" name="Freeform 188">
                <a:extLst>
                  <a:ext uri="{FF2B5EF4-FFF2-40B4-BE49-F238E27FC236}">
                    <a16:creationId xmlns:a16="http://schemas.microsoft.com/office/drawing/2014/main" id="{5507BF3E-11E3-47FF-971B-2329131F255D}"/>
                  </a:ext>
                </a:extLst>
              </p:cNvPr>
              <p:cNvSpPr/>
              <p:nvPr/>
            </p:nvSpPr>
            <p:spPr bwMode="auto">
              <a:xfrm>
                <a:off x="4700" y="2708"/>
                <a:ext cx="226" cy="128"/>
              </a:xfrm>
              <a:custGeom>
                <a:gdLst>
                  <a:gd fmla="*/ 3 w 226" name="T0"/>
                  <a:gd fmla="*/ 0 h 128" name="T1"/>
                  <a:gd fmla="*/ 0 w 226" name="T2"/>
                  <a:gd fmla="*/ 4 h 128" name="T3"/>
                  <a:gd fmla="*/ 226 w 226" name="T4"/>
                  <a:gd fmla="*/ 128 h 128" name="T5"/>
                  <a:gd fmla="*/ 226 w 226" name="T6"/>
                  <a:gd fmla="*/ 124 h 128" name="T7"/>
                  <a:gd fmla="*/ 3 w 226" name="T8"/>
                  <a:gd fmla="*/ 0 h 128" name="T9"/>
                </a:gdLst>
                <a:cxnLst>
                  <a:cxn ang="0">
                    <a:pos x="T0" y="T1"/>
                  </a:cxn>
                  <a:cxn ang="0">
                    <a:pos x="T2" y="T3"/>
                  </a:cxn>
                  <a:cxn ang="0">
                    <a:pos x="T4" y="T5"/>
                  </a:cxn>
                  <a:cxn ang="0">
                    <a:pos x="T6" y="T7"/>
                  </a:cxn>
                  <a:cxn ang="0">
                    <a:pos x="T8" y="T9"/>
                  </a:cxn>
                </a:cxnLst>
                <a:rect b="b" l="0" r="r" t="0"/>
                <a:pathLst>
                  <a:path h="128" w="226">
                    <a:moveTo>
                      <a:pt x="3" y="0"/>
                    </a:moveTo>
                    <a:lnTo>
                      <a:pt x="0" y="4"/>
                    </a:lnTo>
                    <a:lnTo>
                      <a:pt x="226" y="128"/>
                    </a:lnTo>
                    <a:lnTo>
                      <a:pt x="226" y="124"/>
                    </a:lnTo>
                    <a:lnTo>
                      <a:pt x="3" y="0"/>
                    </a:lnTo>
                    <a:close/>
                  </a:path>
                </a:pathLst>
              </a:custGeom>
              <a:solidFill>
                <a:srgbClr val="FCE29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00" name="Freeform 189">
                <a:extLst>
                  <a:ext uri="{FF2B5EF4-FFF2-40B4-BE49-F238E27FC236}">
                    <a16:creationId xmlns:a16="http://schemas.microsoft.com/office/drawing/2014/main" id="{A26CBCE3-F2DE-45EA-91AE-EA1206093730}"/>
                  </a:ext>
                </a:extLst>
              </p:cNvPr>
              <p:cNvSpPr/>
              <p:nvPr/>
            </p:nvSpPr>
            <p:spPr bwMode="auto">
              <a:xfrm>
                <a:off x="4700" y="2723"/>
                <a:ext cx="222" cy="128"/>
              </a:xfrm>
              <a:custGeom>
                <a:gdLst>
                  <a:gd fmla="*/ 0 w 222" name="T0"/>
                  <a:gd fmla="*/ 0 h 128" name="T1"/>
                  <a:gd fmla="*/ 0 w 222" name="T2"/>
                  <a:gd fmla="*/ 4 h 128" name="T3"/>
                  <a:gd fmla="*/ 222 w 222" name="T4"/>
                  <a:gd fmla="*/ 128 h 128" name="T5"/>
                  <a:gd fmla="*/ 222 w 222" name="T6"/>
                  <a:gd fmla="*/ 124 h 128" name="T7"/>
                  <a:gd fmla="*/ 0 w 222" name="T8"/>
                  <a:gd fmla="*/ 0 h 128" name="T9"/>
                </a:gdLst>
                <a:cxnLst>
                  <a:cxn ang="0">
                    <a:pos x="T0" y="T1"/>
                  </a:cxn>
                  <a:cxn ang="0">
                    <a:pos x="T2" y="T3"/>
                  </a:cxn>
                  <a:cxn ang="0">
                    <a:pos x="T4" y="T5"/>
                  </a:cxn>
                  <a:cxn ang="0">
                    <a:pos x="T6" y="T7"/>
                  </a:cxn>
                  <a:cxn ang="0">
                    <a:pos x="T8" y="T9"/>
                  </a:cxn>
                </a:cxnLst>
                <a:rect b="b" l="0" r="r" t="0"/>
                <a:pathLst>
                  <a:path h="128" w="221">
                    <a:moveTo>
                      <a:pt x="0" y="0"/>
                    </a:moveTo>
                    <a:lnTo>
                      <a:pt x="0" y="4"/>
                    </a:lnTo>
                    <a:lnTo>
                      <a:pt x="222" y="128"/>
                    </a:lnTo>
                    <a:lnTo>
                      <a:pt x="222" y="124"/>
                    </a:lnTo>
                    <a:lnTo>
                      <a:pt x="0" y="0"/>
                    </a:lnTo>
                    <a:close/>
                  </a:path>
                </a:pathLst>
              </a:custGeom>
              <a:solidFill>
                <a:srgbClr val="FCE29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01" name="Freeform 190">
                <a:extLst>
                  <a:ext uri="{FF2B5EF4-FFF2-40B4-BE49-F238E27FC236}">
                    <a16:creationId xmlns:a16="http://schemas.microsoft.com/office/drawing/2014/main" id="{1E30D71A-25D2-43E8-B6C6-22525E4A19FA}"/>
                  </a:ext>
                </a:extLst>
              </p:cNvPr>
              <p:cNvSpPr/>
              <p:nvPr/>
            </p:nvSpPr>
            <p:spPr bwMode="auto">
              <a:xfrm>
                <a:off x="4700" y="2738"/>
                <a:ext cx="222" cy="128"/>
              </a:xfrm>
              <a:custGeom>
                <a:gdLst>
                  <a:gd fmla="*/ 0 w 222" name="T0"/>
                  <a:gd fmla="*/ 0 h 128" name="T1"/>
                  <a:gd fmla="*/ 0 w 222" name="T2"/>
                  <a:gd fmla="*/ 4 h 128" name="T3"/>
                  <a:gd fmla="*/ 222 w 222" name="T4"/>
                  <a:gd fmla="*/ 128 h 128" name="T5"/>
                  <a:gd fmla="*/ 222 w 222" name="T6"/>
                  <a:gd fmla="*/ 124 h 128" name="T7"/>
                  <a:gd fmla="*/ 0 w 222" name="T8"/>
                  <a:gd fmla="*/ 0 h 128" name="T9"/>
                </a:gdLst>
                <a:cxnLst>
                  <a:cxn ang="0">
                    <a:pos x="T0" y="T1"/>
                  </a:cxn>
                  <a:cxn ang="0">
                    <a:pos x="T2" y="T3"/>
                  </a:cxn>
                  <a:cxn ang="0">
                    <a:pos x="T4" y="T5"/>
                  </a:cxn>
                  <a:cxn ang="0">
                    <a:pos x="T6" y="T7"/>
                  </a:cxn>
                  <a:cxn ang="0">
                    <a:pos x="T8" y="T9"/>
                  </a:cxn>
                </a:cxnLst>
                <a:rect b="b" l="0" r="r" t="0"/>
                <a:pathLst>
                  <a:path h="128" w="221">
                    <a:moveTo>
                      <a:pt x="0" y="0"/>
                    </a:moveTo>
                    <a:lnTo>
                      <a:pt x="0" y="4"/>
                    </a:lnTo>
                    <a:lnTo>
                      <a:pt x="222" y="128"/>
                    </a:lnTo>
                    <a:lnTo>
                      <a:pt x="222" y="124"/>
                    </a:lnTo>
                    <a:lnTo>
                      <a:pt x="0" y="0"/>
                    </a:lnTo>
                    <a:close/>
                  </a:path>
                </a:pathLst>
              </a:custGeom>
              <a:solidFill>
                <a:srgbClr val="FCE29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02" name="Freeform 191">
                <a:extLst>
                  <a:ext uri="{FF2B5EF4-FFF2-40B4-BE49-F238E27FC236}">
                    <a16:creationId xmlns:a16="http://schemas.microsoft.com/office/drawing/2014/main" id="{CE5F5AAC-17C8-4D57-9BB4-1569A52168A3}"/>
                  </a:ext>
                </a:extLst>
              </p:cNvPr>
              <p:cNvSpPr/>
              <p:nvPr/>
            </p:nvSpPr>
            <p:spPr bwMode="auto">
              <a:xfrm>
                <a:off x="4794" y="1549"/>
                <a:ext cx="120" cy="45"/>
              </a:xfrm>
              <a:custGeom>
                <a:gdLst>
                  <a:gd fmla="*/ 0 w 32" name="T0"/>
                  <a:gd fmla="*/ 3 h 12" name="T1"/>
                  <a:gd fmla="*/ 22 w 32" name="T2"/>
                  <a:gd fmla="*/ 0 h 12" name="T3"/>
                  <a:gd fmla="*/ 22 w 32" name="T4"/>
                  <a:gd fmla="*/ 9 h 12" name="T5"/>
                  <a:gd fmla="*/ 4 w 32" name="T6"/>
                  <a:gd fmla="*/ 12 h 12" name="T7"/>
                  <a:gd fmla="*/ 0 w 32" name="T8"/>
                  <a:gd fmla="*/ 3 h 12" name="T9"/>
                </a:gdLst>
                <a:cxnLst>
                  <a:cxn ang="0">
                    <a:pos x="T0" y="T1"/>
                  </a:cxn>
                  <a:cxn ang="0">
                    <a:pos x="T2" y="T3"/>
                  </a:cxn>
                  <a:cxn ang="0">
                    <a:pos x="T4" y="T5"/>
                  </a:cxn>
                  <a:cxn ang="0">
                    <a:pos x="T6" y="T7"/>
                  </a:cxn>
                  <a:cxn ang="0">
                    <a:pos x="T8" y="T9"/>
                  </a:cxn>
                </a:cxnLst>
                <a:rect b="b" l="0" r="r" t="0"/>
                <a:pathLst>
                  <a:path h="12" w="32">
                    <a:moveTo>
                      <a:pt x="0" y="3"/>
                    </a:moveTo>
                    <a:cubicBezTo>
                      <a:pt x="22" y="0"/>
                      <a:pt x="22" y="0"/>
                      <a:pt x="22" y="0"/>
                    </a:cubicBezTo>
                    <a:cubicBezTo>
                      <a:pt x="22" y="0"/>
                      <a:pt x="32" y="7"/>
                      <a:pt x="22" y="9"/>
                    </a:cubicBezTo>
                    <a:cubicBezTo>
                      <a:pt x="12" y="11"/>
                      <a:pt x="4" y="12"/>
                      <a:pt x="4" y="12"/>
                    </a:cubicBezTo>
                    <a:lnTo>
                      <a:pt x="0" y="3"/>
                    </a:lnTo>
                    <a:close/>
                  </a:path>
                </a:pathLst>
              </a:custGeom>
              <a:solidFill>
                <a:srgbClr val="C7D3D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03" name="Freeform 192">
                <a:extLst>
                  <a:ext uri="{FF2B5EF4-FFF2-40B4-BE49-F238E27FC236}">
                    <a16:creationId xmlns:a16="http://schemas.microsoft.com/office/drawing/2014/main" id="{ECD86783-1027-469B-B92C-F49A13C64F14}"/>
                  </a:ext>
                </a:extLst>
              </p:cNvPr>
              <p:cNvSpPr/>
              <p:nvPr/>
            </p:nvSpPr>
            <p:spPr bwMode="auto">
              <a:xfrm>
                <a:off x="4884" y="2644"/>
                <a:ext cx="72" cy="53"/>
              </a:xfrm>
              <a:custGeom>
                <a:gdLst>
                  <a:gd fmla="*/ 13 w 19" name="T0"/>
                  <a:gd fmla="*/ 0 h 14" name="T1"/>
                  <a:gd fmla="*/ 4 w 19" name="T2"/>
                  <a:gd fmla="*/ 5 h 14" name="T3"/>
                  <a:gd fmla="*/ 2 w 19" name="T4"/>
                  <a:gd fmla="*/ 11 h 14" name="T5"/>
                  <a:gd fmla="*/ 12 w 19" name="T6"/>
                  <a:gd fmla="*/ 12 h 14" name="T7"/>
                  <a:gd fmla="*/ 18 w 19" name="T8"/>
                  <a:gd fmla="*/ 5 h 14" name="T9"/>
                  <a:gd fmla="*/ 13 w 19" name="T10"/>
                  <a:gd fmla="*/ 0 h 14" name="T11"/>
                </a:gdLst>
                <a:cxnLst>
                  <a:cxn ang="0">
                    <a:pos x="T0" y="T1"/>
                  </a:cxn>
                  <a:cxn ang="0">
                    <a:pos x="T2" y="T3"/>
                  </a:cxn>
                  <a:cxn ang="0">
                    <a:pos x="T4" y="T5"/>
                  </a:cxn>
                  <a:cxn ang="0">
                    <a:pos x="T6" y="T7"/>
                  </a:cxn>
                  <a:cxn ang="0">
                    <a:pos x="T8" y="T9"/>
                  </a:cxn>
                  <a:cxn ang="0">
                    <a:pos x="T10" y="T11"/>
                  </a:cxn>
                </a:cxnLst>
                <a:rect b="b" l="0" r="r" t="0"/>
                <a:pathLst>
                  <a:path h="14" w="19">
                    <a:moveTo>
                      <a:pt x="13" y="0"/>
                    </a:moveTo>
                    <a:cubicBezTo>
                      <a:pt x="13" y="0"/>
                      <a:pt x="6" y="3"/>
                      <a:pt x="4" y="5"/>
                    </a:cubicBezTo>
                    <a:cubicBezTo>
                      <a:pt x="2" y="6"/>
                      <a:pt x="0" y="9"/>
                      <a:pt x="2" y="11"/>
                    </a:cubicBezTo>
                    <a:cubicBezTo>
                      <a:pt x="4" y="14"/>
                      <a:pt x="5" y="14"/>
                      <a:pt x="12" y="12"/>
                    </a:cubicBezTo>
                    <a:cubicBezTo>
                      <a:pt x="18" y="10"/>
                      <a:pt x="18" y="8"/>
                      <a:pt x="18" y="5"/>
                    </a:cubicBezTo>
                    <a:cubicBezTo>
                      <a:pt x="19" y="2"/>
                      <a:pt x="13" y="0"/>
                      <a:pt x="13" y="0"/>
                    </a:cubicBezTo>
                    <a:close/>
                  </a:path>
                </a:pathLst>
              </a:custGeom>
              <a:solidFill>
                <a:srgbClr val="30414C"/>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04" name="Freeform 193">
                <a:extLst>
                  <a:ext uri="{FF2B5EF4-FFF2-40B4-BE49-F238E27FC236}">
                    <a16:creationId xmlns:a16="http://schemas.microsoft.com/office/drawing/2014/main" id="{AC96A98E-0F4E-4BD1-BA28-CD41E472CDBE}"/>
                  </a:ext>
                </a:extLst>
              </p:cNvPr>
              <p:cNvSpPr/>
              <p:nvPr/>
            </p:nvSpPr>
            <p:spPr bwMode="auto">
              <a:xfrm>
                <a:off x="4895" y="2456"/>
                <a:ext cx="91" cy="214"/>
              </a:xfrm>
              <a:custGeom>
                <a:gdLst>
                  <a:gd fmla="*/ 24 w 24" name="T0"/>
                  <a:gd fmla="*/ 0 h 57" name="T1"/>
                  <a:gd fmla="*/ 22 w 24" name="T2"/>
                  <a:gd fmla="*/ 14 h 57" name="T3"/>
                  <a:gd fmla="*/ 17 w 24" name="T4"/>
                  <a:gd fmla="*/ 24 h 57" name="T5"/>
                  <a:gd fmla="*/ 13 w 24" name="T6"/>
                  <a:gd fmla="*/ 32 h 57" name="T7"/>
                  <a:gd fmla="*/ 16 w 24" name="T8"/>
                  <a:gd fmla="*/ 55 h 57" name="T9"/>
                  <a:gd fmla="*/ 7 w 24" name="T10"/>
                  <a:gd fmla="*/ 51 h 57" name="T11"/>
                  <a:gd fmla="*/ 0 w 24" name="T12"/>
                  <a:gd fmla="*/ 29 h 57" name="T13"/>
                  <a:gd fmla="*/ 4 w 24" name="T14"/>
                  <a:gd fmla="*/ 15 h 57" name="T15"/>
                  <a:gd fmla="*/ 10 w 24" name="T16"/>
                  <a:gd fmla="*/ 0 h 57" name="T17"/>
                  <a:gd fmla="*/ 24 w 24" name="T18"/>
                  <a:gd fmla="*/ 0 h 5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57" w="24">
                    <a:moveTo>
                      <a:pt x="24" y="0"/>
                    </a:moveTo>
                    <a:cubicBezTo>
                      <a:pt x="24" y="0"/>
                      <a:pt x="23" y="11"/>
                      <a:pt x="22" y="14"/>
                    </a:cubicBezTo>
                    <a:cubicBezTo>
                      <a:pt x="20" y="20"/>
                      <a:pt x="18" y="22"/>
                      <a:pt x="17" y="24"/>
                    </a:cubicBezTo>
                    <a:cubicBezTo>
                      <a:pt x="16" y="27"/>
                      <a:pt x="13" y="30"/>
                      <a:pt x="13" y="32"/>
                    </a:cubicBezTo>
                    <a:cubicBezTo>
                      <a:pt x="15" y="38"/>
                      <a:pt x="16" y="55"/>
                      <a:pt x="16" y="55"/>
                    </a:cubicBezTo>
                    <a:cubicBezTo>
                      <a:pt x="16" y="55"/>
                      <a:pt x="7" y="57"/>
                      <a:pt x="7" y="51"/>
                    </a:cubicBezTo>
                    <a:cubicBezTo>
                      <a:pt x="7" y="48"/>
                      <a:pt x="0" y="36"/>
                      <a:pt x="0" y="29"/>
                    </a:cubicBezTo>
                    <a:cubicBezTo>
                      <a:pt x="1" y="25"/>
                      <a:pt x="0" y="23"/>
                      <a:pt x="4" y="15"/>
                    </a:cubicBezTo>
                    <a:cubicBezTo>
                      <a:pt x="7" y="8"/>
                      <a:pt x="10" y="0"/>
                      <a:pt x="10" y="0"/>
                    </a:cubicBezTo>
                    <a:lnTo>
                      <a:pt x="24" y="0"/>
                    </a:lnTo>
                    <a:close/>
                  </a:path>
                </a:pathLst>
              </a:custGeom>
              <a:solidFill>
                <a:srgbClr val="034066"/>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05" name="Freeform 194">
                <a:extLst>
                  <a:ext uri="{FF2B5EF4-FFF2-40B4-BE49-F238E27FC236}">
                    <a16:creationId xmlns:a16="http://schemas.microsoft.com/office/drawing/2014/main" id="{1570C7FC-50A0-4663-B50E-845C55D9090D}"/>
                  </a:ext>
                </a:extLst>
              </p:cNvPr>
              <p:cNvSpPr/>
              <p:nvPr/>
            </p:nvSpPr>
            <p:spPr bwMode="auto">
              <a:xfrm>
                <a:off x="5016" y="2674"/>
                <a:ext cx="56" cy="68"/>
              </a:xfrm>
              <a:custGeom>
                <a:gdLst>
                  <a:gd fmla="*/ 6 w 15" name="T0"/>
                  <a:gd fmla="*/ 1 h 18" name="T1"/>
                  <a:gd fmla="*/ 1 w 15" name="T2"/>
                  <a:gd fmla="*/ 11 h 18" name="T3"/>
                  <a:gd fmla="*/ 3 w 15" name="T4"/>
                  <a:gd fmla="*/ 17 h 18" name="T5"/>
                  <a:gd fmla="*/ 11 w 15" name="T6"/>
                  <a:gd fmla="*/ 13 h 18" name="T7"/>
                  <a:gd fmla="*/ 14 w 15" name="T8"/>
                  <a:gd fmla="*/ 3 h 18" name="T9"/>
                  <a:gd fmla="*/ 6 w 15" name="T10"/>
                  <a:gd fmla="*/ 1 h 18" name="T11"/>
                </a:gdLst>
                <a:cxnLst>
                  <a:cxn ang="0">
                    <a:pos x="T0" y="T1"/>
                  </a:cxn>
                  <a:cxn ang="0">
                    <a:pos x="T2" y="T3"/>
                  </a:cxn>
                  <a:cxn ang="0">
                    <a:pos x="T4" y="T5"/>
                  </a:cxn>
                  <a:cxn ang="0">
                    <a:pos x="T6" y="T7"/>
                  </a:cxn>
                  <a:cxn ang="0">
                    <a:pos x="T8" y="T9"/>
                  </a:cxn>
                  <a:cxn ang="0">
                    <a:pos x="T10" y="T11"/>
                  </a:cxn>
                </a:cxnLst>
                <a:rect b="b" l="0" r="r" t="0"/>
                <a:pathLst>
                  <a:path h="18" w="15">
                    <a:moveTo>
                      <a:pt x="6" y="1"/>
                    </a:moveTo>
                    <a:cubicBezTo>
                      <a:pt x="6" y="1"/>
                      <a:pt x="2" y="9"/>
                      <a:pt x="1" y="11"/>
                    </a:cubicBezTo>
                    <a:cubicBezTo>
                      <a:pt x="0" y="13"/>
                      <a:pt x="0" y="16"/>
                      <a:pt x="3" y="17"/>
                    </a:cubicBezTo>
                    <a:cubicBezTo>
                      <a:pt x="6" y="18"/>
                      <a:pt x="6" y="17"/>
                      <a:pt x="11" y="13"/>
                    </a:cubicBezTo>
                    <a:cubicBezTo>
                      <a:pt x="15" y="8"/>
                      <a:pt x="15" y="5"/>
                      <a:pt x="14" y="3"/>
                    </a:cubicBezTo>
                    <a:cubicBezTo>
                      <a:pt x="12" y="0"/>
                      <a:pt x="6" y="1"/>
                      <a:pt x="6" y="1"/>
                    </a:cubicBezTo>
                    <a:close/>
                  </a:path>
                </a:pathLst>
              </a:custGeom>
              <a:solidFill>
                <a:srgbClr val="41545E"/>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06" name="Freeform 195">
                <a:extLst>
                  <a:ext uri="{FF2B5EF4-FFF2-40B4-BE49-F238E27FC236}">
                    <a16:creationId xmlns:a16="http://schemas.microsoft.com/office/drawing/2014/main" id="{5B4575B1-3124-4E13-9751-432C398BC630}"/>
                  </a:ext>
                </a:extLst>
              </p:cNvPr>
              <p:cNvSpPr/>
              <p:nvPr/>
            </p:nvSpPr>
            <p:spPr bwMode="auto">
              <a:xfrm>
                <a:off x="4959" y="2456"/>
                <a:ext cx="110" cy="248"/>
              </a:xfrm>
              <a:custGeom>
                <a:gdLst>
                  <a:gd fmla="*/ 19 w 29" name="T0"/>
                  <a:gd fmla="*/ 0 h 66" name="T1"/>
                  <a:gd fmla="*/ 22 w 29" name="T2"/>
                  <a:gd fmla="*/ 18 h 66" name="T3"/>
                  <a:gd fmla="*/ 23 w 29" name="T4"/>
                  <a:gd fmla="*/ 29 h 66" name="T5"/>
                  <a:gd fmla="*/ 24 w 29" name="T6"/>
                  <a:gd fmla="*/ 39 h 66" name="T7"/>
                  <a:gd fmla="*/ 29 w 29" name="T8"/>
                  <a:gd fmla="*/ 61 h 66" name="T9"/>
                  <a:gd fmla="*/ 18 w 29" name="T10"/>
                  <a:gd fmla="*/ 61 h 66" name="T11"/>
                  <a:gd fmla="*/ 11 w 29" name="T12"/>
                  <a:gd fmla="*/ 37 h 66" name="T13"/>
                  <a:gd fmla="*/ 5 w 29" name="T14"/>
                  <a:gd fmla="*/ 21 h 66" name="T15"/>
                  <a:gd fmla="*/ 0 w 29" name="T16"/>
                  <a:gd fmla="*/ 5 h 66" name="T17"/>
                  <a:gd fmla="*/ 19 w 29" name="T18"/>
                  <a:gd fmla="*/ 0 h 6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66" w="28">
                    <a:moveTo>
                      <a:pt x="19" y="0"/>
                    </a:moveTo>
                    <a:cubicBezTo>
                      <a:pt x="19" y="0"/>
                      <a:pt x="21" y="13"/>
                      <a:pt x="22" y="18"/>
                    </a:cubicBezTo>
                    <a:cubicBezTo>
                      <a:pt x="22" y="26"/>
                      <a:pt x="22" y="27"/>
                      <a:pt x="23" y="29"/>
                    </a:cubicBezTo>
                    <a:cubicBezTo>
                      <a:pt x="23" y="34"/>
                      <a:pt x="23" y="33"/>
                      <a:pt x="24" y="39"/>
                    </a:cubicBezTo>
                    <a:cubicBezTo>
                      <a:pt x="25" y="45"/>
                      <a:pt x="29" y="61"/>
                      <a:pt x="29" y="61"/>
                    </a:cubicBezTo>
                    <a:cubicBezTo>
                      <a:pt x="29" y="61"/>
                      <a:pt x="19" y="66"/>
                      <a:pt x="18" y="61"/>
                    </a:cubicBezTo>
                    <a:cubicBezTo>
                      <a:pt x="17" y="56"/>
                      <a:pt x="13" y="42"/>
                      <a:pt x="11" y="37"/>
                    </a:cubicBezTo>
                    <a:cubicBezTo>
                      <a:pt x="9" y="32"/>
                      <a:pt x="6" y="25"/>
                      <a:pt x="5" y="21"/>
                    </a:cubicBezTo>
                    <a:cubicBezTo>
                      <a:pt x="3" y="13"/>
                      <a:pt x="0" y="5"/>
                      <a:pt x="0" y="5"/>
                    </a:cubicBezTo>
                    <a:lnTo>
                      <a:pt x="19" y="0"/>
                    </a:lnTo>
                    <a:close/>
                  </a:path>
                </a:pathLst>
              </a:custGeom>
              <a:solidFill>
                <a:srgbClr val="065087"/>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07" name="Freeform 196">
                <a:extLst>
                  <a:ext uri="{FF2B5EF4-FFF2-40B4-BE49-F238E27FC236}">
                    <a16:creationId xmlns:a16="http://schemas.microsoft.com/office/drawing/2014/main" id="{BB10750E-EB7A-436F-B22B-8194371DBC02}"/>
                  </a:ext>
                </a:extLst>
              </p:cNvPr>
              <p:cNvSpPr/>
              <p:nvPr/>
            </p:nvSpPr>
            <p:spPr bwMode="auto">
              <a:xfrm>
                <a:off x="4350" y="2795"/>
                <a:ext cx="71" cy="49"/>
              </a:xfrm>
              <a:custGeom>
                <a:gdLst>
                  <a:gd fmla="*/ 5 w 19" name="T0"/>
                  <a:gd fmla="*/ 0 h 13" name="T1"/>
                  <a:gd fmla="*/ 15 w 19" name="T2"/>
                  <a:gd fmla="*/ 4 h 13" name="T3"/>
                  <a:gd fmla="*/ 18 w 19" name="T4"/>
                  <a:gd fmla="*/ 10 h 13" name="T5"/>
                  <a:gd fmla="*/ 8 w 19" name="T6"/>
                  <a:gd fmla="*/ 12 h 13" name="T7"/>
                  <a:gd fmla="*/ 1 w 19" name="T8"/>
                  <a:gd fmla="*/ 6 h 13" name="T9"/>
                  <a:gd fmla="*/ 5 w 19" name="T10"/>
                  <a:gd fmla="*/ 0 h 13" name="T11"/>
                </a:gdLst>
                <a:cxnLst>
                  <a:cxn ang="0">
                    <a:pos x="T0" y="T1"/>
                  </a:cxn>
                  <a:cxn ang="0">
                    <a:pos x="T2" y="T3"/>
                  </a:cxn>
                  <a:cxn ang="0">
                    <a:pos x="T4" y="T5"/>
                  </a:cxn>
                  <a:cxn ang="0">
                    <a:pos x="T6" y="T7"/>
                  </a:cxn>
                  <a:cxn ang="0">
                    <a:pos x="T8" y="T9"/>
                  </a:cxn>
                  <a:cxn ang="0">
                    <a:pos x="T10" y="T11"/>
                  </a:cxn>
                </a:cxnLst>
                <a:rect b="b" l="0" r="r" t="0"/>
                <a:pathLst>
                  <a:path h="13" w="19">
                    <a:moveTo>
                      <a:pt x="5" y="0"/>
                    </a:moveTo>
                    <a:cubicBezTo>
                      <a:pt x="5" y="0"/>
                      <a:pt x="12" y="3"/>
                      <a:pt x="15" y="4"/>
                    </a:cubicBezTo>
                    <a:cubicBezTo>
                      <a:pt x="16" y="6"/>
                      <a:pt x="19" y="8"/>
                      <a:pt x="18" y="10"/>
                    </a:cubicBezTo>
                    <a:cubicBezTo>
                      <a:pt x="16" y="13"/>
                      <a:pt x="15" y="13"/>
                      <a:pt x="8" y="12"/>
                    </a:cubicBezTo>
                    <a:cubicBezTo>
                      <a:pt x="1" y="11"/>
                      <a:pt x="1" y="9"/>
                      <a:pt x="1" y="6"/>
                    </a:cubicBezTo>
                    <a:cubicBezTo>
                      <a:pt x="0" y="3"/>
                      <a:pt x="5" y="0"/>
                      <a:pt x="5" y="0"/>
                    </a:cubicBezTo>
                    <a:close/>
                  </a:path>
                </a:pathLst>
              </a:custGeom>
              <a:solidFill>
                <a:srgbClr val="30414C"/>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08" name="Freeform 197">
                <a:extLst>
                  <a:ext uri="{FF2B5EF4-FFF2-40B4-BE49-F238E27FC236}">
                    <a16:creationId xmlns:a16="http://schemas.microsoft.com/office/drawing/2014/main" id="{CD44C8AF-F7CB-4D78-9043-4D6F6F6AF8DD}"/>
                  </a:ext>
                </a:extLst>
              </p:cNvPr>
              <p:cNvSpPr/>
              <p:nvPr/>
            </p:nvSpPr>
            <p:spPr bwMode="auto">
              <a:xfrm>
                <a:off x="4297" y="2610"/>
                <a:ext cx="86" cy="211"/>
              </a:xfrm>
              <a:custGeom>
                <a:gdLst>
                  <a:gd fmla="*/ 0 w 23" name="T0"/>
                  <a:gd fmla="*/ 2 h 56" name="T1"/>
                  <a:gd fmla="*/ 4 w 23" name="T2"/>
                  <a:gd fmla="*/ 16 h 56" name="T3"/>
                  <a:gd fmla="*/ 7 w 23" name="T4"/>
                  <a:gd fmla="*/ 26 h 56" name="T5"/>
                  <a:gd fmla="*/ 10 w 23" name="T6"/>
                  <a:gd fmla="*/ 38 h 56" name="T7"/>
                  <a:gd fmla="*/ 14 w 23" name="T8"/>
                  <a:gd fmla="*/ 55 h 56" name="T9"/>
                  <a:gd fmla="*/ 22 w 23" name="T10"/>
                  <a:gd fmla="*/ 50 h 56" name="T11"/>
                  <a:gd fmla="*/ 19 w 23" name="T12"/>
                  <a:gd fmla="*/ 31 h 56" name="T13"/>
                  <a:gd fmla="*/ 17 w 23" name="T14"/>
                  <a:gd fmla="*/ 14 h 56" name="T15"/>
                  <a:gd fmla="*/ 13 w 23" name="T16"/>
                  <a:gd fmla="*/ 0 h 56" name="T17"/>
                  <a:gd fmla="*/ 0 w 23" name="T18"/>
                  <a:gd fmla="*/ 2 h 5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56" w="23">
                    <a:moveTo>
                      <a:pt x="0" y="2"/>
                    </a:moveTo>
                    <a:cubicBezTo>
                      <a:pt x="0" y="2"/>
                      <a:pt x="2" y="12"/>
                      <a:pt x="4" y="16"/>
                    </a:cubicBezTo>
                    <a:cubicBezTo>
                      <a:pt x="6" y="21"/>
                      <a:pt x="7" y="24"/>
                      <a:pt x="7" y="26"/>
                    </a:cubicBezTo>
                    <a:cubicBezTo>
                      <a:pt x="8" y="31"/>
                      <a:pt x="8" y="33"/>
                      <a:pt x="10" y="38"/>
                    </a:cubicBezTo>
                    <a:cubicBezTo>
                      <a:pt x="11" y="43"/>
                      <a:pt x="14" y="55"/>
                      <a:pt x="14" y="55"/>
                    </a:cubicBezTo>
                    <a:cubicBezTo>
                      <a:pt x="14" y="55"/>
                      <a:pt x="23" y="56"/>
                      <a:pt x="22" y="50"/>
                    </a:cubicBezTo>
                    <a:cubicBezTo>
                      <a:pt x="22" y="47"/>
                      <a:pt x="21" y="37"/>
                      <a:pt x="19" y="31"/>
                    </a:cubicBezTo>
                    <a:cubicBezTo>
                      <a:pt x="18" y="26"/>
                      <a:pt x="18" y="21"/>
                      <a:pt x="17" y="14"/>
                    </a:cubicBezTo>
                    <a:cubicBezTo>
                      <a:pt x="15" y="6"/>
                      <a:pt x="13" y="0"/>
                      <a:pt x="13" y="0"/>
                    </a:cubicBezTo>
                    <a:lnTo>
                      <a:pt x="0" y="2"/>
                    </a:lnTo>
                    <a:close/>
                  </a:path>
                </a:pathLst>
              </a:custGeom>
              <a:solidFill>
                <a:srgbClr val="403D3C"/>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09" name="Freeform 198">
                <a:extLst>
                  <a:ext uri="{FF2B5EF4-FFF2-40B4-BE49-F238E27FC236}">
                    <a16:creationId xmlns:a16="http://schemas.microsoft.com/office/drawing/2014/main" id="{2EA19CAB-EF56-4E04-983F-F785D06CA86F}"/>
                  </a:ext>
                </a:extLst>
              </p:cNvPr>
              <p:cNvSpPr/>
              <p:nvPr/>
            </p:nvSpPr>
            <p:spPr bwMode="auto">
              <a:xfrm>
                <a:off x="4240" y="2825"/>
                <a:ext cx="61" cy="64"/>
              </a:xfrm>
              <a:custGeom>
                <a:gdLst>
                  <a:gd fmla="*/ 8 w 16" name="T0"/>
                  <a:gd fmla="*/ 0 h 17" name="T1"/>
                  <a:gd fmla="*/ 14 w 16" name="T2"/>
                  <a:gd fmla="*/ 9 h 17" name="T3"/>
                  <a:gd fmla="*/ 14 w 16" name="T4"/>
                  <a:gd fmla="*/ 15 h 17" name="T5"/>
                  <a:gd fmla="*/ 5 w 16" name="T6"/>
                  <a:gd fmla="*/ 12 h 17" name="T7"/>
                  <a:gd fmla="*/ 1 w 16" name="T8"/>
                  <a:gd fmla="*/ 2 h 17" name="T9"/>
                  <a:gd fmla="*/ 8 w 16" name="T10"/>
                  <a:gd fmla="*/ 0 h 17" name="T11"/>
                </a:gdLst>
                <a:cxnLst>
                  <a:cxn ang="0">
                    <a:pos x="T0" y="T1"/>
                  </a:cxn>
                  <a:cxn ang="0">
                    <a:pos x="T2" y="T3"/>
                  </a:cxn>
                  <a:cxn ang="0">
                    <a:pos x="T4" y="T5"/>
                  </a:cxn>
                  <a:cxn ang="0">
                    <a:pos x="T6" y="T7"/>
                  </a:cxn>
                  <a:cxn ang="0">
                    <a:pos x="T8" y="T9"/>
                  </a:cxn>
                  <a:cxn ang="0">
                    <a:pos x="T10" y="T11"/>
                  </a:cxn>
                </a:cxnLst>
                <a:rect b="b" l="0" r="r" t="0"/>
                <a:pathLst>
                  <a:path h="17" w="16">
                    <a:moveTo>
                      <a:pt x="8" y="0"/>
                    </a:moveTo>
                    <a:cubicBezTo>
                      <a:pt x="8" y="0"/>
                      <a:pt x="13" y="7"/>
                      <a:pt x="14" y="9"/>
                    </a:cubicBezTo>
                    <a:cubicBezTo>
                      <a:pt x="15" y="11"/>
                      <a:pt x="16" y="14"/>
                      <a:pt x="14" y="15"/>
                    </a:cubicBezTo>
                    <a:cubicBezTo>
                      <a:pt x="11" y="17"/>
                      <a:pt x="10" y="16"/>
                      <a:pt x="5" y="12"/>
                    </a:cubicBezTo>
                    <a:cubicBezTo>
                      <a:pt x="0" y="8"/>
                      <a:pt x="0" y="5"/>
                      <a:pt x="1" y="2"/>
                    </a:cubicBezTo>
                    <a:cubicBezTo>
                      <a:pt x="2" y="0"/>
                      <a:pt x="8" y="0"/>
                      <a:pt x="8" y="0"/>
                    </a:cubicBezTo>
                    <a:close/>
                  </a:path>
                </a:pathLst>
              </a:custGeom>
              <a:solidFill>
                <a:srgbClr val="41545E"/>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10" name="Freeform 199">
                <a:extLst>
                  <a:ext uri="{FF2B5EF4-FFF2-40B4-BE49-F238E27FC236}">
                    <a16:creationId xmlns:a16="http://schemas.microsoft.com/office/drawing/2014/main" id="{DB101FBF-0A3D-483C-AE44-160FA7CB8FB1}"/>
                  </a:ext>
                </a:extLst>
              </p:cNvPr>
              <p:cNvSpPr/>
              <p:nvPr/>
            </p:nvSpPr>
            <p:spPr bwMode="auto">
              <a:xfrm>
                <a:off x="4244" y="2622"/>
                <a:ext cx="64" cy="225"/>
              </a:xfrm>
              <a:custGeom>
                <a:gdLst>
                  <a:gd fmla="*/ 2 w 17" name="T0"/>
                  <a:gd fmla="*/ 0 h 60" name="T1"/>
                  <a:gd fmla="*/ 1 w 17" name="T2"/>
                  <a:gd fmla="*/ 18 h 60" name="T3"/>
                  <a:gd fmla="*/ 1 w 17" name="T4"/>
                  <a:gd fmla="*/ 29 h 60" name="T5"/>
                  <a:gd fmla="*/ 1 w 17" name="T6"/>
                  <a:gd fmla="*/ 39 h 60" name="T7"/>
                  <a:gd fmla="*/ 0 w 17" name="T8"/>
                  <a:gd fmla="*/ 56 h 60" name="T9"/>
                  <a:gd fmla="*/ 10 w 17" name="T10"/>
                  <a:gd fmla="*/ 55 h 60" name="T11"/>
                  <a:gd fmla="*/ 13 w 17" name="T12"/>
                  <a:gd fmla="*/ 35 h 60" name="T13"/>
                  <a:gd fmla="*/ 15 w 17" name="T14"/>
                  <a:gd fmla="*/ 19 h 60" name="T15"/>
                  <a:gd fmla="*/ 17 w 17" name="T16"/>
                  <a:gd fmla="*/ 3 h 60" name="T17"/>
                  <a:gd fmla="*/ 2 w 17" name="T18"/>
                  <a:gd fmla="*/ 0 h 6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60" w="17">
                    <a:moveTo>
                      <a:pt x="2" y="0"/>
                    </a:moveTo>
                    <a:cubicBezTo>
                      <a:pt x="2" y="0"/>
                      <a:pt x="1" y="14"/>
                      <a:pt x="1" y="18"/>
                    </a:cubicBezTo>
                    <a:cubicBezTo>
                      <a:pt x="2" y="26"/>
                      <a:pt x="2" y="27"/>
                      <a:pt x="1" y="29"/>
                    </a:cubicBezTo>
                    <a:cubicBezTo>
                      <a:pt x="1" y="34"/>
                      <a:pt x="1" y="34"/>
                      <a:pt x="1" y="39"/>
                    </a:cubicBezTo>
                    <a:cubicBezTo>
                      <a:pt x="1" y="45"/>
                      <a:pt x="0" y="56"/>
                      <a:pt x="0" y="56"/>
                    </a:cubicBezTo>
                    <a:cubicBezTo>
                      <a:pt x="0" y="56"/>
                      <a:pt x="10" y="60"/>
                      <a:pt x="10" y="55"/>
                    </a:cubicBezTo>
                    <a:cubicBezTo>
                      <a:pt x="11" y="51"/>
                      <a:pt x="12" y="40"/>
                      <a:pt x="13" y="35"/>
                    </a:cubicBezTo>
                    <a:cubicBezTo>
                      <a:pt x="13" y="30"/>
                      <a:pt x="14" y="26"/>
                      <a:pt x="15" y="19"/>
                    </a:cubicBezTo>
                    <a:cubicBezTo>
                      <a:pt x="17" y="11"/>
                      <a:pt x="17" y="3"/>
                      <a:pt x="17" y="3"/>
                    </a:cubicBezTo>
                    <a:lnTo>
                      <a:pt x="2" y="0"/>
                    </a:lnTo>
                    <a:close/>
                  </a:path>
                </a:pathLst>
              </a:custGeom>
              <a:solidFill>
                <a:srgbClr val="59585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11" name="Freeform 200">
                <a:extLst>
                  <a:ext uri="{FF2B5EF4-FFF2-40B4-BE49-F238E27FC236}">
                    <a16:creationId xmlns:a16="http://schemas.microsoft.com/office/drawing/2014/main" id="{2433D036-166F-4333-BBE4-E61034E58159}"/>
                  </a:ext>
                </a:extLst>
              </p:cNvPr>
              <p:cNvSpPr/>
              <p:nvPr/>
            </p:nvSpPr>
            <p:spPr bwMode="auto">
              <a:xfrm>
                <a:off x="4222" y="2463"/>
                <a:ext cx="128" cy="181"/>
              </a:xfrm>
              <a:custGeom>
                <a:gdLst>
                  <a:gd fmla="*/ 21 w 34" name="T0"/>
                  <a:gd fmla="*/ 0 h 48" name="T1"/>
                  <a:gd fmla="*/ 29 w 34" name="T2"/>
                  <a:gd fmla="*/ 4 h 48" name="T3"/>
                  <a:gd fmla="*/ 32 w 34" name="T4"/>
                  <a:gd fmla="*/ 19 h 48" name="T5"/>
                  <a:gd fmla="*/ 34 w 34" name="T6"/>
                  <a:gd fmla="*/ 37 h 48" name="T7"/>
                  <a:gd fmla="*/ 18 w 34" name="T8"/>
                  <a:gd fmla="*/ 47 h 48" name="T9"/>
                  <a:gd fmla="*/ 8 w 34" name="T10"/>
                  <a:gd fmla="*/ 43 h 48" name="T11"/>
                  <a:gd fmla="*/ 2 w 34" name="T12"/>
                  <a:gd fmla="*/ 15 h 48" name="T13"/>
                  <a:gd fmla="*/ 6 w 34" name="T14"/>
                  <a:gd fmla="*/ 3 h 48" name="T15"/>
                  <a:gd fmla="*/ 8 w 34" name="T16"/>
                  <a:gd fmla="*/ 1 h 48" name="T17"/>
                  <a:gd fmla="*/ 21 w 34" name="T18"/>
                  <a:gd fmla="*/ 0 h 4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8" w="34">
                    <a:moveTo>
                      <a:pt x="21" y="0"/>
                    </a:moveTo>
                    <a:cubicBezTo>
                      <a:pt x="21" y="0"/>
                      <a:pt x="27" y="0"/>
                      <a:pt x="29" y="4"/>
                    </a:cubicBezTo>
                    <a:cubicBezTo>
                      <a:pt x="30" y="7"/>
                      <a:pt x="32" y="14"/>
                      <a:pt x="32" y="19"/>
                    </a:cubicBezTo>
                    <a:cubicBezTo>
                      <a:pt x="32" y="23"/>
                      <a:pt x="33" y="32"/>
                      <a:pt x="34" y="37"/>
                    </a:cubicBezTo>
                    <a:cubicBezTo>
                      <a:pt x="34" y="41"/>
                      <a:pt x="25" y="46"/>
                      <a:pt x="18" y="47"/>
                    </a:cubicBezTo>
                    <a:cubicBezTo>
                      <a:pt x="10" y="48"/>
                      <a:pt x="8" y="44"/>
                      <a:pt x="8" y="43"/>
                    </a:cubicBezTo>
                    <a:cubicBezTo>
                      <a:pt x="7" y="42"/>
                      <a:pt x="2" y="15"/>
                      <a:pt x="2" y="15"/>
                    </a:cubicBezTo>
                    <a:cubicBezTo>
                      <a:pt x="2" y="15"/>
                      <a:pt x="0" y="6"/>
                      <a:pt x="6" y="3"/>
                    </a:cubicBezTo>
                    <a:cubicBezTo>
                      <a:pt x="10" y="1"/>
                      <a:pt x="8" y="1"/>
                      <a:pt x="8" y="1"/>
                    </a:cubicBezTo>
                    <a:lnTo>
                      <a:pt x="21" y="0"/>
                    </a:lnTo>
                    <a:close/>
                  </a:path>
                </a:pathLst>
              </a:custGeom>
              <a:solidFill>
                <a:srgbClr val="1D526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12" name="Freeform 201">
                <a:extLst>
                  <a:ext uri="{FF2B5EF4-FFF2-40B4-BE49-F238E27FC236}">
                    <a16:creationId xmlns:a16="http://schemas.microsoft.com/office/drawing/2014/main" id="{C26D6ABA-6724-4F30-95DC-7A86FDCEDA81}"/>
                  </a:ext>
                </a:extLst>
              </p:cNvPr>
              <p:cNvSpPr/>
              <p:nvPr/>
            </p:nvSpPr>
            <p:spPr bwMode="auto">
              <a:xfrm>
                <a:off x="4244" y="2441"/>
                <a:ext cx="72" cy="71"/>
              </a:xfrm>
              <a:custGeom>
                <a:gdLst>
                  <a:gd fmla="*/ 14 w 19" name="T0"/>
                  <a:gd fmla="*/ 5 h 19" name="T1"/>
                  <a:gd fmla="*/ 19 w 19" name="T2"/>
                  <a:gd fmla="*/ 14 h 19" name="T3"/>
                  <a:gd fmla="*/ 13 w 19" name="T4"/>
                  <a:gd fmla="*/ 12 h 19" name="T5"/>
                  <a:gd fmla="*/ 11 w 19" name="T6"/>
                  <a:gd fmla="*/ 19 h 19" name="T7"/>
                  <a:gd fmla="*/ 1 w 19" name="T8"/>
                  <a:gd fmla="*/ 11 h 19" name="T9"/>
                  <a:gd fmla="*/ 1 w 19" name="T10"/>
                  <a:gd fmla="*/ 5 h 19" name="T11"/>
                  <a:gd fmla="*/ 14 w 19" name="T12"/>
                  <a:gd fmla="*/ 5 h 19" name="T13"/>
                </a:gdLst>
                <a:cxnLst>
                  <a:cxn ang="0">
                    <a:pos x="T0" y="T1"/>
                  </a:cxn>
                  <a:cxn ang="0">
                    <a:pos x="T2" y="T3"/>
                  </a:cxn>
                  <a:cxn ang="0">
                    <a:pos x="T4" y="T5"/>
                  </a:cxn>
                  <a:cxn ang="0">
                    <a:pos x="T6" y="T7"/>
                  </a:cxn>
                  <a:cxn ang="0">
                    <a:pos x="T8" y="T9"/>
                  </a:cxn>
                  <a:cxn ang="0">
                    <a:pos x="T10" y="T11"/>
                  </a:cxn>
                  <a:cxn ang="0">
                    <a:pos x="T12" y="T13"/>
                  </a:cxn>
                </a:cxnLst>
                <a:rect b="b" l="0" r="r" t="0"/>
                <a:pathLst>
                  <a:path h="19" w="19">
                    <a:moveTo>
                      <a:pt x="14" y="5"/>
                    </a:moveTo>
                    <a:cubicBezTo>
                      <a:pt x="19" y="14"/>
                      <a:pt x="19" y="14"/>
                      <a:pt x="19" y="14"/>
                    </a:cubicBezTo>
                    <a:cubicBezTo>
                      <a:pt x="13" y="12"/>
                      <a:pt x="13" y="12"/>
                      <a:pt x="13" y="12"/>
                    </a:cubicBezTo>
                    <a:cubicBezTo>
                      <a:pt x="11" y="19"/>
                      <a:pt x="11" y="19"/>
                      <a:pt x="11" y="19"/>
                    </a:cubicBezTo>
                    <a:cubicBezTo>
                      <a:pt x="11" y="19"/>
                      <a:pt x="3" y="13"/>
                      <a:pt x="1" y="11"/>
                    </a:cubicBezTo>
                    <a:cubicBezTo>
                      <a:pt x="0" y="9"/>
                      <a:pt x="1" y="5"/>
                      <a:pt x="1" y="5"/>
                    </a:cubicBezTo>
                    <a:cubicBezTo>
                      <a:pt x="1" y="5"/>
                      <a:pt x="11" y="0"/>
                      <a:pt x="14" y="5"/>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13" name="Freeform 202">
                <a:extLst>
                  <a:ext uri="{FF2B5EF4-FFF2-40B4-BE49-F238E27FC236}">
                    <a16:creationId xmlns:a16="http://schemas.microsoft.com/office/drawing/2014/main" id="{4CDB99DB-C02C-43D3-88DC-55CDB4A226D3}"/>
                  </a:ext>
                </a:extLst>
              </p:cNvPr>
              <p:cNvSpPr/>
              <p:nvPr/>
            </p:nvSpPr>
            <p:spPr bwMode="auto">
              <a:xfrm>
                <a:off x="4244" y="2452"/>
                <a:ext cx="57" cy="38"/>
              </a:xfrm>
              <a:custGeom>
                <a:gdLst>
                  <a:gd fmla="*/ 14 w 15" name="T0"/>
                  <a:gd fmla="*/ 4 h 10" name="T1"/>
                  <a:gd fmla="*/ 13 w 15" name="T2"/>
                  <a:gd fmla="*/ 9 h 10" name="T3"/>
                  <a:gd fmla="*/ 3 w 15" name="T4"/>
                  <a:gd fmla="*/ 6 h 10" name="T5"/>
                  <a:gd fmla="*/ 5 w 15" name="T6"/>
                  <a:gd fmla="*/ 2 h 10" name="T7"/>
                  <a:gd fmla="*/ 14 w 15" name="T8"/>
                  <a:gd fmla="*/ 4 h 10" name="T9"/>
                </a:gdLst>
                <a:cxnLst>
                  <a:cxn ang="0">
                    <a:pos x="T0" y="T1"/>
                  </a:cxn>
                  <a:cxn ang="0">
                    <a:pos x="T2" y="T3"/>
                  </a:cxn>
                  <a:cxn ang="0">
                    <a:pos x="T4" y="T5"/>
                  </a:cxn>
                  <a:cxn ang="0">
                    <a:pos x="T6" y="T7"/>
                  </a:cxn>
                  <a:cxn ang="0">
                    <a:pos x="T8" y="T9"/>
                  </a:cxn>
                </a:cxnLst>
                <a:rect b="b" l="0" r="r" t="0"/>
                <a:pathLst>
                  <a:path h="10" w="15">
                    <a:moveTo>
                      <a:pt x="14" y="4"/>
                    </a:moveTo>
                    <a:cubicBezTo>
                      <a:pt x="14" y="4"/>
                      <a:pt x="15" y="8"/>
                      <a:pt x="13" y="9"/>
                    </a:cubicBezTo>
                    <a:cubicBezTo>
                      <a:pt x="11" y="10"/>
                      <a:pt x="7" y="8"/>
                      <a:pt x="3" y="6"/>
                    </a:cubicBezTo>
                    <a:cubicBezTo>
                      <a:pt x="0" y="3"/>
                      <a:pt x="5" y="2"/>
                      <a:pt x="5" y="2"/>
                    </a:cubicBezTo>
                    <a:cubicBezTo>
                      <a:pt x="5" y="2"/>
                      <a:pt x="12" y="0"/>
                      <a:pt x="14" y="4"/>
                    </a:cubicBezTo>
                    <a:close/>
                  </a:path>
                </a:pathLst>
              </a:custGeom>
              <a:solidFill>
                <a:srgbClr val="EDABA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14" name="Freeform 203">
                <a:extLst>
                  <a:ext uri="{FF2B5EF4-FFF2-40B4-BE49-F238E27FC236}">
                    <a16:creationId xmlns:a16="http://schemas.microsoft.com/office/drawing/2014/main" id="{5547D26E-83BC-46D3-BEB6-2E928EF5C526}"/>
                  </a:ext>
                </a:extLst>
              </p:cNvPr>
              <p:cNvSpPr/>
              <p:nvPr/>
            </p:nvSpPr>
            <p:spPr bwMode="auto">
              <a:xfrm>
                <a:off x="4229" y="2369"/>
                <a:ext cx="87" cy="117"/>
              </a:xfrm>
              <a:custGeom>
                <a:gdLst>
                  <a:gd fmla="*/ 21 w 23" name="T0"/>
                  <a:gd fmla="*/ 7 h 31" name="T1"/>
                  <a:gd fmla="*/ 21 w 23" name="T2"/>
                  <a:gd fmla="*/ 22 h 31" name="T3"/>
                  <a:gd fmla="*/ 7 w 23" name="T4"/>
                  <a:gd fmla="*/ 27 h 31" name="T5"/>
                  <a:gd fmla="*/ 1 w 23" name="T6"/>
                  <a:gd fmla="*/ 16 h 31" name="T7"/>
                  <a:gd fmla="*/ 21 w 23" name="T8"/>
                  <a:gd fmla="*/ 7 h 31" name="T9"/>
                </a:gdLst>
                <a:cxnLst>
                  <a:cxn ang="0">
                    <a:pos x="T0" y="T1"/>
                  </a:cxn>
                  <a:cxn ang="0">
                    <a:pos x="T2" y="T3"/>
                  </a:cxn>
                  <a:cxn ang="0">
                    <a:pos x="T4" y="T5"/>
                  </a:cxn>
                  <a:cxn ang="0">
                    <a:pos x="T6" y="T7"/>
                  </a:cxn>
                  <a:cxn ang="0">
                    <a:pos x="T8" y="T9"/>
                  </a:cxn>
                </a:cxnLst>
                <a:rect b="b" l="0" r="r" t="0"/>
                <a:pathLst>
                  <a:path h="31" w="23">
                    <a:moveTo>
                      <a:pt x="21" y="7"/>
                    </a:moveTo>
                    <a:cubicBezTo>
                      <a:pt x="21" y="7"/>
                      <a:pt x="23" y="17"/>
                      <a:pt x="21" y="22"/>
                    </a:cubicBezTo>
                    <a:cubicBezTo>
                      <a:pt x="19" y="28"/>
                      <a:pt x="16" y="31"/>
                      <a:pt x="7" y="27"/>
                    </a:cubicBezTo>
                    <a:cubicBezTo>
                      <a:pt x="7" y="27"/>
                      <a:pt x="0" y="25"/>
                      <a:pt x="1" y="16"/>
                    </a:cubicBezTo>
                    <a:cubicBezTo>
                      <a:pt x="1" y="8"/>
                      <a:pt x="17" y="0"/>
                      <a:pt x="21" y="7"/>
                    </a:cubicBezTo>
                    <a:close/>
                  </a:path>
                </a:pathLst>
              </a:custGeom>
              <a:solidFill>
                <a:srgbClr val="FCD2C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15" name="Freeform 204">
                <a:extLst>
                  <a:ext uri="{FF2B5EF4-FFF2-40B4-BE49-F238E27FC236}">
                    <a16:creationId xmlns:a16="http://schemas.microsoft.com/office/drawing/2014/main" id="{FA03F811-246B-4974-ADA6-4FB84098F92C}"/>
                  </a:ext>
                </a:extLst>
              </p:cNvPr>
              <p:cNvSpPr/>
              <p:nvPr/>
            </p:nvSpPr>
            <p:spPr bwMode="auto">
              <a:xfrm>
                <a:off x="4218" y="2362"/>
                <a:ext cx="98" cy="113"/>
              </a:xfrm>
              <a:custGeom>
                <a:gdLst>
                  <a:gd fmla="*/ 8 w 26" name="T0"/>
                  <a:gd fmla="*/ 26 h 30" name="T1"/>
                  <a:gd fmla="*/ 5 w 26" name="T2"/>
                  <a:gd fmla="*/ 22 h 30" name="T3"/>
                  <a:gd fmla="*/ 8 w 26" name="T4"/>
                  <a:gd fmla="*/ 22 h 30" name="T5"/>
                  <a:gd fmla="*/ 8 w 26" name="T6"/>
                  <a:gd fmla="*/ 15 h 30" name="T7"/>
                  <a:gd fmla="*/ 15 w 26" name="T8"/>
                  <a:gd fmla="*/ 12 h 30" name="T9"/>
                  <a:gd fmla="*/ 24 w 26" name="T10"/>
                  <a:gd fmla="*/ 14 h 30" name="T11"/>
                  <a:gd fmla="*/ 26 w 26" name="T12"/>
                  <a:gd fmla="*/ 10 h 30" name="T13"/>
                  <a:gd fmla="*/ 23 w 26" name="T14"/>
                  <a:gd fmla="*/ 5 h 30" name="T15"/>
                  <a:gd fmla="*/ 10 w 26" name="T16"/>
                  <a:gd fmla="*/ 2 h 30" name="T17"/>
                  <a:gd fmla="*/ 0 w 26" name="T18"/>
                  <a:gd fmla="*/ 15 h 30" name="T19"/>
                  <a:gd fmla="*/ 5 w 26" name="T20"/>
                  <a:gd fmla="*/ 27 h 30" name="T21"/>
                  <a:gd fmla="*/ 8 w 26" name="T22"/>
                  <a:gd fmla="*/ 26 h 30"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30" w="26">
                    <a:moveTo>
                      <a:pt x="8" y="26"/>
                    </a:moveTo>
                    <a:cubicBezTo>
                      <a:pt x="7" y="27"/>
                      <a:pt x="4" y="23"/>
                      <a:pt x="5" y="22"/>
                    </a:cubicBezTo>
                    <a:cubicBezTo>
                      <a:pt x="7" y="21"/>
                      <a:pt x="8" y="22"/>
                      <a:pt x="8" y="22"/>
                    </a:cubicBezTo>
                    <a:cubicBezTo>
                      <a:pt x="9" y="20"/>
                      <a:pt x="8" y="15"/>
                      <a:pt x="8" y="15"/>
                    </a:cubicBezTo>
                    <a:cubicBezTo>
                      <a:pt x="11" y="15"/>
                      <a:pt x="14" y="14"/>
                      <a:pt x="15" y="12"/>
                    </a:cubicBezTo>
                    <a:cubicBezTo>
                      <a:pt x="19" y="10"/>
                      <a:pt x="23" y="12"/>
                      <a:pt x="24" y="14"/>
                    </a:cubicBezTo>
                    <a:cubicBezTo>
                      <a:pt x="26" y="14"/>
                      <a:pt x="26" y="11"/>
                      <a:pt x="26" y="10"/>
                    </a:cubicBezTo>
                    <a:cubicBezTo>
                      <a:pt x="25" y="6"/>
                      <a:pt x="23" y="5"/>
                      <a:pt x="23" y="5"/>
                    </a:cubicBezTo>
                    <a:cubicBezTo>
                      <a:pt x="18" y="0"/>
                      <a:pt x="10" y="2"/>
                      <a:pt x="10" y="2"/>
                    </a:cubicBezTo>
                    <a:cubicBezTo>
                      <a:pt x="10" y="2"/>
                      <a:pt x="0" y="4"/>
                      <a:pt x="0" y="15"/>
                    </a:cubicBezTo>
                    <a:cubicBezTo>
                      <a:pt x="0" y="23"/>
                      <a:pt x="4" y="27"/>
                      <a:pt x="5" y="27"/>
                    </a:cubicBezTo>
                    <a:cubicBezTo>
                      <a:pt x="5" y="27"/>
                      <a:pt x="9" y="30"/>
                      <a:pt x="8" y="26"/>
                    </a:cubicBezTo>
                    <a:close/>
                  </a:path>
                </a:pathLst>
              </a:custGeom>
              <a:solidFill>
                <a:srgbClr val="664D4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10" name="Group 406">
              <a:extLst>
                <a:ext uri="{FF2B5EF4-FFF2-40B4-BE49-F238E27FC236}">
                  <a16:creationId xmlns:a16="http://schemas.microsoft.com/office/drawing/2014/main" id="{88B68E90-F823-453A-8F1A-4BFC78544EE7}"/>
                </a:ext>
              </a:extLst>
            </p:cNvPr>
            <p:cNvGrpSpPr/>
            <p:nvPr/>
          </p:nvGrpSpPr>
          <p:grpSpPr>
            <a:xfrm>
              <a:off x="2885" y="1210"/>
              <a:ext cx="2552" cy="1622"/>
              <a:chOff x="2885" y="1210"/>
              <a:chExt cx="2552" cy="1622"/>
            </a:xfrm>
          </p:grpSpPr>
          <p:sp>
            <p:nvSpPr>
              <p:cNvPr id="816" name="Freeform 206">
                <a:extLst>
                  <a:ext uri="{FF2B5EF4-FFF2-40B4-BE49-F238E27FC236}">
                    <a16:creationId xmlns:a16="http://schemas.microsoft.com/office/drawing/2014/main" id="{37F8EFBF-A803-4032-A271-2DDF09944164}"/>
                  </a:ext>
                </a:extLst>
              </p:cNvPr>
              <p:cNvSpPr/>
              <p:nvPr/>
            </p:nvSpPr>
            <p:spPr bwMode="auto">
              <a:xfrm>
                <a:off x="3917" y="2189"/>
                <a:ext cx="184" cy="591"/>
              </a:xfrm>
              <a:custGeom>
                <a:gdLst>
                  <a:gd fmla="*/ 0 w 184" name="T0"/>
                  <a:gd fmla="*/ 591 h 591" name="T1"/>
                  <a:gd fmla="*/ 18 w 184" name="T2"/>
                  <a:gd fmla="*/ 579 h 591" name="T3"/>
                  <a:gd fmla="*/ 184 w 184" name="T4"/>
                  <a:gd fmla="*/ 26 h 591" name="T5"/>
                  <a:gd fmla="*/ 177 w 184" name="T6"/>
                  <a:gd fmla="*/ 0 h 591" name="T7"/>
                  <a:gd fmla="*/ 0 w 184" name="T8"/>
                  <a:gd fmla="*/ 591 h 591" name="T9"/>
                </a:gdLst>
                <a:cxnLst>
                  <a:cxn ang="0">
                    <a:pos x="T0" y="T1"/>
                  </a:cxn>
                  <a:cxn ang="0">
                    <a:pos x="T2" y="T3"/>
                  </a:cxn>
                  <a:cxn ang="0">
                    <a:pos x="T4" y="T5"/>
                  </a:cxn>
                  <a:cxn ang="0">
                    <a:pos x="T6" y="T7"/>
                  </a:cxn>
                  <a:cxn ang="0">
                    <a:pos x="T8" y="T9"/>
                  </a:cxn>
                </a:cxnLst>
                <a:rect b="b" l="0" r="r" t="0"/>
                <a:pathLst>
                  <a:path h="591" w="184">
                    <a:moveTo>
                      <a:pt x="0" y="591"/>
                    </a:moveTo>
                    <a:lnTo>
                      <a:pt x="18" y="579"/>
                    </a:lnTo>
                    <a:lnTo>
                      <a:pt x="184" y="26"/>
                    </a:lnTo>
                    <a:lnTo>
                      <a:pt x="177" y="0"/>
                    </a:lnTo>
                    <a:lnTo>
                      <a:pt x="0" y="591"/>
                    </a:lnTo>
                    <a:close/>
                  </a:path>
                </a:pathLst>
              </a:custGeom>
              <a:solidFill>
                <a:srgbClr val="403D3C"/>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17" name="Freeform 207">
                <a:extLst>
                  <a:ext uri="{FF2B5EF4-FFF2-40B4-BE49-F238E27FC236}">
                    <a16:creationId xmlns:a16="http://schemas.microsoft.com/office/drawing/2014/main" id="{FF580937-E6AA-4074-B5F4-1C12AB7F4B27}"/>
                  </a:ext>
                </a:extLst>
              </p:cNvPr>
              <p:cNvSpPr/>
              <p:nvPr/>
            </p:nvSpPr>
            <p:spPr bwMode="auto">
              <a:xfrm>
                <a:off x="3909" y="2181"/>
                <a:ext cx="185" cy="599"/>
              </a:xfrm>
              <a:custGeom>
                <a:gdLst>
                  <a:gd fmla="*/ 0 w 185" name="T0"/>
                  <a:gd fmla="*/ 595 h 599" name="T1"/>
                  <a:gd fmla="*/ 8 w 185" name="T2"/>
                  <a:gd fmla="*/ 599 h 599" name="T3"/>
                  <a:gd fmla="*/ 185 w 185" name="T4"/>
                  <a:gd fmla="*/ 8 h 599" name="T5"/>
                  <a:gd fmla="*/ 173 w 185" name="T6"/>
                  <a:gd fmla="*/ 0 h 599" name="T7"/>
                  <a:gd fmla="*/ 0 w 185" name="T8"/>
                  <a:gd fmla="*/ 595 h 599" name="T9"/>
                </a:gdLst>
                <a:cxnLst>
                  <a:cxn ang="0">
                    <a:pos x="T0" y="T1"/>
                  </a:cxn>
                  <a:cxn ang="0">
                    <a:pos x="T2" y="T3"/>
                  </a:cxn>
                  <a:cxn ang="0">
                    <a:pos x="T4" y="T5"/>
                  </a:cxn>
                  <a:cxn ang="0">
                    <a:pos x="T6" y="T7"/>
                  </a:cxn>
                  <a:cxn ang="0">
                    <a:pos x="T8" y="T9"/>
                  </a:cxn>
                </a:cxnLst>
                <a:rect b="b" l="0" r="r" t="0"/>
                <a:pathLst>
                  <a:path h="599" w="185">
                    <a:moveTo>
                      <a:pt x="0" y="595"/>
                    </a:moveTo>
                    <a:lnTo>
                      <a:pt x="8" y="599"/>
                    </a:lnTo>
                    <a:lnTo>
                      <a:pt x="185" y="8"/>
                    </a:lnTo>
                    <a:lnTo>
                      <a:pt x="173" y="0"/>
                    </a:lnTo>
                    <a:lnTo>
                      <a:pt x="0" y="595"/>
                    </a:lnTo>
                    <a:close/>
                  </a:path>
                </a:pathLst>
              </a:custGeom>
              <a:solidFill>
                <a:srgbClr val="6D5B4E"/>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18" name="Freeform 208">
                <a:extLst>
                  <a:ext uri="{FF2B5EF4-FFF2-40B4-BE49-F238E27FC236}">
                    <a16:creationId xmlns:a16="http://schemas.microsoft.com/office/drawing/2014/main" id="{B6722DA3-A77F-4241-8D10-28C591E8F50B}"/>
                  </a:ext>
                </a:extLst>
              </p:cNvPr>
              <p:cNvSpPr/>
              <p:nvPr/>
            </p:nvSpPr>
            <p:spPr bwMode="auto">
              <a:xfrm>
                <a:off x="3935" y="2719"/>
                <a:ext cx="121" cy="61"/>
              </a:xfrm>
              <a:custGeom>
                <a:gdLst>
                  <a:gd fmla="*/ 0 w 121" name="T0"/>
                  <a:gd fmla="*/ 8 h 61" name="T1"/>
                  <a:gd fmla="*/ 113 w 121" name="T2"/>
                  <a:gd fmla="*/ 61 h 61" name="T3"/>
                  <a:gd fmla="*/ 121 w 121" name="T4"/>
                  <a:gd fmla="*/ 53 h 61" name="T5"/>
                  <a:gd fmla="*/ 16 w 121" name="T6"/>
                  <a:gd fmla="*/ 0 h 61" name="T7"/>
                  <a:gd fmla="*/ 0 w 121" name="T8"/>
                  <a:gd fmla="*/ 8 h 61" name="T9"/>
                </a:gdLst>
                <a:cxnLst>
                  <a:cxn ang="0">
                    <a:pos x="T0" y="T1"/>
                  </a:cxn>
                  <a:cxn ang="0">
                    <a:pos x="T2" y="T3"/>
                  </a:cxn>
                  <a:cxn ang="0">
                    <a:pos x="T4" y="T5"/>
                  </a:cxn>
                  <a:cxn ang="0">
                    <a:pos x="T6" y="T7"/>
                  </a:cxn>
                  <a:cxn ang="0">
                    <a:pos x="T8" y="T9"/>
                  </a:cxn>
                </a:cxnLst>
                <a:rect b="b" l="0" r="r" t="0"/>
                <a:pathLst>
                  <a:path h="61" w="120">
                    <a:moveTo>
                      <a:pt x="0" y="8"/>
                    </a:moveTo>
                    <a:lnTo>
                      <a:pt x="113" y="61"/>
                    </a:lnTo>
                    <a:lnTo>
                      <a:pt x="121" y="53"/>
                    </a:lnTo>
                    <a:lnTo>
                      <a:pt x="16" y="0"/>
                    </a:lnTo>
                    <a:lnTo>
                      <a:pt x="0" y="8"/>
                    </a:lnTo>
                    <a:close/>
                  </a:path>
                </a:pathLst>
              </a:custGeom>
              <a:solidFill>
                <a:srgbClr val="6D5B4E"/>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19" name="Freeform 209">
                <a:extLst>
                  <a:ext uri="{FF2B5EF4-FFF2-40B4-BE49-F238E27FC236}">
                    <a16:creationId xmlns:a16="http://schemas.microsoft.com/office/drawing/2014/main" id="{CEC9878A-AC1B-47DE-BC5D-99167932F396}"/>
                  </a:ext>
                </a:extLst>
              </p:cNvPr>
              <p:cNvSpPr/>
              <p:nvPr/>
            </p:nvSpPr>
            <p:spPr bwMode="auto">
              <a:xfrm>
                <a:off x="3935" y="2727"/>
                <a:ext cx="113" cy="64"/>
              </a:xfrm>
              <a:custGeom>
                <a:gdLst>
                  <a:gd fmla="*/ 0 w 113" name="T0"/>
                  <a:gd fmla="*/ 11 h 64" name="T1"/>
                  <a:gd fmla="*/ 113 w 113" name="T2"/>
                  <a:gd fmla="*/ 64 h 64" name="T3"/>
                  <a:gd fmla="*/ 113 w 113" name="T4"/>
                  <a:gd fmla="*/ 53 h 64" name="T5"/>
                  <a:gd fmla="*/ 0 w 113" name="T6"/>
                  <a:gd fmla="*/ 0 h 64" name="T7"/>
                  <a:gd fmla="*/ 0 w 113" name="T8"/>
                  <a:gd fmla="*/ 11 h 64" name="T9"/>
                </a:gdLst>
                <a:cxnLst>
                  <a:cxn ang="0">
                    <a:pos x="T0" y="T1"/>
                  </a:cxn>
                  <a:cxn ang="0">
                    <a:pos x="T2" y="T3"/>
                  </a:cxn>
                  <a:cxn ang="0">
                    <a:pos x="T4" y="T5"/>
                  </a:cxn>
                  <a:cxn ang="0">
                    <a:pos x="T6" y="T7"/>
                  </a:cxn>
                  <a:cxn ang="0">
                    <a:pos x="T8" y="T9"/>
                  </a:cxn>
                </a:cxnLst>
                <a:rect b="b" l="0" r="r" t="0"/>
                <a:pathLst>
                  <a:path h="64" w="113">
                    <a:moveTo>
                      <a:pt x="0" y="11"/>
                    </a:moveTo>
                    <a:lnTo>
                      <a:pt x="113" y="64"/>
                    </a:lnTo>
                    <a:lnTo>
                      <a:pt x="113" y="53"/>
                    </a:lnTo>
                    <a:lnTo>
                      <a:pt x="0" y="0"/>
                    </a:lnTo>
                    <a:lnTo>
                      <a:pt x="0" y="11"/>
                    </a:lnTo>
                    <a:close/>
                  </a:path>
                </a:pathLst>
              </a:custGeom>
              <a:solidFill>
                <a:srgbClr val="403D3C"/>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20" name="Freeform 210">
                <a:extLst>
                  <a:ext uri="{FF2B5EF4-FFF2-40B4-BE49-F238E27FC236}">
                    <a16:creationId xmlns:a16="http://schemas.microsoft.com/office/drawing/2014/main" id="{836D67CA-D6E9-4896-B11C-2CB09A8A349E}"/>
                  </a:ext>
                </a:extLst>
              </p:cNvPr>
              <p:cNvSpPr/>
              <p:nvPr/>
            </p:nvSpPr>
            <p:spPr bwMode="auto">
              <a:xfrm>
                <a:off x="3958" y="2640"/>
                <a:ext cx="121" cy="61"/>
              </a:xfrm>
              <a:custGeom>
                <a:gdLst>
                  <a:gd fmla="*/ 0 w 121" name="T0"/>
                  <a:gd fmla="*/ 8 h 61" name="T1"/>
                  <a:gd fmla="*/ 113 w 121" name="T2"/>
                  <a:gd fmla="*/ 61 h 61" name="T3"/>
                  <a:gd fmla="*/ 121 w 121" name="T4"/>
                  <a:gd fmla="*/ 53 h 61" name="T5"/>
                  <a:gd fmla="*/ 15 w 121" name="T6"/>
                  <a:gd fmla="*/ 0 h 61" name="T7"/>
                  <a:gd fmla="*/ 0 w 121" name="T8"/>
                  <a:gd fmla="*/ 8 h 61" name="T9"/>
                </a:gdLst>
                <a:cxnLst>
                  <a:cxn ang="0">
                    <a:pos x="T0" y="T1"/>
                  </a:cxn>
                  <a:cxn ang="0">
                    <a:pos x="T2" y="T3"/>
                  </a:cxn>
                  <a:cxn ang="0">
                    <a:pos x="T4" y="T5"/>
                  </a:cxn>
                  <a:cxn ang="0">
                    <a:pos x="T6" y="T7"/>
                  </a:cxn>
                  <a:cxn ang="0">
                    <a:pos x="T8" y="T9"/>
                  </a:cxn>
                </a:cxnLst>
                <a:rect b="b" l="0" r="r" t="0"/>
                <a:pathLst>
                  <a:path h="61" w="120">
                    <a:moveTo>
                      <a:pt x="0" y="8"/>
                    </a:moveTo>
                    <a:lnTo>
                      <a:pt x="113" y="61"/>
                    </a:lnTo>
                    <a:lnTo>
                      <a:pt x="121" y="53"/>
                    </a:lnTo>
                    <a:lnTo>
                      <a:pt x="15" y="0"/>
                    </a:lnTo>
                    <a:lnTo>
                      <a:pt x="0" y="8"/>
                    </a:lnTo>
                    <a:close/>
                  </a:path>
                </a:pathLst>
              </a:custGeom>
              <a:solidFill>
                <a:srgbClr val="6D5B4E"/>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21" name="Freeform 211">
                <a:extLst>
                  <a:ext uri="{FF2B5EF4-FFF2-40B4-BE49-F238E27FC236}">
                    <a16:creationId xmlns:a16="http://schemas.microsoft.com/office/drawing/2014/main" id="{262E6D8D-2334-4A0C-B7F6-A7D926798201}"/>
                  </a:ext>
                </a:extLst>
              </p:cNvPr>
              <p:cNvSpPr/>
              <p:nvPr/>
            </p:nvSpPr>
            <p:spPr bwMode="auto">
              <a:xfrm>
                <a:off x="3958" y="2648"/>
                <a:ext cx="113" cy="64"/>
              </a:xfrm>
              <a:custGeom>
                <a:gdLst>
                  <a:gd fmla="*/ 0 w 113" name="T0"/>
                  <a:gd fmla="*/ 11 h 64" name="T1"/>
                  <a:gd fmla="*/ 113 w 113" name="T2"/>
                  <a:gd fmla="*/ 64 h 64" name="T3"/>
                  <a:gd fmla="*/ 113 w 113" name="T4"/>
                  <a:gd fmla="*/ 53 h 64" name="T5"/>
                  <a:gd fmla="*/ 0 w 113" name="T6"/>
                  <a:gd fmla="*/ 0 h 64" name="T7"/>
                  <a:gd fmla="*/ 0 w 113" name="T8"/>
                  <a:gd fmla="*/ 11 h 64" name="T9"/>
                </a:gdLst>
                <a:cxnLst>
                  <a:cxn ang="0">
                    <a:pos x="T0" y="T1"/>
                  </a:cxn>
                  <a:cxn ang="0">
                    <a:pos x="T2" y="T3"/>
                  </a:cxn>
                  <a:cxn ang="0">
                    <a:pos x="T4" y="T5"/>
                  </a:cxn>
                  <a:cxn ang="0">
                    <a:pos x="T6" y="T7"/>
                  </a:cxn>
                  <a:cxn ang="0">
                    <a:pos x="T8" y="T9"/>
                  </a:cxn>
                </a:cxnLst>
                <a:rect b="b" l="0" r="r" t="0"/>
                <a:pathLst>
                  <a:path h="64" w="113">
                    <a:moveTo>
                      <a:pt x="0" y="11"/>
                    </a:moveTo>
                    <a:lnTo>
                      <a:pt x="113" y="64"/>
                    </a:lnTo>
                    <a:lnTo>
                      <a:pt x="113" y="53"/>
                    </a:lnTo>
                    <a:lnTo>
                      <a:pt x="0" y="0"/>
                    </a:lnTo>
                    <a:lnTo>
                      <a:pt x="0" y="11"/>
                    </a:lnTo>
                    <a:close/>
                  </a:path>
                </a:pathLst>
              </a:custGeom>
              <a:solidFill>
                <a:srgbClr val="403D3C"/>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22" name="Freeform 212">
                <a:extLst>
                  <a:ext uri="{FF2B5EF4-FFF2-40B4-BE49-F238E27FC236}">
                    <a16:creationId xmlns:a16="http://schemas.microsoft.com/office/drawing/2014/main" id="{C6E24378-7686-46D9-84CC-06ED4E4B0AE3}"/>
                  </a:ext>
                </a:extLst>
              </p:cNvPr>
              <p:cNvSpPr/>
              <p:nvPr/>
            </p:nvSpPr>
            <p:spPr bwMode="auto">
              <a:xfrm>
                <a:off x="3981" y="2569"/>
                <a:ext cx="124" cy="56"/>
              </a:xfrm>
              <a:custGeom>
                <a:gdLst>
                  <a:gd fmla="*/ 0 w 124" name="T0"/>
                  <a:gd fmla="*/ 4 h 56" name="T1"/>
                  <a:gd fmla="*/ 116 w 124" name="T2"/>
                  <a:gd fmla="*/ 56 h 56" name="T3"/>
                  <a:gd fmla="*/ 124 w 124" name="T4"/>
                  <a:gd fmla="*/ 49 h 56" name="T5"/>
                  <a:gd fmla="*/ 15 w 124" name="T6"/>
                  <a:gd fmla="*/ 0 h 56" name="T7"/>
                  <a:gd fmla="*/ 0 w 124" name="T8"/>
                  <a:gd fmla="*/ 4 h 56" name="T9"/>
                </a:gdLst>
                <a:cxnLst>
                  <a:cxn ang="0">
                    <a:pos x="T0" y="T1"/>
                  </a:cxn>
                  <a:cxn ang="0">
                    <a:pos x="T2" y="T3"/>
                  </a:cxn>
                  <a:cxn ang="0">
                    <a:pos x="T4" y="T5"/>
                  </a:cxn>
                  <a:cxn ang="0">
                    <a:pos x="T6" y="T7"/>
                  </a:cxn>
                  <a:cxn ang="0">
                    <a:pos x="T8" y="T9"/>
                  </a:cxn>
                </a:cxnLst>
                <a:rect b="b" l="0" r="r" t="0"/>
                <a:pathLst>
                  <a:path h="56" w="124">
                    <a:moveTo>
                      <a:pt x="0" y="4"/>
                    </a:moveTo>
                    <a:lnTo>
                      <a:pt x="116" y="56"/>
                    </a:lnTo>
                    <a:lnTo>
                      <a:pt x="124" y="49"/>
                    </a:lnTo>
                    <a:lnTo>
                      <a:pt x="15" y="0"/>
                    </a:lnTo>
                    <a:lnTo>
                      <a:pt x="0" y="4"/>
                    </a:lnTo>
                    <a:close/>
                  </a:path>
                </a:pathLst>
              </a:custGeom>
              <a:solidFill>
                <a:srgbClr val="6D5B4E"/>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23" name="Freeform 213">
                <a:extLst>
                  <a:ext uri="{FF2B5EF4-FFF2-40B4-BE49-F238E27FC236}">
                    <a16:creationId xmlns:a16="http://schemas.microsoft.com/office/drawing/2014/main" id="{ED5E6162-85E1-42E4-8463-0AE4833CCF2C}"/>
                  </a:ext>
                </a:extLst>
              </p:cNvPr>
              <p:cNvSpPr/>
              <p:nvPr/>
            </p:nvSpPr>
            <p:spPr bwMode="auto">
              <a:xfrm>
                <a:off x="3981" y="2573"/>
                <a:ext cx="116" cy="64"/>
              </a:xfrm>
              <a:custGeom>
                <a:gdLst>
                  <a:gd fmla="*/ 0 w 116" name="T0"/>
                  <a:gd fmla="*/ 11 h 64" name="T1"/>
                  <a:gd fmla="*/ 116 w 116" name="T2"/>
                  <a:gd fmla="*/ 64 h 64" name="T3"/>
                  <a:gd fmla="*/ 113 w 116" name="T4"/>
                  <a:gd fmla="*/ 52 h 64" name="T5"/>
                  <a:gd fmla="*/ 0 w 116" name="T6"/>
                  <a:gd fmla="*/ 0 h 64" name="T7"/>
                  <a:gd fmla="*/ 0 w 116" name="T8"/>
                  <a:gd fmla="*/ 11 h 64" name="T9"/>
                </a:gdLst>
                <a:cxnLst>
                  <a:cxn ang="0">
                    <a:pos x="T0" y="T1"/>
                  </a:cxn>
                  <a:cxn ang="0">
                    <a:pos x="T2" y="T3"/>
                  </a:cxn>
                  <a:cxn ang="0">
                    <a:pos x="T4" y="T5"/>
                  </a:cxn>
                  <a:cxn ang="0">
                    <a:pos x="T6" y="T7"/>
                  </a:cxn>
                  <a:cxn ang="0">
                    <a:pos x="T8" y="T9"/>
                  </a:cxn>
                </a:cxnLst>
                <a:rect b="b" l="0" r="r" t="0"/>
                <a:pathLst>
                  <a:path h="64" w="115">
                    <a:moveTo>
                      <a:pt x="0" y="11"/>
                    </a:moveTo>
                    <a:lnTo>
                      <a:pt x="116" y="64"/>
                    </a:lnTo>
                    <a:lnTo>
                      <a:pt x="113" y="52"/>
                    </a:lnTo>
                    <a:lnTo>
                      <a:pt x="0" y="0"/>
                    </a:lnTo>
                    <a:lnTo>
                      <a:pt x="0" y="11"/>
                    </a:lnTo>
                    <a:close/>
                  </a:path>
                </a:pathLst>
              </a:custGeom>
              <a:solidFill>
                <a:srgbClr val="403D3C"/>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24" name="Freeform 214">
                <a:extLst>
                  <a:ext uri="{FF2B5EF4-FFF2-40B4-BE49-F238E27FC236}">
                    <a16:creationId xmlns:a16="http://schemas.microsoft.com/office/drawing/2014/main" id="{B9067178-2E55-468D-9E04-7C1548CED396}"/>
                  </a:ext>
                </a:extLst>
              </p:cNvPr>
              <p:cNvSpPr/>
              <p:nvPr/>
            </p:nvSpPr>
            <p:spPr bwMode="auto">
              <a:xfrm>
                <a:off x="4007" y="2486"/>
                <a:ext cx="120" cy="60"/>
              </a:xfrm>
              <a:custGeom>
                <a:gdLst>
                  <a:gd fmla="*/ 0 w 120" name="T0"/>
                  <a:gd fmla="*/ 8 h 60" name="T1"/>
                  <a:gd fmla="*/ 113 w 120" name="T2"/>
                  <a:gd fmla="*/ 60 h 60" name="T3"/>
                  <a:gd fmla="*/ 120 w 120" name="T4"/>
                  <a:gd fmla="*/ 53 h 60" name="T5"/>
                  <a:gd fmla="*/ 11 w 120" name="T6"/>
                  <a:gd fmla="*/ 0 h 60" name="T7"/>
                  <a:gd fmla="*/ 0 w 120" name="T8"/>
                  <a:gd fmla="*/ 8 h 60" name="T9"/>
                </a:gdLst>
                <a:cxnLst>
                  <a:cxn ang="0">
                    <a:pos x="T0" y="T1"/>
                  </a:cxn>
                  <a:cxn ang="0">
                    <a:pos x="T2" y="T3"/>
                  </a:cxn>
                  <a:cxn ang="0">
                    <a:pos x="T4" y="T5"/>
                  </a:cxn>
                  <a:cxn ang="0">
                    <a:pos x="T6" y="T7"/>
                  </a:cxn>
                  <a:cxn ang="0">
                    <a:pos x="T8" y="T9"/>
                  </a:cxn>
                </a:cxnLst>
                <a:rect b="b" l="0" r="r" t="0"/>
                <a:pathLst>
                  <a:path h="60" w="120">
                    <a:moveTo>
                      <a:pt x="0" y="8"/>
                    </a:moveTo>
                    <a:lnTo>
                      <a:pt x="113" y="60"/>
                    </a:lnTo>
                    <a:lnTo>
                      <a:pt x="120" y="53"/>
                    </a:lnTo>
                    <a:lnTo>
                      <a:pt x="11" y="0"/>
                    </a:lnTo>
                    <a:lnTo>
                      <a:pt x="0" y="8"/>
                    </a:lnTo>
                    <a:close/>
                  </a:path>
                </a:pathLst>
              </a:custGeom>
              <a:solidFill>
                <a:srgbClr val="6D5B4E"/>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25" name="Freeform 215">
                <a:extLst>
                  <a:ext uri="{FF2B5EF4-FFF2-40B4-BE49-F238E27FC236}">
                    <a16:creationId xmlns:a16="http://schemas.microsoft.com/office/drawing/2014/main" id="{D0647AF4-1156-4A7A-8B31-82A64536B85C}"/>
                  </a:ext>
                </a:extLst>
              </p:cNvPr>
              <p:cNvSpPr/>
              <p:nvPr/>
            </p:nvSpPr>
            <p:spPr bwMode="auto">
              <a:xfrm>
                <a:off x="4007" y="2494"/>
                <a:ext cx="113" cy="64"/>
              </a:xfrm>
              <a:custGeom>
                <a:gdLst>
                  <a:gd fmla="*/ 0 w 113" name="T0"/>
                  <a:gd fmla="*/ 11 h 64" name="T1"/>
                  <a:gd fmla="*/ 113 w 113" name="T2"/>
                  <a:gd fmla="*/ 64 h 64" name="T3"/>
                  <a:gd fmla="*/ 113 w 113" name="T4"/>
                  <a:gd fmla="*/ 52 h 64" name="T5"/>
                  <a:gd fmla="*/ 0 w 113" name="T6"/>
                  <a:gd fmla="*/ 0 h 64" name="T7"/>
                  <a:gd fmla="*/ 0 w 113" name="T8"/>
                  <a:gd fmla="*/ 11 h 64" name="T9"/>
                </a:gdLst>
                <a:cxnLst>
                  <a:cxn ang="0">
                    <a:pos x="T0" y="T1"/>
                  </a:cxn>
                  <a:cxn ang="0">
                    <a:pos x="T2" y="T3"/>
                  </a:cxn>
                  <a:cxn ang="0">
                    <a:pos x="T4" y="T5"/>
                  </a:cxn>
                  <a:cxn ang="0">
                    <a:pos x="T6" y="T7"/>
                  </a:cxn>
                  <a:cxn ang="0">
                    <a:pos x="T8" y="T9"/>
                  </a:cxn>
                </a:cxnLst>
                <a:rect b="b" l="0" r="r" t="0"/>
                <a:pathLst>
                  <a:path h="64" w="113">
                    <a:moveTo>
                      <a:pt x="0" y="11"/>
                    </a:moveTo>
                    <a:lnTo>
                      <a:pt x="113" y="64"/>
                    </a:lnTo>
                    <a:lnTo>
                      <a:pt x="113" y="52"/>
                    </a:lnTo>
                    <a:lnTo>
                      <a:pt x="0" y="0"/>
                    </a:lnTo>
                    <a:lnTo>
                      <a:pt x="0" y="11"/>
                    </a:lnTo>
                    <a:close/>
                  </a:path>
                </a:pathLst>
              </a:custGeom>
              <a:solidFill>
                <a:srgbClr val="403D3C"/>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26" name="Freeform 216">
                <a:extLst>
                  <a:ext uri="{FF2B5EF4-FFF2-40B4-BE49-F238E27FC236}">
                    <a16:creationId xmlns:a16="http://schemas.microsoft.com/office/drawing/2014/main" id="{A613250A-3479-4CF8-BF53-F9840F470916}"/>
                  </a:ext>
                </a:extLst>
              </p:cNvPr>
              <p:cNvSpPr/>
              <p:nvPr/>
            </p:nvSpPr>
            <p:spPr bwMode="auto">
              <a:xfrm>
                <a:off x="4056" y="2478"/>
                <a:ext cx="75" cy="53"/>
              </a:xfrm>
              <a:custGeom>
                <a:gdLst>
                  <a:gd fmla="*/ 4 w 20" name="T0"/>
                  <a:gd fmla="*/ 3 h 14" name="T1"/>
                  <a:gd fmla="*/ 2 w 20" name="T2"/>
                  <a:gd fmla="*/ 12 h 14" name="T3"/>
                  <a:gd fmla="*/ 9 w 20" name="T4"/>
                  <a:gd fmla="*/ 12 h 14" name="T5"/>
                  <a:gd fmla="*/ 17 w 20" name="T6"/>
                  <a:gd fmla="*/ 6 h 14" name="T7"/>
                  <a:gd fmla="*/ 16 w 20" name="T8"/>
                  <a:gd fmla="*/ 1 h 14" name="T9"/>
                  <a:gd fmla="*/ 9 w 20" name="T10"/>
                  <a:gd fmla="*/ 1 h 14" name="T11"/>
                  <a:gd fmla="*/ 4 w 20" name="T12"/>
                  <a:gd fmla="*/ 3 h 14" name="T13"/>
                </a:gdLst>
                <a:cxnLst>
                  <a:cxn ang="0">
                    <a:pos x="T0" y="T1"/>
                  </a:cxn>
                  <a:cxn ang="0">
                    <a:pos x="T2" y="T3"/>
                  </a:cxn>
                  <a:cxn ang="0">
                    <a:pos x="T4" y="T5"/>
                  </a:cxn>
                  <a:cxn ang="0">
                    <a:pos x="T6" y="T7"/>
                  </a:cxn>
                  <a:cxn ang="0">
                    <a:pos x="T8" y="T9"/>
                  </a:cxn>
                  <a:cxn ang="0">
                    <a:pos x="T10" y="T11"/>
                  </a:cxn>
                  <a:cxn ang="0">
                    <a:pos x="T12" y="T13"/>
                  </a:cxn>
                </a:cxnLst>
                <a:rect b="b" l="0" r="r" t="0"/>
                <a:pathLst>
                  <a:path h="14" w="20">
                    <a:moveTo>
                      <a:pt x="4" y="3"/>
                    </a:moveTo>
                    <a:cubicBezTo>
                      <a:pt x="4" y="3"/>
                      <a:pt x="0" y="11"/>
                      <a:pt x="2" y="12"/>
                    </a:cubicBezTo>
                    <a:cubicBezTo>
                      <a:pt x="4" y="13"/>
                      <a:pt x="7" y="14"/>
                      <a:pt x="9" y="12"/>
                    </a:cubicBezTo>
                    <a:cubicBezTo>
                      <a:pt x="12" y="10"/>
                      <a:pt x="15" y="8"/>
                      <a:pt x="17" y="6"/>
                    </a:cubicBezTo>
                    <a:cubicBezTo>
                      <a:pt x="20" y="4"/>
                      <a:pt x="19" y="1"/>
                      <a:pt x="16" y="1"/>
                    </a:cubicBezTo>
                    <a:cubicBezTo>
                      <a:pt x="14" y="0"/>
                      <a:pt x="10" y="1"/>
                      <a:pt x="9" y="1"/>
                    </a:cubicBezTo>
                    <a:cubicBezTo>
                      <a:pt x="8" y="2"/>
                      <a:pt x="4" y="3"/>
                      <a:pt x="4" y="3"/>
                    </a:cubicBezTo>
                    <a:close/>
                  </a:path>
                </a:pathLst>
              </a:custGeom>
              <a:solidFill>
                <a:srgbClr val="30303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27" name="Freeform 217">
                <a:extLst>
                  <a:ext uri="{FF2B5EF4-FFF2-40B4-BE49-F238E27FC236}">
                    <a16:creationId xmlns:a16="http://schemas.microsoft.com/office/drawing/2014/main" id="{72E7ED46-BB69-43D7-AC67-D98A57C4A886}"/>
                  </a:ext>
                </a:extLst>
              </p:cNvPr>
              <p:cNvSpPr/>
              <p:nvPr/>
            </p:nvSpPr>
            <p:spPr bwMode="auto">
              <a:xfrm>
                <a:off x="4030" y="2403"/>
                <a:ext cx="120" cy="60"/>
              </a:xfrm>
              <a:custGeom>
                <a:gdLst>
                  <a:gd fmla="*/ 0 w 120" name="T0"/>
                  <a:gd fmla="*/ 8 h 60" name="T1"/>
                  <a:gd fmla="*/ 113 w 120" name="T2"/>
                  <a:gd fmla="*/ 60 h 60" name="T3"/>
                  <a:gd fmla="*/ 120 w 120" name="T4"/>
                  <a:gd fmla="*/ 53 h 60" name="T5"/>
                  <a:gd fmla="*/ 15 w 120" name="T6"/>
                  <a:gd fmla="*/ 0 h 60" name="T7"/>
                  <a:gd fmla="*/ 0 w 120" name="T8"/>
                  <a:gd fmla="*/ 8 h 60" name="T9"/>
                </a:gdLst>
                <a:cxnLst>
                  <a:cxn ang="0">
                    <a:pos x="T0" y="T1"/>
                  </a:cxn>
                  <a:cxn ang="0">
                    <a:pos x="T2" y="T3"/>
                  </a:cxn>
                  <a:cxn ang="0">
                    <a:pos x="T4" y="T5"/>
                  </a:cxn>
                  <a:cxn ang="0">
                    <a:pos x="T6" y="T7"/>
                  </a:cxn>
                  <a:cxn ang="0">
                    <a:pos x="T8" y="T9"/>
                  </a:cxn>
                </a:cxnLst>
                <a:rect b="b" l="0" r="r" t="0"/>
                <a:pathLst>
                  <a:path h="60" w="120">
                    <a:moveTo>
                      <a:pt x="0" y="8"/>
                    </a:moveTo>
                    <a:lnTo>
                      <a:pt x="113" y="60"/>
                    </a:lnTo>
                    <a:lnTo>
                      <a:pt x="120" y="53"/>
                    </a:lnTo>
                    <a:lnTo>
                      <a:pt x="15" y="0"/>
                    </a:lnTo>
                    <a:lnTo>
                      <a:pt x="0" y="8"/>
                    </a:lnTo>
                    <a:close/>
                  </a:path>
                </a:pathLst>
              </a:custGeom>
              <a:solidFill>
                <a:srgbClr val="6D5B4E"/>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28" name="Freeform 218">
                <a:extLst>
                  <a:ext uri="{FF2B5EF4-FFF2-40B4-BE49-F238E27FC236}">
                    <a16:creationId xmlns:a16="http://schemas.microsoft.com/office/drawing/2014/main" id="{EE59746C-10E4-4953-84AD-10A51B5784AA}"/>
                  </a:ext>
                </a:extLst>
              </p:cNvPr>
              <p:cNvSpPr/>
              <p:nvPr/>
            </p:nvSpPr>
            <p:spPr bwMode="auto">
              <a:xfrm>
                <a:off x="4030" y="2411"/>
                <a:ext cx="116" cy="64"/>
              </a:xfrm>
              <a:custGeom>
                <a:gdLst>
                  <a:gd fmla="*/ 0 w 116" name="T0"/>
                  <a:gd fmla="*/ 11 h 64" name="T1"/>
                  <a:gd fmla="*/ 116 w 116" name="T2"/>
                  <a:gd fmla="*/ 64 h 64" name="T3"/>
                  <a:gd fmla="*/ 113 w 116" name="T4"/>
                  <a:gd fmla="*/ 52 h 64" name="T5"/>
                  <a:gd fmla="*/ 0 w 116" name="T6"/>
                  <a:gd fmla="*/ 0 h 64" name="T7"/>
                  <a:gd fmla="*/ 0 w 116" name="T8"/>
                  <a:gd fmla="*/ 11 h 64" name="T9"/>
                </a:gdLst>
                <a:cxnLst>
                  <a:cxn ang="0">
                    <a:pos x="T0" y="T1"/>
                  </a:cxn>
                  <a:cxn ang="0">
                    <a:pos x="T2" y="T3"/>
                  </a:cxn>
                  <a:cxn ang="0">
                    <a:pos x="T4" y="T5"/>
                  </a:cxn>
                  <a:cxn ang="0">
                    <a:pos x="T6" y="T7"/>
                  </a:cxn>
                  <a:cxn ang="0">
                    <a:pos x="T8" y="T9"/>
                  </a:cxn>
                </a:cxnLst>
                <a:rect b="b" l="0" r="r" t="0"/>
                <a:pathLst>
                  <a:path h="64" w="115">
                    <a:moveTo>
                      <a:pt x="0" y="11"/>
                    </a:moveTo>
                    <a:lnTo>
                      <a:pt x="116" y="64"/>
                    </a:lnTo>
                    <a:lnTo>
                      <a:pt x="113" y="52"/>
                    </a:lnTo>
                    <a:lnTo>
                      <a:pt x="0" y="0"/>
                    </a:lnTo>
                    <a:lnTo>
                      <a:pt x="0" y="11"/>
                    </a:lnTo>
                    <a:close/>
                  </a:path>
                </a:pathLst>
              </a:custGeom>
              <a:solidFill>
                <a:srgbClr val="403D3C"/>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29" name="Freeform 219">
                <a:extLst>
                  <a:ext uri="{FF2B5EF4-FFF2-40B4-BE49-F238E27FC236}">
                    <a16:creationId xmlns:a16="http://schemas.microsoft.com/office/drawing/2014/main" id="{3887D444-7ABF-4D6D-886F-ADFE9513F652}"/>
                  </a:ext>
                </a:extLst>
              </p:cNvPr>
              <p:cNvSpPr/>
              <p:nvPr/>
            </p:nvSpPr>
            <p:spPr bwMode="auto">
              <a:xfrm>
                <a:off x="4052" y="2332"/>
                <a:ext cx="121" cy="60"/>
              </a:xfrm>
              <a:custGeom>
                <a:gdLst>
                  <a:gd fmla="*/ 0 w 121" name="T0"/>
                  <a:gd fmla="*/ 7 h 60" name="T1"/>
                  <a:gd fmla="*/ 113 w 121" name="T2"/>
                  <a:gd fmla="*/ 60 h 60" name="T3"/>
                  <a:gd fmla="*/ 121 w 121" name="T4"/>
                  <a:gd fmla="*/ 49 h 60" name="T5"/>
                  <a:gd fmla="*/ 11 w 121" name="T6"/>
                  <a:gd fmla="*/ 0 h 60" name="T7"/>
                  <a:gd fmla="*/ 0 w 121" name="T8"/>
                  <a:gd fmla="*/ 7 h 60" name="T9"/>
                </a:gdLst>
                <a:cxnLst>
                  <a:cxn ang="0">
                    <a:pos x="T0" y="T1"/>
                  </a:cxn>
                  <a:cxn ang="0">
                    <a:pos x="T2" y="T3"/>
                  </a:cxn>
                  <a:cxn ang="0">
                    <a:pos x="T4" y="T5"/>
                  </a:cxn>
                  <a:cxn ang="0">
                    <a:pos x="T6" y="T7"/>
                  </a:cxn>
                  <a:cxn ang="0">
                    <a:pos x="T8" y="T9"/>
                  </a:cxn>
                </a:cxnLst>
                <a:rect b="b" l="0" r="r" t="0"/>
                <a:pathLst>
                  <a:path h="60" w="120">
                    <a:moveTo>
                      <a:pt x="0" y="7"/>
                    </a:moveTo>
                    <a:lnTo>
                      <a:pt x="113" y="60"/>
                    </a:lnTo>
                    <a:lnTo>
                      <a:pt x="121" y="49"/>
                    </a:lnTo>
                    <a:lnTo>
                      <a:pt x="11" y="0"/>
                    </a:lnTo>
                    <a:lnTo>
                      <a:pt x="0" y="7"/>
                    </a:lnTo>
                    <a:close/>
                  </a:path>
                </a:pathLst>
              </a:custGeom>
              <a:solidFill>
                <a:srgbClr val="6D5B4E"/>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30" name="Freeform 220">
                <a:extLst>
                  <a:ext uri="{FF2B5EF4-FFF2-40B4-BE49-F238E27FC236}">
                    <a16:creationId xmlns:a16="http://schemas.microsoft.com/office/drawing/2014/main" id="{52DFB3F9-33CF-4222-A122-FD8C5CA69534}"/>
                  </a:ext>
                </a:extLst>
              </p:cNvPr>
              <p:cNvSpPr/>
              <p:nvPr/>
            </p:nvSpPr>
            <p:spPr bwMode="auto">
              <a:xfrm>
                <a:off x="4052" y="2339"/>
                <a:ext cx="113" cy="64"/>
              </a:xfrm>
              <a:custGeom>
                <a:gdLst>
                  <a:gd fmla="*/ 0 w 113" name="T0"/>
                  <a:gd fmla="*/ 11 h 64" name="T1"/>
                  <a:gd fmla="*/ 113 w 113" name="T2"/>
                  <a:gd fmla="*/ 64 h 64" name="T3"/>
                  <a:gd fmla="*/ 113 w 113" name="T4"/>
                  <a:gd fmla="*/ 53 h 64" name="T5"/>
                  <a:gd fmla="*/ 0 w 113" name="T6"/>
                  <a:gd fmla="*/ 0 h 64" name="T7"/>
                  <a:gd fmla="*/ 0 w 113" name="T8"/>
                  <a:gd fmla="*/ 11 h 64" name="T9"/>
                </a:gdLst>
                <a:cxnLst>
                  <a:cxn ang="0">
                    <a:pos x="T0" y="T1"/>
                  </a:cxn>
                  <a:cxn ang="0">
                    <a:pos x="T2" y="T3"/>
                  </a:cxn>
                  <a:cxn ang="0">
                    <a:pos x="T4" y="T5"/>
                  </a:cxn>
                  <a:cxn ang="0">
                    <a:pos x="T6" y="T7"/>
                  </a:cxn>
                  <a:cxn ang="0">
                    <a:pos x="T8" y="T9"/>
                  </a:cxn>
                </a:cxnLst>
                <a:rect b="b" l="0" r="r" t="0"/>
                <a:pathLst>
                  <a:path h="64" w="113">
                    <a:moveTo>
                      <a:pt x="0" y="11"/>
                    </a:moveTo>
                    <a:lnTo>
                      <a:pt x="113" y="64"/>
                    </a:lnTo>
                    <a:lnTo>
                      <a:pt x="113" y="53"/>
                    </a:lnTo>
                    <a:lnTo>
                      <a:pt x="0" y="0"/>
                    </a:lnTo>
                    <a:lnTo>
                      <a:pt x="0" y="11"/>
                    </a:lnTo>
                    <a:close/>
                  </a:path>
                </a:pathLst>
              </a:custGeom>
              <a:solidFill>
                <a:srgbClr val="403D3C"/>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31" name="Freeform 221">
                <a:extLst>
                  <a:ext uri="{FF2B5EF4-FFF2-40B4-BE49-F238E27FC236}">
                    <a16:creationId xmlns:a16="http://schemas.microsoft.com/office/drawing/2014/main" id="{C7BDA31A-BE9D-4823-8FD1-DF3A0663C2D4}"/>
                  </a:ext>
                </a:extLst>
              </p:cNvPr>
              <p:cNvSpPr/>
              <p:nvPr/>
            </p:nvSpPr>
            <p:spPr bwMode="auto">
              <a:xfrm>
                <a:off x="4075" y="2253"/>
                <a:ext cx="120" cy="60"/>
              </a:xfrm>
              <a:custGeom>
                <a:gdLst>
                  <a:gd fmla="*/ 0 w 120" name="T0"/>
                  <a:gd fmla="*/ 7 h 60" name="T1"/>
                  <a:gd fmla="*/ 113 w 120" name="T2"/>
                  <a:gd fmla="*/ 60 h 60" name="T3"/>
                  <a:gd fmla="*/ 120 w 120" name="T4"/>
                  <a:gd fmla="*/ 52 h 60" name="T5"/>
                  <a:gd fmla="*/ 11 w 120" name="T6"/>
                  <a:gd fmla="*/ 0 h 60" name="T7"/>
                  <a:gd fmla="*/ 0 w 120" name="T8"/>
                  <a:gd fmla="*/ 7 h 60" name="T9"/>
                </a:gdLst>
                <a:cxnLst>
                  <a:cxn ang="0">
                    <a:pos x="T0" y="T1"/>
                  </a:cxn>
                  <a:cxn ang="0">
                    <a:pos x="T2" y="T3"/>
                  </a:cxn>
                  <a:cxn ang="0">
                    <a:pos x="T4" y="T5"/>
                  </a:cxn>
                  <a:cxn ang="0">
                    <a:pos x="T6" y="T7"/>
                  </a:cxn>
                  <a:cxn ang="0">
                    <a:pos x="T8" y="T9"/>
                  </a:cxn>
                </a:cxnLst>
                <a:rect b="b" l="0" r="r" t="0"/>
                <a:pathLst>
                  <a:path h="60" w="120">
                    <a:moveTo>
                      <a:pt x="0" y="7"/>
                    </a:moveTo>
                    <a:lnTo>
                      <a:pt x="113" y="60"/>
                    </a:lnTo>
                    <a:lnTo>
                      <a:pt x="120" y="52"/>
                    </a:lnTo>
                    <a:lnTo>
                      <a:pt x="11" y="0"/>
                    </a:lnTo>
                    <a:lnTo>
                      <a:pt x="0" y="7"/>
                    </a:lnTo>
                    <a:close/>
                  </a:path>
                </a:pathLst>
              </a:custGeom>
              <a:solidFill>
                <a:srgbClr val="6D5B4E"/>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32" name="Freeform 222">
                <a:extLst>
                  <a:ext uri="{FF2B5EF4-FFF2-40B4-BE49-F238E27FC236}">
                    <a16:creationId xmlns:a16="http://schemas.microsoft.com/office/drawing/2014/main" id="{BAFFFD76-8186-4F39-A7CF-932F15B08EE2}"/>
                  </a:ext>
                </a:extLst>
              </p:cNvPr>
              <p:cNvSpPr/>
              <p:nvPr/>
            </p:nvSpPr>
            <p:spPr bwMode="auto">
              <a:xfrm>
                <a:off x="4075" y="2260"/>
                <a:ext cx="113" cy="64"/>
              </a:xfrm>
              <a:custGeom>
                <a:gdLst>
                  <a:gd fmla="*/ 0 w 113" name="T0"/>
                  <a:gd fmla="*/ 11 h 64" name="T1"/>
                  <a:gd fmla="*/ 113 w 113" name="T2"/>
                  <a:gd fmla="*/ 64 h 64" name="T3"/>
                  <a:gd fmla="*/ 113 w 113" name="T4"/>
                  <a:gd fmla="*/ 53 h 64" name="T5"/>
                  <a:gd fmla="*/ 0 w 113" name="T6"/>
                  <a:gd fmla="*/ 0 h 64" name="T7"/>
                  <a:gd fmla="*/ 0 w 113" name="T8"/>
                  <a:gd fmla="*/ 11 h 64" name="T9"/>
                </a:gdLst>
                <a:cxnLst>
                  <a:cxn ang="0">
                    <a:pos x="T0" y="T1"/>
                  </a:cxn>
                  <a:cxn ang="0">
                    <a:pos x="T2" y="T3"/>
                  </a:cxn>
                  <a:cxn ang="0">
                    <a:pos x="T4" y="T5"/>
                  </a:cxn>
                  <a:cxn ang="0">
                    <a:pos x="T6" y="T7"/>
                  </a:cxn>
                  <a:cxn ang="0">
                    <a:pos x="T8" y="T9"/>
                  </a:cxn>
                </a:cxnLst>
                <a:rect b="b" l="0" r="r" t="0"/>
                <a:pathLst>
                  <a:path h="64" w="113">
                    <a:moveTo>
                      <a:pt x="0" y="11"/>
                    </a:moveTo>
                    <a:lnTo>
                      <a:pt x="113" y="64"/>
                    </a:lnTo>
                    <a:lnTo>
                      <a:pt x="113" y="53"/>
                    </a:lnTo>
                    <a:lnTo>
                      <a:pt x="0" y="0"/>
                    </a:lnTo>
                    <a:lnTo>
                      <a:pt x="0" y="11"/>
                    </a:lnTo>
                    <a:close/>
                  </a:path>
                </a:pathLst>
              </a:custGeom>
              <a:solidFill>
                <a:srgbClr val="403D3C"/>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33" name="Freeform 223">
                <a:extLst>
                  <a:ext uri="{FF2B5EF4-FFF2-40B4-BE49-F238E27FC236}">
                    <a16:creationId xmlns:a16="http://schemas.microsoft.com/office/drawing/2014/main" id="{B1B9C20E-CF64-49C8-808F-730B485D4FAF}"/>
                  </a:ext>
                </a:extLst>
              </p:cNvPr>
              <p:cNvSpPr/>
              <p:nvPr/>
            </p:nvSpPr>
            <p:spPr bwMode="auto">
              <a:xfrm>
                <a:off x="4030" y="2238"/>
                <a:ext cx="180" cy="594"/>
              </a:xfrm>
              <a:custGeom>
                <a:gdLst>
                  <a:gd fmla="*/ 0 w 180" name="T0"/>
                  <a:gd fmla="*/ 594 h 594" name="T1"/>
                  <a:gd fmla="*/ 15 w 180" name="T2"/>
                  <a:gd fmla="*/ 579 h 594" name="T3"/>
                  <a:gd fmla="*/ 180 w 180" name="T4"/>
                  <a:gd fmla="*/ 26 h 594" name="T5"/>
                  <a:gd fmla="*/ 177 w 180" name="T6"/>
                  <a:gd fmla="*/ 0 h 594" name="T7"/>
                  <a:gd fmla="*/ 0 w 180" name="T8"/>
                  <a:gd fmla="*/ 594 h 594" name="T9"/>
                </a:gdLst>
                <a:cxnLst>
                  <a:cxn ang="0">
                    <a:pos x="T0" y="T1"/>
                  </a:cxn>
                  <a:cxn ang="0">
                    <a:pos x="T2" y="T3"/>
                  </a:cxn>
                  <a:cxn ang="0">
                    <a:pos x="T4" y="T5"/>
                  </a:cxn>
                  <a:cxn ang="0">
                    <a:pos x="T6" y="T7"/>
                  </a:cxn>
                  <a:cxn ang="0">
                    <a:pos x="T8" y="T9"/>
                  </a:cxn>
                </a:cxnLst>
                <a:rect b="b" l="0" r="r" t="0"/>
                <a:pathLst>
                  <a:path h="594" w="180">
                    <a:moveTo>
                      <a:pt x="0" y="594"/>
                    </a:moveTo>
                    <a:lnTo>
                      <a:pt x="15" y="579"/>
                    </a:lnTo>
                    <a:lnTo>
                      <a:pt x="180" y="26"/>
                    </a:lnTo>
                    <a:lnTo>
                      <a:pt x="177" y="0"/>
                    </a:lnTo>
                    <a:lnTo>
                      <a:pt x="0" y="594"/>
                    </a:lnTo>
                    <a:close/>
                  </a:path>
                </a:pathLst>
              </a:custGeom>
              <a:solidFill>
                <a:srgbClr val="403D3C"/>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34" name="Freeform 224">
                <a:extLst>
                  <a:ext uri="{FF2B5EF4-FFF2-40B4-BE49-F238E27FC236}">
                    <a16:creationId xmlns:a16="http://schemas.microsoft.com/office/drawing/2014/main" id="{3CB2D139-CC2B-44BB-A1FF-C33305C8355D}"/>
                  </a:ext>
                </a:extLst>
              </p:cNvPr>
              <p:cNvSpPr/>
              <p:nvPr/>
            </p:nvSpPr>
            <p:spPr bwMode="auto">
              <a:xfrm>
                <a:off x="4018" y="2234"/>
                <a:ext cx="189" cy="598"/>
              </a:xfrm>
              <a:custGeom>
                <a:gdLst>
                  <a:gd fmla="*/ 0 w 189" name="T0"/>
                  <a:gd fmla="*/ 591 h 598" name="T1"/>
                  <a:gd fmla="*/ 12 w 189" name="T2"/>
                  <a:gd fmla="*/ 598 h 598" name="T3"/>
                  <a:gd fmla="*/ 189 w 189" name="T4"/>
                  <a:gd fmla="*/ 4 h 598" name="T5"/>
                  <a:gd fmla="*/ 177 w 189" name="T6"/>
                  <a:gd fmla="*/ 0 h 598" name="T7"/>
                  <a:gd fmla="*/ 0 w 189" name="T8"/>
                  <a:gd fmla="*/ 591 h 598" name="T9"/>
                </a:gdLst>
                <a:cxnLst>
                  <a:cxn ang="0">
                    <a:pos x="T0" y="T1"/>
                  </a:cxn>
                  <a:cxn ang="0">
                    <a:pos x="T2" y="T3"/>
                  </a:cxn>
                  <a:cxn ang="0">
                    <a:pos x="T4" y="T5"/>
                  </a:cxn>
                  <a:cxn ang="0">
                    <a:pos x="T6" y="T7"/>
                  </a:cxn>
                  <a:cxn ang="0">
                    <a:pos x="T8" y="T9"/>
                  </a:cxn>
                </a:cxnLst>
                <a:rect b="b" l="0" r="r" t="0"/>
                <a:pathLst>
                  <a:path h="598" w="189">
                    <a:moveTo>
                      <a:pt x="0" y="591"/>
                    </a:moveTo>
                    <a:lnTo>
                      <a:pt x="12" y="598"/>
                    </a:lnTo>
                    <a:lnTo>
                      <a:pt x="189" y="4"/>
                    </a:lnTo>
                    <a:lnTo>
                      <a:pt x="177" y="0"/>
                    </a:lnTo>
                    <a:lnTo>
                      <a:pt x="0" y="591"/>
                    </a:lnTo>
                    <a:close/>
                  </a:path>
                </a:pathLst>
              </a:custGeom>
              <a:solidFill>
                <a:srgbClr val="6D5B4E"/>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35" name="Freeform 225">
                <a:extLst>
                  <a:ext uri="{FF2B5EF4-FFF2-40B4-BE49-F238E27FC236}">
                    <a16:creationId xmlns:a16="http://schemas.microsoft.com/office/drawing/2014/main" id="{D7A6AFF6-604F-452C-8361-4D5D317A390B}"/>
                  </a:ext>
                </a:extLst>
              </p:cNvPr>
              <p:cNvSpPr/>
              <p:nvPr/>
            </p:nvSpPr>
            <p:spPr bwMode="auto">
              <a:xfrm>
                <a:off x="4101" y="2155"/>
                <a:ext cx="38" cy="49"/>
              </a:xfrm>
              <a:custGeom>
                <a:gdLst>
                  <a:gd fmla="*/ 0 w 10" name="T0"/>
                  <a:gd fmla="*/ 9 h 13" name="T1"/>
                  <a:gd fmla="*/ 3 w 10" name="T2"/>
                  <a:gd fmla="*/ 1 h 13" name="T3"/>
                  <a:gd fmla="*/ 6 w 10" name="T4"/>
                  <a:gd fmla="*/ 0 h 13" name="T5"/>
                  <a:gd fmla="*/ 6 w 10" name="T6"/>
                  <a:gd fmla="*/ 5 h 13" name="T7"/>
                  <a:gd fmla="*/ 8 w 10" name="T8"/>
                  <a:gd fmla="*/ 4 h 13" name="T9"/>
                  <a:gd fmla="*/ 9 w 10" name="T10"/>
                  <a:gd fmla="*/ 6 h 13" name="T11"/>
                  <a:gd fmla="*/ 4 w 10" name="T12"/>
                  <a:gd fmla="*/ 12 h 13" name="T13"/>
                  <a:gd fmla="*/ 0 w 10" name="T14"/>
                  <a:gd fmla="*/ 13 h 13" name="T15"/>
                  <a:gd fmla="*/ 0 w 10" name="T16"/>
                  <a:gd fmla="*/ 9 h 1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3" w="10">
                    <a:moveTo>
                      <a:pt x="0" y="9"/>
                    </a:moveTo>
                    <a:cubicBezTo>
                      <a:pt x="0" y="9"/>
                      <a:pt x="1" y="2"/>
                      <a:pt x="3" y="1"/>
                    </a:cubicBezTo>
                    <a:cubicBezTo>
                      <a:pt x="5" y="0"/>
                      <a:pt x="6" y="0"/>
                      <a:pt x="6" y="0"/>
                    </a:cubicBezTo>
                    <a:cubicBezTo>
                      <a:pt x="6" y="5"/>
                      <a:pt x="6" y="5"/>
                      <a:pt x="6" y="5"/>
                    </a:cubicBezTo>
                    <a:cubicBezTo>
                      <a:pt x="6" y="5"/>
                      <a:pt x="7" y="4"/>
                      <a:pt x="8" y="4"/>
                    </a:cubicBezTo>
                    <a:cubicBezTo>
                      <a:pt x="9" y="4"/>
                      <a:pt x="10" y="5"/>
                      <a:pt x="9" y="6"/>
                    </a:cubicBezTo>
                    <a:cubicBezTo>
                      <a:pt x="7" y="7"/>
                      <a:pt x="6" y="11"/>
                      <a:pt x="4" y="12"/>
                    </a:cubicBezTo>
                    <a:cubicBezTo>
                      <a:pt x="2" y="12"/>
                      <a:pt x="0" y="13"/>
                      <a:pt x="0" y="13"/>
                    </a:cubicBezTo>
                    <a:lnTo>
                      <a:pt x="0" y="9"/>
                    </a:lnTo>
                    <a:close/>
                  </a:path>
                </a:pathLst>
              </a:custGeom>
              <a:solidFill>
                <a:srgbClr val="F7C2B7"/>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36" name="Freeform 226">
                <a:extLst>
                  <a:ext uri="{FF2B5EF4-FFF2-40B4-BE49-F238E27FC236}">
                    <a16:creationId xmlns:a16="http://schemas.microsoft.com/office/drawing/2014/main" id="{2E492C89-B98F-4A93-8D20-9D5081E53981}"/>
                  </a:ext>
                </a:extLst>
              </p:cNvPr>
              <p:cNvSpPr/>
              <p:nvPr/>
            </p:nvSpPr>
            <p:spPr bwMode="auto">
              <a:xfrm>
                <a:off x="4052" y="2181"/>
                <a:ext cx="60" cy="53"/>
              </a:xfrm>
              <a:custGeom>
                <a:gdLst>
                  <a:gd fmla="*/ 0 w 16" name="T0"/>
                  <a:gd fmla="*/ 5 h 14" name="T1"/>
                  <a:gd fmla="*/ 13 w 16" name="T2"/>
                  <a:gd fmla="*/ 0 h 14" name="T3"/>
                  <a:gd fmla="*/ 15 w 16" name="T4"/>
                  <a:gd fmla="*/ 6 h 14" name="T5"/>
                  <a:gd fmla="*/ 0 w 16" name="T6"/>
                  <a:gd fmla="*/ 14 h 14" name="T7"/>
                  <a:gd fmla="*/ 0 w 16" name="T8"/>
                  <a:gd fmla="*/ 5 h 14" name="T9"/>
                </a:gdLst>
                <a:cxnLst>
                  <a:cxn ang="0">
                    <a:pos x="T0" y="T1"/>
                  </a:cxn>
                  <a:cxn ang="0">
                    <a:pos x="T2" y="T3"/>
                  </a:cxn>
                  <a:cxn ang="0">
                    <a:pos x="T4" y="T5"/>
                  </a:cxn>
                  <a:cxn ang="0">
                    <a:pos x="T6" y="T7"/>
                  </a:cxn>
                  <a:cxn ang="0">
                    <a:pos x="T8" y="T9"/>
                  </a:cxn>
                </a:cxnLst>
                <a:rect b="b" l="0" r="r" t="0"/>
                <a:pathLst>
                  <a:path h="14" w="16">
                    <a:moveTo>
                      <a:pt x="0" y="5"/>
                    </a:moveTo>
                    <a:cubicBezTo>
                      <a:pt x="13" y="0"/>
                      <a:pt x="13" y="0"/>
                      <a:pt x="13" y="0"/>
                    </a:cubicBezTo>
                    <a:cubicBezTo>
                      <a:pt x="13" y="0"/>
                      <a:pt x="16" y="3"/>
                      <a:pt x="15" y="6"/>
                    </a:cubicBezTo>
                    <a:cubicBezTo>
                      <a:pt x="15" y="9"/>
                      <a:pt x="0" y="14"/>
                      <a:pt x="0" y="14"/>
                    </a:cubicBezTo>
                    <a:lnTo>
                      <a:pt x="0" y="5"/>
                    </a:lnTo>
                    <a:close/>
                  </a:path>
                </a:pathLst>
              </a:custGeom>
              <a:solidFill>
                <a:srgbClr val="498927"/>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37" name="Freeform 227">
                <a:extLst>
                  <a:ext uri="{FF2B5EF4-FFF2-40B4-BE49-F238E27FC236}">
                    <a16:creationId xmlns:a16="http://schemas.microsoft.com/office/drawing/2014/main" id="{52AF6267-6006-456F-B258-2F5EA17AD87D}"/>
                  </a:ext>
                </a:extLst>
              </p:cNvPr>
              <p:cNvSpPr/>
              <p:nvPr/>
            </p:nvSpPr>
            <p:spPr bwMode="auto">
              <a:xfrm>
                <a:off x="3962" y="2554"/>
                <a:ext cx="86" cy="52"/>
              </a:xfrm>
              <a:custGeom>
                <a:gdLst>
                  <a:gd fmla="*/ 3 w 23" name="T0"/>
                  <a:gd fmla="*/ 3 h 14" name="T1"/>
                  <a:gd fmla="*/ 1 w 23" name="T2"/>
                  <a:gd fmla="*/ 9 h 14" name="T3"/>
                  <a:gd fmla="*/ 3 w 23" name="T4"/>
                  <a:gd fmla="*/ 13 h 14" name="T5"/>
                  <a:gd fmla="*/ 13 w 23" name="T6"/>
                  <a:gd fmla="*/ 10 h 14" name="T7"/>
                  <a:gd fmla="*/ 18 w 23" name="T8"/>
                  <a:gd fmla="*/ 1 h 14" name="T9"/>
                  <a:gd fmla="*/ 3 w 23" name="T10"/>
                  <a:gd fmla="*/ 3 h 14" name="T11"/>
                </a:gdLst>
                <a:cxnLst>
                  <a:cxn ang="0">
                    <a:pos x="T0" y="T1"/>
                  </a:cxn>
                  <a:cxn ang="0">
                    <a:pos x="T2" y="T3"/>
                  </a:cxn>
                  <a:cxn ang="0">
                    <a:pos x="T4" y="T5"/>
                  </a:cxn>
                  <a:cxn ang="0">
                    <a:pos x="T6" y="T7"/>
                  </a:cxn>
                  <a:cxn ang="0">
                    <a:pos x="T8" y="T9"/>
                  </a:cxn>
                  <a:cxn ang="0">
                    <a:pos x="T10" y="T11"/>
                  </a:cxn>
                </a:cxnLst>
                <a:rect b="b" l="0" r="r" t="0"/>
                <a:pathLst>
                  <a:path h="14" w="23">
                    <a:moveTo>
                      <a:pt x="3" y="3"/>
                    </a:moveTo>
                    <a:cubicBezTo>
                      <a:pt x="1" y="9"/>
                      <a:pt x="1" y="9"/>
                      <a:pt x="1" y="9"/>
                    </a:cubicBezTo>
                    <a:cubicBezTo>
                      <a:pt x="1" y="9"/>
                      <a:pt x="0" y="12"/>
                      <a:pt x="3" y="13"/>
                    </a:cubicBezTo>
                    <a:cubicBezTo>
                      <a:pt x="5" y="14"/>
                      <a:pt x="8" y="14"/>
                      <a:pt x="13" y="10"/>
                    </a:cubicBezTo>
                    <a:cubicBezTo>
                      <a:pt x="18" y="7"/>
                      <a:pt x="23" y="2"/>
                      <a:pt x="18" y="1"/>
                    </a:cubicBezTo>
                    <a:cubicBezTo>
                      <a:pt x="12" y="0"/>
                      <a:pt x="5" y="2"/>
                      <a:pt x="3" y="3"/>
                    </a:cubicBezTo>
                    <a:close/>
                  </a:path>
                </a:pathLst>
              </a:custGeom>
              <a:solidFill>
                <a:srgbClr val="30303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38" name="Freeform 228">
                <a:extLst>
                  <a:ext uri="{FF2B5EF4-FFF2-40B4-BE49-F238E27FC236}">
                    <a16:creationId xmlns:a16="http://schemas.microsoft.com/office/drawing/2014/main" id="{5F463582-4C54-4622-B4FA-80D9BD10F7A6}"/>
                  </a:ext>
                </a:extLst>
              </p:cNvPr>
              <p:cNvSpPr/>
              <p:nvPr/>
            </p:nvSpPr>
            <p:spPr bwMode="auto">
              <a:xfrm>
                <a:off x="3966" y="2347"/>
                <a:ext cx="82" cy="241"/>
              </a:xfrm>
              <a:custGeom>
                <a:gdLst>
                  <a:gd fmla="*/ 22 w 22" name="T0"/>
                  <a:gd fmla="*/ 8 h 64" name="T1"/>
                  <a:gd fmla="*/ 19 w 22" name="T2"/>
                  <a:gd fmla="*/ 37 h 64" name="T3"/>
                  <a:gd fmla="*/ 17 w 22" name="T4"/>
                  <a:gd fmla="*/ 42 h 64" name="T5"/>
                  <a:gd fmla="*/ 12 w 22" name="T6"/>
                  <a:gd fmla="*/ 59 h 64" name="T7"/>
                  <a:gd fmla="*/ 7 w 22" name="T8"/>
                  <a:gd fmla="*/ 63 h 64" name="T9"/>
                  <a:gd fmla="*/ 1 w 22" name="T10"/>
                  <a:gd fmla="*/ 61 h 64" name="T11"/>
                  <a:gd fmla="*/ 7 w 22" name="T12"/>
                  <a:gd fmla="*/ 36 h 64" name="T13"/>
                  <a:gd fmla="*/ 4 w 22" name="T14"/>
                  <a:gd fmla="*/ 19 h 64" name="T15"/>
                  <a:gd fmla="*/ 4 w 22" name="T16"/>
                  <a:gd fmla="*/ 7 h 64" name="T17"/>
                  <a:gd fmla="*/ 22 w 22" name="T18"/>
                  <a:gd fmla="*/ 8 h 6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64" w="22">
                    <a:moveTo>
                      <a:pt x="22" y="8"/>
                    </a:moveTo>
                    <a:cubicBezTo>
                      <a:pt x="19" y="37"/>
                      <a:pt x="19" y="37"/>
                      <a:pt x="19" y="37"/>
                    </a:cubicBezTo>
                    <a:cubicBezTo>
                      <a:pt x="19" y="37"/>
                      <a:pt x="18" y="41"/>
                      <a:pt x="17" y="42"/>
                    </a:cubicBezTo>
                    <a:cubicBezTo>
                      <a:pt x="16" y="44"/>
                      <a:pt x="12" y="59"/>
                      <a:pt x="12" y="59"/>
                    </a:cubicBezTo>
                    <a:cubicBezTo>
                      <a:pt x="12" y="59"/>
                      <a:pt x="9" y="63"/>
                      <a:pt x="7" y="63"/>
                    </a:cubicBezTo>
                    <a:cubicBezTo>
                      <a:pt x="6" y="64"/>
                      <a:pt x="1" y="63"/>
                      <a:pt x="1" y="61"/>
                    </a:cubicBezTo>
                    <a:cubicBezTo>
                      <a:pt x="0" y="59"/>
                      <a:pt x="7" y="36"/>
                      <a:pt x="7" y="36"/>
                    </a:cubicBezTo>
                    <a:cubicBezTo>
                      <a:pt x="4" y="19"/>
                      <a:pt x="4" y="19"/>
                      <a:pt x="4" y="19"/>
                    </a:cubicBezTo>
                    <a:cubicBezTo>
                      <a:pt x="4" y="19"/>
                      <a:pt x="3" y="14"/>
                      <a:pt x="4" y="7"/>
                    </a:cubicBezTo>
                    <a:cubicBezTo>
                      <a:pt x="5" y="0"/>
                      <a:pt x="22" y="8"/>
                      <a:pt x="22" y="8"/>
                    </a:cubicBezTo>
                    <a:close/>
                  </a:path>
                </a:pathLst>
              </a:custGeom>
              <a:solidFill>
                <a:srgbClr val="034066"/>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39" name="Freeform 229">
                <a:extLst>
                  <a:ext uri="{FF2B5EF4-FFF2-40B4-BE49-F238E27FC236}">
                    <a16:creationId xmlns:a16="http://schemas.microsoft.com/office/drawing/2014/main" id="{8082049A-25AB-49BF-95D8-9908665946B8}"/>
                  </a:ext>
                </a:extLst>
              </p:cNvPr>
              <p:cNvSpPr/>
              <p:nvPr/>
            </p:nvSpPr>
            <p:spPr bwMode="auto">
              <a:xfrm>
                <a:off x="4011" y="2350"/>
                <a:ext cx="135" cy="159"/>
              </a:xfrm>
              <a:custGeom>
                <a:gdLst>
                  <a:gd fmla="*/ 20 w 36" name="T0"/>
                  <a:gd fmla="*/ 0 h 42" name="T1"/>
                  <a:gd fmla="*/ 20 w 36" name="T2"/>
                  <a:gd fmla="*/ 8 h 42" name="T3"/>
                  <a:gd fmla="*/ 30 w 36" name="T4"/>
                  <a:gd fmla="*/ 12 h 42" name="T5"/>
                  <a:gd fmla="*/ 33 w 36" name="T6"/>
                  <a:gd fmla="*/ 21 h 42" name="T7"/>
                  <a:gd fmla="*/ 26 w 36" name="T8"/>
                  <a:gd fmla="*/ 34 h 42" name="T9"/>
                  <a:gd fmla="*/ 24 w 36" name="T10"/>
                  <a:gd fmla="*/ 37 h 42" name="T11"/>
                  <a:gd fmla="*/ 15 w 36" name="T12"/>
                  <a:gd fmla="*/ 40 h 42" name="T13"/>
                  <a:gd fmla="*/ 20 w 36" name="T14"/>
                  <a:gd fmla="*/ 21 h 42" name="T15"/>
                  <a:gd fmla="*/ 10 w 36" name="T16"/>
                  <a:gd fmla="*/ 20 h 42" name="T17"/>
                  <a:gd fmla="*/ 3 w 36" name="T18"/>
                  <a:gd fmla="*/ 8 h 42" name="T19"/>
                  <a:gd fmla="*/ 20 w 36" name="T20"/>
                  <a:gd fmla="*/ 0 h 42"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42" w="36">
                    <a:moveTo>
                      <a:pt x="20" y="0"/>
                    </a:moveTo>
                    <a:cubicBezTo>
                      <a:pt x="20" y="8"/>
                      <a:pt x="20" y="8"/>
                      <a:pt x="20" y="8"/>
                    </a:cubicBezTo>
                    <a:cubicBezTo>
                      <a:pt x="30" y="12"/>
                      <a:pt x="30" y="12"/>
                      <a:pt x="30" y="12"/>
                    </a:cubicBezTo>
                    <a:cubicBezTo>
                      <a:pt x="30" y="12"/>
                      <a:pt x="36" y="14"/>
                      <a:pt x="33" y="21"/>
                    </a:cubicBezTo>
                    <a:cubicBezTo>
                      <a:pt x="31" y="26"/>
                      <a:pt x="26" y="34"/>
                      <a:pt x="26" y="34"/>
                    </a:cubicBezTo>
                    <a:cubicBezTo>
                      <a:pt x="26" y="34"/>
                      <a:pt x="25" y="36"/>
                      <a:pt x="24" y="37"/>
                    </a:cubicBezTo>
                    <a:cubicBezTo>
                      <a:pt x="23" y="38"/>
                      <a:pt x="16" y="42"/>
                      <a:pt x="15" y="40"/>
                    </a:cubicBezTo>
                    <a:cubicBezTo>
                      <a:pt x="13" y="39"/>
                      <a:pt x="20" y="21"/>
                      <a:pt x="20" y="21"/>
                    </a:cubicBezTo>
                    <a:cubicBezTo>
                      <a:pt x="10" y="20"/>
                      <a:pt x="10" y="20"/>
                      <a:pt x="10" y="20"/>
                    </a:cubicBezTo>
                    <a:cubicBezTo>
                      <a:pt x="10" y="20"/>
                      <a:pt x="0" y="16"/>
                      <a:pt x="3" y="8"/>
                    </a:cubicBezTo>
                    <a:cubicBezTo>
                      <a:pt x="5" y="2"/>
                      <a:pt x="20" y="0"/>
                      <a:pt x="20" y="0"/>
                    </a:cubicBezTo>
                    <a:close/>
                  </a:path>
                </a:pathLst>
              </a:custGeom>
              <a:solidFill>
                <a:srgbClr val="065087"/>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40" name="Freeform 230">
                <a:extLst>
                  <a:ext uri="{FF2B5EF4-FFF2-40B4-BE49-F238E27FC236}">
                    <a16:creationId xmlns:a16="http://schemas.microsoft.com/office/drawing/2014/main" id="{2C69E43B-ED57-4B8B-BCBD-13350B916864}"/>
                  </a:ext>
                </a:extLst>
              </p:cNvPr>
              <p:cNvSpPr/>
              <p:nvPr/>
            </p:nvSpPr>
            <p:spPr bwMode="auto">
              <a:xfrm>
                <a:off x="4015" y="2095"/>
                <a:ext cx="79" cy="112"/>
              </a:xfrm>
              <a:custGeom>
                <a:gdLst>
                  <a:gd fmla="*/ 15 w 21" name="T0"/>
                  <a:gd fmla="*/ 30 h 30" name="T1"/>
                  <a:gd fmla="*/ 15 w 21" name="T2"/>
                  <a:gd fmla="*/ 25 h 30" name="T3"/>
                  <a:gd fmla="*/ 18 w 21" name="T4"/>
                  <a:gd fmla="*/ 25 h 30" name="T5"/>
                  <a:gd fmla="*/ 21 w 21" name="T6"/>
                  <a:gd fmla="*/ 23 h 30" name="T7"/>
                  <a:gd fmla="*/ 16 w 21" name="T8"/>
                  <a:gd fmla="*/ 4 h 30" name="T9"/>
                  <a:gd fmla="*/ 1 w 21" name="T10"/>
                  <a:gd fmla="*/ 10 h 30" name="T11"/>
                  <a:gd fmla="*/ 2 w 21" name="T12"/>
                  <a:gd fmla="*/ 19 h 30" name="T13"/>
                  <a:gd fmla="*/ 4 w 21" name="T14"/>
                  <a:gd fmla="*/ 28 h 30" name="T15"/>
                  <a:gd fmla="*/ 15 w 21" name="T16"/>
                  <a:gd fmla="*/ 30 h 3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0" w="21">
                    <a:moveTo>
                      <a:pt x="15" y="30"/>
                    </a:moveTo>
                    <a:cubicBezTo>
                      <a:pt x="15" y="25"/>
                      <a:pt x="15" y="25"/>
                      <a:pt x="15" y="25"/>
                    </a:cubicBezTo>
                    <a:cubicBezTo>
                      <a:pt x="18" y="25"/>
                      <a:pt x="18" y="25"/>
                      <a:pt x="18" y="25"/>
                    </a:cubicBezTo>
                    <a:cubicBezTo>
                      <a:pt x="18" y="25"/>
                      <a:pt x="21" y="24"/>
                      <a:pt x="21" y="23"/>
                    </a:cubicBezTo>
                    <a:cubicBezTo>
                      <a:pt x="21" y="21"/>
                      <a:pt x="21" y="8"/>
                      <a:pt x="16" y="4"/>
                    </a:cubicBezTo>
                    <a:cubicBezTo>
                      <a:pt x="11" y="0"/>
                      <a:pt x="3" y="2"/>
                      <a:pt x="1" y="10"/>
                    </a:cubicBezTo>
                    <a:cubicBezTo>
                      <a:pt x="1" y="10"/>
                      <a:pt x="0" y="14"/>
                      <a:pt x="2" y="19"/>
                    </a:cubicBezTo>
                    <a:cubicBezTo>
                      <a:pt x="4" y="24"/>
                      <a:pt x="3" y="24"/>
                      <a:pt x="4" y="28"/>
                    </a:cubicBezTo>
                    <a:lnTo>
                      <a:pt x="15" y="30"/>
                    </a:lnTo>
                    <a:close/>
                  </a:path>
                </a:pathLst>
              </a:custGeom>
              <a:solidFill>
                <a:srgbClr val="FCD2C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41" name="Freeform 231">
                <a:extLst>
                  <a:ext uri="{FF2B5EF4-FFF2-40B4-BE49-F238E27FC236}">
                    <a16:creationId xmlns:a16="http://schemas.microsoft.com/office/drawing/2014/main" id="{909804B9-4BD3-47F0-B110-45CBA93D36C5}"/>
                  </a:ext>
                </a:extLst>
              </p:cNvPr>
              <p:cNvSpPr/>
              <p:nvPr/>
            </p:nvSpPr>
            <p:spPr bwMode="auto">
              <a:xfrm>
                <a:off x="4007" y="2095"/>
                <a:ext cx="83" cy="94"/>
              </a:xfrm>
              <a:custGeom>
                <a:gdLst>
                  <a:gd fmla="*/ 14 w 22" name="T0"/>
                  <a:gd fmla="*/ 24 h 25" name="T1"/>
                  <a:gd fmla="*/ 18 w 22" name="T2"/>
                  <a:gd fmla="*/ 18 h 25" name="T3"/>
                  <a:gd fmla="*/ 16 w 22" name="T4"/>
                  <a:gd fmla="*/ 17 h 25" name="T5"/>
                  <a:gd fmla="*/ 18 w 22" name="T6"/>
                  <a:gd fmla="*/ 13 h 25" name="T7"/>
                  <a:gd fmla="*/ 19 w 22" name="T8"/>
                  <a:gd fmla="*/ 15 h 25" name="T9"/>
                  <a:gd fmla="*/ 20 w 22" name="T10"/>
                  <a:gd fmla="*/ 11 h 25" name="T11"/>
                  <a:gd fmla="*/ 21 w 22" name="T12"/>
                  <a:gd fmla="*/ 7 h 25" name="T13"/>
                  <a:gd fmla="*/ 18 w 22" name="T14"/>
                  <a:gd fmla="*/ 2 h 25" name="T15"/>
                  <a:gd fmla="*/ 2 w 22" name="T16"/>
                  <a:gd fmla="*/ 3 h 25" name="T17"/>
                  <a:gd fmla="*/ 2 w 22" name="T18"/>
                  <a:gd fmla="*/ 20 h 25" name="T19"/>
                  <a:gd fmla="*/ 8 w 22" name="T20"/>
                  <a:gd fmla="*/ 25 h 25" name="T21"/>
                  <a:gd fmla="*/ 14 w 22" name="T22"/>
                  <a:gd fmla="*/ 24 h 25"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5" w="22">
                    <a:moveTo>
                      <a:pt x="14" y="24"/>
                    </a:moveTo>
                    <a:cubicBezTo>
                      <a:pt x="14" y="24"/>
                      <a:pt x="17" y="21"/>
                      <a:pt x="18" y="18"/>
                    </a:cubicBezTo>
                    <a:cubicBezTo>
                      <a:pt x="18" y="18"/>
                      <a:pt x="16" y="18"/>
                      <a:pt x="16" y="17"/>
                    </a:cubicBezTo>
                    <a:cubicBezTo>
                      <a:pt x="15" y="15"/>
                      <a:pt x="15" y="10"/>
                      <a:pt x="18" y="13"/>
                    </a:cubicBezTo>
                    <a:cubicBezTo>
                      <a:pt x="18" y="13"/>
                      <a:pt x="19" y="16"/>
                      <a:pt x="19" y="15"/>
                    </a:cubicBezTo>
                    <a:cubicBezTo>
                      <a:pt x="19" y="14"/>
                      <a:pt x="19" y="13"/>
                      <a:pt x="20" y="11"/>
                    </a:cubicBezTo>
                    <a:cubicBezTo>
                      <a:pt x="21" y="9"/>
                      <a:pt x="21" y="8"/>
                      <a:pt x="21" y="7"/>
                    </a:cubicBezTo>
                    <a:cubicBezTo>
                      <a:pt x="22" y="5"/>
                      <a:pt x="22" y="3"/>
                      <a:pt x="18" y="2"/>
                    </a:cubicBezTo>
                    <a:cubicBezTo>
                      <a:pt x="14" y="0"/>
                      <a:pt x="5" y="0"/>
                      <a:pt x="2" y="3"/>
                    </a:cubicBezTo>
                    <a:cubicBezTo>
                      <a:pt x="0" y="6"/>
                      <a:pt x="0" y="15"/>
                      <a:pt x="2" y="20"/>
                    </a:cubicBezTo>
                    <a:cubicBezTo>
                      <a:pt x="4" y="24"/>
                      <a:pt x="5" y="25"/>
                      <a:pt x="8" y="25"/>
                    </a:cubicBezTo>
                    <a:cubicBezTo>
                      <a:pt x="11" y="25"/>
                      <a:pt x="14" y="24"/>
                      <a:pt x="14" y="24"/>
                    </a:cubicBezTo>
                    <a:close/>
                  </a:path>
                </a:pathLst>
              </a:custGeom>
              <a:solidFill>
                <a:srgbClr val="443C4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42" name="Freeform 232">
                <a:extLst>
                  <a:ext uri="{FF2B5EF4-FFF2-40B4-BE49-F238E27FC236}">
                    <a16:creationId xmlns:a16="http://schemas.microsoft.com/office/drawing/2014/main" id="{61F2A80B-2035-4B73-86C8-603D0BF8989B}"/>
                  </a:ext>
                </a:extLst>
              </p:cNvPr>
              <p:cNvSpPr/>
              <p:nvPr/>
            </p:nvSpPr>
            <p:spPr bwMode="auto">
              <a:xfrm>
                <a:off x="4011" y="2189"/>
                <a:ext cx="68" cy="30"/>
              </a:xfrm>
              <a:custGeom>
                <a:gdLst>
                  <a:gd fmla="*/ 0 w 18" name="T0"/>
                  <a:gd fmla="*/ 3 h 8" name="T1"/>
                  <a:gd fmla="*/ 2 w 18" name="T2"/>
                  <a:gd fmla="*/ 1 h 8" name="T3"/>
                  <a:gd fmla="*/ 4 w 18" name="T4"/>
                  <a:gd fmla="*/ 0 h 8" name="T5"/>
                  <a:gd fmla="*/ 17 w 18" name="T6"/>
                  <a:gd fmla="*/ 3 h 8" name="T7"/>
                  <a:gd fmla="*/ 18 w 18" name="T8"/>
                  <a:gd fmla="*/ 8 h 8" name="T9"/>
                  <a:gd fmla="*/ 0 w 18" name="T10"/>
                  <a:gd fmla="*/ 3 h 8" name="T11"/>
                </a:gdLst>
                <a:cxnLst>
                  <a:cxn ang="0">
                    <a:pos x="T0" y="T1"/>
                  </a:cxn>
                  <a:cxn ang="0">
                    <a:pos x="T2" y="T3"/>
                  </a:cxn>
                  <a:cxn ang="0">
                    <a:pos x="T4" y="T5"/>
                  </a:cxn>
                  <a:cxn ang="0">
                    <a:pos x="T6" y="T7"/>
                  </a:cxn>
                  <a:cxn ang="0">
                    <a:pos x="T8" y="T9"/>
                  </a:cxn>
                  <a:cxn ang="0">
                    <a:pos x="T10" y="T11"/>
                  </a:cxn>
                </a:cxnLst>
                <a:rect b="b" l="0" r="r" t="0"/>
                <a:pathLst>
                  <a:path h="8" w="18">
                    <a:moveTo>
                      <a:pt x="0" y="3"/>
                    </a:moveTo>
                    <a:cubicBezTo>
                      <a:pt x="2" y="1"/>
                      <a:pt x="2" y="1"/>
                      <a:pt x="2" y="1"/>
                    </a:cubicBezTo>
                    <a:cubicBezTo>
                      <a:pt x="2" y="1"/>
                      <a:pt x="3" y="0"/>
                      <a:pt x="4" y="0"/>
                    </a:cubicBezTo>
                    <a:cubicBezTo>
                      <a:pt x="5" y="0"/>
                      <a:pt x="14" y="0"/>
                      <a:pt x="17" y="3"/>
                    </a:cubicBezTo>
                    <a:cubicBezTo>
                      <a:pt x="17" y="3"/>
                      <a:pt x="17" y="5"/>
                      <a:pt x="18" y="8"/>
                    </a:cubicBezTo>
                    <a:lnTo>
                      <a:pt x="0" y="3"/>
                    </a:lnTo>
                    <a:close/>
                  </a:path>
                </a:pathLst>
              </a:custGeom>
              <a:solidFill>
                <a:srgbClr val="E4E9E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43" name="Freeform 233">
                <a:extLst>
                  <a:ext uri="{FF2B5EF4-FFF2-40B4-BE49-F238E27FC236}">
                    <a16:creationId xmlns:a16="http://schemas.microsoft.com/office/drawing/2014/main" id="{377DCAF4-B426-414C-91D8-197A370EFEA0}"/>
                  </a:ext>
                </a:extLst>
              </p:cNvPr>
              <p:cNvSpPr/>
              <p:nvPr/>
            </p:nvSpPr>
            <p:spPr bwMode="auto">
              <a:xfrm>
                <a:off x="3973" y="2192"/>
                <a:ext cx="117" cy="215"/>
              </a:xfrm>
              <a:custGeom>
                <a:gdLst>
                  <a:gd fmla="*/ 15 w 31" name="T0"/>
                  <a:gd fmla="*/ 2 h 57" name="T1"/>
                  <a:gd fmla="*/ 5 w 31" name="T2"/>
                  <a:gd fmla="*/ 5 h 57" name="T3"/>
                  <a:gd fmla="*/ 0 w 31" name="T4"/>
                  <a:gd fmla="*/ 26 h 57" name="T5"/>
                  <a:gd fmla="*/ 0 w 31" name="T6"/>
                  <a:gd fmla="*/ 46 h 57" name="T7"/>
                  <a:gd fmla="*/ 9 w 31" name="T8"/>
                  <a:gd fmla="*/ 56 h 57" name="T9"/>
                  <a:gd fmla="*/ 31 w 31" name="T10"/>
                  <a:gd fmla="*/ 49 h 57" name="T11"/>
                  <a:gd fmla="*/ 31 w 31" name="T12"/>
                  <a:gd fmla="*/ 22 h 57" name="T13"/>
                  <a:gd fmla="*/ 31 w 31" name="T14"/>
                  <a:gd fmla="*/ 11 h 57" name="T15"/>
                  <a:gd fmla="*/ 27 w 31" name="T16"/>
                  <a:gd fmla="*/ 6 h 57" name="T17"/>
                  <a:gd fmla="*/ 15 w 31" name="T18"/>
                  <a:gd fmla="*/ 2 h 5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57" w="31">
                    <a:moveTo>
                      <a:pt x="15" y="2"/>
                    </a:moveTo>
                    <a:cubicBezTo>
                      <a:pt x="15" y="2"/>
                      <a:pt x="7" y="0"/>
                      <a:pt x="5" y="5"/>
                    </a:cubicBezTo>
                    <a:cubicBezTo>
                      <a:pt x="2" y="9"/>
                      <a:pt x="1" y="16"/>
                      <a:pt x="0" y="26"/>
                    </a:cubicBezTo>
                    <a:cubicBezTo>
                      <a:pt x="0" y="37"/>
                      <a:pt x="0" y="46"/>
                      <a:pt x="0" y="46"/>
                    </a:cubicBezTo>
                    <a:cubicBezTo>
                      <a:pt x="0" y="46"/>
                      <a:pt x="1" y="54"/>
                      <a:pt x="9" y="56"/>
                    </a:cubicBezTo>
                    <a:cubicBezTo>
                      <a:pt x="16" y="57"/>
                      <a:pt x="30" y="55"/>
                      <a:pt x="31" y="49"/>
                    </a:cubicBezTo>
                    <a:cubicBezTo>
                      <a:pt x="31" y="44"/>
                      <a:pt x="31" y="22"/>
                      <a:pt x="31" y="22"/>
                    </a:cubicBezTo>
                    <a:cubicBezTo>
                      <a:pt x="31" y="22"/>
                      <a:pt x="31" y="16"/>
                      <a:pt x="31" y="11"/>
                    </a:cubicBezTo>
                    <a:cubicBezTo>
                      <a:pt x="31" y="10"/>
                      <a:pt x="30" y="9"/>
                      <a:pt x="27" y="6"/>
                    </a:cubicBezTo>
                    <a:cubicBezTo>
                      <a:pt x="22" y="2"/>
                      <a:pt x="15" y="2"/>
                      <a:pt x="15" y="2"/>
                    </a:cubicBezTo>
                    <a:close/>
                  </a:path>
                </a:pathLst>
              </a:custGeom>
              <a:solidFill>
                <a:srgbClr val="64AA4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44" name="Freeform 234">
                <a:extLst>
                  <a:ext uri="{FF2B5EF4-FFF2-40B4-BE49-F238E27FC236}">
                    <a16:creationId xmlns:a16="http://schemas.microsoft.com/office/drawing/2014/main" id="{274C01AD-96CB-40D8-B14B-4EC6C9F52B21}"/>
                  </a:ext>
                </a:extLst>
              </p:cNvPr>
              <p:cNvSpPr/>
              <p:nvPr/>
            </p:nvSpPr>
            <p:spPr bwMode="auto">
              <a:xfrm>
                <a:off x="4165" y="2245"/>
                <a:ext cx="60" cy="38"/>
              </a:xfrm>
              <a:custGeom>
                <a:gdLst>
                  <a:gd fmla="*/ 0 w 16" name="T0"/>
                  <a:gd fmla="*/ 5 h 10" name="T1"/>
                  <a:gd fmla="*/ 2 w 16" name="T2"/>
                  <a:gd fmla="*/ 2 h 10" name="T3"/>
                  <a:gd fmla="*/ 6 w 16" name="T4"/>
                  <a:gd fmla="*/ 0 h 10" name="T5"/>
                  <a:gd fmla="*/ 7 w 16" name="T6"/>
                  <a:gd fmla="*/ 1 h 10" name="T7"/>
                  <a:gd fmla="*/ 5 w 16" name="T8"/>
                  <a:gd fmla="*/ 3 h 10" name="T9"/>
                  <a:gd fmla="*/ 6 w 16" name="T10"/>
                  <a:gd fmla="*/ 4 h 10" name="T11"/>
                  <a:gd fmla="*/ 10 w 16" name="T12"/>
                  <a:gd fmla="*/ 4 h 10" name="T13"/>
                  <a:gd fmla="*/ 14 w 16" name="T14"/>
                  <a:gd fmla="*/ 1 h 10" name="T15"/>
                  <a:gd fmla="*/ 14 w 16" name="T16"/>
                  <a:gd fmla="*/ 6 h 10" name="T17"/>
                  <a:gd fmla="*/ 9 w 16" name="T18"/>
                  <a:gd fmla="*/ 10 h 10" name="T19"/>
                  <a:gd fmla="*/ 2 w 16" name="T20"/>
                  <a:gd fmla="*/ 10 h 10" name="T21"/>
                  <a:gd fmla="*/ 0 w 16" name="T22"/>
                  <a:gd fmla="*/ 5 h 10"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0" w="16">
                    <a:moveTo>
                      <a:pt x="0" y="5"/>
                    </a:moveTo>
                    <a:cubicBezTo>
                      <a:pt x="0" y="5"/>
                      <a:pt x="1" y="3"/>
                      <a:pt x="2" y="2"/>
                    </a:cubicBezTo>
                    <a:cubicBezTo>
                      <a:pt x="3" y="2"/>
                      <a:pt x="6" y="0"/>
                      <a:pt x="6" y="0"/>
                    </a:cubicBezTo>
                    <a:cubicBezTo>
                      <a:pt x="6" y="0"/>
                      <a:pt x="7" y="0"/>
                      <a:pt x="7" y="1"/>
                    </a:cubicBezTo>
                    <a:cubicBezTo>
                      <a:pt x="7" y="2"/>
                      <a:pt x="5" y="3"/>
                      <a:pt x="5" y="3"/>
                    </a:cubicBezTo>
                    <a:cubicBezTo>
                      <a:pt x="5" y="4"/>
                      <a:pt x="5" y="4"/>
                      <a:pt x="6" y="4"/>
                    </a:cubicBezTo>
                    <a:cubicBezTo>
                      <a:pt x="8" y="4"/>
                      <a:pt x="9" y="4"/>
                      <a:pt x="10" y="4"/>
                    </a:cubicBezTo>
                    <a:cubicBezTo>
                      <a:pt x="10" y="4"/>
                      <a:pt x="13" y="1"/>
                      <a:pt x="14" y="1"/>
                    </a:cubicBezTo>
                    <a:cubicBezTo>
                      <a:pt x="15" y="2"/>
                      <a:pt x="16" y="2"/>
                      <a:pt x="14" y="6"/>
                    </a:cubicBezTo>
                    <a:cubicBezTo>
                      <a:pt x="12" y="9"/>
                      <a:pt x="10" y="9"/>
                      <a:pt x="9" y="10"/>
                    </a:cubicBezTo>
                    <a:cubicBezTo>
                      <a:pt x="8" y="10"/>
                      <a:pt x="2" y="10"/>
                      <a:pt x="2" y="10"/>
                    </a:cubicBezTo>
                    <a:lnTo>
                      <a:pt x="0" y="5"/>
                    </a:lnTo>
                    <a:close/>
                  </a:path>
                </a:pathLst>
              </a:custGeom>
              <a:solidFill>
                <a:srgbClr val="F4D2BA"/>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45" name="Freeform 235">
                <a:extLst>
                  <a:ext uri="{FF2B5EF4-FFF2-40B4-BE49-F238E27FC236}">
                    <a16:creationId xmlns:a16="http://schemas.microsoft.com/office/drawing/2014/main" id="{59644CB1-E408-4D15-83E1-5B7B7CB8D6FE}"/>
                  </a:ext>
                </a:extLst>
              </p:cNvPr>
              <p:cNvSpPr/>
              <p:nvPr/>
            </p:nvSpPr>
            <p:spPr bwMode="auto">
              <a:xfrm>
                <a:off x="4033" y="2219"/>
                <a:ext cx="147" cy="86"/>
              </a:xfrm>
              <a:custGeom>
                <a:gdLst>
                  <a:gd fmla="*/ 7 w 39" name="T0"/>
                  <a:gd fmla="*/ 1 h 23" name="T1"/>
                  <a:gd fmla="*/ 14 w 39" name="T2"/>
                  <a:gd fmla="*/ 3 h 23" name="T3"/>
                  <a:gd fmla="*/ 20 w 39" name="T4"/>
                  <a:gd fmla="*/ 10 h 23" name="T5"/>
                  <a:gd fmla="*/ 23 w 39" name="T6"/>
                  <a:gd fmla="*/ 12 h 23" name="T7"/>
                  <a:gd fmla="*/ 33 w 39" name="T8"/>
                  <a:gd fmla="*/ 11 h 23" name="T9"/>
                  <a:gd fmla="*/ 36 w 39" name="T10"/>
                  <a:gd fmla="*/ 11 h 23" name="T11"/>
                  <a:gd fmla="*/ 38 w 39" name="T12"/>
                  <a:gd fmla="*/ 18 h 23" name="T13"/>
                  <a:gd fmla="*/ 37 w 39" name="T14"/>
                  <a:gd fmla="*/ 19 h 23" name="T15"/>
                  <a:gd fmla="*/ 24 w 39" name="T16"/>
                  <a:gd fmla="*/ 22 h 23" name="T17"/>
                  <a:gd fmla="*/ 17 w 39" name="T18"/>
                  <a:gd fmla="*/ 20 h 23" name="T19"/>
                  <a:gd fmla="*/ 5 w 39" name="T20"/>
                  <a:gd fmla="*/ 11 h 23" name="T21"/>
                  <a:gd fmla="*/ 7 w 39" name="T22"/>
                  <a:gd fmla="*/ 1 h 23"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3" w="39">
                    <a:moveTo>
                      <a:pt x="7" y="1"/>
                    </a:moveTo>
                    <a:cubicBezTo>
                      <a:pt x="9" y="0"/>
                      <a:pt x="12" y="1"/>
                      <a:pt x="14" y="3"/>
                    </a:cubicBezTo>
                    <a:cubicBezTo>
                      <a:pt x="16" y="6"/>
                      <a:pt x="20" y="10"/>
                      <a:pt x="20" y="10"/>
                    </a:cubicBezTo>
                    <a:cubicBezTo>
                      <a:pt x="20" y="10"/>
                      <a:pt x="21" y="12"/>
                      <a:pt x="23" y="12"/>
                    </a:cubicBezTo>
                    <a:cubicBezTo>
                      <a:pt x="24" y="12"/>
                      <a:pt x="33" y="11"/>
                      <a:pt x="33" y="11"/>
                    </a:cubicBezTo>
                    <a:cubicBezTo>
                      <a:pt x="33" y="11"/>
                      <a:pt x="35" y="11"/>
                      <a:pt x="36" y="11"/>
                    </a:cubicBezTo>
                    <a:cubicBezTo>
                      <a:pt x="37" y="12"/>
                      <a:pt x="39" y="14"/>
                      <a:pt x="38" y="18"/>
                    </a:cubicBezTo>
                    <a:cubicBezTo>
                      <a:pt x="38" y="18"/>
                      <a:pt x="38" y="19"/>
                      <a:pt x="37" y="19"/>
                    </a:cubicBezTo>
                    <a:cubicBezTo>
                      <a:pt x="36" y="19"/>
                      <a:pt x="24" y="22"/>
                      <a:pt x="24" y="22"/>
                    </a:cubicBezTo>
                    <a:cubicBezTo>
                      <a:pt x="24" y="22"/>
                      <a:pt x="20" y="23"/>
                      <a:pt x="17" y="20"/>
                    </a:cubicBezTo>
                    <a:cubicBezTo>
                      <a:pt x="14" y="18"/>
                      <a:pt x="5" y="11"/>
                      <a:pt x="5" y="11"/>
                    </a:cubicBezTo>
                    <a:cubicBezTo>
                      <a:pt x="5" y="11"/>
                      <a:pt x="0" y="6"/>
                      <a:pt x="7" y="1"/>
                    </a:cubicBezTo>
                    <a:close/>
                  </a:path>
                </a:pathLst>
              </a:custGeom>
              <a:solidFill>
                <a:srgbClr val="75B75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46" name="Freeform 236">
                <a:extLst>
                  <a:ext uri="{FF2B5EF4-FFF2-40B4-BE49-F238E27FC236}">
                    <a16:creationId xmlns:a16="http://schemas.microsoft.com/office/drawing/2014/main" id="{0B7B7667-2C8E-476D-A1BF-121FED172991}"/>
                  </a:ext>
                </a:extLst>
              </p:cNvPr>
              <p:cNvSpPr/>
              <p:nvPr/>
            </p:nvSpPr>
            <p:spPr bwMode="auto">
              <a:xfrm>
                <a:off x="3024" y="2230"/>
                <a:ext cx="53" cy="41"/>
              </a:xfrm>
              <a:custGeom>
                <a:gdLst>
                  <a:gd fmla="*/ 5 w 14" name="T0"/>
                  <a:gd fmla="*/ 0 h 11" name="T1"/>
                  <a:gd fmla="*/ 11 w 14" name="T2"/>
                  <a:gd fmla="*/ 4 h 11" name="T3"/>
                  <a:gd fmla="*/ 13 w 14" name="T4"/>
                  <a:gd fmla="*/ 9 h 11" name="T5"/>
                  <a:gd fmla="*/ 5 w 14" name="T6"/>
                  <a:gd fmla="*/ 9 h 11" name="T7"/>
                  <a:gd fmla="*/ 0 w 14" name="T8"/>
                  <a:gd fmla="*/ 4 h 11" name="T9"/>
                  <a:gd fmla="*/ 5 w 14" name="T10"/>
                  <a:gd fmla="*/ 0 h 11" name="T11"/>
                </a:gdLst>
                <a:cxnLst>
                  <a:cxn ang="0">
                    <a:pos x="T0" y="T1"/>
                  </a:cxn>
                  <a:cxn ang="0">
                    <a:pos x="T2" y="T3"/>
                  </a:cxn>
                  <a:cxn ang="0">
                    <a:pos x="T4" y="T5"/>
                  </a:cxn>
                  <a:cxn ang="0">
                    <a:pos x="T6" y="T7"/>
                  </a:cxn>
                  <a:cxn ang="0">
                    <a:pos x="T8" y="T9"/>
                  </a:cxn>
                  <a:cxn ang="0">
                    <a:pos x="T10" y="T11"/>
                  </a:cxn>
                </a:cxnLst>
                <a:rect b="b" l="0" r="r" t="0"/>
                <a:pathLst>
                  <a:path h="11" w="14">
                    <a:moveTo>
                      <a:pt x="5" y="0"/>
                    </a:moveTo>
                    <a:cubicBezTo>
                      <a:pt x="5" y="0"/>
                      <a:pt x="9" y="3"/>
                      <a:pt x="11" y="4"/>
                    </a:cubicBezTo>
                    <a:cubicBezTo>
                      <a:pt x="12" y="5"/>
                      <a:pt x="14" y="7"/>
                      <a:pt x="13" y="9"/>
                    </a:cubicBezTo>
                    <a:cubicBezTo>
                      <a:pt x="11" y="11"/>
                      <a:pt x="10" y="11"/>
                      <a:pt x="5" y="9"/>
                    </a:cubicBezTo>
                    <a:cubicBezTo>
                      <a:pt x="0" y="8"/>
                      <a:pt x="0" y="6"/>
                      <a:pt x="0" y="4"/>
                    </a:cubicBezTo>
                    <a:cubicBezTo>
                      <a:pt x="0" y="2"/>
                      <a:pt x="5" y="0"/>
                      <a:pt x="5" y="0"/>
                    </a:cubicBezTo>
                    <a:close/>
                  </a:path>
                </a:pathLst>
              </a:custGeom>
              <a:solidFill>
                <a:srgbClr val="34343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47" name="Freeform 237">
                <a:extLst>
                  <a:ext uri="{FF2B5EF4-FFF2-40B4-BE49-F238E27FC236}">
                    <a16:creationId xmlns:a16="http://schemas.microsoft.com/office/drawing/2014/main" id="{91DDCFB2-A23A-4EC3-BF8E-ED4EA22735A3}"/>
                  </a:ext>
                </a:extLst>
              </p:cNvPr>
              <p:cNvSpPr/>
              <p:nvPr/>
            </p:nvSpPr>
            <p:spPr bwMode="auto">
              <a:xfrm>
                <a:off x="2991" y="2249"/>
                <a:ext cx="60" cy="49"/>
              </a:xfrm>
              <a:custGeom>
                <a:gdLst>
                  <a:gd fmla="*/ 9 w 16" name="T0"/>
                  <a:gd fmla="*/ 1 h 13" name="T1"/>
                  <a:gd fmla="*/ 14 w 16" name="T2"/>
                  <a:gd fmla="*/ 7 h 13" name="T3"/>
                  <a:gd fmla="*/ 13 w 16" name="T4"/>
                  <a:gd fmla="*/ 12 h 13" name="T5"/>
                  <a:gd fmla="*/ 5 w 16" name="T6"/>
                  <a:gd fmla="*/ 9 h 13" name="T7"/>
                  <a:gd fmla="*/ 2 w 16" name="T8"/>
                  <a:gd fmla="*/ 3 h 13" name="T9"/>
                  <a:gd fmla="*/ 9 w 16" name="T10"/>
                  <a:gd fmla="*/ 1 h 13" name="T11"/>
                </a:gdLst>
                <a:cxnLst>
                  <a:cxn ang="0">
                    <a:pos x="T0" y="T1"/>
                  </a:cxn>
                  <a:cxn ang="0">
                    <a:pos x="T2" y="T3"/>
                  </a:cxn>
                  <a:cxn ang="0">
                    <a:pos x="T4" y="T5"/>
                  </a:cxn>
                  <a:cxn ang="0">
                    <a:pos x="T6" y="T7"/>
                  </a:cxn>
                  <a:cxn ang="0">
                    <a:pos x="T8" y="T9"/>
                  </a:cxn>
                  <a:cxn ang="0">
                    <a:pos x="T10" y="T11"/>
                  </a:cxn>
                </a:cxnLst>
                <a:rect b="b" l="0" r="r" t="0"/>
                <a:pathLst>
                  <a:path h="13" w="16">
                    <a:moveTo>
                      <a:pt x="9" y="1"/>
                    </a:moveTo>
                    <a:cubicBezTo>
                      <a:pt x="9" y="1"/>
                      <a:pt x="13" y="5"/>
                      <a:pt x="14" y="7"/>
                    </a:cubicBezTo>
                    <a:cubicBezTo>
                      <a:pt x="15" y="8"/>
                      <a:pt x="16" y="11"/>
                      <a:pt x="13" y="12"/>
                    </a:cubicBezTo>
                    <a:cubicBezTo>
                      <a:pt x="11" y="13"/>
                      <a:pt x="10" y="12"/>
                      <a:pt x="5" y="9"/>
                    </a:cubicBezTo>
                    <a:cubicBezTo>
                      <a:pt x="0" y="6"/>
                      <a:pt x="2" y="5"/>
                      <a:pt x="2" y="3"/>
                    </a:cubicBezTo>
                    <a:cubicBezTo>
                      <a:pt x="3" y="0"/>
                      <a:pt x="9" y="1"/>
                      <a:pt x="9" y="1"/>
                    </a:cubicBezTo>
                    <a:close/>
                  </a:path>
                </a:pathLst>
              </a:custGeom>
              <a:solidFill>
                <a:srgbClr val="34343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48" name="Freeform 238">
                <a:extLst>
                  <a:ext uri="{FF2B5EF4-FFF2-40B4-BE49-F238E27FC236}">
                    <a16:creationId xmlns:a16="http://schemas.microsoft.com/office/drawing/2014/main" id="{B5F23E82-F6FE-4098-942D-4438A5FDDECA}"/>
                  </a:ext>
                </a:extLst>
              </p:cNvPr>
              <p:cNvSpPr/>
              <p:nvPr/>
            </p:nvSpPr>
            <p:spPr bwMode="auto">
              <a:xfrm>
                <a:off x="2942" y="2091"/>
                <a:ext cx="120" cy="162"/>
              </a:xfrm>
              <a:custGeom>
                <a:gdLst>
                  <a:gd fmla="*/ 11 w 32" name="T0"/>
                  <a:gd fmla="*/ 0 h 43" name="T1"/>
                  <a:gd fmla="*/ 24 w 32" name="T2"/>
                  <a:gd fmla="*/ 6 h 43" name="T3"/>
                  <a:gd fmla="*/ 30 w 32" name="T4"/>
                  <a:gd fmla="*/ 12 h 43" name="T5"/>
                  <a:gd fmla="*/ 30 w 32" name="T6"/>
                  <a:gd fmla="*/ 37 h 43" name="T7"/>
                  <a:gd fmla="*/ 25 w 32" name="T8"/>
                  <a:gd fmla="*/ 42 h 43" name="T9"/>
                  <a:gd fmla="*/ 22 w 32" name="T10"/>
                  <a:gd fmla="*/ 41 h 43" name="T11"/>
                  <a:gd fmla="*/ 21 w 32" name="T12"/>
                  <a:gd fmla="*/ 18 h 43" name="T13"/>
                  <a:gd fmla="*/ 8 w 32" name="T14"/>
                  <a:gd fmla="*/ 12 h 43" name="T15"/>
                  <a:gd fmla="*/ 0 w 32" name="T16"/>
                  <a:gd fmla="*/ 7 h 43" name="T17"/>
                  <a:gd fmla="*/ 11 w 32" name="T18"/>
                  <a:gd fmla="*/ 0 h 4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3" w="32">
                    <a:moveTo>
                      <a:pt x="11" y="0"/>
                    </a:moveTo>
                    <a:cubicBezTo>
                      <a:pt x="24" y="6"/>
                      <a:pt x="24" y="6"/>
                      <a:pt x="24" y="6"/>
                    </a:cubicBezTo>
                    <a:cubicBezTo>
                      <a:pt x="24" y="6"/>
                      <a:pt x="29" y="8"/>
                      <a:pt x="30" y="12"/>
                    </a:cubicBezTo>
                    <a:cubicBezTo>
                      <a:pt x="32" y="17"/>
                      <a:pt x="30" y="37"/>
                      <a:pt x="30" y="37"/>
                    </a:cubicBezTo>
                    <a:cubicBezTo>
                      <a:pt x="30" y="37"/>
                      <a:pt x="30" y="41"/>
                      <a:pt x="25" y="42"/>
                    </a:cubicBezTo>
                    <a:cubicBezTo>
                      <a:pt x="25" y="42"/>
                      <a:pt x="23" y="43"/>
                      <a:pt x="22" y="41"/>
                    </a:cubicBezTo>
                    <a:cubicBezTo>
                      <a:pt x="21" y="40"/>
                      <a:pt x="21" y="18"/>
                      <a:pt x="21" y="18"/>
                    </a:cubicBezTo>
                    <a:cubicBezTo>
                      <a:pt x="8" y="12"/>
                      <a:pt x="8" y="12"/>
                      <a:pt x="8" y="12"/>
                    </a:cubicBezTo>
                    <a:cubicBezTo>
                      <a:pt x="0" y="7"/>
                      <a:pt x="0" y="7"/>
                      <a:pt x="0" y="7"/>
                    </a:cubicBezTo>
                    <a:lnTo>
                      <a:pt x="11" y="0"/>
                    </a:lnTo>
                    <a:close/>
                  </a:path>
                </a:pathLst>
              </a:custGeom>
              <a:solidFill>
                <a:srgbClr val="354147"/>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49" name="Freeform 239">
                <a:extLst>
                  <a:ext uri="{FF2B5EF4-FFF2-40B4-BE49-F238E27FC236}">
                    <a16:creationId xmlns:a16="http://schemas.microsoft.com/office/drawing/2014/main" id="{DC493DB9-4520-46C7-A690-25AFFD2432B2}"/>
                  </a:ext>
                </a:extLst>
              </p:cNvPr>
              <p:cNvSpPr/>
              <p:nvPr/>
            </p:nvSpPr>
            <p:spPr bwMode="auto">
              <a:xfrm>
                <a:off x="2900" y="2095"/>
                <a:ext cx="124" cy="176"/>
              </a:xfrm>
              <a:custGeom>
                <a:gdLst>
                  <a:gd fmla="*/ 1 w 33" name="T0"/>
                  <a:gd fmla="*/ 0 h 47" name="T1"/>
                  <a:gd fmla="*/ 1 w 33" name="T2"/>
                  <a:gd fmla="*/ 9 h 47" name="T3"/>
                  <a:gd fmla="*/ 9 w 33" name="T4"/>
                  <a:gd fmla="*/ 17 h 47" name="T5"/>
                  <a:gd fmla="*/ 19 w 33" name="T6"/>
                  <a:gd fmla="*/ 24 h 47" name="T7"/>
                  <a:gd fmla="*/ 25 w 33" name="T8"/>
                  <a:gd fmla="*/ 45 h 47" name="T9"/>
                  <a:gd fmla="*/ 33 w 33" name="T10"/>
                  <a:gd fmla="*/ 41 h 47" name="T11"/>
                  <a:gd fmla="*/ 32 w 33" name="T12"/>
                  <a:gd fmla="*/ 23 h 47" name="T13"/>
                  <a:gd fmla="*/ 28 w 33" name="T14"/>
                  <a:gd fmla="*/ 14 h 47" name="T15"/>
                  <a:gd fmla="*/ 16 w 33" name="T16"/>
                  <a:gd fmla="*/ 2 h 47" name="T17"/>
                  <a:gd fmla="*/ 1 w 33" name="T18"/>
                  <a:gd fmla="*/ 0 h 4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7" w="33">
                    <a:moveTo>
                      <a:pt x="1" y="0"/>
                    </a:moveTo>
                    <a:cubicBezTo>
                      <a:pt x="1" y="0"/>
                      <a:pt x="0" y="6"/>
                      <a:pt x="1" y="9"/>
                    </a:cubicBezTo>
                    <a:cubicBezTo>
                      <a:pt x="2" y="12"/>
                      <a:pt x="8" y="16"/>
                      <a:pt x="9" y="17"/>
                    </a:cubicBezTo>
                    <a:cubicBezTo>
                      <a:pt x="11" y="18"/>
                      <a:pt x="19" y="24"/>
                      <a:pt x="19" y="24"/>
                    </a:cubicBezTo>
                    <a:cubicBezTo>
                      <a:pt x="25" y="45"/>
                      <a:pt x="25" y="45"/>
                      <a:pt x="25" y="45"/>
                    </a:cubicBezTo>
                    <a:cubicBezTo>
                      <a:pt x="25" y="45"/>
                      <a:pt x="33" y="47"/>
                      <a:pt x="33" y="41"/>
                    </a:cubicBezTo>
                    <a:cubicBezTo>
                      <a:pt x="33" y="37"/>
                      <a:pt x="33" y="28"/>
                      <a:pt x="32" y="23"/>
                    </a:cubicBezTo>
                    <a:cubicBezTo>
                      <a:pt x="31" y="20"/>
                      <a:pt x="31" y="18"/>
                      <a:pt x="28" y="14"/>
                    </a:cubicBezTo>
                    <a:cubicBezTo>
                      <a:pt x="23" y="9"/>
                      <a:pt x="16" y="2"/>
                      <a:pt x="16" y="2"/>
                    </a:cubicBezTo>
                    <a:lnTo>
                      <a:pt x="1" y="0"/>
                    </a:lnTo>
                    <a:close/>
                  </a:path>
                </a:pathLst>
              </a:custGeom>
              <a:solidFill>
                <a:srgbClr val="425156"/>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50" name="Freeform 240">
                <a:extLst>
                  <a:ext uri="{FF2B5EF4-FFF2-40B4-BE49-F238E27FC236}">
                    <a16:creationId xmlns:a16="http://schemas.microsoft.com/office/drawing/2014/main" id="{B672DA47-1AF2-497D-B8CD-B3C6241C1502}"/>
                  </a:ext>
                </a:extLst>
              </p:cNvPr>
              <p:cNvSpPr/>
              <p:nvPr/>
            </p:nvSpPr>
            <p:spPr bwMode="auto">
              <a:xfrm>
                <a:off x="2979" y="2125"/>
                <a:ext cx="83" cy="49"/>
              </a:xfrm>
              <a:custGeom>
                <a:gdLst>
                  <a:gd fmla="*/ 83 w 83" name="T0"/>
                  <a:gd fmla="*/ 0 h 49" name="T1"/>
                  <a:gd fmla="*/ 83 w 83" name="T2"/>
                  <a:gd fmla="*/ 3 h 49" name="T3"/>
                  <a:gd fmla="*/ 0 w 83" name="T4"/>
                  <a:gd fmla="*/ 49 h 49" name="T5"/>
                  <a:gd fmla="*/ 0 w 83" name="T6"/>
                  <a:gd fmla="*/ 45 h 49" name="T7"/>
                  <a:gd fmla="*/ 83 w 83" name="T8"/>
                  <a:gd fmla="*/ 0 h 49" name="T9"/>
                </a:gdLst>
                <a:cxnLst>
                  <a:cxn ang="0">
                    <a:pos x="T0" y="T1"/>
                  </a:cxn>
                  <a:cxn ang="0">
                    <a:pos x="T2" y="T3"/>
                  </a:cxn>
                  <a:cxn ang="0">
                    <a:pos x="T4" y="T5"/>
                  </a:cxn>
                  <a:cxn ang="0">
                    <a:pos x="T6" y="T7"/>
                  </a:cxn>
                  <a:cxn ang="0">
                    <a:pos x="T8" y="T9"/>
                  </a:cxn>
                </a:cxnLst>
                <a:rect b="b" l="0" r="r" t="0"/>
                <a:pathLst>
                  <a:path h="49" w="83">
                    <a:moveTo>
                      <a:pt x="83" y="0"/>
                    </a:moveTo>
                    <a:lnTo>
                      <a:pt x="83" y="3"/>
                    </a:lnTo>
                    <a:lnTo>
                      <a:pt x="0" y="49"/>
                    </a:lnTo>
                    <a:lnTo>
                      <a:pt x="0" y="45"/>
                    </a:lnTo>
                    <a:lnTo>
                      <a:pt x="83" y="0"/>
                    </a:lnTo>
                    <a:close/>
                  </a:path>
                </a:pathLst>
              </a:custGeom>
              <a:solidFill>
                <a:srgbClr val="B5C2C4"/>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51" name="Freeform 241">
                <a:extLst>
                  <a:ext uri="{FF2B5EF4-FFF2-40B4-BE49-F238E27FC236}">
                    <a16:creationId xmlns:a16="http://schemas.microsoft.com/office/drawing/2014/main" id="{E0525F8A-07EB-4A55-92C4-99DB642ABC69}"/>
                  </a:ext>
                </a:extLst>
              </p:cNvPr>
              <p:cNvSpPr/>
              <p:nvPr/>
            </p:nvSpPr>
            <p:spPr bwMode="auto">
              <a:xfrm>
                <a:off x="2934" y="2140"/>
                <a:ext cx="45" cy="34"/>
              </a:xfrm>
              <a:custGeom>
                <a:gdLst>
                  <a:gd fmla="*/ 45 w 45" name="T0"/>
                  <a:gd fmla="*/ 30 h 34" name="T1"/>
                  <a:gd fmla="*/ 45 w 45" name="T2"/>
                  <a:gd fmla="*/ 34 h 34" name="T3"/>
                  <a:gd fmla="*/ 0 w 45" name="T4"/>
                  <a:gd fmla="*/ 7 h 34" name="T5"/>
                  <a:gd fmla="*/ 0 w 45" name="T6"/>
                  <a:gd fmla="*/ 0 h 34" name="T7"/>
                  <a:gd fmla="*/ 45 w 45" name="T8"/>
                  <a:gd fmla="*/ 30 h 34" name="T9"/>
                </a:gdLst>
                <a:cxnLst>
                  <a:cxn ang="0">
                    <a:pos x="T0" y="T1"/>
                  </a:cxn>
                  <a:cxn ang="0">
                    <a:pos x="T2" y="T3"/>
                  </a:cxn>
                  <a:cxn ang="0">
                    <a:pos x="T4" y="T5"/>
                  </a:cxn>
                  <a:cxn ang="0">
                    <a:pos x="T6" y="T7"/>
                  </a:cxn>
                  <a:cxn ang="0">
                    <a:pos x="T8" y="T9"/>
                  </a:cxn>
                </a:cxnLst>
                <a:rect b="b" l="0" r="r" t="0"/>
                <a:pathLst>
                  <a:path h="34" w="45">
                    <a:moveTo>
                      <a:pt x="45" y="30"/>
                    </a:moveTo>
                    <a:lnTo>
                      <a:pt x="45" y="34"/>
                    </a:lnTo>
                    <a:lnTo>
                      <a:pt x="0" y="7"/>
                    </a:lnTo>
                    <a:lnTo>
                      <a:pt x="0" y="0"/>
                    </a:lnTo>
                    <a:lnTo>
                      <a:pt x="45" y="30"/>
                    </a:lnTo>
                    <a:close/>
                  </a:path>
                </a:pathLst>
              </a:custGeom>
              <a:solidFill>
                <a:srgbClr val="403D3C"/>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52" name="Freeform 242">
                <a:extLst>
                  <a:ext uri="{FF2B5EF4-FFF2-40B4-BE49-F238E27FC236}">
                    <a16:creationId xmlns:a16="http://schemas.microsoft.com/office/drawing/2014/main" id="{237F63C2-81A3-47B9-9907-CD5A1293AD3E}"/>
                  </a:ext>
                </a:extLst>
              </p:cNvPr>
              <p:cNvSpPr/>
              <p:nvPr/>
            </p:nvSpPr>
            <p:spPr bwMode="auto">
              <a:xfrm>
                <a:off x="2934" y="2095"/>
                <a:ext cx="128" cy="75"/>
              </a:xfrm>
              <a:custGeom>
                <a:gdLst>
                  <a:gd fmla="*/ 83 w 128" name="T0"/>
                  <a:gd fmla="*/ 0 h 75" name="T1"/>
                  <a:gd fmla="*/ 128 w 128" name="T2"/>
                  <a:gd fmla="*/ 30 h 75" name="T3"/>
                  <a:gd fmla="*/ 45 w 128" name="T4"/>
                  <a:gd fmla="*/ 75 h 75" name="T5"/>
                  <a:gd fmla="*/ 0 w 128" name="T6"/>
                  <a:gd fmla="*/ 45 h 75" name="T7"/>
                  <a:gd fmla="*/ 83 w 128" name="T8"/>
                  <a:gd fmla="*/ 0 h 75" name="T9"/>
                </a:gdLst>
                <a:cxnLst>
                  <a:cxn ang="0">
                    <a:pos x="T0" y="T1"/>
                  </a:cxn>
                  <a:cxn ang="0">
                    <a:pos x="T2" y="T3"/>
                  </a:cxn>
                  <a:cxn ang="0">
                    <a:pos x="T4" y="T5"/>
                  </a:cxn>
                  <a:cxn ang="0">
                    <a:pos x="T6" y="T7"/>
                  </a:cxn>
                  <a:cxn ang="0">
                    <a:pos x="T8" y="T9"/>
                  </a:cxn>
                </a:cxnLst>
                <a:rect b="b" l="0" r="r" t="0"/>
                <a:pathLst>
                  <a:path h="75" w="128">
                    <a:moveTo>
                      <a:pt x="83" y="0"/>
                    </a:moveTo>
                    <a:lnTo>
                      <a:pt x="128" y="30"/>
                    </a:lnTo>
                    <a:lnTo>
                      <a:pt x="45" y="75"/>
                    </a:lnTo>
                    <a:lnTo>
                      <a:pt x="0" y="45"/>
                    </a:lnTo>
                    <a:lnTo>
                      <a:pt x="83" y="0"/>
                    </a:lnTo>
                    <a:close/>
                  </a:path>
                </a:pathLst>
              </a:custGeom>
              <a:solidFill>
                <a:srgbClr val="89898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53" name="Freeform 243">
                <a:extLst>
                  <a:ext uri="{FF2B5EF4-FFF2-40B4-BE49-F238E27FC236}">
                    <a16:creationId xmlns:a16="http://schemas.microsoft.com/office/drawing/2014/main" id="{C2FEF356-86BB-4627-8288-76BA78DAB8A5}"/>
                  </a:ext>
                </a:extLst>
              </p:cNvPr>
              <p:cNvSpPr/>
              <p:nvPr/>
            </p:nvSpPr>
            <p:spPr bwMode="auto">
              <a:xfrm>
                <a:off x="2972" y="2159"/>
                <a:ext cx="7" cy="3"/>
              </a:xfrm>
              <a:custGeom>
                <a:gdLst>
                  <a:gd fmla="*/ 7 w 7" name="T0"/>
                  <a:gd fmla="*/ 0 h 3" name="T1"/>
                  <a:gd fmla="*/ 4 w 7" name="T2"/>
                  <a:gd fmla="*/ 3 h 3" name="T3"/>
                  <a:gd fmla="*/ 0 w 7" name="T4"/>
                  <a:gd fmla="*/ 0 h 3" name="T5"/>
                  <a:gd fmla="*/ 0 w 7" name="T6"/>
                  <a:gd fmla="*/ 0 h 3" name="T7"/>
                  <a:gd fmla="*/ 4 w 7" name="T8"/>
                  <a:gd fmla="*/ 0 h 3" name="T9"/>
                  <a:gd fmla="*/ 7 w 7" name="T10"/>
                  <a:gd fmla="*/ 0 h 3" name="T11"/>
                  <a:gd fmla="*/ 7 w 7" name="T12"/>
                  <a:gd fmla="*/ 0 h 3" name="T13"/>
                </a:gdLst>
                <a:cxnLst>
                  <a:cxn ang="0">
                    <a:pos x="T0" y="T1"/>
                  </a:cxn>
                  <a:cxn ang="0">
                    <a:pos x="T2" y="T3"/>
                  </a:cxn>
                  <a:cxn ang="0">
                    <a:pos x="T4" y="T5"/>
                  </a:cxn>
                  <a:cxn ang="0">
                    <a:pos x="T6" y="T7"/>
                  </a:cxn>
                  <a:cxn ang="0">
                    <a:pos x="T8" y="T9"/>
                  </a:cxn>
                  <a:cxn ang="0">
                    <a:pos x="T10" y="T11"/>
                  </a:cxn>
                  <a:cxn ang="0">
                    <a:pos x="T12" y="T13"/>
                  </a:cxn>
                </a:cxnLst>
                <a:rect b="b" l="0" r="r" t="0"/>
                <a:pathLst>
                  <a:path h="3" w="7">
                    <a:moveTo>
                      <a:pt x="7" y="0"/>
                    </a:moveTo>
                    <a:lnTo>
                      <a:pt x="4" y="3"/>
                    </a:lnTo>
                    <a:lnTo>
                      <a:pt x="0" y="0"/>
                    </a:lnTo>
                    <a:lnTo>
                      <a:pt x="0" y="0"/>
                    </a:lnTo>
                    <a:lnTo>
                      <a:pt x="4" y="0"/>
                    </a:lnTo>
                    <a:lnTo>
                      <a:pt x="7" y="0"/>
                    </a:lnTo>
                    <a:lnTo>
                      <a:pt x="7" y="0"/>
                    </a:lnTo>
                    <a:close/>
                  </a:path>
                </a:pathLst>
              </a:custGeom>
              <a:solidFill>
                <a:srgbClr val="403D3C"/>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54" name="Freeform 244">
                <a:extLst>
                  <a:ext uri="{FF2B5EF4-FFF2-40B4-BE49-F238E27FC236}">
                    <a16:creationId xmlns:a16="http://schemas.microsoft.com/office/drawing/2014/main" id="{B2D710E5-5DB5-4F42-905B-66BBBF1EB620}"/>
                  </a:ext>
                </a:extLst>
              </p:cNvPr>
              <p:cNvSpPr/>
              <p:nvPr/>
            </p:nvSpPr>
            <p:spPr bwMode="auto">
              <a:xfrm>
                <a:off x="2972" y="2155"/>
                <a:ext cx="7" cy="7"/>
              </a:xfrm>
              <a:custGeom>
                <a:gdLst>
                  <a:gd fmla="*/ 7 w 7" name="T0"/>
                  <a:gd fmla="*/ 4 h 7" name="T1"/>
                  <a:gd fmla="*/ 4 w 7" name="T2"/>
                  <a:gd fmla="*/ 7 h 7" name="T3"/>
                  <a:gd fmla="*/ 0 w 7" name="T4"/>
                  <a:gd fmla="*/ 4 h 7" name="T5"/>
                  <a:gd fmla="*/ 4 w 7" name="T6"/>
                  <a:gd fmla="*/ 0 h 7" name="T7"/>
                  <a:gd fmla="*/ 7 w 7" name="T8"/>
                  <a:gd fmla="*/ 4 h 7" name="T9"/>
                </a:gdLst>
                <a:cxnLst>
                  <a:cxn ang="0">
                    <a:pos x="T0" y="T1"/>
                  </a:cxn>
                  <a:cxn ang="0">
                    <a:pos x="T2" y="T3"/>
                  </a:cxn>
                  <a:cxn ang="0">
                    <a:pos x="T4" y="T5"/>
                  </a:cxn>
                  <a:cxn ang="0">
                    <a:pos x="T6" y="T7"/>
                  </a:cxn>
                  <a:cxn ang="0">
                    <a:pos x="T8" y="T9"/>
                  </a:cxn>
                </a:cxnLst>
                <a:rect b="b" l="0" r="r" t="0"/>
                <a:pathLst>
                  <a:path h="7" w="7">
                    <a:moveTo>
                      <a:pt x="7" y="4"/>
                    </a:moveTo>
                    <a:lnTo>
                      <a:pt x="4" y="7"/>
                    </a:lnTo>
                    <a:lnTo>
                      <a:pt x="0" y="4"/>
                    </a:lnTo>
                    <a:lnTo>
                      <a:pt x="4" y="0"/>
                    </a:lnTo>
                    <a:lnTo>
                      <a:pt x="7" y="4"/>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55" name="Freeform 245">
                <a:extLst>
                  <a:ext uri="{FF2B5EF4-FFF2-40B4-BE49-F238E27FC236}">
                    <a16:creationId xmlns:a16="http://schemas.microsoft.com/office/drawing/2014/main" id="{D1787ECB-D41D-4705-97BC-454D52CD8CA8}"/>
                  </a:ext>
                </a:extLst>
              </p:cNvPr>
              <p:cNvSpPr/>
              <p:nvPr/>
            </p:nvSpPr>
            <p:spPr bwMode="auto">
              <a:xfrm>
                <a:off x="2972" y="2159"/>
                <a:ext cx="4" cy="0"/>
              </a:xfrm>
              <a:custGeom>
                <a:gdLst>
                  <a:gd fmla="*/ 0 w 4" name="T0"/>
                  <a:gd fmla="*/ 4 w 4" name="T1"/>
                  <a:gd fmla="*/ 4 w 4" name="T2"/>
                  <a:gd fmla="*/ 4 w 4" name="T3"/>
                  <a:gd fmla="*/ 0 w 4" name="T4"/>
                </a:gdLst>
                <a:cxnLst>
                  <a:cxn ang="0">
                    <a:pos x="T0" y="0"/>
                  </a:cxn>
                  <a:cxn ang="0">
                    <a:pos x="T1" y="0"/>
                  </a:cxn>
                  <a:cxn ang="0">
                    <a:pos x="T2" y="0"/>
                  </a:cxn>
                  <a:cxn ang="0">
                    <a:pos x="T3" y="0"/>
                  </a:cxn>
                  <a:cxn ang="0">
                    <a:pos x="T4" y="0"/>
                  </a:cxn>
                </a:cxnLst>
                <a:rect b="b" l="0" r="r" t="0"/>
                <a:pathLst>
                  <a:path w="4">
                    <a:moveTo>
                      <a:pt x="0" y="0"/>
                    </a:moveTo>
                    <a:lnTo>
                      <a:pt x="4" y="0"/>
                    </a:lnTo>
                    <a:lnTo>
                      <a:pt x="4" y="0"/>
                    </a:lnTo>
                    <a:lnTo>
                      <a:pt x="4" y="0"/>
                    </a:lnTo>
                    <a:lnTo>
                      <a:pt x="0" y="0"/>
                    </a:lnTo>
                    <a:close/>
                  </a:path>
                </a:pathLst>
              </a:custGeom>
              <a:solidFill>
                <a:srgbClr val="C8C8C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56" name="Freeform 246">
                <a:extLst>
                  <a:ext uri="{FF2B5EF4-FFF2-40B4-BE49-F238E27FC236}">
                    <a16:creationId xmlns:a16="http://schemas.microsoft.com/office/drawing/2014/main" id="{AB40B11A-4BF2-4C51-8405-8CA6DA267A57}"/>
                  </a:ext>
                </a:extLst>
              </p:cNvPr>
              <p:cNvSpPr/>
              <p:nvPr/>
            </p:nvSpPr>
            <p:spPr bwMode="auto">
              <a:xfrm>
                <a:off x="2964" y="2151"/>
                <a:ext cx="8" cy="8"/>
              </a:xfrm>
              <a:custGeom>
                <a:gdLst>
                  <a:gd fmla="*/ 8 w 8" name="T0"/>
                  <a:gd fmla="*/ 4 h 8" name="T1"/>
                  <a:gd fmla="*/ 4 w 8" name="T2"/>
                  <a:gd fmla="*/ 8 h 8" name="T3"/>
                  <a:gd fmla="*/ 0 w 8" name="T4"/>
                  <a:gd fmla="*/ 4 h 8" name="T5"/>
                  <a:gd fmla="*/ 0 w 8" name="T6"/>
                  <a:gd fmla="*/ 4 h 8" name="T7"/>
                  <a:gd fmla="*/ 4 w 8" name="T8"/>
                  <a:gd fmla="*/ 0 h 8" name="T9"/>
                  <a:gd fmla="*/ 8 w 8" name="T10"/>
                  <a:gd fmla="*/ 4 h 8" name="T11"/>
                  <a:gd fmla="*/ 8 w 8" name="T12"/>
                  <a:gd fmla="*/ 4 h 8" name="T13"/>
                </a:gdLst>
                <a:cxnLst>
                  <a:cxn ang="0">
                    <a:pos x="T0" y="T1"/>
                  </a:cxn>
                  <a:cxn ang="0">
                    <a:pos x="T2" y="T3"/>
                  </a:cxn>
                  <a:cxn ang="0">
                    <a:pos x="T4" y="T5"/>
                  </a:cxn>
                  <a:cxn ang="0">
                    <a:pos x="T6" y="T7"/>
                  </a:cxn>
                  <a:cxn ang="0">
                    <a:pos x="T8" y="T9"/>
                  </a:cxn>
                  <a:cxn ang="0">
                    <a:pos x="T10" y="T11"/>
                  </a:cxn>
                  <a:cxn ang="0">
                    <a:pos x="T12" y="T13"/>
                  </a:cxn>
                </a:cxnLst>
                <a:rect b="b" l="0" r="r" t="0"/>
                <a:pathLst>
                  <a:path h="8" w="8">
                    <a:moveTo>
                      <a:pt x="8" y="4"/>
                    </a:moveTo>
                    <a:lnTo>
                      <a:pt x="4" y="8"/>
                    </a:lnTo>
                    <a:lnTo>
                      <a:pt x="0" y="4"/>
                    </a:lnTo>
                    <a:lnTo>
                      <a:pt x="0" y="4"/>
                    </a:lnTo>
                    <a:lnTo>
                      <a:pt x="4" y="0"/>
                    </a:lnTo>
                    <a:lnTo>
                      <a:pt x="8" y="4"/>
                    </a:lnTo>
                    <a:lnTo>
                      <a:pt x="8" y="4"/>
                    </a:lnTo>
                    <a:close/>
                  </a:path>
                </a:pathLst>
              </a:custGeom>
              <a:solidFill>
                <a:srgbClr val="403D3C"/>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57" name="Freeform 247">
                <a:extLst>
                  <a:ext uri="{FF2B5EF4-FFF2-40B4-BE49-F238E27FC236}">
                    <a16:creationId xmlns:a16="http://schemas.microsoft.com/office/drawing/2014/main" id="{2B1A691F-5C41-4A36-AE8E-2AF753D87547}"/>
                  </a:ext>
                </a:extLst>
              </p:cNvPr>
              <p:cNvSpPr/>
              <p:nvPr/>
            </p:nvSpPr>
            <p:spPr bwMode="auto">
              <a:xfrm>
                <a:off x="2964" y="2151"/>
                <a:ext cx="8" cy="8"/>
              </a:xfrm>
              <a:custGeom>
                <a:gdLst>
                  <a:gd fmla="*/ 8 w 8" name="T0"/>
                  <a:gd fmla="*/ 4 h 8" name="T1"/>
                  <a:gd fmla="*/ 4 w 8" name="T2"/>
                  <a:gd fmla="*/ 8 h 8" name="T3"/>
                  <a:gd fmla="*/ 0 w 8" name="T4"/>
                  <a:gd fmla="*/ 4 h 8" name="T5"/>
                  <a:gd fmla="*/ 4 w 8" name="T6"/>
                  <a:gd fmla="*/ 0 h 8" name="T7"/>
                  <a:gd fmla="*/ 8 w 8" name="T8"/>
                  <a:gd fmla="*/ 4 h 8" name="T9"/>
                </a:gdLst>
                <a:cxnLst>
                  <a:cxn ang="0">
                    <a:pos x="T0" y="T1"/>
                  </a:cxn>
                  <a:cxn ang="0">
                    <a:pos x="T2" y="T3"/>
                  </a:cxn>
                  <a:cxn ang="0">
                    <a:pos x="T4" y="T5"/>
                  </a:cxn>
                  <a:cxn ang="0">
                    <a:pos x="T6" y="T7"/>
                  </a:cxn>
                  <a:cxn ang="0">
                    <a:pos x="T8" y="T9"/>
                  </a:cxn>
                </a:cxnLst>
                <a:rect b="b" l="0" r="r" t="0"/>
                <a:pathLst>
                  <a:path h="8" w="8">
                    <a:moveTo>
                      <a:pt x="8" y="4"/>
                    </a:moveTo>
                    <a:lnTo>
                      <a:pt x="4" y="8"/>
                    </a:lnTo>
                    <a:lnTo>
                      <a:pt x="0" y="4"/>
                    </a:lnTo>
                    <a:lnTo>
                      <a:pt x="4" y="0"/>
                    </a:lnTo>
                    <a:lnTo>
                      <a:pt x="8" y="4"/>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58" name="Freeform 248">
                <a:extLst>
                  <a:ext uri="{FF2B5EF4-FFF2-40B4-BE49-F238E27FC236}">
                    <a16:creationId xmlns:a16="http://schemas.microsoft.com/office/drawing/2014/main" id="{7F80378E-D777-4F07-840A-26E4F0811D7B}"/>
                  </a:ext>
                </a:extLst>
              </p:cNvPr>
              <p:cNvSpPr/>
              <p:nvPr/>
            </p:nvSpPr>
            <p:spPr bwMode="auto">
              <a:xfrm>
                <a:off x="2968" y="2155"/>
                <a:ext cx="4" cy="0"/>
              </a:xfrm>
              <a:custGeom>
                <a:gdLst>
                  <a:gd fmla="*/ 0 w 4" name="T0"/>
                  <a:gd fmla="*/ 0 w 4" name="T1"/>
                  <a:gd fmla="*/ 4 w 4" name="T2"/>
                  <a:gd fmla="*/ 0 w 4" name="T3"/>
                  <a:gd fmla="*/ 0 w 4" name="T4"/>
                </a:gdLst>
                <a:cxnLst>
                  <a:cxn ang="0">
                    <a:pos x="T0" y="0"/>
                  </a:cxn>
                  <a:cxn ang="0">
                    <a:pos x="T1" y="0"/>
                  </a:cxn>
                  <a:cxn ang="0">
                    <a:pos x="T2" y="0"/>
                  </a:cxn>
                  <a:cxn ang="0">
                    <a:pos x="T3" y="0"/>
                  </a:cxn>
                  <a:cxn ang="0">
                    <a:pos x="T4" y="0"/>
                  </a:cxn>
                </a:cxnLst>
                <a:rect b="b" l="0" r="r" t="0"/>
                <a:pathLst>
                  <a:path w="4">
                    <a:moveTo>
                      <a:pt x="0" y="0"/>
                    </a:moveTo>
                    <a:lnTo>
                      <a:pt x="0" y="0"/>
                    </a:lnTo>
                    <a:lnTo>
                      <a:pt x="4" y="0"/>
                    </a:lnTo>
                    <a:lnTo>
                      <a:pt x="0" y="0"/>
                    </a:lnTo>
                    <a:lnTo>
                      <a:pt x="0" y="0"/>
                    </a:lnTo>
                    <a:close/>
                  </a:path>
                </a:pathLst>
              </a:custGeom>
              <a:solidFill>
                <a:srgbClr val="C8C8C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59" name="Freeform 249">
                <a:extLst>
                  <a:ext uri="{FF2B5EF4-FFF2-40B4-BE49-F238E27FC236}">
                    <a16:creationId xmlns:a16="http://schemas.microsoft.com/office/drawing/2014/main" id="{B43F0FA2-02E9-4223-990A-05BB705AE394}"/>
                  </a:ext>
                </a:extLst>
              </p:cNvPr>
              <p:cNvSpPr/>
              <p:nvPr/>
            </p:nvSpPr>
            <p:spPr bwMode="auto">
              <a:xfrm>
                <a:off x="2957" y="2147"/>
                <a:ext cx="11" cy="8"/>
              </a:xfrm>
              <a:custGeom>
                <a:gdLst>
                  <a:gd fmla="*/ 11 w 11" name="T0"/>
                  <a:gd fmla="*/ 4 h 8" name="T1"/>
                  <a:gd fmla="*/ 3 w 11" name="T2"/>
                  <a:gd fmla="*/ 8 h 8" name="T3"/>
                  <a:gd fmla="*/ 0 w 11" name="T4"/>
                  <a:gd fmla="*/ 4 h 8" name="T5"/>
                  <a:gd fmla="*/ 0 w 11" name="T6"/>
                  <a:gd fmla="*/ 4 h 8" name="T7"/>
                  <a:gd fmla="*/ 3 w 11" name="T8"/>
                  <a:gd fmla="*/ 0 h 8" name="T9"/>
                  <a:gd fmla="*/ 11 w 11" name="T10"/>
                  <a:gd fmla="*/ 4 h 8" name="T11"/>
                  <a:gd fmla="*/ 11 w 11" name="T12"/>
                  <a:gd fmla="*/ 4 h 8" name="T13"/>
                </a:gdLst>
                <a:cxnLst>
                  <a:cxn ang="0">
                    <a:pos x="T0" y="T1"/>
                  </a:cxn>
                  <a:cxn ang="0">
                    <a:pos x="T2" y="T3"/>
                  </a:cxn>
                  <a:cxn ang="0">
                    <a:pos x="T4" y="T5"/>
                  </a:cxn>
                  <a:cxn ang="0">
                    <a:pos x="T6" y="T7"/>
                  </a:cxn>
                  <a:cxn ang="0">
                    <a:pos x="T8" y="T9"/>
                  </a:cxn>
                  <a:cxn ang="0">
                    <a:pos x="T10" y="T11"/>
                  </a:cxn>
                  <a:cxn ang="0">
                    <a:pos x="T12" y="T13"/>
                  </a:cxn>
                </a:cxnLst>
                <a:rect b="b" l="0" r="r" t="0"/>
                <a:pathLst>
                  <a:path h="8" w="11">
                    <a:moveTo>
                      <a:pt x="11" y="4"/>
                    </a:moveTo>
                    <a:lnTo>
                      <a:pt x="3" y="8"/>
                    </a:lnTo>
                    <a:lnTo>
                      <a:pt x="0" y="4"/>
                    </a:lnTo>
                    <a:lnTo>
                      <a:pt x="0" y="4"/>
                    </a:lnTo>
                    <a:lnTo>
                      <a:pt x="3" y="0"/>
                    </a:lnTo>
                    <a:lnTo>
                      <a:pt x="11" y="4"/>
                    </a:lnTo>
                    <a:lnTo>
                      <a:pt x="11" y="4"/>
                    </a:lnTo>
                    <a:close/>
                  </a:path>
                </a:pathLst>
              </a:custGeom>
              <a:solidFill>
                <a:srgbClr val="403D3C"/>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60" name="Freeform 250">
                <a:extLst>
                  <a:ext uri="{FF2B5EF4-FFF2-40B4-BE49-F238E27FC236}">
                    <a16:creationId xmlns:a16="http://schemas.microsoft.com/office/drawing/2014/main" id="{D32C740F-AFE0-4E10-A5DC-1A84866F971B}"/>
                  </a:ext>
                </a:extLst>
              </p:cNvPr>
              <p:cNvSpPr/>
              <p:nvPr/>
            </p:nvSpPr>
            <p:spPr bwMode="auto">
              <a:xfrm>
                <a:off x="2957" y="2147"/>
                <a:ext cx="11" cy="4"/>
              </a:xfrm>
              <a:custGeom>
                <a:gdLst>
                  <a:gd fmla="*/ 11 w 11" name="T0"/>
                  <a:gd fmla="*/ 4 h 4" name="T1"/>
                  <a:gd fmla="*/ 3 w 11" name="T2"/>
                  <a:gd fmla="*/ 4 h 4" name="T3"/>
                  <a:gd fmla="*/ 0 w 11" name="T4"/>
                  <a:gd fmla="*/ 4 h 4" name="T5"/>
                  <a:gd fmla="*/ 3 w 11" name="T6"/>
                  <a:gd fmla="*/ 0 h 4" name="T7"/>
                  <a:gd fmla="*/ 11 w 11" name="T8"/>
                  <a:gd fmla="*/ 4 h 4" name="T9"/>
                </a:gdLst>
                <a:cxnLst>
                  <a:cxn ang="0">
                    <a:pos x="T0" y="T1"/>
                  </a:cxn>
                  <a:cxn ang="0">
                    <a:pos x="T2" y="T3"/>
                  </a:cxn>
                  <a:cxn ang="0">
                    <a:pos x="T4" y="T5"/>
                  </a:cxn>
                  <a:cxn ang="0">
                    <a:pos x="T6" y="T7"/>
                  </a:cxn>
                  <a:cxn ang="0">
                    <a:pos x="T8" y="T9"/>
                  </a:cxn>
                </a:cxnLst>
                <a:rect b="b" l="0" r="r" t="0"/>
                <a:pathLst>
                  <a:path h="4" w="11">
                    <a:moveTo>
                      <a:pt x="11" y="4"/>
                    </a:moveTo>
                    <a:lnTo>
                      <a:pt x="3" y="4"/>
                    </a:lnTo>
                    <a:lnTo>
                      <a:pt x="0" y="4"/>
                    </a:lnTo>
                    <a:lnTo>
                      <a:pt x="3" y="0"/>
                    </a:lnTo>
                    <a:lnTo>
                      <a:pt x="11" y="4"/>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61" name="Freeform 251">
                <a:extLst>
                  <a:ext uri="{FF2B5EF4-FFF2-40B4-BE49-F238E27FC236}">
                    <a16:creationId xmlns:a16="http://schemas.microsoft.com/office/drawing/2014/main" id="{BC6E850A-DFA7-4E41-AB49-64C225B6C16D}"/>
                  </a:ext>
                </a:extLst>
              </p:cNvPr>
              <p:cNvSpPr/>
              <p:nvPr/>
            </p:nvSpPr>
            <p:spPr bwMode="auto">
              <a:xfrm>
                <a:off x="2960" y="2147"/>
                <a:ext cx="4" cy="4"/>
              </a:xfrm>
              <a:custGeom>
                <a:gdLst>
                  <a:gd fmla="*/ 0 w 4" name="T0"/>
                  <a:gd fmla="*/ 4 h 4" name="T1"/>
                  <a:gd fmla="*/ 0 w 4" name="T2"/>
                  <a:gd fmla="*/ 0 h 4" name="T3"/>
                  <a:gd fmla="*/ 4 w 4" name="T4"/>
                  <a:gd fmla="*/ 4 h 4" name="T5"/>
                  <a:gd fmla="*/ 0 w 4" name="T6"/>
                  <a:gd fmla="*/ 4 h 4" name="T7"/>
                  <a:gd fmla="*/ 0 w 4" name="T8"/>
                  <a:gd fmla="*/ 4 h 4" name="T9"/>
                </a:gdLst>
                <a:cxnLst>
                  <a:cxn ang="0">
                    <a:pos x="T0" y="T1"/>
                  </a:cxn>
                  <a:cxn ang="0">
                    <a:pos x="T2" y="T3"/>
                  </a:cxn>
                  <a:cxn ang="0">
                    <a:pos x="T4" y="T5"/>
                  </a:cxn>
                  <a:cxn ang="0">
                    <a:pos x="T6" y="T7"/>
                  </a:cxn>
                  <a:cxn ang="0">
                    <a:pos x="T8" y="T9"/>
                  </a:cxn>
                </a:cxnLst>
                <a:rect b="b" l="0" r="r" t="0"/>
                <a:pathLst>
                  <a:path h="4" w="4">
                    <a:moveTo>
                      <a:pt x="0" y="4"/>
                    </a:moveTo>
                    <a:lnTo>
                      <a:pt x="0" y="0"/>
                    </a:lnTo>
                    <a:lnTo>
                      <a:pt x="4" y="4"/>
                    </a:lnTo>
                    <a:lnTo>
                      <a:pt x="0" y="4"/>
                    </a:lnTo>
                    <a:lnTo>
                      <a:pt x="0" y="4"/>
                    </a:lnTo>
                    <a:close/>
                  </a:path>
                </a:pathLst>
              </a:custGeom>
              <a:solidFill>
                <a:srgbClr val="C8C8C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62" name="Freeform 252">
                <a:extLst>
                  <a:ext uri="{FF2B5EF4-FFF2-40B4-BE49-F238E27FC236}">
                    <a16:creationId xmlns:a16="http://schemas.microsoft.com/office/drawing/2014/main" id="{D7453BD9-7538-48C0-B290-7E8D59E591C5}"/>
                  </a:ext>
                </a:extLst>
              </p:cNvPr>
              <p:cNvSpPr/>
              <p:nvPr/>
            </p:nvSpPr>
            <p:spPr bwMode="auto">
              <a:xfrm>
                <a:off x="2976" y="2155"/>
                <a:ext cx="11" cy="4"/>
              </a:xfrm>
              <a:custGeom>
                <a:gdLst>
                  <a:gd fmla="*/ 11 w 11" name="T0"/>
                  <a:gd fmla="*/ 0 h 4" name="T1"/>
                  <a:gd fmla="*/ 3 w 11" name="T2"/>
                  <a:gd fmla="*/ 4 h 4" name="T3"/>
                  <a:gd fmla="*/ 0 w 11" name="T4"/>
                  <a:gd fmla="*/ 0 h 4" name="T5"/>
                  <a:gd fmla="*/ 0 w 11" name="T6"/>
                  <a:gd fmla="*/ 0 h 4" name="T7"/>
                  <a:gd fmla="*/ 3 w 11" name="T8"/>
                  <a:gd fmla="*/ 0 h 4" name="T9"/>
                  <a:gd fmla="*/ 11 w 11" name="T10"/>
                  <a:gd fmla="*/ 0 h 4" name="T11"/>
                  <a:gd fmla="*/ 11 w 11" name="T12"/>
                  <a:gd fmla="*/ 0 h 4" name="T13"/>
                </a:gdLst>
                <a:cxnLst>
                  <a:cxn ang="0">
                    <a:pos x="T0" y="T1"/>
                  </a:cxn>
                  <a:cxn ang="0">
                    <a:pos x="T2" y="T3"/>
                  </a:cxn>
                  <a:cxn ang="0">
                    <a:pos x="T4" y="T5"/>
                  </a:cxn>
                  <a:cxn ang="0">
                    <a:pos x="T6" y="T7"/>
                  </a:cxn>
                  <a:cxn ang="0">
                    <a:pos x="T8" y="T9"/>
                  </a:cxn>
                  <a:cxn ang="0">
                    <a:pos x="T10" y="T11"/>
                  </a:cxn>
                  <a:cxn ang="0">
                    <a:pos x="T12" y="T13"/>
                  </a:cxn>
                </a:cxnLst>
                <a:rect b="b" l="0" r="r" t="0"/>
                <a:pathLst>
                  <a:path h="4" w="11">
                    <a:moveTo>
                      <a:pt x="11" y="0"/>
                    </a:moveTo>
                    <a:lnTo>
                      <a:pt x="3" y="4"/>
                    </a:lnTo>
                    <a:lnTo>
                      <a:pt x="0" y="0"/>
                    </a:lnTo>
                    <a:lnTo>
                      <a:pt x="0" y="0"/>
                    </a:lnTo>
                    <a:lnTo>
                      <a:pt x="3" y="0"/>
                    </a:lnTo>
                    <a:lnTo>
                      <a:pt x="11" y="0"/>
                    </a:lnTo>
                    <a:lnTo>
                      <a:pt x="11" y="0"/>
                    </a:lnTo>
                    <a:close/>
                  </a:path>
                </a:pathLst>
              </a:custGeom>
              <a:solidFill>
                <a:srgbClr val="403D3C"/>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63" name="Freeform 253">
                <a:extLst>
                  <a:ext uri="{FF2B5EF4-FFF2-40B4-BE49-F238E27FC236}">
                    <a16:creationId xmlns:a16="http://schemas.microsoft.com/office/drawing/2014/main" id="{A7CD290C-B504-4E6B-8EE3-B019EF795CC3}"/>
                  </a:ext>
                </a:extLst>
              </p:cNvPr>
              <p:cNvSpPr/>
              <p:nvPr/>
            </p:nvSpPr>
            <p:spPr bwMode="auto">
              <a:xfrm>
                <a:off x="2976" y="2151"/>
                <a:ext cx="11" cy="8"/>
              </a:xfrm>
              <a:custGeom>
                <a:gdLst>
                  <a:gd fmla="*/ 11 w 11" name="T0"/>
                  <a:gd fmla="*/ 4 h 8" name="T1"/>
                  <a:gd fmla="*/ 3 w 11" name="T2"/>
                  <a:gd fmla="*/ 8 h 8" name="T3"/>
                  <a:gd fmla="*/ 0 w 11" name="T4"/>
                  <a:gd fmla="*/ 4 h 8" name="T5"/>
                  <a:gd fmla="*/ 3 w 11" name="T6"/>
                  <a:gd fmla="*/ 0 h 8" name="T7"/>
                  <a:gd fmla="*/ 11 w 11" name="T8"/>
                  <a:gd fmla="*/ 4 h 8" name="T9"/>
                </a:gdLst>
                <a:cxnLst>
                  <a:cxn ang="0">
                    <a:pos x="T0" y="T1"/>
                  </a:cxn>
                  <a:cxn ang="0">
                    <a:pos x="T2" y="T3"/>
                  </a:cxn>
                  <a:cxn ang="0">
                    <a:pos x="T4" y="T5"/>
                  </a:cxn>
                  <a:cxn ang="0">
                    <a:pos x="T6" y="T7"/>
                  </a:cxn>
                  <a:cxn ang="0">
                    <a:pos x="T8" y="T9"/>
                  </a:cxn>
                </a:cxnLst>
                <a:rect b="b" l="0" r="r" t="0"/>
                <a:pathLst>
                  <a:path h="8" w="11">
                    <a:moveTo>
                      <a:pt x="11" y="4"/>
                    </a:moveTo>
                    <a:lnTo>
                      <a:pt x="3" y="8"/>
                    </a:lnTo>
                    <a:lnTo>
                      <a:pt x="0" y="4"/>
                    </a:lnTo>
                    <a:lnTo>
                      <a:pt x="3" y="0"/>
                    </a:lnTo>
                    <a:lnTo>
                      <a:pt x="11" y="4"/>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64" name="Freeform 254">
                <a:extLst>
                  <a:ext uri="{FF2B5EF4-FFF2-40B4-BE49-F238E27FC236}">
                    <a16:creationId xmlns:a16="http://schemas.microsoft.com/office/drawing/2014/main" id="{E90C586F-A6DB-443A-8BBA-6F6CB9DAC9A5}"/>
                  </a:ext>
                </a:extLst>
              </p:cNvPr>
              <p:cNvSpPr/>
              <p:nvPr/>
            </p:nvSpPr>
            <p:spPr bwMode="auto">
              <a:xfrm>
                <a:off x="2979" y="2155"/>
                <a:ext cx="4" cy="0"/>
              </a:xfrm>
              <a:custGeom>
                <a:gdLst>
                  <a:gd fmla="*/ 0 w 4" name="T0"/>
                  <a:gd fmla="*/ 0 w 4" name="T1"/>
                  <a:gd fmla="*/ 4 w 4" name="T2"/>
                  <a:gd fmla="*/ 0 w 4" name="T3"/>
                  <a:gd fmla="*/ 0 w 4" name="T4"/>
                </a:gdLst>
                <a:cxnLst>
                  <a:cxn ang="0">
                    <a:pos x="T0" y="0"/>
                  </a:cxn>
                  <a:cxn ang="0">
                    <a:pos x="T1" y="0"/>
                  </a:cxn>
                  <a:cxn ang="0">
                    <a:pos x="T2" y="0"/>
                  </a:cxn>
                  <a:cxn ang="0">
                    <a:pos x="T3" y="0"/>
                  </a:cxn>
                  <a:cxn ang="0">
                    <a:pos x="T4" y="0"/>
                  </a:cxn>
                </a:cxnLst>
                <a:rect b="b" l="0" r="r" t="0"/>
                <a:pathLst>
                  <a:path w="4">
                    <a:moveTo>
                      <a:pt x="0" y="0"/>
                    </a:moveTo>
                    <a:lnTo>
                      <a:pt x="0" y="0"/>
                    </a:lnTo>
                    <a:lnTo>
                      <a:pt x="4" y="0"/>
                    </a:lnTo>
                    <a:lnTo>
                      <a:pt x="0" y="0"/>
                    </a:lnTo>
                    <a:lnTo>
                      <a:pt x="0" y="0"/>
                    </a:lnTo>
                    <a:close/>
                  </a:path>
                </a:pathLst>
              </a:custGeom>
              <a:solidFill>
                <a:srgbClr val="C8C8C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65" name="Freeform 255">
                <a:extLst>
                  <a:ext uri="{FF2B5EF4-FFF2-40B4-BE49-F238E27FC236}">
                    <a16:creationId xmlns:a16="http://schemas.microsoft.com/office/drawing/2014/main" id="{DE7CB2E7-8159-4CA5-9BD6-7E5672E211AA}"/>
                  </a:ext>
                </a:extLst>
              </p:cNvPr>
              <p:cNvSpPr/>
              <p:nvPr/>
            </p:nvSpPr>
            <p:spPr bwMode="auto">
              <a:xfrm>
                <a:off x="2972" y="2147"/>
                <a:ext cx="7" cy="8"/>
              </a:xfrm>
              <a:custGeom>
                <a:gdLst>
                  <a:gd fmla="*/ 7 w 7" name="T0"/>
                  <a:gd fmla="*/ 4 h 8" name="T1"/>
                  <a:gd fmla="*/ 4 w 7" name="T2"/>
                  <a:gd fmla="*/ 8 h 8" name="T3"/>
                  <a:gd fmla="*/ 0 w 7" name="T4"/>
                  <a:gd fmla="*/ 4 h 8" name="T5"/>
                  <a:gd fmla="*/ 0 w 7" name="T6"/>
                  <a:gd fmla="*/ 4 h 8" name="T7"/>
                  <a:gd fmla="*/ 4 w 7" name="T8"/>
                  <a:gd fmla="*/ 0 h 8" name="T9"/>
                  <a:gd fmla="*/ 7 w 7" name="T10"/>
                  <a:gd fmla="*/ 4 h 8" name="T11"/>
                  <a:gd fmla="*/ 7 w 7" name="T12"/>
                  <a:gd fmla="*/ 4 h 8" name="T13"/>
                </a:gdLst>
                <a:cxnLst>
                  <a:cxn ang="0">
                    <a:pos x="T0" y="T1"/>
                  </a:cxn>
                  <a:cxn ang="0">
                    <a:pos x="T2" y="T3"/>
                  </a:cxn>
                  <a:cxn ang="0">
                    <a:pos x="T4" y="T5"/>
                  </a:cxn>
                  <a:cxn ang="0">
                    <a:pos x="T6" y="T7"/>
                  </a:cxn>
                  <a:cxn ang="0">
                    <a:pos x="T8" y="T9"/>
                  </a:cxn>
                  <a:cxn ang="0">
                    <a:pos x="T10" y="T11"/>
                  </a:cxn>
                  <a:cxn ang="0">
                    <a:pos x="T12" y="T13"/>
                  </a:cxn>
                </a:cxnLst>
                <a:rect b="b" l="0" r="r" t="0"/>
                <a:pathLst>
                  <a:path h="8" w="7">
                    <a:moveTo>
                      <a:pt x="7" y="4"/>
                    </a:moveTo>
                    <a:lnTo>
                      <a:pt x="4" y="8"/>
                    </a:lnTo>
                    <a:lnTo>
                      <a:pt x="0" y="4"/>
                    </a:lnTo>
                    <a:lnTo>
                      <a:pt x="0" y="4"/>
                    </a:lnTo>
                    <a:lnTo>
                      <a:pt x="4" y="0"/>
                    </a:lnTo>
                    <a:lnTo>
                      <a:pt x="7" y="4"/>
                    </a:lnTo>
                    <a:lnTo>
                      <a:pt x="7" y="4"/>
                    </a:lnTo>
                    <a:close/>
                  </a:path>
                </a:pathLst>
              </a:custGeom>
              <a:solidFill>
                <a:srgbClr val="403D3C"/>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66" name="Freeform 256">
                <a:extLst>
                  <a:ext uri="{FF2B5EF4-FFF2-40B4-BE49-F238E27FC236}">
                    <a16:creationId xmlns:a16="http://schemas.microsoft.com/office/drawing/2014/main" id="{6C2DD722-1391-4270-B6F0-FEB1EDB9404D}"/>
                  </a:ext>
                </a:extLst>
              </p:cNvPr>
              <p:cNvSpPr/>
              <p:nvPr/>
            </p:nvSpPr>
            <p:spPr bwMode="auto">
              <a:xfrm>
                <a:off x="2972" y="2147"/>
                <a:ext cx="7" cy="8"/>
              </a:xfrm>
              <a:custGeom>
                <a:gdLst>
                  <a:gd fmla="*/ 7 w 7" name="T0"/>
                  <a:gd fmla="*/ 4 h 8" name="T1"/>
                  <a:gd fmla="*/ 4 w 7" name="T2"/>
                  <a:gd fmla="*/ 8 h 8" name="T3"/>
                  <a:gd fmla="*/ 0 w 7" name="T4"/>
                  <a:gd fmla="*/ 4 h 8" name="T5"/>
                  <a:gd fmla="*/ 4 w 7" name="T6"/>
                  <a:gd fmla="*/ 0 h 8" name="T7"/>
                  <a:gd fmla="*/ 7 w 7" name="T8"/>
                  <a:gd fmla="*/ 4 h 8" name="T9"/>
                </a:gdLst>
                <a:cxnLst>
                  <a:cxn ang="0">
                    <a:pos x="T0" y="T1"/>
                  </a:cxn>
                  <a:cxn ang="0">
                    <a:pos x="T2" y="T3"/>
                  </a:cxn>
                  <a:cxn ang="0">
                    <a:pos x="T4" y="T5"/>
                  </a:cxn>
                  <a:cxn ang="0">
                    <a:pos x="T6" y="T7"/>
                  </a:cxn>
                  <a:cxn ang="0">
                    <a:pos x="T8" y="T9"/>
                  </a:cxn>
                </a:cxnLst>
                <a:rect b="b" l="0" r="r" t="0"/>
                <a:pathLst>
                  <a:path h="8" w="7">
                    <a:moveTo>
                      <a:pt x="7" y="4"/>
                    </a:moveTo>
                    <a:lnTo>
                      <a:pt x="4" y="8"/>
                    </a:lnTo>
                    <a:lnTo>
                      <a:pt x="0" y="4"/>
                    </a:lnTo>
                    <a:lnTo>
                      <a:pt x="4" y="0"/>
                    </a:lnTo>
                    <a:lnTo>
                      <a:pt x="7" y="4"/>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67" name="Freeform 257">
                <a:extLst>
                  <a:ext uri="{FF2B5EF4-FFF2-40B4-BE49-F238E27FC236}">
                    <a16:creationId xmlns:a16="http://schemas.microsoft.com/office/drawing/2014/main" id="{D1C7BF72-DDDD-4316-9BAB-CA4A741B3434}"/>
                  </a:ext>
                </a:extLst>
              </p:cNvPr>
              <p:cNvSpPr/>
              <p:nvPr/>
            </p:nvSpPr>
            <p:spPr bwMode="auto">
              <a:xfrm>
                <a:off x="2972" y="2151"/>
                <a:ext cx="4" cy="0"/>
              </a:xfrm>
              <a:custGeom>
                <a:gdLst>
                  <a:gd fmla="*/ 0 w 4" name="T0"/>
                  <a:gd fmla="*/ 4 w 4" name="T1"/>
                  <a:gd fmla="*/ 4 w 4" name="T2"/>
                  <a:gd fmla="*/ 4 w 4" name="T3"/>
                  <a:gd fmla="*/ 0 w 4" name="T4"/>
                </a:gdLst>
                <a:cxnLst>
                  <a:cxn ang="0">
                    <a:pos x="T0" y="0"/>
                  </a:cxn>
                  <a:cxn ang="0">
                    <a:pos x="T1" y="0"/>
                  </a:cxn>
                  <a:cxn ang="0">
                    <a:pos x="T2" y="0"/>
                  </a:cxn>
                  <a:cxn ang="0">
                    <a:pos x="T3" y="0"/>
                  </a:cxn>
                  <a:cxn ang="0">
                    <a:pos x="T4" y="0"/>
                  </a:cxn>
                </a:cxnLst>
                <a:rect b="b" l="0" r="r" t="0"/>
                <a:pathLst>
                  <a:path w="4">
                    <a:moveTo>
                      <a:pt x="0" y="0"/>
                    </a:moveTo>
                    <a:lnTo>
                      <a:pt x="4" y="0"/>
                    </a:lnTo>
                    <a:lnTo>
                      <a:pt x="4" y="0"/>
                    </a:lnTo>
                    <a:lnTo>
                      <a:pt x="4" y="0"/>
                    </a:lnTo>
                    <a:lnTo>
                      <a:pt x="0" y="0"/>
                    </a:lnTo>
                    <a:close/>
                  </a:path>
                </a:pathLst>
              </a:custGeom>
              <a:solidFill>
                <a:srgbClr val="C8C8C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68" name="Freeform 258">
                <a:extLst>
                  <a:ext uri="{FF2B5EF4-FFF2-40B4-BE49-F238E27FC236}">
                    <a16:creationId xmlns:a16="http://schemas.microsoft.com/office/drawing/2014/main" id="{26869582-D5C9-4052-B9F9-E65C64FB76A3}"/>
                  </a:ext>
                </a:extLst>
              </p:cNvPr>
              <p:cNvSpPr/>
              <p:nvPr/>
            </p:nvSpPr>
            <p:spPr bwMode="auto">
              <a:xfrm>
                <a:off x="2964" y="2143"/>
                <a:ext cx="8" cy="8"/>
              </a:xfrm>
              <a:custGeom>
                <a:gdLst>
                  <a:gd fmla="*/ 8 w 8" name="T0"/>
                  <a:gd fmla="*/ 4 h 8" name="T1"/>
                  <a:gd fmla="*/ 4 w 8" name="T2"/>
                  <a:gd fmla="*/ 8 h 8" name="T3"/>
                  <a:gd fmla="*/ 0 w 8" name="T4"/>
                  <a:gd fmla="*/ 4 h 8" name="T5"/>
                  <a:gd fmla="*/ 0 w 8" name="T6"/>
                  <a:gd fmla="*/ 4 h 8" name="T7"/>
                  <a:gd fmla="*/ 4 w 8" name="T8"/>
                  <a:gd fmla="*/ 0 h 8" name="T9"/>
                  <a:gd fmla="*/ 8 w 8" name="T10"/>
                  <a:gd fmla="*/ 4 h 8" name="T11"/>
                  <a:gd fmla="*/ 8 w 8" name="T12"/>
                  <a:gd fmla="*/ 4 h 8" name="T13"/>
                </a:gdLst>
                <a:cxnLst>
                  <a:cxn ang="0">
                    <a:pos x="T0" y="T1"/>
                  </a:cxn>
                  <a:cxn ang="0">
                    <a:pos x="T2" y="T3"/>
                  </a:cxn>
                  <a:cxn ang="0">
                    <a:pos x="T4" y="T5"/>
                  </a:cxn>
                  <a:cxn ang="0">
                    <a:pos x="T6" y="T7"/>
                  </a:cxn>
                  <a:cxn ang="0">
                    <a:pos x="T8" y="T9"/>
                  </a:cxn>
                  <a:cxn ang="0">
                    <a:pos x="T10" y="T11"/>
                  </a:cxn>
                  <a:cxn ang="0">
                    <a:pos x="T12" y="T13"/>
                  </a:cxn>
                </a:cxnLst>
                <a:rect b="b" l="0" r="r" t="0"/>
                <a:pathLst>
                  <a:path h="8" w="8">
                    <a:moveTo>
                      <a:pt x="8" y="4"/>
                    </a:moveTo>
                    <a:lnTo>
                      <a:pt x="4" y="8"/>
                    </a:lnTo>
                    <a:lnTo>
                      <a:pt x="0" y="4"/>
                    </a:lnTo>
                    <a:lnTo>
                      <a:pt x="0" y="4"/>
                    </a:lnTo>
                    <a:lnTo>
                      <a:pt x="4" y="0"/>
                    </a:lnTo>
                    <a:lnTo>
                      <a:pt x="8" y="4"/>
                    </a:lnTo>
                    <a:lnTo>
                      <a:pt x="8" y="4"/>
                    </a:lnTo>
                    <a:close/>
                  </a:path>
                </a:pathLst>
              </a:custGeom>
              <a:solidFill>
                <a:srgbClr val="403D3C"/>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69" name="Freeform 259">
                <a:extLst>
                  <a:ext uri="{FF2B5EF4-FFF2-40B4-BE49-F238E27FC236}">
                    <a16:creationId xmlns:a16="http://schemas.microsoft.com/office/drawing/2014/main" id="{8C485BA1-F390-47A2-8DB8-9A2881BC450C}"/>
                  </a:ext>
                </a:extLst>
              </p:cNvPr>
              <p:cNvSpPr/>
              <p:nvPr/>
            </p:nvSpPr>
            <p:spPr bwMode="auto">
              <a:xfrm>
                <a:off x="2964" y="2143"/>
                <a:ext cx="8" cy="4"/>
              </a:xfrm>
              <a:custGeom>
                <a:gdLst>
                  <a:gd fmla="*/ 8 w 8" name="T0"/>
                  <a:gd fmla="*/ 4 h 4" name="T1"/>
                  <a:gd fmla="*/ 4 w 8" name="T2"/>
                  <a:gd fmla="*/ 4 h 4" name="T3"/>
                  <a:gd fmla="*/ 0 w 8" name="T4"/>
                  <a:gd fmla="*/ 4 h 4" name="T5"/>
                  <a:gd fmla="*/ 4 w 8" name="T6"/>
                  <a:gd fmla="*/ 0 h 4" name="T7"/>
                  <a:gd fmla="*/ 8 w 8" name="T8"/>
                  <a:gd fmla="*/ 4 h 4" name="T9"/>
                </a:gdLst>
                <a:cxnLst>
                  <a:cxn ang="0">
                    <a:pos x="T0" y="T1"/>
                  </a:cxn>
                  <a:cxn ang="0">
                    <a:pos x="T2" y="T3"/>
                  </a:cxn>
                  <a:cxn ang="0">
                    <a:pos x="T4" y="T5"/>
                  </a:cxn>
                  <a:cxn ang="0">
                    <a:pos x="T6" y="T7"/>
                  </a:cxn>
                  <a:cxn ang="0">
                    <a:pos x="T8" y="T9"/>
                  </a:cxn>
                </a:cxnLst>
                <a:rect b="b" l="0" r="r" t="0"/>
                <a:pathLst>
                  <a:path h="4" w="8">
                    <a:moveTo>
                      <a:pt x="8" y="4"/>
                    </a:moveTo>
                    <a:lnTo>
                      <a:pt x="4" y="4"/>
                    </a:lnTo>
                    <a:lnTo>
                      <a:pt x="0" y="4"/>
                    </a:lnTo>
                    <a:lnTo>
                      <a:pt x="4" y="0"/>
                    </a:lnTo>
                    <a:lnTo>
                      <a:pt x="8" y="4"/>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70" name="Freeform 260">
                <a:extLst>
                  <a:ext uri="{FF2B5EF4-FFF2-40B4-BE49-F238E27FC236}">
                    <a16:creationId xmlns:a16="http://schemas.microsoft.com/office/drawing/2014/main" id="{FA125356-8773-4131-BC96-A12BB067C862}"/>
                  </a:ext>
                </a:extLst>
              </p:cNvPr>
              <p:cNvSpPr/>
              <p:nvPr/>
            </p:nvSpPr>
            <p:spPr bwMode="auto">
              <a:xfrm>
                <a:off x="2968" y="2143"/>
                <a:ext cx="4" cy="4"/>
              </a:xfrm>
              <a:custGeom>
                <a:gdLst>
                  <a:gd fmla="*/ 0 w 4" name="T0"/>
                  <a:gd fmla="*/ 4 h 4" name="T1"/>
                  <a:gd fmla="*/ 0 w 4" name="T2"/>
                  <a:gd fmla="*/ 0 h 4" name="T3"/>
                  <a:gd fmla="*/ 4 w 4" name="T4"/>
                  <a:gd fmla="*/ 4 h 4" name="T5"/>
                  <a:gd fmla="*/ 0 w 4" name="T6"/>
                  <a:gd fmla="*/ 4 h 4" name="T7"/>
                  <a:gd fmla="*/ 0 w 4" name="T8"/>
                  <a:gd fmla="*/ 4 h 4" name="T9"/>
                </a:gdLst>
                <a:cxnLst>
                  <a:cxn ang="0">
                    <a:pos x="T0" y="T1"/>
                  </a:cxn>
                  <a:cxn ang="0">
                    <a:pos x="T2" y="T3"/>
                  </a:cxn>
                  <a:cxn ang="0">
                    <a:pos x="T4" y="T5"/>
                  </a:cxn>
                  <a:cxn ang="0">
                    <a:pos x="T6" y="T7"/>
                  </a:cxn>
                  <a:cxn ang="0">
                    <a:pos x="T8" y="T9"/>
                  </a:cxn>
                </a:cxnLst>
                <a:rect b="b" l="0" r="r" t="0"/>
                <a:pathLst>
                  <a:path h="4" w="4">
                    <a:moveTo>
                      <a:pt x="0" y="4"/>
                    </a:moveTo>
                    <a:lnTo>
                      <a:pt x="0" y="0"/>
                    </a:lnTo>
                    <a:lnTo>
                      <a:pt x="4" y="4"/>
                    </a:lnTo>
                    <a:lnTo>
                      <a:pt x="0" y="4"/>
                    </a:lnTo>
                    <a:lnTo>
                      <a:pt x="0" y="4"/>
                    </a:lnTo>
                    <a:close/>
                  </a:path>
                </a:pathLst>
              </a:custGeom>
              <a:solidFill>
                <a:srgbClr val="C8C8C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71" name="Freeform 261">
                <a:extLst>
                  <a:ext uri="{FF2B5EF4-FFF2-40B4-BE49-F238E27FC236}">
                    <a16:creationId xmlns:a16="http://schemas.microsoft.com/office/drawing/2014/main" id="{F4817B03-D717-4AD4-A838-E3B8AB223635}"/>
                  </a:ext>
                </a:extLst>
              </p:cNvPr>
              <p:cNvSpPr/>
              <p:nvPr/>
            </p:nvSpPr>
            <p:spPr bwMode="auto">
              <a:xfrm>
                <a:off x="2983" y="2151"/>
                <a:ext cx="8" cy="4"/>
              </a:xfrm>
              <a:custGeom>
                <a:gdLst>
                  <a:gd fmla="*/ 8 w 8" name="T0"/>
                  <a:gd fmla="*/ 0 h 4" name="T1"/>
                  <a:gd fmla="*/ 4 w 8" name="T2"/>
                  <a:gd fmla="*/ 4 h 4" name="T3"/>
                  <a:gd fmla="*/ 0 w 8" name="T4"/>
                  <a:gd fmla="*/ 0 h 4" name="T5"/>
                  <a:gd fmla="*/ 0 w 8" name="T6"/>
                  <a:gd fmla="*/ 0 h 4" name="T7"/>
                  <a:gd fmla="*/ 4 w 8" name="T8"/>
                  <a:gd fmla="*/ 0 h 4" name="T9"/>
                  <a:gd fmla="*/ 8 w 8" name="T10"/>
                  <a:gd fmla="*/ 0 h 4" name="T11"/>
                  <a:gd fmla="*/ 8 w 8" name="T12"/>
                  <a:gd fmla="*/ 0 h 4" name="T13"/>
                </a:gdLst>
                <a:cxnLst>
                  <a:cxn ang="0">
                    <a:pos x="T0" y="T1"/>
                  </a:cxn>
                  <a:cxn ang="0">
                    <a:pos x="T2" y="T3"/>
                  </a:cxn>
                  <a:cxn ang="0">
                    <a:pos x="T4" y="T5"/>
                  </a:cxn>
                  <a:cxn ang="0">
                    <a:pos x="T6" y="T7"/>
                  </a:cxn>
                  <a:cxn ang="0">
                    <a:pos x="T8" y="T9"/>
                  </a:cxn>
                  <a:cxn ang="0">
                    <a:pos x="T10" y="T11"/>
                  </a:cxn>
                  <a:cxn ang="0">
                    <a:pos x="T12" y="T13"/>
                  </a:cxn>
                </a:cxnLst>
                <a:rect b="b" l="0" r="r" t="0"/>
                <a:pathLst>
                  <a:path h="4" w="8">
                    <a:moveTo>
                      <a:pt x="8" y="0"/>
                    </a:moveTo>
                    <a:lnTo>
                      <a:pt x="4" y="4"/>
                    </a:lnTo>
                    <a:lnTo>
                      <a:pt x="0" y="0"/>
                    </a:lnTo>
                    <a:lnTo>
                      <a:pt x="0" y="0"/>
                    </a:lnTo>
                    <a:lnTo>
                      <a:pt x="4" y="0"/>
                    </a:lnTo>
                    <a:lnTo>
                      <a:pt x="8" y="0"/>
                    </a:lnTo>
                    <a:lnTo>
                      <a:pt x="8" y="0"/>
                    </a:lnTo>
                    <a:close/>
                  </a:path>
                </a:pathLst>
              </a:custGeom>
              <a:solidFill>
                <a:srgbClr val="403D3C"/>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72" name="Freeform 262">
                <a:extLst>
                  <a:ext uri="{FF2B5EF4-FFF2-40B4-BE49-F238E27FC236}">
                    <a16:creationId xmlns:a16="http://schemas.microsoft.com/office/drawing/2014/main" id="{37233EB0-AA71-4B4D-855E-A812D7CADC94}"/>
                  </a:ext>
                </a:extLst>
              </p:cNvPr>
              <p:cNvSpPr/>
              <p:nvPr/>
            </p:nvSpPr>
            <p:spPr bwMode="auto">
              <a:xfrm>
                <a:off x="2983" y="2147"/>
                <a:ext cx="8" cy="8"/>
              </a:xfrm>
              <a:custGeom>
                <a:gdLst>
                  <a:gd fmla="*/ 8 w 8" name="T0"/>
                  <a:gd fmla="*/ 4 h 8" name="T1"/>
                  <a:gd fmla="*/ 4 w 8" name="T2"/>
                  <a:gd fmla="*/ 8 h 8" name="T3"/>
                  <a:gd fmla="*/ 0 w 8" name="T4"/>
                  <a:gd fmla="*/ 4 h 8" name="T5"/>
                  <a:gd fmla="*/ 4 w 8" name="T6"/>
                  <a:gd fmla="*/ 0 h 8" name="T7"/>
                  <a:gd fmla="*/ 8 w 8" name="T8"/>
                  <a:gd fmla="*/ 4 h 8" name="T9"/>
                </a:gdLst>
                <a:cxnLst>
                  <a:cxn ang="0">
                    <a:pos x="T0" y="T1"/>
                  </a:cxn>
                  <a:cxn ang="0">
                    <a:pos x="T2" y="T3"/>
                  </a:cxn>
                  <a:cxn ang="0">
                    <a:pos x="T4" y="T5"/>
                  </a:cxn>
                  <a:cxn ang="0">
                    <a:pos x="T6" y="T7"/>
                  </a:cxn>
                  <a:cxn ang="0">
                    <a:pos x="T8" y="T9"/>
                  </a:cxn>
                </a:cxnLst>
                <a:rect b="b" l="0" r="r" t="0"/>
                <a:pathLst>
                  <a:path h="8" w="8">
                    <a:moveTo>
                      <a:pt x="8" y="4"/>
                    </a:moveTo>
                    <a:lnTo>
                      <a:pt x="4" y="8"/>
                    </a:lnTo>
                    <a:lnTo>
                      <a:pt x="0" y="4"/>
                    </a:lnTo>
                    <a:lnTo>
                      <a:pt x="4" y="0"/>
                    </a:lnTo>
                    <a:lnTo>
                      <a:pt x="8" y="4"/>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73" name="Freeform 263">
                <a:extLst>
                  <a:ext uri="{FF2B5EF4-FFF2-40B4-BE49-F238E27FC236}">
                    <a16:creationId xmlns:a16="http://schemas.microsoft.com/office/drawing/2014/main" id="{6D3AB55D-4A64-434B-A05A-146631A2C4EF}"/>
                  </a:ext>
                </a:extLst>
              </p:cNvPr>
              <p:cNvSpPr/>
              <p:nvPr/>
            </p:nvSpPr>
            <p:spPr bwMode="auto">
              <a:xfrm>
                <a:off x="2987" y="2151"/>
                <a:ext cx="4" cy="0"/>
              </a:xfrm>
              <a:custGeom>
                <a:gdLst>
                  <a:gd fmla="*/ 0 w 4" name="T0"/>
                  <a:gd fmla="*/ 0 w 4" name="T1"/>
                  <a:gd fmla="*/ 4 w 4" name="T2"/>
                  <a:gd fmla="*/ 0 w 4" name="T3"/>
                  <a:gd fmla="*/ 0 w 4" name="T4"/>
                </a:gdLst>
                <a:cxnLst>
                  <a:cxn ang="0">
                    <a:pos x="T0" y="0"/>
                  </a:cxn>
                  <a:cxn ang="0">
                    <a:pos x="T1" y="0"/>
                  </a:cxn>
                  <a:cxn ang="0">
                    <a:pos x="T2" y="0"/>
                  </a:cxn>
                  <a:cxn ang="0">
                    <a:pos x="T3" y="0"/>
                  </a:cxn>
                  <a:cxn ang="0">
                    <a:pos x="T4" y="0"/>
                  </a:cxn>
                </a:cxnLst>
                <a:rect b="b" l="0" r="r" t="0"/>
                <a:pathLst>
                  <a:path w="4">
                    <a:moveTo>
                      <a:pt x="0" y="0"/>
                    </a:moveTo>
                    <a:lnTo>
                      <a:pt x="0" y="0"/>
                    </a:lnTo>
                    <a:lnTo>
                      <a:pt x="4" y="0"/>
                    </a:lnTo>
                    <a:lnTo>
                      <a:pt x="0" y="0"/>
                    </a:lnTo>
                    <a:lnTo>
                      <a:pt x="0" y="0"/>
                    </a:lnTo>
                    <a:close/>
                  </a:path>
                </a:pathLst>
              </a:custGeom>
              <a:solidFill>
                <a:srgbClr val="C8C8C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74" name="Freeform 264">
                <a:extLst>
                  <a:ext uri="{FF2B5EF4-FFF2-40B4-BE49-F238E27FC236}">
                    <a16:creationId xmlns:a16="http://schemas.microsoft.com/office/drawing/2014/main" id="{03F57E8A-2BE5-41A9-9352-0D4AE0213B90}"/>
                  </a:ext>
                </a:extLst>
              </p:cNvPr>
              <p:cNvSpPr/>
              <p:nvPr/>
            </p:nvSpPr>
            <p:spPr bwMode="auto">
              <a:xfrm>
                <a:off x="2976" y="2143"/>
                <a:ext cx="11" cy="8"/>
              </a:xfrm>
              <a:custGeom>
                <a:gdLst>
                  <a:gd fmla="*/ 11 w 11" name="T0"/>
                  <a:gd fmla="*/ 4 h 8" name="T1"/>
                  <a:gd fmla="*/ 7 w 11" name="T2"/>
                  <a:gd fmla="*/ 8 h 8" name="T3"/>
                  <a:gd fmla="*/ 0 w 11" name="T4"/>
                  <a:gd fmla="*/ 4 h 8" name="T5"/>
                  <a:gd fmla="*/ 3 w 11" name="T6"/>
                  <a:gd fmla="*/ 4 h 8" name="T7"/>
                  <a:gd fmla="*/ 7 w 11" name="T8"/>
                  <a:gd fmla="*/ 0 h 8" name="T9"/>
                  <a:gd fmla="*/ 11 w 11" name="T10"/>
                  <a:gd fmla="*/ 4 h 8" name="T11"/>
                  <a:gd fmla="*/ 11 w 11" name="T12"/>
                  <a:gd fmla="*/ 4 h 8" name="T13"/>
                </a:gdLst>
                <a:cxnLst>
                  <a:cxn ang="0">
                    <a:pos x="T0" y="T1"/>
                  </a:cxn>
                  <a:cxn ang="0">
                    <a:pos x="T2" y="T3"/>
                  </a:cxn>
                  <a:cxn ang="0">
                    <a:pos x="T4" y="T5"/>
                  </a:cxn>
                  <a:cxn ang="0">
                    <a:pos x="T6" y="T7"/>
                  </a:cxn>
                  <a:cxn ang="0">
                    <a:pos x="T8" y="T9"/>
                  </a:cxn>
                  <a:cxn ang="0">
                    <a:pos x="T10" y="T11"/>
                  </a:cxn>
                  <a:cxn ang="0">
                    <a:pos x="T12" y="T13"/>
                  </a:cxn>
                </a:cxnLst>
                <a:rect b="b" l="0" r="r" t="0"/>
                <a:pathLst>
                  <a:path h="8" w="11">
                    <a:moveTo>
                      <a:pt x="11" y="4"/>
                    </a:moveTo>
                    <a:lnTo>
                      <a:pt x="7" y="8"/>
                    </a:lnTo>
                    <a:lnTo>
                      <a:pt x="0" y="4"/>
                    </a:lnTo>
                    <a:lnTo>
                      <a:pt x="3" y="4"/>
                    </a:lnTo>
                    <a:lnTo>
                      <a:pt x="7" y="0"/>
                    </a:lnTo>
                    <a:lnTo>
                      <a:pt x="11" y="4"/>
                    </a:lnTo>
                    <a:lnTo>
                      <a:pt x="11" y="4"/>
                    </a:lnTo>
                    <a:close/>
                  </a:path>
                </a:pathLst>
              </a:custGeom>
              <a:solidFill>
                <a:srgbClr val="403D3C"/>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75" name="Freeform 265">
                <a:extLst>
                  <a:ext uri="{FF2B5EF4-FFF2-40B4-BE49-F238E27FC236}">
                    <a16:creationId xmlns:a16="http://schemas.microsoft.com/office/drawing/2014/main" id="{819A4670-4D63-44BD-AC57-9DAAE7486BB7}"/>
                  </a:ext>
                </a:extLst>
              </p:cNvPr>
              <p:cNvSpPr/>
              <p:nvPr/>
            </p:nvSpPr>
            <p:spPr bwMode="auto">
              <a:xfrm>
                <a:off x="2979" y="2143"/>
                <a:ext cx="8" cy="8"/>
              </a:xfrm>
              <a:custGeom>
                <a:gdLst>
                  <a:gd fmla="*/ 8 w 8" name="T0"/>
                  <a:gd fmla="*/ 4 h 8" name="T1"/>
                  <a:gd fmla="*/ 4 w 8" name="T2"/>
                  <a:gd fmla="*/ 8 h 8" name="T3"/>
                  <a:gd fmla="*/ 0 w 8" name="T4"/>
                  <a:gd fmla="*/ 4 h 8" name="T5"/>
                  <a:gd fmla="*/ 4 w 8" name="T6"/>
                  <a:gd fmla="*/ 0 h 8" name="T7"/>
                  <a:gd fmla="*/ 8 w 8" name="T8"/>
                  <a:gd fmla="*/ 4 h 8" name="T9"/>
                </a:gdLst>
                <a:cxnLst>
                  <a:cxn ang="0">
                    <a:pos x="T0" y="T1"/>
                  </a:cxn>
                  <a:cxn ang="0">
                    <a:pos x="T2" y="T3"/>
                  </a:cxn>
                  <a:cxn ang="0">
                    <a:pos x="T4" y="T5"/>
                  </a:cxn>
                  <a:cxn ang="0">
                    <a:pos x="T6" y="T7"/>
                  </a:cxn>
                  <a:cxn ang="0">
                    <a:pos x="T8" y="T9"/>
                  </a:cxn>
                </a:cxnLst>
                <a:rect b="b" l="0" r="r" t="0"/>
                <a:pathLst>
                  <a:path h="8" w="8">
                    <a:moveTo>
                      <a:pt x="8" y="4"/>
                    </a:moveTo>
                    <a:lnTo>
                      <a:pt x="4" y="8"/>
                    </a:lnTo>
                    <a:lnTo>
                      <a:pt x="0" y="4"/>
                    </a:lnTo>
                    <a:lnTo>
                      <a:pt x="4" y="0"/>
                    </a:lnTo>
                    <a:lnTo>
                      <a:pt x="8" y="4"/>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76" name="Freeform 266">
                <a:extLst>
                  <a:ext uri="{FF2B5EF4-FFF2-40B4-BE49-F238E27FC236}">
                    <a16:creationId xmlns:a16="http://schemas.microsoft.com/office/drawing/2014/main" id="{DC212695-45FE-4246-BE5A-1C82BF7AE9C3}"/>
                  </a:ext>
                </a:extLst>
              </p:cNvPr>
              <p:cNvSpPr/>
              <p:nvPr/>
            </p:nvSpPr>
            <p:spPr bwMode="auto">
              <a:xfrm>
                <a:off x="2979" y="2147"/>
                <a:ext cx="4" cy="0"/>
              </a:xfrm>
              <a:custGeom>
                <a:gdLst>
                  <a:gd fmla="*/ 0 w 4" name="T0"/>
                  <a:gd fmla="*/ 4 w 4" name="T1"/>
                  <a:gd fmla="*/ 4 w 4" name="T2"/>
                  <a:gd fmla="*/ 4 w 4" name="T3"/>
                  <a:gd fmla="*/ 0 w 4" name="T4"/>
                </a:gdLst>
                <a:cxnLst>
                  <a:cxn ang="0">
                    <a:pos x="T0" y="0"/>
                  </a:cxn>
                  <a:cxn ang="0">
                    <a:pos x="T1" y="0"/>
                  </a:cxn>
                  <a:cxn ang="0">
                    <a:pos x="T2" y="0"/>
                  </a:cxn>
                  <a:cxn ang="0">
                    <a:pos x="T3" y="0"/>
                  </a:cxn>
                  <a:cxn ang="0">
                    <a:pos x="T4" y="0"/>
                  </a:cxn>
                </a:cxnLst>
                <a:rect b="b" l="0" r="r" t="0"/>
                <a:pathLst>
                  <a:path w="4">
                    <a:moveTo>
                      <a:pt x="0" y="0"/>
                    </a:moveTo>
                    <a:lnTo>
                      <a:pt x="4" y="0"/>
                    </a:lnTo>
                    <a:lnTo>
                      <a:pt x="4" y="0"/>
                    </a:lnTo>
                    <a:lnTo>
                      <a:pt x="4" y="0"/>
                    </a:lnTo>
                    <a:lnTo>
                      <a:pt x="0" y="0"/>
                    </a:lnTo>
                    <a:close/>
                  </a:path>
                </a:pathLst>
              </a:custGeom>
              <a:solidFill>
                <a:srgbClr val="C8C8C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77" name="Freeform 267">
                <a:extLst>
                  <a:ext uri="{FF2B5EF4-FFF2-40B4-BE49-F238E27FC236}">
                    <a16:creationId xmlns:a16="http://schemas.microsoft.com/office/drawing/2014/main" id="{4CE88229-DDB5-46CF-B4C8-5102F7783E5C}"/>
                  </a:ext>
                </a:extLst>
              </p:cNvPr>
              <p:cNvSpPr/>
              <p:nvPr/>
            </p:nvSpPr>
            <p:spPr bwMode="auto">
              <a:xfrm>
                <a:off x="2972" y="2140"/>
                <a:ext cx="7" cy="7"/>
              </a:xfrm>
              <a:custGeom>
                <a:gdLst>
                  <a:gd fmla="*/ 7 w 7" name="T0"/>
                  <a:gd fmla="*/ 3 h 7" name="T1"/>
                  <a:gd fmla="*/ 4 w 7" name="T2"/>
                  <a:gd fmla="*/ 7 h 7" name="T3"/>
                  <a:gd fmla="*/ 0 w 7" name="T4"/>
                  <a:gd fmla="*/ 3 h 7" name="T5"/>
                  <a:gd fmla="*/ 0 w 7" name="T6"/>
                  <a:gd fmla="*/ 3 h 7" name="T7"/>
                  <a:gd fmla="*/ 4 w 7" name="T8"/>
                  <a:gd fmla="*/ 0 h 7" name="T9"/>
                  <a:gd fmla="*/ 7 w 7" name="T10"/>
                  <a:gd fmla="*/ 3 h 7" name="T11"/>
                  <a:gd fmla="*/ 7 w 7" name="T12"/>
                  <a:gd fmla="*/ 3 h 7" name="T13"/>
                </a:gdLst>
                <a:cxnLst>
                  <a:cxn ang="0">
                    <a:pos x="T0" y="T1"/>
                  </a:cxn>
                  <a:cxn ang="0">
                    <a:pos x="T2" y="T3"/>
                  </a:cxn>
                  <a:cxn ang="0">
                    <a:pos x="T4" y="T5"/>
                  </a:cxn>
                  <a:cxn ang="0">
                    <a:pos x="T6" y="T7"/>
                  </a:cxn>
                  <a:cxn ang="0">
                    <a:pos x="T8" y="T9"/>
                  </a:cxn>
                  <a:cxn ang="0">
                    <a:pos x="T10" y="T11"/>
                  </a:cxn>
                  <a:cxn ang="0">
                    <a:pos x="T12" y="T13"/>
                  </a:cxn>
                </a:cxnLst>
                <a:rect b="b" l="0" r="r" t="0"/>
                <a:pathLst>
                  <a:path h="7" w="7">
                    <a:moveTo>
                      <a:pt x="7" y="3"/>
                    </a:moveTo>
                    <a:lnTo>
                      <a:pt x="4" y="7"/>
                    </a:lnTo>
                    <a:lnTo>
                      <a:pt x="0" y="3"/>
                    </a:lnTo>
                    <a:lnTo>
                      <a:pt x="0" y="3"/>
                    </a:lnTo>
                    <a:lnTo>
                      <a:pt x="4" y="0"/>
                    </a:lnTo>
                    <a:lnTo>
                      <a:pt x="7" y="3"/>
                    </a:lnTo>
                    <a:lnTo>
                      <a:pt x="7" y="3"/>
                    </a:lnTo>
                    <a:close/>
                  </a:path>
                </a:pathLst>
              </a:custGeom>
              <a:solidFill>
                <a:srgbClr val="403D3C"/>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78" name="Freeform 268">
                <a:extLst>
                  <a:ext uri="{FF2B5EF4-FFF2-40B4-BE49-F238E27FC236}">
                    <a16:creationId xmlns:a16="http://schemas.microsoft.com/office/drawing/2014/main" id="{8A8ACC5B-08FD-47C6-9F89-39E8A1A4108A}"/>
                  </a:ext>
                </a:extLst>
              </p:cNvPr>
              <p:cNvSpPr/>
              <p:nvPr/>
            </p:nvSpPr>
            <p:spPr bwMode="auto">
              <a:xfrm>
                <a:off x="2972" y="2140"/>
                <a:ext cx="7" cy="3"/>
              </a:xfrm>
              <a:custGeom>
                <a:gdLst>
                  <a:gd fmla="*/ 7 w 7" name="T0"/>
                  <a:gd fmla="*/ 3 h 3" name="T1"/>
                  <a:gd fmla="*/ 4 w 7" name="T2"/>
                  <a:gd fmla="*/ 3 h 3" name="T3"/>
                  <a:gd fmla="*/ 0 w 7" name="T4"/>
                  <a:gd fmla="*/ 3 h 3" name="T5"/>
                  <a:gd fmla="*/ 4 w 7" name="T6"/>
                  <a:gd fmla="*/ 0 h 3" name="T7"/>
                  <a:gd fmla="*/ 7 w 7" name="T8"/>
                  <a:gd fmla="*/ 3 h 3" name="T9"/>
                </a:gdLst>
                <a:cxnLst>
                  <a:cxn ang="0">
                    <a:pos x="T0" y="T1"/>
                  </a:cxn>
                  <a:cxn ang="0">
                    <a:pos x="T2" y="T3"/>
                  </a:cxn>
                  <a:cxn ang="0">
                    <a:pos x="T4" y="T5"/>
                  </a:cxn>
                  <a:cxn ang="0">
                    <a:pos x="T6" y="T7"/>
                  </a:cxn>
                  <a:cxn ang="0">
                    <a:pos x="T8" y="T9"/>
                  </a:cxn>
                </a:cxnLst>
                <a:rect b="b" l="0" r="r" t="0"/>
                <a:pathLst>
                  <a:path h="3" w="7">
                    <a:moveTo>
                      <a:pt x="7" y="3"/>
                    </a:moveTo>
                    <a:lnTo>
                      <a:pt x="4" y="3"/>
                    </a:lnTo>
                    <a:lnTo>
                      <a:pt x="0" y="3"/>
                    </a:lnTo>
                    <a:lnTo>
                      <a:pt x="4" y="0"/>
                    </a:lnTo>
                    <a:lnTo>
                      <a:pt x="7" y="3"/>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79" name="Freeform 269">
                <a:extLst>
                  <a:ext uri="{FF2B5EF4-FFF2-40B4-BE49-F238E27FC236}">
                    <a16:creationId xmlns:a16="http://schemas.microsoft.com/office/drawing/2014/main" id="{187E66CE-C734-4FA5-8AE3-B9B7F31AB6C3}"/>
                  </a:ext>
                </a:extLst>
              </p:cNvPr>
              <p:cNvSpPr/>
              <p:nvPr/>
            </p:nvSpPr>
            <p:spPr bwMode="auto">
              <a:xfrm>
                <a:off x="2972" y="2140"/>
                <a:ext cx="7" cy="3"/>
              </a:xfrm>
              <a:custGeom>
                <a:gdLst>
                  <a:gd fmla="*/ 0 w 7" name="T0"/>
                  <a:gd fmla="*/ 3 h 3" name="T1"/>
                  <a:gd fmla="*/ 4 w 7" name="T2"/>
                  <a:gd fmla="*/ 0 h 3" name="T3"/>
                  <a:gd fmla="*/ 7 w 7" name="T4"/>
                  <a:gd fmla="*/ 3 h 3" name="T5"/>
                  <a:gd fmla="*/ 4 w 7" name="T6"/>
                  <a:gd fmla="*/ 3 h 3" name="T7"/>
                  <a:gd fmla="*/ 0 w 7" name="T8"/>
                  <a:gd fmla="*/ 3 h 3" name="T9"/>
                </a:gdLst>
                <a:cxnLst>
                  <a:cxn ang="0">
                    <a:pos x="T0" y="T1"/>
                  </a:cxn>
                  <a:cxn ang="0">
                    <a:pos x="T2" y="T3"/>
                  </a:cxn>
                  <a:cxn ang="0">
                    <a:pos x="T4" y="T5"/>
                  </a:cxn>
                  <a:cxn ang="0">
                    <a:pos x="T6" y="T7"/>
                  </a:cxn>
                  <a:cxn ang="0">
                    <a:pos x="T8" y="T9"/>
                  </a:cxn>
                </a:cxnLst>
                <a:rect b="b" l="0" r="r" t="0"/>
                <a:pathLst>
                  <a:path h="3" w="7">
                    <a:moveTo>
                      <a:pt x="0" y="3"/>
                    </a:moveTo>
                    <a:lnTo>
                      <a:pt x="4" y="0"/>
                    </a:lnTo>
                    <a:lnTo>
                      <a:pt x="7" y="3"/>
                    </a:lnTo>
                    <a:lnTo>
                      <a:pt x="4" y="3"/>
                    </a:lnTo>
                    <a:lnTo>
                      <a:pt x="0" y="3"/>
                    </a:lnTo>
                    <a:close/>
                  </a:path>
                </a:pathLst>
              </a:custGeom>
              <a:solidFill>
                <a:srgbClr val="C8C8C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80" name="Freeform 270">
                <a:extLst>
                  <a:ext uri="{FF2B5EF4-FFF2-40B4-BE49-F238E27FC236}">
                    <a16:creationId xmlns:a16="http://schemas.microsoft.com/office/drawing/2014/main" id="{413DB78C-9E8D-40E1-B061-277686685398}"/>
                  </a:ext>
                </a:extLst>
              </p:cNvPr>
              <p:cNvSpPr/>
              <p:nvPr/>
            </p:nvSpPr>
            <p:spPr bwMode="auto">
              <a:xfrm>
                <a:off x="2991" y="2147"/>
                <a:ext cx="7" cy="4"/>
              </a:xfrm>
              <a:custGeom>
                <a:gdLst>
                  <a:gd fmla="*/ 7 w 7" name="T0"/>
                  <a:gd fmla="*/ 0 h 4" name="T1"/>
                  <a:gd fmla="*/ 3 w 7" name="T2"/>
                  <a:gd fmla="*/ 4 h 4" name="T3"/>
                  <a:gd fmla="*/ 0 w 7" name="T4"/>
                  <a:gd fmla="*/ 0 h 4" name="T5"/>
                  <a:gd fmla="*/ 0 w 7" name="T6"/>
                  <a:gd fmla="*/ 0 h 4" name="T7"/>
                  <a:gd fmla="*/ 3 w 7" name="T8"/>
                  <a:gd fmla="*/ 0 h 4" name="T9"/>
                  <a:gd fmla="*/ 7 w 7" name="T10"/>
                  <a:gd fmla="*/ 0 h 4" name="T11"/>
                  <a:gd fmla="*/ 7 w 7" name="T12"/>
                  <a:gd fmla="*/ 0 h 4" name="T13"/>
                </a:gdLst>
                <a:cxnLst>
                  <a:cxn ang="0">
                    <a:pos x="T0" y="T1"/>
                  </a:cxn>
                  <a:cxn ang="0">
                    <a:pos x="T2" y="T3"/>
                  </a:cxn>
                  <a:cxn ang="0">
                    <a:pos x="T4" y="T5"/>
                  </a:cxn>
                  <a:cxn ang="0">
                    <a:pos x="T6" y="T7"/>
                  </a:cxn>
                  <a:cxn ang="0">
                    <a:pos x="T8" y="T9"/>
                  </a:cxn>
                  <a:cxn ang="0">
                    <a:pos x="T10" y="T11"/>
                  </a:cxn>
                  <a:cxn ang="0">
                    <a:pos x="T12" y="T13"/>
                  </a:cxn>
                </a:cxnLst>
                <a:rect b="b" l="0" r="r" t="0"/>
                <a:pathLst>
                  <a:path h="4" w="7">
                    <a:moveTo>
                      <a:pt x="7" y="0"/>
                    </a:moveTo>
                    <a:lnTo>
                      <a:pt x="3" y="4"/>
                    </a:lnTo>
                    <a:lnTo>
                      <a:pt x="0" y="0"/>
                    </a:lnTo>
                    <a:lnTo>
                      <a:pt x="0" y="0"/>
                    </a:lnTo>
                    <a:lnTo>
                      <a:pt x="3" y="0"/>
                    </a:lnTo>
                    <a:lnTo>
                      <a:pt x="7" y="0"/>
                    </a:lnTo>
                    <a:lnTo>
                      <a:pt x="7" y="0"/>
                    </a:lnTo>
                    <a:close/>
                  </a:path>
                </a:pathLst>
              </a:custGeom>
              <a:solidFill>
                <a:srgbClr val="403D3C"/>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81" name="Freeform 271">
                <a:extLst>
                  <a:ext uri="{FF2B5EF4-FFF2-40B4-BE49-F238E27FC236}">
                    <a16:creationId xmlns:a16="http://schemas.microsoft.com/office/drawing/2014/main" id="{F1745F41-35DA-480F-8C52-1518C9A0C499}"/>
                  </a:ext>
                </a:extLst>
              </p:cNvPr>
              <p:cNvSpPr/>
              <p:nvPr/>
            </p:nvSpPr>
            <p:spPr bwMode="auto">
              <a:xfrm>
                <a:off x="2991" y="2143"/>
                <a:ext cx="7" cy="8"/>
              </a:xfrm>
              <a:custGeom>
                <a:gdLst>
                  <a:gd fmla="*/ 7 w 7" name="T0"/>
                  <a:gd fmla="*/ 4 h 8" name="T1"/>
                  <a:gd fmla="*/ 3 w 7" name="T2"/>
                  <a:gd fmla="*/ 8 h 8" name="T3"/>
                  <a:gd fmla="*/ 0 w 7" name="T4"/>
                  <a:gd fmla="*/ 4 h 8" name="T5"/>
                  <a:gd fmla="*/ 3 w 7" name="T6"/>
                  <a:gd fmla="*/ 0 h 8" name="T7"/>
                  <a:gd fmla="*/ 7 w 7" name="T8"/>
                  <a:gd fmla="*/ 4 h 8" name="T9"/>
                </a:gdLst>
                <a:cxnLst>
                  <a:cxn ang="0">
                    <a:pos x="T0" y="T1"/>
                  </a:cxn>
                  <a:cxn ang="0">
                    <a:pos x="T2" y="T3"/>
                  </a:cxn>
                  <a:cxn ang="0">
                    <a:pos x="T4" y="T5"/>
                  </a:cxn>
                  <a:cxn ang="0">
                    <a:pos x="T6" y="T7"/>
                  </a:cxn>
                  <a:cxn ang="0">
                    <a:pos x="T8" y="T9"/>
                  </a:cxn>
                </a:cxnLst>
                <a:rect b="b" l="0" r="r" t="0"/>
                <a:pathLst>
                  <a:path h="8" w="7">
                    <a:moveTo>
                      <a:pt x="7" y="4"/>
                    </a:moveTo>
                    <a:lnTo>
                      <a:pt x="3" y="8"/>
                    </a:lnTo>
                    <a:lnTo>
                      <a:pt x="0" y="4"/>
                    </a:lnTo>
                    <a:lnTo>
                      <a:pt x="3" y="0"/>
                    </a:lnTo>
                    <a:lnTo>
                      <a:pt x="7" y="4"/>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82" name="Freeform 272">
                <a:extLst>
                  <a:ext uri="{FF2B5EF4-FFF2-40B4-BE49-F238E27FC236}">
                    <a16:creationId xmlns:a16="http://schemas.microsoft.com/office/drawing/2014/main" id="{031407BF-CAAF-40CD-8026-4270D00E9151}"/>
                  </a:ext>
                </a:extLst>
              </p:cNvPr>
              <p:cNvSpPr/>
              <p:nvPr/>
            </p:nvSpPr>
            <p:spPr bwMode="auto">
              <a:xfrm>
                <a:off x="2994" y="2147"/>
                <a:ext cx="4" cy="0"/>
              </a:xfrm>
              <a:custGeom>
                <a:gdLst>
                  <a:gd fmla="*/ 0 w 4" name="T0"/>
                  <a:gd fmla="*/ 0 w 4" name="T1"/>
                  <a:gd fmla="*/ 4 w 4" name="T2"/>
                  <a:gd fmla="*/ 0 w 4" name="T3"/>
                  <a:gd fmla="*/ 0 w 4" name="T4"/>
                </a:gdLst>
                <a:cxnLst>
                  <a:cxn ang="0">
                    <a:pos x="T0" y="0"/>
                  </a:cxn>
                  <a:cxn ang="0">
                    <a:pos x="T1" y="0"/>
                  </a:cxn>
                  <a:cxn ang="0">
                    <a:pos x="T2" y="0"/>
                  </a:cxn>
                  <a:cxn ang="0">
                    <a:pos x="T3" y="0"/>
                  </a:cxn>
                  <a:cxn ang="0">
                    <a:pos x="T4" y="0"/>
                  </a:cxn>
                </a:cxnLst>
                <a:rect b="b" l="0" r="r" t="0"/>
                <a:pathLst>
                  <a:path w="4">
                    <a:moveTo>
                      <a:pt x="0" y="0"/>
                    </a:moveTo>
                    <a:lnTo>
                      <a:pt x="0" y="0"/>
                    </a:lnTo>
                    <a:lnTo>
                      <a:pt x="4" y="0"/>
                    </a:lnTo>
                    <a:lnTo>
                      <a:pt x="0" y="0"/>
                    </a:lnTo>
                    <a:lnTo>
                      <a:pt x="0" y="0"/>
                    </a:lnTo>
                    <a:close/>
                  </a:path>
                </a:pathLst>
              </a:custGeom>
              <a:solidFill>
                <a:srgbClr val="C8C8C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83" name="Freeform 273">
                <a:extLst>
                  <a:ext uri="{FF2B5EF4-FFF2-40B4-BE49-F238E27FC236}">
                    <a16:creationId xmlns:a16="http://schemas.microsoft.com/office/drawing/2014/main" id="{9BDA549A-9EB2-49B6-B929-546FD16D37CD}"/>
                  </a:ext>
                </a:extLst>
              </p:cNvPr>
              <p:cNvSpPr/>
              <p:nvPr/>
            </p:nvSpPr>
            <p:spPr bwMode="auto">
              <a:xfrm>
                <a:off x="2983" y="2140"/>
                <a:ext cx="11" cy="7"/>
              </a:xfrm>
              <a:custGeom>
                <a:gdLst>
                  <a:gd fmla="*/ 11 w 11" name="T0"/>
                  <a:gd fmla="*/ 3 h 7" name="T1"/>
                  <a:gd fmla="*/ 8 w 11" name="T2"/>
                  <a:gd fmla="*/ 7 h 7" name="T3"/>
                  <a:gd fmla="*/ 0 w 11" name="T4"/>
                  <a:gd fmla="*/ 3 h 7" name="T5"/>
                  <a:gd fmla="*/ 0 w 11" name="T6"/>
                  <a:gd fmla="*/ 3 h 7" name="T7"/>
                  <a:gd fmla="*/ 8 w 11" name="T8"/>
                  <a:gd fmla="*/ 0 h 7" name="T9"/>
                  <a:gd fmla="*/ 11 w 11" name="T10"/>
                  <a:gd fmla="*/ 3 h 7" name="T11"/>
                  <a:gd fmla="*/ 11 w 11" name="T12"/>
                  <a:gd fmla="*/ 3 h 7" name="T13"/>
                </a:gdLst>
                <a:cxnLst>
                  <a:cxn ang="0">
                    <a:pos x="T0" y="T1"/>
                  </a:cxn>
                  <a:cxn ang="0">
                    <a:pos x="T2" y="T3"/>
                  </a:cxn>
                  <a:cxn ang="0">
                    <a:pos x="T4" y="T5"/>
                  </a:cxn>
                  <a:cxn ang="0">
                    <a:pos x="T6" y="T7"/>
                  </a:cxn>
                  <a:cxn ang="0">
                    <a:pos x="T8" y="T9"/>
                  </a:cxn>
                  <a:cxn ang="0">
                    <a:pos x="T10" y="T11"/>
                  </a:cxn>
                  <a:cxn ang="0">
                    <a:pos x="T12" y="T13"/>
                  </a:cxn>
                </a:cxnLst>
                <a:rect b="b" l="0" r="r" t="0"/>
                <a:pathLst>
                  <a:path h="7" w="11">
                    <a:moveTo>
                      <a:pt x="11" y="3"/>
                    </a:moveTo>
                    <a:lnTo>
                      <a:pt x="8" y="7"/>
                    </a:lnTo>
                    <a:lnTo>
                      <a:pt x="0" y="3"/>
                    </a:lnTo>
                    <a:lnTo>
                      <a:pt x="0" y="3"/>
                    </a:lnTo>
                    <a:lnTo>
                      <a:pt x="8" y="0"/>
                    </a:lnTo>
                    <a:lnTo>
                      <a:pt x="11" y="3"/>
                    </a:lnTo>
                    <a:lnTo>
                      <a:pt x="11" y="3"/>
                    </a:lnTo>
                    <a:close/>
                  </a:path>
                </a:pathLst>
              </a:custGeom>
              <a:solidFill>
                <a:srgbClr val="403D3C"/>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84" name="Freeform 274">
                <a:extLst>
                  <a:ext uri="{FF2B5EF4-FFF2-40B4-BE49-F238E27FC236}">
                    <a16:creationId xmlns:a16="http://schemas.microsoft.com/office/drawing/2014/main" id="{84A78BFB-2B09-450D-9ECD-13FC1C682C23}"/>
                  </a:ext>
                </a:extLst>
              </p:cNvPr>
              <p:cNvSpPr/>
              <p:nvPr/>
            </p:nvSpPr>
            <p:spPr bwMode="auto">
              <a:xfrm>
                <a:off x="2983" y="2140"/>
                <a:ext cx="11" cy="7"/>
              </a:xfrm>
              <a:custGeom>
                <a:gdLst>
                  <a:gd fmla="*/ 11 w 11" name="T0"/>
                  <a:gd fmla="*/ 3 h 7" name="T1"/>
                  <a:gd fmla="*/ 8 w 11" name="T2"/>
                  <a:gd fmla="*/ 7 h 7" name="T3"/>
                  <a:gd fmla="*/ 0 w 11" name="T4"/>
                  <a:gd fmla="*/ 3 h 7" name="T5"/>
                  <a:gd fmla="*/ 8 w 11" name="T6"/>
                  <a:gd fmla="*/ 0 h 7" name="T7"/>
                  <a:gd fmla="*/ 11 w 11" name="T8"/>
                  <a:gd fmla="*/ 3 h 7" name="T9"/>
                </a:gdLst>
                <a:cxnLst>
                  <a:cxn ang="0">
                    <a:pos x="T0" y="T1"/>
                  </a:cxn>
                  <a:cxn ang="0">
                    <a:pos x="T2" y="T3"/>
                  </a:cxn>
                  <a:cxn ang="0">
                    <a:pos x="T4" y="T5"/>
                  </a:cxn>
                  <a:cxn ang="0">
                    <a:pos x="T6" y="T7"/>
                  </a:cxn>
                  <a:cxn ang="0">
                    <a:pos x="T8" y="T9"/>
                  </a:cxn>
                </a:cxnLst>
                <a:rect b="b" l="0" r="r" t="0"/>
                <a:pathLst>
                  <a:path h="7" w="11">
                    <a:moveTo>
                      <a:pt x="11" y="3"/>
                    </a:moveTo>
                    <a:lnTo>
                      <a:pt x="8" y="7"/>
                    </a:lnTo>
                    <a:lnTo>
                      <a:pt x="0" y="3"/>
                    </a:lnTo>
                    <a:lnTo>
                      <a:pt x="8" y="0"/>
                    </a:lnTo>
                    <a:lnTo>
                      <a:pt x="11" y="3"/>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85" name="Freeform 275">
                <a:extLst>
                  <a:ext uri="{FF2B5EF4-FFF2-40B4-BE49-F238E27FC236}">
                    <a16:creationId xmlns:a16="http://schemas.microsoft.com/office/drawing/2014/main" id="{103B8201-3A52-4E5F-AA9C-B9D01171CEC4}"/>
                  </a:ext>
                </a:extLst>
              </p:cNvPr>
              <p:cNvSpPr/>
              <p:nvPr/>
            </p:nvSpPr>
            <p:spPr bwMode="auto">
              <a:xfrm>
                <a:off x="2987" y="2143"/>
                <a:ext cx="4" cy="0"/>
              </a:xfrm>
              <a:custGeom>
                <a:gdLst>
                  <a:gd fmla="*/ 0 w 4" name="T0"/>
                  <a:gd fmla="*/ 4 w 4" name="T1"/>
                  <a:gd fmla="*/ 4 w 4" name="T2"/>
                  <a:gd fmla="*/ 4 w 4" name="T3"/>
                  <a:gd fmla="*/ 0 w 4" name="T4"/>
                </a:gdLst>
                <a:cxnLst>
                  <a:cxn ang="0">
                    <a:pos x="T0" y="0"/>
                  </a:cxn>
                  <a:cxn ang="0">
                    <a:pos x="T1" y="0"/>
                  </a:cxn>
                  <a:cxn ang="0">
                    <a:pos x="T2" y="0"/>
                  </a:cxn>
                  <a:cxn ang="0">
                    <a:pos x="T3" y="0"/>
                  </a:cxn>
                  <a:cxn ang="0">
                    <a:pos x="T4" y="0"/>
                  </a:cxn>
                </a:cxnLst>
                <a:rect b="b" l="0" r="r" t="0"/>
                <a:pathLst>
                  <a:path w="4">
                    <a:moveTo>
                      <a:pt x="0" y="0"/>
                    </a:moveTo>
                    <a:lnTo>
                      <a:pt x="4" y="0"/>
                    </a:lnTo>
                    <a:lnTo>
                      <a:pt x="4" y="0"/>
                    </a:lnTo>
                    <a:lnTo>
                      <a:pt x="4" y="0"/>
                    </a:lnTo>
                    <a:lnTo>
                      <a:pt x="0" y="0"/>
                    </a:lnTo>
                    <a:close/>
                  </a:path>
                </a:pathLst>
              </a:custGeom>
              <a:solidFill>
                <a:srgbClr val="C8C8C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86" name="Freeform 276">
                <a:extLst>
                  <a:ext uri="{FF2B5EF4-FFF2-40B4-BE49-F238E27FC236}">
                    <a16:creationId xmlns:a16="http://schemas.microsoft.com/office/drawing/2014/main" id="{322E3834-C834-4D4A-9E9C-D8204EA61513}"/>
                  </a:ext>
                </a:extLst>
              </p:cNvPr>
              <p:cNvSpPr/>
              <p:nvPr/>
            </p:nvSpPr>
            <p:spPr bwMode="auto">
              <a:xfrm>
                <a:off x="2979" y="2136"/>
                <a:ext cx="8" cy="7"/>
              </a:xfrm>
              <a:custGeom>
                <a:gdLst>
                  <a:gd fmla="*/ 8 w 8" name="T0"/>
                  <a:gd fmla="*/ 4 h 7" name="T1"/>
                  <a:gd fmla="*/ 4 w 8" name="T2"/>
                  <a:gd fmla="*/ 7 h 7" name="T3"/>
                  <a:gd fmla="*/ 0 w 8" name="T4"/>
                  <a:gd fmla="*/ 4 h 7" name="T5"/>
                  <a:gd fmla="*/ 0 w 8" name="T6"/>
                  <a:gd fmla="*/ 4 h 7" name="T7"/>
                  <a:gd fmla="*/ 4 w 8" name="T8"/>
                  <a:gd fmla="*/ 0 h 7" name="T9"/>
                  <a:gd fmla="*/ 8 w 8" name="T10"/>
                  <a:gd fmla="*/ 4 h 7" name="T11"/>
                  <a:gd fmla="*/ 8 w 8" name="T12"/>
                  <a:gd fmla="*/ 4 h 7" name="T13"/>
                </a:gdLst>
                <a:cxnLst>
                  <a:cxn ang="0">
                    <a:pos x="T0" y="T1"/>
                  </a:cxn>
                  <a:cxn ang="0">
                    <a:pos x="T2" y="T3"/>
                  </a:cxn>
                  <a:cxn ang="0">
                    <a:pos x="T4" y="T5"/>
                  </a:cxn>
                  <a:cxn ang="0">
                    <a:pos x="T6" y="T7"/>
                  </a:cxn>
                  <a:cxn ang="0">
                    <a:pos x="T8" y="T9"/>
                  </a:cxn>
                  <a:cxn ang="0">
                    <a:pos x="T10" y="T11"/>
                  </a:cxn>
                  <a:cxn ang="0">
                    <a:pos x="T12" y="T13"/>
                  </a:cxn>
                </a:cxnLst>
                <a:rect b="b" l="0" r="r" t="0"/>
                <a:pathLst>
                  <a:path h="7" w="8">
                    <a:moveTo>
                      <a:pt x="8" y="4"/>
                    </a:moveTo>
                    <a:lnTo>
                      <a:pt x="4" y="7"/>
                    </a:lnTo>
                    <a:lnTo>
                      <a:pt x="0" y="4"/>
                    </a:lnTo>
                    <a:lnTo>
                      <a:pt x="0" y="4"/>
                    </a:lnTo>
                    <a:lnTo>
                      <a:pt x="4" y="0"/>
                    </a:lnTo>
                    <a:lnTo>
                      <a:pt x="8" y="4"/>
                    </a:lnTo>
                    <a:lnTo>
                      <a:pt x="8" y="4"/>
                    </a:lnTo>
                    <a:close/>
                  </a:path>
                </a:pathLst>
              </a:custGeom>
              <a:solidFill>
                <a:srgbClr val="403D3C"/>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87" name="Freeform 277">
                <a:extLst>
                  <a:ext uri="{FF2B5EF4-FFF2-40B4-BE49-F238E27FC236}">
                    <a16:creationId xmlns:a16="http://schemas.microsoft.com/office/drawing/2014/main" id="{EC9A01B7-46A9-4CD1-90A0-7E0B23A78DB3}"/>
                  </a:ext>
                </a:extLst>
              </p:cNvPr>
              <p:cNvSpPr/>
              <p:nvPr/>
            </p:nvSpPr>
            <p:spPr bwMode="auto">
              <a:xfrm>
                <a:off x="2979" y="2136"/>
                <a:ext cx="8" cy="4"/>
              </a:xfrm>
              <a:custGeom>
                <a:gdLst>
                  <a:gd fmla="*/ 8 w 8" name="T0"/>
                  <a:gd fmla="*/ 4 h 4" name="T1"/>
                  <a:gd fmla="*/ 4 w 8" name="T2"/>
                  <a:gd fmla="*/ 4 h 4" name="T3"/>
                  <a:gd fmla="*/ 0 w 8" name="T4"/>
                  <a:gd fmla="*/ 4 h 4" name="T5"/>
                  <a:gd fmla="*/ 4 w 8" name="T6"/>
                  <a:gd fmla="*/ 0 h 4" name="T7"/>
                  <a:gd fmla="*/ 8 w 8" name="T8"/>
                  <a:gd fmla="*/ 4 h 4" name="T9"/>
                </a:gdLst>
                <a:cxnLst>
                  <a:cxn ang="0">
                    <a:pos x="T0" y="T1"/>
                  </a:cxn>
                  <a:cxn ang="0">
                    <a:pos x="T2" y="T3"/>
                  </a:cxn>
                  <a:cxn ang="0">
                    <a:pos x="T4" y="T5"/>
                  </a:cxn>
                  <a:cxn ang="0">
                    <a:pos x="T6" y="T7"/>
                  </a:cxn>
                  <a:cxn ang="0">
                    <a:pos x="T8" y="T9"/>
                  </a:cxn>
                </a:cxnLst>
                <a:rect b="b" l="0" r="r" t="0"/>
                <a:pathLst>
                  <a:path h="4" w="8">
                    <a:moveTo>
                      <a:pt x="8" y="4"/>
                    </a:moveTo>
                    <a:lnTo>
                      <a:pt x="4" y="4"/>
                    </a:lnTo>
                    <a:lnTo>
                      <a:pt x="0" y="4"/>
                    </a:lnTo>
                    <a:lnTo>
                      <a:pt x="4" y="0"/>
                    </a:lnTo>
                    <a:lnTo>
                      <a:pt x="8" y="4"/>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88" name="Freeform 278">
                <a:extLst>
                  <a:ext uri="{FF2B5EF4-FFF2-40B4-BE49-F238E27FC236}">
                    <a16:creationId xmlns:a16="http://schemas.microsoft.com/office/drawing/2014/main" id="{42F27555-4F0E-44A6-85C0-6CFF3DADBD97}"/>
                  </a:ext>
                </a:extLst>
              </p:cNvPr>
              <p:cNvSpPr/>
              <p:nvPr/>
            </p:nvSpPr>
            <p:spPr bwMode="auto">
              <a:xfrm>
                <a:off x="2979" y="2136"/>
                <a:ext cx="4" cy="4"/>
              </a:xfrm>
              <a:custGeom>
                <a:gdLst>
                  <a:gd fmla="*/ 0 w 4" name="T0"/>
                  <a:gd fmla="*/ 4 h 4" name="T1"/>
                  <a:gd fmla="*/ 4 w 4" name="T2"/>
                  <a:gd fmla="*/ 0 h 4" name="T3"/>
                  <a:gd fmla="*/ 4 w 4" name="T4"/>
                  <a:gd fmla="*/ 4 h 4" name="T5"/>
                  <a:gd fmla="*/ 4 w 4" name="T6"/>
                  <a:gd fmla="*/ 4 h 4" name="T7"/>
                  <a:gd fmla="*/ 0 w 4" name="T8"/>
                  <a:gd fmla="*/ 4 h 4" name="T9"/>
                </a:gdLst>
                <a:cxnLst>
                  <a:cxn ang="0">
                    <a:pos x="T0" y="T1"/>
                  </a:cxn>
                  <a:cxn ang="0">
                    <a:pos x="T2" y="T3"/>
                  </a:cxn>
                  <a:cxn ang="0">
                    <a:pos x="T4" y="T5"/>
                  </a:cxn>
                  <a:cxn ang="0">
                    <a:pos x="T6" y="T7"/>
                  </a:cxn>
                  <a:cxn ang="0">
                    <a:pos x="T8" y="T9"/>
                  </a:cxn>
                </a:cxnLst>
                <a:rect b="b" l="0" r="r" t="0"/>
                <a:pathLst>
                  <a:path h="4" w="4">
                    <a:moveTo>
                      <a:pt x="0" y="4"/>
                    </a:moveTo>
                    <a:lnTo>
                      <a:pt x="4" y="0"/>
                    </a:lnTo>
                    <a:lnTo>
                      <a:pt x="4" y="4"/>
                    </a:lnTo>
                    <a:lnTo>
                      <a:pt x="4" y="4"/>
                    </a:lnTo>
                    <a:lnTo>
                      <a:pt x="0" y="4"/>
                    </a:lnTo>
                    <a:close/>
                  </a:path>
                </a:pathLst>
              </a:custGeom>
              <a:solidFill>
                <a:srgbClr val="C8C8C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89" name="Freeform 279">
                <a:extLst>
                  <a:ext uri="{FF2B5EF4-FFF2-40B4-BE49-F238E27FC236}">
                    <a16:creationId xmlns:a16="http://schemas.microsoft.com/office/drawing/2014/main" id="{690B1947-ED5C-45DB-80F2-205CF5EB4534}"/>
                  </a:ext>
                </a:extLst>
              </p:cNvPr>
              <p:cNvSpPr/>
              <p:nvPr/>
            </p:nvSpPr>
            <p:spPr bwMode="auto">
              <a:xfrm>
                <a:off x="3006" y="2136"/>
                <a:ext cx="7" cy="7"/>
              </a:xfrm>
              <a:custGeom>
                <a:gdLst>
                  <a:gd fmla="*/ 7 w 7" name="T0"/>
                  <a:gd fmla="*/ 4 h 7" name="T1"/>
                  <a:gd fmla="*/ 3 w 7" name="T2"/>
                  <a:gd fmla="*/ 7 h 7" name="T3"/>
                  <a:gd fmla="*/ 0 w 7" name="T4"/>
                  <a:gd fmla="*/ 4 h 7" name="T5"/>
                  <a:gd fmla="*/ 0 w 7" name="T6"/>
                  <a:gd fmla="*/ 4 h 7" name="T7"/>
                  <a:gd fmla="*/ 3 w 7" name="T8"/>
                  <a:gd fmla="*/ 0 h 7" name="T9"/>
                  <a:gd fmla="*/ 7 w 7" name="T10"/>
                  <a:gd fmla="*/ 4 h 7" name="T11"/>
                  <a:gd fmla="*/ 7 w 7" name="T12"/>
                  <a:gd fmla="*/ 4 h 7" name="T13"/>
                </a:gdLst>
                <a:cxnLst>
                  <a:cxn ang="0">
                    <a:pos x="T0" y="T1"/>
                  </a:cxn>
                  <a:cxn ang="0">
                    <a:pos x="T2" y="T3"/>
                  </a:cxn>
                  <a:cxn ang="0">
                    <a:pos x="T4" y="T5"/>
                  </a:cxn>
                  <a:cxn ang="0">
                    <a:pos x="T6" y="T7"/>
                  </a:cxn>
                  <a:cxn ang="0">
                    <a:pos x="T8" y="T9"/>
                  </a:cxn>
                  <a:cxn ang="0">
                    <a:pos x="T10" y="T11"/>
                  </a:cxn>
                  <a:cxn ang="0">
                    <a:pos x="T12" y="T13"/>
                  </a:cxn>
                </a:cxnLst>
                <a:rect b="b" l="0" r="r" t="0"/>
                <a:pathLst>
                  <a:path h="7" w="7">
                    <a:moveTo>
                      <a:pt x="7" y="4"/>
                    </a:moveTo>
                    <a:lnTo>
                      <a:pt x="3" y="7"/>
                    </a:lnTo>
                    <a:lnTo>
                      <a:pt x="0" y="4"/>
                    </a:lnTo>
                    <a:lnTo>
                      <a:pt x="0" y="4"/>
                    </a:lnTo>
                    <a:lnTo>
                      <a:pt x="3" y="0"/>
                    </a:lnTo>
                    <a:lnTo>
                      <a:pt x="7" y="4"/>
                    </a:lnTo>
                    <a:lnTo>
                      <a:pt x="7" y="4"/>
                    </a:lnTo>
                    <a:close/>
                  </a:path>
                </a:pathLst>
              </a:custGeom>
              <a:solidFill>
                <a:srgbClr val="403D3C"/>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90" name="Freeform 280">
                <a:extLst>
                  <a:ext uri="{FF2B5EF4-FFF2-40B4-BE49-F238E27FC236}">
                    <a16:creationId xmlns:a16="http://schemas.microsoft.com/office/drawing/2014/main" id="{D064ADE5-CA97-428E-AC6F-F2691B1391A3}"/>
                  </a:ext>
                </a:extLst>
              </p:cNvPr>
              <p:cNvSpPr/>
              <p:nvPr/>
            </p:nvSpPr>
            <p:spPr bwMode="auto">
              <a:xfrm>
                <a:off x="3006" y="2136"/>
                <a:ext cx="7" cy="7"/>
              </a:xfrm>
              <a:custGeom>
                <a:gdLst>
                  <a:gd fmla="*/ 7 w 7" name="T0"/>
                  <a:gd fmla="*/ 4 h 7" name="T1"/>
                  <a:gd fmla="*/ 3 w 7" name="T2"/>
                  <a:gd fmla="*/ 7 h 7" name="T3"/>
                  <a:gd fmla="*/ 0 w 7" name="T4"/>
                  <a:gd fmla="*/ 4 h 7" name="T5"/>
                  <a:gd fmla="*/ 3 w 7" name="T6"/>
                  <a:gd fmla="*/ 0 h 7" name="T7"/>
                  <a:gd fmla="*/ 7 w 7" name="T8"/>
                  <a:gd fmla="*/ 4 h 7" name="T9"/>
                </a:gdLst>
                <a:cxnLst>
                  <a:cxn ang="0">
                    <a:pos x="T0" y="T1"/>
                  </a:cxn>
                  <a:cxn ang="0">
                    <a:pos x="T2" y="T3"/>
                  </a:cxn>
                  <a:cxn ang="0">
                    <a:pos x="T4" y="T5"/>
                  </a:cxn>
                  <a:cxn ang="0">
                    <a:pos x="T6" y="T7"/>
                  </a:cxn>
                  <a:cxn ang="0">
                    <a:pos x="T8" y="T9"/>
                  </a:cxn>
                </a:cxnLst>
                <a:rect b="b" l="0" r="r" t="0"/>
                <a:pathLst>
                  <a:path h="7" w="7">
                    <a:moveTo>
                      <a:pt x="7" y="4"/>
                    </a:moveTo>
                    <a:lnTo>
                      <a:pt x="3" y="7"/>
                    </a:lnTo>
                    <a:lnTo>
                      <a:pt x="0" y="4"/>
                    </a:lnTo>
                    <a:lnTo>
                      <a:pt x="3" y="0"/>
                    </a:lnTo>
                    <a:lnTo>
                      <a:pt x="7" y="4"/>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91" name="Freeform 281">
                <a:extLst>
                  <a:ext uri="{FF2B5EF4-FFF2-40B4-BE49-F238E27FC236}">
                    <a16:creationId xmlns:a16="http://schemas.microsoft.com/office/drawing/2014/main" id="{2A1EF2B0-2586-4AAA-9D5E-24013EAFB028}"/>
                  </a:ext>
                </a:extLst>
              </p:cNvPr>
              <p:cNvSpPr/>
              <p:nvPr/>
            </p:nvSpPr>
            <p:spPr bwMode="auto">
              <a:xfrm>
                <a:off x="3006" y="2140"/>
                <a:ext cx="3" cy="0"/>
              </a:xfrm>
              <a:custGeom>
                <a:gdLst>
                  <a:gd fmla="*/ 0 w 3" name="T0"/>
                  <a:gd fmla="*/ 3 w 3" name="T1"/>
                  <a:gd fmla="*/ 3 w 3" name="T2"/>
                  <a:gd fmla="*/ 3 w 3" name="T3"/>
                  <a:gd fmla="*/ 0 w 3" name="T4"/>
                </a:gdLst>
                <a:cxnLst>
                  <a:cxn ang="0">
                    <a:pos x="T0" y="0"/>
                  </a:cxn>
                  <a:cxn ang="0">
                    <a:pos x="T1" y="0"/>
                  </a:cxn>
                  <a:cxn ang="0">
                    <a:pos x="T2" y="0"/>
                  </a:cxn>
                  <a:cxn ang="0">
                    <a:pos x="T3" y="0"/>
                  </a:cxn>
                  <a:cxn ang="0">
                    <a:pos x="T4" y="0"/>
                  </a:cxn>
                </a:cxnLst>
                <a:rect b="b" l="0" r="r" t="0"/>
                <a:pathLst>
                  <a:path w="3">
                    <a:moveTo>
                      <a:pt x="0" y="0"/>
                    </a:moveTo>
                    <a:lnTo>
                      <a:pt x="3" y="0"/>
                    </a:lnTo>
                    <a:lnTo>
                      <a:pt x="3" y="0"/>
                    </a:lnTo>
                    <a:lnTo>
                      <a:pt x="3" y="0"/>
                    </a:lnTo>
                    <a:lnTo>
                      <a:pt x="0" y="0"/>
                    </a:lnTo>
                    <a:close/>
                  </a:path>
                </a:pathLst>
              </a:custGeom>
              <a:solidFill>
                <a:srgbClr val="C8C8C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92" name="Freeform 282">
                <a:extLst>
                  <a:ext uri="{FF2B5EF4-FFF2-40B4-BE49-F238E27FC236}">
                    <a16:creationId xmlns:a16="http://schemas.microsoft.com/office/drawing/2014/main" id="{0A2D4E50-B495-406F-9ADA-AAC92F830C6B}"/>
                  </a:ext>
                </a:extLst>
              </p:cNvPr>
              <p:cNvSpPr/>
              <p:nvPr/>
            </p:nvSpPr>
            <p:spPr bwMode="auto">
              <a:xfrm>
                <a:off x="2998" y="2132"/>
                <a:ext cx="8" cy="8"/>
              </a:xfrm>
              <a:custGeom>
                <a:gdLst>
                  <a:gd fmla="*/ 8 w 8" name="T0"/>
                  <a:gd fmla="*/ 4 h 8" name="T1"/>
                  <a:gd fmla="*/ 4 w 8" name="T2"/>
                  <a:gd fmla="*/ 8 h 8" name="T3"/>
                  <a:gd fmla="*/ 0 w 8" name="T4"/>
                  <a:gd fmla="*/ 4 h 8" name="T5"/>
                  <a:gd fmla="*/ 0 w 8" name="T6"/>
                  <a:gd fmla="*/ 4 h 8" name="T7"/>
                  <a:gd fmla="*/ 4 w 8" name="T8"/>
                  <a:gd fmla="*/ 0 h 8" name="T9"/>
                  <a:gd fmla="*/ 8 w 8" name="T10"/>
                  <a:gd fmla="*/ 4 h 8" name="T11"/>
                  <a:gd fmla="*/ 8 w 8" name="T12"/>
                  <a:gd fmla="*/ 4 h 8" name="T13"/>
                </a:gdLst>
                <a:cxnLst>
                  <a:cxn ang="0">
                    <a:pos x="T0" y="T1"/>
                  </a:cxn>
                  <a:cxn ang="0">
                    <a:pos x="T2" y="T3"/>
                  </a:cxn>
                  <a:cxn ang="0">
                    <a:pos x="T4" y="T5"/>
                  </a:cxn>
                  <a:cxn ang="0">
                    <a:pos x="T6" y="T7"/>
                  </a:cxn>
                  <a:cxn ang="0">
                    <a:pos x="T8" y="T9"/>
                  </a:cxn>
                  <a:cxn ang="0">
                    <a:pos x="T10" y="T11"/>
                  </a:cxn>
                  <a:cxn ang="0">
                    <a:pos x="T12" y="T13"/>
                  </a:cxn>
                </a:cxnLst>
                <a:rect b="b" l="0" r="r" t="0"/>
                <a:pathLst>
                  <a:path h="8" w="8">
                    <a:moveTo>
                      <a:pt x="8" y="4"/>
                    </a:moveTo>
                    <a:lnTo>
                      <a:pt x="4" y="8"/>
                    </a:lnTo>
                    <a:lnTo>
                      <a:pt x="0" y="4"/>
                    </a:lnTo>
                    <a:lnTo>
                      <a:pt x="0" y="4"/>
                    </a:lnTo>
                    <a:lnTo>
                      <a:pt x="4" y="0"/>
                    </a:lnTo>
                    <a:lnTo>
                      <a:pt x="8" y="4"/>
                    </a:lnTo>
                    <a:lnTo>
                      <a:pt x="8" y="4"/>
                    </a:lnTo>
                    <a:close/>
                  </a:path>
                </a:pathLst>
              </a:custGeom>
              <a:solidFill>
                <a:srgbClr val="403D3C"/>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93" name="Freeform 283">
                <a:extLst>
                  <a:ext uri="{FF2B5EF4-FFF2-40B4-BE49-F238E27FC236}">
                    <a16:creationId xmlns:a16="http://schemas.microsoft.com/office/drawing/2014/main" id="{851800B4-A648-40DA-97A3-5D60231D63FB}"/>
                  </a:ext>
                </a:extLst>
              </p:cNvPr>
              <p:cNvSpPr/>
              <p:nvPr/>
            </p:nvSpPr>
            <p:spPr bwMode="auto">
              <a:xfrm>
                <a:off x="2998" y="2132"/>
                <a:ext cx="8" cy="4"/>
              </a:xfrm>
              <a:custGeom>
                <a:gdLst>
                  <a:gd fmla="*/ 8 w 8" name="T0"/>
                  <a:gd fmla="*/ 4 h 4" name="T1"/>
                  <a:gd fmla="*/ 4 w 8" name="T2"/>
                  <a:gd fmla="*/ 4 h 4" name="T3"/>
                  <a:gd fmla="*/ 0 w 8" name="T4"/>
                  <a:gd fmla="*/ 4 h 4" name="T5"/>
                  <a:gd fmla="*/ 4 w 8" name="T6"/>
                  <a:gd fmla="*/ 0 h 4" name="T7"/>
                  <a:gd fmla="*/ 8 w 8" name="T8"/>
                  <a:gd fmla="*/ 4 h 4" name="T9"/>
                </a:gdLst>
                <a:cxnLst>
                  <a:cxn ang="0">
                    <a:pos x="T0" y="T1"/>
                  </a:cxn>
                  <a:cxn ang="0">
                    <a:pos x="T2" y="T3"/>
                  </a:cxn>
                  <a:cxn ang="0">
                    <a:pos x="T4" y="T5"/>
                  </a:cxn>
                  <a:cxn ang="0">
                    <a:pos x="T6" y="T7"/>
                  </a:cxn>
                  <a:cxn ang="0">
                    <a:pos x="T8" y="T9"/>
                  </a:cxn>
                </a:cxnLst>
                <a:rect b="b" l="0" r="r" t="0"/>
                <a:pathLst>
                  <a:path h="4" w="8">
                    <a:moveTo>
                      <a:pt x="8" y="4"/>
                    </a:moveTo>
                    <a:lnTo>
                      <a:pt x="4" y="4"/>
                    </a:lnTo>
                    <a:lnTo>
                      <a:pt x="0" y="4"/>
                    </a:lnTo>
                    <a:lnTo>
                      <a:pt x="4" y="0"/>
                    </a:lnTo>
                    <a:lnTo>
                      <a:pt x="8" y="4"/>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94" name="Freeform 284">
                <a:extLst>
                  <a:ext uri="{FF2B5EF4-FFF2-40B4-BE49-F238E27FC236}">
                    <a16:creationId xmlns:a16="http://schemas.microsoft.com/office/drawing/2014/main" id="{1B6DF9FC-F47B-417E-AA66-9BE63B44424D}"/>
                  </a:ext>
                </a:extLst>
              </p:cNvPr>
              <p:cNvSpPr/>
              <p:nvPr/>
            </p:nvSpPr>
            <p:spPr bwMode="auto">
              <a:xfrm>
                <a:off x="3002" y="2132"/>
                <a:ext cx="4" cy="4"/>
              </a:xfrm>
              <a:custGeom>
                <a:gdLst>
                  <a:gd fmla="*/ 0 w 4" name="T0"/>
                  <a:gd fmla="*/ 4 h 4" name="T1"/>
                  <a:gd fmla="*/ 0 w 4" name="T2"/>
                  <a:gd fmla="*/ 0 h 4" name="T3"/>
                  <a:gd fmla="*/ 4 w 4" name="T4"/>
                  <a:gd fmla="*/ 4 h 4" name="T5"/>
                  <a:gd fmla="*/ 0 w 4" name="T6"/>
                  <a:gd fmla="*/ 4 h 4" name="T7"/>
                  <a:gd fmla="*/ 0 w 4" name="T8"/>
                  <a:gd fmla="*/ 4 h 4" name="T9"/>
                </a:gdLst>
                <a:cxnLst>
                  <a:cxn ang="0">
                    <a:pos x="T0" y="T1"/>
                  </a:cxn>
                  <a:cxn ang="0">
                    <a:pos x="T2" y="T3"/>
                  </a:cxn>
                  <a:cxn ang="0">
                    <a:pos x="T4" y="T5"/>
                  </a:cxn>
                  <a:cxn ang="0">
                    <a:pos x="T6" y="T7"/>
                  </a:cxn>
                  <a:cxn ang="0">
                    <a:pos x="T8" y="T9"/>
                  </a:cxn>
                </a:cxnLst>
                <a:rect b="b" l="0" r="r" t="0"/>
                <a:pathLst>
                  <a:path h="4" w="4">
                    <a:moveTo>
                      <a:pt x="0" y="4"/>
                    </a:moveTo>
                    <a:lnTo>
                      <a:pt x="0" y="0"/>
                    </a:lnTo>
                    <a:lnTo>
                      <a:pt x="4" y="4"/>
                    </a:lnTo>
                    <a:lnTo>
                      <a:pt x="0" y="4"/>
                    </a:lnTo>
                    <a:lnTo>
                      <a:pt x="0" y="4"/>
                    </a:lnTo>
                    <a:close/>
                  </a:path>
                </a:pathLst>
              </a:custGeom>
              <a:solidFill>
                <a:srgbClr val="C8C8C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95" name="Freeform 285">
                <a:extLst>
                  <a:ext uri="{FF2B5EF4-FFF2-40B4-BE49-F238E27FC236}">
                    <a16:creationId xmlns:a16="http://schemas.microsoft.com/office/drawing/2014/main" id="{49BD55F8-3782-4FA4-9DD4-EEADD1212E1D}"/>
                  </a:ext>
                </a:extLst>
              </p:cNvPr>
              <p:cNvSpPr/>
              <p:nvPr/>
            </p:nvSpPr>
            <p:spPr bwMode="auto">
              <a:xfrm>
                <a:off x="2991" y="2128"/>
                <a:ext cx="11" cy="8"/>
              </a:xfrm>
              <a:custGeom>
                <a:gdLst>
                  <a:gd fmla="*/ 11 w 11" name="T0"/>
                  <a:gd fmla="*/ 4 h 8" name="T1"/>
                  <a:gd fmla="*/ 7 w 11" name="T2"/>
                  <a:gd fmla="*/ 8 h 8" name="T3"/>
                  <a:gd fmla="*/ 0 w 11" name="T4"/>
                  <a:gd fmla="*/ 4 h 8" name="T5"/>
                  <a:gd fmla="*/ 0 w 11" name="T6"/>
                  <a:gd fmla="*/ 4 h 8" name="T7"/>
                  <a:gd fmla="*/ 7 w 11" name="T8"/>
                  <a:gd fmla="*/ 0 h 8" name="T9"/>
                  <a:gd fmla="*/ 11 w 11" name="T10"/>
                  <a:gd fmla="*/ 4 h 8" name="T11"/>
                  <a:gd fmla="*/ 11 w 11" name="T12"/>
                  <a:gd fmla="*/ 4 h 8" name="T13"/>
                </a:gdLst>
                <a:cxnLst>
                  <a:cxn ang="0">
                    <a:pos x="T0" y="T1"/>
                  </a:cxn>
                  <a:cxn ang="0">
                    <a:pos x="T2" y="T3"/>
                  </a:cxn>
                  <a:cxn ang="0">
                    <a:pos x="T4" y="T5"/>
                  </a:cxn>
                  <a:cxn ang="0">
                    <a:pos x="T6" y="T7"/>
                  </a:cxn>
                  <a:cxn ang="0">
                    <a:pos x="T8" y="T9"/>
                  </a:cxn>
                  <a:cxn ang="0">
                    <a:pos x="T10" y="T11"/>
                  </a:cxn>
                  <a:cxn ang="0">
                    <a:pos x="T12" y="T13"/>
                  </a:cxn>
                </a:cxnLst>
                <a:rect b="b" l="0" r="r" t="0"/>
                <a:pathLst>
                  <a:path h="8" w="11">
                    <a:moveTo>
                      <a:pt x="11" y="4"/>
                    </a:moveTo>
                    <a:lnTo>
                      <a:pt x="7" y="8"/>
                    </a:lnTo>
                    <a:lnTo>
                      <a:pt x="0" y="4"/>
                    </a:lnTo>
                    <a:lnTo>
                      <a:pt x="0" y="4"/>
                    </a:lnTo>
                    <a:lnTo>
                      <a:pt x="7" y="0"/>
                    </a:lnTo>
                    <a:lnTo>
                      <a:pt x="11" y="4"/>
                    </a:lnTo>
                    <a:lnTo>
                      <a:pt x="11" y="4"/>
                    </a:lnTo>
                    <a:close/>
                  </a:path>
                </a:pathLst>
              </a:custGeom>
              <a:solidFill>
                <a:srgbClr val="403D3C"/>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96" name="Freeform 286">
                <a:extLst>
                  <a:ext uri="{FF2B5EF4-FFF2-40B4-BE49-F238E27FC236}">
                    <a16:creationId xmlns:a16="http://schemas.microsoft.com/office/drawing/2014/main" id="{1A65FCB6-C789-4331-989D-E2333FFDFA60}"/>
                  </a:ext>
                </a:extLst>
              </p:cNvPr>
              <p:cNvSpPr/>
              <p:nvPr/>
            </p:nvSpPr>
            <p:spPr bwMode="auto">
              <a:xfrm>
                <a:off x="2991" y="2128"/>
                <a:ext cx="11" cy="4"/>
              </a:xfrm>
              <a:custGeom>
                <a:gdLst>
                  <a:gd fmla="*/ 11 w 11" name="T0"/>
                  <a:gd fmla="*/ 4 h 4" name="T1"/>
                  <a:gd fmla="*/ 7 w 11" name="T2"/>
                  <a:gd fmla="*/ 4 h 4" name="T3"/>
                  <a:gd fmla="*/ 0 w 11" name="T4"/>
                  <a:gd fmla="*/ 4 h 4" name="T5"/>
                  <a:gd fmla="*/ 7 w 11" name="T6"/>
                  <a:gd fmla="*/ 0 h 4" name="T7"/>
                  <a:gd fmla="*/ 11 w 11" name="T8"/>
                  <a:gd fmla="*/ 4 h 4" name="T9"/>
                </a:gdLst>
                <a:cxnLst>
                  <a:cxn ang="0">
                    <a:pos x="T0" y="T1"/>
                  </a:cxn>
                  <a:cxn ang="0">
                    <a:pos x="T2" y="T3"/>
                  </a:cxn>
                  <a:cxn ang="0">
                    <a:pos x="T4" y="T5"/>
                  </a:cxn>
                  <a:cxn ang="0">
                    <a:pos x="T6" y="T7"/>
                  </a:cxn>
                  <a:cxn ang="0">
                    <a:pos x="T8" y="T9"/>
                  </a:cxn>
                </a:cxnLst>
                <a:rect b="b" l="0" r="r" t="0"/>
                <a:pathLst>
                  <a:path h="4" w="11">
                    <a:moveTo>
                      <a:pt x="11" y="4"/>
                    </a:moveTo>
                    <a:lnTo>
                      <a:pt x="7" y="4"/>
                    </a:lnTo>
                    <a:lnTo>
                      <a:pt x="0" y="4"/>
                    </a:lnTo>
                    <a:lnTo>
                      <a:pt x="7" y="0"/>
                    </a:lnTo>
                    <a:lnTo>
                      <a:pt x="11" y="4"/>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97" name="Freeform 287">
                <a:extLst>
                  <a:ext uri="{FF2B5EF4-FFF2-40B4-BE49-F238E27FC236}">
                    <a16:creationId xmlns:a16="http://schemas.microsoft.com/office/drawing/2014/main" id="{00389D67-99B0-4F1E-9EEE-D7FF07119A6E}"/>
                  </a:ext>
                </a:extLst>
              </p:cNvPr>
              <p:cNvSpPr/>
              <p:nvPr/>
            </p:nvSpPr>
            <p:spPr bwMode="auto">
              <a:xfrm>
                <a:off x="2994" y="2128"/>
                <a:ext cx="4" cy="4"/>
              </a:xfrm>
              <a:custGeom>
                <a:gdLst>
                  <a:gd fmla="*/ 0 w 4" name="T0"/>
                  <a:gd fmla="*/ 4 h 4" name="T1"/>
                  <a:gd fmla="*/ 4 w 4" name="T2"/>
                  <a:gd fmla="*/ 0 h 4" name="T3"/>
                  <a:gd fmla="*/ 4 w 4" name="T4"/>
                  <a:gd fmla="*/ 4 h 4" name="T5"/>
                  <a:gd fmla="*/ 4 w 4" name="T6"/>
                  <a:gd fmla="*/ 4 h 4" name="T7"/>
                  <a:gd fmla="*/ 0 w 4" name="T8"/>
                  <a:gd fmla="*/ 4 h 4" name="T9"/>
                </a:gdLst>
                <a:cxnLst>
                  <a:cxn ang="0">
                    <a:pos x="T0" y="T1"/>
                  </a:cxn>
                  <a:cxn ang="0">
                    <a:pos x="T2" y="T3"/>
                  </a:cxn>
                  <a:cxn ang="0">
                    <a:pos x="T4" y="T5"/>
                  </a:cxn>
                  <a:cxn ang="0">
                    <a:pos x="T6" y="T7"/>
                  </a:cxn>
                  <a:cxn ang="0">
                    <a:pos x="T8" y="T9"/>
                  </a:cxn>
                </a:cxnLst>
                <a:rect b="b" l="0" r="r" t="0"/>
                <a:pathLst>
                  <a:path h="4" w="4">
                    <a:moveTo>
                      <a:pt x="0" y="4"/>
                    </a:moveTo>
                    <a:lnTo>
                      <a:pt x="4" y="0"/>
                    </a:lnTo>
                    <a:lnTo>
                      <a:pt x="4" y="4"/>
                    </a:lnTo>
                    <a:lnTo>
                      <a:pt x="4" y="4"/>
                    </a:lnTo>
                    <a:lnTo>
                      <a:pt x="0" y="4"/>
                    </a:lnTo>
                    <a:close/>
                  </a:path>
                </a:pathLst>
              </a:custGeom>
              <a:solidFill>
                <a:srgbClr val="C8C8C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98" name="Freeform 288">
                <a:extLst>
                  <a:ext uri="{FF2B5EF4-FFF2-40B4-BE49-F238E27FC236}">
                    <a16:creationId xmlns:a16="http://schemas.microsoft.com/office/drawing/2014/main" id="{A7E26F5A-A1F4-465B-827E-B12164293AA2}"/>
                  </a:ext>
                </a:extLst>
              </p:cNvPr>
              <p:cNvSpPr/>
              <p:nvPr/>
            </p:nvSpPr>
            <p:spPr bwMode="auto">
              <a:xfrm>
                <a:off x="3009" y="2132"/>
                <a:ext cx="12" cy="8"/>
              </a:xfrm>
              <a:custGeom>
                <a:gdLst>
                  <a:gd fmla="*/ 12 w 12" name="T0"/>
                  <a:gd fmla="*/ 4 h 8" name="T1"/>
                  <a:gd fmla="*/ 8 w 12" name="T2"/>
                  <a:gd fmla="*/ 8 h 8" name="T3"/>
                  <a:gd fmla="*/ 0 w 12" name="T4"/>
                  <a:gd fmla="*/ 4 h 8" name="T5"/>
                  <a:gd fmla="*/ 0 w 12" name="T6"/>
                  <a:gd fmla="*/ 4 h 8" name="T7"/>
                  <a:gd fmla="*/ 8 w 12" name="T8"/>
                  <a:gd fmla="*/ 0 h 8" name="T9"/>
                  <a:gd fmla="*/ 12 w 12" name="T10"/>
                  <a:gd fmla="*/ 4 h 8" name="T11"/>
                  <a:gd fmla="*/ 12 w 12" name="T12"/>
                  <a:gd fmla="*/ 4 h 8" name="T13"/>
                </a:gdLst>
                <a:cxnLst>
                  <a:cxn ang="0">
                    <a:pos x="T0" y="T1"/>
                  </a:cxn>
                  <a:cxn ang="0">
                    <a:pos x="T2" y="T3"/>
                  </a:cxn>
                  <a:cxn ang="0">
                    <a:pos x="T4" y="T5"/>
                  </a:cxn>
                  <a:cxn ang="0">
                    <a:pos x="T6" y="T7"/>
                  </a:cxn>
                  <a:cxn ang="0">
                    <a:pos x="T8" y="T9"/>
                  </a:cxn>
                  <a:cxn ang="0">
                    <a:pos x="T10" y="T11"/>
                  </a:cxn>
                  <a:cxn ang="0">
                    <a:pos x="T12" y="T13"/>
                  </a:cxn>
                </a:cxnLst>
                <a:rect b="b" l="0" r="r" t="0"/>
                <a:pathLst>
                  <a:path h="8" w="12">
                    <a:moveTo>
                      <a:pt x="12" y="4"/>
                    </a:moveTo>
                    <a:lnTo>
                      <a:pt x="8" y="8"/>
                    </a:lnTo>
                    <a:lnTo>
                      <a:pt x="0" y="4"/>
                    </a:lnTo>
                    <a:lnTo>
                      <a:pt x="0" y="4"/>
                    </a:lnTo>
                    <a:lnTo>
                      <a:pt x="8" y="0"/>
                    </a:lnTo>
                    <a:lnTo>
                      <a:pt x="12" y="4"/>
                    </a:lnTo>
                    <a:lnTo>
                      <a:pt x="12" y="4"/>
                    </a:lnTo>
                    <a:close/>
                  </a:path>
                </a:pathLst>
              </a:custGeom>
              <a:solidFill>
                <a:srgbClr val="403D3C"/>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99" name="Freeform 289">
                <a:extLst>
                  <a:ext uri="{FF2B5EF4-FFF2-40B4-BE49-F238E27FC236}">
                    <a16:creationId xmlns:a16="http://schemas.microsoft.com/office/drawing/2014/main" id="{227002CB-17D0-4F5D-92C8-D2DFE74A79AE}"/>
                  </a:ext>
                </a:extLst>
              </p:cNvPr>
              <p:cNvSpPr/>
              <p:nvPr/>
            </p:nvSpPr>
            <p:spPr bwMode="auto">
              <a:xfrm>
                <a:off x="3009" y="2132"/>
                <a:ext cx="12" cy="8"/>
              </a:xfrm>
              <a:custGeom>
                <a:gdLst>
                  <a:gd fmla="*/ 12 w 12" name="T0"/>
                  <a:gd fmla="*/ 4 h 8" name="T1"/>
                  <a:gd fmla="*/ 8 w 12" name="T2"/>
                  <a:gd fmla="*/ 8 h 8" name="T3"/>
                  <a:gd fmla="*/ 0 w 12" name="T4"/>
                  <a:gd fmla="*/ 4 h 8" name="T5"/>
                  <a:gd fmla="*/ 8 w 12" name="T6"/>
                  <a:gd fmla="*/ 0 h 8" name="T7"/>
                  <a:gd fmla="*/ 12 w 12" name="T8"/>
                  <a:gd fmla="*/ 4 h 8" name="T9"/>
                </a:gdLst>
                <a:cxnLst>
                  <a:cxn ang="0">
                    <a:pos x="T0" y="T1"/>
                  </a:cxn>
                  <a:cxn ang="0">
                    <a:pos x="T2" y="T3"/>
                  </a:cxn>
                  <a:cxn ang="0">
                    <a:pos x="T4" y="T5"/>
                  </a:cxn>
                  <a:cxn ang="0">
                    <a:pos x="T6" y="T7"/>
                  </a:cxn>
                  <a:cxn ang="0">
                    <a:pos x="T8" y="T9"/>
                  </a:cxn>
                </a:cxnLst>
                <a:rect b="b" l="0" r="r" t="0"/>
                <a:pathLst>
                  <a:path h="8" w="12">
                    <a:moveTo>
                      <a:pt x="12" y="4"/>
                    </a:moveTo>
                    <a:lnTo>
                      <a:pt x="8" y="8"/>
                    </a:lnTo>
                    <a:lnTo>
                      <a:pt x="0" y="4"/>
                    </a:lnTo>
                    <a:lnTo>
                      <a:pt x="8" y="0"/>
                    </a:lnTo>
                    <a:lnTo>
                      <a:pt x="12" y="4"/>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00" name="Freeform 290">
                <a:extLst>
                  <a:ext uri="{FF2B5EF4-FFF2-40B4-BE49-F238E27FC236}">
                    <a16:creationId xmlns:a16="http://schemas.microsoft.com/office/drawing/2014/main" id="{90CE1F80-3403-45A6-82F4-FD0BAACE51FB}"/>
                  </a:ext>
                </a:extLst>
              </p:cNvPr>
              <p:cNvSpPr/>
              <p:nvPr/>
            </p:nvSpPr>
            <p:spPr bwMode="auto">
              <a:xfrm>
                <a:off x="3013" y="2136"/>
                <a:ext cx="4" cy="0"/>
              </a:xfrm>
              <a:custGeom>
                <a:gdLst>
                  <a:gd fmla="*/ 0 w 4" name="T0"/>
                  <a:gd fmla="*/ 4 w 4" name="T1"/>
                  <a:gd fmla="*/ 4 w 4" name="T2"/>
                  <a:gd fmla="*/ 4 w 4" name="T3"/>
                  <a:gd fmla="*/ 0 w 4" name="T4"/>
                </a:gdLst>
                <a:cxnLst>
                  <a:cxn ang="0">
                    <a:pos x="T0" y="0"/>
                  </a:cxn>
                  <a:cxn ang="0">
                    <a:pos x="T1" y="0"/>
                  </a:cxn>
                  <a:cxn ang="0">
                    <a:pos x="T2" y="0"/>
                  </a:cxn>
                  <a:cxn ang="0">
                    <a:pos x="T3" y="0"/>
                  </a:cxn>
                  <a:cxn ang="0">
                    <a:pos x="T4" y="0"/>
                  </a:cxn>
                </a:cxnLst>
                <a:rect b="b" l="0" r="r" t="0"/>
                <a:pathLst>
                  <a:path w="4">
                    <a:moveTo>
                      <a:pt x="0" y="0"/>
                    </a:moveTo>
                    <a:lnTo>
                      <a:pt x="4" y="0"/>
                    </a:lnTo>
                    <a:lnTo>
                      <a:pt x="4" y="0"/>
                    </a:lnTo>
                    <a:lnTo>
                      <a:pt x="4" y="0"/>
                    </a:lnTo>
                    <a:lnTo>
                      <a:pt x="0" y="0"/>
                    </a:lnTo>
                    <a:close/>
                  </a:path>
                </a:pathLst>
              </a:custGeom>
              <a:solidFill>
                <a:srgbClr val="C8C8C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01" name="Freeform 291">
                <a:extLst>
                  <a:ext uri="{FF2B5EF4-FFF2-40B4-BE49-F238E27FC236}">
                    <a16:creationId xmlns:a16="http://schemas.microsoft.com/office/drawing/2014/main" id="{82A550B5-5829-4F94-A3A8-4A7947818B63}"/>
                  </a:ext>
                </a:extLst>
              </p:cNvPr>
              <p:cNvSpPr/>
              <p:nvPr/>
            </p:nvSpPr>
            <p:spPr bwMode="auto">
              <a:xfrm>
                <a:off x="3006" y="2128"/>
                <a:ext cx="7" cy="8"/>
              </a:xfrm>
              <a:custGeom>
                <a:gdLst>
                  <a:gd fmla="*/ 7 w 7" name="T0"/>
                  <a:gd fmla="*/ 4 h 8" name="T1"/>
                  <a:gd fmla="*/ 3 w 7" name="T2"/>
                  <a:gd fmla="*/ 8 h 8" name="T3"/>
                  <a:gd fmla="*/ 0 w 7" name="T4"/>
                  <a:gd fmla="*/ 4 h 8" name="T5"/>
                  <a:gd fmla="*/ 0 w 7" name="T6"/>
                  <a:gd fmla="*/ 4 h 8" name="T7"/>
                  <a:gd fmla="*/ 3 w 7" name="T8"/>
                  <a:gd fmla="*/ 0 h 8" name="T9"/>
                  <a:gd fmla="*/ 7 w 7" name="T10"/>
                  <a:gd fmla="*/ 4 h 8" name="T11"/>
                  <a:gd fmla="*/ 7 w 7" name="T12"/>
                  <a:gd fmla="*/ 4 h 8" name="T13"/>
                </a:gdLst>
                <a:cxnLst>
                  <a:cxn ang="0">
                    <a:pos x="T0" y="T1"/>
                  </a:cxn>
                  <a:cxn ang="0">
                    <a:pos x="T2" y="T3"/>
                  </a:cxn>
                  <a:cxn ang="0">
                    <a:pos x="T4" y="T5"/>
                  </a:cxn>
                  <a:cxn ang="0">
                    <a:pos x="T6" y="T7"/>
                  </a:cxn>
                  <a:cxn ang="0">
                    <a:pos x="T8" y="T9"/>
                  </a:cxn>
                  <a:cxn ang="0">
                    <a:pos x="T10" y="T11"/>
                  </a:cxn>
                  <a:cxn ang="0">
                    <a:pos x="T12" y="T13"/>
                  </a:cxn>
                </a:cxnLst>
                <a:rect b="b" l="0" r="r" t="0"/>
                <a:pathLst>
                  <a:path h="8" w="7">
                    <a:moveTo>
                      <a:pt x="7" y="4"/>
                    </a:moveTo>
                    <a:lnTo>
                      <a:pt x="3" y="8"/>
                    </a:lnTo>
                    <a:lnTo>
                      <a:pt x="0" y="4"/>
                    </a:lnTo>
                    <a:lnTo>
                      <a:pt x="0" y="4"/>
                    </a:lnTo>
                    <a:lnTo>
                      <a:pt x="3" y="0"/>
                    </a:lnTo>
                    <a:lnTo>
                      <a:pt x="7" y="4"/>
                    </a:lnTo>
                    <a:lnTo>
                      <a:pt x="7" y="4"/>
                    </a:lnTo>
                    <a:close/>
                  </a:path>
                </a:pathLst>
              </a:custGeom>
              <a:solidFill>
                <a:srgbClr val="403D3C"/>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02" name="Freeform 292">
                <a:extLst>
                  <a:ext uri="{FF2B5EF4-FFF2-40B4-BE49-F238E27FC236}">
                    <a16:creationId xmlns:a16="http://schemas.microsoft.com/office/drawing/2014/main" id="{E1B7C8D5-4D35-4BDB-9FDF-F74E2E02F221}"/>
                  </a:ext>
                </a:extLst>
              </p:cNvPr>
              <p:cNvSpPr/>
              <p:nvPr/>
            </p:nvSpPr>
            <p:spPr bwMode="auto">
              <a:xfrm>
                <a:off x="3006" y="2128"/>
                <a:ext cx="7" cy="4"/>
              </a:xfrm>
              <a:custGeom>
                <a:gdLst>
                  <a:gd fmla="*/ 7 w 7" name="T0"/>
                  <a:gd fmla="*/ 4 h 4" name="T1"/>
                  <a:gd fmla="*/ 3 w 7" name="T2"/>
                  <a:gd fmla="*/ 4 h 4" name="T3"/>
                  <a:gd fmla="*/ 0 w 7" name="T4"/>
                  <a:gd fmla="*/ 4 h 4" name="T5"/>
                  <a:gd fmla="*/ 3 w 7" name="T6"/>
                  <a:gd fmla="*/ 0 h 4" name="T7"/>
                  <a:gd fmla="*/ 7 w 7" name="T8"/>
                  <a:gd fmla="*/ 4 h 4" name="T9"/>
                </a:gdLst>
                <a:cxnLst>
                  <a:cxn ang="0">
                    <a:pos x="T0" y="T1"/>
                  </a:cxn>
                  <a:cxn ang="0">
                    <a:pos x="T2" y="T3"/>
                  </a:cxn>
                  <a:cxn ang="0">
                    <a:pos x="T4" y="T5"/>
                  </a:cxn>
                  <a:cxn ang="0">
                    <a:pos x="T6" y="T7"/>
                  </a:cxn>
                  <a:cxn ang="0">
                    <a:pos x="T8" y="T9"/>
                  </a:cxn>
                </a:cxnLst>
                <a:rect b="b" l="0" r="r" t="0"/>
                <a:pathLst>
                  <a:path h="4" w="7">
                    <a:moveTo>
                      <a:pt x="7" y="4"/>
                    </a:moveTo>
                    <a:lnTo>
                      <a:pt x="3" y="4"/>
                    </a:lnTo>
                    <a:lnTo>
                      <a:pt x="0" y="4"/>
                    </a:lnTo>
                    <a:lnTo>
                      <a:pt x="3" y="0"/>
                    </a:lnTo>
                    <a:lnTo>
                      <a:pt x="7" y="4"/>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03" name="Freeform 293">
                <a:extLst>
                  <a:ext uri="{FF2B5EF4-FFF2-40B4-BE49-F238E27FC236}">
                    <a16:creationId xmlns:a16="http://schemas.microsoft.com/office/drawing/2014/main" id="{AADF0698-FDA8-4EE0-8775-C4E12C2603E3}"/>
                  </a:ext>
                </a:extLst>
              </p:cNvPr>
              <p:cNvSpPr/>
              <p:nvPr/>
            </p:nvSpPr>
            <p:spPr bwMode="auto">
              <a:xfrm>
                <a:off x="3006" y="2128"/>
                <a:ext cx="3" cy="4"/>
              </a:xfrm>
              <a:custGeom>
                <a:gdLst>
                  <a:gd fmla="*/ 0 w 3" name="T0"/>
                  <a:gd fmla="*/ 4 h 4" name="T1"/>
                  <a:gd fmla="*/ 3 w 3" name="T2"/>
                  <a:gd fmla="*/ 0 h 4" name="T3"/>
                  <a:gd fmla="*/ 3 w 3" name="T4"/>
                  <a:gd fmla="*/ 4 h 4" name="T5"/>
                  <a:gd fmla="*/ 3 w 3" name="T6"/>
                  <a:gd fmla="*/ 4 h 4" name="T7"/>
                  <a:gd fmla="*/ 0 w 3" name="T8"/>
                  <a:gd fmla="*/ 4 h 4" name="T9"/>
                </a:gdLst>
                <a:cxnLst>
                  <a:cxn ang="0">
                    <a:pos x="T0" y="T1"/>
                  </a:cxn>
                  <a:cxn ang="0">
                    <a:pos x="T2" y="T3"/>
                  </a:cxn>
                  <a:cxn ang="0">
                    <a:pos x="T4" y="T5"/>
                  </a:cxn>
                  <a:cxn ang="0">
                    <a:pos x="T6" y="T7"/>
                  </a:cxn>
                  <a:cxn ang="0">
                    <a:pos x="T8" y="T9"/>
                  </a:cxn>
                </a:cxnLst>
                <a:rect b="b" l="0" r="r" t="0"/>
                <a:pathLst>
                  <a:path h="4" w="3">
                    <a:moveTo>
                      <a:pt x="0" y="4"/>
                    </a:moveTo>
                    <a:lnTo>
                      <a:pt x="3" y="0"/>
                    </a:lnTo>
                    <a:lnTo>
                      <a:pt x="3" y="4"/>
                    </a:lnTo>
                    <a:lnTo>
                      <a:pt x="3" y="4"/>
                    </a:lnTo>
                    <a:lnTo>
                      <a:pt x="0" y="4"/>
                    </a:lnTo>
                    <a:close/>
                  </a:path>
                </a:pathLst>
              </a:custGeom>
              <a:solidFill>
                <a:srgbClr val="C8C8C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04" name="Freeform 294">
                <a:extLst>
                  <a:ext uri="{FF2B5EF4-FFF2-40B4-BE49-F238E27FC236}">
                    <a16:creationId xmlns:a16="http://schemas.microsoft.com/office/drawing/2014/main" id="{567CA696-F6EC-478E-81EA-CE1687AF27C0}"/>
                  </a:ext>
                </a:extLst>
              </p:cNvPr>
              <p:cNvSpPr/>
              <p:nvPr/>
            </p:nvSpPr>
            <p:spPr bwMode="auto">
              <a:xfrm>
                <a:off x="2998" y="2125"/>
                <a:ext cx="8" cy="3"/>
              </a:xfrm>
              <a:custGeom>
                <a:gdLst>
                  <a:gd fmla="*/ 8 w 8" name="T0"/>
                  <a:gd fmla="*/ 3 h 3" name="T1"/>
                  <a:gd fmla="*/ 4 w 8" name="T2"/>
                  <a:gd fmla="*/ 3 h 3" name="T3"/>
                  <a:gd fmla="*/ 0 w 8" name="T4"/>
                  <a:gd fmla="*/ 3 h 3" name="T5"/>
                  <a:gd fmla="*/ 0 w 8" name="T6"/>
                  <a:gd fmla="*/ 0 h 3" name="T7"/>
                  <a:gd fmla="*/ 4 w 8" name="T8"/>
                  <a:gd fmla="*/ 0 h 3" name="T9"/>
                  <a:gd fmla="*/ 8 w 8" name="T10"/>
                  <a:gd fmla="*/ 3 h 3" name="T11"/>
                  <a:gd fmla="*/ 8 w 8" name="T12"/>
                  <a:gd fmla="*/ 3 h 3" name="T13"/>
                </a:gdLst>
                <a:cxnLst>
                  <a:cxn ang="0">
                    <a:pos x="T0" y="T1"/>
                  </a:cxn>
                  <a:cxn ang="0">
                    <a:pos x="T2" y="T3"/>
                  </a:cxn>
                  <a:cxn ang="0">
                    <a:pos x="T4" y="T5"/>
                  </a:cxn>
                  <a:cxn ang="0">
                    <a:pos x="T6" y="T7"/>
                  </a:cxn>
                  <a:cxn ang="0">
                    <a:pos x="T8" y="T9"/>
                  </a:cxn>
                  <a:cxn ang="0">
                    <a:pos x="T10" y="T11"/>
                  </a:cxn>
                  <a:cxn ang="0">
                    <a:pos x="T12" y="T13"/>
                  </a:cxn>
                </a:cxnLst>
                <a:rect b="b" l="0" r="r" t="0"/>
                <a:pathLst>
                  <a:path h="3" w="8">
                    <a:moveTo>
                      <a:pt x="8" y="3"/>
                    </a:moveTo>
                    <a:lnTo>
                      <a:pt x="4" y="3"/>
                    </a:lnTo>
                    <a:lnTo>
                      <a:pt x="0" y="3"/>
                    </a:lnTo>
                    <a:lnTo>
                      <a:pt x="0" y="0"/>
                    </a:lnTo>
                    <a:lnTo>
                      <a:pt x="4" y="0"/>
                    </a:lnTo>
                    <a:lnTo>
                      <a:pt x="8" y="3"/>
                    </a:lnTo>
                    <a:lnTo>
                      <a:pt x="8" y="3"/>
                    </a:lnTo>
                    <a:close/>
                  </a:path>
                </a:pathLst>
              </a:custGeom>
              <a:solidFill>
                <a:srgbClr val="403D3C"/>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05" name="Freeform 295">
                <a:extLst>
                  <a:ext uri="{FF2B5EF4-FFF2-40B4-BE49-F238E27FC236}">
                    <a16:creationId xmlns:a16="http://schemas.microsoft.com/office/drawing/2014/main" id="{718C780F-95AB-46B1-9DDD-96F02F43B262}"/>
                  </a:ext>
                </a:extLst>
              </p:cNvPr>
              <p:cNvSpPr/>
              <p:nvPr/>
            </p:nvSpPr>
            <p:spPr bwMode="auto">
              <a:xfrm>
                <a:off x="2998" y="2125"/>
                <a:ext cx="8" cy="3"/>
              </a:xfrm>
              <a:custGeom>
                <a:gdLst>
                  <a:gd fmla="*/ 8 w 8" name="T0"/>
                  <a:gd fmla="*/ 3 h 3" name="T1"/>
                  <a:gd fmla="*/ 4 w 8" name="T2"/>
                  <a:gd fmla="*/ 3 h 3" name="T3"/>
                  <a:gd fmla="*/ 0 w 8" name="T4"/>
                  <a:gd fmla="*/ 0 h 3" name="T5"/>
                  <a:gd fmla="*/ 4 w 8" name="T6"/>
                  <a:gd fmla="*/ 0 h 3" name="T7"/>
                  <a:gd fmla="*/ 8 w 8" name="T8"/>
                  <a:gd fmla="*/ 3 h 3" name="T9"/>
                </a:gdLst>
                <a:cxnLst>
                  <a:cxn ang="0">
                    <a:pos x="T0" y="T1"/>
                  </a:cxn>
                  <a:cxn ang="0">
                    <a:pos x="T2" y="T3"/>
                  </a:cxn>
                  <a:cxn ang="0">
                    <a:pos x="T4" y="T5"/>
                  </a:cxn>
                  <a:cxn ang="0">
                    <a:pos x="T6" y="T7"/>
                  </a:cxn>
                  <a:cxn ang="0">
                    <a:pos x="T8" y="T9"/>
                  </a:cxn>
                </a:cxnLst>
                <a:rect b="b" l="0" r="r" t="0"/>
                <a:pathLst>
                  <a:path h="3" w="8">
                    <a:moveTo>
                      <a:pt x="8" y="3"/>
                    </a:moveTo>
                    <a:lnTo>
                      <a:pt x="4" y="3"/>
                    </a:lnTo>
                    <a:lnTo>
                      <a:pt x="0" y="0"/>
                    </a:lnTo>
                    <a:lnTo>
                      <a:pt x="4" y="0"/>
                    </a:lnTo>
                    <a:lnTo>
                      <a:pt x="8" y="3"/>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06" name="Freeform 296">
                <a:extLst>
                  <a:ext uri="{FF2B5EF4-FFF2-40B4-BE49-F238E27FC236}">
                    <a16:creationId xmlns:a16="http://schemas.microsoft.com/office/drawing/2014/main" id="{B5D8D9FE-5ABA-4130-91DF-065650A2A328}"/>
                  </a:ext>
                </a:extLst>
              </p:cNvPr>
              <p:cNvSpPr/>
              <p:nvPr/>
            </p:nvSpPr>
            <p:spPr bwMode="auto">
              <a:xfrm>
                <a:off x="3002" y="2125"/>
                <a:ext cx="4" cy="3"/>
              </a:xfrm>
              <a:custGeom>
                <a:gdLst>
                  <a:gd fmla="*/ 0 w 4" name="T0"/>
                  <a:gd fmla="*/ 0 h 3" name="T1"/>
                  <a:gd fmla="*/ 0 w 4" name="T2"/>
                  <a:gd fmla="*/ 0 h 3" name="T3"/>
                  <a:gd fmla="*/ 4 w 4" name="T4"/>
                  <a:gd fmla="*/ 3 h 3" name="T5"/>
                  <a:gd fmla="*/ 0 w 4" name="T6"/>
                  <a:gd fmla="*/ 3 h 3" name="T7"/>
                  <a:gd fmla="*/ 0 w 4" name="T8"/>
                  <a:gd fmla="*/ 0 h 3" name="T9"/>
                </a:gdLst>
                <a:cxnLst>
                  <a:cxn ang="0">
                    <a:pos x="T0" y="T1"/>
                  </a:cxn>
                  <a:cxn ang="0">
                    <a:pos x="T2" y="T3"/>
                  </a:cxn>
                  <a:cxn ang="0">
                    <a:pos x="T4" y="T5"/>
                  </a:cxn>
                  <a:cxn ang="0">
                    <a:pos x="T6" y="T7"/>
                  </a:cxn>
                  <a:cxn ang="0">
                    <a:pos x="T8" y="T9"/>
                  </a:cxn>
                </a:cxnLst>
                <a:rect b="b" l="0" r="r" t="0"/>
                <a:pathLst>
                  <a:path h="3" w="4">
                    <a:moveTo>
                      <a:pt x="0" y="0"/>
                    </a:moveTo>
                    <a:lnTo>
                      <a:pt x="0" y="0"/>
                    </a:lnTo>
                    <a:lnTo>
                      <a:pt x="4" y="3"/>
                    </a:lnTo>
                    <a:lnTo>
                      <a:pt x="0" y="3"/>
                    </a:lnTo>
                    <a:lnTo>
                      <a:pt x="0" y="0"/>
                    </a:lnTo>
                    <a:close/>
                  </a:path>
                </a:pathLst>
              </a:custGeom>
              <a:solidFill>
                <a:srgbClr val="C8C8C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07" name="Freeform 297">
                <a:extLst>
                  <a:ext uri="{FF2B5EF4-FFF2-40B4-BE49-F238E27FC236}">
                    <a16:creationId xmlns:a16="http://schemas.microsoft.com/office/drawing/2014/main" id="{B5186F09-2123-4CD4-931F-2E7EF4179AE6}"/>
                  </a:ext>
                </a:extLst>
              </p:cNvPr>
              <p:cNvSpPr/>
              <p:nvPr/>
            </p:nvSpPr>
            <p:spPr bwMode="auto">
              <a:xfrm>
                <a:off x="3017" y="2128"/>
                <a:ext cx="7" cy="8"/>
              </a:xfrm>
              <a:custGeom>
                <a:gdLst>
                  <a:gd fmla="*/ 7 w 7" name="T0"/>
                  <a:gd fmla="*/ 4 h 8" name="T1"/>
                  <a:gd fmla="*/ 4 w 7" name="T2"/>
                  <a:gd fmla="*/ 8 h 8" name="T3"/>
                  <a:gd fmla="*/ 0 w 7" name="T4"/>
                  <a:gd fmla="*/ 4 h 8" name="T5"/>
                  <a:gd fmla="*/ 0 w 7" name="T6"/>
                  <a:gd fmla="*/ 4 h 8" name="T7"/>
                  <a:gd fmla="*/ 4 w 7" name="T8"/>
                  <a:gd fmla="*/ 0 h 8" name="T9"/>
                  <a:gd fmla="*/ 7 w 7" name="T10"/>
                  <a:gd fmla="*/ 4 h 8" name="T11"/>
                  <a:gd fmla="*/ 7 w 7" name="T12"/>
                  <a:gd fmla="*/ 4 h 8" name="T13"/>
                </a:gdLst>
                <a:cxnLst>
                  <a:cxn ang="0">
                    <a:pos x="T0" y="T1"/>
                  </a:cxn>
                  <a:cxn ang="0">
                    <a:pos x="T2" y="T3"/>
                  </a:cxn>
                  <a:cxn ang="0">
                    <a:pos x="T4" y="T5"/>
                  </a:cxn>
                  <a:cxn ang="0">
                    <a:pos x="T6" y="T7"/>
                  </a:cxn>
                  <a:cxn ang="0">
                    <a:pos x="T8" y="T9"/>
                  </a:cxn>
                  <a:cxn ang="0">
                    <a:pos x="T10" y="T11"/>
                  </a:cxn>
                  <a:cxn ang="0">
                    <a:pos x="T12" y="T13"/>
                  </a:cxn>
                </a:cxnLst>
                <a:rect b="b" l="0" r="r" t="0"/>
                <a:pathLst>
                  <a:path h="8" w="7">
                    <a:moveTo>
                      <a:pt x="7" y="4"/>
                    </a:moveTo>
                    <a:lnTo>
                      <a:pt x="4" y="8"/>
                    </a:lnTo>
                    <a:lnTo>
                      <a:pt x="0" y="4"/>
                    </a:lnTo>
                    <a:lnTo>
                      <a:pt x="0" y="4"/>
                    </a:lnTo>
                    <a:lnTo>
                      <a:pt x="4" y="0"/>
                    </a:lnTo>
                    <a:lnTo>
                      <a:pt x="7" y="4"/>
                    </a:lnTo>
                    <a:lnTo>
                      <a:pt x="7" y="4"/>
                    </a:lnTo>
                    <a:close/>
                  </a:path>
                </a:pathLst>
              </a:custGeom>
              <a:solidFill>
                <a:srgbClr val="403D3C"/>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08" name="Freeform 298">
                <a:extLst>
                  <a:ext uri="{FF2B5EF4-FFF2-40B4-BE49-F238E27FC236}">
                    <a16:creationId xmlns:a16="http://schemas.microsoft.com/office/drawing/2014/main" id="{4AFCAD57-4F81-4EDE-A2C4-79AE71A6233B}"/>
                  </a:ext>
                </a:extLst>
              </p:cNvPr>
              <p:cNvSpPr/>
              <p:nvPr/>
            </p:nvSpPr>
            <p:spPr bwMode="auto">
              <a:xfrm>
                <a:off x="3017" y="2128"/>
                <a:ext cx="7" cy="8"/>
              </a:xfrm>
              <a:custGeom>
                <a:gdLst>
                  <a:gd fmla="*/ 7 w 7" name="T0"/>
                  <a:gd fmla="*/ 4 h 8" name="T1"/>
                  <a:gd fmla="*/ 4 w 7" name="T2"/>
                  <a:gd fmla="*/ 8 h 8" name="T3"/>
                  <a:gd fmla="*/ 0 w 7" name="T4"/>
                  <a:gd fmla="*/ 4 h 8" name="T5"/>
                  <a:gd fmla="*/ 4 w 7" name="T6"/>
                  <a:gd fmla="*/ 0 h 8" name="T7"/>
                  <a:gd fmla="*/ 7 w 7" name="T8"/>
                  <a:gd fmla="*/ 4 h 8" name="T9"/>
                </a:gdLst>
                <a:cxnLst>
                  <a:cxn ang="0">
                    <a:pos x="T0" y="T1"/>
                  </a:cxn>
                  <a:cxn ang="0">
                    <a:pos x="T2" y="T3"/>
                  </a:cxn>
                  <a:cxn ang="0">
                    <a:pos x="T4" y="T5"/>
                  </a:cxn>
                  <a:cxn ang="0">
                    <a:pos x="T6" y="T7"/>
                  </a:cxn>
                  <a:cxn ang="0">
                    <a:pos x="T8" y="T9"/>
                  </a:cxn>
                </a:cxnLst>
                <a:rect b="b" l="0" r="r" t="0"/>
                <a:pathLst>
                  <a:path h="8" w="7">
                    <a:moveTo>
                      <a:pt x="7" y="4"/>
                    </a:moveTo>
                    <a:lnTo>
                      <a:pt x="4" y="8"/>
                    </a:lnTo>
                    <a:lnTo>
                      <a:pt x="0" y="4"/>
                    </a:lnTo>
                    <a:lnTo>
                      <a:pt x="4" y="0"/>
                    </a:lnTo>
                    <a:lnTo>
                      <a:pt x="7" y="4"/>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09" name="Freeform 299">
                <a:extLst>
                  <a:ext uri="{FF2B5EF4-FFF2-40B4-BE49-F238E27FC236}">
                    <a16:creationId xmlns:a16="http://schemas.microsoft.com/office/drawing/2014/main" id="{C08CD3C3-AA4D-4E5E-A6B8-2630B3794DA8}"/>
                  </a:ext>
                </a:extLst>
              </p:cNvPr>
              <p:cNvSpPr/>
              <p:nvPr/>
            </p:nvSpPr>
            <p:spPr bwMode="auto">
              <a:xfrm>
                <a:off x="3021" y="2132"/>
                <a:ext cx="3" cy="0"/>
              </a:xfrm>
              <a:custGeom>
                <a:gdLst>
                  <a:gd fmla="*/ 0 w 3" name="T0"/>
                  <a:gd fmla="*/ 0 w 3" name="T1"/>
                  <a:gd fmla="*/ 3 w 3" name="T2"/>
                  <a:gd fmla="*/ 0 w 3" name="T3"/>
                  <a:gd fmla="*/ 0 w 3" name="T4"/>
                </a:gdLst>
                <a:cxnLst>
                  <a:cxn ang="0">
                    <a:pos x="T0" y="0"/>
                  </a:cxn>
                  <a:cxn ang="0">
                    <a:pos x="T1" y="0"/>
                  </a:cxn>
                  <a:cxn ang="0">
                    <a:pos x="T2" y="0"/>
                  </a:cxn>
                  <a:cxn ang="0">
                    <a:pos x="T3" y="0"/>
                  </a:cxn>
                  <a:cxn ang="0">
                    <a:pos x="T4" y="0"/>
                  </a:cxn>
                </a:cxnLst>
                <a:rect b="b" l="0" r="r" t="0"/>
                <a:pathLst>
                  <a:path w="3">
                    <a:moveTo>
                      <a:pt x="0" y="0"/>
                    </a:moveTo>
                    <a:lnTo>
                      <a:pt x="0" y="0"/>
                    </a:lnTo>
                    <a:lnTo>
                      <a:pt x="3" y="0"/>
                    </a:lnTo>
                    <a:lnTo>
                      <a:pt x="0" y="0"/>
                    </a:lnTo>
                    <a:lnTo>
                      <a:pt x="0" y="0"/>
                    </a:lnTo>
                    <a:close/>
                  </a:path>
                </a:pathLst>
              </a:custGeom>
              <a:solidFill>
                <a:srgbClr val="C8C8C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10" name="Freeform 300">
                <a:extLst>
                  <a:ext uri="{FF2B5EF4-FFF2-40B4-BE49-F238E27FC236}">
                    <a16:creationId xmlns:a16="http://schemas.microsoft.com/office/drawing/2014/main" id="{5AADC464-EA79-4AB2-BA77-6C5640051AAA}"/>
                  </a:ext>
                </a:extLst>
              </p:cNvPr>
              <p:cNvSpPr/>
              <p:nvPr/>
            </p:nvSpPr>
            <p:spPr bwMode="auto">
              <a:xfrm>
                <a:off x="3013" y="2125"/>
                <a:ext cx="8" cy="7"/>
              </a:xfrm>
              <a:custGeom>
                <a:gdLst>
                  <a:gd fmla="*/ 8 w 8" name="T0"/>
                  <a:gd fmla="*/ 3 h 7" name="T1"/>
                  <a:gd fmla="*/ 4 w 8" name="T2"/>
                  <a:gd fmla="*/ 7 h 7" name="T3"/>
                  <a:gd fmla="*/ 0 w 8" name="T4"/>
                  <a:gd fmla="*/ 3 h 7" name="T5"/>
                  <a:gd fmla="*/ 0 w 8" name="T6"/>
                  <a:gd fmla="*/ 3 h 7" name="T7"/>
                  <a:gd fmla="*/ 4 w 8" name="T8"/>
                  <a:gd fmla="*/ 0 h 7" name="T9"/>
                  <a:gd fmla="*/ 8 w 8" name="T10"/>
                  <a:gd fmla="*/ 3 h 7" name="T11"/>
                  <a:gd fmla="*/ 8 w 8" name="T12"/>
                  <a:gd fmla="*/ 3 h 7" name="T13"/>
                </a:gdLst>
                <a:cxnLst>
                  <a:cxn ang="0">
                    <a:pos x="T0" y="T1"/>
                  </a:cxn>
                  <a:cxn ang="0">
                    <a:pos x="T2" y="T3"/>
                  </a:cxn>
                  <a:cxn ang="0">
                    <a:pos x="T4" y="T5"/>
                  </a:cxn>
                  <a:cxn ang="0">
                    <a:pos x="T6" y="T7"/>
                  </a:cxn>
                  <a:cxn ang="0">
                    <a:pos x="T8" y="T9"/>
                  </a:cxn>
                  <a:cxn ang="0">
                    <a:pos x="T10" y="T11"/>
                  </a:cxn>
                  <a:cxn ang="0">
                    <a:pos x="T12" y="T13"/>
                  </a:cxn>
                </a:cxnLst>
                <a:rect b="b" l="0" r="r" t="0"/>
                <a:pathLst>
                  <a:path h="7" w="8">
                    <a:moveTo>
                      <a:pt x="8" y="3"/>
                    </a:moveTo>
                    <a:lnTo>
                      <a:pt x="4" y="7"/>
                    </a:lnTo>
                    <a:lnTo>
                      <a:pt x="0" y="3"/>
                    </a:lnTo>
                    <a:lnTo>
                      <a:pt x="0" y="3"/>
                    </a:lnTo>
                    <a:lnTo>
                      <a:pt x="4" y="0"/>
                    </a:lnTo>
                    <a:lnTo>
                      <a:pt x="8" y="3"/>
                    </a:lnTo>
                    <a:lnTo>
                      <a:pt x="8" y="3"/>
                    </a:lnTo>
                    <a:close/>
                  </a:path>
                </a:pathLst>
              </a:custGeom>
              <a:solidFill>
                <a:srgbClr val="403D3C"/>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11" name="Freeform 301">
                <a:extLst>
                  <a:ext uri="{FF2B5EF4-FFF2-40B4-BE49-F238E27FC236}">
                    <a16:creationId xmlns:a16="http://schemas.microsoft.com/office/drawing/2014/main" id="{7E823E95-4948-46A1-8FA1-2A2CADE68684}"/>
                  </a:ext>
                </a:extLst>
              </p:cNvPr>
              <p:cNvSpPr/>
              <p:nvPr/>
            </p:nvSpPr>
            <p:spPr bwMode="auto">
              <a:xfrm>
                <a:off x="3013" y="2125"/>
                <a:ext cx="8" cy="3"/>
              </a:xfrm>
              <a:custGeom>
                <a:gdLst>
                  <a:gd fmla="*/ 8 w 8" name="T0"/>
                  <a:gd fmla="*/ 3 h 3" name="T1"/>
                  <a:gd fmla="*/ 4 w 8" name="T2"/>
                  <a:gd fmla="*/ 3 h 3" name="T3"/>
                  <a:gd fmla="*/ 0 w 8" name="T4"/>
                  <a:gd fmla="*/ 3 h 3" name="T5"/>
                  <a:gd fmla="*/ 4 w 8" name="T6"/>
                  <a:gd fmla="*/ 0 h 3" name="T7"/>
                  <a:gd fmla="*/ 8 w 8" name="T8"/>
                  <a:gd fmla="*/ 3 h 3" name="T9"/>
                </a:gdLst>
                <a:cxnLst>
                  <a:cxn ang="0">
                    <a:pos x="T0" y="T1"/>
                  </a:cxn>
                  <a:cxn ang="0">
                    <a:pos x="T2" y="T3"/>
                  </a:cxn>
                  <a:cxn ang="0">
                    <a:pos x="T4" y="T5"/>
                  </a:cxn>
                  <a:cxn ang="0">
                    <a:pos x="T6" y="T7"/>
                  </a:cxn>
                  <a:cxn ang="0">
                    <a:pos x="T8" y="T9"/>
                  </a:cxn>
                </a:cxnLst>
                <a:rect b="b" l="0" r="r" t="0"/>
                <a:pathLst>
                  <a:path h="3" w="8">
                    <a:moveTo>
                      <a:pt x="8" y="3"/>
                    </a:moveTo>
                    <a:lnTo>
                      <a:pt x="4" y="3"/>
                    </a:lnTo>
                    <a:lnTo>
                      <a:pt x="0" y="3"/>
                    </a:lnTo>
                    <a:lnTo>
                      <a:pt x="4" y="0"/>
                    </a:lnTo>
                    <a:lnTo>
                      <a:pt x="8" y="3"/>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12" name="Freeform 302">
                <a:extLst>
                  <a:ext uri="{FF2B5EF4-FFF2-40B4-BE49-F238E27FC236}">
                    <a16:creationId xmlns:a16="http://schemas.microsoft.com/office/drawing/2014/main" id="{9AA2FDF8-6AB6-447D-84E9-ECE7C7D9C6FC}"/>
                  </a:ext>
                </a:extLst>
              </p:cNvPr>
              <p:cNvSpPr/>
              <p:nvPr/>
            </p:nvSpPr>
            <p:spPr bwMode="auto">
              <a:xfrm>
                <a:off x="3013" y="2125"/>
                <a:ext cx="4" cy="3"/>
              </a:xfrm>
              <a:custGeom>
                <a:gdLst>
                  <a:gd fmla="*/ 0 w 4" name="T0"/>
                  <a:gd fmla="*/ 3 h 3" name="T1"/>
                  <a:gd fmla="*/ 4 w 4" name="T2"/>
                  <a:gd fmla="*/ 0 h 3" name="T3"/>
                  <a:gd fmla="*/ 4 w 4" name="T4"/>
                  <a:gd fmla="*/ 3 h 3" name="T5"/>
                  <a:gd fmla="*/ 4 w 4" name="T6"/>
                  <a:gd fmla="*/ 3 h 3" name="T7"/>
                  <a:gd fmla="*/ 0 w 4" name="T8"/>
                  <a:gd fmla="*/ 3 h 3" name="T9"/>
                </a:gdLst>
                <a:cxnLst>
                  <a:cxn ang="0">
                    <a:pos x="T0" y="T1"/>
                  </a:cxn>
                  <a:cxn ang="0">
                    <a:pos x="T2" y="T3"/>
                  </a:cxn>
                  <a:cxn ang="0">
                    <a:pos x="T4" y="T5"/>
                  </a:cxn>
                  <a:cxn ang="0">
                    <a:pos x="T6" y="T7"/>
                  </a:cxn>
                  <a:cxn ang="0">
                    <a:pos x="T8" y="T9"/>
                  </a:cxn>
                </a:cxnLst>
                <a:rect b="b" l="0" r="r" t="0"/>
                <a:pathLst>
                  <a:path h="3" w="4">
                    <a:moveTo>
                      <a:pt x="0" y="3"/>
                    </a:moveTo>
                    <a:lnTo>
                      <a:pt x="4" y="0"/>
                    </a:lnTo>
                    <a:lnTo>
                      <a:pt x="4" y="3"/>
                    </a:lnTo>
                    <a:lnTo>
                      <a:pt x="4" y="3"/>
                    </a:lnTo>
                    <a:lnTo>
                      <a:pt x="0" y="3"/>
                    </a:lnTo>
                    <a:close/>
                  </a:path>
                </a:pathLst>
              </a:custGeom>
              <a:solidFill>
                <a:srgbClr val="C8C8C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13" name="Freeform 303">
                <a:extLst>
                  <a:ext uri="{FF2B5EF4-FFF2-40B4-BE49-F238E27FC236}">
                    <a16:creationId xmlns:a16="http://schemas.microsoft.com/office/drawing/2014/main" id="{5AFC26AB-5BA5-439A-8975-8D6C223895AC}"/>
                  </a:ext>
                </a:extLst>
              </p:cNvPr>
              <p:cNvSpPr/>
              <p:nvPr/>
            </p:nvSpPr>
            <p:spPr bwMode="auto">
              <a:xfrm>
                <a:off x="3006" y="2121"/>
                <a:ext cx="7" cy="4"/>
              </a:xfrm>
              <a:custGeom>
                <a:gdLst>
                  <a:gd fmla="*/ 7 w 7" name="T0"/>
                  <a:gd fmla="*/ 4 h 4" name="T1"/>
                  <a:gd fmla="*/ 3 w 7" name="T2"/>
                  <a:gd fmla="*/ 4 h 4" name="T3"/>
                  <a:gd fmla="*/ 0 w 7" name="T4"/>
                  <a:gd fmla="*/ 4 h 4" name="T5"/>
                  <a:gd fmla="*/ 0 w 7" name="T6"/>
                  <a:gd fmla="*/ 4 h 4" name="T7"/>
                  <a:gd fmla="*/ 3 w 7" name="T8"/>
                  <a:gd fmla="*/ 0 h 4" name="T9"/>
                  <a:gd fmla="*/ 7 w 7" name="T10"/>
                  <a:gd fmla="*/ 4 h 4" name="T11"/>
                  <a:gd fmla="*/ 7 w 7" name="T12"/>
                  <a:gd fmla="*/ 4 h 4" name="T13"/>
                </a:gdLst>
                <a:cxnLst>
                  <a:cxn ang="0">
                    <a:pos x="T0" y="T1"/>
                  </a:cxn>
                  <a:cxn ang="0">
                    <a:pos x="T2" y="T3"/>
                  </a:cxn>
                  <a:cxn ang="0">
                    <a:pos x="T4" y="T5"/>
                  </a:cxn>
                  <a:cxn ang="0">
                    <a:pos x="T6" y="T7"/>
                  </a:cxn>
                  <a:cxn ang="0">
                    <a:pos x="T8" y="T9"/>
                  </a:cxn>
                  <a:cxn ang="0">
                    <a:pos x="T10" y="T11"/>
                  </a:cxn>
                  <a:cxn ang="0">
                    <a:pos x="T12" y="T13"/>
                  </a:cxn>
                </a:cxnLst>
                <a:rect b="b" l="0" r="r" t="0"/>
                <a:pathLst>
                  <a:path h="4" w="7">
                    <a:moveTo>
                      <a:pt x="7" y="4"/>
                    </a:moveTo>
                    <a:lnTo>
                      <a:pt x="3" y="4"/>
                    </a:lnTo>
                    <a:lnTo>
                      <a:pt x="0" y="4"/>
                    </a:lnTo>
                    <a:lnTo>
                      <a:pt x="0" y="4"/>
                    </a:lnTo>
                    <a:lnTo>
                      <a:pt x="3" y="0"/>
                    </a:lnTo>
                    <a:lnTo>
                      <a:pt x="7" y="4"/>
                    </a:lnTo>
                    <a:lnTo>
                      <a:pt x="7" y="4"/>
                    </a:lnTo>
                    <a:close/>
                  </a:path>
                </a:pathLst>
              </a:custGeom>
              <a:solidFill>
                <a:srgbClr val="403D3C"/>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14" name="Freeform 304">
                <a:extLst>
                  <a:ext uri="{FF2B5EF4-FFF2-40B4-BE49-F238E27FC236}">
                    <a16:creationId xmlns:a16="http://schemas.microsoft.com/office/drawing/2014/main" id="{C3720BE4-0E7B-4E0A-939F-726973CC2DF7}"/>
                  </a:ext>
                </a:extLst>
              </p:cNvPr>
              <p:cNvSpPr/>
              <p:nvPr/>
            </p:nvSpPr>
            <p:spPr bwMode="auto">
              <a:xfrm>
                <a:off x="3006" y="2121"/>
                <a:ext cx="7" cy="4"/>
              </a:xfrm>
              <a:custGeom>
                <a:gdLst>
                  <a:gd fmla="*/ 7 w 7" name="T0"/>
                  <a:gd fmla="*/ 4 h 4" name="T1"/>
                  <a:gd fmla="*/ 3 w 7" name="T2"/>
                  <a:gd fmla="*/ 4 h 4" name="T3"/>
                  <a:gd fmla="*/ 0 w 7" name="T4"/>
                  <a:gd fmla="*/ 0 h 4" name="T5"/>
                  <a:gd fmla="*/ 3 w 7" name="T6"/>
                  <a:gd fmla="*/ 0 h 4" name="T7"/>
                  <a:gd fmla="*/ 7 w 7" name="T8"/>
                  <a:gd fmla="*/ 4 h 4" name="T9"/>
                </a:gdLst>
                <a:cxnLst>
                  <a:cxn ang="0">
                    <a:pos x="T0" y="T1"/>
                  </a:cxn>
                  <a:cxn ang="0">
                    <a:pos x="T2" y="T3"/>
                  </a:cxn>
                  <a:cxn ang="0">
                    <a:pos x="T4" y="T5"/>
                  </a:cxn>
                  <a:cxn ang="0">
                    <a:pos x="T6" y="T7"/>
                  </a:cxn>
                  <a:cxn ang="0">
                    <a:pos x="T8" y="T9"/>
                  </a:cxn>
                </a:cxnLst>
                <a:rect b="b" l="0" r="r" t="0"/>
                <a:pathLst>
                  <a:path h="4" w="7">
                    <a:moveTo>
                      <a:pt x="7" y="4"/>
                    </a:moveTo>
                    <a:lnTo>
                      <a:pt x="3" y="4"/>
                    </a:lnTo>
                    <a:lnTo>
                      <a:pt x="0" y="0"/>
                    </a:lnTo>
                    <a:lnTo>
                      <a:pt x="3" y="0"/>
                    </a:lnTo>
                    <a:lnTo>
                      <a:pt x="7" y="4"/>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15" name="Freeform 305">
                <a:extLst>
                  <a:ext uri="{FF2B5EF4-FFF2-40B4-BE49-F238E27FC236}">
                    <a16:creationId xmlns:a16="http://schemas.microsoft.com/office/drawing/2014/main" id="{BD30E88D-58EB-43A7-9697-C6F01745B65C}"/>
                  </a:ext>
                </a:extLst>
              </p:cNvPr>
              <p:cNvSpPr/>
              <p:nvPr/>
            </p:nvSpPr>
            <p:spPr bwMode="auto">
              <a:xfrm>
                <a:off x="3009" y="2121"/>
                <a:ext cx="4" cy="4"/>
              </a:xfrm>
              <a:custGeom>
                <a:gdLst>
                  <a:gd fmla="*/ 0 w 4" name="T0"/>
                  <a:gd fmla="*/ 4 h 4" name="T1"/>
                  <a:gd fmla="*/ 0 w 4" name="T2"/>
                  <a:gd fmla="*/ 0 h 4" name="T3"/>
                  <a:gd fmla="*/ 4 w 4" name="T4"/>
                  <a:gd fmla="*/ 4 h 4" name="T5"/>
                  <a:gd fmla="*/ 0 w 4" name="T6"/>
                  <a:gd fmla="*/ 4 h 4" name="T7"/>
                  <a:gd fmla="*/ 0 w 4" name="T8"/>
                  <a:gd fmla="*/ 4 h 4" name="T9"/>
                </a:gdLst>
                <a:cxnLst>
                  <a:cxn ang="0">
                    <a:pos x="T0" y="T1"/>
                  </a:cxn>
                  <a:cxn ang="0">
                    <a:pos x="T2" y="T3"/>
                  </a:cxn>
                  <a:cxn ang="0">
                    <a:pos x="T4" y="T5"/>
                  </a:cxn>
                  <a:cxn ang="0">
                    <a:pos x="T6" y="T7"/>
                  </a:cxn>
                  <a:cxn ang="0">
                    <a:pos x="T8" y="T9"/>
                  </a:cxn>
                </a:cxnLst>
                <a:rect b="b" l="0" r="r" t="0"/>
                <a:pathLst>
                  <a:path h="4" w="4">
                    <a:moveTo>
                      <a:pt x="0" y="4"/>
                    </a:moveTo>
                    <a:lnTo>
                      <a:pt x="0" y="0"/>
                    </a:lnTo>
                    <a:lnTo>
                      <a:pt x="4" y="4"/>
                    </a:lnTo>
                    <a:lnTo>
                      <a:pt x="0" y="4"/>
                    </a:lnTo>
                    <a:lnTo>
                      <a:pt x="0" y="4"/>
                    </a:lnTo>
                    <a:close/>
                  </a:path>
                </a:pathLst>
              </a:custGeom>
              <a:solidFill>
                <a:srgbClr val="C8C8C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16" name="Freeform 306">
                <a:extLst>
                  <a:ext uri="{FF2B5EF4-FFF2-40B4-BE49-F238E27FC236}">
                    <a16:creationId xmlns:a16="http://schemas.microsoft.com/office/drawing/2014/main" id="{665DA3F4-374F-4568-84BA-123CAA24A5BD}"/>
                  </a:ext>
                </a:extLst>
              </p:cNvPr>
              <p:cNvSpPr/>
              <p:nvPr/>
            </p:nvSpPr>
            <p:spPr bwMode="auto">
              <a:xfrm>
                <a:off x="2998" y="2143"/>
                <a:ext cx="8" cy="4"/>
              </a:xfrm>
              <a:custGeom>
                <a:gdLst>
                  <a:gd fmla="*/ 8 w 8" name="T0"/>
                  <a:gd fmla="*/ 0 h 4" name="T1"/>
                  <a:gd fmla="*/ 4 w 8" name="T2"/>
                  <a:gd fmla="*/ 4 h 4" name="T3"/>
                  <a:gd fmla="*/ 0 w 8" name="T4"/>
                  <a:gd fmla="*/ 0 h 4" name="T5"/>
                  <a:gd fmla="*/ 0 w 8" name="T6"/>
                  <a:gd fmla="*/ 0 h 4" name="T7"/>
                  <a:gd fmla="*/ 4 w 8" name="T8"/>
                  <a:gd fmla="*/ 0 h 4" name="T9"/>
                  <a:gd fmla="*/ 8 w 8" name="T10"/>
                  <a:gd fmla="*/ 0 h 4" name="T11"/>
                  <a:gd fmla="*/ 8 w 8" name="T12"/>
                  <a:gd fmla="*/ 0 h 4" name="T13"/>
                </a:gdLst>
                <a:cxnLst>
                  <a:cxn ang="0">
                    <a:pos x="T0" y="T1"/>
                  </a:cxn>
                  <a:cxn ang="0">
                    <a:pos x="T2" y="T3"/>
                  </a:cxn>
                  <a:cxn ang="0">
                    <a:pos x="T4" y="T5"/>
                  </a:cxn>
                  <a:cxn ang="0">
                    <a:pos x="T6" y="T7"/>
                  </a:cxn>
                  <a:cxn ang="0">
                    <a:pos x="T8" y="T9"/>
                  </a:cxn>
                  <a:cxn ang="0">
                    <a:pos x="T10" y="T11"/>
                  </a:cxn>
                  <a:cxn ang="0">
                    <a:pos x="T12" y="T13"/>
                  </a:cxn>
                </a:cxnLst>
                <a:rect b="b" l="0" r="r" t="0"/>
                <a:pathLst>
                  <a:path h="4" w="8">
                    <a:moveTo>
                      <a:pt x="8" y="0"/>
                    </a:moveTo>
                    <a:lnTo>
                      <a:pt x="4" y="4"/>
                    </a:lnTo>
                    <a:lnTo>
                      <a:pt x="0" y="0"/>
                    </a:lnTo>
                    <a:lnTo>
                      <a:pt x="0" y="0"/>
                    </a:lnTo>
                    <a:lnTo>
                      <a:pt x="4" y="0"/>
                    </a:lnTo>
                    <a:lnTo>
                      <a:pt x="8" y="0"/>
                    </a:lnTo>
                    <a:lnTo>
                      <a:pt x="8" y="0"/>
                    </a:lnTo>
                    <a:close/>
                  </a:path>
                </a:pathLst>
              </a:custGeom>
              <a:solidFill>
                <a:srgbClr val="403D3C"/>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17" name="Freeform 307">
                <a:extLst>
                  <a:ext uri="{FF2B5EF4-FFF2-40B4-BE49-F238E27FC236}">
                    <a16:creationId xmlns:a16="http://schemas.microsoft.com/office/drawing/2014/main" id="{2F3354A0-A53A-4CFF-B6FD-6B9FEE680183}"/>
                  </a:ext>
                </a:extLst>
              </p:cNvPr>
              <p:cNvSpPr/>
              <p:nvPr/>
            </p:nvSpPr>
            <p:spPr bwMode="auto">
              <a:xfrm>
                <a:off x="2998" y="2140"/>
                <a:ext cx="8" cy="7"/>
              </a:xfrm>
              <a:custGeom>
                <a:gdLst>
                  <a:gd fmla="*/ 8 w 8" name="T0"/>
                  <a:gd fmla="*/ 3 h 7" name="T1"/>
                  <a:gd fmla="*/ 4 w 8" name="T2"/>
                  <a:gd fmla="*/ 7 h 7" name="T3"/>
                  <a:gd fmla="*/ 0 w 8" name="T4"/>
                  <a:gd fmla="*/ 3 h 7" name="T5"/>
                  <a:gd fmla="*/ 4 w 8" name="T6"/>
                  <a:gd fmla="*/ 0 h 7" name="T7"/>
                  <a:gd fmla="*/ 8 w 8" name="T8"/>
                  <a:gd fmla="*/ 3 h 7" name="T9"/>
                </a:gdLst>
                <a:cxnLst>
                  <a:cxn ang="0">
                    <a:pos x="T0" y="T1"/>
                  </a:cxn>
                  <a:cxn ang="0">
                    <a:pos x="T2" y="T3"/>
                  </a:cxn>
                  <a:cxn ang="0">
                    <a:pos x="T4" y="T5"/>
                  </a:cxn>
                  <a:cxn ang="0">
                    <a:pos x="T6" y="T7"/>
                  </a:cxn>
                  <a:cxn ang="0">
                    <a:pos x="T8" y="T9"/>
                  </a:cxn>
                </a:cxnLst>
                <a:rect b="b" l="0" r="r" t="0"/>
                <a:pathLst>
                  <a:path h="7" w="8">
                    <a:moveTo>
                      <a:pt x="8" y="3"/>
                    </a:moveTo>
                    <a:lnTo>
                      <a:pt x="4" y="7"/>
                    </a:lnTo>
                    <a:lnTo>
                      <a:pt x="0" y="3"/>
                    </a:lnTo>
                    <a:lnTo>
                      <a:pt x="4" y="0"/>
                    </a:lnTo>
                    <a:lnTo>
                      <a:pt x="8" y="3"/>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18" name="Freeform 308">
                <a:extLst>
                  <a:ext uri="{FF2B5EF4-FFF2-40B4-BE49-F238E27FC236}">
                    <a16:creationId xmlns:a16="http://schemas.microsoft.com/office/drawing/2014/main" id="{45DE0EAB-2B99-4628-87EF-780958CB00C3}"/>
                  </a:ext>
                </a:extLst>
              </p:cNvPr>
              <p:cNvSpPr/>
              <p:nvPr/>
            </p:nvSpPr>
            <p:spPr bwMode="auto">
              <a:xfrm>
                <a:off x="3002" y="2143"/>
                <a:ext cx="4" cy="0"/>
              </a:xfrm>
              <a:custGeom>
                <a:gdLst>
                  <a:gd fmla="*/ 0 w 4" name="T0"/>
                  <a:gd fmla="*/ 0 w 4" name="T1"/>
                  <a:gd fmla="*/ 4 w 4" name="T2"/>
                  <a:gd fmla="*/ 0 w 4" name="T3"/>
                  <a:gd fmla="*/ 0 w 4" name="T4"/>
                </a:gdLst>
                <a:cxnLst>
                  <a:cxn ang="0">
                    <a:pos x="T0" y="0"/>
                  </a:cxn>
                  <a:cxn ang="0">
                    <a:pos x="T1" y="0"/>
                  </a:cxn>
                  <a:cxn ang="0">
                    <a:pos x="T2" y="0"/>
                  </a:cxn>
                  <a:cxn ang="0">
                    <a:pos x="T3" y="0"/>
                  </a:cxn>
                  <a:cxn ang="0">
                    <a:pos x="T4" y="0"/>
                  </a:cxn>
                </a:cxnLst>
                <a:rect b="b" l="0" r="r" t="0"/>
                <a:pathLst>
                  <a:path w="4">
                    <a:moveTo>
                      <a:pt x="0" y="0"/>
                    </a:moveTo>
                    <a:lnTo>
                      <a:pt x="0" y="0"/>
                    </a:lnTo>
                    <a:lnTo>
                      <a:pt x="4" y="0"/>
                    </a:lnTo>
                    <a:lnTo>
                      <a:pt x="0" y="0"/>
                    </a:lnTo>
                    <a:lnTo>
                      <a:pt x="0" y="0"/>
                    </a:lnTo>
                    <a:close/>
                  </a:path>
                </a:pathLst>
              </a:custGeom>
              <a:solidFill>
                <a:srgbClr val="C8C8C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19" name="Freeform 309">
                <a:extLst>
                  <a:ext uri="{FF2B5EF4-FFF2-40B4-BE49-F238E27FC236}">
                    <a16:creationId xmlns:a16="http://schemas.microsoft.com/office/drawing/2014/main" id="{73CED934-01EE-411F-9961-E2D2C876A67F}"/>
                  </a:ext>
                </a:extLst>
              </p:cNvPr>
              <p:cNvSpPr/>
              <p:nvPr/>
            </p:nvSpPr>
            <p:spPr bwMode="auto">
              <a:xfrm>
                <a:off x="2991" y="2136"/>
                <a:ext cx="11" cy="7"/>
              </a:xfrm>
              <a:custGeom>
                <a:gdLst>
                  <a:gd fmla="*/ 11 w 11" name="T0"/>
                  <a:gd fmla="*/ 4 h 7" name="T1"/>
                  <a:gd fmla="*/ 3 w 11" name="T2"/>
                  <a:gd fmla="*/ 7 h 7" name="T3"/>
                  <a:gd fmla="*/ 0 w 11" name="T4"/>
                  <a:gd fmla="*/ 4 h 7" name="T5"/>
                  <a:gd fmla="*/ 0 w 11" name="T6"/>
                  <a:gd fmla="*/ 4 h 7" name="T7"/>
                  <a:gd fmla="*/ 3 w 11" name="T8"/>
                  <a:gd fmla="*/ 0 h 7" name="T9"/>
                  <a:gd fmla="*/ 11 w 11" name="T10"/>
                  <a:gd fmla="*/ 4 h 7" name="T11"/>
                  <a:gd fmla="*/ 11 w 11" name="T12"/>
                  <a:gd fmla="*/ 4 h 7" name="T13"/>
                </a:gdLst>
                <a:cxnLst>
                  <a:cxn ang="0">
                    <a:pos x="T0" y="T1"/>
                  </a:cxn>
                  <a:cxn ang="0">
                    <a:pos x="T2" y="T3"/>
                  </a:cxn>
                  <a:cxn ang="0">
                    <a:pos x="T4" y="T5"/>
                  </a:cxn>
                  <a:cxn ang="0">
                    <a:pos x="T6" y="T7"/>
                  </a:cxn>
                  <a:cxn ang="0">
                    <a:pos x="T8" y="T9"/>
                  </a:cxn>
                  <a:cxn ang="0">
                    <a:pos x="T10" y="T11"/>
                  </a:cxn>
                  <a:cxn ang="0">
                    <a:pos x="T12" y="T13"/>
                  </a:cxn>
                </a:cxnLst>
                <a:rect b="b" l="0" r="r" t="0"/>
                <a:pathLst>
                  <a:path h="7" w="11">
                    <a:moveTo>
                      <a:pt x="11" y="4"/>
                    </a:moveTo>
                    <a:lnTo>
                      <a:pt x="3" y="7"/>
                    </a:lnTo>
                    <a:lnTo>
                      <a:pt x="0" y="4"/>
                    </a:lnTo>
                    <a:lnTo>
                      <a:pt x="0" y="4"/>
                    </a:lnTo>
                    <a:lnTo>
                      <a:pt x="3" y="0"/>
                    </a:lnTo>
                    <a:lnTo>
                      <a:pt x="11" y="4"/>
                    </a:lnTo>
                    <a:lnTo>
                      <a:pt x="11" y="4"/>
                    </a:lnTo>
                    <a:close/>
                  </a:path>
                </a:pathLst>
              </a:custGeom>
              <a:solidFill>
                <a:srgbClr val="403D3C"/>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20" name="Freeform 310">
                <a:extLst>
                  <a:ext uri="{FF2B5EF4-FFF2-40B4-BE49-F238E27FC236}">
                    <a16:creationId xmlns:a16="http://schemas.microsoft.com/office/drawing/2014/main" id="{A95D13C5-BD41-4B5E-9BA4-4B5542C4A3C2}"/>
                  </a:ext>
                </a:extLst>
              </p:cNvPr>
              <p:cNvSpPr/>
              <p:nvPr/>
            </p:nvSpPr>
            <p:spPr bwMode="auto">
              <a:xfrm>
                <a:off x="2991" y="2136"/>
                <a:ext cx="11" cy="7"/>
              </a:xfrm>
              <a:custGeom>
                <a:gdLst>
                  <a:gd fmla="*/ 11 w 11" name="T0"/>
                  <a:gd fmla="*/ 4 h 7" name="T1"/>
                  <a:gd fmla="*/ 3 w 11" name="T2"/>
                  <a:gd fmla="*/ 7 h 7" name="T3"/>
                  <a:gd fmla="*/ 0 w 11" name="T4"/>
                  <a:gd fmla="*/ 4 h 7" name="T5"/>
                  <a:gd fmla="*/ 3 w 11" name="T6"/>
                  <a:gd fmla="*/ 0 h 7" name="T7"/>
                  <a:gd fmla="*/ 11 w 11" name="T8"/>
                  <a:gd fmla="*/ 4 h 7" name="T9"/>
                </a:gdLst>
                <a:cxnLst>
                  <a:cxn ang="0">
                    <a:pos x="T0" y="T1"/>
                  </a:cxn>
                  <a:cxn ang="0">
                    <a:pos x="T2" y="T3"/>
                  </a:cxn>
                  <a:cxn ang="0">
                    <a:pos x="T4" y="T5"/>
                  </a:cxn>
                  <a:cxn ang="0">
                    <a:pos x="T6" y="T7"/>
                  </a:cxn>
                  <a:cxn ang="0">
                    <a:pos x="T8" y="T9"/>
                  </a:cxn>
                </a:cxnLst>
                <a:rect b="b" l="0" r="r" t="0"/>
                <a:pathLst>
                  <a:path h="7" w="11">
                    <a:moveTo>
                      <a:pt x="11" y="4"/>
                    </a:moveTo>
                    <a:lnTo>
                      <a:pt x="3" y="7"/>
                    </a:lnTo>
                    <a:lnTo>
                      <a:pt x="0" y="4"/>
                    </a:lnTo>
                    <a:lnTo>
                      <a:pt x="3" y="0"/>
                    </a:lnTo>
                    <a:lnTo>
                      <a:pt x="11" y="4"/>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21" name="Freeform 311">
                <a:extLst>
                  <a:ext uri="{FF2B5EF4-FFF2-40B4-BE49-F238E27FC236}">
                    <a16:creationId xmlns:a16="http://schemas.microsoft.com/office/drawing/2014/main" id="{3DCE0D8E-3E8D-477D-87E5-2518E863CC85}"/>
                  </a:ext>
                </a:extLst>
              </p:cNvPr>
              <p:cNvSpPr/>
              <p:nvPr/>
            </p:nvSpPr>
            <p:spPr bwMode="auto">
              <a:xfrm>
                <a:off x="2994" y="2140"/>
                <a:ext cx="4" cy="0"/>
              </a:xfrm>
              <a:custGeom>
                <a:gdLst>
                  <a:gd fmla="*/ 0 w 4" name="T0"/>
                  <a:gd fmla="*/ 0 w 4" name="T1"/>
                  <a:gd fmla="*/ 4 w 4" name="T2"/>
                  <a:gd fmla="*/ 0 w 4" name="T3"/>
                  <a:gd fmla="*/ 0 w 4" name="T4"/>
                </a:gdLst>
                <a:cxnLst>
                  <a:cxn ang="0">
                    <a:pos x="T0" y="0"/>
                  </a:cxn>
                  <a:cxn ang="0">
                    <a:pos x="T1" y="0"/>
                  </a:cxn>
                  <a:cxn ang="0">
                    <a:pos x="T2" y="0"/>
                  </a:cxn>
                  <a:cxn ang="0">
                    <a:pos x="T3" y="0"/>
                  </a:cxn>
                  <a:cxn ang="0">
                    <a:pos x="T4" y="0"/>
                  </a:cxn>
                </a:cxnLst>
                <a:rect b="b" l="0" r="r" t="0"/>
                <a:pathLst>
                  <a:path w="4">
                    <a:moveTo>
                      <a:pt x="0" y="0"/>
                    </a:moveTo>
                    <a:lnTo>
                      <a:pt x="0" y="0"/>
                    </a:lnTo>
                    <a:lnTo>
                      <a:pt x="4" y="0"/>
                    </a:lnTo>
                    <a:lnTo>
                      <a:pt x="0" y="0"/>
                    </a:lnTo>
                    <a:lnTo>
                      <a:pt x="0" y="0"/>
                    </a:lnTo>
                    <a:close/>
                  </a:path>
                </a:pathLst>
              </a:custGeom>
              <a:solidFill>
                <a:srgbClr val="C8C8C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22" name="Freeform 312">
                <a:extLst>
                  <a:ext uri="{FF2B5EF4-FFF2-40B4-BE49-F238E27FC236}">
                    <a16:creationId xmlns:a16="http://schemas.microsoft.com/office/drawing/2014/main" id="{6B89390F-2222-4160-BFF8-370BA86F72D5}"/>
                  </a:ext>
                </a:extLst>
              </p:cNvPr>
              <p:cNvSpPr/>
              <p:nvPr/>
            </p:nvSpPr>
            <p:spPr bwMode="auto">
              <a:xfrm>
                <a:off x="2987" y="2132"/>
                <a:ext cx="7" cy="8"/>
              </a:xfrm>
              <a:custGeom>
                <a:gdLst>
                  <a:gd fmla="*/ 7 w 7" name="T0"/>
                  <a:gd fmla="*/ 4 h 8" name="T1"/>
                  <a:gd fmla="*/ 4 w 7" name="T2"/>
                  <a:gd fmla="*/ 8 h 8" name="T3"/>
                  <a:gd fmla="*/ 0 w 7" name="T4"/>
                  <a:gd fmla="*/ 4 h 8" name="T5"/>
                  <a:gd fmla="*/ 0 w 7" name="T6"/>
                  <a:gd fmla="*/ 4 h 8" name="T7"/>
                  <a:gd fmla="*/ 4 w 7" name="T8"/>
                  <a:gd fmla="*/ 0 h 8" name="T9"/>
                  <a:gd fmla="*/ 7 w 7" name="T10"/>
                  <a:gd fmla="*/ 4 h 8" name="T11"/>
                  <a:gd fmla="*/ 7 w 7" name="T12"/>
                  <a:gd fmla="*/ 4 h 8" name="T13"/>
                </a:gdLst>
                <a:cxnLst>
                  <a:cxn ang="0">
                    <a:pos x="T0" y="T1"/>
                  </a:cxn>
                  <a:cxn ang="0">
                    <a:pos x="T2" y="T3"/>
                  </a:cxn>
                  <a:cxn ang="0">
                    <a:pos x="T4" y="T5"/>
                  </a:cxn>
                  <a:cxn ang="0">
                    <a:pos x="T6" y="T7"/>
                  </a:cxn>
                  <a:cxn ang="0">
                    <a:pos x="T8" y="T9"/>
                  </a:cxn>
                  <a:cxn ang="0">
                    <a:pos x="T10" y="T11"/>
                  </a:cxn>
                  <a:cxn ang="0">
                    <a:pos x="T12" y="T13"/>
                  </a:cxn>
                </a:cxnLst>
                <a:rect b="b" l="0" r="r" t="0"/>
                <a:pathLst>
                  <a:path h="8" w="7">
                    <a:moveTo>
                      <a:pt x="7" y="4"/>
                    </a:moveTo>
                    <a:lnTo>
                      <a:pt x="4" y="8"/>
                    </a:lnTo>
                    <a:lnTo>
                      <a:pt x="0" y="4"/>
                    </a:lnTo>
                    <a:lnTo>
                      <a:pt x="0" y="4"/>
                    </a:lnTo>
                    <a:lnTo>
                      <a:pt x="4" y="0"/>
                    </a:lnTo>
                    <a:lnTo>
                      <a:pt x="7" y="4"/>
                    </a:lnTo>
                    <a:lnTo>
                      <a:pt x="7" y="4"/>
                    </a:lnTo>
                    <a:close/>
                  </a:path>
                </a:pathLst>
              </a:custGeom>
              <a:solidFill>
                <a:srgbClr val="403D3C"/>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23" name="Freeform 313">
                <a:extLst>
                  <a:ext uri="{FF2B5EF4-FFF2-40B4-BE49-F238E27FC236}">
                    <a16:creationId xmlns:a16="http://schemas.microsoft.com/office/drawing/2014/main" id="{878033C5-27D4-479B-8A67-97F77CF2EE01}"/>
                  </a:ext>
                </a:extLst>
              </p:cNvPr>
              <p:cNvSpPr/>
              <p:nvPr/>
            </p:nvSpPr>
            <p:spPr bwMode="auto">
              <a:xfrm>
                <a:off x="2987" y="2132"/>
                <a:ext cx="7" cy="4"/>
              </a:xfrm>
              <a:custGeom>
                <a:gdLst>
                  <a:gd fmla="*/ 7 w 7" name="T0"/>
                  <a:gd fmla="*/ 4 h 4" name="T1"/>
                  <a:gd fmla="*/ 4 w 7" name="T2"/>
                  <a:gd fmla="*/ 4 h 4" name="T3"/>
                  <a:gd fmla="*/ 0 w 7" name="T4"/>
                  <a:gd fmla="*/ 4 h 4" name="T5"/>
                  <a:gd fmla="*/ 4 w 7" name="T6"/>
                  <a:gd fmla="*/ 0 h 4" name="T7"/>
                  <a:gd fmla="*/ 7 w 7" name="T8"/>
                  <a:gd fmla="*/ 4 h 4" name="T9"/>
                </a:gdLst>
                <a:cxnLst>
                  <a:cxn ang="0">
                    <a:pos x="T0" y="T1"/>
                  </a:cxn>
                  <a:cxn ang="0">
                    <a:pos x="T2" y="T3"/>
                  </a:cxn>
                  <a:cxn ang="0">
                    <a:pos x="T4" y="T5"/>
                  </a:cxn>
                  <a:cxn ang="0">
                    <a:pos x="T6" y="T7"/>
                  </a:cxn>
                  <a:cxn ang="0">
                    <a:pos x="T8" y="T9"/>
                  </a:cxn>
                </a:cxnLst>
                <a:rect b="b" l="0" r="r" t="0"/>
                <a:pathLst>
                  <a:path h="4" w="7">
                    <a:moveTo>
                      <a:pt x="7" y="4"/>
                    </a:moveTo>
                    <a:lnTo>
                      <a:pt x="4" y="4"/>
                    </a:lnTo>
                    <a:lnTo>
                      <a:pt x="0" y="4"/>
                    </a:lnTo>
                    <a:lnTo>
                      <a:pt x="4" y="0"/>
                    </a:lnTo>
                    <a:lnTo>
                      <a:pt x="7" y="4"/>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24" name="Freeform 314">
                <a:extLst>
                  <a:ext uri="{FF2B5EF4-FFF2-40B4-BE49-F238E27FC236}">
                    <a16:creationId xmlns:a16="http://schemas.microsoft.com/office/drawing/2014/main" id="{6F417B00-B16A-42A0-9B82-E789E3AC39DB}"/>
                  </a:ext>
                </a:extLst>
              </p:cNvPr>
              <p:cNvSpPr/>
              <p:nvPr/>
            </p:nvSpPr>
            <p:spPr bwMode="auto">
              <a:xfrm>
                <a:off x="2987" y="2132"/>
                <a:ext cx="4" cy="4"/>
              </a:xfrm>
              <a:custGeom>
                <a:gdLst>
                  <a:gd fmla="*/ 0 w 4" name="T0"/>
                  <a:gd fmla="*/ 4 h 4" name="T1"/>
                  <a:gd fmla="*/ 4 w 4" name="T2"/>
                  <a:gd fmla="*/ 0 h 4" name="T3"/>
                  <a:gd fmla="*/ 4 w 4" name="T4"/>
                  <a:gd fmla="*/ 4 h 4" name="T5"/>
                  <a:gd fmla="*/ 4 w 4" name="T6"/>
                  <a:gd fmla="*/ 4 h 4" name="T7"/>
                  <a:gd fmla="*/ 0 w 4" name="T8"/>
                  <a:gd fmla="*/ 4 h 4" name="T9"/>
                </a:gdLst>
                <a:cxnLst>
                  <a:cxn ang="0">
                    <a:pos x="T0" y="T1"/>
                  </a:cxn>
                  <a:cxn ang="0">
                    <a:pos x="T2" y="T3"/>
                  </a:cxn>
                  <a:cxn ang="0">
                    <a:pos x="T4" y="T5"/>
                  </a:cxn>
                  <a:cxn ang="0">
                    <a:pos x="T6" y="T7"/>
                  </a:cxn>
                  <a:cxn ang="0">
                    <a:pos x="T8" y="T9"/>
                  </a:cxn>
                </a:cxnLst>
                <a:rect b="b" l="0" r="r" t="0"/>
                <a:pathLst>
                  <a:path h="4" w="4">
                    <a:moveTo>
                      <a:pt x="0" y="4"/>
                    </a:moveTo>
                    <a:lnTo>
                      <a:pt x="4" y="0"/>
                    </a:lnTo>
                    <a:lnTo>
                      <a:pt x="4" y="4"/>
                    </a:lnTo>
                    <a:lnTo>
                      <a:pt x="4" y="4"/>
                    </a:lnTo>
                    <a:lnTo>
                      <a:pt x="0" y="4"/>
                    </a:lnTo>
                    <a:close/>
                  </a:path>
                </a:pathLst>
              </a:custGeom>
              <a:solidFill>
                <a:srgbClr val="C8C8C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25" name="Freeform 315">
                <a:extLst>
                  <a:ext uri="{FF2B5EF4-FFF2-40B4-BE49-F238E27FC236}">
                    <a16:creationId xmlns:a16="http://schemas.microsoft.com/office/drawing/2014/main" id="{DD0D4F8B-64E9-4C93-A449-991AC511BA32}"/>
                  </a:ext>
                </a:extLst>
              </p:cNvPr>
              <p:cNvSpPr/>
              <p:nvPr/>
            </p:nvSpPr>
            <p:spPr bwMode="auto">
              <a:xfrm>
                <a:off x="2972" y="2113"/>
                <a:ext cx="30" cy="19"/>
              </a:xfrm>
              <a:custGeom>
                <a:gdLst>
                  <a:gd fmla="*/ 19 w 30" name="T0"/>
                  <a:gd fmla="*/ 0 h 19" name="T1"/>
                  <a:gd fmla="*/ 30 w 30" name="T2"/>
                  <a:gd fmla="*/ 8 h 19" name="T3"/>
                  <a:gd fmla="*/ 11 w 30" name="T4"/>
                  <a:gd fmla="*/ 19 h 19" name="T5"/>
                  <a:gd fmla="*/ 0 w 30" name="T6"/>
                  <a:gd fmla="*/ 12 h 19" name="T7"/>
                  <a:gd fmla="*/ 19 w 30" name="T8"/>
                  <a:gd fmla="*/ 0 h 19" name="T9"/>
                </a:gdLst>
                <a:cxnLst>
                  <a:cxn ang="0">
                    <a:pos x="T0" y="T1"/>
                  </a:cxn>
                  <a:cxn ang="0">
                    <a:pos x="T2" y="T3"/>
                  </a:cxn>
                  <a:cxn ang="0">
                    <a:pos x="T4" y="T5"/>
                  </a:cxn>
                  <a:cxn ang="0">
                    <a:pos x="T6" y="T7"/>
                  </a:cxn>
                  <a:cxn ang="0">
                    <a:pos x="T8" y="T9"/>
                  </a:cxn>
                </a:cxnLst>
                <a:rect b="b" l="0" r="r" t="0"/>
                <a:pathLst>
                  <a:path h="19" w="30">
                    <a:moveTo>
                      <a:pt x="19" y="0"/>
                    </a:moveTo>
                    <a:lnTo>
                      <a:pt x="30" y="8"/>
                    </a:lnTo>
                    <a:lnTo>
                      <a:pt x="11" y="19"/>
                    </a:lnTo>
                    <a:lnTo>
                      <a:pt x="0" y="12"/>
                    </a:lnTo>
                    <a:lnTo>
                      <a:pt x="19" y="0"/>
                    </a:lnTo>
                    <a:close/>
                  </a:path>
                </a:pathLst>
              </a:custGeom>
              <a:solidFill>
                <a:srgbClr val="DBD8D7"/>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26" name="Freeform 316">
                <a:extLst>
                  <a:ext uri="{FF2B5EF4-FFF2-40B4-BE49-F238E27FC236}">
                    <a16:creationId xmlns:a16="http://schemas.microsoft.com/office/drawing/2014/main" id="{54C3C531-4C7C-469A-A973-DB35CD2EEB34}"/>
                  </a:ext>
                </a:extLst>
              </p:cNvPr>
              <p:cNvSpPr/>
              <p:nvPr/>
            </p:nvSpPr>
            <p:spPr bwMode="auto">
              <a:xfrm>
                <a:off x="2979" y="1989"/>
                <a:ext cx="64" cy="136"/>
              </a:xfrm>
              <a:custGeom>
                <a:gdLst>
                  <a:gd fmla="*/ 6 w 17" name="T0"/>
                  <a:gd fmla="*/ 0 h 36" name="T1"/>
                  <a:gd fmla="*/ 7 w 17" name="T2"/>
                  <a:gd fmla="*/ 3 h 36" name="T3"/>
                  <a:gd fmla="*/ 9 w 17" name="T4"/>
                  <a:gd fmla="*/ 20 h 36" name="T5"/>
                  <a:gd fmla="*/ 17 w 17" name="T6"/>
                  <a:gd fmla="*/ 30 h 36" name="T7"/>
                  <a:gd fmla="*/ 16 w 17" name="T8"/>
                  <a:gd fmla="*/ 35 h 36" name="T9"/>
                  <a:gd fmla="*/ 5 w 17" name="T10"/>
                  <a:gd fmla="*/ 25 h 36" name="T11"/>
                  <a:gd fmla="*/ 0 w 17" name="T12"/>
                  <a:gd fmla="*/ 12 h 36" name="T13"/>
                  <a:gd fmla="*/ 4 w 17" name="T14"/>
                  <a:gd fmla="*/ 8 h 36" name="T15"/>
                  <a:gd fmla="*/ 6 w 17" name="T16"/>
                  <a:gd fmla="*/ 0 h 3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6" w="17">
                    <a:moveTo>
                      <a:pt x="6" y="0"/>
                    </a:moveTo>
                    <a:cubicBezTo>
                      <a:pt x="7" y="3"/>
                      <a:pt x="7" y="3"/>
                      <a:pt x="7" y="3"/>
                    </a:cubicBezTo>
                    <a:cubicBezTo>
                      <a:pt x="9" y="20"/>
                      <a:pt x="9" y="20"/>
                      <a:pt x="9" y="20"/>
                    </a:cubicBezTo>
                    <a:cubicBezTo>
                      <a:pt x="9" y="20"/>
                      <a:pt x="17" y="30"/>
                      <a:pt x="17" y="30"/>
                    </a:cubicBezTo>
                    <a:cubicBezTo>
                      <a:pt x="17" y="30"/>
                      <a:pt x="15" y="33"/>
                      <a:pt x="16" y="35"/>
                    </a:cubicBezTo>
                    <a:cubicBezTo>
                      <a:pt x="16" y="36"/>
                      <a:pt x="8" y="29"/>
                      <a:pt x="5" y="25"/>
                    </a:cubicBezTo>
                    <a:cubicBezTo>
                      <a:pt x="2" y="21"/>
                      <a:pt x="3" y="19"/>
                      <a:pt x="0" y="12"/>
                    </a:cubicBezTo>
                    <a:cubicBezTo>
                      <a:pt x="0" y="12"/>
                      <a:pt x="2" y="10"/>
                      <a:pt x="4" y="8"/>
                    </a:cubicBezTo>
                    <a:cubicBezTo>
                      <a:pt x="6" y="4"/>
                      <a:pt x="6" y="0"/>
                      <a:pt x="6" y="0"/>
                    </a:cubicBezTo>
                    <a:close/>
                  </a:path>
                </a:pathLst>
              </a:custGeom>
              <a:solidFill>
                <a:srgbClr val="134254"/>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27" name="Freeform 317">
                <a:extLst>
                  <a:ext uri="{FF2B5EF4-FFF2-40B4-BE49-F238E27FC236}">
                    <a16:creationId xmlns:a16="http://schemas.microsoft.com/office/drawing/2014/main" id="{E39ECD27-EE16-49F2-9777-B39870CE69C8}"/>
                  </a:ext>
                </a:extLst>
              </p:cNvPr>
              <p:cNvSpPr/>
              <p:nvPr/>
            </p:nvSpPr>
            <p:spPr bwMode="auto">
              <a:xfrm>
                <a:off x="2949" y="2121"/>
                <a:ext cx="49" cy="30"/>
              </a:xfrm>
              <a:custGeom>
                <a:gdLst>
                  <a:gd fmla="*/ 5 w 13" name="T0"/>
                  <a:gd fmla="*/ 0 h 8" name="T1"/>
                  <a:gd fmla="*/ 10 w 13" name="T2"/>
                  <a:gd fmla="*/ 1 h 8" name="T3"/>
                  <a:gd fmla="*/ 12 w 13" name="T4"/>
                  <a:gd fmla="*/ 4 h 8" name="T5"/>
                  <a:gd fmla="*/ 10 w 13" name="T6"/>
                  <a:gd fmla="*/ 7 h 8" name="T7"/>
                  <a:gd fmla="*/ 1 w 13" name="T8"/>
                  <a:gd fmla="*/ 3 h 8" name="T9"/>
                  <a:gd fmla="*/ 5 w 13" name="T10"/>
                  <a:gd fmla="*/ 0 h 8" name="T11"/>
                </a:gdLst>
                <a:cxnLst>
                  <a:cxn ang="0">
                    <a:pos x="T0" y="T1"/>
                  </a:cxn>
                  <a:cxn ang="0">
                    <a:pos x="T2" y="T3"/>
                  </a:cxn>
                  <a:cxn ang="0">
                    <a:pos x="T4" y="T5"/>
                  </a:cxn>
                  <a:cxn ang="0">
                    <a:pos x="T6" y="T7"/>
                  </a:cxn>
                  <a:cxn ang="0">
                    <a:pos x="T8" y="T9"/>
                  </a:cxn>
                  <a:cxn ang="0">
                    <a:pos x="T10" y="T11"/>
                  </a:cxn>
                </a:cxnLst>
                <a:rect b="b" l="0" r="r" t="0"/>
                <a:pathLst>
                  <a:path h="8" w="13">
                    <a:moveTo>
                      <a:pt x="5" y="0"/>
                    </a:moveTo>
                    <a:cubicBezTo>
                      <a:pt x="5" y="0"/>
                      <a:pt x="9" y="0"/>
                      <a:pt x="10" y="1"/>
                    </a:cubicBezTo>
                    <a:cubicBezTo>
                      <a:pt x="11" y="1"/>
                      <a:pt x="12" y="3"/>
                      <a:pt x="12" y="4"/>
                    </a:cubicBezTo>
                    <a:cubicBezTo>
                      <a:pt x="13" y="6"/>
                      <a:pt x="11" y="8"/>
                      <a:pt x="10" y="7"/>
                    </a:cubicBezTo>
                    <a:cubicBezTo>
                      <a:pt x="8" y="6"/>
                      <a:pt x="2" y="4"/>
                      <a:pt x="1" y="3"/>
                    </a:cubicBezTo>
                    <a:cubicBezTo>
                      <a:pt x="0" y="2"/>
                      <a:pt x="5" y="0"/>
                      <a:pt x="5" y="0"/>
                    </a:cubicBezTo>
                    <a:close/>
                  </a:path>
                </a:pathLst>
              </a:custGeom>
              <a:solidFill>
                <a:srgbClr val="FCD2C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28" name="Freeform 318">
                <a:extLst>
                  <a:ext uri="{FF2B5EF4-FFF2-40B4-BE49-F238E27FC236}">
                    <a16:creationId xmlns:a16="http://schemas.microsoft.com/office/drawing/2014/main" id="{E69A0F9D-2D50-4F84-8D09-6E2B6513358D}"/>
                  </a:ext>
                </a:extLst>
              </p:cNvPr>
              <p:cNvSpPr/>
              <p:nvPr/>
            </p:nvSpPr>
            <p:spPr bwMode="auto">
              <a:xfrm>
                <a:off x="2896" y="1963"/>
                <a:ext cx="117" cy="169"/>
              </a:xfrm>
              <a:custGeom>
                <a:gdLst>
                  <a:gd fmla="*/ 9 w 31" name="T0"/>
                  <a:gd fmla="*/ 4 h 45" name="T1"/>
                  <a:gd fmla="*/ 1 w 31" name="T2"/>
                  <a:gd fmla="*/ 15 h 45" name="T3"/>
                  <a:gd fmla="*/ 1 w 31" name="T4"/>
                  <a:gd fmla="*/ 27 h 45" name="T5"/>
                  <a:gd fmla="*/ 1 w 31" name="T6"/>
                  <a:gd fmla="*/ 37 h 45" name="T7"/>
                  <a:gd fmla="*/ 3 w 31" name="T8"/>
                  <a:gd fmla="*/ 39 h 45" name="T9"/>
                  <a:gd fmla="*/ 23 w 31" name="T10"/>
                  <a:gd fmla="*/ 39 h 45" name="T11"/>
                  <a:gd fmla="*/ 27 w 31" name="T12"/>
                  <a:gd fmla="*/ 35 h 45" name="T13"/>
                  <a:gd fmla="*/ 29 w 31" name="T14"/>
                  <a:gd fmla="*/ 16 h 45" name="T15"/>
                  <a:gd fmla="*/ 25 w 31" name="T16"/>
                  <a:gd fmla="*/ 3 h 45" name="T17"/>
                  <a:gd fmla="*/ 9 w 31" name="T18"/>
                  <a:gd fmla="*/ 4 h 45"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5" w="31">
                    <a:moveTo>
                      <a:pt x="9" y="4"/>
                    </a:moveTo>
                    <a:cubicBezTo>
                      <a:pt x="9" y="4"/>
                      <a:pt x="1" y="12"/>
                      <a:pt x="1" y="15"/>
                    </a:cubicBezTo>
                    <a:cubicBezTo>
                      <a:pt x="0" y="17"/>
                      <a:pt x="1" y="22"/>
                      <a:pt x="1" y="27"/>
                    </a:cubicBezTo>
                    <a:cubicBezTo>
                      <a:pt x="0" y="31"/>
                      <a:pt x="1" y="37"/>
                      <a:pt x="1" y="37"/>
                    </a:cubicBezTo>
                    <a:cubicBezTo>
                      <a:pt x="1" y="37"/>
                      <a:pt x="1" y="38"/>
                      <a:pt x="3" y="39"/>
                    </a:cubicBezTo>
                    <a:cubicBezTo>
                      <a:pt x="5" y="41"/>
                      <a:pt x="15" y="45"/>
                      <a:pt x="23" y="39"/>
                    </a:cubicBezTo>
                    <a:cubicBezTo>
                      <a:pt x="23" y="39"/>
                      <a:pt x="26" y="37"/>
                      <a:pt x="27" y="35"/>
                    </a:cubicBezTo>
                    <a:cubicBezTo>
                      <a:pt x="27" y="32"/>
                      <a:pt x="29" y="16"/>
                      <a:pt x="29" y="16"/>
                    </a:cubicBezTo>
                    <a:cubicBezTo>
                      <a:pt x="29" y="16"/>
                      <a:pt x="31" y="5"/>
                      <a:pt x="25" y="3"/>
                    </a:cubicBezTo>
                    <a:cubicBezTo>
                      <a:pt x="19" y="0"/>
                      <a:pt x="14" y="1"/>
                      <a:pt x="9" y="4"/>
                    </a:cubicBezTo>
                    <a:close/>
                  </a:path>
                </a:pathLst>
              </a:custGeom>
              <a:solidFill>
                <a:srgbClr val="1D526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29" name="Freeform 319">
                <a:extLst>
                  <a:ext uri="{FF2B5EF4-FFF2-40B4-BE49-F238E27FC236}">
                    <a16:creationId xmlns:a16="http://schemas.microsoft.com/office/drawing/2014/main" id="{F81CE5B9-F51A-4DBA-A5C9-2B4ED1C937AD}"/>
                  </a:ext>
                </a:extLst>
              </p:cNvPr>
              <p:cNvSpPr/>
              <p:nvPr/>
            </p:nvSpPr>
            <p:spPr bwMode="auto">
              <a:xfrm>
                <a:off x="2957" y="1993"/>
                <a:ext cx="26" cy="68"/>
              </a:xfrm>
              <a:custGeom>
                <a:gdLst>
                  <a:gd fmla="*/ 7 w 7" name="T0"/>
                  <a:gd fmla="*/ 5 h 18" name="T1"/>
                  <a:gd fmla="*/ 7 w 7" name="T2"/>
                  <a:gd fmla="*/ 4 h 18" name="T3"/>
                  <a:gd fmla="*/ 2 w 7" name="T4"/>
                  <a:gd fmla="*/ 2 h 18" name="T5"/>
                  <a:gd fmla="*/ 0 w 7" name="T6"/>
                  <a:gd fmla="*/ 7 h 18" name="T7"/>
                  <a:gd fmla="*/ 5 w 7" name="T8"/>
                  <a:gd fmla="*/ 18 h 18" name="T9"/>
                  <a:gd fmla="*/ 7 w 7" name="T10"/>
                  <a:gd fmla="*/ 5 h 18" name="T11"/>
                </a:gdLst>
                <a:cxnLst>
                  <a:cxn ang="0">
                    <a:pos x="T0" y="T1"/>
                  </a:cxn>
                  <a:cxn ang="0">
                    <a:pos x="T2" y="T3"/>
                  </a:cxn>
                  <a:cxn ang="0">
                    <a:pos x="T4" y="T5"/>
                  </a:cxn>
                  <a:cxn ang="0">
                    <a:pos x="T6" y="T7"/>
                  </a:cxn>
                  <a:cxn ang="0">
                    <a:pos x="T8" y="T9"/>
                  </a:cxn>
                  <a:cxn ang="0">
                    <a:pos x="T10" y="T11"/>
                  </a:cxn>
                </a:cxnLst>
                <a:rect b="b" l="0" r="r" t="0"/>
                <a:pathLst>
                  <a:path h="18" w="7">
                    <a:moveTo>
                      <a:pt x="7" y="5"/>
                    </a:moveTo>
                    <a:cubicBezTo>
                      <a:pt x="7" y="5"/>
                      <a:pt x="7" y="4"/>
                      <a:pt x="7" y="4"/>
                    </a:cubicBezTo>
                    <a:cubicBezTo>
                      <a:pt x="7" y="0"/>
                      <a:pt x="2" y="2"/>
                      <a:pt x="2" y="2"/>
                    </a:cubicBezTo>
                    <a:cubicBezTo>
                      <a:pt x="0" y="7"/>
                      <a:pt x="0" y="7"/>
                      <a:pt x="0" y="7"/>
                    </a:cubicBezTo>
                    <a:cubicBezTo>
                      <a:pt x="0" y="7"/>
                      <a:pt x="4" y="14"/>
                      <a:pt x="5" y="18"/>
                    </a:cubicBezTo>
                    <a:cubicBezTo>
                      <a:pt x="5" y="18"/>
                      <a:pt x="7" y="9"/>
                      <a:pt x="7" y="5"/>
                    </a:cubicBezTo>
                    <a:close/>
                  </a:path>
                </a:pathLst>
              </a:custGeom>
              <a:solidFill>
                <a:srgbClr val="EBF4FC"/>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30" name="Freeform 320">
                <a:extLst>
                  <a:ext uri="{FF2B5EF4-FFF2-40B4-BE49-F238E27FC236}">
                    <a16:creationId xmlns:a16="http://schemas.microsoft.com/office/drawing/2014/main" id="{7C360D68-7EB8-4ABE-9730-60C24D6A9ABF}"/>
                  </a:ext>
                </a:extLst>
              </p:cNvPr>
              <p:cNvSpPr/>
              <p:nvPr/>
            </p:nvSpPr>
            <p:spPr bwMode="auto">
              <a:xfrm>
                <a:off x="2927" y="1970"/>
                <a:ext cx="56" cy="53"/>
              </a:xfrm>
              <a:custGeom>
                <a:gdLst>
                  <a:gd fmla="*/ 2 w 15" name="T0"/>
                  <a:gd fmla="*/ 1 h 14" name="T1"/>
                  <a:gd fmla="*/ 1 w 15" name="T2"/>
                  <a:gd fmla="*/ 2 h 14" name="T3"/>
                  <a:gd fmla="*/ 0 w 15" name="T4"/>
                  <a:gd fmla="*/ 4 h 14" name="T5"/>
                  <a:gd fmla="*/ 9 w 15" name="T6"/>
                  <a:gd fmla="*/ 13 h 14" name="T7"/>
                  <a:gd fmla="*/ 11 w 15" name="T8"/>
                  <a:gd fmla="*/ 8 h 14" name="T9"/>
                  <a:gd fmla="*/ 15 w 15" name="T10"/>
                  <a:gd fmla="*/ 11 h 14" name="T11"/>
                  <a:gd fmla="*/ 13 w 15" name="T12"/>
                  <a:gd fmla="*/ 4 h 14" name="T13"/>
                  <a:gd fmla="*/ 2 w 15" name="T14"/>
                  <a:gd fmla="*/ 1 h 1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4" w="15">
                    <a:moveTo>
                      <a:pt x="2" y="1"/>
                    </a:moveTo>
                    <a:cubicBezTo>
                      <a:pt x="2" y="1"/>
                      <a:pt x="1" y="1"/>
                      <a:pt x="1" y="2"/>
                    </a:cubicBezTo>
                    <a:cubicBezTo>
                      <a:pt x="0" y="2"/>
                      <a:pt x="0" y="3"/>
                      <a:pt x="0" y="4"/>
                    </a:cubicBezTo>
                    <a:cubicBezTo>
                      <a:pt x="1" y="5"/>
                      <a:pt x="9" y="13"/>
                      <a:pt x="9" y="13"/>
                    </a:cubicBezTo>
                    <a:cubicBezTo>
                      <a:pt x="9" y="14"/>
                      <a:pt x="11" y="8"/>
                      <a:pt x="11" y="8"/>
                    </a:cubicBezTo>
                    <a:cubicBezTo>
                      <a:pt x="15" y="11"/>
                      <a:pt x="15" y="11"/>
                      <a:pt x="15" y="11"/>
                    </a:cubicBezTo>
                    <a:cubicBezTo>
                      <a:pt x="15" y="11"/>
                      <a:pt x="15" y="7"/>
                      <a:pt x="13" y="4"/>
                    </a:cubicBezTo>
                    <a:cubicBezTo>
                      <a:pt x="11" y="1"/>
                      <a:pt x="7" y="0"/>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31" name="Freeform 321">
                <a:extLst>
                  <a:ext uri="{FF2B5EF4-FFF2-40B4-BE49-F238E27FC236}">
                    <a16:creationId xmlns:a16="http://schemas.microsoft.com/office/drawing/2014/main" id="{66E66AF9-3DA4-4AB1-8793-CE474E225DD3}"/>
                  </a:ext>
                </a:extLst>
              </p:cNvPr>
              <p:cNvSpPr/>
              <p:nvPr/>
            </p:nvSpPr>
            <p:spPr bwMode="auto">
              <a:xfrm>
                <a:off x="2934" y="1963"/>
                <a:ext cx="42" cy="37"/>
              </a:xfrm>
              <a:custGeom>
                <a:gdLst>
                  <a:gd fmla="*/ 1 w 11" name="T0"/>
                  <a:gd fmla="*/ 5 h 10" name="T1"/>
                  <a:gd fmla="*/ 8 w 11" name="T2"/>
                  <a:gd fmla="*/ 10 h 10" name="T3"/>
                  <a:gd fmla="*/ 10 w 11" name="T4"/>
                  <a:gd fmla="*/ 7 h 10" name="T5"/>
                  <a:gd fmla="*/ 1 w 11" name="T6"/>
                  <a:gd fmla="*/ 5 h 10" name="T7"/>
                </a:gdLst>
                <a:cxnLst>
                  <a:cxn ang="0">
                    <a:pos x="T0" y="T1"/>
                  </a:cxn>
                  <a:cxn ang="0">
                    <a:pos x="T2" y="T3"/>
                  </a:cxn>
                  <a:cxn ang="0">
                    <a:pos x="T4" y="T5"/>
                  </a:cxn>
                  <a:cxn ang="0">
                    <a:pos x="T6" y="T7"/>
                  </a:cxn>
                </a:cxnLst>
                <a:rect b="b" l="0" r="r" t="0"/>
                <a:pathLst>
                  <a:path h="10" w="11">
                    <a:moveTo>
                      <a:pt x="1" y="5"/>
                    </a:moveTo>
                    <a:cubicBezTo>
                      <a:pt x="1" y="5"/>
                      <a:pt x="4" y="10"/>
                      <a:pt x="8" y="10"/>
                    </a:cubicBezTo>
                    <a:cubicBezTo>
                      <a:pt x="8" y="10"/>
                      <a:pt x="11" y="9"/>
                      <a:pt x="10" y="7"/>
                    </a:cubicBezTo>
                    <a:cubicBezTo>
                      <a:pt x="9" y="4"/>
                      <a:pt x="0" y="0"/>
                      <a:pt x="1" y="5"/>
                    </a:cubicBezTo>
                    <a:close/>
                  </a:path>
                </a:pathLst>
              </a:custGeom>
              <a:solidFill>
                <a:srgbClr val="EDABA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32" name="Freeform 322">
                <a:extLst>
                  <a:ext uri="{FF2B5EF4-FFF2-40B4-BE49-F238E27FC236}">
                    <a16:creationId xmlns:a16="http://schemas.microsoft.com/office/drawing/2014/main" id="{59BA12E3-10CA-4C8B-9B7E-E78F16C10208}"/>
                  </a:ext>
                </a:extLst>
              </p:cNvPr>
              <p:cNvSpPr/>
              <p:nvPr/>
            </p:nvSpPr>
            <p:spPr bwMode="auto">
              <a:xfrm>
                <a:off x="2938" y="1921"/>
                <a:ext cx="60" cy="76"/>
              </a:xfrm>
              <a:custGeom>
                <a:gdLst>
                  <a:gd fmla="*/ 16 w 16" name="T0"/>
                  <a:gd fmla="*/ 4 h 20" name="T1"/>
                  <a:gd fmla="*/ 15 w 16" name="T2"/>
                  <a:gd fmla="*/ 12 h 20" name="T3"/>
                  <a:gd fmla="*/ 12 w 16" name="T4"/>
                  <a:gd fmla="*/ 16 h 20" name="T5"/>
                  <a:gd fmla="*/ 4 w 16" name="T6"/>
                  <a:gd fmla="*/ 18 h 20" name="T7"/>
                  <a:gd fmla="*/ 0 w 16" name="T8"/>
                  <a:gd fmla="*/ 12 h 20" name="T9"/>
                  <a:gd fmla="*/ 3 w 16" name="T10"/>
                  <a:gd fmla="*/ 4 h 20" name="T11"/>
                  <a:gd fmla="*/ 12 w 16" name="T12"/>
                  <a:gd fmla="*/ 1 h 20" name="T13"/>
                  <a:gd fmla="*/ 16 w 16" name="T14"/>
                  <a:gd fmla="*/ 4 h 2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0" w="16">
                    <a:moveTo>
                      <a:pt x="16" y="4"/>
                    </a:moveTo>
                    <a:cubicBezTo>
                      <a:pt x="15" y="12"/>
                      <a:pt x="15" y="12"/>
                      <a:pt x="15" y="12"/>
                    </a:cubicBezTo>
                    <a:cubicBezTo>
                      <a:pt x="15" y="12"/>
                      <a:pt x="14" y="15"/>
                      <a:pt x="12" y="16"/>
                    </a:cubicBezTo>
                    <a:cubicBezTo>
                      <a:pt x="10" y="18"/>
                      <a:pt x="8" y="20"/>
                      <a:pt x="4" y="18"/>
                    </a:cubicBezTo>
                    <a:cubicBezTo>
                      <a:pt x="4" y="18"/>
                      <a:pt x="0" y="16"/>
                      <a:pt x="0" y="12"/>
                    </a:cubicBezTo>
                    <a:cubicBezTo>
                      <a:pt x="0" y="8"/>
                      <a:pt x="3" y="4"/>
                      <a:pt x="3" y="4"/>
                    </a:cubicBezTo>
                    <a:cubicBezTo>
                      <a:pt x="4" y="3"/>
                      <a:pt x="10" y="0"/>
                      <a:pt x="12" y="1"/>
                    </a:cubicBezTo>
                    <a:cubicBezTo>
                      <a:pt x="15" y="2"/>
                      <a:pt x="16" y="4"/>
                      <a:pt x="16" y="4"/>
                    </a:cubicBezTo>
                    <a:close/>
                  </a:path>
                </a:pathLst>
              </a:custGeom>
              <a:solidFill>
                <a:srgbClr val="FCD2C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33" name="Freeform 323">
                <a:extLst>
                  <a:ext uri="{FF2B5EF4-FFF2-40B4-BE49-F238E27FC236}">
                    <a16:creationId xmlns:a16="http://schemas.microsoft.com/office/drawing/2014/main" id="{AFE4DA94-27CB-409E-B8ED-14F858A6DEE9}"/>
                  </a:ext>
                </a:extLst>
              </p:cNvPr>
              <p:cNvSpPr/>
              <p:nvPr/>
            </p:nvSpPr>
            <p:spPr bwMode="auto">
              <a:xfrm>
                <a:off x="2923" y="1906"/>
                <a:ext cx="79" cy="83"/>
              </a:xfrm>
              <a:custGeom>
                <a:gdLst>
                  <a:gd fmla="*/ 8 w 21" name="T0"/>
                  <a:gd fmla="*/ 15 h 22" name="T1"/>
                  <a:gd fmla="*/ 6 w 21" name="T2"/>
                  <a:gd fmla="*/ 14 h 22" name="T3"/>
                  <a:gd fmla="*/ 7 w 21" name="T4"/>
                  <a:gd fmla="*/ 18 h 22" name="T5"/>
                  <a:gd fmla="*/ 7 w 21" name="T6"/>
                  <a:gd fmla="*/ 22 h 22" name="T7"/>
                  <a:gd fmla="*/ 4 w 21" name="T8"/>
                  <a:gd fmla="*/ 20 h 22" name="T9"/>
                  <a:gd fmla="*/ 0 w 21" name="T10"/>
                  <a:gd fmla="*/ 12 h 22" name="T11"/>
                  <a:gd fmla="*/ 4 w 21" name="T12"/>
                  <a:gd fmla="*/ 2 h 22" name="T13"/>
                  <a:gd fmla="*/ 18 w 21" name="T14"/>
                  <a:gd fmla="*/ 4 h 22" name="T15"/>
                  <a:gd fmla="*/ 19 w 21" name="T16"/>
                  <a:gd fmla="*/ 12 h 22" name="T17"/>
                  <a:gd fmla="*/ 17 w 21" name="T18"/>
                  <a:gd fmla="*/ 9 h 22" name="T19"/>
                  <a:gd fmla="*/ 15 w 21" name="T20"/>
                  <a:gd fmla="*/ 10 h 22" name="T21"/>
                  <a:gd fmla="*/ 13 w 21" name="T22"/>
                  <a:gd fmla="*/ 9 h 22" name="T23"/>
                  <a:gd fmla="*/ 11 w 21" name="T24"/>
                  <a:gd fmla="*/ 12 h 22" name="T25"/>
                  <a:gd fmla="*/ 8 w 21" name="T26"/>
                  <a:gd fmla="*/ 12 h 22" name="T27"/>
                  <a:gd fmla="*/ 8 w 21" name="T28"/>
                  <a:gd fmla="*/ 15 h 22"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22" w="21">
                    <a:moveTo>
                      <a:pt x="8" y="15"/>
                    </a:moveTo>
                    <a:cubicBezTo>
                      <a:pt x="8" y="15"/>
                      <a:pt x="7" y="13"/>
                      <a:pt x="6" y="14"/>
                    </a:cubicBezTo>
                    <a:cubicBezTo>
                      <a:pt x="5" y="14"/>
                      <a:pt x="5" y="18"/>
                      <a:pt x="7" y="18"/>
                    </a:cubicBezTo>
                    <a:cubicBezTo>
                      <a:pt x="7" y="18"/>
                      <a:pt x="7" y="19"/>
                      <a:pt x="7" y="22"/>
                    </a:cubicBezTo>
                    <a:cubicBezTo>
                      <a:pt x="7" y="22"/>
                      <a:pt x="7" y="22"/>
                      <a:pt x="4" y="20"/>
                    </a:cubicBezTo>
                    <a:cubicBezTo>
                      <a:pt x="1" y="18"/>
                      <a:pt x="0" y="16"/>
                      <a:pt x="0" y="12"/>
                    </a:cubicBezTo>
                    <a:cubicBezTo>
                      <a:pt x="1" y="8"/>
                      <a:pt x="0" y="5"/>
                      <a:pt x="4" y="2"/>
                    </a:cubicBezTo>
                    <a:cubicBezTo>
                      <a:pt x="8" y="0"/>
                      <a:pt x="14" y="0"/>
                      <a:pt x="18" y="4"/>
                    </a:cubicBezTo>
                    <a:cubicBezTo>
                      <a:pt x="21" y="7"/>
                      <a:pt x="20" y="9"/>
                      <a:pt x="19" y="12"/>
                    </a:cubicBezTo>
                    <a:cubicBezTo>
                      <a:pt x="19" y="12"/>
                      <a:pt x="18" y="10"/>
                      <a:pt x="17" y="9"/>
                    </a:cubicBezTo>
                    <a:cubicBezTo>
                      <a:pt x="16" y="9"/>
                      <a:pt x="16" y="10"/>
                      <a:pt x="15" y="10"/>
                    </a:cubicBezTo>
                    <a:cubicBezTo>
                      <a:pt x="14" y="10"/>
                      <a:pt x="13" y="9"/>
                      <a:pt x="13" y="9"/>
                    </a:cubicBezTo>
                    <a:cubicBezTo>
                      <a:pt x="13" y="9"/>
                      <a:pt x="12" y="11"/>
                      <a:pt x="11" y="12"/>
                    </a:cubicBezTo>
                    <a:cubicBezTo>
                      <a:pt x="10" y="12"/>
                      <a:pt x="9" y="12"/>
                      <a:pt x="8" y="12"/>
                    </a:cubicBezTo>
                    <a:cubicBezTo>
                      <a:pt x="8" y="12"/>
                      <a:pt x="9" y="13"/>
                      <a:pt x="8" y="15"/>
                    </a:cubicBezTo>
                    <a:close/>
                  </a:path>
                </a:pathLst>
              </a:custGeom>
              <a:solidFill>
                <a:srgbClr val="B5971A"/>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34" name="Freeform 324">
                <a:extLst>
                  <a:ext uri="{FF2B5EF4-FFF2-40B4-BE49-F238E27FC236}">
                    <a16:creationId xmlns:a16="http://schemas.microsoft.com/office/drawing/2014/main" id="{1510D138-2A1A-41E2-BF3B-90E00454A881}"/>
                  </a:ext>
                </a:extLst>
              </p:cNvPr>
              <p:cNvSpPr/>
              <p:nvPr/>
            </p:nvSpPr>
            <p:spPr bwMode="auto">
              <a:xfrm>
                <a:off x="2885" y="2008"/>
                <a:ext cx="87" cy="128"/>
              </a:xfrm>
              <a:custGeom>
                <a:gdLst>
                  <a:gd fmla="*/ 4 w 23" name="T0"/>
                  <a:gd fmla="*/ 3 h 34" name="T1"/>
                  <a:gd fmla="*/ 8 w 23" name="T2"/>
                  <a:gd fmla="*/ 1 h 34" name="T3"/>
                  <a:gd fmla="*/ 10 w 23" name="T4"/>
                  <a:gd fmla="*/ 7 h 34" name="T5"/>
                  <a:gd fmla="*/ 8 w 23" name="T6"/>
                  <a:gd fmla="*/ 21 h 34" name="T7"/>
                  <a:gd fmla="*/ 23 w 23" name="T8"/>
                  <a:gd fmla="*/ 30 h 34" name="T9"/>
                  <a:gd fmla="*/ 19 w 23" name="T10"/>
                  <a:gd fmla="*/ 34 h 34" name="T11"/>
                  <a:gd fmla="*/ 3 w 23" name="T12"/>
                  <a:gd fmla="*/ 27 h 34" name="T13"/>
                  <a:gd fmla="*/ 0 w 23" name="T14"/>
                  <a:gd fmla="*/ 20 h 34" name="T15"/>
                  <a:gd fmla="*/ 4 w 23" name="T16"/>
                  <a:gd fmla="*/ 3 h 3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4" w="23">
                    <a:moveTo>
                      <a:pt x="4" y="3"/>
                    </a:moveTo>
                    <a:cubicBezTo>
                      <a:pt x="4" y="3"/>
                      <a:pt x="5" y="0"/>
                      <a:pt x="8" y="1"/>
                    </a:cubicBezTo>
                    <a:cubicBezTo>
                      <a:pt x="10" y="2"/>
                      <a:pt x="10" y="4"/>
                      <a:pt x="10" y="7"/>
                    </a:cubicBezTo>
                    <a:cubicBezTo>
                      <a:pt x="9" y="10"/>
                      <a:pt x="8" y="21"/>
                      <a:pt x="8" y="21"/>
                    </a:cubicBezTo>
                    <a:cubicBezTo>
                      <a:pt x="23" y="30"/>
                      <a:pt x="23" y="30"/>
                      <a:pt x="23" y="30"/>
                    </a:cubicBezTo>
                    <a:cubicBezTo>
                      <a:pt x="23" y="30"/>
                      <a:pt x="20" y="31"/>
                      <a:pt x="19" y="34"/>
                    </a:cubicBezTo>
                    <a:cubicBezTo>
                      <a:pt x="19" y="34"/>
                      <a:pt x="8" y="31"/>
                      <a:pt x="3" y="27"/>
                    </a:cubicBezTo>
                    <a:cubicBezTo>
                      <a:pt x="2" y="25"/>
                      <a:pt x="0" y="21"/>
                      <a:pt x="0" y="20"/>
                    </a:cubicBezTo>
                    <a:cubicBezTo>
                      <a:pt x="1" y="18"/>
                      <a:pt x="4" y="3"/>
                      <a:pt x="4" y="3"/>
                    </a:cubicBezTo>
                    <a:close/>
                  </a:path>
                </a:pathLst>
              </a:custGeom>
              <a:solidFill>
                <a:srgbClr val="266077"/>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35" name="Freeform 325">
                <a:extLst>
                  <a:ext uri="{FF2B5EF4-FFF2-40B4-BE49-F238E27FC236}">
                    <a16:creationId xmlns:a16="http://schemas.microsoft.com/office/drawing/2014/main" id="{0AE1B7CC-1A56-4392-B721-428C1341E95F}"/>
                  </a:ext>
                </a:extLst>
              </p:cNvPr>
              <p:cNvSpPr/>
              <p:nvPr/>
            </p:nvSpPr>
            <p:spPr bwMode="auto">
              <a:xfrm>
                <a:off x="2964" y="2000"/>
                <a:ext cx="12" cy="19"/>
              </a:xfrm>
              <a:custGeom>
                <a:gdLst>
                  <a:gd fmla="*/ 1 w 3" name="T0"/>
                  <a:gd fmla="*/ 0 h 5" name="T1"/>
                  <a:gd fmla="*/ 0 w 3" name="T2"/>
                  <a:gd fmla="*/ 3 h 5" name="T3"/>
                  <a:gd fmla="*/ 1 w 3" name="T4"/>
                  <a:gd fmla="*/ 5 h 5" name="T5"/>
                  <a:gd fmla="*/ 3 w 3" name="T6"/>
                  <a:gd fmla="*/ 4 h 5" name="T7"/>
                  <a:gd fmla="*/ 3 w 3" name="T8"/>
                  <a:gd fmla="*/ 2 h 5" name="T9"/>
                  <a:gd fmla="*/ 1 w 3" name="T10"/>
                  <a:gd fmla="*/ 0 h 5" name="T11"/>
                </a:gdLst>
                <a:cxnLst>
                  <a:cxn ang="0">
                    <a:pos x="T0" y="T1"/>
                  </a:cxn>
                  <a:cxn ang="0">
                    <a:pos x="T2" y="T3"/>
                  </a:cxn>
                  <a:cxn ang="0">
                    <a:pos x="T4" y="T5"/>
                  </a:cxn>
                  <a:cxn ang="0">
                    <a:pos x="T6" y="T7"/>
                  </a:cxn>
                  <a:cxn ang="0">
                    <a:pos x="T8" y="T9"/>
                  </a:cxn>
                  <a:cxn ang="0">
                    <a:pos x="T10" y="T11"/>
                  </a:cxn>
                </a:cxnLst>
                <a:rect b="b" l="0" r="r" t="0"/>
                <a:pathLst>
                  <a:path h="5" w="3">
                    <a:moveTo>
                      <a:pt x="1" y="0"/>
                    </a:moveTo>
                    <a:cubicBezTo>
                      <a:pt x="0" y="3"/>
                      <a:pt x="0" y="3"/>
                      <a:pt x="0" y="3"/>
                    </a:cubicBezTo>
                    <a:cubicBezTo>
                      <a:pt x="1" y="5"/>
                      <a:pt x="1" y="5"/>
                      <a:pt x="1" y="5"/>
                    </a:cubicBezTo>
                    <a:cubicBezTo>
                      <a:pt x="1" y="5"/>
                      <a:pt x="3" y="4"/>
                      <a:pt x="3" y="4"/>
                    </a:cubicBezTo>
                    <a:cubicBezTo>
                      <a:pt x="3" y="4"/>
                      <a:pt x="3" y="2"/>
                      <a:pt x="3" y="2"/>
                    </a:cubicBezTo>
                    <a:lnTo>
                      <a:pt x="1" y="0"/>
                    </a:lnTo>
                    <a:close/>
                  </a:path>
                </a:pathLst>
              </a:custGeom>
              <a:solidFill>
                <a:srgbClr val="387DA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36" name="Freeform 326">
                <a:extLst>
                  <a:ext uri="{FF2B5EF4-FFF2-40B4-BE49-F238E27FC236}">
                    <a16:creationId xmlns:a16="http://schemas.microsoft.com/office/drawing/2014/main" id="{3CED64DB-A7D0-446E-AB61-0814D050EC62}"/>
                  </a:ext>
                </a:extLst>
              </p:cNvPr>
              <p:cNvSpPr/>
              <p:nvPr/>
            </p:nvSpPr>
            <p:spPr bwMode="auto">
              <a:xfrm>
                <a:off x="2968" y="2015"/>
                <a:ext cx="11" cy="46"/>
              </a:xfrm>
              <a:custGeom>
                <a:gdLst>
                  <a:gd fmla="*/ 0 w 3" name="T0"/>
                  <a:gd fmla="*/ 1 h 12" name="T1"/>
                  <a:gd fmla="*/ 0 w 3" name="T2"/>
                  <a:gd fmla="*/ 6 h 12" name="T3"/>
                  <a:gd fmla="*/ 3 w 3" name="T4"/>
                  <a:gd fmla="*/ 12 h 12" name="T5"/>
                  <a:gd fmla="*/ 3 w 3" name="T6"/>
                  <a:gd fmla="*/ 5 h 12" name="T7"/>
                  <a:gd fmla="*/ 2 w 3" name="T8"/>
                  <a:gd fmla="*/ 0 h 12" name="T9"/>
                  <a:gd fmla="*/ 0 w 3" name="T10"/>
                  <a:gd fmla="*/ 1 h 12" name="T11"/>
                </a:gdLst>
                <a:cxnLst>
                  <a:cxn ang="0">
                    <a:pos x="T0" y="T1"/>
                  </a:cxn>
                  <a:cxn ang="0">
                    <a:pos x="T2" y="T3"/>
                  </a:cxn>
                  <a:cxn ang="0">
                    <a:pos x="T4" y="T5"/>
                  </a:cxn>
                  <a:cxn ang="0">
                    <a:pos x="T6" y="T7"/>
                  </a:cxn>
                  <a:cxn ang="0">
                    <a:pos x="T8" y="T9"/>
                  </a:cxn>
                  <a:cxn ang="0">
                    <a:pos x="T10" y="T11"/>
                  </a:cxn>
                </a:cxnLst>
                <a:rect b="b" l="0" r="r" t="0"/>
                <a:pathLst>
                  <a:path h="12" w="3">
                    <a:moveTo>
                      <a:pt x="0" y="1"/>
                    </a:moveTo>
                    <a:cubicBezTo>
                      <a:pt x="0" y="6"/>
                      <a:pt x="0" y="6"/>
                      <a:pt x="0" y="6"/>
                    </a:cubicBezTo>
                    <a:cubicBezTo>
                      <a:pt x="3" y="12"/>
                      <a:pt x="3" y="12"/>
                      <a:pt x="3" y="12"/>
                    </a:cubicBezTo>
                    <a:cubicBezTo>
                      <a:pt x="3" y="12"/>
                      <a:pt x="3" y="7"/>
                      <a:pt x="3" y="5"/>
                    </a:cubicBezTo>
                    <a:cubicBezTo>
                      <a:pt x="3" y="4"/>
                      <a:pt x="2" y="0"/>
                      <a:pt x="2" y="0"/>
                    </a:cubicBezTo>
                    <a:lnTo>
                      <a:pt x="0" y="1"/>
                    </a:lnTo>
                    <a:close/>
                  </a:path>
                </a:pathLst>
              </a:custGeom>
              <a:solidFill>
                <a:srgbClr val="387DA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37" name="Freeform 327">
                <a:extLst>
                  <a:ext uri="{FF2B5EF4-FFF2-40B4-BE49-F238E27FC236}">
                    <a16:creationId xmlns:a16="http://schemas.microsoft.com/office/drawing/2014/main" id="{695C3032-72E5-4365-861C-C7F47CD922C0}"/>
                  </a:ext>
                </a:extLst>
              </p:cNvPr>
              <p:cNvSpPr/>
              <p:nvPr/>
            </p:nvSpPr>
            <p:spPr bwMode="auto">
              <a:xfrm>
                <a:off x="2998" y="2064"/>
                <a:ext cx="87" cy="46"/>
              </a:xfrm>
              <a:custGeom>
                <a:gdLst>
                  <a:gd fmla="*/ 0 w 87" name="T0"/>
                  <a:gd fmla="*/ 46 h 46" name="T1"/>
                  <a:gd fmla="*/ 83 w 87" name="T2"/>
                  <a:gd fmla="*/ 0 h 46" name="T3"/>
                  <a:gd fmla="*/ 87 w 87" name="T4"/>
                  <a:gd fmla="*/ 0 h 46" name="T5"/>
                  <a:gd fmla="*/ 4 w 87" name="T6"/>
                  <a:gd fmla="*/ 46 h 46" name="T7"/>
                  <a:gd fmla="*/ 0 w 87" name="T8"/>
                  <a:gd fmla="*/ 46 h 46" name="T9"/>
                </a:gdLst>
                <a:cxnLst>
                  <a:cxn ang="0">
                    <a:pos x="T0" y="T1"/>
                  </a:cxn>
                  <a:cxn ang="0">
                    <a:pos x="T2" y="T3"/>
                  </a:cxn>
                  <a:cxn ang="0">
                    <a:pos x="T4" y="T5"/>
                  </a:cxn>
                  <a:cxn ang="0">
                    <a:pos x="T6" y="T7"/>
                  </a:cxn>
                  <a:cxn ang="0">
                    <a:pos x="T8" y="T9"/>
                  </a:cxn>
                </a:cxnLst>
                <a:rect b="b" l="0" r="r" t="0"/>
                <a:pathLst>
                  <a:path h="46" w="87">
                    <a:moveTo>
                      <a:pt x="0" y="46"/>
                    </a:moveTo>
                    <a:lnTo>
                      <a:pt x="83" y="0"/>
                    </a:lnTo>
                    <a:lnTo>
                      <a:pt x="87" y="0"/>
                    </a:lnTo>
                    <a:lnTo>
                      <a:pt x="4" y="46"/>
                    </a:lnTo>
                    <a:lnTo>
                      <a:pt x="0" y="46"/>
                    </a:lnTo>
                    <a:close/>
                  </a:path>
                </a:pathLst>
              </a:custGeom>
              <a:solidFill>
                <a:srgbClr val="5E5C5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38" name="Freeform 328">
                <a:extLst>
                  <a:ext uri="{FF2B5EF4-FFF2-40B4-BE49-F238E27FC236}">
                    <a16:creationId xmlns:a16="http://schemas.microsoft.com/office/drawing/2014/main" id="{4DA97C45-100D-459F-AC9D-8C7F96CF62C5}"/>
                  </a:ext>
                </a:extLst>
              </p:cNvPr>
              <p:cNvSpPr/>
              <p:nvPr/>
            </p:nvSpPr>
            <p:spPr bwMode="auto">
              <a:xfrm>
                <a:off x="2979" y="2064"/>
                <a:ext cx="106" cy="106"/>
              </a:xfrm>
              <a:custGeom>
                <a:gdLst>
                  <a:gd fmla="*/ 23 w 106" name="T0"/>
                  <a:gd fmla="*/ 46 h 106" name="T1"/>
                  <a:gd fmla="*/ 106 w 106" name="T2"/>
                  <a:gd fmla="*/ 0 h 106" name="T3"/>
                  <a:gd fmla="*/ 83 w 106" name="T4"/>
                  <a:gd fmla="*/ 61 h 106" name="T5"/>
                  <a:gd fmla="*/ 0 w 106" name="T6"/>
                  <a:gd fmla="*/ 106 h 106" name="T7"/>
                  <a:gd fmla="*/ 23 w 106" name="T8"/>
                  <a:gd fmla="*/ 46 h 106" name="T9"/>
                </a:gdLst>
                <a:cxnLst>
                  <a:cxn ang="0">
                    <a:pos x="T0" y="T1"/>
                  </a:cxn>
                  <a:cxn ang="0">
                    <a:pos x="T2" y="T3"/>
                  </a:cxn>
                  <a:cxn ang="0">
                    <a:pos x="T4" y="T5"/>
                  </a:cxn>
                  <a:cxn ang="0">
                    <a:pos x="T6" y="T7"/>
                  </a:cxn>
                  <a:cxn ang="0">
                    <a:pos x="T8" y="T9"/>
                  </a:cxn>
                </a:cxnLst>
                <a:rect b="b" l="0" r="r" t="0"/>
                <a:pathLst>
                  <a:path h="105" w="105">
                    <a:moveTo>
                      <a:pt x="23" y="46"/>
                    </a:moveTo>
                    <a:lnTo>
                      <a:pt x="106" y="0"/>
                    </a:lnTo>
                    <a:lnTo>
                      <a:pt x="83" y="61"/>
                    </a:lnTo>
                    <a:lnTo>
                      <a:pt x="0" y="106"/>
                    </a:lnTo>
                    <a:lnTo>
                      <a:pt x="23" y="46"/>
                    </a:lnTo>
                    <a:close/>
                  </a:path>
                </a:pathLst>
              </a:custGeom>
              <a:solidFill>
                <a:srgbClr val="89898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39" name="Freeform 329">
                <a:extLst>
                  <a:ext uri="{FF2B5EF4-FFF2-40B4-BE49-F238E27FC236}">
                    <a16:creationId xmlns:a16="http://schemas.microsoft.com/office/drawing/2014/main" id="{CB96D4A7-4C38-4047-93B1-E9C98970A168}"/>
                  </a:ext>
                </a:extLst>
              </p:cNvPr>
              <p:cNvSpPr/>
              <p:nvPr/>
            </p:nvSpPr>
            <p:spPr bwMode="auto">
              <a:xfrm>
                <a:off x="2976" y="2110"/>
                <a:ext cx="26" cy="60"/>
              </a:xfrm>
              <a:custGeom>
                <a:gdLst>
                  <a:gd fmla="*/ 22 w 26" name="T0"/>
                  <a:gd fmla="*/ 0 h 60" name="T1"/>
                  <a:gd fmla="*/ 26 w 26" name="T2"/>
                  <a:gd fmla="*/ 0 h 60" name="T3"/>
                  <a:gd fmla="*/ 3 w 26" name="T4"/>
                  <a:gd fmla="*/ 60 h 60" name="T5"/>
                  <a:gd fmla="*/ 0 w 26" name="T6"/>
                  <a:gd fmla="*/ 60 h 60" name="T7"/>
                  <a:gd fmla="*/ 22 w 26" name="T8"/>
                  <a:gd fmla="*/ 0 h 60" name="T9"/>
                </a:gdLst>
                <a:cxnLst>
                  <a:cxn ang="0">
                    <a:pos x="T0" y="T1"/>
                  </a:cxn>
                  <a:cxn ang="0">
                    <a:pos x="T2" y="T3"/>
                  </a:cxn>
                  <a:cxn ang="0">
                    <a:pos x="T4" y="T5"/>
                  </a:cxn>
                  <a:cxn ang="0">
                    <a:pos x="T6" y="T7"/>
                  </a:cxn>
                  <a:cxn ang="0">
                    <a:pos x="T8" y="T9"/>
                  </a:cxn>
                </a:cxnLst>
                <a:rect b="b" l="0" r="r" t="0"/>
                <a:pathLst>
                  <a:path h="60" w="26">
                    <a:moveTo>
                      <a:pt x="22" y="0"/>
                    </a:moveTo>
                    <a:lnTo>
                      <a:pt x="26" y="0"/>
                    </a:lnTo>
                    <a:lnTo>
                      <a:pt x="3" y="60"/>
                    </a:lnTo>
                    <a:lnTo>
                      <a:pt x="0" y="60"/>
                    </a:lnTo>
                    <a:lnTo>
                      <a:pt x="22" y="0"/>
                    </a:lnTo>
                    <a:close/>
                  </a:path>
                </a:pathLst>
              </a:custGeom>
              <a:solidFill>
                <a:srgbClr val="403D3C"/>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40" name="Freeform 330">
                <a:extLst>
                  <a:ext uri="{FF2B5EF4-FFF2-40B4-BE49-F238E27FC236}">
                    <a16:creationId xmlns:a16="http://schemas.microsoft.com/office/drawing/2014/main" id="{4CFC9389-FB0A-4B12-BB4B-9573C74A7F7A}"/>
                  </a:ext>
                </a:extLst>
              </p:cNvPr>
              <p:cNvSpPr/>
              <p:nvPr/>
            </p:nvSpPr>
            <p:spPr bwMode="auto">
              <a:xfrm>
                <a:off x="4395" y="2445"/>
                <a:ext cx="49" cy="45"/>
              </a:xfrm>
              <a:custGeom>
                <a:gdLst>
                  <a:gd fmla="*/ 2 w 13" name="T0"/>
                  <a:gd fmla="*/ 12 h 12" name="T1"/>
                  <a:gd fmla="*/ 8 w 13" name="T2"/>
                  <a:gd fmla="*/ 11 h 12" name="T3"/>
                  <a:gd fmla="*/ 12 w 13" name="T4"/>
                  <a:gd fmla="*/ 5 h 12" name="T5"/>
                  <a:gd fmla="*/ 9 w 13" name="T6"/>
                  <a:gd fmla="*/ 3 h 12" name="T7"/>
                  <a:gd fmla="*/ 6 w 13" name="T8"/>
                  <a:gd fmla="*/ 4 h 12" name="T9"/>
                  <a:gd fmla="*/ 6 w 13" name="T10"/>
                  <a:gd fmla="*/ 2 h 12" name="T11"/>
                  <a:gd fmla="*/ 4 w 13" name="T12"/>
                  <a:gd fmla="*/ 1 h 12" name="T13"/>
                  <a:gd fmla="*/ 0 w 13" name="T14"/>
                  <a:gd fmla="*/ 8 h 12" name="T15"/>
                  <a:gd fmla="*/ 2 w 13" name="T16"/>
                  <a:gd fmla="*/ 12 h 1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2" w="13">
                    <a:moveTo>
                      <a:pt x="2" y="12"/>
                    </a:moveTo>
                    <a:cubicBezTo>
                      <a:pt x="2" y="12"/>
                      <a:pt x="7" y="11"/>
                      <a:pt x="8" y="11"/>
                    </a:cubicBezTo>
                    <a:cubicBezTo>
                      <a:pt x="10" y="10"/>
                      <a:pt x="13" y="8"/>
                      <a:pt x="12" y="5"/>
                    </a:cubicBezTo>
                    <a:cubicBezTo>
                      <a:pt x="12" y="3"/>
                      <a:pt x="12" y="3"/>
                      <a:pt x="9" y="3"/>
                    </a:cubicBezTo>
                    <a:cubicBezTo>
                      <a:pt x="6" y="4"/>
                      <a:pt x="6" y="4"/>
                      <a:pt x="6" y="4"/>
                    </a:cubicBezTo>
                    <a:cubicBezTo>
                      <a:pt x="6" y="4"/>
                      <a:pt x="6" y="3"/>
                      <a:pt x="6" y="2"/>
                    </a:cubicBezTo>
                    <a:cubicBezTo>
                      <a:pt x="5" y="1"/>
                      <a:pt x="5" y="0"/>
                      <a:pt x="4" y="1"/>
                    </a:cubicBezTo>
                    <a:cubicBezTo>
                      <a:pt x="3" y="2"/>
                      <a:pt x="0" y="8"/>
                      <a:pt x="0" y="8"/>
                    </a:cubicBezTo>
                    <a:lnTo>
                      <a:pt x="2" y="12"/>
                    </a:lnTo>
                    <a:close/>
                  </a:path>
                </a:pathLst>
              </a:custGeom>
              <a:solidFill>
                <a:srgbClr val="FCD2C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41" name="Freeform 331">
                <a:extLst>
                  <a:ext uri="{FF2B5EF4-FFF2-40B4-BE49-F238E27FC236}">
                    <a16:creationId xmlns:a16="http://schemas.microsoft.com/office/drawing/2014/main" id="{13C64AD9-84CE-45F9-B9E6-BA7583DDED5F}"/>
                  </a:ext>
                </a:extLst>
              </p:cNvPr>
              <p:cNvSpPr/>
              <p:nvPr/>
            </p:nvSpPr>
            <p:spPr bwMode="auto">
              <a:xfrm>
                <a:off x="4237" y="2471"/>
                <a:ext cx="173" cy="68"/>
              </a:xfrm>
              <a:custGeom>
                <a:gdLst>
                  <a:gd fmla="*/ 42 w 46" name="T0"/>
                  <a:gd fmla="*/ 0 h 18" name="T1"/>
                  <a:gd fmla="*/ 35 w 46" name="T2"/>
                  <a:gd fmla="*/ 3 h 18" name="T3"/>
                  <a:gd fmla="*/ 25 w 46" name="T4"/>
                  <a:gd fmla="*/ 9 h 18" name="T5"/>
                  <a:gd fmla="*/ 5 w 46" name="T6"/>
                  <a:gd fmla="*/ 10 h 18" name="T7"/>
                  <a:gd fmla="*/ 0 w 46" name="T8"/>
                  <a:gd fmla="*/ 14 h 18" name="T9"/>
                  <a:gd fmla="*/ 5 w 46" name="T10"/>
                  <a:gd fmla="*/ 18 h 18" name="T11"/>
                  <a:gd fmla="*/ 25 w 46" name="T12"/>
                  <a:gd fmla="*/ 17 h 18" name="T13"/>
                  <a:gd fmla="*/ 30 w 46" name="T14"/>
                  <a:gd fmla="*/ 16 h 18" name="T15"/>
                  <a:gd fmla="*/ 45 w 46" name="T16"/>
                  <a:gd fmla="*/ 6 h 18" name="T17"/>
                  <a:gd fmla="*/ 42 w 46" name="T18"/>
                  <a:gd fmla="*/ 0 h 1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8" w="46">
                    <a:moveTo>
                      <a:pt x="42" y="0"/>
                    </a:moveTo>
                    <a:cubicBezTo>
                      <a:pt x="42" y="0"/>
                      <a:pt x="38" y="2"/>
                      <a:pt x="35" y="3"/>
                    </a:cubicBezTo>
                    <a:cubicBezTo>
                      <a:pt x="33" y="5"/>
                      <a:pt x="25" y="9"/>
                      <a:pt x="25" y="9"/>
                    </a:cubicBezTo>
                    <a:cubicBezTo>
                      <a:pt x="25" y="9"/>
                      <a:pt x="7" y="9"/>
                      <a:pt x="5" y="10"/>
                    </a:cubicBezTo>
                    <a:cubicBezTo>
                      <a:pt x="3" y="10"/>
                      <a:pt x="0" y="11"/>
                      <a:pt x="0" y="14"/>
                    </a:cubicBezTo>
                    <a:cubicBezTo>
                      <a:pt x="1" y="16"/>
                      <a:pt x="2" y="18"/>
                      <a:pt x="5" y="18"/>
                    </a:cubicBezTo>
                    <a:cubicBezTo>
                      <a:pt x="6" y="18"/>
                      <a:pt x="23" y="18"/>
                      <a:pt x="25" y="17"/>
                    </a:cubicBezTo>
                    <a:cubicBezTo>
                      <a:pt x="27" y="17"/>
                      <a:pt x="28" y="17"/>
                      <a:pt x="30" y="16"/>
                    </a:cubicBezTo>
                    <a:cubicBezTo>
                      <a:pt x="32" y="15"/>
                      <a:pt x="45" y="6"/>
                      <a:pt x="45" y="6"/>
                    </a:cubicBezTo>
                    <a:cubicBezTo>
                      <a:pt x="45" y="6"/>
                      <a:pt x="46" y="3"/>
                      <a:pt x="42" y="0"/>
                    </a:cubicBezTo>
                    <a:close/>
                  </a:path>
                </a:pathLst>
              </a:custGeom>
              <a:solidFill>
                <a:srgbClr val="266077"/>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42" name="Freeform 332">
                <a:extLst>
                  <a:ext uri="{FF2B5EF4-FFF2-40B4-BE49-F238E27FC236}">
                    <a16:creationId xmlns:a16="http://schemas.microsoft.com/office/drawing/2014/main" id="{7739DDFF-5DAD-4763-B02F-60395EED75FE}"/>
                  </a:ext>
                </a:extLst>
              </p:cNvPr>
              <p:cNvSpPr/>
              <p:nvPr/>
            </p:nvSpPr>
            <p:spPr bwMode="auto">
              <a:xfrm>
                <a:off x="4869" y="2286"/>
                <a:ext cx="162" cy="215"/>
              </a:xfrm>
              <a:custGeom>
                <a:gdLst>
                  <a:gd fmla="*/ 27 w 43" name="T0"/>
                  <a:gd fmla="*/ 4 h 57" name="T1"/>
                  <a:gd fmla="*/ 38 w 43" name="T2"/>
                  <a:gd fmla="*/ 5 h 57" name="T3"/>
                  <a:gd fmla="*/ 42 w 43" name="T4"/>
                  <a:gd fmla="*/ 31 h 57" name="T5"/>
                  <a:gd fmla="*/ 43 w 43" name="T6"/>
                  <a:gd fmla="*/ 44 h 57" name="T7"/>
                  <a:gd fmla="*/ 41 w 43" name="T8"/>
                  <a:gd fmla="*/ 48 h 57" name="T9"/>
                  <a:gd fmla="*/ 16 w 43" name="T10"/>
                  <a:gd fmla="*/ 51 h 57" name="T11"/>
                  <a:gd fmla="*/ 14 w 43" name="T12"/>
                  <a:gd fmla="*/ 47 h 57" name="T13"/>
                  <a:gd fmla="*/ 7 w 43" name="T14"/>
                  <a:gd fmla="*/ 22 h 57" name="T15"/>
                  <a:gd fmla="*/ 7 w 43" name="T16"/>
                  <a:gd fmla="*/ 5 h 57" name="T17"/>
                  <a:gd fmla="*/ 27 w 43" name="T18"/>
                  <a:gd fmla="*/ 4 h 5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57" w="43">
                    <a:moveTo>
                      <a:pt x="27" y="4"/>
                    </a:moveTo>
                    <a:cubicBezTo>
                      <a:pt x="27" y="4"/>
                      <a:pt x="37" y="0"/>
                      <a:pt x="38" y="5"/>
                    </a:cubicBezTo>
                    <a:cubicBezTo>
                      <a:pt x="39" y="6"/>
                      <a:pt x="41" y="26"/>
                      <a:pt x="42" y="31"/>
                    </a:cubicBezTo>
                    <a:cubicBezTo>
                      <a:pt x="43" y="36"/>
                      <a:pt x="43" y="44"/>
                      <a:pt x="43" y="44"/>
                    </a:cubicBezTo>
                    <a:cubicBezTo>
                      <a:pt x="43" y="44"/>
                      <a:pt x="43" y="46"/>
                      <a:pt x="41" y="48"/>
                    </a:cubicBezTo>
                    <a:cubicBezTo>
                      <a:pt x="38" y="50"/>
                      <a:pt x="27" y="57"/>
                      <a:pt x="16" y="51"/>
                    </a:cubicBezTo>
                    <a:cubicBezTo>
                      <a:pt x="16" y="51"/>
                      <a:pt x="15" y="50"/>
                      <a:pt x="14" y="47"/>
                    </a:cubicBezTo>
                    <a:cubicBezTo>
                      <a:pt x="13" y="44"/>
                      <a:pt x="7" y="22"/>
                      <a:pt x="7" y="22"/>
                    </a:cubicBezTo>
                    <a:cubicBezTo>
                      <a:pt x="7" y="22"/>
                      <a:pt x="0" y="9"/>
                      <a:pt x="7" y="5"/>
                    </a:cubicBezTo>
                    <a:cubicBezTo>
                      <a:pt x="14" y="1"/>
                      <a:pt x="21" y="1"/>
                      <a:pt x="27" y="4"/>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43" name="Freeform 333">
                <a:extLst>
                  <a:ext uri="{FF2B5EF4-FFF2-40B4-BE49-F238E27FC236}">
                    <a16:creationId xmlns:a16="http://schemas.microsoft.com/office/drawing/2014/main" id="{52B7C252-3E11-4F2F-ABF8-F030267C27B6}"/>
                  </a:ext>
                </a:extLst>
              </p:cNvPr>
              <p:cNvSpPr/>
              <p:nvPr/>
            </p:nvSpPr>
            <p:spPr bwMode="auto">
              <a:xfrm>
                <a:off x="4907" y="2294"/>
                <a:ext cx="71" cy="68"/>
              </a:xfrm>
              <a:custGeom>
                <a:gdLst>
                  <a:gd fmla="*/ 16 w 19" name="T0"/>
                  <a:gd fmla="*/ 1 h 18" name="T1"/>
                  <a:gd fmla="*/ 17 w 19" name="T2"/>
                  <a:gd fmla="*/ 2 h 18" name="T3"/>
                  <a:gd fmla="*/ 19 w 19" name="T4"/>
                  <a:gd fmla="*/ 4 h 18" name="T5"/>
                  <a:gd fmla="*/ 9 w 19" name="T6"/>
                  <a:gd fmla="*/ 18 h 18" name="T7"/>
                  <a:gd fmla="*/ 6 w 19" name="T8"/>
                  <a:gd fmla="*/ 11 h 18" name="T9"/>
                  <a:gd fmla="*/ 1 w 19" name="T10"/>
                  <a:gd fmla="*/ 16 h 18" name="T11"/>
                  <a:gd fmla="*/ 2 w 19" name="T12"/>
                  <a:gd fmla="*/ 6 h 18" name="T13"/>
                  <a:gd fmla="*/ 16 w 19" name="T14"/>
                  <a:gd fmla="*/ 1 h 1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8" w="19">
                    <a:moveTo>
                      <a:pt x="16" y="1"/>
                    </a:moveTo>
                    <a:cubicBezTo>
                      <a:pt x="16" y="1"/>
                      <a:pt x="17" y="1"/>
                      <a:pt x="17" y="2"/>
                    </a:cubicBezTo>
                    <a:cubicBezTo>
                      <a:pt x="18" y="2"/>
                      <a:pt x="19" y="3"/>
                      <a:pt x="19" y="4"/>
                    </a:cubicBezTo>
                    <a:cubicBezTo>
                      <a:pt x="18" y="6"/>
                      <a:pt x="10" y="17"/>
                      <a:pt x="9" y="18"/>
                    </a:cubicBezTo>
                    <a:cubicBezTo>
                      <a:pt x="9" y="18"/>
                      <a:pt x="6" y="11"/>
                      <a:pt x="6" y="11"/>
                    </a:cubicBezTo>
                    <a:cubicBezTo>
                      <a:pt x="1" y="16"/>
                      <a:pt x="1" y="16"/>
                      <a:pt x="1" y="16"/>
                    </a:cubicBezTo>
                    <a:cubicBezTo>
                      <a:pt x="1" y="16"/>
                      <a:pt x="0" y="10"/>
                      <a:pt x="2" y="6"/>
                    </a:cubicBezTo>
                    <a:cubicBezTo>
                      <a:pt x="4" y="2"/>
                      <a:pt x="10" y="0"/>
                      <a:pt x="16" y="1"/>
                    </a:cubicBezTo>
                    <a:close/>
                  </a:path>
                </a:pathLst>
              </a:custGeom>
              <a:solidFill>
                <a:srgbClr val="CDDBE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44" name="Freeform 334">
                <a:extLst>
                  <a:ext uri="{FF2B5EF4-FFF2-40B4-BE49-F238E27FC236}">
                    <a16:creationId xmlns:a16="http://schemas.microsoft.com/office/drawing/2014/main" id="{FAD61809-8467-4728-A597-E52831273548}"/>
                  </a:ext>
                </a:extLst>
              </p:cNvPr>
              <p:cNvSpPr/>
              <p:nvPr/>
            </p:nvSpPr>
            <p:spPr bwMode="auto">
              <a:xfrm>
                <a:off x="4918" y="2286"/>
                <a:ext cx="49" cy="49"/>
              </a:xfrm>
              <a:custGeom>
                <a:gdLst>
                  <a:gd fmla="*/ 12 w 13" name="T0"/>
                  <a:gd fmla="*/ 5 h 13" name="T1"/>
                  <a:gd fmla="*/ 4 w 13" name="T2"/>
                  <a:gd fmla="*/ 13 h 13" name="T3"/>
                  <a:gd fmla="*/ 1 w 13" name="T4"/>
                  <a:gd fmla="*/ 9 h 13" name="T5"/>
                  <a:gd fmla="*/ 12 w 13" name="T6"/>
                  <a:gd fmla="*/ 5 h 13" name="T7"/>
                </a:gdLst>
                <a:cxnLst>
                  <a:cxn ang="0">
                    <a:pos x="T0" y="T1"/>
                  </a:cxn>
                  <a:cxn ang="0">
                    <a:pos x="T2" y="T3"/>
                  </a:cxn>
                  <a:cxn ang="0">
                    <a:pos x="T4" y="T5"/>
                  </a:cxn>
                  <a:cxn ang="0">
                    <a:pos x="T6" y="T7"/>
                  </a:cxn>
                </a:cxnLst>
                <a:rect b="b" l="0" r="r" t="0"/>
                <a:pathLst>
                  <a:path h="13" w="13">
                    <a:moveTo>
                      <a:pt x="12" y="5"/>
                    </a:moveTo>
                    <a:cubicBezTo>
                      <a:pt x="12" y="5"/>
                      <a:pt x="10" y="12"/>
                      <a:pt x="4" y="13"/>
                    </a:cubicBezTo>
                    <a:cubicBezTo>
                      <a:pt x="4" y="13"/>
                      <a:pt x="0" y="13"/>
                      <a:pt x="1" y="9"/>
                    </a:cubicBezTo>
                    <a:cubicBezTo>
                      <a:pt x="2" y="5"/>
                      <a:pt x="13" y="0"/>
                      <a:pt x="12" y="5"/>
                    </a:cubicBezTo>
                    <a:close/>
                  </a:path>
                </a:pathLst>
              </a:custGeom>
              <a:solidFill>
                <a:srgbClr val="EDABA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45" name="Freeform 335">
                <a:extLst>
                  <a:ext uri="{FF2B5EF4-FFF2-40B4-BE49-F238E27FC236}">
                    <a16:creationId xmlns:a16="http://schemas.microsoft.com/office/drawing/2014/main" id="{48968CE3-9CD1-4AF8-9BF3-CE2D965A8ECD}"/>
                  </a:ext>
                </a:extLst>
              </p:cNvPr>
              <p:cNvSpPr/>
              <p:nvPr/>
            </p:nvSpPr>
            <p:spPr bwMode="auto">
              <a:xfrm>
                <a:off x="4880" y="2238"/>
                <a:ext cx="83" cy="94"/>
              </a:xfrm>
              <a:custGeom>
                <a:gdLst>
                  <a:gd fmla="*/ 0 w 22" name="T0"/>
                  <a:gd fmla="*/ 6 h 25" name="T1"/>
                  <a:gd fmla="*/ 3 w 22" name="T2"/>
                  <a:gd fmla="*/ 16 h 25" name="T3"/>
                  <a:gd fmla="*/ 7 w 22" name="T4"/>
                  <a:gd fmla="*/ 21 h 25" name="T5"/>
                  <a:gd fmla="*/ 18 w 22" name="T6"/>
                  <a:gd fmla="*/ 22 h 25" name="T7"/>
                  <a:gd fmla="*/ 21 w 22" name="T8"/>
                  <a:gd fmla="*/ 13 h 25" name="T9"/>
                  <a:gd fmla="*/ 16 w 22" name="T10"/>
                  <a:gd fmla="*/ 4 h 25" name="T11"/>
                  <a:gd fmla="*/ 4 w 22" name="T12"/>
                  <a:gd fmla="*/ 1 h 25" name="T13"/>
                  <a:gd fmla="*/ 0 w 22" name="T14"/>
                  <a:gd fmla="*/ 6 h 2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5" w="22">
                    <a:moveTo>
                      <a:pt x="0" y="6"/>
                    </a:moveTo>
                    <a:cubicBezTo>
                      <a:pt x="3" y="16"/>
                      <a:pt x="3" y="16"/>
                      <a:pt x="3" y="16"/>
                    </a:cubicBezTo>
                    <a:cubicBezTo>
                      <a:pt x="3" y="16"/>
                      <a:pt x="4" y="19"/>
                      <a:pt x="7" y="21"/>
                    </a:cubicBezTo>
                    <a:cubicBezTo>
                      <a:pt x="10" y="23"/>
                      <a:pt x="13" y="25"/>
                      <a:pt x="18" y="22"/>
                    </a:cubicBezTo>
                    <a:cubicBezTo>
                      <a:pt x="18" y="22"/>
                      <a:pt x="22" y="18"/>
                      <a:pt x="21" y="13"/>
                    </a:cubicBezTo>
                    <a:cubicBezTo>
                      <a:pt x="21" y="8"/>
                      <a:pt x="17" y="4"/>
                      <a:pt x="16" y="4"/>
                    </a:cubicBezTo>
                    <a:cubicBezTo>
                      <a:pt x="15" y="3"/>
                      <a:pt x="7" y="0"/>
                      <a:pt x="4" y="1"/>
                    </a:cubicBezTo>
                    <a:cubicBezTo>
                      <a:pt x="1" y="3"/>
                      <a:pt x="0" y="6"/>
                      <a:pt x="0" y="6"/>
                    </a:cubicBezTo>
                    <a:close/>
                  </a:path>
                </a:pathLst>
              </a:custGeom>
              <a:solidFill>
                <a:srgbClr val="FCD2C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46" name="Freeform 336">
                <a:extLst>
                  <a:ext uri="{FF2B5EF4-FFF2-40B4-BE49-F238E27FC236}">
                    <a16:creationId xmlns:a16="http://schemas.microsoft.com/office/drawing/2014/main" id="{6F3310C2-F708-4BA8-9C31-FA92B2B8B411}"/>
                  </a:ext>
                </a:extLst>
              </p:cNvPr>
              <p:cNvSpPr/>
              <p:nvPr/>
            </p:nvSpPr>
            <p:spPr bwMode="auto">
              <a:xfrm>
                <a:off x="4877" y="2215"/>
                <a:ext cx="101" cy="105"/>
              </a:xfrm>
              <a:custGeom>
                <a:gdLst>
                  <a:gd fmla="*/ 17 w 27" name="T0"/>
                  <a:gd fmla="*/ 19 h 28" name="T1"/>
                  <a:gd fmla="*/ 20 w 27" name="T2"/>
                  <a:gd fmla="*/ 17 h 28" name="T3"/>
                  <a:gd fmla="*/ 19 w 27" name="T4"/>
                  <a:gd fmla="*/ 23 h 28" name="T5"/>
                  <a:gd fmla="*/ 20 w 27" name="T6"/>
                  <a:gd fmla="*/ 27 h 28" name="T7"/>
                  <a:gd fmla="*/ 23 w 27" name="T8"/>
                  <a:gd fmla="*/ 25 h 28" name="T9"/>
                  <a:gd fmla="*/ 26 w 27" name="T10"/>
                  <a:gd fmla="*/ 14 h 28" name="T11"/>
                  <a:gd fmla="*/ 20 w 27" name="T12"/>
                  <a:gd fmla="*/ 2 h 28" name="T13"/>
                  <a:gd fmla="*/ 3 w 27" name="T14"/>
                  <a:gd fmla="*/ 6 h 28" name="T15"/>
                  <a:gd fmla="*/ 3 w 27" name="T16"/>
                  <a:gd fmla="*/ 17 h 28" name="T17"/>
                  <a:gd fmla="*/ 4 w 27" name="T18"/>
                  <a:gd fmla="*/ 13 h 28" name="T19"/>
                  <a:gd fmla="*/ 4 w 27" name="T20"/>
                  <a:gd fmla="*/ 12 h 28" name="T21"/>
                  <a:gd fmla="*/ 16 w 27" name="T22"/>
                  <a:gd fmla="*/ 16 h 28" name="T23"/>
                  <a:gd fmla="*/ 17 w 27" name="T24"/>
                  <a:gd fmla="*/ 19 h 2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8" w="27">
                    <a:moveTo>
                      <a:pt x="17" y="19"/>
                    </a:moveTo>
                    <a:cubicBezTo>
                      <a:pt x="17" y="19"/>
                      <a:pt x="18" y="16"/>
                      <a:pt x="20" y="17"/>
                    </a:cubicBezTo>
                    <a:cubicBezTo>
                      <a:pt x="21" y="18"/>
                      <a:pt x="22" y="23"/>
                      <a:pt x="19" y="23"/>
                    </a:cubicBezTo>
                    <a:cubicBezTo>
                      <a:pt x="19" y="23"/>
                      <a:pt x="19" y="24"/>
                      <a:pt x="20" y="27"/>
                    </a:cubicBezTo>
                    <a:cubicBezTo>
                      <a:pt x="20" y="27"/>
                      <a:pt x="20" y="28"/>
                      <a:pt x="23" y="25"/>
                    </a:cubicBezTo>
                    <a:cubicBezTo>
                      <a:pt x="27" y="22"/>
                      <a:pt x="27" y="19"/>
                      <a:pt x="26" y="14"/>
                    </a:cubicBezTo>
                    <a:cubicBezTo>
                      <a:pt x="25" y="8"/>
                      <a:pt x="25" y="5"/>
                      <a:pt x="20" y="2"/>
                    </a:cubicBezTo>
                    <a:cubicBezTo>
                      <a:pt x="14" y="0"/>
                      <a:pt x="7" y="1"/>
                      <a:pt x="3" y="6"/>
                    </a:cubicBezTo>
                    <a:cubicBezTo>
                      <a:pt x="0" y="10"/>
                      <a:pt x="1" y="14"/>
                      <a:pt x="3" y="17"/>
                    </a:cubicBezTo>
                    <a:cubicBezTo>
                      <a:pt x="3" y="17"/>
                      <a:pt x="2" y="14"/>
                      <a:pt x="4" y="13"/>
                    </a:cubicBezTo>
                    <a:cubicBezTo>
                      <a:pt x="5" y="12"/>
                      <a:pt x="4" y="12"/>
                      <a:pt x="4" y="12"/>
                    </a:cubicBezTo>
                    <a:cubicBezTo>
                      <a:pt x="4" y="12"/>
                      <a:pt x="11" y="16"/>
                      <a:pt x="16" y="16"/>
                    </a:cubicBezTo>
                    <a:cubicBezTo>
                      <a:pt x="16" y="16"/>
                      <a:pt x="16" y="17"/>
                      <a:pt x="17" y="19"/>
                    </a:cubicBezTo>
                    <a:close/>
                  </a:path>
                </a:pathLst>
              </a:custGeom>
              <a:solidFill>
                <a:srgbClr val="443C4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47" name="Freeform 337">
                <a:extLst>
                  <a:ext uri="{FF2B5EF4-FFF2-40B4-BE49-F238E27FC236}">
                    <a16:creationId xmlns:a16="http://schemas.microsoft.com/office/drawing/2014/main" id="{19B9A36F-B207-420E-BA86-16AA2CEF2961}"/>
                  </a:ext>
                </a:extLst>
              </p:cNvPr>
              <p:cNvSpPr/>
              <p:nvPr/>
            </p:nvSpPr>
            <p:spPr bwMode="auto">
              <a:xfrm>
                <a:off x="4767" y="2467"/>
                <a:ext cx="64" cy="45"/>
              </a:xfrm>
              <a:custGeom>
                <a:gdLst>
                  <a:gd fmla="*/ 12 w 17" name="T0"/>
                  <a:gd fmla="*/ 0 h 12" name="T1"/>
                  <a:gd fmla="*/ 7 w 17" name="T2"/>
                  <a:gd fmla="*/ 1 h 12" name="T3"/>
                  <a:gd fmla="*/ 5 w 17" name="T4"/>
                  <a:gd fmla="*/ 3 h 12" name="T5"/>
                  <a:gd fmla="*/ 7 w 17" name="T6"/>
                  <a:gd fmla="*/ 5 h 12" name="T7"/>
                  <a:gd fmla="*/ 3 w 17" name="T8"/>
                  <a:gd fmla="*/ 9 h 12" name="T9"/>
                  <a:gd fmla="*/ 12 w 17" name="T10"/>
                  <a:gd fmla="*/ 9 h 12" name="T11"/>
                  <a:gd fmla="*/ 17 w 17" name="T12"/>
                  <a:gd fmla="*/ 1 h 12" name="T13"/>
                  <a:gd fmla="*/ 12 w 17" name="T14"/>
                  <a:gd fmla="*/ 0 h 1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2" w="17">
                    <a:moveTo>
                      <a:pt x="12" y="0"/>
                    </a:moveTo>
                    <a:cubicBezTo>
                      <a:pt x="12" y="0"/>
                      <a:pt x="10" y="0"/>
                      <a:pt x="7" y="1"/>
                    </a:cubicBezTo>
                    <a:cubicBezTo>
                      <a:pt x="4" y="2"/>
                      <a:pt x="2" y="3"/>
                      <a:pt x="5" y="3"/>
                    </a:cubicBezTo>
                    <a:cubicBezTo>
                      <a:pt x="5" y="3"/>
                      <a:pt x="9" y="2"/>
                      <a:pt x="7" y="5"/>
                    </a:cubicBezTo>
                    <a:cubicBezTo>
                      <a:pt x="5" y="8"/>
                      <a:pt x="0" y="7"/>
                      <a:pt x="3" y="9"/>
                    </a:cubicBezTo>
                    <a:cubicBezTo>
                      <a:pt x="5" y="11"/>
                      <a:pt x="7" y="12"/>
                      <a:pt x="12" y="9"/>
                    </a:cubicBezTo>
                    <a:cubicBezTo>
                      <a:pt x="16" y="6"/>
                      <a:pt x="17" y="1"/>
                      <a:pt x="17" y="1"/>
                    </a:cubicBezTo>
                    <a:lnTo>
                      <a:pt x="12" y="0"/>
                    </a:lnTo>
                    <a:close/>
                  </a:path>
                </a:pathLst>
              </a:custGeom>
              <a:solidFill>
                <a:srgbClr val="FCD2C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48" name="Freeform 338">
                <a:extLst>
                  <a:ext uri="{FF2B5EF4-FFF2-40B4-BE49-F238E27FC236}">
                    <a16:creationId xmlns:a16="http://schemas.microsoft.com/office/drawing/2014/main" id="{0CBC9012-2B97-4823-8BB4-BD6A0A5D126F}"/>
                  </a:ext>
                </a:extLst>
              </p:cNvPr>
              <p:cNvSpPr/>
              <p:nvPr/>
            </p:nvSpPr>
            <p:spPr bwMode="auto">
              <a:xfrm>
                <a:off x="4918" y="2335"/>
                <a:ext cx="19" cy="23"/>
              </a:xfrm>
              <a:custGeom>
                <a:gdLst>
                  <a:gd fmla="*/ 11 w 19" name="T0"/>
                  <a:gd fmla="*/ 0 h 23" name="T1"/>
                  <a:gd fmla="*/ 19 w 19" name="T2"/>
                  <a:gd fmla="*/ 15 h 23" name="T3"/>
                  <a:gd fmla="*/ 15 w 19" name="T4"/>
                  <a:gd fmla="*/ 23 h 23" name="T5"/>
                  <a:gd fmla="*/ 4 w 19" name="T6"/>
                  <a:gd fmla="*/ 19 h 23" name="T7"/>
                  <a:gd fmla="*/ 0 w 19" name="T8"/>
                  <a:gd fmla="*/ 12 h 23" name="T9"/>
                  <a:gd fmla="*/ 11 w 19" name="T10"/>
                  <a:gd fmla="*/ 0 h 23" name="T11"/>
                </a:gdLst>
                <a:cxnLst>
                  <a:cxn ang="0">
                    <a:pos x="T0" y="T1"/>
                  </a:cxn>
                  <a:cxn ang="0">
                    <a:pos x="T2" y="T3"/>
                  </a:cxn>
                  <a:cxn ang="0">
                    <a:pos x="T4" y="T5"/>
                  </a:cxn>
                  <a:cxn ang="0">
                    <a:pos x="T6" y="T7"/>
                  </a:cxn>
                  <a:cxn ang="0">
                    <a:pos x="T8" y="T9"/>
                  </a:cxn>
                  <a:cxn ang="0">
                    <a:pos x="T10" y="T11"/>
                  </a:cxn>
                </a:cxnLst>
                <a:rect b="b" l="0" r="r" t="0"/>
                <a:pathLst>
                  <a:path h="23" w="19">
                    <a:moveTo>
                      <a:pt x="11" y="0"/>
                    </a:moveTo>
                    <a:lnTo>
                      <a:pt x="19" y="15"/>
                    </a:lnTo>
                    <a:lnTo>
                      <a:pt x="15" y="23"/>
                    </a:lnTo>
                    <a:lnTo>
                      <a:pt x="4" y="19"/>
                    </a:lnTo>
                    <a:lnTo>
                      <a:pt x="0" y="12"/>
                    </a:lnTo>
                    <a:lnTo>
                      <a:pt x="11" y="0"/>
                    </a:lnTo>
                    <a:close/>
                  </a:path>
                </a:pathLst>
              </a:custGeom>
              <a:solidFill>
                <a:srgbClr val="C64F4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49" name="Freeform 339">
                <a:extLst>
                  <a:ext uri="{FF2B5EF4-FFF2-40B4-BE49-F238E27FC236}">
                    <a16:creationId xmlns:a16="http://schemas.microsoft.com/office/drawing/2014/main" id="{30E3DB53-D541-431D-903E-26648C7FC5E5}"/>
                  </a:ext>
                </a:extLst>
              </p:cNvPr>
              <p:cNvSpPr/>
              <p:nvPr/>
            </p:nvSpPr>
            <p:spPr bwMode="auto">
              <a:xfrm>
                <a:off x="4922" y="2354"/>
                <a:ext cx="30" cy="102"/>
              </a:xfrm>
              <a:custGeom>
                <a:gdLst>
                  <a:gd fmla="*/ 3 w 8" name="T0"/>
                  <a:gd fmla="*/ 1 h 27" name="T1"/>
                  <a:gd fmla="*/ 8 w 8" name="T2"/>
                  <a:gd fmla="*/ 24 h 27" name="T3"/>
                  <a:gd fmla="*/ 5 w 8" name="T4"/>
                  <a:gd fmla="*/ 27 h 27" name="T5"/>
                  <a:gd fmla="*/ 2 w 8" name="T6"/>
                  <a:gd fmla="*/ 24 h 27" name="T7"/>
                  <a:gd fmla="*/ 0 w 8" name="T8"/>
                  <a:gd fmla="*/ 0 h 27" name="T9"/>
                  <a:gd fmla="*/ 3 w 8" name="T10"/>
                  <a:gd fmla="*/ 1 h 27" name="T11"/>
                </a:gdLst>
                <a:cxnLst>
                  <a:cxn ang="0">
                    <a:pos x="T0" y="T1"/>
                  </a:cxn>
                  <a:cxn ang="0">
                    <a:pos x="T2" y="T3"/>
                  </a:cxn>
                  <a:cxn ang="0">
                    <a:pos x="T4" y="T5"/>
                  </a:cxn>
                  <a:cxn ang="0">
                    <a:pos x="T6" y="T7"/>
                  </a:cxn>
                  <a:cxn ang="0">
                    <a:pos x="T8" y="T9"/>
                  </a:cxn>
                  <a:cxn ang="0">
                    <a:pos x="T10" y="T11"/>
                  </a:cxn>
                </a:cxnLst>
                <a:rect b="b" l="0" r="r" t="0"/>
                <a:pathLst>
                  <a:path h="27" w="8">
                    <a:moveTo>
                      <a:pt x="3" y="1"/>
                    </a:moveTo>
                    <a:cubicBezTo>
                      <a:pt x="8" y="24"/>
                      <a:pt x="8" y="24"/>
                      <a:pt x="8" y="24"/>
                    </a:cubicBezTo>
                    <a:cubicBezTo>
                      <a:pt x="5" y="27"/>
                      <a:pt x="5" y="27"/>
                      <a:pt x="5" y="27"/>
                    </a:cubicBezTo>
                    <a:cubicBezTo>
                      <a:pt x="5" y="27"/>
                      <a:pt x="2" y="24"/>
                      <a:pt x="2" y="24"/>
                    </a:cubicBezTo>
                    <a:cubicBezTo>
                      <a:pt x="2" y="24"/>
                      <a:pt x="0" y="0"/>
                      <a:pt x="0" y="0"/>
                    </a:cubicBezTo>
                    <a:lnTo>
                      <a:pt x="3" y="1"/>
                    </a:lnTo>
                    <a:close/>
                  </a:path>
                </a:pathLst>
              </a:custGeom>
              <a:solidFill>
                <a:srgbClr val="D3626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50" name="Freeform 340">
                <a:extLst>
                  <a:ext uri="{FF2B5EF4-FFF2-40B4-BE49-F238E27FC236}">
                    <a16:creationId xmlns:a16="http://schemas.microsoft.com/office/drawing/2014/main" id="{63E3798B-2BF9-4117-959A-4F0948E3D50B}"/>
                  </a:ext>
                </a:extLst>
              </p:cNvPr>
              <p:cNvSpPr/>
              <p:nvPr/>
            </p:nvSpPr>
            <p:spPr bwMode="auto">
              <a:xfrm>
                <a:off x="4956" y="2064"/>
                <a:ext cx="41" cy="61"/>
              </a:xfrm>
              <a:custGeom>
                <a:gdLst>
                  <a:gd fmla="*/ 7 w 11" name="T0"/>
                  <a:gd fmla="*/ 14 h 16" name="T1"/>
                  <a:gd fmla="*/ 10 w 11" name="T2"/>
                  <a:gd fmla="*/ 9 h 16" name="T3"/>
                  <a:gd fmla="*/ 11 w 11" name="T4"/>
                  <a:gd fmla="*/ 5 h 16" name="T5"/>
                  <a:gd fmla="*/ 8 w 11" name="T6"/>
                  <a:gd fmla="*/ 0 h 16" name="T7"/>
                  <a:gd fmla="*/ 6 w 11" name="T8"/>
                  <a:gd fmla="*/ 3 h 16" name="T9"/>
                  <a:gd fmla="*/ 5 w 11" name="T10"/>
                  <a:gd fmla="*/ 7 h 16" name="T11"/>
                  <a:gd fmla="*/ 1 w 11" name="T12"/>
                  <a:gd fmla="*/ 12 h 16" name="T13"/>
                  <a:gd fmla="*/ 7 w 11" name="T14"/>
                  <a:gd fmla="*/ 14 h 1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6" w="11">
                    <a:moveTo>
                      <a:pt x="7" y="14"/>
                    </a:moveTo>
                    <a:cubicBezTo>
                      <a:pt x="10" y="9"/>
                      <a:pt x="10" y="9"/>
                      <a:pt x="10" y="9"/>
                    </a:cubicBezTo>
                    <a:cubicBezTo>
                      <a:pt x="10" y="9"/>
                      <a:pt x="11" y="6"/>
                      <a:pt x="11" y="5"/>
                    </a:cubicBezTo>
                    <a:cubicBezTo>
                      <a:pt x="10" y="3"/>
                      <a:pt x="10" y="0"/>
                      <a:pt x="8" y="0"/>
                    </a:cubicBezTo>
                    <a:cubicBezTo>
                      <a:pt x="7" y="1"/>
                      <a:pt x="5" y="1"/>
                      <a:pt x="6" y="3"/>
                    </a:cubicBezTo>
                    <a:cubicBezTo>
                      <a:pt x="6" y="5"/>
                      <a:pt x="6" y="6"/>
                      <a:pt x="5" y="7"/>
                    </a:cubicBezTo>
                    <a:cubicBezTo>
                      <a:pt x="4" y="8"/>
                      <a:pt x="2" y="8"/>
                      <a:pt x="1" y="12"/>
                    </a:cubicBezTo>
                    <a:cubicBezTo>
                      <a:pt x="0" y="16"/>
                      <a:pt x="4" y="14"/>
                      <a:pt x="7" y="14"/>
                    </a:cubicBezTo>
                    <a:close/>
                  </a:path>
                </a:pathLst>
              </a:custGeom>
              <a:solidFill>
                <a:srgbClr val="FCD2C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51" name="Freeform 341">
                <a:extLst>
                  <a:ext uri="{FF2B5EF4-FFF2-40B4-BE49-F238E27FC236}">
                    <a16:creationId xmlns:a16="http://schemas.microsoft.com/office/drawing/2014/main" id="{CF363B41-EADD-43FE-979F-B1EFAD894C86}"/>
                  </a:ext>
                </a:extLst>
              </p:cNvPr>
              <p:cNvSpPr/>
              <p:nvPr/>
            </p:nvSpPr>
            <p:spPr bwMode="auto">
              <a:xfrm>
                <a:off x="4959" y="2113"/>
                <a:ext cx="53" cy="207"/>
              </a:xfrm>
              <a:custGeom>
                <a:gdLst>
                  <a:gd fmla="*/ 14 w 14" name="T0"/>
                  <a:gd fmla="*/ 51 h 55" name="T1"/>
                  <a:gd fmla="*/ 10 w 14" name="T2"/>
                  <a:gd fmla="*/ 55 h 55" name="T3"/>
                  <a:gd fmla="*/ 5 w 14" name="T4"/>
                  <a:gd fmla="*/ 47 h 55" name="T5"/>
                  <a:gd fmla="*/ 4 w 14" name="T6"/>
                  <a:gd fmla="*/ 30 h 55" name="T7"/>
                  <a:gd fmla="*/ 0 w 14" name="T8"/>
                  <a:gd fmla="*/ 0 h 55" name="T9"/>
                  <a:gd fmla="*/ 6 w 14" name="T10"/>
                  <a:gd fmla="*/ 0 h 55" name="T11"/>
                  <a:gd fmla="*/ 10 w 14" name="T12"/>
                  <a:gd fmla="*/ 16 h 55" name="T13"/>
                  <a:gd fmla="*/ 13 w 14" name="T14"/>
                  <a:gd fmla="*/ 29 h 55" name="T15"/>
                  <a:gd fmla="*/ 14 w 14" name="T16"/>
                  <a:gd fmla="*/ 51 h 5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5" w="14">
                    <a:moveTo>
                      <a:pt x="14" y="51"/>
                    </a:moveTo>
                    <a:cubicBezTo>
                      <a:pt x="14" y="51"/>
                      <a:pt x="13" y="55"/>
                      <a:pt x="10" y="55"/>
                    </a:cubicBezTo>
                    <a:cubicBezTo>
                      <a:pt x="7" y="54"/>
                      <a:pt x="5" y="51"/>
                      <a:pt x="5" y="47"/>
                    </a:cubicBezTo>
                    <a:cubicBezTo>
                      <a:pt x="5" y="43"/>
                      <a:pt x="4" y="30"/>
                      <a:pt x="4" y="30"/>
                    </a:cubicBezTo>
                    <a:cubicBezTo>
                      <a:pt x="0" y="0"/>
                      <a:pt x="0" y="0"/>
                      <a:pt x="0" y="0"/>
                    </a:cubicBezTo>
                    <a:cubicBezTo>
                      <a:pt x="0" y="0"/>
                      <a:pt x="4" y="1"/>
                      <a:pt x="6" y="0"/>
                    </a:cubicBezTo>
                    <a:cubicBezTo>
                      <a:pt x="6" y="0"/>
                      <a:pt x="8" y="8"/>
                      <a:pt x="10" y="16"/>
                    </a:cubicBezTo>
                    <a:cubicBezTo>
                      <a:pt x="11" y="22"/>
                      <a:pt x="12" y="27"/>
                      <a:pt x="13" y="29"/>
                    </a:cubicBezTo>
                    <a:cubicBezTo>
                      <a:pt x="13" y="31"/>
                      <a:pt x="14" y="51"/>
                      <a:pt x="14" y="5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52" name="Freeform 342">
                <a:extLst>
                  <a:ext uri="{FF2B5EF4-FFF2-40B4-BE49-F238E27FC236}">
                    <a16:creationId xmlns:a16="http://schemas.microsoft.com/office/drawing/2014/main" id="{CE89B7A9-9EA4-4A1B-84D8-D0DDD1F50233}"/>
                  </a:ext>
                </a:extLst>
              </p:cNvPr>
              <p:cNvSpPr/>
              <p:nvPr/>
            </p:nvSpPr>
            <p:spPr bwMode="auto">
              <a:xfrm>
                <a:off x="5215" y="1594"/>
                <a:ext cx="64" cy="53"/>
              </a:xfrm>
              <a:custGeom>
                <a:gdLst>
                  <a:gd fmla="*/ 7 w 17" name="T0"/>
                  <a:gd fmla="*/ 0 h 14" name="T1"/>
                  <a:gd fmla="*/ 14 w 17" name="T2"/>
                  <a:gd fmla="*/ 6 h 14" name="T3"/>
                  <a:gd fmla="*/ 15 w 17" name="T4"/>
                  <a:gd fmla="*/ 12 h 14" name="T5"/>
                  <a:gd fmla="*/ 6 w 17" name="T6"/>
                  <a:gd fmla="*/ 11 h 14" name="T7"/>
                  <a:gd fmla="*/ 1 w 17" name="T8"/>
                  <a:gd fmla="*/ 4 h 14" name="T9"/>
                  <a:gd fmla="*/ 7 w 17" name="T10"/>
                  <a:gd fmla="*/ 0 h 14" name="T11"/>
                </a:gdLst>
                <a:cxnLst>
                  <a:cxn ang="0">
                    <a:pos x="T0" y="T1"/>
                  </a:cxn>
                  <a:cxn ang="0">
                    <a:pos x="T2" y="T3"/>
                  </a:cxn>
                  <a:cxn ang="0">
                    <a:pos x="T4" y="T5"/>
                  </a:cxn>
                  <a:cxn ang="0">
                    <a:pos x="T6" y="T7"/>
                  </a:cxn>
                  <a:cxn ang="0">
                    <a:pos x="T8" y="T9"/>
                  </a:cxn>
                  <a:cxn ang="0">
                    <a:pos x="T10" y="T11"/>
                  </a:cxn>
                </a:cxnLst>
                <a:rect b="b" l="0" r="r" t="0"/>
                <a:pathLst>
                  <a:path h="14" w="17">
                    <a:moveTo>
                      <a:pt x="7" y="0"/>
                    </a:moveTo>
                    <a:cubicBezTo>
                      <a:pt x="7" y="0"/>
                      <a:pt x="12" y="4"/>
                      <a:pt x="14" y="6"/>
                    </a:cubicBezTo>
                    <a:cubicBezTo>
                      <a:pt x="15" y="7"/>
                      <a:pt x="17" y="10"/>
                      <a:pt x="15" y="12"/>
                    </a:cubicBezTo>
                    <a:cubicBezTo>
                      <a:pt x="13" y="14"/>
                      <a:pt x="12" y="14"/>
                      <a:pt x="6" y="11"/>
                    </a:cubicBezTo>
                    <a:cubicBezTo>
                      <a:pt x="0" y="9"/>
                      <a:pt x="1" y="7"/>
                      <a:pt x="1" y="4"/>
                    </a:cubicBezTo>
                    <a:cubicBezTo>
                      <a:pt x="1" y="1"/>
                      <a:pt x="7" y="0"/>
                      <a:pt x="7" y="0"/>
                    </a:cubicBezTo>
                    <a:close/>
                  </a:path>
                </a:pathLst>
              </a:custGeom>
              <a:solidFill>
                <a:srgbClr val="34343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53" name="Freeform 343">
                <a:extLst>
                  <a:ext uri="{FF2B5EF4-FFF2-40B4-BE49-F238E27FC236}">
                    <a16:creationId xmlns:a16="http://schemas.microsoft.com/office/drawing/2014/main" id="{73B30D7E-FA97-40DF-AD7F-6105B924DF44}"/>
                  </a:ext>
                </a:extLst>
              </p:cNvPr>
              <p:cNvSpPr/>
              <p:nvPr/>
            </p:nvSpPr>
            <p:spPr bwMode="auto">
              <a:xfrm>
                <a:off x="5170" y="1628"/>
                <a:ext cx="64" cy="60"/>
              </a:xfrm>
              <a:custGeom>
                <a:gdLst>
                  <a:gd fmla="*/ 10 w 17" name="T0"/>
                  <a:gd fmla="*/ 1 h 16" name="T1"/>
                  <a:gd fmla="*/ 15 w 17" name="T2"/>
                  <a:gd fmla="*/ 9 h 16" name="T3"/>
                  <a:gd fmla="*/ 14 w 17" name="T4"/>
                  <a:gd fmla="*/ 15 h 16" name="T5"/>
                  <a:gd fmla="*/ 5 w 17" name="T6"/>
                  <a:gd fmla="*/ 11 h 16" name="T7"/>
                  <a:gd fmla="*/ 2 w 17" name="T8"/>
                  <a:gd fmla="*/ 3 h 16" name="T9"/>
                  <a:gd fmla="*/ 10 w 17" name="T10"/>
                  <a:gd fmla="*/ 1 h 16" name="T11"/>
                </a:gdLst>
                <a:cxnLst>
                  <a:cxn ang="0">
                    <a:pos x="T0" y="T1"/>
                  </a:cxn>
                  <a:cxn ang="0">
                    <a:pos x="T2" y="T3"/>
                  </a:cxn>
                  <a:cxn ang="0">
                    <a:pos x="T4" y="T5"/>
                  </a:cxn>
                  <a:cxn ang="0">
                    <a:pos x="T6" y="T7"/>
                  </a:cxn>
                  <a:cxn ang="0">
                    <a:pos x="T8" y="T9"/>
                  </a:cxn>
                  <a:cxn ang="0">
                    <a:pos x="T10" y="T11"/>
                  </a:cxn>
                </a:cxnLst>
                <a:rect b="b" l="0" r="r" t="0"/>
                <a:pathLst>
                  <a:path h="16" w="17">
                    <a:moveTo>
                      <a:pt x="10" y="1"/>
                    </a:moveTo>
                    <a:cubicBezTo>
                      <a:pt x="10" y="1"/>
                      <a:pt x="14" y="7"/>
                      <a:pt x="15" y="9"/>
                    </a:cubicBezTo>
                    <a:cubicBezTo>
                      <a:pt x="16" y="11"/>
                      <a:pt x="17" y="14"/>
                      <a:pt x="14" y="15"/>
                    </a:cubicBezTo>
                    <a:cubicBezTo>
                      <a:pt x="11" y="16"/>
                      <a:pt x="10" y="16"/>
                      <a:pt x="5" y="11"/>
                    </a:cubicBezTo>
                    <a:cubicBezTo>
                      <a:pt x="0" y="7"/>
                      <a:pt x="1" y="5"/>
                      <a:pt x="2" y="3"/>
                    </a:cubicBezTo>
                    <a:cubicBezTo>
                      <a:pt x="4" y="0"/>
                      <a:pt x="10" y="1"/>
                      <a:pt x="10" y="1"/>
                    </a:cubicBezTo>
                    <a:close/>
                  </a:path>
                </a:pathLst>
              </a:custGeom>
              <a:solidFill>
                <a:srgbClr val="34343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54" name="Freeform 344">
                <a:extLst>
                  <a:ext uri="{FF2B5EF4-FFF2-40B4-BE49-F238E27FC236}">
                    <a16:creationId xmlns:a16="http://schemas.microsoft.com/office/drawing/2014/main" id="{48177D6F-E29C-4D59-ABF3-B8D177E9F222}"/>
                  </a:ext>
                </a:extLst>
              </p:cNvPr>
              <p:cNvSpPr/>
              <p:nvPr/>
            </p:nvSpPr>
            <p:spPr bwMode="auto">
              <a:xfrm>
                <a:off x="5129" y="1432"/>
                <a:ext cx="147" cy="184"/>
              </a:xfrm>
              <a:custGeom>
                <a:gdLst>
                  <a:gd fmla="*/ 14 w 39" name="T0"/>
                  <a:gd fmla="*/ 0 h 49" name="T1"/>
                  <a:gd fmla="*/ 31 w 39" name="T2"/>
                  <a:gd fmla="*/ 8 h 49" name="T3"/>
                  <a:gd fmla="*/ 38 w 39" name="T4"/>
                  <a:gd fmla="*/ 17 h 49" name="T5"/>
                  <a:gd fmla="*/ 34 w 39" name="T6"/>
                  <a:gd fmla="*/ 44 h 49" name="T7"/>
                  <a:gd fmla="*/ 27 w 39" name="T8"/>
                  <a:gd fmla="*/ 49 h 49" name="T9"/>
                  <a:gd fmla="*/ 24 w 39" name="T10"/>
                  <a:gd fmla="*/ 45 h 49" name="T11"/>
                  <a:gd fmla="*/ 26 w 39" name="T12"/>
                  <a:gd fmla="*/ 22 h 49" name="T13"/>
                  <a:gd fmla="*/ 9 w 39" name="T14"/>
                  <a:gd fmla="*/ 14 h 49" name="T15"/>
                  <a:gd fmla="*/ 0 w 39" name="T16"/>
                  <a:gd fmla="*/ 7 h 49" name="T17"/>
                  <a:gd fmla="*/ 14 w 39" name="T18"/>
                  <a:gd fmla="*/ 0 h 4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9" w="39">
                    <a:moveTo>
                      <a:pt x="14" y="0"/>
                    </a:moveTo>
                    <a:cubicBezTo>
                      <a:pt x="31" y="8"/>
                      <a:pt x="31" y="8"/>
                      <a:pt x="31" y="8"/>
                    </a:cubicBezTo>
                    <a:cubicBezTo>
                      <a:pt x="31" y="8"/>
                      <a:pt x="37" y="11"/>
                      <a:pt x="38" y="17"/>
                    </a:cubicBezTo>
                    <a:cubicBezTo>
                      <a:pt x="39" y="22"/>
                      <a:pt x="34" y="44"/>
                      <a:pt x="34" y="44"/>
                    </a:cubicBezTo>
                    <a:cubicBezTo>
                      <a:pt x="34" y="44"/>
                      <a:pt x="33" y="49"/>
                      <a:pt x="27" y="49"/>
                    </a:cubicBezTo>
                    <a:cubicBezTo>
                      <a:pt x="25" y="48"/>
                      <a:pt x="24" y="48"/>
                      <a:pt x="24" y="45"/>
                    </a:cubicBezTo>
                    <a:cubicBezTo>
                      <a:pt x="24" y="42"/>
                      <a:pt x="26" y="22"/>
                      <a:pt x="26" y="22"/>
                    </a:cubicBezTo>
                    <a:cubicBezTo>
                      <a:pt x="9" y="14"/>
                      <a:pt x="9" y="14"/>
                      <a:pt x="9" y="14"/>
                    </a:cubicBezTo>
                    <a:cubicBezTo>
                      <a:pt x="0" y="7"/>
                      <a:pt x="0" y="7"/>
                      <a:pt x="0" y="7"/>
                    </a:cubicBezTo>
                    <a:lnTo>
                      <a:pt x="14" y="0"/>
                    </a:lnTo>
                    <a:close/>
                  </a:path>
                </a:pathLst>
              </a:custGeom>
              <a:solidFill>
                <a:srgbClr val="66484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55" name="Freeform 345">
                <a:extLst>
                  <a:ext uri="{FF2B5EF4-FFF2-40B4-BE49-F238E27FC236}">
                    <a16:creationId xmlns:a16="http://schemas.microsoft.com/office/drawing/2014/main" id="{095CD780-B9E3-4CA8-91A8-3ED258224F5D}"/>
                  </a:ext>
                </a:extLst>
              </p:cNvPr>
              <p:cNvSpPr/>
              <p:nvPr/>
            </p:nvSpPr>
            <p:spPr bwMode="auto">
              <a:xfrm>
                <a:off x="5076" y="1428"/>
                <a:ext cx="139" cy="230"/>
              </a:xfrm>
              <a:custGeom>
                <a:gdLst>
                  <a:gd fmla="*/ 3 w 37" name="T0"/>
                  <a:gd fmla="*/ 0 h 61" name="T1"/>
                  <a:gd fmla="*/ 1 w 37" name="T2"/>
                  <a:gd fmla="*/ 11 h 61" name="T3"/>
                  <a:gd fmla="*/ 10 w 37" name="T4"/>
                  <a:gd fmla="*/ 22 h 61" name="T5"/>
                  <a:gd fmla="*/ 21 w 37" name="T6"/>
                  <a:gd fmla="*/ 31 h 61" name="T7"/>
                  <a:gd fmla="*/ 25 w 37" name="T8"/>
                  <a:gd fmla="*/ 57 h 61" name="T9"/>
                  <a:gd fmla="*/ 36 w 37" name="T10"/>
                  <a:gd fmla="*/ 54 h 61" name="T11"/>
                  <a:gd fmla="*/ 37 w 37" name="T12"/>
                  <a:gd fmla="*/ 32 h 61" name="T13"/>
                  <a:gd fmla="*/ 33 w 37" name="T14"/>
                  <a:gd fmla="*/ 21 h 61" name="T15"/>
                  <a:gd fmla="*/ 20 w 37" name="T16"/>
                  <a:gd fmla="*/ 4 h 61" name="T17"/>
                  <a:gd fmla="*/ 3 w 37" name="T18"/>
                  <a:gd fmla="*/ 0 h 6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61" w="37">
                    <a:moveTo>
                      <a:pt x="3" y="0"/>
                    </a:moveTo>
                    <a:cubicBezTo>
                      <a:pt x="3" y="0"/>
                      <a:pt x="0" y="7"/>
                      <a:pt x="1" y="11"/>
                    </a:cubicBezTo>
                    <a:cubicBezTo>
                      <a:pt x="2" y="15"/>
                      <a:pt x="8" y="20"/>
                      <a:pt x="10" y="22"/>
                    </a:cubicBezTo>
                    <a:cubicBezTo>
                      <a:pt x="12" y="23"/>
                      <a:pt x="21" y="31"/>
                      <a:pt x="21" y="31"/>
                    </a:cubicBezTo>
                    <a:cubicBezTo>
                      <a:pt x="25" y="57"/>
                      <a:pt x="25" y="57"/>
                      <a:pt x="25" y="57"/>
                    </a:cubicBezTo>
                    <a:cubicBezTo>
                      <a:pt x="25" y="57"/>
                      <a:pt x="35" y="61"/>
                      <a:pt x="36" y="54"/>
                    </a:cubicBezTo>
                    <a:cubicBezTo>
                      <a:pt x="37" y="49"/>
                      <a:pt x="37" y="38"/>
                      <a:pt x="37" y="32"/>
                    </a:cubicBezTo>
                    <a:cubicBezTo>
                      <a:pt x="37" y="28"/>
                      <a:pt x="37" y="26"/>
                      <a:pt x="33" y="21"/>
                    </a:cubicBezTo>
                    <a:cubicBezTo>
                      <a:pt x="28" y="14"/>
                      <a:pt x="20" y="4"/>
                      <a:pt x="20" y="4"/>
                    </a:cubicBezTo>
                    <a:lnTo>
                      <a:pt x="3" y="0"/>
                    </a:lnTo>
                    <a:close/>
                  </a:path>
                </a:pathLst>
              </a:custGeom>
              <a:solidFill>
                <a:srgbClr val="72585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56" name="Freeform 346">
                <a:extLst>
                  <a:ext uri="{FF2B5EF4-FFF2-40B4-BE49-F238E27FC236}">
                    <a16:creationId xmlns:a16="http://schemas.microsoft.com/office/drawing/2014/main" id="{05DEDBD1-EAB7-4574-B32C-229B541D9342}"/>
                  </a:ext>
                </a:extLst>
              </p:cNvPr>
              <p:cNvSpPr/>
              <p:nvPr/>
            </p:nvSpPr>
            <p:spPr bwMode="auto">
              <a:xfrm>
                <a:off x="5185" y="1285"/>
                <a:ext cx="222" cy="57"/>
              </a:xfrm>
              <a:custGeom>
                <a:gdLst>
                  <a:gd fmla="*/ 0 w 59" name="T0"/>
                  <a:gd fmla="*/ 3 h 15" name="T1"/>
                  <a:gd fmla="*/ 5 w 59" name="T2"/>
                  <a:gd fmla="*/ 3 h 15" name="T3"/>
                  <a:gd fmla="*/ 27 w 59" name="T4"/>
                  <a:gd fmla="*/ 4 h 15" name="T5"/>
                  <a:gd fmla="*/ 52 w 59" name="T6"/>
                  <a:gd fmla="*/ 0 h 15" name="T7"/>
                  <a:gd fmla="*/ 56 w 59" name="T8"/>
                  <a:gd fmla="*/ 5 h 15" name="T9"/>
                  <a:gd fmla="*/ 33 w 59" name="T10"/>
                  <a:gd fmla="*/ 13 h 15" name="T11"/>
                  <a:gd fmla="*/ 8 w 59" name="T12"/>
                  <a:gd fmla="*/ 14 h 15" name="T13"/>
                  <a:gd fmla="*/ 9 w 59" name="T14"/>
                  <a:gd fmla="*/ 10 h 15" name="T15"/>
                  <a:gd fmla="*/ 0 w 59" name="T16"/>
                  <a:gd fmla="*/ 3 h 1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5" w="59">
                    <a:moveTo>
                      <a:pt x="0" y="3"/>
                    </a:moveTo>
                    <a:cubicBezTo>
                      <a:pt x="5" y="3"/>
                      <a:pt x="5" y="3"/>
                      <a:pt x="5" y="3"/>
                    </a:cubicBezTo>
                    <a:cubicBezTo>
                      <a:pt x="27" y="4"/>
                      <a:pt x="27" y="4"/>
                      <a:pt x="27" y="4"/>
                    </a:cubicBezTo>
                    <a:cubicBezTo>
                      <a:pt x="27" y="4"/>
                      <a:pt x="48" y="1"/>
                      <a:pt x="52" y="0"/>
                    </a:cubicBezTo>
                    <a:cubicBezTo>
                      <a:pt x="52" y="0"/>
                      <a:pt x="53" y="5"/>
                      <a:pt x="56" y="5"/>
                    </a:cubicBezTo>
                    <a:cubicBezTo>
                      <a:pt x="59" y="5"/>
                      <a:pt x="39" y="12"/>
                      <a:pt x="33" y="13"/>
                    </a:cubicBezTo>
                    <a:cubicBezTo>
                      <a:pt x="26" y="14"/>
                      <a:pt x="19" y="15"/>
                      <a:pt x="8" y="14"/>
                    </a:cubicBezTo>
                    <a:cubicBezTo>
                      <a:pt x="8" y="14"/>
                      <a:pt x="11" y="14"/>
                      <a:pt x="9" y="10"/>
                    </a:cubicBezTo>
                    <a:cubicBezTo>
                      <a:pt x="5" y="4"/>
                      <a:pt x="0" y="3"/>
                      <a:pt x="0" y="3"/>
                    </a:cubicBezTo>
                    <a:close/>
                  </a:path>
                </a:pathLst>
              </a:custGeom>
              <a:solidFill>
                <a:srgbClr val="3F3427"/>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57" name="Freeform 347">
                <a:extLst>
                  <a:ext uri="{FF2B5EF4-FFF2-40B4-BE49-F238E27FC236}">
                    <a16:creationId xmlns:a16="http://schemas.microsoft.com/office/drawing/2014/main" id="{DA79921B-7D60-4F8A-99A9-3409D97B7EA3}"/>
                  </a:ext>
                </a:extLst>
              </p:cNvPr>
              <p:cNvSpPr/>
              <p:nvPr/>
            </p:nvSpPr>
            <p:spPr bwMode="auto">
              <a:xfrm>
                <a:off x="5373" y="1263"/>
                <a:ext cx="64" cy="48"/>
              </a:xfrm>
              <a:custGeom>
                <a:gdLst>
                  <a:gd fmla="*/ 0 w 17" name="T0"/>
                  <a:gd fmla="*/ 8 h 13" name="T1"/>
                  <a:gd fmla="*/ 4 w 17" name="T2"/>
                  <a:gd fmla="*/ 4 h 13" name="T3"/>
                  <a:gd fmla="*/ 16 w 17" name="T4"/>
                  <a:gd fmla="*/ 2 h 13" name="T5"/>
                  <a:gd fmla="*/ 10 w 17" name="T6"/>
                  <a:gd fmla="*/ 5 h 13" name="T7"/>
                  <a:gd fmla="*/ 11 w 17" name="T8"/>
                  <a:gd fmla="*/ 9 h 13" name="T9"/>
                  <a:gd fmla="*/ 5 w 17" name="T10"/>
                  <a:gd fmla="*/ 12 h 13" name="T11"/>
                  <a:gd fmla="*/ 0 w 17" name="T12"/>
                  <a:gd fmla="*/ 8 h 13" name="T13"/>
                </a:gdLst>
                <a:cxnLst>
                  <a:cxn ang="0">
                    <a:pos x="T0" y="T1"/>
                  </a:cxn>
                  <a:cxn ang="0">
                    <a:pos x="T2" y="T3"/>
                  </a:cxn>
                  <a:cxn ang="0">
                    <a:pos x="T4" y="T5"/>
                  </a:cxn>
                  <a:cxn ang="0">
                    <a:pos x="T6" y="T7"/>
                  </a:cxn>
                  <a:cxn ang="0">
                    <a:pos x="T8" y="T9"/>
                  </a:cxn>
                  <a:cxn ang="0">
                    <a:pos x="T10" y="T11"/>
                  </a:cxn>
                  <a:cxn ang="0">
                    <a:pos x="T12" y="T13"/>
                  </a:cxn>
                </a:cxnLst>
                <a:rect b="b" l="0" r="r" t="0"/>
                <a:pathLst>
                  <a:path h="13" w="17">
                    <a:moveTo>
                      <a:pt x="0" y="8"/>
                    </a:moveTo>
                    <a:cubicBezTo>
                      <a:pt x="0" y="8"/>
                      <a:pt x="1" y="5"/>
                      <a:pt x="4" y="4"/>
                    </a:cubicBezTo>
                    <a:cubicBezTo>
                      <a:pt x="8" y="3"/>
                      <a:pt x="15" y="0"/>
                      <a:pt x="16" y="2"/>
                    </a:cubicBezTo>
                    <a:cubicBezTo>
                      <a:pt x="17" y="3"/>
                      <a:pt x="10" y="5"/>
                      <a:pt x="10" y="5"/>
                    </a:cubicBezTo>
                    <a:cubicBezTo>
                      <a:pt x="10" y="5"/>
                      <a:pt x="11" y="7"/>
                      <a:pt x="11" y="9"/>
                    </a:cubicBezTo>
                    <a:cubicBezTo>
                      <a:pt x="10" y="10"/>
                      <a:pt x="11" y="11"/>
                      <a:pt x="5" y="12"/>
                    </a:cubicBezTo>
                    <a:cubicBezTo>
                      <a:pt x="1" y="13"/>
                      <a:pt x="0" y="8"/>
                      <a:pt x="0" y="8"/>
                    </a:cubicBezTo>
                    <a:close/>
                  </a:path>
                </a:pathLst>
              </a:custGeom>
              <a:solidFill>
                <a:srgbClr val="F7C2B7"/>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58" name="Freeform 348">
                <a:extLst>
                  <a:ext uri="{FF2B5EF4-FFF2-40B4-BE49-F238E27FC236}">
                    <a16:creationId xmlns:a16="http://schemas.microsoft.com/office/drawing/2014/main" id="{D2C5E94A-135D-4F05-A034-04100594EF77}"/>
                  </a:ext>
                </a:extLst>
              </p:cNvPr>
              <p:cNvSpPr/>
              <p:nvPr/>
            </p:nvSpPr>
            <p:spPr bwMode="auto">
              <a:xfrm>
                <a:off x="5080" y="1281"/>
                <a:ext cx="150" cy="200"/>
              </a:xfrm>
              <a:custGeom>
                <a:gdLst>
                  <a:gd fmla="*/ 14 w 40" name="T0"/>
                  <a:gd fmla="*/ 2 h 53" name="T1"/>
                  <a:gd fmla="*/ 2 w 40" name="T2"/>
                  <a:gd fmla="*/ 15 h 53" name="T3"/>
                  <a:gd fmla="*/ 1 w 40" name="T4"/>
                  <a:gd fmla="*/ 29 h 53" name="T5"/>
                  <a:gd fmla="*/ 0 w 40" name="T6"/>
                  <a:gd fmla="*/ 41 h 53" name="T7"/>
                  <a:gd fmla="*/ 2 w 40" name="T8"/>
                  <a:gd fmla="*/ 44 h 53" name="T9"/>
                  <a:gd fmla="*/ 26 w 40" name="T10"/>
                  <a:gd fmla="*/ 47 h 53" name="T11"/>
                  <a:gd fmla="*/ 31 w 40" name="T12"/>
                  <a:gd fmla="*/ 42 h 53" name="T13"/>
                  <a:gd fmla="*/ 37 w 40" name="T14"/>
                  <a:gd fmla="*/ 20 h 53" name="T15"/>
                  <a:gd fmla="*/ 33 w 40" name="T16"/>
                  <a:gd fmla="*/ 3 h 53" name="T17"/>
                  <a:gd fmla="*/ 14 w 40" name="T18"/>
                  <a:gd fmla="*/ 2 h 5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52" w="40">
                    <a:moveTo>
                      <a:pt x="14" y="2"/>
                    </a:moveTo>
                    <a:cubicBezTo>
                      <a:pt x="14" y="2"/>
                      <a:pt x="3" y="11"/>
                      <a:pt x="2" y="15"/>
                    </a:cubicBezTo>
                    <a:cubicBezTo>
                      <a:pt x="2" y="17"/>
                      <a:pt x="2" y="23"/>
                      <a:pt x="1" y="29"/>
                    </a:cubicBezTo>
                    <a:cubicBezTo>
                      <a:pt x="0" y="34"/>
                      <a:pt x="0" y="41"/>
                      <a:pt x="0" y="41"/>
                    </a:cubicBezTo>
                    <a:cubicBezTo>
                      <a:pt x="0" y="41"/>
                      <a:pt x="0" y="42"/>
                      <a:pt x="2" y="44"/>
                    </a:cubicBezTo>
                    <a:cubicBezTo>
                      <a:pt x="5" y="46"/>
                      <a:pt x="16" y="53"/>
                      <a:pt x="26" y="47"/>
                    </a:cubicBezTo>
                    <a:cubicBezTo>
                      <a:pt x="26" y="47"/>
                      <a:pt x="31" y="45"/>
                      <a:pt x="31" y="42"/>
                    </a:cubicBezTo>
                    <a:cubicBezTo>
                      <a:pt x="32" y="39"/>
                      <a:pt x="37" y="20"/>
                      <a:pt x="37" y="20"/>
                    </a:cubicBezTo>
                    <a:cubicBezTo>
                      <a:pt x="37" y="20"/>
                      <a:pt x="40" y="7"/>
                      <a:pt x="33" y="3"/>
                    </a:cubicBezTo>
                    <a:cubicBezTo>
                      <a:pt x="26" y="0"/>
                      <a:pt x="20" y="0"/>
                      <a:pt x="14" y="2"/>
                    </a:cubicBezTo>
                    <a:close/>
                  </a:path>
                </a:pathLst>
              </a:custGeom>
              <a:solidFill>
                <a:srgbClr val="493E3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59" name="Freeform 349">
                <a:extLst>
                  <a:ext uri="{FF2B5EF4-FFF2-40B4-BE49-F238E27FC236}">
                    <a16:creationId xmlns:a16="http://schemas.microsoft.com/office/drawing/2014/main" id="{F70A9B41-A01E-4A15-92DB-C4DD57B6C80A}"/>
                  </a:ext>
                </a:extLst>
              </p:cNvPr>
              <p:cNvSpPr/>
              <p:nvPr/>
            </p:nvSpPr>
            <p:spPr bwMode="auto">
              <a:xfrm>
                <a:off x="5159" y="1315"/>
                <a:ext cx="34" cy="83"/>
              </a:xfrm>
              <a:custGeom>
                <a:gdLst>
                  <a:gd fmla="*/ 9 w 9" name="T0"/>
                  <a:gd fmla="*/ 6 h 22" name="T1"/>
                  <a:gd fmla="*/ 9 w 9" name="T2"/>
                  <a:gd fmla="*/ 5 h 22" name="T3"/>
                  <a:gd fmla="*/ 4 w 9" name="T4"/>
                  <a:gd fmla="*/ 2 h 22" name="T5"/>
                  <a:gd fmla="*/ 0 w 9" name="T6"/>
                  <a:gd fmla="*/ 7 h 22" name="T7"/>
                  <a:gd fmla="*/ 5 w 9" name="T8"/>
                  <a:gd fmla="*/ 22 h 22" name="T9"/>
                  <a:gd fmla="*/ 9 w 9" name="T10"/>
                  <a:gd fmla="*/ 6 h 22" name="T11"/>
                </a:gdLst>
                <a:cxnLst>
                  <a:cxn ang="0">
                    <a:pos x="T0" y="T1"/>
                  </a:cxn>
                  <a:cxn ang="0">
                    <a:pos x="T2" y="T3"/>
                  </a:cxn>
                  <a:cxn ang="0">
                    <a:pos x="T4" y="T5"/>
                  </a:cxn>
                  <a:cxn ang="0">
                    <a:pos x="T6" y="T7"/>
                  </a:cxn>
                  <a:cxn ang="0">
                    <a:pos x="T8" y="T9"/>
                  </a:cxn>
                  <a:cxn ang="0">
                    <a:pos x="T10" y="T11"/>
                  </a:cxn>
                </a:cxnLst>
                <a:rect b="b" l="0" r="r" t="0"/>
                <a:pathLst>
                  <a:path h="22" w="9">
                    <a:moveTo>
                      <a:pt x="9" y="6"/>
                    </a:moveTo>
                    <a:cubicBezTo>
                      <a:pt x="9" y="6"/>
                      <a:pt x="9" y="6"/>
                      <a:pt x="9" y="5"/>
                    </a:cubicBezTo>
                    <a:cubicBezTo>
                      <a:pt x="9" y="0"/>
                      <a:pt x="4" y="2"/>
                      <a:pt x="4" y="2"/>
                    </a:cubicBezTo>
                    <a:cubicBezTo>
                      <a:pt x="0" y="7"/>
                      <a:pt x="0" y="7"/>
                      <a:pt x="0" y="7"/>
                    </a:cubicBezTo>
                    <a:cubicBezTo>
                      <a:pt x="0" y="7"/>
                      <a:pt x="4" y="17"/>
                      <a:pt x="5" y="22"/>
                    </a:cubicBezTo>
                    <a:cubicBezTo>
                      <a:pt x="5" y="22"/>
                      <a:pt x="8" y="12"/>
                      <a:pt x="9" y="6"/>
                    </a:cubicBezTo>
                    <a:close/>
                  </a:path>
                </a:pathLst>
              </a:custGeom>
              <a:solidFill>
                <a:srgbClr val="EBF4FC"/>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60" name="Freeform 350">
                <a:extLst>
                  <a:ext uri="{FF2B5EF4-FFF2-40B4-BE49-F238E27FC236}">
                    <a16:creationId xmlns:a16="http://schemas.microsoft.com/office/drawing/2014/main" id="{B56BEF88-AA84-4791-AE5F-1875CE06A3FF}"/>
                  </a:ext>
                </a:extLst>
              </p:cNvPr>
              <p:cNvSpPr/>
              <p:nvPr/>
            </p:nvSpPr>
            <p:spPr bwMode="auto">
              <a:xfrm>
                <a:off x="5129" y="1281"/>
                <a:ext cx="68" cy="68"/>
              </a:xfrm>
              <a:custGeom>
                <a:gdLst>
                  <a:gd fmla="*/ 2 w 18" name="T0"/>
                  <a:gd fmla="*/ 2 h 18" name="T1"/>
                  <a:gd fmla="*/ 1 w 18" name="T2"/>
                  <a:gd fmla="*/ 2 h 18" name="T3"/>
                  <a:gd fmla="*/ 0 w 18" name="T4"/>
                  <a:gd fmla="*/ 4 h 18" name="T5"/>
                  <a:gd fmla="*/ 9 w 18" name="T6"/>
                  <a:gd fmla="*/ 17 h 18" name="T7"/>
                  <a:gd fmla="*/ 12 w 18" name="T8"/>
                  <a:gd fmla="*/ 11 h 18" name="T9"/>
                  <a:gd fmla="*/ 17 w 18" name="T10"/>
                  <a:gd fmla="*/ 15 h 18" name="T11"/>
                  <a:gd fmla="*/ 16 w 18" name="T12"/>
                  <a:gd fmla="*/ 6 h 18" name="T13"/>
                  <a:gd fmla="*/ 2 w 18" name="T14"/>
                  <a:gd fmla="*/ 2 h 1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8" w="18">
                    <a:moveTo>
                      <a:pt x="2" y="2"/>
                    </a:moveTo>
                    <a:cubicBezTo>
                      <a:pt x="2" y="2"/>
                      <a:pt x="2" y="2"/>
                      <a:pt x="1" y="2"/>
                    </a:cubicBezTo>
                    <a:cubicBezTo>
                      <a:pt x="0" y="2"/>
                      <a:pt x="0" y="3"/>
                      <a:pt x="0" y="4"/>
                    </a:cubicBezTo>
                    <a:cubicBezTo>
                      <a:pt x="1" y="6"/>
                      <a:pt x="9" y="17"/>
                      <a:pt x="9" y="17"/>
                    </a:cubicBezTo>
                    <a:cubicBezTo>
                      <a:pt x="9" y="18"/>
                      <a:pt x="12" y="11"/>
                      <a:pt x="12" y="11"/>
                    </a:cubicBezTo>
                    <a:cubicBezTo>
                      <a:pt x="17" y="15"/>
                      <a:pt x="17" y="15"/>
                      <a:pt x="17" y="15"/>
                    </a:cubicBezTo>
                    <a:cubicBezTo>
                      <a:pt x="17" y="15"/>
                      <a:pt x="18" y="10"/>
                      <a:pt x="16" y="6"/>
                    </a:cubicBezTo>
                    <a:cubicBezTo>
                      <a:pt x="14" y="2"/>
                      <a:pt x="8" y="0"/>
                      <a:pt x="2"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61" name="Freeform 351">
                <a:extLst>
                  <a:ext uri="{FF2B5EF4-FFF2-40B4-BE49-F238E27FC236}">
                    <a16:creationId xmlns:a16="http://schemas.microsoft.com/office/drawing/2014/main" id="{D37B8E6B-6208-412F-9478-38166BE4B084}"/>
                  </a:ext>
                </a:extLst>
              </p:cNvPr>
              <p:cNvSpPr/>
              <p:nvPr/>
            </p:nvSpPr>
            <p:spPr bwMode="auto">
              <a:xfrm>
                <a:off x="5140" y="1274"/>
                <a:ext cx="45" cy="49"/>
              </a:xfrm>
              <a:custGeom>
                <a:gdLst>
                  <a:gd fmla="*/ 1 w 12" name="T0"/>
                  <a:gd fmla="*/ 6 h 13" name="T1"/>
                  <a:gd fmla="*/ 8 w 12" name="T2"/>
                  <a:gd fmla="*/ 13 h 13" name="T3"/>
                  <a:gd fmla="*/ 11 w 12" name="T4"/>
                  <a:gd fmla="*/ 9 h 13" name="T5"/>
                  <a:gd fmla="*/ 1 w 12" name="T6"/>
                  <a:gd fmla="*/ 6 h 13" name="T7"/>
                </a:gdLst>
                <a:cxnLst>
                  <a:cxn ang="0">
                    <a:pos x="T0" y="T1"/>
                  </a:cxn>
                  <a:cxn ang="0">
                    <a:pos x="T2" y="T3"/>
                  </a:cxn>
                  <a:cxn ang="0">
                    <a:pos x="T4" y="T5"/>
                  </a:cxn>
                  <a:cxn ang="0">
                    <a:pos x="T6" y="T7"/>
                  </a:cxn>
                </a:cxnLst>
                <a:rect b="b" l="0" r="r" t="0"/>
                <a:pathLst>
                  <a:path h="13" w="12">
                    <a:moveTo>
                      <a:pt x="1" y="6"/>
                    </a:moveTo>
                    <a:cubicBezTo>
                      <a:pt x="1" y="6"/>
                      <a:pt x="3" y="12"/>
                      <a:pt x="8" y="13"/>
                    </a:cubicBezTo>
                    <a:cubicBezTo>
                      <a:pt x="8" y="13"/>
                      <a:pt x="12" y="12"/>
                      <a:pt x="11" y="9"/>
                    </a:cubicBezTo>
                    <a:cubicBezTo>
                      <a:pt x="10" y="6"/>
                      <a:pt x="0" y="0"/>
                      <a:pt x="1" y="6"/>
                    </a:cubicBezTo>
                    <a:close/>
                  </a:path>
                </a:pathLst>
              </a:custGeom>
              <a:solidFill>
                <a:srgbClr val="EDABA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62" name="Freeform 352">
                <a:extLst>
                  <a:ext uri="{FF2B5EF4-FFF2-40B4-BE49-F238E27FC236}">
                    <a16:creationId xmlns:a16="http://schemas.microsoft.com/office/drawing/2014/main" id="{97B53CC8-3E56-4DCE-8D86-CFBCB0663C99}"/>
                  </a:ext>
                </a:extLst>
              </p:cNvPr>
              <p:cNvSpPr/>
              <p:nvPr/>
            </p:nvSpPr>
            <p:spPr bwMode="auto">
              <a:xfrm>
                <a:off x="5144" y="1229"/>
                <a:ext cx="75" cy="90"/>
              </a:xfrm>
              <a:custGeom>
                <a:gdLst>
                  <a:gd fmla="*/ 20 w 20" name="T0"/>
                  <a:gd fmla="*/ 5 h 24" name="T1"/>
                  <a:gd fmla="*/ 17 w 20" name="T2"/>
                  <a:gd fmla="*/ 15 h 24" name="T3"/>
                  <a:gd fmla="*/ 14 w 20" name="T4"/>
                  <a:gd fmla="*/ 20 h 24" name="T5"/>
                  <a:gd fmla="*/ 4 w 20" name="T6"/>
                  <a:gd fmla="*/ 21 h 24" name="T7"/>
                  <a:gd fmla="*/ 0 w 20" name="T8"/>
                  <a:gd fmla="*/ 13 h 24" name="T9"/>
                  <a:gd fmla="*/ 5 w 20" name="T10"/>
                  <a:gd fmla="*/ 4 h 24" name="T11"/>
                  <a:gd fmla="*/ 16 w 20" name="T12"/>
                  <a:gd fmla="*/ 1 h 24" name="T13"/>
                  <a:gd fmla="*/ 20 w 20" name="T14"/>
                  <a:gd fmla="*/ 5 h 2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4" w="20">
                    <a:moveTo>
                      <a:pt x="20" y="5"/>
                    </a:moveTo>
                    <a:cubicBezTo>
                      <a:pt x="17" y="15"/>
                      <a:pt x="17" y="15"/>
                      <a:pt x="17" y="15"/>
                    </a:cubicBezTo>
                    <a:cubicBezTo>
                      <a:pt x="17" y="15"/>
                      <a:pt x="17" y="18"/>
                      <a:pt x="14" y="20"/>
                    </a:cubicBezTo>
                    <a:cubicBezTo>
                      <a:pt x="11" y="22"/>
                      <a:pt x="8" y="24"/>
                      <a:pt x="4" y="21"/>
                    </a:cubicBezTo>
                    <a:cubicBezTo>
                      <a:pt x="4" y="21"/>
                      <a:pt x="0" y="18"/>
                      <a:pt x="0" y="13"/>
                    </a:cubicBezTo>
                    <a:cubicBezTo>
                      <a:pt x="1" y="8"/>
                      <a:pt x="4" y="4"/>
                      <a:pt x="5" y="4"/>
                    </a:cubicBezTo>
                    <a:cubicBezTo>
                      <a:pt x="6" y="3"/>
                      <a:pt x="13" y="0"/>
                      <a:pt x="16" y="1"/>
                    </a:cubicBezTo>
                    <a:cubicBezTo>
                      <a:pt x="19" y="3"/>
                      <a:pt x="20" y="5"/>
                      <a:pt x="20" y="5"/>
                    </a:cubicBezTo>
                    <a:close/>
                  </a:path>
                </a:pathLst>
              </a:custGeom>
              <a:solidFill>
                <a:srgbClr val="FCD2C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63" name="Freeform 353">
                <a:extLst>
                  <a:ext uri="{FF2B5EF4-FFF2-40B4-BE49-F238E27FC236}">
                    <a16:creationId xmlns:a16="http://schemas.microsoft.com/office/drawing/2014/main" id="{AE46E657-67E9-42FC-8186-3CD0CE54688A}"/>
                  </a:ext>
                </a:extLst>
              </p:cNvPr>
              <p:cNvSpPr/>
              <p:nvPr/>
            </p:nvSpPr>
            <p:spPr bwMode="auto">
              <a:xfrm>
                <a:off x="5125" y="1210"/>
                <a:ext cx="98" cy="98"/>
              </a:xfrm>
              <a:custGeom>
                <a:gdLst>
                  <a:gd fmla="*/ 10 w 26" name="T0"/>
                  <a:gd fmla="*/ 18 h 26" name="T1"/>
                  <a:gd fmla="*/ 8 w 26" name="T2"/>
                  <a:gd fmla="*/ 16 h 26" name="T3"/>
                  <a:gd fmla="*/ 8 w 26" name="T4"/>
                  <a:gd fmla="*/ 21 h 26" name="T5"/>
                  <a:gd fmla="*/ 8 w 26" name="T6"/>
                  <a:gd fmla="*/ 25 h 26" name="T7"/>
                  <a:gd fmla="*/ 4 w 26" name="T8"/>
                  <a:gd fmla="*/ 23 h 26" name="T9"/>
                  <a:gd fmla="*/ 1 w 26" name="T10"/>
                  <a:gd fmla="*/ 13 h 26" name="T11"/>
                  <a:gd fmla="*/ 7 w 26" name="T12"/>
                  <a:gd fmla="*/ 2 h 26" name="T13"/>
                  <a:gd fmla="*/ 23 w 26" name="T14"/>
                  <a:gd fmla="*/ 5 h 26" name="T15"/>
                  <a:gd fmla="*/ 24 w 26" name="T16"/>
                  <a:gd fmla="*/ 15 h 26" name="T17"/>
                  <a:gd fmla="*/ 22 w 26" name="T18"/>
                  <a:gd fmla="*/ 12 h 26" name="T19"/>
                  <a:gd fmla="*/ 18 w 26" name="T20"/>
                  <a:gd fmla="*/ 8 h 26" name="T21"/>
                  <a:gd fmla="*/ 11 w 26" name="T22"/>
                  <a:gd fmla="*/ 13 h 26" name="T23"/>
                  <a:gd fmla="*/ 10 w 26" name="T24"/>
                  <a:gd fmla="*/ 18 h 26"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6" w="26">
                    <a:moveTo>
                      <a:pt x="10" y="18"/>
                    </a:moveTo>
                    <a:cubicBezTo>
                      <a:pt x="10" y="18"/>
                      <a:pt x="9" y="15"/>
                      <a:pt x="8" y="16"/>
                    </a:cubicBezTo>
                    <a:cubicBezTo>
                      <a:pt x="6" y="16"/>
                      <a:pt x="5" y="21"/>
                      <a:pt x="8" y="21"/>
                    </a:cubicBezTo>
                    <a:cubicBezTo>
                      <a:pt x="8" y="21"/>
                      <a:pt x="8" y="23"/>
                      <a:pt x="8" y="25"/>
                    </a:cubicBezTo>
                    <a:cubicBezTo>
                      <a:pt x="8" y="25"/>
                      <a:pt x="7" y="26"/>
                      <a:pt x="4" y="23"/>
                    </a:cubicBezTo>
                    <a:cubicBezTo>
                      <a:pt x="1" y="21"/>
                      <a:pt x="0" y="18"/>
                      <a:pt x="1" y="13"/>
                    </a:cubicBezTo>
                    <a:cubicBezTo>
                      <a:pt x="2" y="8"/>
                      <a:pt x="2" y="4"/>
                      <a:pt x="7" y="2"/>
                    </a:cubicBezTo>
                    <a:cubicBezTo>
                      <a:pt x="12" y="0"/>
                      <a:pt x="19" y="1"/>
                      <a:pt x="23" y="5"/>
                    </a:cubicBezTo>
                    <a:cubicBezTo>
                      <a:pt x="26" y="9"/>
                      <a:pt x="25" y="12"/>
                      <a:pt x="24" y="15"/>
                    </a:cubicBezTo>
                    <a:cubicBezTo>
                      <a:pt x="24" y="15"/>
                      <a:pt x="24" y="13"/>
                      <a:pt x="22" y="12"/>
                    </a:cubicBezTo>
                    <a:cubicBezTo>
                      <a:pt x="21" y="11"/>
                      <a:pt x="18" y="8"/>
                      <a:pt x="18" y="8"/>
                    </a:cubicBezTo>
                    <a:cubicBezTo>
                      <a:pt x="18" y="8"/>
                      <a:pt x="15" y="12"/>
                      <a:pt x="11" y="13"/>
                    </a:cubicBezTo>
                    <a:cubicBezTo>
                      <a:pt x="11" y="13"/>
                      <a:pt x="11" y="16"/>
                      <a:pt x="10" y="18"/>
                    </a:cubicBezTo>
                    <a:close/>
                  </a:path>
                </a:pathLst>
              </a:custGeom>
              <a:solidFill>
                <a:srgbClr val="B5971A"/>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64" name="Freeform 354">
                <a:extLst>
                  <a:ext uri="{FF2B5EF4-FFF2-40B4-BE49-F238E27FC236}">
                    <a16:creationId xmlns:a16="http://schemas.microsoft.com/office/drawing/2014/main" id="{CC1F9EA6-BB66-4EBC-B2D9-DEAF1608627E}"/>
                  </a:ext>
                </a:extLst>
              </p:cNvPr>
              <p:cNvSpPr/>
              <p:nvPr/>
            </p:nvSpPr>
            <p:spPr bwMode="auto">
              <a:xfrm>
                <a:off x="5170" y="1323"/>
                <a:ext cx="15" cy="22"/>
              </a:xfrm>
              <a:custGeom>
                <a:gdLst>
                  <a:gd fmla="*/ 1 w 4" name="T0"/>
                  <a:gd fmla="*/ 0 h 6" name="T1"/>
                  <a:gd fmla="*/ 0 w 4" name="T2"/>
                  <a:gd fmla="*/ 4 h 6" name="T3"/>
                  <a:gd fmla="*/ 1 w 4" name="T4"/>
                  <a:gd fmla="*/ 6 h 6" name="T5"/>
                  <a:gd fmla="*/ 3 w 4" name="T6"/>
                  <a:gd fmla="*/ 5 h 6" name="T7"/>
                  <a:gd fmla="*/ 4 w 4" name="T8"/>
                  <a:gd fmla="*/ 3 h 6" name="T9"/>
                  <a:gd fmla="*/ 1 w 4" name="T10"/>
                  <a:gd fmla="*/ 0 h 6" name="T11"/>
                </a:gdLst>
                <a:cxnLst>
                  <a:cxn ang="0">
                    <a:pos x="T0" y="T1"/>
                  </a:cxn>
                  <a:cxn ang="0">
                    <a:pos x="T2" y="T3"/>
                  </a:cxn>
                  <a:cxn ang="0">
                    <a:pos x="T4" y="T5"/>
                  </a:cxn>
                  <a:cxn ang="0">
                    <a:pos x="T6" y="T7"/>
                  </a:cxn>
                  <a:cxn ang="0">
                    <a:pos x="T8" y="T9"/>
                  </a:cxn>
                  <a:cxn ang="0">
                    <a:pos x="T10" y="T11"/>
                  </a:cxn>
                </a:cxnLst>
                <a:rect b="b" l="0" r="r" t="0"/>
                <a:pathLst>
                  <a:path h="6" w="4">
                    <a:moveTo>
                      <a:pt x="1" y="0"/>
                    </a:moveTo>
                    <a:cubicBezTo>
                      <a:pt x="0" y="4"/>
                      <a:pt x="0" y="4"/>
                      <a:pt x="0" y="4"/>
                    </a:cubicBezTo>
                    <a:cubicBezTo>
                      <a:pt x="1" y="6"/>
                      <a:pt x="1" y="6"/>
                      <a:pt x="1" y="6"/>
                    </a:cubicBezTo>
                    <a:cubicBezTo>
                      <a:pt x="1" y="6"/>
                      <a:pt x="3" y="6"/>
                      <a:pt x="3" y="5"/>
                    </a:cubicBezTo>
                    <a:cubicBezTo>
                      <a:pt x="3" y="5"/>
                      <a:pt x="4" y="3"/>
                      <a:pt x="4" y="3"/>
                    </a:cubicBezTo>
                    <a:lnTo>
                      <a:pt x="1" y="0"/>
                    </a:lnTo>
                    <a:close/>
                  </a:path>
                </a:pathLst>
              </a:custGeom>
              <a:solidFill>
                <a:srgbClr val="387DA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65" name="Freeform 355">
                <a:extLst>
                  <a:ext uri="{FF2B5EF4-FFF2-40B4-BE49-F238E27FC236}">
                    <a16:creationId xmlns:a16="http://schemas.microsoft.com/office/drawing/2014/main" id="{6DCC925E-8933-4707-BE16-735522ABB7D8}"/>
                  </a:ext>
                </a:extLst>
              </p:cNvPr>
              <p:cNvSpPr/>
              <p:nvPr/>
            </p:nvSpPr>
            <p:spPr bwMode="auto">
              <a:xfrm>
                <a:off x="5170" y="1342"/>
                <a:ext cx="15" cy="56"/>
              </a:xfrm>
              <a:custGeom>
                <a:gdLst>
                  <a:gd fmla="*/ 1 w 4" name="T0"/>
                  <a:gd fmla="*/ 1 h 15" name="T1"/>
                  <a:gd fmla="*/ 0 w 4" name="T2"/>
                  <a:gd fmla="*/ 7 h 15" name="T3"/>
                  <a:gd fmla="*/ 2 w 4" name="T4"/>
                  <a:gd fmla="*/ 15 h 15" name="T5"/>
                  <a:gd fmla="*/ 4 w 4" name="T6"/>
                  <a:gd fmla="*/ 7 h 15" name="T7"/>
                  <a:gd fmla="*/ 3 w 4" name="T8"/>
                  <a:gd fmla="*/ 0 h 15" name="T9"/>
                  <a:gd fmla="*/ 1 w 4" name="T10"/>
                  <a:gd fmla="*/ 1 h 15" name="T11"/>
                </a:gdLst>
                <a:cxnLst>
                  <a:cxn ang="0">
                    <a:pos x="T0" y="T1"/>
                  </a:cxn>
                  <a:cxn ang="0">
                    <a:pos x="T2" y="T3"/>
                  </a:cxn>
                  <a:cxn ang="0">
                    <a:pos x="T4" y="T5"/>
                  </a:cxn>
                  <a:cxn ang="0">
                    <a:pos x="T6" y="T7"/>
                  </a:cxn>
                  <a:cxn ang="0">
                    <a:pos x="T8" y="T9"/>
                  </a:cxn>
                  <a:cxn ang="0">
                    <a:pos x="T10" y="T11"/>
                  </a:cxn>
                </a:cxnLst>
                <a:rect b="b" l="0" r="r" t="0"/>
                <a:pathLst>
                  <a:path h="15" w="4">
                    <a:moveTo>
                      <a:pt x="1" y="1"/>
                    </a:moveTo>
                    <a:cubicBezTo>
                      <a:pt x="0" y="7"/>
                      <a:pt x="0" y="7"/>
                      <a:pt x="0" y="7"/>
                    </a:cubicBezTo>
                    <a:cubicBezTo>
                      <a:pt x="2" y="15"/>
                      <a:pt x="2" y="15"/>
                      <a:pt x="2" y="15"/>
                    </a:cubicBezTo>
                    <a:cubicBezTo>
                      <a:pt x="2" y="15"/>
                      <a:pt x="4" y="9"/>
                      <a:pt x="4" y="7"/>
                    </a:cubicBezTo>
                    <a:cubicBezTo>
                      <a:pt x="4" y="6"/>
                      <a:pt x="3" y="0"/>
                      <a:pt x="3" y="0"/>
                    </a:cubicBezTo>
                    <a:lnTo>
                      <a:pt x="1" y="1"/>
                    </a:lnTo>
                    <a:close/>
                  </a:path>
                </a:pathLst>
              </a:custGeom>
              <a:solidFill>
                <a:srgbClr val="387DA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66" name="Freeform 356">
                <a:extLst>
                  <a:ext uri="{FF2B5EF4-FFF2-40B4-BE49-F238E27FC236}">
                    <a16:creationId xmlns:a16="http://schemas.microsoft.com/office/drawing/2014/main" id="{AEE10450-B2EF-46A3-8E2E-DF69BC129975}"/>
                  </a:ext>
                </a:extLst>
              </p:cNvPr>
              <p:cNvSpPr/>
              <p:nvPr/>
            </p:nvSpPr>
            <p:spPr bwMode="auto">
              <a:xfrm>
                <a:off x="5200" y="1266"/>
                <a:ext cx="12" cy="12"/>
              </a:xfrm>
              <a:custGeom>
                <a:gdLst>
                  <a:gd fmla="*/ 3 w 3" name="T0"/>
                  <a:gd fmla="*/ 1 h 3" name="T1"/>
                  <a:gd fmla="*/ 2 w 3" name="T2"/>
                  <a:gd fmla="*/ 2 h 3" name="T3"/>
                  <a:gd fmla="*/ 1 w 3" name="T4"/>
                  <a:gd fmla="*/ 1 h 3" name="T5"/>
                  <a:gd fmla="*/ 1 w 3" name="T6"/>
                  <a:gd fmla="*/ 0 h 3" name="T7"/>
                  <a:gd fmla="*/ 3 w 3" name="T8"/>
                  <a:gd fmla="*/ 1 h 3" name="T9"/>
                </a:gdLst>
                <a:cxnLst>
                  <a:cxn ang="0">
                    <a:pos x="T0" y="T1"/>
                  </a:cxn>
                  <a:cxn ang="0">
                    <a:pos x="T2" y="T3"/>
                  </a:cxn>
                  <a:cxn ang="0">
                    <a:pos x="T4" y="T5"/>
                  </a:cxn>
                  <a:cxn ang="0">
                    <a:pos x="T6" y="T7"/>
                  </a:cxn>
                  <a:cxn ang="0">
                    <a:pos x="T8" y="T9"/>
                  </a:cxn>
                </a:cxnLst>
                <a:rect b="b" l="0" r="r" t="0"/>
                <a:pathLst>
                  <a:path h="3" w="3">
                    <a:moveTo>
                      <a:pt x="3" y="1"/>
                    </a:moveTo>
                    <a:cubicBezTo>
                      <a:pt x="3" y="2"/>
                      <a:pt x="3" y="2"/>
                      <a:pt x="2" y="2"/>
                    </a:cubicBezTo>
                    <a:cubicBezTo>
                      <a:pt x="1" y="3"/>
                      <a:pt x="1" y="2"/>
                      <a:pt x="1" y="1"/>
                    </a:cubicBezTo>
                    <a:cubicBezTo>
                      <a:pt x="0" y="1"/>
                      <a:pt x="1" y="0"/>
                      <a:pt x="1" y="0"/>
                    </a:cubicBezTo>
                    <a:cubicBezTo>
                      <a:pt x="2" y="0"/>
                      <a:pt x="3" y="0"/>
                      <a:pt x="3" y="1"/>
                    </a:cubicBezTo>
                    <a:close/>
                  </a:path>
                </a:pathLst>
              </a:custGeom>
              <a:solidFill>
                <a:srgbClr val="004A77"/>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67" name="Freeform 357">
                <a:extLst>
                  <a:ext uri="{FF2B5EF4-FFF2-40B4-BE49-F238E27FC236}">
                    <a16:creationId xmlns:a16="http://schemas.microsoft.com/office/drawing/2014/main" id="{1AC0F8D5-C657-4AB6-8051-496EFE5A97D2}"/>
                  </a:ext>
                </a:extLst>
              </p:cNvPr>
              <p:cNvSpPr/>
              <p:nvPr/>
            </p:nvSpPr>
            <p:spPr bwMode="auto">
              <a:xfrm>
                <a:off x="5204" y="1263"/>
                <a:ext cx="11" cy="11"/>
              </a:xfrm>
              <a:custGeom>
                <a:gdLst>
                  <a:gd fmla="*/ 11 w 11" name="T0"/>
                  <a:gd fmla="*/ 11 h 11" name="T1"/>
                  <a:gd fmla="*/ 4 w 11" name="T2"/>
                  <a:gd fmla="*/ 11 h 11" name="T3"/>
                  <a:gd fmla="*/ 0 w 11" name="T4"/>
                  <a:gd fmla="*/ 3 h 11" name="T5"/>
                  <a:gd fmla="*/ 11 w 11" name="T6"/>
                  <a:gd fmla="*/ 0 h 11" name="T7"/>
                  <a:gd fmla="*/ 11 w 11" name="T8"/>
                  <a:gd fmla="*/ 11 h 11" name="T9"/>
                </a:gdLst>
                <a:cxnLst>
                  <a:cxn ang="0">
                    <a:pos x="T0" y="T1"/>
                  </a:cxn>
                  <a:cxn ang="0">
                    <a:pos x="T2" y="T3"/>
                  </a:cxn>
                  <a:cxn ang="0">
                    <a:pos x="T4" y="T5"/>
                  </a:cxn>
                  <a:cxn ang="0">
                    <a:pos x="T6" y="T7"/>
                  </a:cxn>
                  <a:cxn ang="0">
                    <a:pos x="T8" y="T9"/>
                  </a:cxn>
                </a:cxnLst>
                <a:rect b="b" l="0" r="r" t="0"/>
                <a:pathLst>
                  <a:path h="11" w="11">
                    <a:moveTo>
                      <a:pt x="11" y="11"/>
                    </a:moveTo>
                    <a:lnTo>
                      <a:pt x="4" y="11"/>
                    </a:lnTo>
                    <a:lnTo>
                      <a:pt x="0" y="3"/>
                    </a:lnTo>
                    <a:lnTo>
                      <a:pt x="11" y="0"/>
                    </a:lnTo>
                    <a:lnTo>
                      <a:pt x="11" y="11"/>
                    </a:lnTo>
                    <a:close/>
                  </a:path>
                </a:pathLst>
              </a:custGeom>
              <a:solidFill>
                <a:srgbClr val="004A77"/>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68" name="Freeform 358">
                <a:extLst>
                  <a:ext uri="{FF2B5EF4-FFF2-40B4-BE49-F238E27FC236}">
                    <a16:creationId xmlns:a16="http://schemas.microsoft.com/office/drawing/2014/main" id="{3C8D7BE8-8DC8-4218-A2AD-02A5218FB900}"/>
                  </a:ext>
                </a:extLst>
              </p:cNvPr>
              <p:cNvSpPr/>
              <p:nvPr/>
            </p:nvSpPr>
            <p:spPr bwMode="auto">
              <a:xfrm>
                <a:off x="5208" y="1263"/>
                <a:ext cx="11" cy="15"/>
              </a:xfrm>
              <a:custGeom>
                <a:gdLst>
                  <a:gd fmla="*/ 1 w 3" name="T0"/>
                  <a:gd fmla="*/ 0 h 4" name="T1"/>
                  <a:gd fmla="*/ 1 w 3" name="T2"/>
                  <a:gd fmla="*/ 0 h 4" name="T3"/>
                  <a:gd fmla="*/ 1 w 3" name="T4"/>
                  <a:gd fmla="*/ 0 h 4" name="T5"/>
                  <a:gd fmla="*/ 1 w 3" name="T6"/>
                  <a:gd fmla="*/ 0 h 4" name="T7"/>
                  <a:gd fmla="*/ 0 w 3" name="T8"/>
                  <a:gd fmla="*/ 0 h 4" name="T9"/>
                  <a:gd fmla="*/ 0 w 3" name="T10"/>
                  <a:gd fmla="*/ 0 h 4" name="T11"/>
                  <a:gd fmla="*/ 0 w 3" name="T12"/>
                  <a:gd fmla="*/ 0 h 4" name="T13"/>
                  <a:gd fmla="*/ 1 w 3" name="T14"/>
                  <a:gd fmla="*/ 3 h 4" name="T15"/>
                  <a:gd fmla="*/ 2 w 3" name="T16"/>
                  <a:gd fmla="*/ 4 h 4" name="T17"/>
                  <a:gd fmla="*/ 2 w 3" name="T18"/>
                  <a:gd fmla="*/ 4 h 4" name="T19"/>
                  <a:gd fmla="*/ 2 w 3" name="T20"/>
                  <a:gd fmla="*/ 4 h 4" name="T21"/>
                  <a:gd fmla="*/ 2 w 3" name="T22"/>
                  <a:gd fmla="*/ 4 h 4" name="T23"/>
                  <a:gd fmla="*/ 2 w 3" name="T24"/>
                  <a:gd fmla="*/ 4 h 4" name="T25"/>
                  <a:gd fmla="*/ 2 w 3" name="T26"/>
                  <a:gd fmla="*/ 3 h 4" name="T27"/>
                  <a:gd fmla="*/ 2 w 3" name="T28"/>
                  <a:gd fmla="*/ 3 h 4" name="T29"/>
                  <a:gd fmla="*/ 2 w 3" name="T30"/>
                  <a:gd fmla="*/ 0 h 4" name="T31"/>
                  <a:gd fmla="*/ 1 w 3" name="T32"/>
                  <a:gd fmla="*/ 0 h 4"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4" w="3">
                    <a:moveTo>
                      <a:pt x="1" y="0"/>
                    </a:moveTo>
                    <a:cubicBezTo>
                      <a:pt x="1" y="0"/>
                      <a:pt x="1" y="0"/>
                      <a:pt x="1" y="0"/>
                    </a:cubicBezTo>
                    <a:cubicBezTo>
                      <a:pt x="1" y="0"/>
                      <a:pt x="1" y="0"/>
                      <a:pt x="1" y="0"/>
                    </a:cubicBezTo>
                    <a:cubicBezTo>
                      <a:pt x="1" y="0"/>
                      <a:pt x="1" y="0"/>
                      <a:pt x="1" y="0"/>
                    </a:cubicBezTo>
                    <a:cubicBezTo>
                      <a:pt x="0" y="0"/>
                      <a:pt x="0" y="0"/>
                      <a:pt x="0" y="0"/>
                    </a:cubicBezTo>
                    <a:cubicBezTo>
                      <a:pt x="0" y="0"/>
                      <a:pt x="0" y="0"/>
                      <a:pt x="0" y="0"/>
                    </a:cubicBezTo>
                    <a:cubicBezTo>
                      <a:pt x="0" y="0"/>
                      <a:pt x="0" y="0"/>
                      <a:pt x="0" y="0"/>
                    </a:cubicBezTo>
                    <a:cubicBezTo>
                      <a:pt x="0" y="1"/>
                      <a:pt x="0" y="3"/>
                      <a:pt x="1" y="3"/>
                    </a:cubicBezTo>
                    <a:cubicBezTo>
                      <a:pt x="1" y="4"/>
                      <a:pt x="1" y="4"/>
                      <a:pt x="2" y="4"/>
                    </a:cubicBezTo>
                    <a:cubicBezTo>
                      <a:pt x="2" y="4"/>
                      <a:pt x="2" y="4"/>
                      <a:pt x="2" y="4"/>
                    </a:cubicBezTo>
                    <a:cubicBezTo>
                      <a:pt x="2" y="4"/>
                      <a:pt x="2" y="4"/>
                      <a:pt x="2" y="4"/>
                    </a:cubicBezTo>
                    <a:cubicBezTo>
                      <a:pt x="2" y="4"/>
                      <a:pt x="2" y="4"/>
                      <a:pt x="2" y="4"/>
                    </a:cubicBezTo>
                    <a:cubicBezTo>
                      <a:pt x="2" y="4"/>
                      <a:pt x="2" y="4"/>
                      <a:pt x="2" y="4"/>
                    </a:cubicBezTo>
                    <a:cubicBezTo>
                      <a:pt x="2" y="3"/>
                      <a:pt x="2" y="3"/>
                      <a:pt x="2" y="3"/>
                    </a:cubicBezTo>
                    <a:cubicBezTo>
                      <a:pt x="2" y="3"/>
                      <a:pt x="2" y="3"/>
                      <a:pt x="2" y="3"/>
                    </a:cubicBezTo>
                    <a:cubicBezTo>
                      <a:pt x="3" y="2"/>
                      <a:pt x="2" y="1"/>
                      <a:pt x="2" y="0"/>
                    </a:cubicBezTo>
                    <a:cubicBezTo>
                      <a:pt x="1" y="0"/>
                      <a:pt x="1" y="0"/>
                      <a:pt x="1" y="0"/>
                    </a:cubicBezTo>
                    <a:close/>
                  </a:path>
                </a:pathLst>
              </a:custGeom>
              <a:solidFill>
                <a:srgbClr val="065087"/>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69" name="Freeform 359">
                <a:extLst>
                  <a:ext uri="{FF2B5EF4-FFF2-40B4-BE49-F238E27FC236}">
                    <a16:creationId xmlns:a16="http://schemas.microsoft.com/office/drawing/2014/main" id="{25D352DE-2A5A-41F5-AC43-8FE060B4FDC3}"/>
                  </a:ext>
                </a:extLst>
              </p:cNvPr>
              <p:cNvSpPr/>
              <p:nvPr/>
            </p:nvSpPr>
            <p:spPr bwMode="auto">
              <a:xfrm>
                <a:off x="5208" y="1259"/>
                <a:ext cx="11" cy="19"/>
              </a:xfrm>
              <a:custGeom>
                <a:gdLst>
                  <a:gd fmla="*/ 2 w 3" name="T0"/>
                  <a:gd fmla="*/ 1 h 5" name="T1"/>
                  <a:gd fmla="*/ 3 w 3" name="T2"/>
                  <a:gd fmla="*/ 4 h 5" name="T3"/>
                  <a:gd fmla="*/ 1 w 3" name="T4"/>
                  <a:gd fmla="*/ 4 h 5" name="T5"/>
                  <a:gd fmla="*/ 0 w 3" name="T6"/>
                  <a:gd fmla="*/ 1 h 5" name="T7"/>
                  <a:gd fmla="*/ 2 w 3" name="T8"/>
                  <a:gd fmla="*/ 1 h 5" name="T9"/>
                </a:gdLst>
                <a:cxnLst>
                  <a:cxn ang="0">
                    <a:pos x="T0" y="T1"/>
                  </a:cxn>
                  <a:cxn ang="0">
                    <a:pos x="T2" y="T3"/>
                  </a:cxn>
                  <a:cxn ang="0">
                    <a:pos x="T4" y="T5"/>
                  </a:cxn>
                  <a:cxn ang="0">
                    <a:pos x="T6" y="T7"/>
                  </a:cxn>
                  <a:cxn ang="0">
                    <a:pos x="T8" y="T9"/>
                  </a:cxn>
                </a:cxnLst>
                <a:rect b="b" l="0" r="r" t="0"/>
                <a:pathLst>
                  <a:path h="5" w="3">
                    <a:moveTo>
                      <a:pt x="2" y="1"/>
                    </a:moveTo>
                    <a:cubicBezTo>
                      <a:pt x="3" y="2"/>
                      <a:pt x="3" y="3"/>
                      <a:pt x="3" y="4"/>
                    </a:cubicBezTo>
                    <a:cubicBezTo>
                      <a:pt x="2" y="5"/>
                      <a:pt x="2" y="5"/>
                      <a:pt x="1" y="4"/>
                    </a:cubicBezTo>
                    <a:cubicBezTo>
                      <a:pt x="0" y="3"/>
                      <a:pt x="0" y="2"/>
                      <a:pt x="0" y="1"/>
                    </a:cubicBezTo>
                    <a:cubicBezTo>
                      <a:pt x="1" y="0"/>
                      <a:pt x="1" y="0"/>
                      <a:pt x="2" y="1"/>
                    </a:cubicBezTo>
                    <a:close/>
                  </a:path>
                </a:pathLst>
              </a:custGeom>
              <a:solidFill>
                <a:srgbClr val="377EAA"/>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70" name="Freeform 360">
                <a:extLst>
                  <a:ext uri="{FF2B5EF4-FFF2-40B4-BE49-F238E27FC236}">
                    <a16:creationId xmlns:a16="http://schemas.microsoft.com/office/drawing/2014/main" id="{959708B7-0950-468B-AA40-F2FF92FAB7D6}"/>
                  </a:ext>
                </a:extLst>
              </p:cNvPr>
              <p:cNvSpPr/>
              <p:nvPr/>
            </p:nvSpPr>
            <p:spPr bwMode="auto">
              <a:xfrm>
                <a:off x="5208" y="1263"/>
                <a:ext cx="11" cy="15"/>
              </a:xfrm>
              <a:custGeom>
                <a:gdLst>
                  <a:gd fmla="*/ 2 w 3" name="T0"/>
                  <a:gd fmla="*/ 0 h 4" name="T1"/>
                  <a:gd fmla="*/ 2 w 3" name="T2"/>
                  <a:gd fmla="*/ 3 h 4" name="T3"/>
                  <a:gd fmla="*/ 1 w 3" name="T4"/>
                  <a:gd fmla="*/ 3 h 4" name="T5"/>
                  <a:gd fmla="*/ 1 w 3" name="T6"/>
                  <a:gd fmla="*/ 1 h 4" name="T7"/>
                  <a:gd fmla="*/ 2 w 3" name="T8"/>
                  <a:gd fmla="*/ 0 h 4" name="T9"/>
                </a:gdLst>
                <a:cxnLst>
                  <a:cxn ang="0">
                    <a:pos x="T0" y="T1"/>
                  </a:cxn>
                  <a:cxn ang="0">
                    <a:pos x="T2" y="T3"/>
                  </a:cxn>
                  <a:cxn ang="0">
                    <a:pos x="T4" y="T5"/>
                  </a:cxn>
                  <a:cxn ang="0">
                    <a:pos x="T6" y="T7"/>
                  </a:cxn>
                  <a:cxn ang="0">
                    <a:pos x="T8" y="T9"/>
                  </a:cxn>
                </a:cxnLst>
                <a:rect b="b" l="0" r="r" t="0"/>
                <a:pathLst>
                  <a:path h="4" w="3">
                    <a:moveTo>
                      <a:pt x="2" y="0"/>
                    </a:moveTo>
                    <a:cubicBezTo>
                      <a:pt x="2" y="1"/>
                      <a:pt x="3" y="2"/>
                      <a:pt x="2" y="3"/>
                    </a:cubicBezTo>
                    <a:cubicBezTo>
                      <a:pt x="2" y="3"/>
                      <a:pt x="2" y="4"/>
                      <a:pt x="1" y="3"/>
                    </a:cubicBezTo>
                    <a:cubicBezTo>
                      <a:pt x="1" y="2"/>
                      <a:pt x="0" y="1"/>
                      <a:pt x="1" y="1"/>
                    </a:cubicBezTo>
                    <a:cubicBezTo>
                      <a:pt x="1" y="0"/>
                      <a:pt x="1" y="0"/>
                      <a:pt x="2" y="0"/>
                    </a:cubicBezTo>
                    <a:close/>
                  </a:path>
                </a:pathLst>
              </a:custGeom>
              <a:solidFill>
                <a:srgbClr val="FCE29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71" name="Freeform 361">
                <a:extLst>
                  <a:ext uri="{FF2B5EF4-FFF2-40B4-BE49-F238E27FC236}">
                    <a16:creationId xmlns:a16="http://schemas.microsoft.com/office/drawing/2014/main" id="{F6ED52DA-D0CD-4E52-865A-29AFFD57D2F6}"/>
                  </a:ext>
                </a:extLst>
              </p:cNvPr>
              <p:cNvSpPr/>
              <p:nvPr/>
            </p:nvSpPr>
            <p:spPr bwMode="auto">
              <a:xfrm>
                <a:off x="5212" y="1263"/>
                <a:ext cx="3" cy="11"/>
              </a:xfrm>
              <a:custGeom>
                <a:gdLst>
                  <a:gd fmla="*/ 1 w 1" name="T0"/>
                  <a:gd fmla="*/ 1 h 3" name="T1"/>
                  <a:gd fmla="*/ 0 w 1" name="T2"/>
                  <a:gd fmla="*/ 0 h 3" name="T3"/>
                  <a:gd fmla="*/ 1 w 1" name="T4"/>
                  <a:gd fmla="*/ 1 h 3" name="T5"/>
                  <a:gd fmla="*/ 1 w 1" name="T6"/>
                  <a:gd fmla="*/ 3 h 3" name="T7"/>
                  <a:gd fmla="*/ 1 w 1" name="T8"/>
                  <a:gd fmla="*/ 3 h 3" name="T9"/>
                  <a:gd fmla="*/ 1 w 1" name="T10"/>
                  <a:gd fmla="*/ 3 h 3" name="T11"/>
                  <a:gd fmla="*/ 1 w 1" name="T12"/>
                  <a:gd fmla="*/ 1 h 3" name="T13"/>
                </a:gdLst>
                <a:cxnLst>
                  <a:cxn ang="0">
                    <a:pos x="T0" y="T1"/>
                  </a:cxn>
                  <a:cxn ang="0">
                    <a:pos x="T2" y="T3"/>
                  </a:cxn>
                  <a:cxn ang="0">
                    <a:pos x="T4" y="T5"/>
                  </a:cxn>
                  <a:cxn ang="0">
                    <a:pos x="T6" y="T7"/>
                  </a:cxn>
                  <a:cxn ang="0">
                    <a:pos x="T8" y="T9"/>
                  </a:cxn>
                  <a:cxn ang="0">
                    <a:pos x="T10" y="T11"/>
                  </a:cxn>
                  <a:cxn ang="0">
                    <a:pos x="T12" y="T13"/>
                  </a:cxn>
                </a:cxnLst>
                <a:rect b="b" l="0" r="r" t="0"/>
                <a:pathLst>
                  <a:path h="3" w="1">
                    <a:moveTo>
                      <a:pt x="1" y="1"/>
                    </a:moveTo>
                    <a:cubicBezTo>
                      <a:pt x="0" y="0"/>
                      <a:pt x="0" y="0"/>
                      <a:pt x="0" y="0"/>
                    </a:cubicBezTo>
                    <a:cubicBezTo>
                      <a:pt x="0" y="0"/>
                      <a:pt x="0" y="0"/>
                      <a:pt x="1" y="1"/>
                    </a:cubicBezTo>
                    <a:cubicBezTo>
                      <a:pt x="1" y="1"/>
                      <a:pt x="1" y="2"/>
                      <a:pt x="1" y="3"/>
                    </a:cubicBezTo>
                    <a:cubicBezTo>
                      <a:pt x="1" y="3"/>
                      <a:pt x="1" y="3"/>
                      <a:pt x="1" y="3"/>
                    </a:cubicBezTo>
                    <a:cubicBezTo>
                      <a:pt x="1" y="3"/>
                      <a:pt x="1" y="3"/>
                      <a:pt x="1" y="3"/>
                    </a:cubicBezTo>
                    <a:cubicBezTo>
                      <a:pt x="1" y="2"/>
                      <a:pt x="1" y="1"/>
                      <a:pt x="1" y="1"/>
                    </a:cubicBezTo>
                    <a:close/>
                  </a:path>
                </a:pathLst>
              </a:custGeom>
              <a:solidFill>
                <a:srgbClr val="C8C8C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72" name="Freeform 362">
                <a:extLst>
                  <a:ext uri="{FF2B5EF4-FFF2-40B4-BE49-F238E27FC236}">
                    <a16:creationId xmlns:a16="http://schemas.microsoft.com/office/drawing/2014/main" id="{A4E1B543-F8EC-4992-9917-16B263CC8240}"/>
                  </a:ext>
                </a:extLst>
              </p:cNvPr>
              <p:cNvSpPr/>
              <p:nvPr/>
            </p:nvSpPr>
            <p:spPr bwMode="auto">
              <a:xfrm>
                <a:off x="5212" y="1263"/>
                <a:ext cx="3" cy="11"/>
              </a:xfrm>
              <a:custGeom>
                <a:gdLst>
                  <a:gd fmla="*/ 1 w 1" name="T0"/>
                  <a:gd fmla="*/ 3 h 3" name="T1"/>
                  <a:gd fmla="*/ 1 w 1" name="T2"/>
                  <a:gd fmla="*/ 1 h 3" name="T3"/>
                  <a:gd fmla="*/ 0 w 1" name="T4"/>
                  <a:gd fmla="*/ 0 h 3" name="T5"/>
                  <a:gd fmla="*/ 0 w 1" name="T6"/>
                  <a:gd fmla="*/ 1 h 3" name="T7"/>
                  <a:gd fmla="*/ 0 w 1" name="T8"/>
                  <a:gd fmla="*/ 3 h 3" name="T9"/>
                  <a:gd fmla="*/ 1 w 1" name="T10"/>
                  <a:gd fmla="*/ 3 h 3" name="T11"/>
                  <a:gd fmla="*/ 1 w 1" name="T12"/>
                  <a:gd fmla="*/ 3 h 3" name="T13"/>
                </a:gdLst>
                <a:cxnLst>
                  <a:cxn ang="0">
                    <a:pos x="T0" y="T1"/>
                  </a:cxn>
                  <a:cxn ang="0">
                    <a:pos x="T2" y="T3"/>
                  </a:cxn>
                  <a:cxn ang="0">
                    <a:pos x="T4" y="T5"/>
                  </a:cxn>
                  <a:cxn ang="0">
                    <a:pos x="T6" y="T7"/>
                  </a:cxn>
                  <a:cxn ang="0">
                    <a:pos x="T8" y="T9"/>
                  </a:cxn>
                  <a:cxn ang="0">
                    <a:pos x="T10" y="T11"/>
                  </a:cxn>
                  <a:cxn ang="0">
                    <a:pos x="T12" y="T13"/>
                  </a:cxn>
                </a:cxnLst>
                <a:rect b="b" l="0" r="r" t="0"/>
                <a:pathLst>
                  <a:path h="3" w="1">
                    <a:moveTo>
                      <a:pt x="1" y="3"/>
                    </a:moveTo>
                    <a:cubicBezTo>
                      <a:pt x="1" y="2"/>
                      <a:pt x="1" y="1"/>
                      <a:pt x="1" y="1"/>
                    </a:cubicBezTo>
                    <a:cubicBezTo>
                      <a:pt x="0" y="0"/>
                      <a:pt x="0" y="0"/>
                      <a:pt x="0" y="0"/>
                    </a:cubicBezTo>
                    <a:cubicBezTo>
                      <a:pt x="0" y="0"/>
                      <a:pt x="0" y="0"/>
                      <a:pt x="0" y="1"/>
                    </a:cubicBezTo>
                    <a:cubicBezTo>
                      <a:pt x="0" y="1"/>
                      <a:pt x="0" y="2"/>
                      <a:pt x="0" y="3"/>
                    </a:cubicBezTo>
                    <a:cubicBezTo>
                      <a:pt x="0" y="3"/>
                      <a:pt x="1" y="3"/>
                      <a:pt x="1" y="3"/>
                    </a:cubicBezTo>
                    <a:cubicBezTo>
                      <a:pt x="1" y="3"/>
                      <a:pt x="1" y="3"/>
                      <a:pt x="1" y="3"/>
                    </a:cubicBezTo>
                    <a:close/>
                  </a:path>
                </a:pathLst>
              </a:custGeom>
              <a:solidFill>
                <a:srgbClr val="DAEBF7"/>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73" name="Freeform 363">
                <a:extLst>
                  <a:ext uri="{FF2B5EF4-FFF2-40B4-BE49-F238E27FC236}">
                    <a16:creationId xmlns:a16="http://schemas.microsoft.com/office/drawing/2014/main" id="{61542CFD-BCDE-4BB8-9A7A-3A6DFD0FA52D}"/>
                  </a:ext>
                </a:extLst>
              </p:cNvPr>
              <p:cNvSpPr/>
              <p:nvPr/>
            </p:nvSpPr>
            <p:spPr bwMode="auto">
              <a:xfrm>
                <a:off x="5212" y="1259"/>
                <a:ext cx="34" cy="15"/>
              </a:xfrm>
              <a:custGeom>
                <a:gdLst>
                  <a:gd fmla="*/ 0 w 9" name="T0"/>
                  <a:gd fmla="*/ 3 h 4" name="T1"/>
                  <a:gd fmla="*/ 0 w 9" name="T2"/>
                  <a:gd fmla="*/ 4 h 4" name="T3"/>
                  <a:gd fmla="*/ 1 w 9" name="T4"/>
                  <a:gd fmla="*/ 4 h 4" name="T5"/>
                  <a:gd fmla="*/ 1 w 9" name="T6"/>
                  <a:gd fmla="*/ 4 h 4" name="T7"/>
                  <a:gd fmla="*/ 2 w 9" name="T8"/>
                  <a:gd fmla="*/ 4 h 4" name="T9"/>
                  <a:gd fmla="*/ 2 w 9" name="T10"/>
                  <a:gd fmla="*/ 4 h 4" name="T11"/>
                  <a:gd fmla="*/ 2 w 9" name="T12"/>
                  <a:gd fmla="*/ 4 h 4" name="T13"/>
                  <a:gd fmla="*/ 2 w 9" name="T14"/>
                  <a:gd fmla="*/ 4 h 4" name="T15"/>
                  <a:gd fmla="*/ 2 w 9" name="T16"/>
                  <a:gd fmla="*/ 4 h 4" name="T17"/>
                  <a:gd fmla="*/ 2 w 9" name="T18"/>
                  <a:gd fmla="*/ 4 h 4" name="T19"/>
                  <a:gd fmla="*/ 2 w 9" name="T20"/>
                  <a:gd fmla="*/ 4 h 4" name="T21"/>
                  <a:gd fmla="*/ 3 w 9" name="T22"/>
                  <a:gd fmla="*/ 4 h 4" name="T23"/>
                  <a:gd fmla="*/ 3 w 9" name="T24"/>
                  <a:gd fmla="*/ 4 h 4" name="T25"/>
                  <a:gd fmla="*/ 3 w 9" name="T26"/>
                  <a:gd fmla="*/ 4 h 4" name="T27"/>
                  <a:gd fmla="*/ 3 w 9" name="T28"/>
                  <a:gd fmla="*/ 4 h 4" name="T29"/>
                  <a:gd fmla="*/ 3 w 9" name="T30"/>
                  <a:gd fmla="*/ 4 h 4" name="T31"/>
                  <a:gd fmla="*/ 3 w 9" name="T32"/>
                  <a:gd fmla="*/ 4 h 4" name="T33"/>
                  <a:gd fmla="*/ 3 w 9" name="T34"/>
                  <a:gd fmla="*/ 4 h 4" name="T35"/>
                  <a:gd fmla="*/ 3 w 9" name="T36"/>
                  <a:gd fmla="*/ 4 h 4" name="T37"/>
                  <a:gd fmla="*/ 4 w 9" name="T38"/>
                  <a:gd fmla="*/ 4 h 4" name="T39"/>
                  <a:gd fmla="*/ 4 w 9" name="T40"/>
                  <a:gd fmla="*/ 4 h 4" name="T41"/>
                  <a:gd fmla="*/ 4 w 9" name="T42"/>
                  <a:gd fmla="*/ 4 h 4" name="T43"/>
                  <a:gd fmla="*/ 4 w 9" name="T44"/>
                  <a:gd fmla="*/ 4 h 4" name="T45"/>
                  <a:gd fmla="*/ 4 w 9" name="T46"/>
                  <a:gd fmla="*/ 4 h 4" name="T47"/>
                  <a:gd fmla="*/ 4 w 9" name="T48"/>
                  <a:gd fmla="*/ 4 h 4" name="T49"/>
                  <a:gd fmla="*/ 4 w 9" name="T50"/>
                  <a:gd fmla="*/ 4 h 4" name="T51"/>
                  <a:gd fmla="*/ 4 w 9" name="T52"/>
                  <a:gd fmla="*/ 4 h 4" name="T53"/>
                  <a:gd fmla="*/ 5 w 9" name="T54"/>
                  <a:gd fmla="*/ 4 h 4" name="T55"/>
                  <a:gd fmla="*/ 5 w 9" name="T56"/>
                  <a:gd fmla="*/ 4 h 4" name="T57"/>
                  <a:gd fmla="*/ 5 w 9" name="T58"/>
                  <a:gd fmla="*/ 3 h 4" name="T59"/>
                  <a:gd fmla="*/ 5 w 9" name="T60"/>
                  <a:gd fmla="*/ 3 h 4" name="T61"/>
                  <a:gd fmla="*/ 5 w 9" name="T62"/>
                  <a:gd fmla="*/ 3 h 4" name="T63"/>
                  <a:gd fmla="*/ 5 w 9" name="T64"/>
                  <a:gd fmla="*/ 3 h 4" name="T65"/>
                  <a:gd fmla="*/ 5 w 9" name="T66"/>
                  <a:gd fmla="*/ 3 h 4" name="T67"/>
                  <a:gd fmla="*/ 5 w 9" name="T68"/>
                  <a:gd fmla="*/ 3 h 4" name="T69"/>
                  <a:gd fmla="*/ 6 w 9" name="T70"/>
                  <a:gd fmla="*/ 3 h 4" name="T71"/>
                  <a:gd fmla="*/ 6 w 9" name="T72"/>
                  <a:gd fmla="*/ 3 h 4" name="T73"/>
                  <a:gd fmla="*/ 6 w 9" name="T74"/>
                  <a:gd fmla="*/ 3 h 4" name="T75"/>
                  <a:gd fmla="*/ 6 w 9" name="T76"/>
                  <a:gd fmla="*/ 3 h 4" name="T77"/>
                  <a:gd fmla="*/ 6 w 9" name="T78"/>
                  <a:gd fmla="*/ 3 h 4" name="T79"/>
                  <a:gd fmla="*/ 6 w 9" name="T80"/>
                  <a:gd fmla="*/ 3 h 4" name="T81"/>
                  <a:gd fmla="*/ 6 w 9" name="T82"/>
                  <a:gd fmla="*/ 3 h 4" name="T83"/>
                  <a:gd fmla="*/ 6 w 9" name="T84"/>
                  <a:gd fmla="*/ 3 h 4" name="T85"/>
                  <a:gd fmla="*/ 7 w 9" name="T86"/>
                  <a:gd fmla="*/ 3 h 4" name="T87"/>
                  <a:gd fmla="*/ 7 w 9" name="T88"/>
                  <a:gd fmla="*/ 3 h 4" name="T89"/>
                  <a:gd fmla="*/ 7 w 9" name="T90"/>
                  <a:gd fmla="*/ 3 h 4" name="T91"/>
                  <a:gd fmla="*/ 7 w 9" name="T92"/>
                  <a:gd fmla="*/ 3 h 4" name="T93"/>
                  <a:gd fmla="*/ 7 w 9" name="T94"/>
                  <a:gd fmla="*/ 3 h 4" name="T95"/>
                  <a:gd fmla="*/ 7 w 9" name="T96"/>
                  <a:gd fmla="*/ 3 h 4" name="T97"/>
                  <a:gd fmla="*/ 7 w 9" name="T98"/>
                  <a:gd fmla="*/ 3 h 4" name="T99"/>
                  <a:gd fmla="*/ 8 w 9" name="T100"/>
                  <a:gd fmla="*/ 3 h 4" name="T101"/>
                  <a:gd fmla="*/ 8 w 9" name="T102"/>
                  <a:gd fmla="*/ 3 h 4" name="T103"/>
                  <a:gd fmla="*/ 8 w 9" name="T104"/>
                  <a:gd fmla="*/ 3 h 4" name="T105"/>
                  <a:gd fmla="*/ 9 w 9" name="T106"/>
                  <a:gd fmla="*/ 2 h 4" name="T107"/>
                  <a:gd fmla="*/ 9 w 9" name="T108"/>
                  <a:gd fmla="*/ 0 h 4" name="T109"/>
                  <a:gd fmla="*/ 0 w 9" name="T110"/>
                  <a:gd fmla="*/ 3 h 4"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4" w="9">
                    <a:moveTo>
                      <a:pt x="0" y="3"/>
                    </a:moveTo>
                    <a:cubicBezTo>
                      <a:pt x="0" y="3"/>
                      <a:pt x="0" y="4"/>
                      <a:pt x="0" y="4"/>
                    </a:cubicBezTo>
                    <a:cubicBezTo>
                      <a:pt x="1" y="4"/>
                      <a:pt x="1" y="4"/>
                      <a:pt x="1" y="4"/>
                    </a:cubicBezTo>
                    <a:cubicBezTo>
                      <a:pt x="1" y="4"/>
                      <a:pt x="1" y="4"/>
                      <a:pt x="1" y="4"/>
                    </a:cubicBezTo>
                    <a:cubicBezTo>
                      <a:pt x="2" y="4"/>
                      <a:pt x="2" y="4"/>
                      <a:pt x="2" y="4"/>
                    </a:cubicBezTo>
                    <a:cubicBezTo>
                      <a:pt x="2" y="4"/>
                      <a:pt x="2" y="4"/>
                      <a:pt x="2" y="4"/>
                    </a:cubicBezTo>
                    <a:cubicBezTo>
                      <a:pt x="2" y="4"/>
                      <a:pt x="2" y="4"/>
                      <a:pt x="2" y="4"/>
                    </a:cubicBezTo>
                    <a:cubicBezTo>
                      <a:pt x="2" y="4"/>
                      <a:pt x="2" y="4"/>
                      <a:pt x="2" y="4"/>
                    </a:cubicBezTo>
                    <a:cubicBezTo>
                      <a:pt x="2" y="4"/>
                      <a:pt x="2" y="4"/>
                      <a:pt x="2" y="4"/>
                    </a:cubicBezTo>
                    <a:cubicBezTo>
                      <a:pt x="2" y="4"/>
                      <a:pt x="2" y="4"/>
                      <a:pt x="2" y="4"/>
                    </a:cubicBezTo>
                    <a:cubicBezTo>
                      <a:pt x="2" y="4"/>
                      <a:pt x="2" y="4"/>
                      <a:pt x="2" y="4"/>
                    </a:cubicBezTo>
                    <a:cubicBezTo>
                      <a:pt x="2" y="4"/>
                      <a:pt x="2" y="4"/>
                      <a:pt x="3" y="4"/>
                    </a:cubicBezTo>
                    <a:cubicBezTo>
                      <a:pt x="3" y="4"/>
                      <a:pt x="3" y="4"/>
                      <a:pt x="3" y="4"/>
                    </a:cubicBezTo>
                    <a:cubicBezTo>
                      <a:pt x="3" y="4"/>
                      <a:pt x="3" y="4"/>
                      <a:pt x="3" y="4"/>
                    </a:cubicBezTo>
                    <a:cubicBezTo>
                      <a:pt x="3" y="4"/>
                      <a:pt x="3" y="4"/>
                      <a:pt x="3" y="4"/>
                    </a:cubicBezTo>
                    <a:cubicBezTo>
                      <a:pt x="3" y="4"/>
                      <a:pt x="3" y="4"/>
                      <a:pt x="3" y="4"/>
                    </a:cubicBezTo>
                    <a:cubicBezTo>
                      <a:pt x="3" y="4"/>
                      <a:pt x="3" y="4"/>
                      <a:pt x="3" y="4"/>
                    </a:cubicBezTo>
                    <a:cubicBezTo>
                      <a:pt x="3" y="4"/>
                      <a:pt x="3" y="4"/>
                      <a:pt x="3" y="4"/>
                    </a:cubicBezTo>
                    <a:cubicBezTo>
                      <a:pt x="3" y="4"/>
                      <a:pt x="3" y="4"/>
                      <a:pt x="3" y="4"/>
                    </a:cubicBezTo>
                    <a:cubicBezTo>
                      <a:pt x="3" y="4"/>
                      <a:pt x="4" y="4"/>
                      <a:pt x="4" y="4"/>
                    </a:cubicBezTo>
                    <a:cubicBezTo>
                      <a:pt x="4" y="4"/>
                      <a:pt x="4" y="4"/>
                      <a:pt x="4" y="4"/>
                    </a:cubicBezTo>
                    <a:cubicBezTo>
                      <a:pt x="4" y="4"/>
                      <a:pt x="4" y="4"/>
                      <a:pt x="4" y="4"/>
                    </a:cubicBezTo>
                    <a:cubicBezTo>
                      <a:pt x="4" y="4"/>
                      <a:pt x="4" y="4"/>
                      <a:pt x="4" y="4"/>
                    </a:cubicBezTo>
                    <a:cubicBezTo>
                      <a:pt x="4" y="4"/>
                      <a:pt x="4" y="4"/>
                      <a:pt x="4" y="4"/>
                    </a:cubicBezTo>
                    <a:cubicBezTo>
                      <a:pt x="4" y="4"/>
                      <a:pt x="4" y="4"/>
                      <a:pt x="4" y="4"/>
                    </a:cubicBezTo>
                    <a:cubicBezTo>
                      <a:pt x="4" y="4"/>
                      <a:pt x="4" y="4"/>
                      <a:pt x="4" y="4"/>
                    </a:cubicBezTo>
                    <a:cubicBezTo>
                      <a:pt x="4" y="4"/>
                      <a:pt x="4" y="4"/>
                      <a:pt x="4" y="4"/>
                    </a:cubicBezTo>
                    <a:cubicBezTo>
                      <a:pt x="4" y="4"/>
                      <a:pt x="5" y="4"/>
                      <a:pt x="5" y="4"/>
                    </a:cubicBezTo>
                    <a:cubicBezTo>
                      <a:pt x="5" y="4"/>
                      <a:pt x="5" y="4"/>
                      <a:pt x="5" y="4"/>
                    </a:cubicBezTo>
                    <a:cubicBezTo>
                      <a:pt x="5" y="3"/>
                      <a:pt x="5" y="3"/>
                      <a:pt x="5" y="3"/>
                    </a:cubicBezTo>
                    <a:cubicBezTo>
                      <a:pt x="5" y="3"/>
                      <a:pt x="5" y="3"/>
                      <a:pt x="5" y="3"/>
                    </a:cubicBezTo>
                    <a:cubicBezTo>
                      <a:pt x="5" y="3"/>
                      <a:pt x="5" y="3"/>
                      <a:pt x="5" y="3"/>
                    </a:cubicBezTo>
                    <a:cubicBezTo>
                      <a:pt x="5" y="3"/>
                      <a:pt x="5" y="3"/>
                      <a:pt x="5" y="3"/>
                    </a:cubicBezTo>
                    <a:cubicBezTo>
                      <a:pt x="5" y="3"/>
                      <a:pt x="5" y="3"/>
                      <a:pt x="5" y="3"/>
                    </a:cubicBezTo>
                    <a:cubicBezTo>
                      <a:pt x="5" y="3"/>
                      <a:pt x="5" y="3"/>
                      <a:pt x="5" y="3"/>
                    </a:cubicBezTo>
                    <a:cubicBezTo>
                      <a:pt x="6" y="3"/>
                      <a:pt x="6" y="3"/>
                      <a:pt x="6" y="3"/>
                    </a:cubicBezTo>
                    <a:cubicBezTo>
                      <a:pt x="6" y="3"/>
                      <a:pt x="6" y="3"/>
                      <a:pt x="6" y="3"/>
                    </a:cubicBezTo>
                    <a:cubicBezTo>
                      <a:pt x="6" y="3"/>
                      <a:pt x="6" y="3"/>
                      <a:pt x="6" y="3"/>
                    </a:cubicBezTo>
                    <a:cubicBezTo>
                      <a:pt x="6" y="3"/>
                      <a:pt x="6" y="3"/>
                      <a:pt x="6" y="3"/>
                    </a:cubicBezTo>
                    <a:cubicBezTo>
                      <a:pt x="6" y="3"/>
                      <a:pt x="6" y="3"/>
                      <a:pt x="6" y="3"/>
                    </a:cubicBezTo>
                    <a:cubicBezTo>
                      <a:pt x="6" y="3"/>
                      <a:pt x="6" y="3"/>
                      <a:pt x="6" y="3"/>
                    </a:cubicBezTo>
                    <a:cubicBezTo>
                      <a:pt x="6" y="3"/>
                      <a:pt x="6" y="3"/>
                      <a:pt x="6" y="3"/>
                    </a:cubicBezTo>
                    <a:cubicBezTo>
                      <a:pt x="6" y="3"/>
                      <a:pt x="6" y="3"/>
                      <a:pt x="6" y="3"/>
                    </a:cubicBezTo>
                    <a:cubicBezTo>
                      <a:pt x="7" y="3"/>
                      <a:pt x="7" y="3"/>
                      <a:pt x="7" y="3"/>
                    </a:cubicBezTo>
                    <a:cubicBezTo>
                      <a:pt x="7" y="3"/>
                      <a:pt x="7" y="3"/>
                      <a:pt x="7" y="3"/>
                    </a:cubicBezTo>
                    <a:cubicBezTo>
                      <a:pt x="7" y="3"/>
                      <a:pt x="7" y="3"/>
                      <a:pt x="7" y="3"/>
                    </a:cubicBezTo>
                    <a:cubicBezTo>
                      <a:pt x="7" y="3"/>
                      <a:pt x="7" y="3"/>
                      <a:pt x="7" y="3"/>
                    </a:cubicBezTo>
                    <a:cubicBezTo>
                      <a:pt x="7" y="3"/>
                      <a:pt x="7" y="3"/>
                      <a:pt x="7" y="3"/>
                    </a:cubicBezTo>
                    <a:cubicBezTo>
                      <a:pt x="7" y="3"/>
                      <a:pt x="7" y="3"/>
                      <a:pt x="7" y="3"/>
                    </a:cubicBezTo>
                    <a:cubicBezTo>
                      <a:pt x="7" y="3"/>
                      <a:pt x="7" y="3"/>
                      <a:pt x="7" y="3"/>
                    </a:cubicBezTo>
                    <a:cubicBezTo>
                      <a:pt x="7" y="3"/>
                      <a:pt x="7" y="3"/>
                      <a:pt x="8" y="3"/>
                    </a:cubicBezTo>
                    <a:cubicBezTo>
                      <a:pt x="8" y="3"/>
                      <a:pt x="8" y="3"/>
                      <a:pt x="8" y="3"/>
                    </a:cubicBezTo>
                    <a:cubicBezTo>
                      <a:pt x="8" y="3"/>
                      <a:pt x="8" y="3"/>
                      <a:pt x="8" y="3"/>
                    </a:cubicBezTo>
                    <a:cubicBezTo>
                      <a:pt x="8" y="3"/>
                      <a:pt x="9" y="3"/>
                      <a:pt x="9" y="2"/>
                    </a:cubicBezTo>
                    <a:cubicBezTo>
                      <a:pt x="9" y="2"/>
                      <a:pt x="9" y="1"/>
                      <a:pt x="9" y="0"/>
                    </a:cubicBezTo>
                    <a:lnTo>
                      <a:pt x="0" y="3"/>
                    </a:lnTo>
                    <a:close/>
                  </a:path>
                </a:pathLst>
              </a:custGeom>
              <a:solidFill>
                <a:srgbClr val="FFB03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74" name="Freeform 364">
                <a:extLst>
                  <a:ext uri="{FF2B5EF4-FFF2-40B4-BE49-F238E27FC236}">
                    <a16:creationId xmlns:a16="http://schemas.microsoft.com/office/drawing/2014/main" id="{97AFFF7C-02A7-4C7C-BF24-C5EC8CCF4B07}"/>
                  </a:ext>
                </a:extLst>
              </p:cNvPr>
              <p:cNvSpPr/>
              <p:nvPr/>
            </p:nvSpPr>
            <p:spPr bwMode="auto">
              <a:xfrm>
                <a:off x="5212" y="1255"/>
                <a:ext cx="30" cy="11"/>
              </a:xfrm>
              <a:custGeom>
                <a:gdLst>
                  <a:gd fmla="*/ 8 w 8" name="T0"/>
                  <a:gd fmla="*/ 0 h 3" name="T1"/>
                  <a:gd fmla="*/ 7 w 8" name="T2"/>
                  <a:gd fmla="*/ 0 h 3" name="T3"/>
                  <a:gd fmla="*/ 7 w 8" name="T4"/>
                  <a:gd fmla="*/ 0 h 3" name="T5"/>
                  <a:gd fmla="*/ 6 w 8" name="T6"/>
                  <a:gd fmla="*/ 0 h 3" name="T7"/>
                  <a:gd fmla="*/ 6 w 8" name="T8"/>
                  <a:gd fmla="*/ 0 h 3" name="T9"/>
                  <a:gd fmla="*/ 6 w 8" name="T10"/>
                  <a:gd fmla="*/ 0 h 3" name="T11"/>
                  <a:gd fmla="*/ 6 w 8" name="T12"/>
                  <a:gd fmla="*/ 0 h 3" name="T13"/>
                  <a:gd fmla="*/ 6 w 8" name="T14"/>
                  <a:gd fmla="*/ 0 h 3" name="T15"/>
                  <a:gd fmla="*/ 6 w 8" name="T16"/>
                  <a:gd fmla="*/ 0 h 3" name="T17"/>
                  <a:gd fmla="*/ 6 w 8" name="T18"/>
                  <a:gd fmla="*/ 0 h 3" name="T19"/>
                  <a:gd fmla="*/ 6 w 8" name="T20"/>
                  <a:gd fmla="*/ 0 h 3" name="T21"/>
                  <a:gd fmla="*/ 5 w 8" name="T22"/>
                  <a:gd fmla="*/ 0 h 3" name="T23"/>
                  <a:gd fmla="*/ 5 w 8" name="T24"/>
                  <a:gd fmla="*/ 0 h 3" name="T25"/>
                  <a:gd fmla="*/ 5 w 8" name="T26"/>
                  <a:gd fmla="*/ 0 h 3" name="T27"/>
                  <a:gd fmla="*/ 5 w 8" name="T28"/>
                  <a:gd fmla="*/ 0 h 3" name="T29"/>
                  <a:gd fmla="*/ 5 w 8" name="T30"/>
                  <a:gd fmla="*/ 0 h 3" name="T31"/>
                  <a:gd fmla="*/ 5 w 8" name="T32"/>
                  <a:gd fmla="*/ 0 h 3" name="T33"/>
                  <a:gd fmla="*/ 5 w 8" name="T34"/>
                  <a:gd fmla="*/ 0 h 3" name="T35"/>
                  <a:gd fmla="*/ 5 w 8" name="T36"/>
                  <a:gd fmla="*/ 0 h 3" name="T37"/>
                  <a:gd fmla="*/ 5 w 8" name="T38"/>
                  <a:gd fmla="*/ 0 h 3" name="T39"/>
                  <a:gd fmla="*/ 4 w 8" name="T40"/>
                  <a:gd fmla="*/ 1 h 3" name="T41"/>
                  <a:gd fmla="*/ 4 w 8" name="T42"/>
                  <a:gd fmla="*/ 1 h 3" name="T43"/>
                  <a:gd fmla="*/ 4 w 8" name="T44"/>
                  <a:gd fmla="*/ 1 h 3" name="T45"/>
                  <a:gd fmla="*/ 4 w 8" name="T46"/>
                  <a:gd fmla="*/ 1 h 3" name="T47"/>
                  <a:gd fmla="*/ 4 w 8" name="T48"/>
                  <a:gd fmla="*/ 1 h 3" name="T49"/>
                  <a:gd fmla="*/ 4 w 8" name="T50"/>
                  <a:gd fmla="*/ 1 h 3" name="T51"/>
                  <a:gd fmla="*/ 4 w 8" name="T52"/>
                  <a:gd fmla="*/ 1 h 3" name="T53"/>
                  <a:gd fmla="*/ 4 w 8" name="T54"/>
                  <a:gd fmla="*/ 1 h 3" name="T55"/>
                  <a:gd fmla="*/ 3 w 8" name="T56"/>
                  <a:gd fmla="*/ 1 h 3" name="T57"/>
                  <a:gd fmla="*/ 3 w 8" name="T58"/>
                  <a:gd fmla="*/ 1 h 3" name="T59"/>
                  <a:gd fmla="*/ 3 w 8" name="T60"/>
                  <a:gd fmla="*/ 1 h 3" name="T61"/>
                  <a:gd fmla="*/ 3 w 8" name="T62"/>
                  <a:gd fmla="*/ 1 h 3" name="T63"/>
                  <a:gd fmla="*/ 3 w 8" name="T64"/>
                  <a:gd fmla="*/ 1 h 3" name="T65"/>
                  <a:gd fmla="*/ 3 w 8" name="T66"/>
                  <a:gd fmla="*/ 1 h 3" name="T67"/>
                  <a:gd fmla="*/ 3 w 8" name="T68"/>
                  <a:gd fmla="*/ 1 h 3" name="T69"/>
                  <a:gd fmla="*/ 3 w 8" name="T70"/>
                  <a:gd fmla="*/ 1 h 3" name="T71"/>
                  <a:gd fmla="*/ 2 w 8" name="T72"/>
                  <a:gd fmla="*/ 1 h 3" name="T73"/>
                  <a:gd fmla="*/ 2 w 8" name="T74"/>
                  <a:gd fmla="*/ 1 h 3" name="T75"/>
                  <a:gd fmla="*/ 2 w 8" name="T76"/>
                  <a:gd fmla="*/ 1 h 3" name="T77"/>
                  <a:gd fmla="*/ 2 w 8" name="T78"/>
                  <a:gd fmla="*/ 1 h 3" name="T79"/>
                  <a:gd fmla="*/ 2 w 8" name="T80"/>
                  <a:gd fmla="*/ 1 h 3" name="T81"/>
                  <a:gd fmla="*/ 2 w 8" name="T82"/>
                  <a:gd fmla="*/ 1 h 3" name="T83"/>
                  <a:gd fmla="*/ 2 w 8" name="T84"/>
                  <a:gd fmla="*/ 2 h 3" name="T85"/>
                  <a:gd fmla="*/ 2 w 8" name="T86"/>
                  <a:gd fmla="*/ 2 h 3" name="T87"/>
                  <a:gd fmla="*/ 1 w 8" name="T88"/>
                  <a:gd fmla="*/ 2 h 3" name="T89"/>
                  <a:gd fmla="*/ 1 w 8" name="T90"/>
                  <a:gd fmla="*/ 2 h 3" name="T91"/>
                  <a:gd fmla="*/ 1 w 8" name="T92"/>
                  <a:gd fmla="*/ 2 h 3" name="T93"/>
                  <a:gd fmla="*/ 1 w 8" name="T94"/>
                  <a:gd fmla="*/ 2 h 3" name="T95"/>
                  <a:gd fmla="*/ 1 w 8" name="T96"/>
                  <a:gd fmla="*/ 2 h 3" name="T97"/>
                  <a:gd fmla="*/ 1 w 8" name="T98"/>
                  <a:gd fmla="*/ 2 h 3" name="T99"/>
                  <a:gd fmla="*/ 1 w 8" name="T100"/>
                  <a:gd fmla="*/ 2 h 3" name="T101"/>
                  <a:gd fmla="*/ 1 w 8" name="T102"/>
                  <a:gd fmla="*/ 2 h 3" name="T103"/>
                  <a:gd fmla="*/ 0 w 8" name="T104"/>
                  <a:gd fmla="*/ 3 h 3" name="T105"/>
                  <a:gd fmla="*/ 0 w 8" name="T106"/>
                  <a:gd fmla="*/ 3 h 3" name="T107"/>
                  <a:gd fmla="*/ 8 w 8" name="T108"/>
                  <a:gd fmla="*/ 0 h 3" name="T109"/>
                  <a:gd fmla="*/ 8 w 8" name="T110"/>
                  <a:gd fmla="*/ 0 h 3"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3" w="8">
                    <a:moveTo>
                      <a:pt x="8" y="0"/>
                    </a:moveTo>
                    <a:cubicBezTo>
                      <a:pt x="8" y="0"/>
                      <a:pt x="7" y="0"/>
                      <a:pt x="7" y="0"/>
                    </a:cubicBezTo>
                    <a:cubicBezTo>
                      <a:pt x="7" y="0"/>
                      <a:pt x="7" y="0"/>
                      <a:pt x="7" y="0"/>
                    </a:cubicBezTo>
                    <a:cubicBezTo>
                      <a:pt x="7" y="0"/>
                      <a:pt x="7" y="0"/>
                      <a:pt x="6" y="0"/>
                    </a:cubicBezTo>
                    <a:cubicBezTo>
                      <a:pt x="6" y="0"/>
                      <a:pt x="6" y="0"/>
                      <a:pt x="6" y="0"/>
                    </a:cubicBezTo>
                    <a:cubicBezTo>
                      <a:pt x="6" y="0"/>
                      <a:pt x="6" y="0"/>
                      <a:pt x="6" y="0"/>
                    </a:cubicBezTo>
                    <a:cubicBezTo>
                      <a:pt x="6" y="0"/>
                      <a:pt x="6" y="0"/>
                      <a:pt x="6" y="0"/>
                    </a:cubicBezTo>
                    <a:cubicBezTo>
                      <a:pt x="6" y="0"/>
                      <a:pt x="6" y="0"/>
                      <a:pt x="6" y="0"/>
                    </a:cubicBezTo>
                    <a:cubicBezTo>
                      <a:pt x="6" y="0"/>
                      <a:pt x="6" y="0"/>
                      <a:pt x="6" y="0"/>
                    </a:cubicBezTo>
                    <a:cubicBezTo>
                      <a:pt x="6" y="0"/>
                      <a:pt x="6" y="0"/>
                      <a:pt x="6" y="0"/>
                    </a:cubicBezTo>
                    <a:cubicBezTo>
                      <a:pt x="6" y="0"/>
                      <a:pt x="6" y="0"/>
                      <a:pt x="6" y="0"/>
                    </a:cubicBezTo>
                    <a:cubicBezTo>
                      <a:pt x="6" y="0"/>
                      <a:pt x="6" y="0"/>
                      <a:pt x="5" y="0"/>
                    </a:cubicBezTo>
                    <a:cubicBezTo>
                      <a:pt x="5" y="0"/>
                      <a:pt x="5" y="0"/>
                      <a:pt x="5" y="0"/>
                    </a:cubicBezTo>
                    <a:cubicBezTo>
                      <a:pt x="5" y="0"/>
                      <a:pt x="5" y="0"/>
                      <a:pt x="5" y="0"/>
                    </a:cubicBezTo>
                    <a:cubicBezTo>
                      <a:pt x="5" y="0"/>
                      <a:pt x="5" y="0"/>
                      <a:pt x="5" y="0"/>
                    </a:cubicBezTo>
                    <a:cubicBezTo>
                      <a:pt x="5" y="0"/>
                      <a:pt x="5" y="0"/>
                      <a:pt x="5" y="0"/>
                    </a:cubicBezTo>
                    <a:cubicBezTo>
                      <a:pt x="5" y="0"/>
                      <a:pt x="5" y="0"/>
                      <a:pt x="5" y="0"/>
                    </a:cubicBezTo>
                    <a:cubicBezTo>
                      <a:pt x="5" y="0"/>
                      <a:pt x="5" y="0"/>
                      <a:pt x="5" y="0"/>
                    </a:cubicBezTo>
                    <a:cubicBezTo>
                      <a:pt x="5" y="0"/>
                      <a:pt x="5" y="0"/>
                      <a:pt x="5" y="0"/>
                    </a:cubicBezTo>
                    <a:cubicBezTo>
                      <a:pt x="5" y="0"/>
                      <a:pt x="5" y="0"/>
                      <a:pt x="5" y="0"/>
                    </a:cubicBezTo>
                    <a:cubicBezTo>
                      <a:pt x="4" y="0"/>
                      <a:pt x="4" y="1"/>
                      <a:pt x="4" y="1"/>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3" y="1"/>
                      <a:pt x="3" y="1"/>
                      <a:pt x="3" y="1"/>
                    </a:cubicBezTo>
                    <a:cubicBezTo>
                      <a:pt x="3" y="1"/>
                      <a:pt x="3" y="1"/>
                      <a:pt x="3" y="1"/>
                    </a:cubicBezTo>
                    <a:cubicBezTo>
                      <a:pt x="3" y="1"/>
                      <a:pt x="3" y="1"/>
                      <a:pt x="3" y="1"/>
                    </a:cubicBezTo>
                    <a:cubicBezTo>
                      <a:pt x="3" y="1"/>
                      <a:pt x="3" y="1"/>
                      <a:pt x="3" y="1"/>
                    </a:cubicBezTo>
                    <a:cubicBezTo>
                      <a:pt x="3" y="1"/>
                      <a:pt x="3" y="1"/>
                      <a:pt x="3" y="1"/>
                    </a:cubicBezTo>
                    <a:cubicBezTo>
                      <a:pt x="3" y="1"/>
                      <a:pt x="3" y="1"/>
                      <a:pt x="3" y="1"/>
                    </a:cubicBezTo>
                    <a:cubicBezTo>
                      <a:pt x="3" y="1"/>
                      <a:pt x="3" y="1"/>
                      <a:pt x="3" y="1"/>
                    </a:cubicBezTo>
                    <a:cubicBezTo>
                      <a:pt x="3" y="1"/>
                      <a:pt x="3" y="1"/>
                      <a:pt x="3"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2"/>
                    </a:cubicBezTo>
                    <a:cubicBezTo>
                      <a:pt x="2" y="2"/>
                      <a:pt x="2" y="2"/>
                      <a:pt x="2" y="2"/>
                    </a:cubicBezTo>
                    <a:cubicBezTo>
                      <a:pt x="1" y="2"/>
                      <a:pt x="1" y="2"/>
                      <a:pt x="1" y="2"/>
                    </a:cubicBezTo>
                    <a:cubicBezTo>
                      <a:pt x="1" y="2"/>
                      <a:pt x="1" y="2"/>
                      <a:pt x="1" y="2"/>
                    </a:cubicBezTo>
                    <a:cubicBezTo>
                      <a:pt x="1" y="2"/>
                      <a:pt x="1" y="2"/>
                      <a:pt x="1" y="2"/>
                    </a:cubicBezTo>
                    <a:cubicBezTo>
                      <a:pt x="1" y="2"/>
                      <a:pt x="1" y="2"/>
                      <a:pt x="1" y="2"/>
                    </a:cubicBezTo>
                    <a:cubicBezTo>
                      <a:pt x="1" y="2"/>
                      <a:pt x="1" y="2"/>
                      <a:pt x="1" y="2"/>
                    </a:cubicBezTo>
                    <a:cubicBezTo>
                      <a:pt x="1" y="2"/>
                      <a:pt x="1" y="2"/>
                      <a:pt x="1" y="2"/>
                    </a:cubicBezTo>
                    <a:cubicBezTo>
                      <a:pt x="1" y="2"/>
                      <a:pt x="1" y="2"/>
                      <a:pt x="1" y="2"/>
                    </a:cubicBezTo>
                    <a:cubicBezTo>
                      <a:pt x="1" y="2"/>
                      <a:pt x="1" y="2"/>
                      <a:pt x="1" y="2"/>
                    </a:cubicBezTo>
                    <a:cubicBezTo>
                      <a:pt x="0" y="2"/>
                      <a:pt x="0" y="2"/>
                      <a:pt x="0" y="3"/>
                    </a:cubicBezTo>
                    <a:cubicBezTo>
                      <a:pt x="0" y="3"/>
                      <a:pt x="0" y="3"/>
                      <a:pt x="0" y="3"/>
                    </a:cubicBezTo>
                    <a:cubicBezTo>
                      <a:pt x="8" y="0"/>
                      <a:pt x="8" y="0"/>
                      <a:pt x="8" y="0"/>
                    </a:cubicBezTo>
                    <a:cubicBezTo>
                      <a:pt x="8" y="0"/>
                      <a:pt x="8" y="0"/>
                      <a:pt x="8" y="0"/>
                    </a:cubicBezTo>
                    <a:close/>
                  </a:path>
                </a:pathLst>
              </a:custGeom>
              <a:solidFill>
                <a:srgbClr val="FCE29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75" name="Freeform 365">
                <a:extLst>
                  <a:ext uri="{FF2B5EF4-FFF2-40B4-BE49-F238E27FC236}">
                    <a16:creationId xmlns:a16="http://schemas.microsoft.com/office/drawing/2014/main" id="{93D2EAB2-305A-4D6F-BF66-50FB75CCCA5C}"/>
                  </a:ext>
                </a:extLst>
              </p:cNvPr>
              <p:cNvSpPr/>
              <p:nvPr/>
            </p:nvSpPr>
            <p:spPr bwMode="auto">
              <a:xfrm>
                <a:off x="5212" y="1255"/>
                <a:ext cx="34" cy="15"/>
              </a:xfrm>
              <a:custGeom>
                <a:gdLst>
                  <a:gd fmla="*/ 0 w 9" name="T0"/>
                  <a:gd fmla="*/ 3 h 4" name="T1"/>
                  <a:gd fmla="*/ 0 w 9" name="T2"/>
                  <a:gd fmla="*/ 4 h 4" name="T3"/>
                  <a:gd fmla="*/ 9 w 9" name="T4"/>
                  <a:gd fmla="*/ 1 h 4" name="T5"/>
                  <a:gd fmla="*/ 8 w 9" name="T6"/>
                  <a:gd fmla="*/ 0 h 4" name="T7"/>
                  <a:gd fmla="*/ 0 w 9" name="T8"/>
                  <a:gd fmla="*/ 3 h 4" name="T9"/>
                </a:gdLst>
                <a:cxnLst>
                  <a:cxn ang="0">
                    <a:pos x="T0" y="T1"/>
                  </a:cxn>
                  <a:cxn ang="0">
                    <a:pos x="T2" y="T3"/>
                  </a:cxn>
                  <a:cxn ang="0">
                    <a:pos x="T4" y="T5"/>
                  </a:cxn>
                  <a:cxn ang="0">
                    <a:pos x="T6" y="T7"/>
                  </a:cxn>
                  <a:cxn ang="0">
                    <a:pos x="T8" y="T9"/>
                  </a:cxn>
                </a:cxnLst>
                <a:rect b="b" l="0" r="r" t="0"/>
                <a:pathLst>
                  <a:path h="4" w="9">
                    <a:moveTo>
                      <a:pt x="0" y="3"/>
                    </a:moveTo>
                    <a:cubicBezTo>
                      <a:pt x="0" y="3"/>
                      <a:pt x="0" y="4"/>
                      <a:pt x="0" y="4"/>
                    </a:cubicBezTo>
                    <a:cubicBezTo>
                      <a:pt x="9" y="1"/>
                      <a:pt x="9" y="1"/>
                      <a:pt x="9" y="1"/>
                    </a:cubicBezTo>
                    <a:cubicBezTo>
                      <a:pt x="9" y="1"/>
                      <a:pt x="8" y="1"/>
                      <a:pt x="8" y="0"/>
                    </a:cubicBezTo>
                    <a:lnTo>
                      <a:pt x="0" y="3"/>
                    </a:lnTo>
                    <a:close/>
                  </a:path>
                </a:pathLst>
              </a:custGeom>
              <a:solidFill>
                <a:srgbClr val="FCF2D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76" name="Freeform 366">
                <a:extLst>
                  <a:ext uri="{FF2B5EF4-FFF2-40B4-BE49-F238E27FC236}">
                    <a16:creationId xmlns:a16="http://schemas.microsoft.com/office/drawing/2014/main" id="{8FE0B9E2-4F16-4B79-8F78-CBE45776D797}"/>
                  </a:ext>
                </a:extLst>
              </p:cNvPr>
              <p:cNvSpPr/>
              <p:nvPr/>
            </p:nvSpPr>
            <p:spPr bwMode="auto">
              <a:xfrm>
                <a:off x="5230" y="1251"/>
                <a:ext cx="16" cy="23"/>
              </a:xfrm>
              <a:custGeom>
                <a:gdLst>
                  <a:gd fmla="*/ 2 w 4" name="T0"/>
                  <a:gd fmla="*/ 0 h 6" name="T1"/>
                  <a:gd fmla="*/ 2 w 4" name="T2"/>
                  <a:gd fmla="*/ 0 h 6" name="T3"/>
                  <a:gd fmla="*/ 1 w 4" name="T4"/>
                  <a:gd fmla="*/ 0 h 6" name="T5"/>
                  <a:gd fmla="*/ 1 w 4" name="T6"/>
                  <a:gd fmla="*/ 0 h 6" name="T7"/>
                  <a:gd fmla="*/ 1 w 4" name="T8"/>
                  <a:gd fmla="*/ 0 h 6" name="T9"/>
                  <a:gd fmla="*/ 1 w 4" name="T10"/>
                  <a:gd fmla="*/ 0 h 6" name="T11"/>
                  <a:gd fmla="*/ 0 w 4" name="T12"/>
                  <a:gd fmla="*/ 1 h 6" name="T13"/>
                  <a:gd fmla="*/ 1 w 4" name="T14"/>
                  <a:gd fmla="*/ 5 h 6" name="T15"/>
                  <a:gd fmla="*/ 3 w 4" name="T16"/>
                  <a:gd fmla="*/ 5 h 6" name="T17"/>
                  <a:gd fmla="*/ 3 w 4" name="T18"/>
                  <a:gd fmla="*/ 5 h 6" name="T19"/>
                  <a:gd fmla="*/ 3 w 4" name="T20"/>
                  <a:gd fmla="*/ 5 h 6" name="T21"/>
                  <a:gd fmla="*/ 3 w 4" name="T22"/>
                  <a:gd fmla="*/ 5 h 6" name="T23"/>
                  <a:gd fmla="*/ 4 w 4" name="T24"/>
                  <a:gd fmla="*/ 5 h 6" name="T25"/>
                  <a:gd fmla="*/ 4 w 4" name="T26"/>
                  <a:gd fmla="*/ 5 h 6" name="T27"/>
                  <a:gd fmla="*/ 4 w 4" name="T28"/>
                  <a:gd fmla="*/ 4 h 6" name="T29"/>
                  <a:gd fmla="*/ 3 w 4" name="T30"/>
                  <a:gd fmla="*/ 1 h 6" name="T31"/>
                  <a:gd fmla="*/ 2 w 4" name="T32"/>
                  <a:gd fmla="*/ 0 h 6"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6" w="4">
                    <a:moveTo>
                      <a:pt x="2" y="0"/>
                    </a:moveTo>
                    <a:cubicBezTo>
                      <a:pt x="2" y="0"/>
                      <a:pt x="2" y="0"/>
                      <a:pt x="2" y="0"/>
                    </a:cubicBezTo>
                    <a:cubicBezTo>
                      <a:pt x="1" y="0"/>
                      <a:pt x="1" y="0"/>
                      <a:pt x="1" y="0"/>
                    </a:cubicBezTo>
                    <a:cubicBezTo>
                      <a:pt x="1" y="0"/>
                      <a:pt x="1" y="0"/>
                      <a:pt x="1" y="0"/>
                    </a:cubicBezTo>
                    <a:cubicBezTo>
                      <a:pt x="1" y="0"/>
                      <a:pt x="1" y="0"/>
                      <a:pt x="1" y="0"/>
                    </a:cubicBezTo>
                    <a:cubicBezTo>
                      <a:pt x="1" y="0"/>
                      <a:pt x="1" y="0"/>
                      <a:pt x="1" y="0"/>
                    </a:cubicBezTo>
                    <a:cubicBezTo>
                      <a:pt x="1" y="0"/>
                      <a:pt x="1" y="1"/>
                      <a:pt x="0" y="1"/>
                    </a:cubicBezTo>
                    <a:cubicBezTo>
                      <a:pt x="0" y="2"/>
                      <a:pt x="0" y="4"/>
                      <a:pt x="1" y="5"/>
                    </a:cubicBezTo>
                    <a:cubicBezTo>
                      <a:pt x="2" y="5"/>
                      <a:pt x="2" y="6"/>
                      <a:pt x="3" y="5"/>
                    </a:cubicBezTo>
                    <a:cubicBezTo>
                      <a:pt x="3" y="5"/>
                      <a:pt x="3" y="5"/>
                      <a:pt x="3" y="5"/>
                    </a:cubicBezTo>
                    <a:cubicBezTo>
                      <a:pt x="3" y="5"/>
                      <a:pt x="3" y="5"/>
                      <a:pt x="3" y="5"/>
                    </a:cubicBezTo>
                    <a:cubicBezTo>
                      <a:pt x="3" y="5"/>
                      <a:pt x="3" y="5"/>
                      <a:pt x="3" y="5"/>
                    </a:cubicBezTo>
                    <a:cubicBezTo>
                      <a:pt x="4" y="5"/>
                      <a:pt x="4" y="5"/>
                      <a:pt x="4" y="5"/>
                    </a:cubicBezTo>
                    <a:cubicBezTo>
                      <a:pt x="4" y="5"/>
                      <a:pt x="4" y="5"/>
                      <a:pt x="4" y="5"/>
                    </a:cubicBezTo>
                    <a:cubicBezTo>
                      <a:pt x="4" y="5"/>
                      <a:pt x="4" y="5"/>
                      <a:pt x="4" y="4"/>
                    </a:cubicBezTo>
                    <a:cubicBezTo>
                      <a:pt x="4" y="3"/>
                      <a:pt x="4" y="2"/>
                      <a:pt x="3" y="1"/>
                    </a:cubicBezTo>
                    <a:cubicBezTo>
                      <a:pt x="3" y="0"/>
                      <a:pt x="2" y="0"/>
                      <a:pt x="2" y="0"/>
                    </a:cubicBezTo>
                    <a:close/>
                  </a:path>
                </a:pathLst>
              </a:custGeom>
              <a:solidFill>
                <a:srgbClr val="065087"/>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77" name="Freeform 367">
                <a:extLst>
                  <a:ext uri="{FF2B5EF4-FFF2-40B4-BE49-F238E27FC236}">
                    <a16:creationId xmlns:a16="http://schemas.microsoft.com/office/drawing/2014/main" id="{E86B949C-E498-4910-9911-EA1E31AC4643}"/>
                  </a:ext>
                </a:extLst>
              </p:cNvPr>
              <p:cNvSpPr/>
              <p:nvPr/>
            </p:nvSpPr>
            <p:spPr bwMode="auto">
              <a:xfrm>
                <a:off x="5234" y="1251"/>
                <a:ext cx="15" cy="23"/>
              </a:xfrm>
              <a:custGeom>
                <a:gdLst>
                  <a:gd fmla="*/ 3 w 4" name="T0"/>
                  <a:gd fmla="*/ 1 h 6" name="T1"/>
                  <a:gd fmla="*/ 4 w 4" name="T2"/>
                  <a:gd fmla="*/ 4 h 6" name="T3"/>
                  <a:gd fmla="*/ 1 w 4" name="T4"/>
                  <a:gd fmla="*/ 5 h 6" name="T5"/>
                  <a:gd fmla="*/ 0 w 4" name="T6"/>
                  <a:gd fmla="*/ 1 h 6" name="T7"/>
                  <a:gd fmla="*/ 3 w 4" name="T8"/>
                  <a:gd fmla="*/ 1 h 6" name="T9"/>
                </a:gdLst>
                <a:cxnLst>
                  <a:cxn ang="0">
                    <a:pos x="T0" y="T1"/>
                  </a:cxn>
                  <a:cxn ang="0">
                    <a:pos x="T2" y="T3"/>
                  </a:cxn>
                  <a:cxn ang="0">
                    <a:pos x="T4" y="T5"/>
                  </a:cxn>
                  <a:cxn ang="0">
                    <a:pos x="T6" y="T7"/>
                  </a:cxn>
                  <a:cxn ang="0">
                    <a:pos x="T8" y="T9"/>
                  </a:cxn>
                </a:cxnLst>
                <a:rect b="b" l="0" r="r" t="0"/>
                <a:pathLst>
                  <a:path h="6" w="4">
                    <a:moveTo>
                      <a:pt x="3" y="1"/>
                    </a:moveTo>
                    <a:cubicBezTo>
                      <a:pt x="4" y="1"/>
                      <a:pt x="4" y="3"/>
                      <a:pt x="4" y="4"/>
                    </a:cubicBezTo>
                    <a:cubicBezTo>
                      <a:pt x="3" y="5"/>
                      <a:pt x="2" y="6"/>
                      <a:pt x="1" y="5"/>
                    </a:cubicBezTo>
                    <a:cubicBezTo>
                      <a:pt x="0" y="4"/>
                      <a:pt x="0" y="2"/>
                      <a:pt x="0" y="1"/>
                    </a:cubicBezTo>
                    <a:cubicBezTo>
                      <a:pt x="0" y="0"/>
                      <a:pt x="2" y="0"/>
                      <a:pt x="3" y="1"/>
                    </a:cubicBezTo>
                    <a:close/>
                  </a:path>
                </a:pathLst>
              </a:custGeom>
              <a:solidFill>
                <a:srgbClr val="377EAA"/>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78" name="Freeform 368">
                <a:extLst>
                  <a:ext uri="{FF2B5EF4-FFF2-40B4-BE49-F238E27FC236}">
                    <a16:creationId xmlns:a16="http://schemas.microsoft.com/office/drawing/2014/main" id="{0C0CA038-70AB-4390-BBF8-730B8784ADE6}"/>
                  </a:ext>
                </a:extLst>
              </p:cNvPr>
              <p:cNvSpPr/>
              <p:nvPr/>
            </p:nvSpPr>
            <p:spPr bwMode="auto">
              <a:xfrm>
                <a:off x="5234" y="1251"/>
                <a:ext cx="15" cy="19"/>
              </a:xfrm>
              <a:custGeom>
                <a:gdLst>
                  <a:gd fmla="*/ 3 w 4" name="T0"/>
                  <a:gd fmla="*/ 1 h 5" name="T1"/>
                  <a:gd fmla="*/ 3 w 4" name="T2"/>
                  <a:gd fmla="*/ 4 h 5" name="T3"/>
                  <a:gd fmla="*/ 1 w 4" name="T4"/>
                  <a:gd fmla="*/ 4 h 5" name="T5"/>
                  <a:gd fmla="*/ 0 w 4" name="T6"/>
                  <a:gd fmla="*/ 1 h 5" name="T7"/>
                  <a:gd fmla="*/ 3 w 4" name="T8"/>
                  <a:gd fmla="*/ 1 h 5" name="T9"/>
                </a:gdLst>
                <a:cxnLst>
                  <a:cxn ang="0">
                    <a:pos x="T0" y="T1"/>
                  </a:cxn>
                  <a:cxn ang="0">
                    <a:pos x="T2" y="T3"/>
                  </a:cxn>
                  <a:cxn ang="0">
                    <a:pos x="T4" y="T5"/>
                  </a:cxn>
                  <a:cxn ang="0">
                    <a:pos x="T6" y="T7"/>
                  </a:cxn>
                  <a:cxn ang="0">
                    <a:pos x="T8" y="T9"/>
                  </a:cxn>
                </a:cxnLst>
                <a:rect b="b" l="0" r="r" t="0"/>
                <a:pathLst>
                  <a:path h="5" w="4">
                    <a:moveTo>
                      <a:pt x="3" y="1"/>
                    </a:moveTo>
                    <a:cubicBezTo>
                      <a:pt x="3" y="2"/>
                      <a:pt x="4" y="3"/>
                      <a:pt x="3" y="4"/>
                    </a:cubicBezTo>
                    <a:cubicBezTo>
                      <a:pt x="3" y="5"/>
                      <a:pt x="2" y="5"/>
                      <a:pt x="1" y="4"/>
                    </a:cubicBezTo>
                    <a:cubicBezTo>
                      <a:pt x="0" y="4"/>
                      <a:pt x="0" y="2"/>
                      <a:pt x="0" y="1"/>
                    </a:cubicBezTo>
                    <a:cubicBezTo>
                      <a:pt x="1" y="0"/>
                      <a:pt x="2" y="0"/>
                      <a:pt x="3" y="1"/>
                    </a:cubicBezTo>
                    <a:close/>
                  </a:path>
                </a:pathLst>
              </a:custGeom>
              <a:solidFill>
                <a:srgbClr val="FCE29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79" name="Freeform 369">
                <a:extLst>
                  <a:ext uri="{FF2B5EF4-FFF2-40B4-BE49-F238E27FC236}">
                    <a16:creationId xmlns:a16="http://schemas.microsoft.com/office/drawing/2014/main" id="{2C54AC80-1BA3-458C-A584-4DA7F98922BA}"/>
                  </a:ext>
                </a:extLst>
              </p:cNvPr>
              <p:cNvSpPr/>
              <p:nvPr/>
            </p:nvSpPr>
            <p:spPr bwMode="auto">
              <a:xfrm>
                <a:off x="5238" y="1255"/>
                <a:ext cx="8" cy="15"/>
              </a:xfrm>
              <a:custGeom>
                <a:gdLst>
                  <a:gd fmla="*/ 1 w 2" name="T0"/>
                  <a:gd fmla="*/ 0 h 4" name="T1"/>
                  <a:gd fmla="*/ 0 w 2" name="T2"/>
                  <a:gd fmla="*/ 0 h 4" name="T3"/>
                  <a:gd fmla="*/ 1 w 2" name="T4"/>
                  <a:gd fmla="*/ 0 h 4" name="T5"/>
                  <a:gd fmla="*/ 2 w 2" name="T6"/>
                  <a:gd fmla="*/ 3 h 4" name="T7"/>
                  <a:gd fmla="*/ 1 w 2" name="T8"/>
                  <a:gd fmla="*/ 4 h 4" name="T9"/>
                  <a:gd fmla="*/ 2 w 2" name="T10"/>
                  <a:gd fmla="*/ 3 h 4" name="T11"/>
                  <a:gd fmla="*/ 1 w 2" name="T12"/>
                  <a:gd fmla="*/ 0 h 4" name="T13"/>
                </a:gdLst>
                <a:cxnLst>
                  <a:cxn ang="0">
                    <a:pos x="T0" y="T1"/>
                  </a:cxn>
                  <a:cxn ang="0">
                    <a:pos x="T2" y="T3"/>
                  </a:cxn>
                  <a:cxn ang="0">
                    <a:pos x="T4" y="T5"/>
                  </a:cxn>
                  <a:cxn ang="0">
                    <a:pos x="T6" y="T7"/>
                  </a:cxn>
                  <a:cxn ang="0">
                    <a:pos x="T8" y="T9"/>
                  </a:cxn>
                  <a:cxn ang="0">
                    <a:pos x="T10" y="T11"/>
                  </a:cxn>
                  <a:cxn ang="0">
                    <a:pos x="T12" y="T13"/>
                  </a:cxn>
                </a:cxnLst>
                <a:rect b="b" l="0" r="r" t="0"/>
                <a:pathLst>
                  <a:path h="4" w="2">
                    <a:moveTo>
                      <a:pt x="1" y="0"/>
                    </a:moveTo>
                    <a:cubicBezTo>
                      <a:pt x="1" y="0"/>
                      <a:pt x="0" y="0"/>
                      <a:pt x="0" y="0"/>
                    </a:cubicBezTo>
                    <a:cubicBezTo>
                      <a:pt x="0" y="0"/>
                      <a:pt x="1" y="0"/>
                      <a:pt x="1" y="0"/>
                    </a:cubicBezTo>
                    <a:cubicBezTo>
                      <a:pt x="2" y="1"/>
                      <a:pt x="2" y="2"/>
                      <a:pt x="2" y="3"/>
                    </a:cubicBezTo>
                    <a:cubicBezTo>
                      <a:pt x="2" y="3"/>
                      <a:pt x="1" y="3"/>
                      <a:pt x="1" y="4"/>
                    </a:cubicBezTo>
                    <a:cubicBezTo>
                      <a:pt x="2" y="3"/>
                      <a:pt x="2" y="3"/>
                      <a:pt x="2" y="3"/>
                    </a:cubicBezTo>
                    <a:cubicBezTo>
                      <a:pt x="2" y="2"/>
                      <a:pt x="2" y="1"/>
                      <a:pt x="1" y="0"/>
                    </a:cubicBezTo>
                    <a:close/>
                  </a:path>
                </a:pathLst>
              </a:custGeom>
              <a:solidFill>
                <a:srgbClr val="C8C8C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80" name="Freeform 370">
                <a:extLst>
                  <a:ext uri="{FF2B5EF4-FFF2-40B4-BE49-F238E27FC236}">
                    <a16:creationId xmlns:a16="http://schemas.microsoft.com/office/drawing/2014/main" id="{3FC4EC9F-416A-42E0-BAAD-CA8220772EB2}"/>
                  </a:ext>
                </a:extLst>
              </p:cNvPr>
              <p:cNvSpPr/>
              <p:nvPr/>
            </p:nvSpPr>
            <p:spPr bwMode="auto">
              <a:xfrm>
                <a:off x="5234" y="1255"/>
                <a:ext cx="12" cy="15"/>
              </a:xfrm>
              <a:custGeom>
                <a:gdLst>
                  <a:gd fmla="*/ 3 w 3" name="T0"/>
                  <a:gd fmla="*/ 3 h 4" name="T1"/>
                  <a:gd fmla="*/ 2 w 3" name="T2"/>
                  <a:gd fmla="*/ 0 h 4" name="T3"/>
                  <a:gd fmla="*/ 1 w 3" name="T4"/>
                  <a:gd fmla="*/ 0 h 4" name="T5"/>
                  <a:gd fmla="*/ 1 w 3" name="T6"/>
                  <a:gd fmla="*/ 1 h 4" name="T7"/>
                  <a:gd fmla="*/ 1 w 3" name="T8"/>
                  <a:gd fmla="*/ 3 h 4" name="T9"/>
                  <a:gd fmla="*/ 2 w 3" name="T10"/>
                  <a:gd fmla="*/ 4 h 4" name="T11"/>
                  <a:gd fmla="*/ 3 w 3" name="T12"/>
                  <a:gd fmla="*/ 3 h 4" name="T13"/>
                </a:gdLst>
                <a:cxnLst>
                  <a:cxn ang="0">
                    <a:pos x="T0" y="T1"/>
                  </a:cxn>
                  <a:cxn ang="0">
                    <a:pos x="T2" y="T3"/>
                  </a:cxn>
                  <a:cxn ang="0">
                    <a:pos x="T4" y="T5"/>
                  </a:cxn>
                  <a:cxn ang="0">
                    <a:pos x="T6" y="T7"/>
                  </a:cxn>
                  <a:cxn ang="0">
                    <a:pos x="T8" y="T9"/>
                  </a:cxn>
                  <a:cxn ang="0">
                    <a:pos x="T10" y="T11"/>
                  </a:cxn>
                  <a:cxn ang="0">
                    <a:pos x="T12" y="T13"/>
                  </a:cxn>
                </a:cxnLst>
                <a:rect b="b" l="0" r="r" t="0"/>
                <a:pathLst>
                  <a:path h="4" w="3">
                    <a:moveTo>
                      <a:pt x="3" y="3"/>
                    </a:moveTo>
                    <a:cubicBezTo>
                      <a:pt x="3" y="2"/>
                      <a:pt x="3" y="1"/>
                      <a:pt x="2" y="0"/>
                    </a:cubicBezTo>
                    <a:cubicBezTo>
                      <a:pt x="2" y="0"/>
                      <a:pt x="1" y="0"/>
                      <a:pt x="1" y="0"/>
                    </a:cubicBezTo>
                    <a:cubicBezTo>
                      <a:pt x="1" y="0"/>
                      <a:pt x="1" y="0"/>
                      <a:pt x="1" y="1"/>
                    </a:cubicBezTo>
                    <a:cubicBezTo>
                      <a:pt x="0" y="1"/>
                      <a:pt x="1" y="3"/>
                      <a:pt x="1" y="3"/>
                    </a:cubicBezTo>
                    <a:cubicBezTo>
                      <a:pt x="2" y="3"/>
                      <a:pt x="2" y="4"/>
                      <a:pt x="2" y="4"/>
                    </a:cubicBezTo>
                    <a:cubicBezTo>
                      <a:pt x="2" y="3"/>
                      <a:pt x="3" y="3"/>
                      <a:pt x="3" y="3"/>
                    </a:cubicBezTo>
                    <a:close/>
                  </a:path>
                </a:pathLst>
              </a:custGeom>
              <a:solidFill>
                <a:srgbClr val="DAEBF7"/>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81" name="Freeform 371">
                <a:extLst>
                  <a:ext uri="{FF2B5EF4-FFF2-40B4-BE49-F238E27FC236}">
                    <a16:creationId xmlns:a16="http://schemas.microsoft.com/office/drawing/2014/main" id="{7166211A-9505-49D6-BB26-588D2964007D}"/>
                  </a:ext>
                </a:extLst>
              </p:cNvPr>
              <p:cNvSpPr/>
              <p:nvPr/>
            </p:nvSpPr>
            <p:spPr bwMode="auto">
              <a:xfrm>
                <a:off x="5234" y="1247"/>
                <a:ext cx="49" cy="23"/>
              </a:xfrm>
              <a:custGeom>
                <a:gdLst>
                  <a:gd fmla="*/ 0 w 13" name="T0"/>
                  <a:gd fmla="*/ 4 h 6" name="T1"/>
                  <a:gd fmla="*/ 1 w 13" name="T2"/>
                  <a:gd fmla="*/ 5 h 6" name="T3"/>
                  <a:gd fmla="*/ 3 w 13" name="T4"/>
                  <a:gd fmla="*/ 6 h 6" name="T5"/>
                  <a:gd fmla="*/ 3 w 13" name="T6"/>
                  <a:gd fmla="*/ 6 h 6" name="T7"/>
                  <a:gd fmla="*/ 3 w 13" name="T8"/>
                  <a:gd fmla="*/ 6 h 6" name="T9"/>
                  <a:gd fmla="*/ 3 w 13" name="T10"/>
                  <a:gd fmla="*/ 6 h 6" name="T11"/>
                  <a:gd fmla="*/ 3 w 13" name="T12"/>
                  <a:gd fmla="*/ 6 h 6" name="T13"/>
                  <a:gd fmla="*/ 4 w 13" name="T14"/>
                  <a:gd fmla="*/ 6 h 6" name="T15"/>
                  <a:gd fmla="*/ 4 w 13" name="T16"/>
                  <a:gd fmla="*/ 6 h 6" name="T17"/>
                  <a:gd fmla="*/ 4 w 13" name="T18"/>
                  <a:gd fmla="*/ 5 h 6" name="T19"/>
                  <a:gd fmla="*/ 4 w 13" name="T20"/>
                  <a:gd fmla="*/ 5 h 6" name="T21"/>
                  <a:gd fmla="*/ 4 w 13" name="T22"/>
                  <a:gd fmla="*/ 5 h 6" name="T23"/>
                  <a:gd fmla="*/ 4 w 13" name="T24"/>
                  <a:gd fmla="*/ 5 h 6" name="T25"/>
                  <a:gd fmla="*/ 5 w 13" name="T26"/>
                  <a:gd fmla="*/ 5 h 6" name="T27"/>
                  <a:gd fmla="*/ 5 w 13" name="T28"/>
                  <a:gd fmla="*/ 5 h 6" name="T29"/>
                  <a:gd fmla="*/ 5 w 13" name="T30"/>
                  <a:gd fmla="*/ 5 h 6" name="T31"/>
                  <a:gd fmla="*/ 5 w 13" name="T32"/>
                  <a:gd fmla="*/ 5 h 6" name="T33"/>
                  <a:gd fmla="*/ 5 w 13" name="T34"/>
                  <a:gd fmla="*/ 5 h 6" name="T35"/>
                  <a:gd fmla="*/ 5 w 13" name="T36"/>
                  <a:gd fmla="*/ 5 h 6" name="T37"/>
                  <a:gd fmla="*/ 6 w 13" name="T38"/>
                  <a:gd fmla="*/ 5 h 6" name="T39"/>
                  <a:gd fmla="*/ 6 w 13" name="T40"/>
                  <a:gd fmla="*/ 5 h 6" name="T41"/>
                  <a:gd fmla="*/ 6 w 13" name="T42"/>
                  <a:gd fmla="*/ 5 h 6" name="T43"/>
                  <a:gd fmla="*/ 6 w 13" name="T44"/>
                  <a:gd fmla="*/ 5 h 6" name="T45"/>
                  <a:gd fmla="*/ 6 w 13" name="T46"/>
                  <a:gd fmla="*/ 5 h 6" name="T47"/>
                  <a:gd fmla="*/ 6 w 13" name="T48"/>
                  <a:gd fmla="*/ 5 h 6" name="T49"/>
                  <a:gd fmla="*/ 7 w 13" name="T50"/>
                  <a:gd fmla="*/ 5 h 6" name="T51"/>
                  <a:gd fmla="*/ 7 w 13" name="T52"/>
                  <a:gd fmla="*/ 5 h 6" name="T53"/>
                  <a:gd fmla="*/ 7 w 13" name="T54"/>
                  <a:gd fmla="*/ 5 h 6" name="T55"/>
                  <a:gd fmla="*/ 7 w 13" name="T56"/>
                  <a:gd fmla="*/ 5 h 6" name="T57"/>
                  <a:gd fmla="*/ 7 w 13" name="T58"/>
                  <a:gd fmla="*/ 5 h 6" name="T59"/>
                  <a:gd fmla="*/ 8 w 13" name="T60"/>
                  <a:gd fmla="*/ 5 h 6" name="T61"/>
                  <a:gd fmla="*/ 8 w 13" name="T62"/>
                  <a:gd fmla="*/ 5 h 6" name="T63"/>
                  <a:gd fmla="*/ 8 w 13" name="T64"/>
                  <a:gd fmla="*/ 5 h 6" name="T65"/>
                  <a:gd fmla="*/ 8 w 13" name="T66"/>
                  <a:gd fmla="*/ 5 h 6" name="T67"/>
                  <a:gd fmla="*/ 8 w 13" name="T68"/>
                  <a:gd fmla="*/ 5 h 6" name="T69"/>
                  <a:gd fmla="*/ 8 w 13" name="T70"/>
                  <a:gd fmla="*/ 5 h 6" name="T71"/>
                  <a:gd fmla="*/ 9 w 13" name="T72"/>
                  <a:gd fmla="*/ 5 h 6" name="T73"/>
                  <a:gd fmla="*/ 9 w 13" name="T74"/>
                  <a:gd fmla="*/ 5 h 6" name="T75"/>
                  <a:gd fmla="*/ 9 w 13" name="T76"/>
                  <a:gd fmla="*/ 5 h 6" name="T77"/>
                  <a:gd fmla="*/ 9 w 13" name="T78"/>
                  <a:gd fmla="*/ 5 h 6" name="T79"/>
                  <a:gd fmla="*/ 9 w 13" name="T80"/>
                  <a:gd fmla="*/ 5 h 6" name="T81"/>
                  <a:gd fmla="*/ 9 w 13" name="T82"/>
                  <a:gd fmla="*/ 5 h 6" name="T83"/>
                  <a:gd fmla="*/ 10 w 13" name="T84"/>
                  <a:gd fmla="*/ 4 h 6" name="T85"/>
                  <a:gd fmla="*/ 10 w 13" name="T86"/>
                  <a:gd fmla="*/ 4 h 6" name="T87"/>
                  <a:gd fmla="*/ 10 w 13" name="T88"/>
                  <a:gd fmla="*/ 4 h 6" name="T89"/>
                  <a:gd fmla="*/ 10 w 13" name="T90"/>
                  <a:gd fmla="*/ 4 h 6" name="T91"/>
                  <a:gd fmla="*/ 10 w 13" name="T92"/>
                  <a:gd fmla="*/ 4 h 6" name="T93"/>
                  <a:gd fmla="*/ 11 w 13" name="T94"/>
                  <a:gd fmla="*/ 4 h 6" name="T95"/>
                  <a:gd fmla="*/ 11 w 13" name="T96"/>
                  <a:gd fmla="*/ 4 h 6" name="T97"/>
                  <a:gd fmla="*/ 11 w 13" name="T98"/>
                  <a:gd fmla="*/ 4 h 6" name="T99"/>
                  <a:gd fmla="*/ 11 w 13" name="T100"/>
                  <a:gd fmla="*/ 4 h 6" name="T101"/>
                  <a:gd fmla="*/ 11 w 13" name="T102"/>
                  <a:gd fmla="*/ 4 h 6" name="T103"/>
                  <a:gd fmla="*/ 11 w 13" name="T104"/>
                  <a:gd fmla="*/ 4 h 6" name="T105"/>
                  <a:gd fmla="*/ 13 w 13" name="T106"/>
                  <a:gd fmla="*/ 3 h 6" name="T107"/>
                  <a:gd fmla="*/ 13 w 13" name="T108"/>
                  <a:gd fmla="*/ 0 h 6" name="T109"/>
                  <a:gd fmla="*/ 0 w 13" name="T110"/>
                  <a:gd fmla="*/ 4 h 6"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6" w="13">
                    <a:moveTo>
                      <a:pt x="0" y="4"/>
                    </a:moveTo>
                    <a:cubicBezTo>
                      <a:pt x="1" y="4"/>
                      <a:pt x="1" y="5"/>
                      <a:pt x="1" y="5"/>
                    </a:cubicBezTo>
                    <a:cubicBezTo>
                      <a:pt x="2" y="6"/>
                      <a:pt x="2" y="6"/>
                      <a:pt x="3" y="6"/>
                    </a:cubicBezTo>
                    <a:cubicBezTo>
                      <a:pt x="3" y="6"/>
                      <a:pt x="3" y="6"/>
                      <a:pt x="3" y="6"/>
                    </a:cubicBezTo>
                    <a:cubicBezTo>
                      <a:pt x="3" y="6"/>
                      <a:pt x="3" y="6"/>
                      <a:pt x="3" y="6"/>
                    </a:cubicBezTo>
                    <a:cubicBezTo>
                      <a:pt x="3" y="6"/>
                      <a:pt x="3" y="6"/>
                      <a:pt x="3" y="6"/>
                    </a:cubicBezTo>
                    <a:cubicBezTo>
                      <a:pt x="3" y="6"/>
                      <a:pt x="3" y="6"/>
                      <a:pt x="3" y="6"/>
                    </a:cubicBezTo>
                    <a:cubicBezTo>
                      <a:pt x="3" y="6"/>
                      <a:pt x="3" y="6"/>
                      <a:pt x="4" y="6"/>
                    </a:cubicBezTo>
                    <a:cubicBezTo>
                      <a:pt x="4" y="6"/>
                      <a:pt x="4" y="6"/>
                      <a:pt x="4" y="6"/>
                    </a:cubicBezTo>
                    <a:cubicBezTo>
                      <a:pt x="4" y="6"/>
                      <a:pt x="4" y="6"/>
                      <a:pt x="4" y="5"/>
                    </a:cubicBezTo>
                    <a:cubicBezTo>
                      <a:pt x="4" y="5"/>
                      <a:pt x="4" y="5"/>
                      <a:pt x="4" y="5"/>
                    </a:cubicBezTo>
                    <a:cubicBezTo>
                      <a:pt x="4" y="5"/>
                      <a:pt x="4" y="5"/>
                      <a:pt x="4" y="5"/>
                    </a:cubicBezTo>
                    <a:cubicBezTo>
                      <a:pt x="4" y="5"/>
                      <a:pt x="4" y="5"/>
                      <a:pt x="4" y="5"/>
                    </a:cubicBezTo>
                    <a:cubicBezTo>
                      <a:pt x="4" y="5"/>
                      <a:pt x="4" y="5"/>
                      <a:pt x="5" y="5"/>
                    </a:cubicBezTo>
                    <a:cubicBezTo>
                      <a:pt x="5" y="5"/>
                      <a:pt x="5" y="5"/>
                      <a:pt x="5" y="5"/>
                    </a:cubicBezTo>
                    <a:cubicBezTo>
                      <a:pt x="5" y="5"/>
                      <a:pt x="5" y="5"/>
                      <a:pt x="5" y="5"/>
                    </a:cubicBezTo>
                    <a:cubicBezTo>
                      <a:pt x="5" y="5"/>
                      <a:pt x="5" y="5"/>
                      <a:pt x="5" y="5"/>
                    </a:cubicBezTo>
                    <a:cubicBezTo>
                      <a:pt x="5" y="5"/>
                      <a:pt x="5" y="5"/>
                      <a:pt x="5" y="5"/>
                    </a:cubicBezTo>
                    <a:cubicBezTo>
                      <a:pt x="5" y="5"/>
                      <a:pt x="5" y="5"/>
                      <a:pt x="5" y="5"/>
                    </a:cubicBezTo>
                    <a:cubicBezTo>
                      <a:pt x="5" y="5"/>
                      <a:pt x="6" y="5"/>
                      <a:pt x="6" y="5"/>
                    </a:cubicBezTo>
                    <a:cubicBezTo>
                      <a:pt x="6" y="5"/>
                      <a:pt x="6" y="5"/>
                      <a:pt x="6" y="5"/>
                    </a:cubicBezTo>
                    <a:cubicBezTo>
                      <a:pt x="6" y="5"/>
                      <a:pt x="6" y="5"/>
                      <a:pt x="6" y="5"/>
                    </a:cubicBezTo>
                    <a:cubicBezTo>
                      <a:pt x="6" y="5"/>
                      <a:pt x="6" y="5"/>
                      <a:pt x="6" y="5"/>
                    </a:cubicBezTo>
                    <a:cubicBezTo>
                      <a:pt x="6" y="5"/>
                      <a:pt x="6" y="5"/>
                      <a:pt x="6" y="5"/>
                    </a:cubicBezTo>
                    <a:cubicBezTo>
                      <a:pt x="6" y="5"/>
                      <a:pt x="6" y="5"/>
                      <a:pt x="6" y="5"/>
                    </a:cubicBezTo>
                    <a:cubicBezTo>
                      <a:pt x="7" y="5"/>
                      <a:pt x="7" y="5"/>
                      <a:pt x="7" y="5"/>
                    </a:cubicBezTo>
                    <a:cubicBezTo>
                      <a:pt x="7" y="5"/>
                      <a:pt x="7" y="5"/>
                      <a:pt x="7" y="5"/>
                    </a:cubicBezTo>
                    <a:cubicBezTo>
                      <a:pt x="7" y="5"/>
                      <a:pt x="7" y="5"/>
                      <a:pt x="7" y="5"/>
                    </a:cubicBezTo>
                    <a:cubicBezTo>
                      <a:pt x="7" y="5"/>
                      <a:pt x="7" y="5"/>
                      <a:pt x="7" y="5"/>
                    </a:cubicBezTo>
                    <a:cubicBezTo>
                      <a:pt x="7" y="5"/>
                      <a:pt x="7" y="5"/>
                      <a:pt x="7" y="5"/>
                    </a:cubicBezTo>
                    <a:cubicBezTo>
                      <a:pt x="7" y="5"/>
                      <a:pt x="7" y="5"/>
                      <a:pt x="8" y="5"/>
                    </a:cubicBezTo>
                    <a:cubicBezTo>
                      <a:pt x="8" y="5"/>
                      <a:pt x="8" y="5"/>
                      <a:pt x="8" y="5"/>
                    </a:cubicBezTo>
                    <a:cubicBezTo>
                      <a:pt x="8" y="5"/>
                      <a:pt x="8" y="5"/>
                      <a:pt x="8" y="5"/>
                    </a:cubicBezTo>
                    <a:cubicBezTo>
                      <a:pt x="8" y="5"/>
                      <a:pt x="8" y="5"/>
                      <a:pt x="8" y="5"/>
                    </a:cubicBezTo>
                    <a:cubicBezTo>
                      <a:pt x="8" y="5"/>
                      <a:pt x="8" y="5"/>
                      <a:pt x="8" y="5"/>
                    </a:cubicBezTo>
                    <a:cubicBezTo>
                      <a:pt x="8" y="5"/>
                      <a:pt x="8" y="5"/>
                      <a:pt x="8" y="5"/>
                    </a:cubicBezTo>
                    <a:cubicBezTo>
                      <a:pt x="8" y="5"/>
                      <a:pt x="9" y="5"/>
                      <a:pt x="9" y="5"/>
                    </a:cubicBezTo>
                    <a:cubicBezTo>
                      <a:pt x="9" y="5"/>
                      <a:pt x="9" y="5"/>
                      <a:pt x="9" y="5"/>
                    </a:cubicBezTo>
                    <a:cubicBezTo>
                      <a:pt x="9" y="5"/>
                      <a:pt x="9" y="5"/>
                      <a:pt x="9" y="5"/>
                    </a:cubicBezTo>
                    <a:cubicBezTo>
                      <a:pt x="9" y="5"/>
                      <a:pt x="9" y="5"/>
                      <a:pt x="9" y="5"/>
                    </a:cubicBezTo>
                    <a:cubicBezTo>
                      <a:pt x="9" y="5"/>
                      <a:pt x="9" y="5"/>
                      <a:pt x="9" y="5"/>
                    </a:cubicBezTo>
                    <a:cubicBezTo>
                      <a:pt x="9" y="5"/>
                      <a:pt x="9" y="5"/>
                      <a:pt x="9" y="5"/>
                    </a:cubicBezTo>
                    <a:cubicBezTo>
                      <a:pt x="10" y="4"/>
                      <a:pt x="10" y="4"/>
                      <a:pt x="10" y="4"/>
                    </a:cubicBezTo>
                    <a:cubicBezTo>
                      <a:pt x="10" y="4"/>
                      <a:pt x="10" y="4"/>
                      <a:pt x="10" y="4"/>
                    </a:cubicBezTo>
                    <a:cubicBezTo>
                      <a:pt x="10" y="4"/>
                      <a:pt x="10" y="4"/>
                      <a:pt x="10" y="4"/>
                    </a:cubicBezTo>
                    <a:cubicBezTo>
                      <a:pt x="10" y="4"/>
                      <a:pt x="10" y="4"/>
                      <a:pt x="10" y="4"/>
                    </a:cubicBezTo>
                    <a:cubicBezTo>
                      <a:pt x="10" y="4"/>
                      <a:pt x="10" y="4"/>
                      <a:pt x="10" y="4"/>
                    </a:cubicBezTo>
                    <a:cubicBezTo>
                      <a:pt x="10" y="4"/>
                      <a:pt x="10"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2" y="4"/>
                      <a:pt x="12" y="4"/>
                      <a:pt x="13" y="3"/>
                    </a:cubicBezTo>
                    <a:cubicBezTo>
                      <a:pt x="13" y="2"/>
                      <a:pt x="13" y="1"/>
                      <a:pt x="13" y="0"/>
                    </a:cubicBezTo>
                    <a:lnTo>
                      <a:pt x="0" y="4"/>
                    </a:lnTo>
                    <a:close/>
                  </a:path>
                </a:pathLst>
              </a:custGeom>
              <a:solidFill>
                <a:srgbClr val="FFB03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82" name="Freeform 372">
                <a:extLst>
                  <a:ext uri="{FF2B5EF4-FFF2-40B4-BE49-F238E27FC236}">
                    <a16:creationId xmlns:a16="http://schemas.microsoft.com/office/drawing/2014/main" id="{ABF3A9AE-EBF0-4FA1-8E3F-9275D7572C2F}"/>
                  </a:ext>
                </a:extLst>
              </p:cNvPr>
              <p:cNvSpPr/>
              <p:nvPr/>
            </p:nvSpPr>
            <p:spPr bwMode="auto">
              <a:xfrm>
                <a:off x="5234" y="1240"/>
                <a:ext cx="45" cy="19"/>
              </a:xfrm>
              <a:custGeom>
                <a:gdLst>
                  <a:gd fmla="*/ 12 w 12" name="T0"/>
                  <a:gd fmla="*/ 1 h 5" name="T1"/>
                  <a:gd fmla="*/ 10 w 12" name="T2"/>
                  <a:gd fmla="*/ 0 h 5" name="T3"/>
                  <a:gd fmla="*/ 10 w 12" name="T4"/>
                  <a:gd fmla="*/ 1 h 5" name="T5"/>
                  <a:gd fmla="*/ 10 w 12" name="T6"/>
                  <a:gd fmla="*/ 1 h 5" name="T7"/>
                  <a:gd fmla="*/ 10 w 12" name="T8"/>
                  <a:gd fmla="*/ 1 h 5" name="T9"/>
                  <a:gd fmla="*/ 9 w 12" name="T10"/>
                  <a:gd fmla="*/ 1 h 5" name="T11"/>
                  <a:gd fmla="*/ 9 w 12" name="T12"/>
                  <a:gd fmla="*/ 1 h 5" name="T13"/>
                  <a:gd fmla="*/ 9 w 12" name="T14"/>
                  <a:gd fmla="*/ 1 h 5" name="T15"/>
                  <a:gd fmla="*/ 9 w 12" name="T16"/>
                  <a:gd fmla="*/ 1 h 5" name="T17"/>
                  <a:gd fmla="*/ 9 w 12" name="T18"/>
                  <a:gd fmla="*/ 1 h 5" name="T19"/>
                  <a:gd fmla="*/ 8 w 12" name="T20"/>
                  <a:gd fmla="*/ 1 h 5" name="T21"/>
                  <a:gd fmla="*/ 8 w 12" name="T22"/>
                  <a:gd fmla="*/ 1 h 5" name="T23"/>
                  <a:gd fmla="*/ 8 w 12" name="T24"/>
                  <a:gd fmla="*/ 1 h 5" name="T25"/>
                  <a:gd fmla="*/ 8 w 12" name="T26"/>
                  <a:gd fmla="*/ 1 h 5" name="T27"/>
                  <a:gd fmla="*/ 8 w 12" name="T28"/>
                  <a:gd fmla="*/ 1 h 5" name="T29"/>
                  <a:gd fmla="*/ 8 w 12" name="T30"/>
                  <a:gd fmla="*/ 1 h 5" name="T31"/>
                  <a:gd fmla="*/ 7 w 12" name="T32"/>
                  <a:gd fmla="*/ 1 h 5" name="T33"/>
                  <a:gd fmla="*/ 7 w 12" name="T34"/>
                  <a:gd fmla="*/ 1 h 5" name="T35"/>
                  <a:gd fmla="*/ 7 w 12" name="T36"/>
                  <a:gd fmla="*/ 1 h 5" name="T37"/>
                  <a:gd fmla="*/ 7 w 12" name="T38"/>
                  <a:gd fmla="*/ 2 h 5" name="T39"/>
                  <a:gd fmla="*/ 7 w 12" name="T40"/>
                  <a:gd fmla="*/ 2 h 5" name="T41"/>
                  <a:gd fmla="*/ 7 w 12" name="T42"/>
                  <a:gd fmla="*/ 2 h 5" name="T43"/>
                  <a:gd fmla="*/ 6 w 12" name="T44"/>
                  <a:gd fmla="*/ 2 h 5" name="T45"/>
                  <a:gd fmla="*/ 6 w 12" name="T46"/>
                  <a:gd fmla="*/ 2 h 5" name="T47"/>
                  <a:gd fmla="*/ 6 w 12" name="T48"/>
                  <a:gd fmla="*/ 2 h 5" name="T49"/>
                  <a:gd fmla="*/ 6 w 12" name="T50"/>
                  <a:gd fmla="*/ 2 h 5" name="T51"/>
                  <a:gd fmla="*/ 6 w 12" name="T52"/>
                  <a:gd fmla="*/ 2 h 5" name="T53"/>
                  <a:gd fmla="*/ 6 w 12" name="T54"/>
                  <a:gd fmla="*/ 2 h 5" name="T55"/>
                  <a:gd fmla="*/ 5 w 12" name="T56"/>
                  <a:gd fmla="*/ 2 h 5" name="T57"/>
                  <a:gd fmla="*/ 5 w 12" name="T58"/>
                  <a:gd fmla="*/ 2 h 5" name="T59"/>
                  <a:gd fmla="*/ 5 w 12" name="T60"/>
                  <a:gd fmla="*/ 2 h 5" name="T61"/>
                  <a:gd fmla="*/ 5 w 12" name="T62"/>
                  <a:gd fmla="*/ 2 h 5" name="T63"/>
                  <a:gd fmla="*/ 5 w 12" name="T64"/>
                  <a:gd fmla="*/ 2 h 5" name="T65"/>
                  <a:gd fmla="*/ 5 w 12" name="T66"/>
                  <a:gd fmla="*/ 2 h 5" name="T67"/>
                  <a:gd fmla="*/ 4 w 12" name="T68"/>
                  <a:gd fmla="*/ 2 h 5" name="T69"/>
                  <a:gd fmla="*/ 4 w 12" name="T70"/>
                  <a:gd fmla="*/ 3 h 5" name="T71"/>
                  <a:gd fmla="*/ 4 w 12" name="T72"/>
                  <a:gd fmla="*/ 3 h 5" name="T73"/>
                  <a:gd fmla="*/ 4 w 12" name="T74"/>
                  <a:gd fmla="*/ 3 h 5" name="T75"/>
                  <a:gd fmla="*/ 4 w 12" name="T76"/>
                  <a:gd fmla="*/ 3 h 5" name="T77"/>
                  <a:gd fmla="*/ 4 w 12" name="T78"/>
                  <a:gd fmla="*/ 3 h 5" name="T79"/>
                  <a:gd fmla="*/ 3 w 12" name="T80"/>
                  <a:gd fmla="*/ 3 h 5" name="T81"/>
                  <a:gd fmla="*/ 3 w 12" name="T82"/>
                  <a:gd fmla="*/ 3 h 5" name="T83"/>
                  <a:gd fmla="*/ 3 w 12" name="T84"/>
                  <a:gd fmla="*/ 3 h 5" name="T85"/>
                  <a:gd fmla="*/ 3 w 12" name="T86"/>
                  <a:gd fmla="*/ 3 h 5" name="T87"/>
                  <a:gd fmla="*/ 3 w 12" name="T88"/>
                  <a:gd fmla="*/ 3 h 5" name="T89"/>
                  <a:gd fmla="*/ 3 w 12" name="T90"/>
                  <a:gd fmla="*/ 3 h 5" name="T91"/>
                  <a:gd fmla="*/ 2 w 12" name="T92"/>
                  <a:gd fmla="*/ 3 h 5" name="T93"/>
                  <a:gd fmla="*/ 2 w 12" name="T94"/>
                  <a:gd fmla="*/ 3 h 5" name="T95"/>
                  <a:gd fmla="*/ 2 w 12" name="T96"/>
                  <a:gd fmla="*/ 3 h 5" name="T97"/>
                  <a:gd fmla="*/ 2 w 12" name="T98"/>
                  <a:gd fmla="*/ 3 h 5" name="T99"/>
                  <a:gd fmla="*/ 2 w 12" name="T100"/>
                  <a:gd fmla="*/ 3 h 5" name="T101"/>
                  <a:gd fmla="*/ 2 w 12" name="T102"/>
                  <a:gd fmla="*/ 4 h 5" name="T103"/>
                  <a:gd fmla="*/ 1 w 12" name="T104"/>
                  <a:gd fmla="*/ 4 h 5" name="T105"/>
                  <a:gd fmla="*/ 0 w 12" name="T106"/>
                  <a:gd fmla="*/ 5 h 5" name="T107"/>
                  <a:gd fmla="*/ 12 w 12" name="T108"/>
                  <a:gd fmla="*/ 2 h 5" name="T109"/>
                  <a:gd fmla="*/ 12 w 12" name="T110"/>
                  <a:gd fmla="*/ 1 h 5"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5" w="12">
                    <a:moveTo>
                      <a:pt x="12" y="1"/>
                    </a:moveTo>
                    <a:cubicBezTo>
                      <a:pt x="11" y="0"/>
                      <a:pt x="11" y="0"/>
                      <a:pt x="10" y="0"/>
                    </a:cubicBezTo>
                    <a:cubicBezTo>
                      <a:pt x="10" y="0"/>
                      <a:pt x="10" y="1"/>
                      <a:pt x="10" y="1"/>
                    </a:cubicBezTo>
                    <a:cubicBezTo>
                      <a:pt x="10" y="1"/>
                      <a:pt x="10" y="1"/>
                      <a:pt x="10" y="1"/>
                    </a:cubicBezTo>
                    <a:cubicBezTo>
                      <a:pt x="10" y="1"/>
                      <a:pt x="10" y="1"/>
                      <a:pt x="10" y="1"/>
                    </a:cubicBezTo>
                    <a:cubicBezTo>
                      <a:pt x="9" y="1"/>
                      <a:pt x="9" y="1"/>
                      <a:pt x="9" y="1"/>
                    </a:cubicBezTo>
                    <a:cubicBezTo>
                      <a:pt x="9" y="1"/>
                      <a:pt x="9" y="1"/>
                      <a:pt x="9" y="1"/>
                    </a:cubicBezTo>
                    <a:cubicBezTo>
                      <a:pt x="9" y="1"/>
                      <a:pt x="9" y="1"/>
                      <a:pt x="9" y="1"/>
                    </a:cubicBezTo>
                    <a:cubicBezTo>
                      <a:pt x="9" y="1"/>
                      <a:pt x="9" y="1"/>
                      <a:pt x="9" y="1"/>
                    </a:cubicBezTo>
                    <a:cubicBezTo>
                      <a:pt x="9" y="1"/>
                      <a:pt x="9" y="1"/>
                      <a:pt x="9" y="1"/>
                    </a:cubicBezTo>
                    <a:cubicBezTo>
                      <a:pt x="9" y="1"/>
                      <a:pt x="9" y="1"/>
                      <a:pt x="8" y="1"/>
                    </a:cubicBezTo>
                    <a:cubicBezTo>
                      <a:pt x="8" y="1"/>
                      <a:pt x="8" y="1"/>
                      <a:pt x="8" y="1"/>
                    </a:cubicBezTo>
                    <a:cubicBezTo>
                      <a:pt x="8" y="1"/>
                      <a:pt x="8" y="1"/>
                      <a:pt x="8" y="1"/>
                    </a:cubicBezTo>
                    <a:cubicBezTo>
                      <a:pt x="8" y="1"/>
                      <a:pt x="8" y="1"/>
                      <a:pt x="8" y="1"/>
                    </a:cubicBezTo>
                    <a:cubicBezTo>
                      <a:pt x="8" y="1"/>
                      <a:pt x="8" y="1"/>
                      <a:pt x="8" y="1"/>
                    </a:cubicBezTo>
                    <a:cubicBezTo>
                      <a:pt x="8" y="1"/>
                      <a:pt x="8" y="1"/>
                      <a:pt x="8" y="1"/>
                    </a:cubicBezTo>
                    <a:cubicBezTo>
                      <a:pt x="8" y="1"/>
                      <a:pt x="8" y="1"/>
                      <a:pt x="7" y="1"/>
                    </a:cubicBezTo>
                    <a:cubicBezTo>
                      <a:pt x="7" y="1"/>
                      <a:pt x="7" y="1"/>
                      <a:pt x="7" y="1"/>
                    </a:cubicBezTo>
                    <a:cubicBezTo>
                      <a:pt x="7" y="1"/>
                      <a:pt x="7" y="1"/>
                      <a:pt x="7" y="1"/>
                    </a:cubicBezTo>
                    <a:cubicBezTo>
                      <a:pt x="7" y="2"/>
                      <a:pt x="7" y="2"/>
                      <a:pt x="7" y="2"/>
                    </a:cubicBezTo>
                    <a:cubicBezTo>
                      <a:pt x="7" y="2"/>
                      <a:pt x="7" y="2"/>
                      <a:pt x="7" y="2"/>
                    </a:cubicBezTo>
                    <a:cubicBezTo>
                      <a:pt x="7" y="2"/>
                      <a:pt x="7" y="2"/>
                      <a:pt x="7" y="2"/>
                    </a:cubicBezTo>
                    <a:cubicBezTo>
                      <a:pt x="7" y="2"/>
                      <a:pt x="7" y="2"/>
                      <a:pt x="6" y="2"/>
                    </a:cubicBezTo>
                    <a:cubicBezTo>
                      <a:pt x="6" y="2"/>
                      <a:pt x="6" y="2"/>
                      <a:pt x="6" y="2"/>
                    </a:cubicBezTo>
                    <a:cubicBezTo>
                      <a:pt x="6" y="2"/>
                      <a:pt x="6" y="2"/>
                      <a:pt x="6" y="2"/>
                    </a:cubicBezTo>
                    <a:cubicBezTo>
                      <a:pt x="6" y="2"/>
                      <a:pt x="6" y="2"/>
                      <a:pt x="6" y="2"/>
                    </a:cubicBezTo>
                    <a:cubicBezTo>
                      <a:pt x="6" y="2"/>
                      <a:pt x="6" y="2"/>
                      <a:pt x="6" y="2"/>
                    </a:cubicBezTo>
                    <a:cubicBezTo>
                      <a:pt x="6" y="2"/>
                      <a:pt x="6" y="2"/>
                      <a:pt x="6" y="2"/>
                    </a:cubicBezTo>
                    <a:cubicBezTo>
                      <a:pt x="6" y="2"/>
                      <a:pt x="5" y="2"/>
                      <a:pt x="5" y="2"/>
                    </a:cubicBezTo>
                    <a:cubicBezTo>
                      <a:pt x="5" y="2"/>
                      <a:pt x="5" y="2"/>
                      <a:pt x="5" y="2"/>
                    </a:cubicBezTo>
                    <a:cubicBezTo>
                      <a:pt x="5" y="2"/>
                      <a:pt x="5" y="2"/>
                      <a:pt x="5" y="2"/>
                    </a:cubicBezTo>
                    <a:cubicBezTo>
                      <a:pt x="5" y="2"/>
                      <a:pt x="5" y="2"/>
                      <a:pt x="5" y="2"/>
                    </a:cubicBezTo>
                    <a:cubicBezTo>
                      <a:pt x="5" y="2"/>
                      <a:pt x="5" y="2"/>
                      <a:pt x="5" y="2"/>
                    </a:cubicBezTo>
                    <a:cubicBezTo>
                      <a:pt x="5" y="2"/>
                      <a:pt x="5" y="2"/>
                      <a:pt x="5" y="2"/>
                    </a:cubicBezTo>
                    <a:cubicBezTo>
                      <a:pt x="5" y="2"/>
                      <a:pt x="4" y="2"/>
                      <a:pt x="4" y="2"/>
                    </a:cubicBezTo>
                    <a:cubicBezTo>
                      <a:pt x="4" y="2"/>
                      <a:pt x="4" y="3"/>
                      <a:pt x="4" y="3"/>
                    </a:cubicBezTo>
                    <a:cubicBezTo>
                      <a:pt x="4" y="3"/>
                      <a:pt x="4" y="3"/>
                      <a:pt x="4" y="3"/>
                    </a:cubicBezTo>
                    <a:cubicBezTo>
                      <a:pt x="4" y="3"/>
                      <a:pt x="4" y="3"/>
                      <a:pt x="4" y="3"/>
                    </a:cubicBezTo>
                    <a:cubicBezTo>
                      <a:pt x="4" y="3"/>
                      <a:pt x="4" y="3"/>
                      <a:pt x="4" y="3"/>
                    </a:cubicBezTo>
                    <a:cubicBezTo>
                      <a:pt x="4" y="3"/>
                      <a:pt x="4" y="3"/>
                      <a:pt x="4" y="3"/>
                    </a:cubicBezTo>
                    <a:cubicBezTo>
                      <a:pt x="3" y="3"/>
                      <a:pt x="3" y="3"/>
                      <a:pt x="3" y="3"/>
                    </a:cubicBezTo>
                    <a:cubicBezTo>
                      <a:pt x="3" y="3"/>
                      <a:pt x="3" y="3"/>
                      <a:pt x="3" y="3"/>
                    </a:cubicBezTo>
                    <a:cubicBezTo>
                      <a:pt x="3" y="3"/>
                      <a:pt x="3" y="3"/>
                      <a:pt x="3" y="3"/>
                    </a:cubicBezTo>
                    <a:cubicBezTo>
                      <a:pt x="3" y="3"/>
                      <a:pt x="3" y="3"/>
                      <a:pt x="3" y="3"/>
                    </a:cubicBezTo>
                    <a:cubicBezTo>
                      <a:pt x="3" y="3"/>
                      <a:pt x="3" y="3"/>
                      <a:pt x="3" y="3"/>
                    </a:cubicBezTo>
                    <a:cubicBezTo>
                      <a:pt x="3" y="3"/>
                      <a:pt x="3" y="3"/>
                      <a:pt x="3" y="3"/>
                    </a:cubicBezTo>
                    <a:cubicBezTo>
                      <a:pt x="2" y="3"/>
                      <a:pt x="2" y="3"/>
                      <a:pt x="2" y="3"/>
                    </a:cubicBezTo>
                    <a:cubicBezTo>
                      <a:pt x="2" y="3"/>
                      <a:pt x="2" y="3"/>
                      <a:pt x="2" y="3"/>
                    </a:cubicBezTo>
                    <a:cubicBezTo>
                      <a:pt x="2" y="3"/>
                      <a:pt x="2" y="3"/>
                      <a:pt x="2" y="3"/>
                    </a:cubicBezTo>
                    <a:cubicBezTo>
                      <a:pt x="2" y="3"/>
                      <a:pt x="2" y="3"/>
                      <a:pt x="2" y="3"/>
                    </a:cubicBezTo>
                    <a:cubicBezTo>
                      <a:pt x="2" y="3"/>
                      <a:pt x="2" y="3"/>
                      <a:pt x="2" y="3"/>
                    </a:cubicBezTo>
                    <a:cubicBezTo>
                      <a:pt x="2" y="3"/>
                      <a:pt x="2" y="3"/>
                      <a:pt x="2" y="4"/>
                    </a:cubicBezTo>
                    <a:cubicBezTo>
                      <a:pt x="1" y="4"/>
                      <a:pt x="1" y="4"/>
                      <a:pt x="1" y="4"/>
                    </a:cubicBezTo>
                    <a:cubicBezTo>
                      <a:pt x="0" y="5"/>
                      <a:pt x="0" y="5"/>
                      <a:pt x="0" y="5"/>
                    </a:cubicBezTo>
                    <a:cubicBezTo>
                      <a:pt x="12" y="2"/>
                      <a:pt x="12" y="2"/>
                      <a:pt x="12" y="2"/>
                    </a:cubicBezTo>
                    <a:cubicBezTo>
                      <a:pt x="12" y="1"/>
                      <a:pt x="12" y="1"/>
                      <a:pt x="12" y="1"/>
                    </a:cubicBezTo>
                    <a:close/>
                  </a:path>
                </a:pathLst>
              </a:custGeom>
              <a:solidFill>
                <a:srgbClr val="FCE29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83" name="Freeform 373">
                <a:extLst>
                  <a:ext uri="{FF2B5EF4-FFF2-40B4-BE49-F238E27FC236}">
                    <a16:creationId xmlns:a16="http://schemas.microsoft.com/office/drawing/2014/main" id="{10E4EA0E-E529-4254-A51A-600C9ECE185B}"/>
                  </a:ext>
                </a:extLst>
              </p:cNvPr>
              <p:cNvSpPr/>
              <p:nvPr/>
            </p:nvSpPr>
            <p:spPr bwMode="auto">
              <a:xfrm>
                <a:off x="5234" y="1247"/>
                <a:ext cx="49" cy="16"/>
              </a:xfrm>
              <a:custGeom>
                <a:gdLst>
                  <a:gd fmla="*/ 0 w 13" name="T0"/>
                  <a:gd fmla="*/ 3 h 4" name="T1"/>
                  <a:gd fmla="*/ 0 w 13" name="T2"/>
                  <a:gd fmla="*/ 4 h 4" name="T3"/>
                  <a:gd fmla="*/ 13 w 13" name="T4"/>
                  <a:gd fmla="*/ 0 h 4" name="T5"/>
                  <a:gd fmla="*/ 12 w 13" name="T6"/>
                  <a:gd fmla="*/ 0 h 4" name="T7"/>
                  <a:gd fmla="*/ 0 w 13" name="T8"/>
                  <a:gd fmla="*/ 3 h 4" name="T9"/>
                </a:gdLst>
                <a:cxnLst>
                  <a:cxn ang="0">
                    <a:pos x="T0" y="T1"/>
                  </a:cxn>
                  <a:cxn ang="0">
                    <a:pos x="T2" y="T3"/>
                  </a:cxn>
                  <a:cxn ang="0">
                    <a:pos x="T4" y="T5"/>
                  </a:cxn>
                  <a:cxn ang="0">
                    <a:pos x="T6" y="T7"/>
                  </a:cxn>
                  <a:cxn ang="0">
                    <a:pos x="T8" y="T9"/>
                  </a:cxn>
                </a:cxnLst>
                <a:rect b="b" l="0" r="r" t="0"/>
                <a:pathLst>
                  <a:path h="4" w="13">
                    <a:moveTo>
                      <a:pt x="0" y="3"/>
                    </a:moveTo>
                    <a:cubicBezTo>
                      <a:pt x="0" y="3"/>
                      <a:pt x="0" y="4"/>
                      <a:pt x="0" y="4"/>
                    </a:cubicBezTo>
                    <a:cubicBezTo>
                      <a:pt x="13" y="0"/>
                      <a:pt x="13" y="0"/>
                      <a:pt x="13" y="0"/>
                    </a:cubicBezTo>
                    <a:cubicBezTo>
                      <a:pt x="13" y="0"/>
                      <a:pt x="12" y="0"/>
                      <a:pt x="12" y="0"/>
                    </a:cubicBezTo>
                    <a:lnTo>
                      <a:pt x="0" y="3"/>
                    </a:lnTo>
                    <a:close/>
                  </a:path>
                </a:pathLst>
              </a:custGeom>
              <a:solidFill>
                <a:srgbClr val="FCF2D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84" name="Freeform 374">
                <a:extLst>
                  <a:ext uri="{FF2B5EF4-FFF2-40B4-BE49-F238E27FC236}">
                    <a16:creationId xmlns:a16="http://schemas.microsoft.com/office/drawing/2014/main" id="{B6CF4ED1-E73D-4C92-B170-37D84C751393}"/>
                  </a:ext>
                </a:extLst>
              </p:cNvPr>
              <p:cNvSpPr/>
              <p:nvPr/>
            </p:nvSpPr>
            <p:spPr bwMode="auto">
              <a:xfrm>
                <a:off x="5264" y="1240"/>
                <a:ext cx="19" cy="26"/>
              </a:xfrm>
              <a:custGeom>
                <a:gdLst>
                  <a:gd fmla="*/ 2 w 5" name="T0"/>
                  <a:gd fmla="*/ 0 h 7" name="T1"/>
                  <a:gd fmla="*/ 2 w 5" name="T2"/>
                  <a:gd fmla="*/ 0 h 7" name="T3"/>
                  <a:gd fmla="*/ 1 w 5" name="T4"/>
                  <a:gd fmla="*/ 0 h 7" name="T5"/>
                  <a:gd fmla="*/ 1 w 5" name="T6"/>
                  <a:gd fmla="*/ 0 h 7" name="T7"/>
                  <a:gd fmla="*/ 1 w 5" name="T8"/>
                  <a:gd fmla="*/ 0 h 7" name="T9"/>
                  <a:gd fmla="*/ 1 w 5" name="T10"/>
                  <a:gd fmla="*/ 0 h 7" name="T11"/>
                  <a:gd fmla="*/ 0 w 5" name="T12"/>
                  <a:gd fmla="*/ 1 h 7" name="T13"/>
                  <a:gd fmla="*/ 1 w 5" name="T14"/>
                  <a:gd fmla="*/ 6 h 7" name="T15"/>
                  <a:gd fmla="*/ 3 w 5" name="T16"/>
                  <a:gd fmla="*/ 7 h 7" name="T17"/>
                  <a:gd fmla="*/ 3 w 5" name="T18"/>
                  <a:gd fmla="*/ 7 h 7" name="T19"/>
                  <a:gd fmla="*/ 3 w 5" name="T20"/>
                  <a:gd fmla="*/ 7 h 7" name="T21"/>
                  <a:gd fmla="*/ 3 w 5" name="T22"/>
                  <a:gd fmla="*/ 7 h 7" name="T23"/>
                  <a:gd fmla="*/ 4 w 5" name="T24"/>
                  <a:gd fmla="*/ 7 h 7" name="T25"/>
                  <a:gd fmla="*/ 4 w 5" name="T26"/>
                  <a:gd fmla="*/ 7 h 7" name="T27"/>
                  <a:gd fmla="*/ 4 w 5" name="T28"/>
                  <a:gd fmla="*/ 6 h 7" name="T29"/>
                  <a:gd fmla="*/ 3 w 5" name="T30"/>
                  <a:gd fmla="*/ 1 h 7" name="T31"/>
                  <a:gd fmla="*/ 2 w 5" name="T32"/>
                  <a:gd fmla="*/ 0 h 7"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7" w="5">
                    <a:moveTo>
                      <a:pt x="2" y="0"/>
                    </a:moveTo>
                    <a:cubicBezTo>
                      <a:pt x="2" y="0"/>
                      <a:pt x="2" y="0"/>
                      <a:pt x="2" y="0"/>
                    </a:cubicBezTo>
                    <a:cubicBezTo>
                      <a:pt x="1" y="0"/>
                      <a:pt x="1" y="0"/>
                      <a:pt x="1" y="0"/>
                    </a:cubicBezTo>
                    <a:cubicBezTo>
                      <a:pt x="1" y="0"/>
                      <a:pt x="1" y="0"/>
                      <a:pt x="1" y="0"/>
                    </a:cubicBezTo>
                    <a:cubicBezTo>
                      <a:pt x="1" y="0"/>
                      <a:pt x="1" y="0"/>
                      <a:pt x="1" y="0"/>
                    </a:cubicBezTo>
                    <a:cubicBezTo>
                      <a:pt x="1" y="0"/>
                      <a:pt x="1" y="0"/>
                      <a:pt x="1" y="0"/>
                    </a:cubicBezTo>
                    <a:cubicBezTo>
                      <a:pt x="1" y="0"/>
                      <a:pt x="0" y="0"/>
                      <a:pt x="0" y="1"/>
                    </a:cubicBezTo>
                    <a:cubicBezTo>
                      <a:pt x="0" y="3"/>
                      <a:pt x="0" y="5"/>
                      <a:pt x="1" y="6"/>
                    </a:cubicBezTo>
                    <a:cubicBezTo>
                      <a:pt x="2" y="7"/>
                      <a:pt x="3" y="7"/>
                      <a:pt x="3" y="7"/>
                    </a:cubicBezTo>
                    <a:cubicBezTo>
                      <a:pt x="3" y="7"/>
                      <a:pt x="3" y="7"/>
                      <a:pt x="3" y="7"/>
                    </a:cubicBezTo>
                    <a:cubicBezTo>
                      <a:pt x="3" y="7"/>
                      <a:pt x="3" y="7"/>
                      <a:pt x="3" y="7"/>
                    </a:cubicBezTo>
                    <a:cubicBezTo>
                      <a:pt x="3" y="7"/>
                      <a:pt x="3" y="7"/>
                      <a:pt x="3" y="7"/>
                    </a:cubicBezTo>
                    <a:cubicBezTo>
                      <a:pt x="4" y="7"/>
                      <a:pt x="4" y="7"/>
                      <a:pt x="4" y="7"/>
                    </a:cubicBezTo>
                    <a:cubicBezTo>
                      <a:pt x="4" y="7"/>
                      <a:pt x="4" y="7"/>
                      <a:pt x="4" y="7"/>
                    </a:cubicBezTo>
                    <a:cubicBezTo>
                      <a:pt x="4" y="6"/>
                      <a:pt x="4" y="6"/>
                      <a:pt x="4" y="6"/>
                    </a:cubicBezTo>
                    <a:cubicBezTo>
                      <a:pt x="5" y="4"/>
                      <a:pt x="4" y="2"/>
                      <a:pt x="3" y="1"/>
                    </a:cubicBezTo>
                    <a:cubicBezTo>
                      <a:pt x="3" y="0"/>
                      <a:pt x="2" y="0"/>
                      <a:pt x="2" y="0"/>
                    </a:cubicBezTo>
                    <a:close/>
                  </a:path>
                </a:pathLst>
              </a:custGeom>
              <a:solidFill>
                <a:srgbClr val="065087"/>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85" name="Freeform 375">
                <a:extLst>
                  <a:ext uri="{FF2B5EF4-FFF2-40B4-BE49-F238E27FC236}">
                    <a16:creationId xmlns:a16="http://schemas.microsoft.com/office/drawing/2014/main" id="{1BBEBC9D-B536-4BF3-8AB2-7AD41A56C539}"/>
                  </a:ext>
                </a:extLst>
              </p:cNvPr>
              <p:cNvSpPr/>
              <p:nvPr/>
            </p:nvSpPr>
            <p:spPr bwMode="auto">
              <a:xfrm>
                <a:off x="5264" y="1236"/>
                <a:ext cx="19" cy="30"/>
              </a:xfrm>
              <a:custGeom>
                <a:gdLst>
                  <a:gd fmla="*/ 4 w 5" name="T0"/>
                  <a:gd fmla="*/ 1 h 8" name="T1"/>
                  <a:gd fmla="*/ 5 w 5" name="T2"/>
                  <a:gd fmla="*/ 7 h 8" name="T3"/>
                  <a:gd fmla="*/ 2 w 5" name="T4"/>
                  <a:gd fmla="*/ 7 h 8" name="T5"/>
                  <a:gd fmla="*/ 1 w 5" name="T6"/>
                  <a:gd fmla="*/ 2 h 8" name="T7"/>
                  <a:gd fmla="*/ 4 w 5" name="T8"/>
                  <a:gd fmla="*/ 1 h 8" name="T9"/>
                </a:gdLst>
                <a:cxnLst>
                  <a:cxn ang="0">
                    <a:pos x="T0" y="T1"/>
                  </a:cxn>
                  <a:cxn ang="0">
                    <a:pos x="T2" y="T3"/>
                  </a:cxn>
                  <a:cxn ang="0">
                    <a:pos x="T4" y="T5"/>
                  </a:cxn>
                  <a:cxn ang="0">
                    <a:pos x="T6" y="T7"/>
                  </a:cxn>
                  <a:cxn ang="0">
                    <a:pos x="T8" y="T9"/>
                  </a:cxn>
                </a:cxnLst>
                <a:rect b="b" l="0" r="r" t="0"/>
                <a:pathLst>
                  <a:path h="8" w="5">
                    <a:moveTo>
                      <a:pt x="4" y="1"/>
                    </a:moveTo>
                    <a:cubicBezTo>
                      <a:pt x="5" y="3"/>
                      <a:pt x="5" y="5"/>
                      <a:pt x="5" y="7"/>
                    </a:cubicBezTo>
                    <a:cubicBezTo>
                      <a:pt x="4" y="8"/>
                      <a:pt x="3" y="8"/>
                      <a:pt x="2" y="7"/>
                    </a:cubicBezTo>
                    <a:cubicBezTo>
                      <a:pt x="1" y="6"/>
                      <a:pt x="0" y="3"/>
                      <a:pt x="1" y="2"/>
                    </a:cubicBezTo>
                    <a:cubicBezTo>
                      <a:pt x="1" y="0"/>
                      <a:pt x="2" y="0"/>
                      <a:pt x="4" y="1"/>
                    </a:cubicBezTo>
                    <a:close/>
                  </a:path>
                </a:pathLst>
              </a:custGeom>
              <a:solidFill>
                <a:srgbClr val="377EAA"/>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86" name="Freeform 376">
                <a:extLst>
                  <a:ext uri="{FF2B5EF4-FFF2-40B4-BE49-F238E27FC236}">
                    <a16:creationId xmlns:a16="http://schemas.microsoft.com/office/drawing/2014/main" id="{50CCDE8A-32A0-4DF1-9BD9-509F6EBDEF88}"/>
                  </a:ext>
                </a:extLst>
              </p:cNvPr>
              <p:cNvSpPr/>
              <p:nvPr/>
            </p:nvSpPr>
            <p:spPr bwMode="auto">
              <a:xfrm>
                <a:off x="5272" y="1244"/>
                <a:ext cx="11" cy="19"/>
              </a:xfrm>
              <a:custGeom>
                <a:gdLst>
                  <a:gd fmla="*/ 1 w 3" name="T0"/>
                  <a:gd fmla="*/ 0 h 5" name="T1"/>
                  <a:gd fmla="*/ 0 w 3" name="T2"/>
                  <a:gd fmla="*/ 0 h 5" name="T3"/>
                  <a:gd fmla="*/ 1 w 3" name="T4"/>
                  <a:gd fmla="*/ 0 h 5" name="T5"/>
                  <a:gd fmla="*/ 2 w 3" name="T6"/>
                  <a:gd fmla="*/ 4 h 5" name="T7"/>
                  <a:gd fmla="*/ 1 w 3" name="T8"/>
                  <a:gd fmla="*/ 5 h 5" name="T9"/>
                  <a:gd fmla="*/ 2 w 3" name="T10"/>
                  <a:gd fmla="*/ 4 h 5" name="T11"/>
                  <a:gd fmla="*/ 1 w 3" name="T12"/>
                  <a:gd fmla="*/ 0 h 5" name="T13"/>
                </a:gdLst>
                <a:cxnLst>
                  <a:cxn ang="0">
                    <a:pos x="T0" y="T1"/>
                  </a:cxn>
                  <a:cxn ang="0">
                    <a:pos x="T2" y="T3"/>
                  </a:cxn>
                  <a:cxn ang="0">
                    <a:pos x="T4" y="T5"/>
                  </a:cxn>
                  <a:cxn ang="0">
                    <a:pos x="T6" y="T7"/>
                  </a:cxn>
                  <a:cxn ang="0">
                    <a:pos x="T8" y="T9"/>
                  </a:cxn>
                  <a:cxn ang="0">
                    <a:pos x="T10" y="T11"/>
                  </a:cxn>
                  <a:cxn ang="0">
                    <a:pos x="T12" y="T13"/>
                  </a:cxn>
                </a:cxnLst>
                <a:rect b="b" l="0" r="r" t="0"/>
                <a:pathLst>
                  <a:path h="5" w="3">
                    <a:moveTo>
                      <a:pt x="1" y="0"/>
                    </a:moveTo>
                    <a:cubicBezTo>
                      <a:pt x="1" y="0"/>
                      <a:pt x="0" y="0"/>
                      <a:pt x="0" y="0"/>
                    </a:cubicBezTo>
                    <a:cubicBezTo>
                      <a:pt x="0" y="0"/>
                      <a:pt x="1" y="0"/>
                      <a:pt x="1" y="0"/>
                    </a:cubicBezTo>
                    <a:cubicBezTo>
                      <a:pt x="2" y="1"/>
                      <a:pt x="2" y="3"/>
                      <a:pt x="2" y="4"/>
                    </a:cubicBezTo>
                    <a:cubicBezTo>
                      <a:pt x="2" y="4"/>
                      <a:pt x="2" y="5"/>
                      <a:pt x="1" y="5"/>
                    </a:cubicBezTo>
                    <a:cubicBezTo>
                      <a:pt x="2" y="5"/>
                      <a:pt x="2" y="5"/>
                      <a:pt x="2" y="4"/>
                    </a:cubicBezTo>
                    <a:cubicBezTo>
                      <a:pt x="3" y="3"/>
                      <a:pt x="2" y="1"/>
                      <a:pt x="1" y="0"/>
                    </a:cubicBezTo>
                    <a:close/>
                  </a:path>
                </a:pathLst>
              </a:custGeom>
              <a:solidFill>
                <a:srgbClr val="C8C8C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87" name="Freeform 377">
                <a:extLst>
                  <a:ext uri="{FF2B5EF4-FFF2-40B4-BE49-F238E27FC236}">
                    <a16:creationId xmlns:a16="http://schemas.microsoft.com/office/drawing/2014/main" id="{3144DBFD-B359-4B8A-9281-8598B29C813D}"/>
                  </a:ext>
                </a:extLst>
              </p:cNvPr>
              <p:cNvSpPr/>
              <p:nvPr/>
            </p:nvSpPr>
            <p:spPr bwMode="auto">
              <a:xfrm>
                <a:off x="5268" y="1244"/>
                <a:ext cx="11" cy="19"/>
              </a:xfrm>
              <a:custGeom>
                <a:gdLst>
                  <a:gd fmla="*/ 3 w 3" name="T0"/>
                  <a:gd fmla="*/ 4 h 5" name="T1"/>
                  <a:gd fmla="*/ 2 w 3" name="T2"/>
                  <a:gd fmla="*/ 0 h 5" name="T3"/>
                  <a:gd fmla="*/ 1 w 3" name="T4"/>
                  <a:gd fmla="*/ 0 h 5" name="T5"/>
                  <a:gd fmla="*/ 0 w 3" name="T6"/>
                  <a:gd fmla="*/ 1 h 5" name="T7"/>
                  <a:gd fmla="*/ 1 w 3" name="T8"/>
                  <a:gd fmla="*/ 4 h 5" name="T9"/>
                  <a:gd fmla="*/ 2 w 3" name="T10"/>
                  <a:gd fmla="*/ 5 h 5" name="T11"/>
                  <a:gd fmla="*/ 3 w 3" name="T12"/>
                  <a:gd fmla="*/ 4 h 5" name="T13"/>
                </a:gdLst>
                <a:cxnLst>
                  <a:cxn ang="0">
                    <a:pos x="T0" y="T1"/>
                  </a:cxn>
                  <a:cxn ang="0">
                    <a:pos x="T2" y="T3"/>
                  </a:cxn>
                  <a:cxn ang="0">
                    <a:pos x="T4" y="T5"/>
                  </a:cxn>
                  <a:cxn ang="0">
                    <a:pos x="T6" y="T7"/>
                  </a:cxn>
                  <a:cxn ang="0">
                    <a:pos x="T8" y="T9"/>
                  </a:cxn>
                  <a:cxn ang="0">
                    <a:pos x="T10" y="T11"/>
                  </a:cxn>
                  <a:cxn ang="0">
                    <a:pos x="T12" y="T13"/>
                  </a:cxn>
                </a:cxnLst>
                <a:rect b="b" l="0" r="r" t="0"/>
                <a:pathLst>
                  <a:path h="5" w="3">
                    <a:moveTo>
                      <a:pt x="3" y="4"/>
                    </a:moveTo>
                    <a:cubicBezTo>
                      <a:pt x="3" y="3"/>
                      <a:pt x="3" y="1"/>
                      <a:pt x="2" y="0"/>
                    </a:cubicBezTo>
                    <a:cubicBezTo>
                      <a:pt x="2" y="0"/>
                      <a:pt x="1" y="0"/>
                      <a:pt x="1" y="0"/>
                    </a:cubicBezTo>
                    <a:cubicBezTo>
                      <a:pt x="1" y="0"/>
                      <a:pt x="0" y="0"/>
                      <a:pt x="0" y="1"/>
                    </a:cubicBezTo>
                    <a:cubicBezTo>
                      <a:pt x="0" y="2"/>
                      <a:pt x="0" y="3"/>
                      <a:pt x="1" y="4"/>
                    </a:cubicBezTo>
                    <a:cubicBezTo>
                      <a:pt x="2" y="5"/>
                      <a:pt x="2" y="5"/>
                      <a:pt x="2" y="5"/>
                    </a:cubicBezTo>
                    <a:cubicBezTo>
                      <a:pt x="3" y="5"/>
                      <a:pt x="3" y="4"/>
                      <a:pt x="3" y="4"/>
                    </a:cubicBezTo>
                    <a:close/>
                  </a:path>
                </a:pathLst>
              </a:custGeom>
              <a:solidFill>
                <a:srgbClr val="DAEBF7"/>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88" name="Freeform 378">
                <a:extLst>
                  <a:ext uri="{FF2B5EF4-FFF2-40B4-BE49-F238E27FC236}">
                    <a16:creationId xmlns:a16="http://schemas.microsoft.com/office/drawing/2014/main" id="{44816457-4890-475A-B597-172EC3CDFB7C}"/>
                  </a:ext>
                </a:extLst>
              </p:cNvPr>
              <p:cNvSpPr/>
              <p:nvPr/>
            </p:nvSpPr>
            <p:spPr bwMode="auto">
              <a:xfrm>
                <a:off x="5268" y="1240"/>
                <a:ext cx="53" cy="23"/>
              </a:xfrm>
              <a:custGeom>
                <a:gdLst>
                  <a:gd fmla="*/ 0 w 14" name="T0"/>
                  <a:gd fmla="*/ 3 h 6" name="T1"/>
                  <a:gd fmla="*/ 1 w 14" name="T2"/>
                  <a:gd fmla="*/ 6 h 6" name="T3"/>
                  <a:gd fmla="*/ 3 w 14" name="T4"/>
                  <a:gd fmla="*/ 6 h 6" name="T5"/>
                  <a:gd fmla="*/ 3 w 14" name="T6"/>
                  <a:gd fmla="*/ 6 h 6" name="T7"/>
                  <a:gd fmla="*/ 3 w 14" name="T8"/>
                  <a:gd fmla="*/ 6 h 6" name="T9"/>
                  <a:gd fmla="*/ 3 w 14" name="T10"/>
                  <a:gd fmla="*/ 6 h 6" name="T11"/>
                  <a:gd fmla="*/ 4 w 14" name="T12"/>
                  <a:gd fmla="*/ 6 h 6" name="T13"/>
                  <a:gd fmla="*/ 4 w 14" name="T14"/>
                  <a:gd fmla="*/ 6 h 6" name="T15"/>
                  <a:gd fmla="*/ 4 w 14" name="T16"/>
                  <a:gd fmla="*/ 6 h 6" name="T17"/>
                  <a:gd fmla="*/ 4 w 14" name="T18"/>
                  <a:gd fmla="*/ 6 h 6" name="T19"/>
                  <a:gd fmla="*/ 4 w 14" name="T20"/>
                  <a:gd fmla="*/ 6 h 6" name="T21"/>
                  <a:gd fmla="*/ 5 w 14" name="T22"/>
                  <a:gd fmla="*/ 6 h 6" name="T23"/>
                  <a:gd fmla="*/ 5 w 14" name="T24"/>
                  <a:gd fmla="*/ 6 h 6" name="T25"/>
                  <a:gd fmla="*/ 5 w 14" name="T26"/>
                  <a:gd fmla="*/ 6 h 6" name="T27"/>
                  <a:gd fmla="*/ 5 w 14" name="T28"/>
                  <a:gd fmla="*/ 6 h 6" name="T29"/>
                  <a:gd fmla="*/ 5 w 14" name="T30"/>
                  <a:gd fmla="*/ 6 h 6" name="T31"/>
                  <a:gd fmla="*/ 5 w 14" name="T32"/>
                  <a:gd fmla="*/ 6 h 6" name="T33"/>
                  <a:gd fmla="*/ 6 w 14" name="T34"/>
                  <a:gd fmla="*/ 6 h 6" name="T35"/>
                  <a:gd fmla="*/ 6 w 14" name="T36"/>
                  <a:gd fmla="*/ 6 h 6" name="T37"/>
                  <a:gd fmla="*/ 6 w 14" name="T38"/>
                  <a:gd fmla="*/ 6 h 6" name="T39"/>
                  <a:gd fmla="*/ 6 w 14" name="T40"/>
                  <a:gd fmla="*/ 6 h 6" name="T41"/>
                  <a:gd fmla="*/ 6 w 14" name="T42"/>
                  <a:gd fmla="*/ 6 h 6" name="T43"/>
                  <a:gd fmla="*/ 7 w 14" name="T44"/>
                  <a:gd fmla="*/ 6 h 6" name="T45"/>
                  <a:gd fmla="*/ 7 w 14" name="T46"/>
                  <a:gd fmla="*/ 6 h 6" name="T47"/>
                  <a:gd fmla="*/ 7 w 14" name="T48"/>
                  <a:gd fmla="*/ 6 h 6" name="T49"/>
                  <a:gd fmla="*/ 7 w 14" name="T50"/>
                  <a:gd fmla="*/ 6 h 6" name="T51"/>
                  <a:gd fmla="*/ 7 w 14" name="T52"/>
                  <a:gd fmla="*/ 6 h 6" name="T53"/>
                  <a:gd fmla="*/ 7 w 14" name="T54"/>
                  <a:gd fmla="*/ 6 h 6" name="T55"/>
                  <a:gd fmla="*/ 8 w 14" name="T56"/>
                  <a:gd fmla="*/ 5 h 6" name="T57"/>
                  <a:gd fmla="*/ 8 w 14" name="T58"/>
                  <a:gd fmla="*/ 5 h 6" name="T59"/>
                  <a:gd fmla="*/ 8 w 14" name="T60"/>
                  <a:gd fmla="*/ 5 h 6" name="T61"/>
                  <a:gd fmla="*/ 8 w 14" name="T62"/>
                  <a:gd fmla="*/ 5 h 6" name="T63"/>
                  <a:gd fmla="*/ 8 w 14" name="T64"/>
                  <a:gd fmla="*/ 5 h 6" name="T65"/>
                  <a:gd fmla="*/ 9 w 14" name="T66"/>
                  <a:gd fmla="*/ 5 h 6" name="T67"/>
                  <a:gd fmla="*/ 9 w 14" name="T68"/>
                  <a:gd fmla="*/ 5 h 6" name="T69"/>
                  <a:gd fmla="*/ 9 w 14" name="T70"/>
                  <a:gd fmla="*/ 5 h 6" name="T71"/>
                  <a:gd fmla="*/ 9 w 14" name="T72"/>
                  <a:gd fmla="*/ 5 h 6" name="T73"/>
                  <a:gd fmla="*/ 9 w 14" name="T74"/>
                  <a:gd fmla="*/ 5 h 6" name="T75"/>
                  <a:gd fmla="*/ 9 w 14" name="T76"/>
                  <a:gd fmla="*/ 5 h 6" name="T77"/>
                  <a:gd fmla="*/ 10 w 14" name="T78"/>
                  <a:gd fmla="*/ 5 h 6" name="T79"/>
                  <a:gd fmla="*/ 10 w 14" name="T80"/>
                  <a:gd fmla="*/ 5 h 6" name="T81"/>
                  <a:gd fmla="*/ 10 w 14" name="T82"/>
                  <a:gd fmla="*/ 5 h 6" name="T83"/>
                  <a:gd fmla="*/ 10 w 14" name="T84"/>
                  <a:gd fmla="*/ 5 h 6" name="T85"/>
                  <a:gd fmla="*/ 10 w 14" name="T86"/>
                  <a:gd fmla="*/ 5 h 6" name="T87"/>
                  <a:gd fmla="*/ 11 w 14" name="T88"/>
                  <a:gd fmla="*/ 5 h 6" name="T89"/>
                  <a:gd fmla="*/ 11 w 14" name="T90"/>
                  <a:gd fmla="*/ 5 h 6" name="T91"/>
                  <a:gd fmla="*/ 11 w 14" name="T92"/>
                  <a:gd fmla="*/ 5 h 6" name="T93"/>
                  <a:gd fmla="*/ 11 w 14" name="T94"/>
                  <a:gd fmla="*/ 5 h 6" name="T95"/>
                  <a:gd fmla="*/ 11 w 14" name="T96"/>
                  <a:gd fmla="*/ 5 h 6" name="T97"/>
                  <a:gd fmla="*/ 11 w 14" name="T98"/>
                  <a:gd fmla="*/ 5 h 6" name="T99"/>
                  <a:gd fmla="*/ 12 w 14" name="T100"/>
                  <a:gd fmla="*/ 5 h 6" name="T101"/>
                  <a:gd fmla="*/ 12 w 14" name="T102"/>
                  <a:gd fmla="*/ 5 h 6" name="T103"/>
                  <a:gd fmla="*/ 12 w 14" name="T104"/>
                  <a:gd fmla="*/ 5 h 6" name="T105"/>
                  <a:gd fmla="*/ 13 w 14" name="T106"/>
                  <a:gd fmla="*/ 3 h 6" name="T107"/>
                  <a:gd fmla="*/ 13 w 14" name="T108"/>
                  <a:gd fmla="*/ 0 h 6" name="T109"/>
                  <a:gd fmla="*/ 0 w 14" name="T110"/>
                  <a:gd fmla="*/ 3 h 6"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6" w="14">
                    <a:moveTo>
                      <a:pt x="0" y="3"/>
                    </a:moveTo>
                    <a:cubicBezTo>
                      <a:pt x="1" y="4"/>
                      <a:pt x="1" y="5"/>
                      <a:pt x="1" y="6"/>
                    </a:cubicBezTo>
                    <a:cubicBezTo>
                      <a:pt x="2" y="6"/>
                      <a:pt x="2" y="6"/>
                      <a:pt x="3" y="6"/>
                    </a:cubicBezTo>
                    <a:cubicBezTo>
                      <a:pt x="3" y="6"/>
                      <a:pt x="3" y="6"/>
                      <a:pt x="3" y="6"/>
                    </a:cubicBezTo>
                    <a:cubicBezTo>
                      <a:pt x="3" y="6"/>
                      <a:pt x="3" y="6"/>
                      <a:pt x="3" y="6"/>
                    </a:cubicBezTo>
                    <a:cubicBezTo>
                      <a:pt x="3" y="6"/>
                      <a:pt x="3" y="6"/>
                      <a:pt x="3" y="6"/>
                    </a:cubicBezTo>
                    <a:cubicBezTo>
                      <a:pt x="3" y="6"/>
                      <a:pt x="4" y="6"/>
                      <a:pt x="4" y="6"/>
                    </a:cubicBezTo>
                    <a:cubicBezTo>
                      <a:pt x="4" y="6"/>
                      <a:pt x="4" y="6"/>
                      <a:pt x="4" y="6"/>
                    </a:cubicBezTo>
                    <a:cubicBezTo>
                      <a:pt x="4" y="6"/>
                      <a:pt x="4" y="6"/>
                      <a:pt x="4" y="6"/>
                    </a:cubicBezTo>
                    <a:cubicBezTo>
                      <a:pt x="4" y="6"/>
                      <a:pt x="4" y="6"/>
                      <a:pt x="4" y="6"/>
                    </a:cubicBezTo>
                    <a:cubicBezTo>
                      <a:pt x="4" y="6"/>
                      <a:pt x="4" y="6"/>
                      <a:pt x="4" y="6"/>
                    </a:cubicBezTo>
                    <a:cubicBezTo>
                      <a:pt x="4" y="6"/>
                      <a:pt x="4" y="6"/>
                      <a:pt x="5" y="6"/>
                    </a:cubicBezTo>
                    <a:cubicBezTo>
                      <a:pt x="5" y="6"/>
                      <a:pt x="5" y="6"/>
                      <a:pt x="5" y="6"/>
                    </a:cubicBezTo>
                    <a:cubicBezTo>
                      <a:pt x="5" y="6"/>
                      <a:pt x="5" y="6"/>
                      <a:pt x="5" y="6"/>
                    </a:cubicBezTo>
                    <a:cubicBezTo>
                      <a:pt x="5" y="6"/>
                      <a:pt x="5" y="6"/>
                      <a:pt x="5" y="6"/>
                    </a:cubicBezTo>
                    <a:cubicBezTo>
                      <a:pt x="5" y="6"/>
                      <a:pt x="5" y="6"/>
                      <a:pt x="5" y="6"/>
                    </a:cubicBezTo>
                    <a:cubicBezTo>
                      <a:pt x="5" y="6"/>
                      <a:pt x="5" y="6"/>
                      <a:pt x="5" y="6"/>
                    </a:cubicBezTo>
                    <a:cubicBezTo>
                      <a:pt x="5" y="6"/>
                      <a:pt x="6" y="6"/>
                      <a:pt x="6" y="6"/>
                    </a:cubicBezTo>
                    <a:cubicBezTo>
                      <a:pt x="6" y="6"/>
                      <a:pt x="6" y="6"/>
                      <a:pt x="6" y="6"/>
                    </a:cubicBezTo>
                    <a:cubicBezTo>
                      <a:pt x="6" y="6"/>
                      <a:pt x="6" y="6"/>
                      <a:pt x="6" y="6"/>
                    </a:cubicBezTo>
                    <a:cubicBezTo>
                      <a:pt x="6" y="6"/>
                      <a:pt x="6" y="6"/>
                      <a:pt x="6" y="6"/>
                    </a:cubicBezTo>
                    <a:cubicBezTo>
                      <a:pt x="6" y="6"/>
                      <a:pt x="6" y="6"/>
                      <a:pt x="6" y="6"/>
                    </a:cubicBezTo>
                    <a:cubicBezTo>
                      <a:pt x="6" y="6"/>
                      <a:pt x="6" y="6"/>
                      <a:pt x="7" y="6"/>
                    </a:cubicBezTo>
                    <a:cubicBezTo>
                      <a:pt x="7" y="6"/>
                      <a:pt x="7" y="6"/>
                      <a:pt x="7" y="6"/>
                    </a:cubicBezTo>
                    <a:cubicBezTo>
                      <a:pt x="7" y="6"/>
                      <a:pt x="7" y="6"/>
                      <a:pt x="7" y="6"/>
                    </a:cubicBezTo>
                    <a:cubicBezTo>
                      <a:pt x="7" y="6"/>
                      <a:pt x="7" y="6"/>
                      <a:pt x="7" y="6"/>
                    </a:cubicBezTo>
                    <a:cubicBezTo>
                      <a:pt x="7" y="6"/>
                      <a:pt x="7" y="6"/>
                      <a:pt x="7" y="6"/>
                    </a:cubicBezTo>
                    <a:cubicBezTo>
                      <a:pt x="7" y="6"/>
                      <a:pt x="7" y="6"/>
                      <a:pt x="7" y="6"/>
                    </a:cubicBezTo>
                    <a:cubicBezTo>
                      <a:pt x="7" y="6"/>
                      <a:pt x="8" y="6"/>
                      <a:pt x="8" y="5"/>
                    </a:cubicBezTo>
                    <a:cubicBezTo>
                      <a:pt x="8" y="5"/>
                      <a:pt x="8" y="5"/>
                      <a:pt x="8" y="5"/>
                    </a:cubicBezTo>
                    <a:cubicBezTo>
                      <a:pt x="8" y="5"/>
                      <a:pt x="8" y="5"/>
                      <a:pt x="8" y="5"/>
                    </a:cubicBezTo>
                    <a:cubicBezTo>
                      <a:pt x="8" y="5"/>
                      <a:pt x="8" y="5"/>
                      <a:pt x="8" y="5"/>
                    </a:cubicBezTo>
                    <a:cubicBezTo>
                      <a:pt x="8" y="5"/>
                      <a:pt x="8" y="5"/>
                      <a:pt x="8" y="5"/>
                    </a:cubicBezTo>
                    <a:cubicBezTo>
                      <a:pt x="8" y="5"/>
                      <a:pt x="8" y="5"/>
                      <a:pt x="9" y="5"/>
                    </a:cubicBezTo>
                    <a:cubicBezTo>
                      <a:pt x="9" y="5"/>
                      <a:pt x="9" y="5"/>
                      <a:pt x="9" y="5"/>
                    </a:cubicBezTo>
                    <a:cubicBezTo>
                      <a:pt x="9" y="5"/>
                      <a:pt x="9" y="5"/>
                      <a:pt x="9" y="5"/>
                    </a:cubicBezTo>
                    <a:cubicBezTo>
                      <a:pt x="9" y="5"/>
                      <a:pt x="9" y="5"/>
                      <a:pt x="9" y="5"/>
                    </a:cubicBezTo>
                    <a:cubicBezTo>
                      <a:pt x="9" y="5"/>
                      <a:pt x="9" y="5"/>
                      <a:pt x="9" y="5"/>
                    </a:cubicBezTo>
                    <a:cubicBezTo>
                      <a:pt x="9" y="5"/>
                      <a:pt x="9" y="5"/>
                      <a:pt x="9" y="5"/>
                    </a:cubicBezTo>
                    <a:cubicBezTo>
                      <a:pt x="10" y="5"/>
                      <a:pt x="10" y="5"/>
                      <a:pt x="10" y="5"/>
                    </a:cubicBezTo>
                    <a:cubicBezTo>
                      <a:pt x="10" y="5"/>
                      <a:pt x="10" y="5"/>
                      <a:pt x="10" y="5"/>
                    </a:cubicBezTo>
                    <a:cubicBezTo>
                      <a:pt x="10" y="5"/>
                      <a:pt x="10" y="5"/>
                      <a:pt x="10" y="5"/>
                    </a:cubicBezTo>
                    <a:cubicBezTo>
                      <a:pt x="10" y="5"/>
                      <a:pt x="10" y="5"/>
                      <a:pt x="10" y="5"/>
                    </a:cubicBezTo>
                    <a:cubicBezTo>
                      <a:pt x="10" y="5"/>
                      <a:pt x="10" y="5"/>
                      <a:pt x="10" y="5"/>
                    </a:cubicBezTo>
                    <a:cubicBezTo>
                      <a:pt x="10" y="5"/>
                      <a:pt x="10" y="5"/>
                      <a:pt x="11" y="5"/>
                    </a:cubicBezTo>
                    <a:cubicBezTo>
                      <a:pt x="11" y="5"/>
                      <a:pt x="11" y="5"/>
                      <a:pt x="11" y="5"/>
                    </a:cubicBezTo>
                    <a:cubicBezTo>
                      <a:pt x="11" y="5"/>
                      <a:pt x="11" y="5"/>
                      <a:pt x="11" y="5"/>
                    </a:cubicBezTo>
                    <a:cubicBezTo>
                      <a:pt x="11" y="5"/>
                      <a:pt x="11" y="5"/>
                      <a:pt x="11" y="5"/>
                    </a:cubicBezTo>
                    <a:cubicBezTo>
                      <a:pt x="11" y="5"/>
                      <a:pt x="11" y="5"/>
                      <a:pt x="11" y="5"/>
                    </a:cubicBezTo>
                    <a:cubicBezTo>
                      <a:pt x="11" y="5"/>
                      <a:pt x="11" y="5"/>
                      <a:pt x="11" y="5"/>
                    </a:cubicBezTo>
                    <a:cubicBezTo>
                      <a:pt x="12" y="5"/>
                      <a:pt x="12" y="5"/>
                      <a:pt x="12" y="5"/>
                    </a:cubicBezTo>
                    <a:cubicBezTo>
                      <a:pt x="12" y="5"/>
                      <a:pt x="12" y="5"/>
                      <a:pt x="12" y="5"/>
                    </a:cubicBezTo>
                    <a:cubicBezTo>
                      <a:pt x="12" y="5"/>
                      <a:pt x="12" y="5"/>
                      <a:pt x="12" y="5"/>
                    </a:cubicBezTo>
                    <a:cubicBezTo>
                      <a:pt x="13" y="5"/>
                      <a:pt x="13" y="4"/>
                      <a:pt x="13" y="3"/>
                    </a:cubicBezTo>
                    <a:cubicBezTo>
                      <a:pt x="14" y="2"/>
                      <a:pt x="13" y="1"/>
                      <a:pt x="13" y="0"/>
                    </a:cubicBezTo>
                    <a:lnTo>
                      <a:pt x="0" y="3"/>
                    </a:lnTo>
                    <a:close/>
                  </a:path>
                </a:pathLst>
              </a:custGeom>
              <a:solidFill>
                <a:srgbClr val="FFB03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89" name="Freeform 379">
                <a:extLst>
                  <a:ext uri="{FF2B5EF4-FFF2-40B4-BE49-F238E27FC236}">
                    <a16:creationId xmlns:a16="http://schemas.microsoft.com/office/drawing/2014/main" id="{2DD941CE-52DD-4CB9-B71C-9C7CDBD75057}"/>
                  </a:ext>
                </a:extLst>
              </p:cNvPr>
              <p:cNvSpPr/>
              <p:nvPr/>
            </p:nvSpPr>
            <p:spPr bwMode="auto">
              <a:xfrm>
                <a:off x="5268" y="1229"/>
                <a:ext cx="45" cy="18"/>
              </a:xfrm>
              <a:custGeom>
                <a:gdLst>
                  <a:gd fmla="*/ 12 w 12" name="T0"/>
                  <a:gd fmla="*/ 1 h 5" name="T1"/>
                  <a:gd fmla="*/ 10 w 12" name="T2"/>
                  <a:gd fmla="*/ 0 h 5" name="T3"/>
                  <a:gd fmla="*/ 10 w 12" name="T4"/>
                  <a:gd fmla="*/ 0 h 5" name="T5"/>
                  <a:gd fmla="*/ 10 w 12" name="T6"/>
                  <a:gd fmla="*/ 0 h 5" name="T7"/>
                  <a:gd fmla="*/ 10 w 12" name="T8"/>
                  <a:gd fmla="*/ 0 h 5" name="T9"/>
                  <a:gd fmla="*/ 9 w 12" name="T10"/>
                  <a:gd fmla="*/ 0 h 5" name="T11"/>
                  <a:gd fmla="*/ 9 w 12" name="T12"/>
                  <a:gd fmla="*/ 0 h 5" name="T13"/>
                  <a:gd fmla="*/ 9 w 12" name="T14"/>
                  <a:gd fmla="*/ 0 h 5" name="T15"/>
                  <a:gd fmla="*/ 9 w 12" name="T16"/>
                  <a:gd fmla="*/ 0 h 5" name="T17"/>
                  <a:gd fmla="*/ 9 w 12" name="T18"/>
                  <a:gd fmla="*/ 0 h 5" name="T19"/>
                  <a:gd fmla="*/ 8 w 12" name="T20"/>
                  <a:gd fmla="*/ 0 h 5" name="T21"/>
                  <a:gd fmla="*/ 8 w 12" name="T22"/>
                  <a:gd fmla="*/ 0 h 5" name="T23"/>
                  <a:gd fmla="*/ 8 w 12" name="T24"/>
                  <a:gd fmla="*/ 1 h 5" name="T25"/>
                  <a:gd fmla="*/ 8 w 12" name="T26"/>
                  <a:gd fmla="*/ 1 h 5" name="T27"/>
                  <a:gd fmla="*/ 8 w 12" name="T28"/>
                  <a:gd fmla="*/ 1 h 5" name="T29"/>
                  <a:gd fmla="*/ 8 w 12" name="T30"/>
                  <a:gd fmla="*/ 1 h 5" name="T31"/>
                  <a:gd fmla="*/ 7 w 12" name="T32"/>
                  <a:gd fmla="*/ 1 h 5" name="T33"/>
                  <a:gd fmla="*/ 7 w 12" name="T34"/>
                  <a:gd fmla="*/ 1 h 5" name="T35"/>
                  <a:gd fmla="*/ 7 w 12" name="T36"/>
                  <a:gd fmla="*/ 1 h 5" name="T37"/>
                  <a:gd fmla="*/ 7 w 12" name="T38"/>
                  <a:gd fmla="*/ 1 h 5" name="T39"/>
                  <a:gd fmla="*/ 7 w 12" name="T40"/>
                  <a:gd fmla="*/ 1 h 5" name="T41"/>
                  <a:gd fmla="*/ 7 w 12" name="T42"/>
                  <a:gd fmla="*/ 1 h 5" name="T43"/>
                  <a:gd fmla="*/ 6 w 12" name="T44"/>
                  <a:gd fmla="*/ 1 h 5" name="T45"/>
                  <a:gd fmla="*/ 6 w 12" name="T46"/>
                  <a:gd fmla="*/ 1 h 5" name="T47"/>
                  <a:gd fmla="*/ 6 w 12" name="T48"/>
                  <a:gd fmla="*/ 1 h 5" name="T49"/>
                  <a:gd fmla="*/ 6 w 12" name="T50"/>
                  <a:gd fmla="*/ 1 h 5" name="T51"/>
                  <a:gd fmla="*/ 6 w 12" name="T52"/>
                  <a:gd fmla="*/ 2 h 5" name="T53"/>
                  <a:gd fmla="*/ 5 w 12" name="T54"/>
                  <a:gd fmla="*/ 2 h 5" name="T55"/>
                  <a:gd fmla="*/ 5 w 12" name="T56"/>
                  <a:gd fmla="*/ 2 h 5" name="T57"/>
                  <a:gd fmla="*/ 5 w 12" name="T58"/>
                  <a:gd fmla="*/ 2 h 5" name="T59"/>
                  <a:gd fmla="*/ 5 w 12" name="T60"/>
                  <a:gd fmla="*/ 2 h 5" name="T61"/>
                  <a:gd fmla="*/ 5 w 12" name="T62"/>
                  <a:gd fmla="*/ 2 h 5" name="T63"/>
                  <a:gd fmla="*/ 5 w 12" name="T64"/>
                  <a:gd fmla="*/ 2 h 5" name="T65"/>
                  <a:gd fmla="*/ 4 w 12" name="T66"/>
                  <a:gd fmla="*/ 2 h 5" name="T67"/>
                  <a:gd fmla="*/ 4 w 12" name="T68"/>
                  <a:gd fmla="*/ 2 h 5" name="T69"/>
                  <a:gd fmla="*/ 4 w 12" name="T70"/>
                  <a:gd fmla="*/ 2 h 5" name="T71"/>
                  <a:gd fmla="*/ 4 w 12" name="T72"/>
                  <a:gd fmla="*/ 2 h 5" name="T73"/>
                  <a:gd fmla="*/ 4 w 12" name="T74"/>
                  <a:gd fmla="*/ 2 h 5" name="T75"/>
                  <a:gd fmla="*/ 4 w 12" name="T76"/>
                  <a:gd fmla="*/ 2 h 5" name="T77"/>
                  <a:gd fmla="*/ 3 w 12" name="T78"/>
                  <a:gd fmla="*/ 2 h 5" name="T79"/>
                  <a:gd fmla="*/ 3 w 12" name="T80"/>
                  <a:gd fmla="*/ 2 h 5" name="T81"/>
                  <a:gd fmla="*/ 3 w 12" name="T82"/>
                  <a:gd fmla="*/ 3 h 5" name="T83"/>
                  <a:gd fmla="*/ 3 w 12" name="T84"/>
                  <a:gd fmla="*/ 3 h 5" name="T85"/>
                  <a:gd fmla="*/ 3 w 12" name="T86"/>
                  <a:gd fmla="*/ 3 h 5" name="T87"/>
                  <a:gd fmla="*/ 2 w 12" name="T88"/>
                  <a:gd fmla="*/ 3 h 5" name="T89"/>
                  <a:gd fmla="*/ 2 w 12" name="T90"/>
                  <a:gd fmla="*/ 3 h 5" name="T91"/>
                  <a:gd fmla="*/ 2 w 12" name="T92"/>
                  <a:gd fmla="*/ 3 h 5" name="T93"/>
                  <a:gd fmla="*/ 2 w 12" name="T94"/>
                  <a:gd fmla="*/ 3 h 5" name="T95"/>
                  <a:gd fmla="*/ 2 w 12" name="T96"/>
                  <a:gd fmla="*/ 3 h 5" name="T97"/>
                  <a:gd fmla="*/ 2 w 12" name="T98"/>
                  <a:gd fmla="*/ 3 h 5" name="T99"/>
                  <a:gd fmla="*/ 1 w 12" name="T100"/>
                  <a:gd fmla="*/ 3 h 5" name="T101"/>
                  <a:gd fmla="*/ 1 w 12" name="T102"/>
                  <a:gd fmla="*/ 3 h 5" name="T103"/>
                  <a:gd fmla="*/ 0 w 12" name="T104"/>
                  <a:gd fmla="*/ 4 h 5" name="T105"/>
                  <a:gd fmla="*/ 0 w 12" name="T106"/>
                  <a:gd fmla="*/ 5 h 5" name="T107"/>
                  <a:gd fmla="*/ 12 w 12" name="T108"/>
                  <a:gd fmla="*/ 1 h 5" name="T109"/>
                  <a:gd fmla="*/ 12 w 12" name="T110"/>
                  <a:gd fmla="*/ 1 h 5"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5" w="12">
                    <a:moveTo>
                      <a:pt x="12" y="1"/>
                    </a:moveTo>
                    <a:cubicBezTo>
                      <a:pt x="11" y="0"/>
                      <a:pt x="11" y="0"/>
                      <a:pt x="10" y="0"/>
                    </a:cubicBezTo>
                    <a:cubicBezTo>
                      <a:pt x="10" y="0"/>
                      <a:pt x="10" y="0"/>
                      <a:pt x="10" y="0"/>
                    </a:cubicBezTo>
                    <a:cubicBezTo>
                      <a:pt x="10" y="0"/>
                      <a:pt x="10" y="0"/>
                      <a:pt x="10" y="0"/>
                    </a:cubicBezTo>
                    <a:cubicBezTo>
                      <a:pt x="10" y="0"/>
                      <a:pt x="10" y="0"/>
                      <a:pt x="10" y="0"/>
                    </a:cubicBezTo>
                    <a:cubicBezTo>
                      <a:pt x="9" y="0"/>
                      <a:pt x="9" y="0"/>
                      <a:pt x="9" y="0"/>
                    </a:cubicBezTo>
                    <a:cubicBezTo>
                      <a:pt x="9" y="0"/>
                      <a:pt x="9" y="0"/>
                      <a:pt x="9" y="0"/>
                    </a:cubicBezTo>
                    <a:cubicBezTo>
                      <a:pt x="9" y="0"/>
                      <a:pt x="9" y="0"/>
                      <a:pt x="9" y="0"/>
                    </a:cubicBezTo>
                    <a:cubicBezTo>
                      <a:pt x="9" y="0"/>
                      <a:pt x="9" y="0"/>
                      <a:pt x="9" y="0"/>
                    </a:cubicBezTo>
                    <a:cubicBezTo>
                      <a:pt x="9" y="0"/>
                      <a:pt x="9" y="0"/>
                      <a:pt x="9" y="0"/>
                    </a:cubicBezTo>
                    <a:cubicBezTo>
                      <a:pt x="9" y="0"/>
                      <a:pt x="9" y="0"/>
                      <a:pt x="8" y="0"/>
                    </a:cubicBezTo>
                    <a:cubicBezTo>
                      <a:pt x="8" y="0"/>
                      <a:pt x="8" y="0"/>
                      <a:pt x="8" y="0"/>
                    </a:cubicBezTo>
                    <a:cubicBezTo>
                      <a:pt x="8" y="0"/>
                      <a:pt x="8" y="1"/>
                      <a:pt x="8" y="1"/>
                    </a:cubicBezTo>
                    <a:cubicBezTo>
                      <a:pt x="8" y="1"/>
                      <a:pt x="8" y="1"/>
                      <a:pt x="8" y="1"/>
                    </a:cubicBezTo>
                    <a:cubicBezTo>
                      <a:pt x="8" y="1"/>
                      <a:pt x="8" y="1"/>
                      <a:pt x="8" y="1"/>
                    </a:cubicBezTo>
                    <a:cubicBezTo>
                      <a:pt x="8" y="1"/>
                      <a:pt x="8" y="1"/>
                      <a:pt x="8" y="1"/>
                    </a:cubicBezTo>
                    <a:cubicBezTo>
                      <a:pt x="8" y="1"/>
                      <a:pt x="7" y="1"/>
                      <a:pt x="7" y="1"/>
                    </a:cubicBezTo>
                    <a:cubicBezTo>
                      <a:pt x="7" y="1"/>
                      <a:pt x="7" y="1"/>
                      <a:pt x="7" y="1"/>
                    </a:cubicBezTo>
                    <a:cubicBezTo>
                      <a:pt x="7" y="1"/>
                      <a:pt x="7" y="1"/>
                      <a:pt x="7" y="1"/>
                    </a:cubicBezTo>
                    <a:cubicBezTo>
                      <a:pt x="7" y="1"/>
                      <a:pt x="7" y="1"/>
                      <a:pt x="7" y="1"/>
                    </a:cubicBezTo>
                    <a:cubicBezTo>
                      <a:pt x="7" y="1"/>
                      <a:pt x="7" y="1"/>
                      <a:pt x="7" y="1"/>
                    </a:cubicBezTo>
                    <a:cubicBezTo>
                      <a:pt x="7" y="1"/>
                      <a:pt x="7" y="1"/>
                      <a:pt x="7" y="1"/>
                    </a:cubicBezTo>
                    <a:cubicBezTo>
                      <a:pt x="6" y="1"/>
                      <a:pt x="6" y="1"/>
                      <a:pt x="6" y="1"/>
                    </a:cubicBezTo>
                    <a:cubicBezTo>
                      <a:pt x="6" y="1"/>
                      <a:pt x="6" y="1"/>
                      <a:pt x="6" y="1"/>
                    </a:cubicBezTo>
                    <a:cubicBezTo>
                      <a:pt x="6" y="1"/>
                      <a:pt x="6" y="1"/>
                      <a:pt x="6" y="1"/>
                    </a:cubicBezTo>
                    <a:cubicBezTo>
                      <a:pt x="6" y="1"/>
                      <a:pt x="6" y="1"/>
                      <a:pt x="6" y="1"/>
                    </a:cubicBezTo>
                    <a:cubicBezTo>
                      <a:pt x="6" y="1"/>
                      <a:pt x="6" y="1"/>
                      <a:pt x="6" y="2"/>
                    </a:cubicBezTo>
                    <a:cubicBezTo>
                      <a:pt x="6" y="2"/>
                      <a:pt x="6" y="2"/>
                      <a:pt x="5" y="2"/>
                    </a:cubicBezTo>
                    <a:cubicBezTo>
                      <a:pt x="5" y="2"/>
                      <a:pt x="5" y="2"/>
                      <a:pt x="5" y="2"/>
                    </a:cubicBezTo>
                    <a:cubicBezTo>
                      <a:pt x="5" y="2"/>
                      <a:pt x="5" y="2"/>
                      <a:pt x="5" y="2"/>
                    </a:cubicBezTo>
                    <a:cubicBezTo>
                      <a:pt x="5" y="2"/>
                      <a:pt x="5" y="2"/>
                      <a:pt x="5" y="2"/>
                    </a:cubicBezTo>
                    <a:cubicBezTo>
                      <a:pt x="5" y="2"/>
                      <a:pt x="5" y="2"/>
                      <a:pt x="5" y="2"/>
                    </a:cubicBezTo>
                    <a:cubicBezTo>
                      <a:pt x="5" y="2"/>
                      <a:pt x="5" y="2"/>
                      <a:pt x="5" y="2"/>
                    </a:cubicBezTo>
                    <a:cubicBezTo>
                      <a:pt x="5" y="2"/>
                      <a:pt x="4" y="2"/>
                      <a:pt x="4" y="2"/>
                    </a:cubicBezTo>
                    <a:cubicBezTo>
                      <a:pt x="4" y="2"/>
                      <a:pt x="4" y="2"/>
                      <a:pt x="4" y="2"/>
                    </a:cubicBezTo>
                    <a:cubicBezTo>
                      <a:pt x="4" y="2"/>
                      <a:pt x="4" y="2"/>
                      <a:pt x="4" y="2"/>
                    </a:cubicBezTo>
                    <a:cubicBezTo>
                      <a:pt x="4" y="2"/>
                      <a:pt x="4" y="2"/>
                      <a:pt x="4" y="2"/>
                    </a:cubicBezTo>
                    <a:cubicBezTo>
                      <a:pt x="4" y="2"/>
                      <a:pt x="4" y="2"/>
                      <a:pt x="4" y="2"/>
                    </a:cubicBezTo>
                    <a:cubicBezTo>
                      <a:pt x="4" y="2"/>
                      <a:pt x="4" y="2"/>
                      <a:pt x="4" y="2"/>
                    </a:cubicBezTo>
                    <a:cubicBezTo>
                      <a:pt x="3" y="2"/>
                      <a:pt x="3" y="2"/>
                      <a:pt x="3" y="2"/>
                    </a:cubicBezTo>
                    <a:cubicBezTo>
                      <a:pt x="3" y="2"/>
                      <a:pt x="3" y="2"/>
                      <a:pt x="3" y="2"/>
                    </a:cubicBezTo>
                    <a:cubicBezTo>
                      <a:pt x="3" y="2"/>
                      <a:pt x="3" y="3"/>
                      <a:pt x="3" y="3"/>
                    </a:cubicBezTo>
                    <a:cubicBezTo>
                      <a:pt x="3" y="3"/>
                      <a:pt x="3" y="3"/>
                      <a:pt x="3" y="3"/>
                    </a:cubicBezTo>
                    <a:cubicBezTo>
                      <a:pt x="3" y="3"/>
                      <a:pt x="3" y="3"/>
                      <a:pt x="3" y="3"/>
                    </a:cubicBezTo>
                    <a:cubicBezTo>
                      <a:pt x="3" y="3"/>
                      <a:pt x="3" y="3"/>
                      <a:pt x="2" y="3"/>
                    </a:cubicBezTo>
                    <a:cubicBezTo>
                      <a:pt x="2" y="3"/>
                      <a:pt x="2" y="3"/>
                      <a:pt x="2" y="3"/>
                    </a:cubicBezTo>
                    <a:cubicBezTo>
                      <a:pt x="2" y="3"/>
                      <a:pt x="2" y="3"/>
                      <a:pt x="2" y="3"/>
                    </a:cubicBezTo>
                    <a:cubicBezTo>
                      <a:pt x="2" y="3"/>
                      <a:pt x="2" y="3"/>
                      <a:pt x="2" y="3"/>
                    </a:cubicBezTo>
                    <a:cubicBezTo>
                      <a:pt x="2" y="3"/>
                      <a:pt x="2" y="3"/>
                      <a:pt x="2" y="3"/>
                    </a:cubicBezTo>
                    <a:cubicBezTo>
                      <a:pt x="2" y="3"/>
                      <a:pt x="2" y="3"/>
                      <a:pt x="2" y="3"/>
                    </a:cubicBezTo>
                    <a:cubicBezTo>
                      <a:pt x="2" y="3"/>
                      <a:pt x="2" y="3"/>
                      <a:pt x="1" y="3"/>
                    </a:cubicBezTo>
                    <a:cubicBezTo>
                      <a:pt x="1" y="3"/>
                      <a:pt x="1" y="3"/>
                      <a:pt x="1" y="3"/>
                    </a:cubicBezTo>
                    <a:cubicBezTo>
                      <a:pt x="1" y="3"/>
                      <a:pt x="0" y="4"/>
                      <a:pt x="0" y="4"/>
                    </a:cubicBezTo>
                    <a:cubicBezTo>
                      <a:pt x="0" y="5"/>
                      <a:pt x="0" y="5"/>
                      <a:pt x="0" y="5"/>
                    </a:cubicBezTo>
                    <a:cubicBezTo>
                      <a:pt x="12" y="1"/>
                      <a:pt x="12" y="1"/>
                      <a:pt x="12" y="1"/>
                    </a:cubicBezTo>
                    <a:cubicBezTo>
                      <a:pt x="12" y="1"/>
                      <a:pt x="12" y="1"/>
                      <a:pt x="12" y="1"/>
                    </a:cubicBezTo>
                    <a:close/>
                  </a:path>
                </a:pathLst>
              </a:custGeom>
              <a:solidFill>
                <a:srgbClr val="FCE29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90" name="Freeform 380">
                <a:extLst>
                  <a:ext uri="{FF2B5EF4-FFF2-40B4-BE49-F238E27FC236}">
                    <a16:creationId xmlns:a16="http://schemas.microsoft.com/office/drawing/2014/main" id="{7D6DDD53-D0D5-44D3-A98C-DA509E1FCEE5}"/>
                  </a:ext>
                </a:extLst>
              </p:cNvPr>
              <p:cNvSpPr/>
              <p:nvPr/>
            </p:nvSpPr>
            <p:spPr bwMode="auto">
              <a:xfrm>
                <a:off x="5268" y="1232"/>
                <a:ext cx="49" cy="19"/>
              </a:xfrm>
              <a:custGeom>
                <a:gdLst>
                  <a:gd fmla="*/ 0 w 13" name="T0"/>
                  <a:gd fmla="*/ 4 h 5" name="T1"/>
                  <a:gd fmla="*/ 0 w 13" name="T2"/>
                  <a:gd fmla="*/ 5 h 5" name="T3"/>
                  <a:gd fmla="*/ 13 w 13" name="T4"/>
                  <a:gd fmla="*/ 2 h 5" name="T5"/>
                  <a:gd fmla="*/ 12 w 13" name="T6"/>
                  <a:gd fmla="*/ 0 h 5" name="T7"/>
                  <a:gd fmla="*/ 0 w 13" name="T8"/>
                  <a:gd fmla="*/ 4 h 5" name="T9"/>
                </a:gdLst>
                <a:cxnLst>
                  <a:cxn ang="0">
                    <a:pos x="T0" y="T1"/>
                  </a:cxn>
                  <a:cxn ang="0">
                    <a:pos x="T2" y="T3"/>
                  </a:cxn>
                  <a:cxn ang="0">
                    <a:pos x="T4" y="T5"/>
                  </a:cxn>
                  <a:cxn ang="0">
                    <a:pos x="T6" y="T7"/>
                  </a:cxn>
                  <a:cxn ang="0">
                    <a:pos x="T8" y="T9"/>
                  </a:cxn>
                </a:cxnLst>
                <a:rect b="b" l="0" r="r" t="0"/>
                <a:pathLst>
                  <a:path h="5" w="13">
                    <a:moveTo>
                      <a:pt x="0" y="4"/>
                    </a:moveTo>
                    <a:cubicBezTo>
                      <a:pt x="0" y="5"/>
                      <a:pt x="0" y="5"/>
                      <a:pt x="0" y="5"/>
                    </a:cubicBezTo>
                    <a:cubicBezTo>
                      <a:pt x="13" y="2"/>
                      <a:pt x="13" y="2"/>
                      <a:pt x="13" y="2"/>
                    </a:cubicBezTo>
                    <a:cubicBezTo>
                      <a:pt x="13" y="1"/>
                      <a:pt x="13" y="1"/>
                      <a:pt x="12" y="0"/>
                    </a:cubicBezTo>
                    <a:lnTo>
                      <a:pt x="0" y="4"/>
                    </a:lnTo>
                    <a:close/>
                  </a:path>
                </a:pathLst>
              </a:custGeom>
              <a:solidFill>
                <a:srgbClr val="FCF2D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91" name="Freeform 381">
                <a:extLst>
                  <a:ext uri="{FF2B5EF4-FFF2-40B4-BE49-F238E27FC236}">
                    <a16:creationId xmlns:a16="http://schemas.microsoft.com/office/drawing/2014/main" id="{0749C91A-81CC-4491-83B5-25C3DB1BC435}"/>
                  </a:ext>
                </a:extLst>
              </p:cNvPr>
              <p:cNvSpPr/>
              <p:nvPr/>
            </p:nvSpPr>
            <p:spPr bwMode="auto">
              <a:xfrm>
                <a:off x="5294" y="1225"/>
                <a:ext cx="27" cy="38"/>
              </a:xfrm>
              <a:custGeom>
                <a:gdLst>
                  <a:gd fmla="*/ 3 w 7" name="T0"/>
                  <a:gd fmla="*/ 0 h 10" name="T1"/>
                  <a:gd fmla="*/ 3 w 7" name="T2"/>
                  <a:gd fmla="*/ 0 h 10" name="T3"/>
                  <a:gd fmla="*/ 2 w 7" name="T4"/>
                  <a:gd fmla="*/ 0 h 10" name="T5"/>
                  <a:gd fmla="*/ 2 w 7" name="T6"/>
                  <a:gd fmla="*/ 0 h 10" name="T7"/>
                  <a:gd fmla="*/ 2 w 7" name="T8"/>
                  <a:gd fmla="*/ 0 h 10" name="T9"/>
                  <a:gd fmla="*/ 1 w 7" name="T10"/>
                  <a:gd fmla="*/ 0 h 10" name="T11"/>
                  <a:gd fmla="*/ 0 w 7" name="T12"/>
                  <a:gd fmla="*/ 2 h 10" name="T13"/>
                  <a:gd fmla="*/ 2 w 7" name="T14"/>
                  <a:gd fmla="*/ 9 h 10" name="T15"/>
                  <a:gd fmla="*/ 4 w 7" name="T16"/>
                  <a:gd fmla="*/ 10 h 10" name="T17"/>
                  <a:gd fmla="*/ 5 w 7" name="T18"/>
                  <a:gd fmla="*/ 10 h 10" name="T19"/>
                  <a:gd fmla="*/ 6 w 7" name="T20"/>
                  <a:gd fmla="*/ 10 h 10" name="T21"/>
                  <a:gd fmla="*/ 6 w 7" name="T22"/>
                  <a:gd fmla="*/ 9 h 10" name="T23"/>
                  <a:gd fmla="*/ 6 w 7" name="T24"/>
                  <a:gd fmla="*/ 9 h 10" name="T25"/>
                  <a:gd fmla="*/ 7 w 7" name="T26"/>
                  <a:gd fmla="*/ 8 h 10" name="T27"/>
                  <a:gd fmla="*/ 5 w 7" name="T28"/>
                  <a:gd fmla="*/ 1 h 10" name="T29"/>
                  <a:gd fmla="*/ 3 w 7" name="T30"/>
                  <a:gd fmla="*/ 0 h 10"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0" w="7">
                    <a:moveTo>
                      <a:pt x="3" y="0"/>
                    </a:moveTo>
                    <a:cubicBezTo>
                      <a:pt x="3" y="0"/>
                      <a:pt x="3" y="0"/>
                      <a:pt x="3" y="0"/>
                    </a:cubicBezTo>
                    <a:cubicBezTo>
                      <a:pt x="2" y="0"/>
                      <a:pt x="2" y="0"/>
                      <a:pt x="2" y="0"/>
                    </a:cubicBezTo>
                    <a:cubicBezTo>
                      <a:pt x="2" y="0"/>
                      <a:pt x="2" y="0"/>
                      <a:pt x="2" y="0"/>
                    </a:cubicBezTo>
                    <a:cubicBezTo>
                      <a:pt x="2" y="0"/>
                      <a:pt x="2" y="0"/>
                      <a:pt x="2" y="0"/>
                    </a:cubicBezTo>
                    <a:cubicBezTo>
                      <a:pt x="1" y="0"/>
                      <a:pt x="1" y="0"/>
                      <a:pt x="1" y="0"/>
                    </a:cubicBezTo>
                    <a:cubicBezTo>
                      <a:pt x="1" y="0"/>
                      <a:pt x="0" y="1"/>
                      <a:pt x="0" y="2"/>
                    </a:cubicBezTo>
                    <a:cubicBezTo>
                      <a:pt x="0" y="4"/>
                      <a:pt x="0" y="7"/>
                      <a:pt x="2" y="9"/>
                    </a:cubicBezTo>
                    <a:cubicBezTo>
                      <a:pt x="3" y="10"/>
                      <a:pt x="4" y="10"/>
                      <a:pt x="4" y="10"/>
                    </a:cubicBezTo>
                    <a:cubicBezTo>
                      <a:pt x="5" y="10"/>
                      <a:pt x="5" y="10"/>
                      <a:pt x="5" y="10"/>
                    </a:cubicBezTo>
                    <a:cubicBezTo>
                      <a:pt x="5" y="10"/>
                      <a:pt x="5" y="10"/>
                      <a:pt x="6" y="10"/>
                    </a:cubicBezTo>
                    <a:cubicBezTo>
                      <a:pt x="6" y="9"/>
                      <a:pt x="6" y="9"/>
                      <a:pt x="6" y="9"/>
                    </a:cubicBezTo>
                    <a:cubicBezTo>
                      <a:pt x="6" y="9"/>
                      <a:pt x="6" y="9"/>
                      <a:pt x="6" y="9"/>
                    </a:cubicBezTo>
                    <a:cubicBezTo>
                      <a:pt x="6" y="9"/>
                      <a:pt x="7" y="8"/>
                      <a:pt x="7" y="8"/>
                    </a:cubicBezTo>
                    <a:cubicBezTo>
                      <a:pt x="7" y="6"/>
                      <a:pt x="6" y="3"/>
                      <a:pt x="5" y="1"/>
                    </a:cubicBezTo>
                    <a:cubicBezTo>
                      <a:pt x="4" y="0"/>
                      <a:pt x="4" y="0"/>
                      <a:pt x="3" y="0"/>
                    </a:cubicBezTo>
                    <a:close/>
                  </a:path>
                </a:pathLst>
              </a:custGeom>
              <a:solidFill>
                <a:srgbClr val="065087"/>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92" name="Freeform 382">
                <a:extLst>
                  <a:ext uri="{FF2B5EF4-FFF2-40B4-BE49-F238E27FC236}">
                    <a16:creationId xmlns:a16="http://schemas.microsoft.com/office/drawing/2014/main" id="{E6ED2A4C-0CC6-4174-8F01-E0CAF3361136}"/>
                  </a:ext>
                </a:extLst>
              </p:cNvPr>
              <p:cNvSpPr/>
              <p:nvPr/>
            </p:nvSpPr>
            <p:spPr bwMode="auto">
              <a:xfrm>
                <a:off x="5298" y="1221"/>
                <a:ext cx="27" cy="42"/>
              </a:xfrm>
              <a:custGeom>
                <a:gdLst>
                  <a:gd fmla="*/ 5 w 7" name="T0"/>
                  <a:gd fmla="*/ 2 h 11" name="T1"/>
                  <a:gd fmla="*/ 7 w 7" name="T2"/>
                  <a:gd fmla="*/ 9 h 11" name="T3"/>
                  <a:gd fmla="*/ 3 w 7" name="T4"/>
                  <a:gd fmla="*/ 9 h 11" name="T5"/>
                  <a:gd fmla="*/ 1 w 7" name="T6"/>
                  <a:gd fmla="*/ 2 h 11" name="T7"/>
                  <a:gd fmla="*/ 5 w 7" name="T8"/>
                  <a:gd fmla="*/ 2 h 11" name="T9"/>
                </a:gdLst>
                <a:cxnLst>
                  <a:cxn ang="0">
                    <a:pos x="T0" y="T1"/>
                  </a:cxn>
                  <a:cxn ang="0">
                    <a:pos x="T2" y="T3"/>
                  </a:cxn>
                  <a:cxn ang="0">
                    <a:pos x="T4" y="T5"/>
                  </a:cxn>
                  <a:cxn ang="0">
                    <a:pos x="T6" y="T7"/>
                  </a:cxn>
                  <a:cxn ang="0">
                    <a:pos x="T8" y="T9"/>
                  </a:cxn>
                </a:cxnLst>
                <a:rect b="b" l="0" r="r" t="0"/>
                <a:pathLst>
                  <a:path h="11" w="7">
                    <a:moveTo>
                      <a:pt x="5" y="2"/>
                    </a:moveTo>
                    <a:cubicBezTo>
                      <a:pt x="6" y="4"/>
                      <a:pt x="7" y="7"/>
                      <a:pt x="7" y="9"/>
                    </a:cubicBezTo>
                    <a:cubicBezTo>
                      <a:pt x="6" y="11"/>
                      <a:pt x="4" y="11"/>
                      <a:pt x="3" y="9"/>
                    </a:cubicBezTo>
                    <a:cubicBezTo>
                      <a:pt x="1" y="8"/>
                      <a:pt x="0" y="4"/>
                      <a:pt x="1" y="2"/>
                    </a:cubicBezTo>
                    <a:cubicBezTo>
                      <a:pt x="2" y="0"/>
                      <a:pt x="3" y="0"/>
                      <a:pt x="5" y="2"/>
                    </a:cubicBezTo>
                    <a:close/>
                  </a:path>
                </a:pathLst>
              </a:custGeom>
              <a:solidFill>
                <a:srgbClr val="377EAA"/>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93" name="Freeform 383">
                <a:extLst>
                  <a:ext uri="{FF2B5EF4-FFF2-40B4-BE49-F238E27FC236}">
                    <a16:creationId xmlns:a16="http://schemas.microsoft.com/office/drawing/2014/main" id="{5A333212-FB7C-41F9-87F1-E77DFD7A4D50}"/>
                  </a:ext>
                </a:extLst>
              </p:cNvPr>
              <p:cNvSpPr/>
              <p:nvPr/>
            </p:nvSpPr>
            <p:spPr bwMode="auto">
              <a:xfrm>
                <a:off x="5302" y="1225"/>
                <a:ext cx="19" cy="34"/>
              </a:xfrm>
              <a:custGeom>
                <a:gdLst>
                  <a:gd fmla="*/ 4 w 5" name="T0"/>
                  <a:gd fmla="*/ 1 h 9" name="T1"/>
                  <a:gd fmla="*/ 5 w 5" name="T2"/>
                  <a:gd fmla="*/ 7 h 9" name="T3"/>
                  <a:gd fmla="*/ 2 w 5" name="T4"/>
                  <a:gd fmla="*/ 8 h 9" name="T5"/>
                  <a:gd fmla="*/ 1 w 5" name="T6"/>
                  <a:gd fmla="*/ 2 h 9" name="T7"/>
                  <a:gd fmla="*/ 4 w 5" name="T8"/>
                  <a:gd fmla="*/ 1 h 9" name="T9"/>
                </a:gdLst>
                <a:cxnLst>
                  <a:cxn ang="0">
                    <a:pos x="T0" y="T1"/>
                  </a:cxn>
                  <a:cxn ang="0">
                    <a:pos x="T2" y="T3"/>
                  </a:cxn>
                  <a:cxn ang="0">
                    <a:pos x="T4" y="T5"/>
                  </a:cxn>
                  <a:cxn ang="0">
                    <a:pos x="T6" y="T7"/>
                  </a:cxn>
                  <a:cxn ang="0">
                    <a:pos x="T8" y="T9"/>
                  </a:cxn>
                </a:cxnLst>
                <a:rect b="b" l="0" r="r" t="0"/>
                <a:pathLst>
                  <a:path h="9" w="5">
                    <a:moveTo>
                      <a:pt x="4" y="1"/>
                    </a:moveTo>
                    <a:cubicBezTo>
                      <a:pt x="5" y="3"/>
                      <a:pt x="5" y="5"/>
                      <a:pt x="5" y="7"/>
                    </a:cubicBezTo>
                    <a:cubicBezTo>
                      <a:pt x="5" y="9"/>
                      <a:pt x="3" y="9"/>
                      <a:pt x="2" y="8"/>
                    </a:cubicBezTo>
                    <a:cubicBezTo>
                      <a:pt x="1" y="6"/>
                      <a:pt x="0" y="4"/>
                      <a:pt x="1" y="2"/>
                    </a:cubicBezTo>
                    <a:cubicBezTo>
                      <a:pt x="1" y="0"/>
                      <a:pt x="2" y="0"/>
                      <a:pt x="4"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94" name="Freeform 384">
                <a:extLst>
                  <a:ext uri="{FF2B5EF4-FFF2-40B4-BE49-F238E27FC236}">
                    <a16:creationId xmlns:a16="http://schemas.microsoft.com/office/drawing/2014/main" id="{9D0CB95F-60E6-49C6-AB31-552A1FCF6284}"/>
                  </a:ext>
                </a:extLst>
              </p:cNvPr>
              <p:cNvSpPr/>
              <p:nvPr/>
            </p:nvSpPr>
            <p:spPr bwMode="auto">
              <a:xfrm>
                <a:off x="5310" y="1229"/>
                <a:ext cx="11" cy="26"/>
              </a:xfrm>
              <a:custGeom>
                <a:gdLst>
                  <a:gd fmla="*/ 1 w 3" name="T0"/>
                  <a:gd fmla="*/ 1 h 7" name="T1"/>
                  <a:gd fmla="*/ 0 w 3" name="T2"/>
                  <a:gd fmla="*/ 0 h 7" name="T3"/>
                  <a:gd fmla="*/ 1 w 3" name="T4"/>
                  <a:gd fmla="*/ 1 h 7" name="T5"/>
                  <a:gd fmla="*/ 2 w 3" name="T6"/>
                  <a:gd fmla="*/ 6 h 7" name="T7"/>
                  <a:gd fmla="*/ 2 w 3" name="T8"/>
                  <a:gd fmla="*/ 7 h 7" name="T9"/>
                  <a:gd fmla="*/ 3 w 3" name="T10"/>
                  <a:gd fmla="*/ 6 h 7" name="T11"/>
                  <a:gd fmla="*/ 1 w 3" name="T12"/>
                  <a:gd fmla="*/ 1 h 7" name="T13"/>
                </a:gdLst>
                <a:cxnLst>
                  <a:cxn ang="0">
                    <a:pos x="T0" y="T1"/>
                  </a:cxn>
                  <a:cxn ang="0">
                    <a:pos x="T2" y="T3"/>
                  </a:cxn>
                  <a:cxn ang="0">
                    <a:pos x="T4" y="T5"/>
                  </a:cxn>
                  <a:cxn ang="0">
                    <a:pos x="T6" y="T7"/>
                  </a:cxn>
                  <a:cxn ang="0">
                    <a:pos x="T8" y="T9"/>
                  </a:cxn>
                  <a:cxn ang="0">
                    <a:pos x="T10" y="T11"/>
                  </a:cxn>
                  <a:cxn ang="0">
                    <a:pos x="T12" y="T13"/>
                  </a:cxn>
                </a:cxnLst>
                <a:rect b="b" l="0" r="r" t="0"/>
                <a:pathLst>
                  <a:path h="7" w="3">
                    <a:moveTo>
                      <a:pt x="1" y="1"/>
                    </a:moveTo>
                    <a:cubicBezTo>
                      <a:pt x="1" y="0"/>
                      <a:pt x="0" y="0"/>
                      <a:pt x="0" y="0"/>
                    </a:cubicBezTo>
                    <a:cubicBezTo>
                      <a:pt x="0" y="0"/>
                      <a:pt x="1" y="0"/>
                      <a:pt x="1" y="1"/>
                    </a:cubicBezTo>
                    <a:cubicBezTo>
                      <a:pt x="2" y="2"/>
                      <a:pt x="3" y="4"/>
                      <a:pt x="2" y="6"/>
                    </a:cubicBezTo>
                    <a:cubicBezTo>
                      <a:pt x="2" y="7"/>
                      <a:pt x="2" y="7"/>
                      <a:pt x="2" y="7"/>
                    </a:cubicBezTo>
                    <a:cubicBezTo>
                      <a:pt x="2" y="7"/>
                      <a:pt x="3" y="7"/>
                      <a:pt x="3" y="6"/>
                    </a:cubicBezTo>
                    <a:cubicBezTo>
                      <a:pt x="3" y="4"/>
                      <a:pt x="3" y="2"/>
                      <a:pt x="1" y="1"/>
                    </a:cubicBezTo>
                    <a:close/>
                  </a:path>
                </a:pathLst>
              </a:custGeom>
              <a:solidFill>
                <a:srgbClr val="C8C8C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95" name="Freeform 385">
                <a:extLst>
                  <a:ext uri="{FF2B5EF4-FFF2-40B4-BE49-F238E27FC236}">
                    <a16:creationId xmlns:a16="http://schemas.microsoft.com/office/drawing/2014/main" id="{2AB3EAF1-6AA9-453B-AFC2-6877132E0791}"/>
                  </a:ext>
                </a:extLst>
              </p:cNvPr>
              <p:cNvSpPr/>
              <p:nvPr/>
            </p:nvSpPr>
            <p:spPr bwMode="auto">
              <a:xfrm>
                <a:off x="5302" y="1229"/>
                <a:ext cx="19" cy="26"/>
              </a:xfrm>
              <a:custGeom>
                <a:gdLst>
                  <a:gd fmla="*/ 4 w 5" name="T0"/>
                  <a:gd fmla="*/ 6 h 7" name="T1"/>
                  <a:gd fmla="*/ 3 w 5" name="T2"/>
                  <a:gd fmla="*/ 1 h 7" name="T3"/>
                  <a:gd fmla="*/ 2 w 5" name="T4"/>
                  <a:gd fmla="*/ 0 h 7" name="T5"/>
                  <a:gd fmla="*/ 1 w 5" name="T6"/>
                  <a:gd fmla="*/ 1 h 7" name="T7"/>
                  <a:gd fmla="*/ 2 w 5" name="T8"/>
                  <a:gd fmla="*/ 6 h 7" name="T9"/>
                  <a:gd fmla="*/ 4 w 5" name="T10"/>
                  <a:gd fmla="*/ 7 h 7" name="T11"/>
                  <a:gd fmla="*/ 4 w 5" name="T12"/>
                  <a:gd fmla="*/ 6 h 7" name="T13"/>
                </a:gdLst>
                <a:cxnLst>
                  <a:cxn ang="0">
                    <a:pos x="T0" y="T1"/>
                  </a:cxn>
                  <a:cxn ang="0">
                    <a:pos x="T2" y="T3"/>
                  </a:cxn>
                  <a:cxn ang="0">
                    <a:pos x="T4" y="T5"/>
                  </a:cxn>
                  <a:cxn ang="0">
                    <a:pos x="T6" y="T7"/>
                  </a:cxn>
                  <a:cxn ang="0">
                    <a:pos x="T8" y="T9"/>
                  </a:cxn>
                  <a:cxn ang="0">
                    <a:pos x="T10" y="T11"/>
                  </a:cxn>
                  <a:cxn ang="0">
                    <a:pos x="T12" y="T13"/>
                  </a:cxn>
                </a:cxnLst>
                <a:rect b="b" l="0" r="r" t="0"/>
                <a:pathLst>
                  <a:path h="7" w="5">
                    <a:moveTo>
                      <a:pt x="4" y="6"/>
                    </a:moveTo>
                    <a:cubicBezTo>
                      <a:pt x="5" y="4"/>
                      <a:pt x="4" y="2"/>
                      <a:pt x="3" y="1"/>
                    </a:cubicBezTo>
                    <a:cubicBezTo>
                      <a:pt x="3" y="0"/>
                      <a:pt x="2" y="0"/>
                      <a:pt x="2" y="0"/>
                    </a:cubicBezTo>
                    <a:cubicBezTo>
                      <a:pt x="1" y="0"/>
                      <a:pt x="1" y="1"/>
                      <a:pt x="1" y="1"/>
                    </a:cubicBezTo>
                    <a:cubicBezTo>
                      <a:pt x="0" y="3"/>
                      <a:pt x="1" y="5"/>
                      <a:pt x="2" y="6"/>
                    </a:cubicBezTo>
                    <a:cubicBezTo>
                      <a:pt x="3" y="7"/>
                      <a:pt x="3" y="7"/>
                      <a:pt x="4" y="7"/>
                    </a:cubicBezTo>
                    <a:cubicBezTo>
                      <a:pt x="4" y="7"/>
                      <a:pt x="4" y="7"/>
                      <a:pt x="4" y="6"/>
                    </a:cubicBezTo>
                    <a:close/>
                  </a:path>
                </a:pathLst>
              </a:custGeom>
              <a:solidFill>
                <a:srgbClr val="DAEBF7"/>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96" name="Freeform 386">
                <a:extLst>
                  <a:ext uri="{FF2B5EF4-FFF2-40B4-BE49-F238E27FC236}">
                    <a16:creationId xmlns:a16="http://schemas.microsoft.com/office/drawing/2014/main" id="{607020C8-F9E9-4DED-A728-BD2D8EE6913D}"/>
                  </a:ext>
                </a:extLst>
              </p:cNvPr>
              <p:cNvSpPr/>
              <p:nvPr/>
            </p:nvSpPr>
            <p:spPr bwMode="auto">
              <a:xfrm>
                <a:off x="5230" y="1255"/>
                <a:ext cx="46" cy="56"/>
              </a:xfrm>
              <a:custGeom>
                <a:gdLst>
                  <a:gd fmla="*/ 0 w 12" name="T0"/>
                  <a:gd fmla="*/ 9 h 15" name="T1"/>
                  <a:gd fmla="*/ 2 w 12" name="T2"/>
                  <a:gd fmla="*/ 3 h 15" name="T3"/>
                  <a:gd fmla="*/ 7 w 12" name="T4"/>
                  <a:gd fmla="*/ 0 h 15" name="T5"/>
                  <a:gd fmla="*/ 10 w 12" name="T6"/>
                  <a:gd fmla="*/ 4 h 15" name="T7"/>
                  <a:gd fmla="*/ 4 w 12" name="T8"/>
                  <a:gd fmla="*/ 14 h 15" name="T9"/>
                  <a:gd fmla="*/ 0 w 12" name="T10"/>
                  <a:gd fmla="*/ 9 h 15" name="T11"/>
                </a:gdLst>
                <a:cxnLst>
                  <a:cxn ang="0">
                    <a:pos x="T0" y="T1"/>
                  </a:cxn>
                  <a:cxn ang="0">
                    <a:pos x="T2" y="T3"/>
                  </a:cxn>
                  <a:cxn ang="0">
                    <a:pos x="T4" y="T5"/>
                  </a:cxn>
                  <a:cxn ang="0">
                    <a:pos x="T6" y="T7"/>
                  </a:cxn>
                  <a:cxn ang="0">
                    <a:pos x="T8" y="T9"/>
                  </a:cxn>
                  <a:cxn ang="0">
                    <a:pos x="T10" y="T11"/>
                  </a:cxn>
                </a:cxnLst>
                <a:rect b="b" l="0" r="r" t="0"/>
                <a:pathLst>
                  <a:path h="15" w="12">
                    <a:moveTo>
                      <a:pt x="0" y="9"/>
                    </a:moveTo>
                    <a:cubicBezTo>
                      <a:pt x="0" y="9"/>
                      <a:pt x="2" y="4"/>
                      <a:pt x="2" y="3"/>
                    </a:cubicBezTo>
                    <a:cubicBezTo>
                      <a:pt x="3" y="2"/>
                      <a:pt x="5" y="0"/>
                      <a:pt x="7" y="0"/>
                    </a:cubicBezTo>
                    <a:cubicBezTo>
                      <a:pt x="9" y="0"/>
                      <a:pt x="12" y="3"/>
                      <a:pt x="10" y="4"/>
                    </a:cubicBezTo>
                    <a:cubicBezTo>
                      <a:pt x="9" y="5"/>
                      <a:pt x="5" y="12"/>
                      <a:pt x="4" y="14"/>
                    </a:cubicBezTo>
                    <a:cubicBezTo>
                      <a:pt x="3" y="15"/>
                      <a:pt x="0" y="9"/>
                      <a:pt x="0" y="9"/>
                    </a:cubicBezTo>
                    <a:close/>
                  </a:path>
                </a:pathLst>
              </a:custGeom>
              <a:solidFill>
                <a:srgbClr val="F7C2B7"/>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97" name="Freeform 387">
                <a:extLst>
                  <a:ext uri="{FF2B5EF4-FFF2-40B4-BE49-F238E27FC236}">
                    <a16:creationId xmlns:a16="http://schemas.microsoft.com/office/drawing/2014/main" id="{08E50D5A-A485-4217-BA5B-C754CBB15FDB}"/>
                  </a:ext>
                </a:extLst>
              </p:cNvPr>
              <p:cNvSpPr/>
              <p:nvPr/>
            </p:nvSpPr>
            <p:spPr bwMode="auto">
              <a:xfrm>
                <a:off x="5087" y="1281"/>
                <a:ext cx="162" cy="102"/>
              </a:xfrm>
              <a:custGeom>
                <a:gdLst>
                  <a:gd fmla="*/ 3 w 43" name="T0"/>
                  <a:gd fmla="*/ 20 h 27" name="T1"/>
                  <a:gd fmla="*/ 1 w 43" name="T2"/>
                  <a:gd fmla="*/ 15 h 27" name="T3"/>
                  <a:gd fmla="*/ 10 w 43" name="T4"/>
                  <a:gd fmla="*/ 13 h 27" name="T5"/>
                  <a:gd fmla="*/ 25 w 43" name="T6"/>
                  <a:gd fmla="*/ 17 h 27" name="T7"/>
                  <a:gd fmla="*/ 39 w 43" name="T8"/>
                  <a:gd fmla="*/ 0 h 27" name="T9"/>
                  <a:gd fmla="*/ 43 w 43" name="T10"/>
                  <a:gd fmla="*/ 6 h 27" name="T11"/>
                  <a:gd fmla="*/ 32 w 43" name="T12"/>
                  <a:gd fmla="*/ 24 h 27" name="T13"/>
                  <a:gd fmla="*/ 23 w 43" name="T14"/>
                  <a:gd fmla="*/ 26 h 27" name="T15"/>
                  <a:gd fmla="*/ 3 w 43" name="T16"/>
                  <a:gd fmla="*/ 20 h 2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7" w="43">
                    <a:moveTo>
                      <a:pt x="3" y="20"/>
                    </a:moveTo>
                    <a:cubicBezTo>
                      <a:pt x="2" y="19"/>
                      <a:pt x="0" y="17"/>
                      <a:pt x="1" y="15"/>
                    </a:cubicBezTo>
                    <a:cubicBezTo>
                      <a:pt x="3" y="12"/>
                      <a:pt x="6" y="12"/>
                      <a:pt x="10" y="13"/>
                    </a:cubicBezTo>
                    <a:cubicBezTo>
                      <a:pt x="13" y="14"/>
                      <a:pt x="25" y="17"/>
                      <a:pt x="25" y="17"/>
                    </a:cubicBezTo>
                    <a:cubicBezTo>
                      <a:pt x="39" y="0"/>
                      <a:pt x="39" y="0"/>
                      <a:pt x="39" y="0"/>
                    </a:cubicBezTo>
                    <a:cubicBezTo>
                      <a:pt x="39" y="0"/>
                      <a:pt x="40" y="4"/>
                      <a:pt x="43" y="6"/>
                    </a:cubicBezTo>
                    <a:cubicBezTo>
                      <a:pt x="43" y="6"/>
                      <a:pt x="38" y="19"/>
                      <a:pt x="32" y="24"/>
                    </a:cubicBezTo>
                    <a:cubicBezTo>
                      <a:pt x="30" y="26"/>
                      <a:pt x="25" y="27"/>
                      <a:pt x="23" y="26"/>
                    </a:cubicBezTo>
                    <a:cubicBezTo>
                      <a:pt x="21" y="26"/>
                      <a:pt x="4" y="22"/>
                      <a:pt x="3" y="20"/>
                    </a:cubicBezTo>
                    <a:close/>
                  </a:path>
                </a:pathLst>
              </a:custGeom>
              <a:solidFill>
                <a:srgbClr val="63574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98" name="Freeform 388">
                <a:extLst>
                  <a:ext uri="{FF2B5EF4-FFF2-40B4-BE49-F238E27FC236}">
                    <a16:creationId xmlns:a16="http://schemas.microsoft.com/office/drawing/2014/main" id="{4E269A72-D0B3-4B5F-B611-763E840293D3}"/>
                  </a:ext>
                </a:extLst>
              </p:cNvPr>
              <p:cNvSpPr/>
              <p:nvPr/>
            </p:nvSpPr>
            <p:spPr bwMode="auto">
              <a:xfrm>
                <a:off x="4722" y="1944"/>
                <a:ext cx="72" cy="56"/>
              </a:xfrm>
              <a:custGeom>
                <a:gdLst>
                  <a:gd fmla="*/ 2 w 19" name="T0"/>
                  <a:gd fmla="*/ 5 h 15" name="T1"/>
                  <a:gd fmla="*/ 12 w 19" name="T2"/>
                  <a:gd fmla="*/ 1 h 15" name="T3"/>
                  <a:gd fmla="*/ 19 w 19" name="T4"/>
                  <a:gd fmla="*/ 3 h 15" name="T5"/>
                  <a:gd fmla="*/ 12 w 19" name="T6"/>
                  <a:gd fmla="*/ 11 h 15" name="T7"/>
                  <a:gd fmla="*/ 2 w 19" name="T8"/>
                  <a:gd fmla="*/ 12 h 15" name="T9"/>
                  <a:gd fmla="*/ 2 w 19" name="T10"/>
                  <a:gd fmla="*/ 5 h 15" name="T11"/>
                </a:gdLst>
                <a:cxnLst>
                  <a:cxn ang="0">
                    <a:pos x="T0" y="T1"/>
                  </a:cxn>
                  <a:cxn ang="0">
                    <a:pos x="T2" y="T3"/>
                  </a:cxn>
                  <a:cxn ang="0">
                    <a:pos x="T4" y="T5"/>
                  </a:cxn>
                  <a:cxn ang="0">
                    <a:pos x="T6" y="T7"/>
                  </a:cxn>
                  <a:cxn ang="0">
                    <a:pos x="T8" y="T9"/>
                  </a:cxn>
                  <a:cxn ang="0">
                    <a:pos x="T10" y="T11"/>
                  </a:cxn>
                </a:cxnLst>
                <a:rect b="b" l="0" r="r" t="0"/>
                <a:pathLst>
                  <a:path h="15" w="19">
                    <a:moveTo>
                      <a:pt x="2" y="5"/>
                    </a:moveTo>
                    <a:cubicBezTo>
                      <a:pt x="2" y="5"/>
                      <a:pt x="10" y="2"/>
                      <a:pt x="12" y="1"/>
                    </a:cubicBezTo>
                    <a:cubicBezTo>
                      <a:pt x="14" y="1"/>
                      <a:pt x="18" y="0"/>
                      <a:pt x="19" y="3"/>
                    </a:cubicBezTo>
                    <a:cubicBezTo>
                      <a:pt x="19" y="7"/>
                      <a:pt x="18" y="8"/>
                      <a:pt x="12" y="11"/>
                    </a:cubicBezTo>
                    <a:cubicBezTo>
                      <a:pt x="7" y="15"/>
                      <a:pt x="4" y="14"/>
                      <a:pt x="2" y="12"/>
                    </a:cubicBezTo>
                    <a:cubicBezTo>
                      <a:pt x="0" y="10"/>
                      <a:pt x="2" y="5"/>
                      <a:pt x="2" y="5"/>
                    </a:cubicBezTo>
                    <a:close/>
                  </a:path>
                </a:pathLst>
              </a:custGeom>
              <a:solidFill>
                <a:srgbClr val="41545E"/>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99" name="Freeform 389">
                <a:extLst>
                  <a:ext uri="{FF2B5EF4-FFF2-40B4-BE49-F238E27FC236}">
                    <a16:creationId xmlns:a16="http://schemas.microsoft.com/office/drawing/2014/main" id="{E12A672E-B59D-4FD2-8EB7-0630014E0DA2}"/>
                  </a:ext>
                </a:extLst>
              </p:cNvPr>
              <p:cNvSpPr/>
              <p:nvPr/>
            </p:nvSpPr>
            <p:spPr bwMode="auto">
              <a:xfrm>
                <a:off x="4722" y="1726"/>
                <a:ext cx="76" cy="244"/>
              </a:xfrm>
              <a:custGeom>
                <a:gdLst>
                  <a:gd fmla="*/ 1 w 20" name="T0"/>
                  <a:gd fmla="*/ 0 h 65" name="T1"/>
                  <a:gd fmla="*/ 1 w 20" name="T2"/>
                  <a:gd fmla="*/ 18 h 65" name="T3"/>
                  <a:gd fmla="*/ 1 w 20" name="T4"/>
                  <a:gd fmla="*/ 29 h 65" name="T5"/>
                  <a:gd fmla="*/ 1 w 20" name="T6"/>
                  <a:gd fmla="*/ 39 h 65" name="T7"/>
                  <a:gd fmla="*/ 1 w 20" name="T8"/>
                  <a:gd fmla="*/ 64 h 65" name="T9"/>
                  <a:gd fmla="*/ 10 w 20" name="T10"/>
                  <a:gd fmla="*/ 60 h 65" name="T11"/>
                  <a:gd fmla="*/ 14 w 20" name="T12"/>
                  <a:gd fmla="*/ 35 h 65" name="T13"/>
                  <a:gd fmla="*/ 17 w 20" name="T14"/>
                  <a:gd fmla="*/ 19 h 65" name="T15"/>
                  <a:gd fmla="*/ 20 w 20" name="T16"/>
                  <a:gd fmla="*/ 2 h 65" name="T17"/>
                  <a:gd fmla="*/ 1 w 20" name="T18"/>
                  <a:gd fmla="*/ 0 h 65"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65" w="20">
                    <a:moveTo>
                      <a:pt x="1" y="0"/>
                    </a:moveTo>
                    <a:cubicBezTo>
                      <a:pt x="1" y="0"/>
                      <a:pt x="0" y="14"/>
                      <a:pt x="1" y="18"/>
                    </a:cubicBezTo>
                    <a:cubicBezTo>
                      <a:pt x="1" y="26"/>
                      <a:pt x="1" y="27"/>
                      <a:pt x="1" y="29"/>
                    </a:cubicBezTo>
                    <a:cubicBezTo>
                      <a:pt x="1" y="34"/>
                      <a:pt x="1" y="34"/>
                      <a:pt x="1" y="39"/>
                    </a:cubicBezTo>
                    <a:cubicBezTo>
                      <a:pt x="1" y="45"/>
                      <a:pt x="1" y="64"/>
                      <a:pt x="1" y="64"/>
                    </a:cubicBezTo>
                    <a:cubicBezTo>
                      <a:pt x="1" y="64"/>
                      <a:pt x="10" y="65"/>
                      <a:pt x="10" y="60"/>
                    </a:cubicBezTo>
                    <a:cubicBezTo>
                      <a:pt x="10" y="55"/>
                      <a:pt x="13" y="41"/>
                      <a:pt x="14" y="35"/>
                    </a:cubicBezTo>
                    <a:cubicBezTo>
                      <a:pt x="15" y="30"/>
                      <a:pt x="17" y="23"/>
                      <a:pt x="17" y="19"/>
                    </a:cubicBezTo>
                    <a:cubicBezTo>
                      <a:pt x="18" y="11"/>
                      <a:pt x="20" y="2"/>
                      <a:pt x="20" y="2"/>
                    </a:cubicBezTo>
                    <a:lnTo>
                      <a:pt x="1" y="0"/>
                    </a:lnTo>
                    <a:close/>
                  </a:path>
                </a:pathLst>
              </a:custGeom>
              <a:solidFill>
                <a:srgbClr val="71717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00" name="Freeform 390">
                <a:extLst>
                  <a:ext uri="{FF2B5EF4-FFF2-40B4-BE49-F238E27FC236}">
                    <a16:creationId xmlns:a16="http://schemas.microsoft.com/office/drawing/2014/main" id="{E576B346-98A7-4F0E-AB19-66521D14F73A}"/>
                  </a:ext>
                </a:extLst>
              </p:cNvPr>
              <p:cNvSpPr/>
              <p:nvPr/>
            </p:nvSpPr>
            <p:spPr bwMode="auto">
              <a:xfrm>
                <a:off x="4703" y="1552"/>
                <a:ext cx="136" cy="200"/>
              </a:xfrm>
              <a:custGeom>
                <a:gdLst>
                  <a:gd fmla="*/ 8 w 36" name="T0"/>
                  <a:gd fmla="*/ 4 h 53" name="T1"/>
                  <a:gd fmla="*/ 0 w 36" name="T2"/>
                  <a:gd fmla="*/ 20 h 53" name="T3"/>
                  <a:gd fmla="*/ 3 w 36" name="T4"/>
                  <a:gd fmla="*/ 34 h 53" name="T5"/>
                  <a:gd fmla="*/ 5 w 36" name="T6"/>
                  <a:gd fmla="*/ 46 h 53" name="T7"/>
                  <a:gd fmla="*/ 8 w 36" name="T8"/>
                  <a:gd fmla="*/ 48 h 53" name="T9"/>
                  <a:gd fmla="*/ 32 w 36" name="T10"/>
                  <a:gd fmla="*/ 44 h 53" name="T11"/>
                  <a:gd fmla="*/ 36 w 36" name="T12"/>
                  <a:gd fmla="*/ 39 h 53" name="T13"/>
                  <a:gd fmla="*/ 34 w 36" name="T14"/>
                  <a:gd fmla="*/ 17 h 53" name="T15"/>
                  <a:gd fmla="*/ 25 w 36" name="T16"/>
                  <a:gd fmla="*/ 2 h 53" name="T17"/>
                  <a:gd fmla="*/ 8 w 36" name="T18"/>
                  <a:gd fmla="*/ 4 h 5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52" w="36">
                    <a:moveTo>
                      <a:pt x="8" y="4"/>
                    </a:moveTo>
                    <a:cubicBezTo>
                      <a:pt x="8" y="4"/>
                      <a:pt x="0" y="16"/>
                      <a:pt x="0" y="20"/>
                    </a:cubicBezTo>
                    <a:cubicBezTo>
                      <a:pt x="0" y="21"/>
                      <a:pt x="2" y="28"/>
                      <a:pt x="3" y="34"/>
                    </a:cubicBezTo>
                    <a:cubicBezTo>
                      <a:pt x="3" y="39"/>
                      <a:pt x="5" y="46"/>
                      <a:pt x="5" y="46"/>
                    </a:cubicBezTo>
                    <a:cubicBezTo>
                      <a:pt x="5" y="46"/>
                      <a:pt x="5" y="47"/>
                      <a:pt x="8" y="48"/>
                    </a:cubicBezTo>
                    <a:cubicBezTo>
                      <a:pt x="11" y="50"/>
                      <a:pt x="24" y="53"/>
                      <a:pt x="32" y="44"/>
                    </a:cubicBezTo>
                    <a:cubicBezTo>
                      <a:pt x="32" y="44"/>
                      <a:pt x="36" y="43"/>
                      <a:pt x="36" y="39"/>
                    </a:cubicBezTo>
                    <a:cubicBezTo>
                      <a:pt x="36" y="36"/>
                      <a:pt x="34" y="20"/>
                      <a:pt x="34" y="17"/>
                    </a:cubicBezTo>
                    <a:cubicBezTo>
                      <a:pt x="34" y="14"/>
                      <a:pt x="33" y="4"/>
                      <a:pt x="25" y="2"/>
                    </a:cubicBezTo>
                    <a:cubicBezTo>
                      <a:pt x="17" y="0"/>
                      <a:pt x="13" y="0"/>
                      <a:pt x="8" y="4"/>
                    </a:cubicBezTo>
                    <a:close/>
                  </a:path>
                </a:pathLst>
              </a:custGeom>
              <a:solidFill>
                <a:srgbClr val="F2AB64"/>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01" name="Freeform 391">
                <a:extLst>
                  <a:ext uri="{FF2B5EF4-FFF2-40B4-BE49-F238E27FC236}">
                    <a16:creationId xmlns:a16="http://schemas.microsoft.com/office/drawing/2014/main" id="{06A5E40E-10E4-4D71-97AD-FA7105824673}"/>
                  </a:ext>
                </a:extLst>
              </p:cNvPr>
              <p:cNvSpPr/>
              <p:nvPr/>
            </p:nvSpPr>
            <p:spPr bwMode="auto">
              <a:xfrm>
                <a:off x="4737" y="1556"/>
                <a:ext cx="76" cy="64"/>
              </a:xfrm>
              <a:custGeom>
                <a:gdLst>
                  <a:gd fmla="*/ 2 w 20" name="T0"/>
                  <a:gd fmla="*/ 3 h 17" name="T1"/>
                  <a:gd fmla="*/ 1 w 20" name="T2"/>
                  <a:gd fmla="*/ 4 h 17" name="T3"/>
                  <a:gd fmla="*/ 1 w 20" name="T4"/>
                  <a:gd fmla="*/ 7 h 17" name="T5"/>
                  <a:gd fmla="*/ 13 w 20" name="T6"/>
                  <a:gd fmla="*/ 17 h 17" name="T7"/>
                  <a:gd fmla="*/ 14 w 20" name="T8"/>
                  <a:gd fmla="*/ 10 h 17" name="T9"/>
                  <a:gd fmla="*/ 20 w 20" name="T10"/>
                  <a:gd fmla="*/ 13 h 17" name="T11"/>
                  <a:gd fmla="*/ 17 w 20" name="T12"/>
                  <a:gd fmla="*/ 4 h 17" name="T13"/>
                  <a:gd fmla="*/ 2 w 20" name="T14"/>
                  <a:gd fmla="*/ 3 h 1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7" w="20">
                    <a:moveTo>
                      <a:pt x="2" y="3"/>
                    </a:moveTo>
                    <a:cubicBezTo>
                      <a:pt x="2" y="3"/>
                      <a:pt x="2" y="4"/>
                      <a:pt x="1" y="4"/>
                    </a:cubicBezTo>
                    <a:cubicBezTo>
                      <a:pt x="1" y="5"/>
                      <a:pt x="0" y="6"/>
                      <a:pt x="1" y="7"/>
                    </a:cubicBezTo>
                    <a:cubicBezTo>
                      <a:pt x="2" y="8"/>
                      <a:pt x="13" y="16"/>
                      <a:pt x="13" y="17"/>
                    </a:cubicBezTo>
                    <a:cubicBezTo>
                      <a:pt x="14" y="17"/>
                      <a:pt x="14" y="10"/>
                      <a:pt x="14" y="10"/>
                    </a:cubicBezTo>
                    <a:cubicBezTo>
                      <a:pt x="20" y="13"/>
                      <a:pt x="20" y="13"/>
                      <a:pt x="20" y="13"/>
                    </a:cubicBezTo>
                    <a:cubicBezTo>
                      <a:pt x="20" y="13"/>
                      <a:pt x="20" y="7"/>
                      <a:pt x="17" y="4"/>
                    </a:cubicBezTo>
                    <a:cubicBezTo>
                      <a:pt x="14" y="1"/>
                      <a:pt x="8" y="0"/>
                      <a:pt x="2" y="3"/>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02" name="Freeform 392">
                <a:extLst>
                  <a:ext uri="{FF2B5EF4-FFF2-40B4-BE49-F238E27FC236}">
                    <a16:creationId xmlns:a16="http://schemas.microsoft.com/office/drawing/2014/main" id="{07D2F000-320D-47B6-9D03-D461C03DA4D9}"/>
                  </a:ext>
                </a:extLst>
              </p:cNvPr>
              <p:cNvSpPr/>
              <p:nvPr/>
            </p:nvSpPr>
            <p:spPr bwMode="auto">
              <a:xfrm>
                <a:off x="4745" y="1556"/>
                <a:ext cx="56" cy="42"/>
              </a:xfrm>
              <a:custGeom>
                <a:gdLst>
                  <a:gd fmla="*/ 2 w 15" name="T0"/>
                  <a:gd fmla="*/ 5 h 11" name="T1"/>
                  <a:gd fmla="*/ 12 w 15" name="T2"/>
                  <a:gd fmla="*/ 10 h 11" name="T3"/>
                  <a:gd fmla="*/ 13 w 15" name="T4"/>
                  <a:gd fmla="*/ 5 h 11" name="T5"/>
                  <a:gd fmla="*/ 2 w 15" name="T6"/>
                  <a:gd fmla="*/ 5 h 11" name="T7"/>
                </a:gdLst>
                <a:cxnLst>
                  <a:cxn ang="0">
                    <a:pos x="T0" y="T1"/>
                  </a:cxn>
                  <a:cxn ang="0">
                    <a:pos x="T2" y="T3"/>
                  </a:cxn>
                  <a:cxn ang="0">
                    <a:pos x="T4" y="T5"/>
                  </a:cxn>
                  <a:cxn ang="0">
                    <a:pos x="T6" y="T7"/>
                  </a:cxn>
                </a:cxnLst>
                <a:rect b="b" l="0" r="r" t="0"/>
                <a:pathLst>
                  <a:path h="11" w="15">
                    <a:moveTo>
                      <a:pt x="2" y="5"/>
                    </a:moveTo>
                    <a:cubicBezTo>
                      <a:pt x="2" y="5"/>
                      <a:pt x="6" y="11"/>
                      <a:pt x="12" y="10"/>
                    </a:cubicBezTo>
                    <a:cubicBezTo>
                      <a:pt x="12" y="10"/>
                      <a:pt x="15" y="8"/>
                      <a:pt x="13" y="5"/>
                    </a:cubicBezTo>
                    <a:cubicBezTo>
                      <a:pt x="11" y="2"/>
                      <a:pt x="0" y="0"/>
                      <a:pt x="2" y="5"/>
                    </a:cubicBezTo>
                    <a:close/>
                  </a:path>
                </a:pathLst>
              </a:custGeom>
              <a:solidFill>
                <a:srgbClr val="EDABA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03" name="Freeform 393">
                <a:extLst>
                  <a:ext uri="{FF2B5EF4-FFF2-40B4-BE49-F238E27FC236}">
                    <a16:creationId xmlns:a16="http://schemas.microsoft.com/office/drawing/2014/main" id="{4A1DD6B2-1039-4004-B790-C55EA3C45DE2}"/>
                  </a:ext>
                </a:extLst>
              </p:cNvPr>
              <p:cNvSpPr/>
              <p:nvPr/>
            </p:nvSpPr>
            <p:spPr bwMode="auto">
              <a:xfrm>
                <a:off x="4741" y="1488"/>
                <a:ext cx="72" cy="91"/>
              </a:xfrm>
              <a:custGeom>
                <a:gdLst>
                  <a:gd fmla="*/ 15 w 19" name="T0"/>
                  <a:gd fmla="*/ 2 h 24" name="T1"/>
                  <a:gd fmla="*/ 18 w 19" name="T2"/>
                  <a:gd fmla="*/ 11 h 24" name="T3"/>
                  <a:gd fmla="*/ 17 w 19" name="T4"/>
                  <a:gd fmla="*/ 18 h 24" name="T5"/>
                  <a:gd fmla="*/ 9 w 19" name="T6"/>
                  <a:gd fmla="*/ 24 h 24" name="T7"/>
                  <a:gd fmla="*/ 2 w 19" name="T8"/>
                  <a:gd fmla="*/ 19 h 24" name="T9"/>
                  <a:gd fmla="*/ 1 w 19" name="T10"/>
                  <a:gd fmla="*/ 8 h 24" name="T11"/>
                  <a:gd fmla="*/ 10 w 19" name="T12"/>
                  <a:gd fmla="*/ 0 h 24" name="T13"/>
                  <a:gd fmla="*/ 15 w 19" name="T14"/>
                  <a:gd fmla="*/ 2 h 2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4" w="19">
                    <a:moveTo>
                      <a:pt x="15" y="2"/>
                    </a:moveTo>
                    <a:cubicBezTo>
                      <a:pt x="18" y="11"/>
                      <a:pt x="18" y="11"/>
                      <a:pt x="18" y="11"/>
                    </a:cubicBezTo>
                    <a:cubicBezTo>
                      <a:pt x="18" y="11"/>
                      <a:pt x="19" y="15"/>
                      <a:pt x="17" y="18"/>
                    </a:cubicBezTo>
                    <a:cubicBezTo>
                      <a:pt x="16" y="20"/>
                      <a:pt x="15" y="24"/>
                      <a:pt x="9" y="24"/>
                    </a:cubicBezTo>
                    <a:cubicBezTo>
                      <a:pt x="9" y="24"/>
                      <a:pt x="4" y="23"/>
                      <a:pt x="2" y="19"/>
                    </a:cubicBezTo>
                    <a:cubicBezTo>
                      <a:pt x="0" y="14"/>
                      <a:pt x="1" y="9"/>
                      <a:pt x="1" y="8"/>
                    </a:cubicBezTo>
                    <a:cubicBezTo>
                      <a:pt x="2" y="7"/>
                      <a:pt x="7" y="0"/>
                      <a:pt x="10" y="0"/>
                    </a:cubicBezTo>
                    <a:cubicBezTo>
                      <a:pt x="13" y="0"/>
                      <a:pt x="15" y="2"/>
                      <a:pt x="15" y="2"/>
                    </a:cubicBezTo>
                    <a:close/>
                  </a:path>
                </a:pathLst>
              </a:custGeom>
              <a:solidFill>
                <a:srgbClr val="FCD2C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04" name="Freeform 394">
                <a:extLst>
                  <a:ext uri="{FF2B5EF4-FFF2-40B4-BE49-F238E27FC236}">
                    <a16:creationId xmlns:a16="http://schemas.microsoft.com/office/drawing/2014/main" id="{267ECA63-05D8-4EA8-A9A2-FE927F5C3BFD}"/>
                  </a:ext>
                </a:extLst>
              </p:cNvPr>
              <p:cNvSpPr/>
              <p:nvPr/>
            </p:nvSpPr>
            <p:spPr bwMode="auto">
              <a:xfrm>
                <a:off x="4711" y="1473"/>
                <a:ext cx="94" cy="110"/>
              </a:xfrm>
              <a:custGeom>
                <a:gdLst>
                  <a:gd fmla="*/ 14 w 25" name="T0"/>
                  <a:gd fmla="*/ 20 h 29" name="T1"/>
                  <a:gd fmla="*/ 11 w 25" name="T2"/>
                  <a:gd fmla="*/ 19 h 29" name="T3"/>
                  <a:gd fmla="*/ 14 w 25" name="T4"/>
                  <a:gd fmla="*/ 24 h 29" name="T5"/>
                  <a:gd fmla="*/ 16 w 25" name="T6"/>
                  <a:gd fmla="*/ 28 h 29" name="T7"/>
                  <a:gd fmla="*/ 12 w 25" name="T8"/>
                  <a:gd fmla="*/ 28 h 29" name="T9"/>
                  <a:gd fmla="*/ 3 w 25" name="T10"/>
                  <a:gd fmla="*/ 20 h 29" name="T11"/>
                  <a:gd fmla="*/ 3 w 25" name="T12"/>
                  <a:gd fmla="*/ 7 h 29" name="T13"/>
                  <a:gd fmla="*/ 19 w 25" name="T14"/>
                  <a:gd fmla="*/ 2 h 29" name="T15"/>
                  <a:gd fmla="*/ 25 w 25" name="T16"/>
                  <a:gd fmla="*/ 11 h 29" name="T17"/>
                  <a:gd fmla="*/ 22 w 25" name="T18"/>
                  <a:gd fmla="*/ 8 h 29" name="T19"/>
                  <a:gd fmla="*/ 21 w 25" name="T20"/>
                  <a:gd fmla="*/ 8 h 29" name="T21"/>
                  <a:gd fmla="*/ 19 w 25" name="T22"/>
                  <a:gd fmla="*/ 11 h 29" name="T23"/>
                  <a:gd fmla="*/ 17 w 25" name="T24"/>
                  <a:gd fmla="*/ 15 h 29" name="T25"/>
                  <a:gd fmla="*/ 14 w 25" name="T26"/>
                  <a:gd fmla="*/ 17 h 29" name="T27"/>
                  <a:gd fmla="*/ 14 w 25" name="T28"/>
                  <a:gd fmla="*/ 20 h 29"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28" w="25">
                    <a:moveTo>
                      <a:pt x="14" y="20"/>
                    </a:moveTo>
                    <a:cubicBezTo>
                      <a:pt x="14" y="20"/>
                      <a:pt x="11" y="18"/>
                      <a:pt x="11" y="19"/>
                    </a:cubicBezTo>
                    <a:cubicBezTo>
                      <a:pt x="10" y="20"/>
                      <a:pt x="11" y="25"/>
                      <a:pt x="14" y="24"/>
                    </a:cubicBezTo>
                    <a:cubicBezTo>
                      <a:pt x="14" y="24"/>
                      <a:pt x="15" y="25"/>
                      <a:pt x="16" y="28"/>
                    </a:cubicBezTo>
                    <a:cubicBezTo>
                      <a:pt x="16" y="28"/>
                      <a:pt x="16" y="29"/>
                      <a:pt x="12" y="28"/>
                    </a:cubicBezTo>
                    <a:cubicBezTo>
                      <a:pt x="7" y="27"/>
                      <a:pt x="5" y="25"/>
                      <a:pt x="3" y="20"/>
                    </a:cubicBezTo>
                    <a:cubicBezTo>
                      <a:pt x="2" y="15"/>
                      <a:pt x="0" y="12"/>
                      <a:pt x="3" y="7"/>
                    </a:cubicBezTo>
                    <a:cubicBezTo>
                      <a:pt x="7" y="3"/>
                      <a:pt x="13" y="0"/>
                      <a:pt x="19" y="2"/>
                    </a:cubicBezTo>
                    <a:cubicBezTo>
                      <a:pt x="24" y="4"/>
                      <a:pt x="25" y="7"/>
                      <a:pt x="25" y="11"/>
                    </a:cubicBezTo>
                    <a:cubicBezTo>
                      <a:pt x="25" y="11"/>
                      <a:pt x="24" y="8"/>
                      <a:pt x="22" y="8"/>
                    </a:cubicBezTo>
                    <a:cubicBezTo>
                      <a:pt x="20" y="8"/>
                      <a:pt x="21" y="8"/>
                      <a:pt x="21" y="8"/>
                    </a:cubicBezTo>
                    <a:cubicBezTo>
                      <a:pt x="21" y="8"/>
                      <a:pt x="21" y="11"/>
                      <a:pt x="19" y="11"/>
                    </a:cubicBezTo>
                    <a:cubicBezTo>
                      <a:pt x="18" y="13"/>
                      <a:pt x="18" y="13"/>
                      <a:pt x="17" y="15"/>
                    </a:cubicBezTo>
                    <a:cubicBezTo>
                      <a:pt x="16" y="15"/>
                      <a:pt x="15" y="16"/>
                      <a:pt x="14" y="17"/>
                    </a:cubicBezTo>
                    <a:cubicBezTo>
                      <a:pt x="14" y="17"/>
                      <a:pt x="14" y="17"/>
                      <a:pt x="14" y="20"/>
                    </a:cubicBezTo>
                    <a:close/>
                  </a:path>
                </a:pathLst>
              </a:custGeom>
              <a:solidFill>
                <a:srgbClr val="66484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05" name="Freeform 395">
                <a:extLst>
                  <a:ext uri="{FF2B5EF4-FFF2-40B4-BE49-F238E27FC236}">
                    <a16:creationId xmlns:a16="http://schemas.microsoft.com/office/drawing/2014/main" id="{BDEBBCC8-D362-45A3-B108-0F5FC1A3A299}"/>
                  </a:ext>
                </a:extLst>
              </p:cNvPr>
              <p:cNvSpPr/>
              <p:nvPr/>
            </p:nvSpPr>
            <p:spPr bwMode="auto">
              <a:xfrm>
                <a:off x="4685" y="1748"/>
                <a:ext cx="30" cy="64"/>
              </a:xfrm>
              <a:custGeom>
                <a:gdLst>
                  <a:gd fmla="*/ 6 w 8" name="T0"/>
                  <a:gd fmla="*/ 4 h 17" name="T1"/>
                  <a:gd fmla="*/ 8 w 8" name="T2"/>
                  <a:gd fmla="*/ 9 h 17" name="T3"/>
                  <a:gd fmla="*/ 7 w 8" name="T4"/>
                  <a:gd fmla="*/ 13 h 17" name="T5"/>
                  <a:gd fmla="*/ 3 w 8" name="T6"/>
                  <a:gd fmla="*/ 16 h 17" name="T7"/>
                  <a:gd fmla="*/ 1 w 8" name="T8"/>
                  <a:gd fmla="*/ 13 h 17" name="T9"/>
                  <a:gd fmla="*/ 2 w 8" name="T10"/>
                  <a:gd fmla="*/ 9 h 17" name="T11"/>
                  <a:gd fmla="*/ 1 w 8" name="T12"/>
                  <a:gd fmla="*/ 3 h 17" name="T13"/>
                  <a:gd fmla="*/ 6 w 8" name="T14"/>
                  <a:gd fmla="*/ 4 h 1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7" w="8">
                    <a:moveTo>
                      <a:pt x="6" y="4"/>
                    </a:moveTo>
                    <a:cubicBezTo>
                      <a:pt x="8" y="9"/>
                      <a:pt x="8" y="9"/>
                      <a:pt x="8" y="9"/>
                    </a:cubicBezTo>
                    <a:cubicBezTo>
                      <a:pt x="8" y="9"/>
                      <a:pt x="8" y="12"/>
                      <a:pt x="7" y="13"/>
                    </a:cubicBezTo>
                    <a:cubicBezTo>
                      <a:pt x="6" y="14"/>
                      <a:pt x="4" y="17"/>
                      <a:pt x="3" y="16"/>
                    </a:cubicBezTo>
                    <a:cubicBezTo>
                      <a:pt x="2" y="16"/>
                      <a:pt x="0" y="14"/>
                      <a:pt x="1" y="13"/>
                    </a:cubicBezTo>
                    <a:cubicBezTo>
                      <a:pt x="3" y="11"/>
                      <a:pt x="3" y="10"/>
                      <a:pt x="2" y="9"/>
                    </a:cubicBezTo>
                    <a:cubicBezTo>
                      <a:pt x="1" y="8"/>
                      <a:pt x="0" y="7"/>
                      <a:pt x="1" y="3"/>
                    </a:cubicBezTo>
                    <a:cubicBezTo>
                      <a:pt x="1" y="0"/>
                      <a:pt x="4" y="2"/>
                      <a:pt x="6" y="4"/>
                    </a:cubicBezTo>
                    <a:close/>
                  </a:path>
                </a:pathLst>
              </a:custGeom>
              <a:solidFill>
                <a:srgbClr val="F7C2B7"/>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06" name="Freeform 396">
                <a:extLst>
                  <a:ext uri="{FF2B5EF4-FFF2-40B4-BE49-F238E27FC236}">
                    <a16:creationId xmlns:a16="http://schemas.microsoft.com/office/drawing/2014/main" id="{A1DF2A63-830E-4517-BC36-EA053F3623BC}"/>
                  </a:ext>
                </a:extLst>
              </p:cNvPr>
              <p:cNvSpPr/>
              <p:nvPr/>
            </p:nvSpPr>
            <p:spPr bwMode="auto">
              <a:xfrm>
                <a:off x="4666" y="1594"/>
                <a:ext cx="75" cy="173"/>
              </a:xfrm>
              <a:custGeom>
                <a:gdLst>
                  <a:gd fmla="*/ 12 w 20" name="T0"/>
                  <a:gd fmla="*/ 2 h 46" name="T1"/>
                  <a:gd fmla="*/ 18 w 20" name="T2"/>
                  <a:gd fmla="*/ 2 h 46" name="T3"/>
                  <a:gd fmla="*/ 18 w 20" name="T4"/>
                  <a:gd fmla="*/ 10 h 46" name="T5"/>
                  <a:gd fmla="*/ 11 w 20" name="T6"/>
                  <a:gd fmla="*/ 25 h 46" name="T7"/>
                  <a:gd fmla="*/ 11 w 20" name="T8"/>
                  <a:gd fmla="*/ 45 h 46" name="T9"/>
                  <a:gd fmla="*/ 5 w 20" name="T10"/>
                  <a:gd fmla="*/ 46 h 46" name="T11"/>
                  <a:gd fmla="*/ 1 w 20" name="T12"/>
                  <a:gd fmla="*/ 30 h 46" name="T13"/>
                  <a:gd fmla="*/ 2 w 20" name="T14"/>
                  <a:gd fmla="*/ 21 h 46" name="T15"/>
                  <a:gd fmla="*/ 12 w 20" name="T16"/>
                  <a:gd fmla="*/ 2 h 4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6" w="20">
                    <a:moveTo>
                      <a:pt x="12" y="2"/>
                    </a:moveTo>
                    <a:cubicBezTo>
                      <a:pt x="12" y="2"/>
                      <a:pt x="15" y="0"/>
                      <a:pt x="18" y="2"/>
                    </a:cubicBezTo>
                    <a:cubicBezTo>
                      <a:pt x="20" y="4"/>
                      <a:pt x="20" y="7"/>
                      <a:pt x="18" y="10"/>
                    </a:cubicBezTo>
                    <a:cubicBezTo>
                      <a:pt x="17" y="14"/>
                      <a:pt x="11" y="25"/>
                      <a:pt x="11" y="25"/>
                    </a:cubicBezTo>
                    <a:cubicBezTo>
                      <a:pt x="11" y="45"/>
                      <a:pt x="11" y="45"/>
                      <a:pt x="11" y="45"/>
                    </a:cubicBezTo>
                    <a:cubicBezTo>
                      <a:pt x="11" y="45"/>
                      <a:pt x="7" y="43"/>
                      <a:pt x="5" y="46"/>
                    </a:cubicBezTo>
                    <a:cubicBezTo>
                      <a:pt x="5" y="46"/>
                      <a:pt x="3" y="37"/>
                      <a:pt x="1" y="30"/>
                    </a:cubicBezTo>
                    <a:cubicBezTo>
                      <a:pt x="0" y="23"/>
                      <a:pt x="2" y="23"/>
                      <a:pt x="2" y="21"/>
                    </a:cubicBezTo>
                    <a:cubicBezTo>
                      <a:pt x="3" y="19"/>
                      <a:pt x="12" y="2"/>
                      <a:pt x="12"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07" name="Freeform 397">
                <a:extLst>
                  <a:ext uri="{FF2B5EF4-FFF2-40B4-BE49-F238E27FC236}">
                    <a16:creationId xmlns:a16="http://schemas.microsoft.com/office/drawing/2014/main" id="{375EBAA5-FC76-4555-802D-D90699A3CC01}"/>
                  </a:ext>
                </a:extLst>
              </p:cNvPr>
              <p:cNvSpPr/>
              <p:nvPr/>
            </p:nvSpPr>
            <p:spPr bwMode="auto">
              <a:xfrm>
                <a:off x="4831" y="1522"/>
                <a:ext cx="72" cy="64"/>
              </a:xfrm>
              <a:custGeom>
                <a:gdLst>
                  <a:gd fmla="*/ 3 w 19" name="T0"/>
                  <a:gd fmla="*/ 0 h 17" name="T1"/>
                  <a:gd fmla="*/ 16 w 19" name="T2"/>
                  <a:gd fmla="*/ 8 h 17" name="T3"/>
                  <a:gd fmla="*/ 13 w 19" name="T4"/>
                  <a:gd fmla="*/ 15 h 17" name="T5"/>
                  <a:gd fmla="*/ 0 w 19" name="T6"/>
                  <a:gd fmla="*/ 3 h 17" name="T7"/>
                  <a:gd fmla="*/ 3 w 19" name="T8"/>
                  <a:gd fmla="*/ 0 h 17" name="T9"/>
                </a:gdLst>
                <a:cxnLst>
                  <a:cxn ang="0">
                    <a:pos x="T0" y="T1"/>
                  </a:cxn>
                  <a:cxn ang="0">
                    <a:pos x="T2" y="T3"/>
                  </a:cxn>
                  <a:cxn ang="0">
                    <a:pos x="T4" y="T5"/>
                  </a:cxn>
                  <a:cxn ang="0">
                    <a:pos x="T6" y="T7"/>
                  </a:cxn>
                  <a:cxn ang="0">
                    <a:pos x="T8" y="T9"/>
                  </a:cxn>
                </a:cxnLst>
                <a:rect b="b" l="0" r="r" t="0"/>
                <a:pathLst>
                  <a:path h="17" w="19">
                    <a:moveTo>
                      <a:pt x="3" y="0"/>
                    </a:moveTo>
                    <a:cubicBezTo>
                      <a:pt x="3" y="0"/>
                      <a:pt x="13" y="5"/>
                      <a:pt x="16" y="8"/>
                    </a:cubicBezTo>
                    <a:cubicBezTo>
                      <a:pt x="19" y="10"/>
                      <a:pt x="17" y="17"/>
                      <a:pt x="13" y="15"/>
                    </a:cubicBezTo>
                    <a:cubicBezTo>
                      <a:pt x="8" y="12"/>
                      <a:pt x="0" y="3"/>
                      <a:pt x="0" y="3"/>
                    </a:cubicBezTo>
                    <a:lnTo>
                      <a:pt x="3"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08" name="Freeform 398">
                <a:extLst>
                  <a:ext uri="{FF2B5EF4-FFF2-40B4-BE49-F238E27FC236}">
                    <a16:creationId xmlns:a16="http://schemas.microsoft.com/office/drawing/2014/main" id="{1D43D255-2AA8-4545-93CE-D50709FF2A68}"/>
                  </a:ext>
                </a:extLst>
              </p:cNvPr>
              <p:cNvSpPr/>
              <p:nvPr/>
            </p:nvSpPr>
            <p:spPr bwMode="auto">
              <a:xfrm>
                <a:off x="4801" y="1507"/>
                <a:ext cx="45" cy="27"/>
              </a:xfrm>
              <a:custGeom>
                <a:gdLst>
                  <a:gd fmla="*/ 7 w 12" name="T0"/>
                  <a:gd fmla="*/ 0 h 7" name="T1"/>
                  <a:gd fmla="*/ 1 w 12" name="T2"/>
                  <a:gd fmla="*/ 2 h 7" name="T3"/>
                  <a:gd fmla="*/ 1 w 12" name="T4"/>
                  <a:gd fmla="*/ 4 h 7" name="T5"/>
                  <a:gd fmla="*/ 4 w 12" name="T6"/>
                  <a:gd fmla="*/ 5 h 7" name="T7"/>
                  <a:gd fmla="*/ 10 w 12" name="T8"/>
                  <a:gd fmla="*/ 6 h 7" name="T9"/>
                  <a:gd fmla="*/ 7 w 12" name="T10"/>
                  <a:gd fmla="*/ 0 h 7" name="T11"/>
                </a:gdLst>
                <a:cxnLst>
                  <a:cxn ang="0">
                    <a:pos x="T0" y="T1"/>
                  </a:cxn>
                  <a:cxn ang="0">
                    <a:pos x="T2" y="T3"/>
                  </a:cxn>
                  <a:cxn ang="0">
                    <a:pos x="T4" y="T5"/>
                  </a:cxn>
                  <a:cxn ang="0">
                    <a:pos x="T6" y="T7"/>
                  </a:cxn>
                  <a:cxn ang="0">
                    <a:pos x="T8" y="T9"/>
                  </a:cxn>
                  <a:cxn ang="0">
                    <a:pos x="T10" y="T11"/>
                  </a:cxn>
                </a:cxnLst>
                <a:rect b="b" l="0" r="r" t="0"/>
                <a:pathLst>
                  <a:path h="7" w="12">
                    <a:moveTo>
                      <a:pt x="7" y="0"/>
                    </a:moveTo>
                    <a:cubicBezTo>
                      <a:pt x="5" y="0"/>
                      <a:pt x="2" y="1"/>
                      <a:pt x="1" y="2"/>
                    </a:cubicBezTo>
                    <a:cubicBezTo>
                      <a:pt x="0" y="2"/>
                      <a:pt x="0" y="4"/>
                      <a:pt x="1" y="4"/>
                    </a:cubicBezTo>
                    <a:cubicBezTo>
                      <a:pt x="2" y="4"/>
                      <a:pt x="4" y="4"/>
                      <a:pt x="4" y="5"/>
                    </a:cubicBezTo>
                    <a:cubicBezTo>
                      <a:pt x="7" y="7"/>
                      <a:pt x="9" y="7"/>
                      <a:pt x="10" y="6"/>
                    </a:cubicBezTo>
                    <a:cubicBezTo>
                      <a:pt x="12" y="4"/>
                      <a:pt x="9" y="0"/>
                      <a:pt x="7" y="0"/>
                    </a:cubicBezTo>
                    <a:close/>
                  </a:path>
                </a:pathLst>
              </a:custGeom>
              <a:solidFill>
                <a:srgbClr val="F7C2B7"/>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09" name="Freeform 399">
                <a:extLst>
                  <a:ext uri="{FF2B5EF4-FFF2-40B4-BE49-F238E27FC236}">
                    <a16:creationId xmlns:a16="http://schemas.microsoft.com/office/drawing/2014/main" id="{E0CCCC36-8F65-414C-9639-1C27E89FF4FF}"/>
                  </a:ext>
                </a:extLst>
              </p:cNvPr>
              <p:cNvSpPr/>
              <p:nvPr/>
            </p:nvSpPr>
            <p:spPr bwMode="auto">
              <a:xfrm>
                <a:off x="4466" y="1925"/>
                <a:ext cx="60" cy="151"/>
              </a:xfrm>
              <a:custGeom>
                <a:gdLst>
                  <a:gd fmla="*/ 11 w 16" name="T0"/>
                  <a:gd fmla="*/ 3 h 40" name="T1"/>
                  <a:gd fmla="*/ 7 w 16" name="T2"/>
                  <a:gd fmla="*/ 8 h 40" name="T3"/>
                  <a:gd fmla="*/ 6 w 16" name="T4"/>
                  <a:gd fmla="*/ 22 h 40" name="T5"/>
                  <a:gd fmla="*/ 0 w 16" name="T6"/>
                  <a:gd fmla="*/ 36 h 40" name="T7"/>
                  <a:gd fmla="*/ 4 w 16" name="T8"/>
                  <a:gd fmla="*/ 40 h 40" name="T9"/>
                  <a:gd fmla="*/ 13 w 16" name="T10"/>
                  <a:gd fmla="*/ 24 h 40" name="T11"/>
                  <a:gd fmla="*/ 13 w 16" name="T12"/>
                  <a:gd fmla="*/ 20 h 40" name="T13"/>
                  <a:gd fmla="*/ 11 w 16" name="T14"/>
                  <a:gd fmla="*/ 3 h 4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0" w="16">
                    <a:moveTo>
                      <a:pt x="11" y="3"/>
                    </a:moveTo>
                    <a:cubicBezTo>
                      <a:pt x="11" y="3"/>
                      <a:pt x="9" y="4"/>
                      <a:pt x="7" y="8"/>
                    </a:cubicBezTo>
                    <a:cubicBezTo>
                      <a:pt x="6" y="10"/>
                      <a:pt x="6" y="22"/>
                      <a:pt x="6" y="22"/>
                    </a:cubicBezTo>
                    <a:cubicBezTo>
                      <a:pt x="0" y="36"/>
                      <a:pt x="0" y="36"/>
                      <a:pt x="0" y="36"/>
                    </a:cubicBezTo>
                    <a:cubicBezTo>
                      <a:pt x="0" y="36"/>
                      <a:pt x="2" y="39"/>
                      <a:pt x="4" y="40"/>
                    </a:cubicBezTo>
                    <a:cubicBezTo>
                      <a:pt x="5" y="40"/>
                      <a:pt x="13" y="26"/>
                      <a:pt x="13" y="24"/>
                    </a:cubicBezTo>
                    <a:cubicBezTo>
                      <a:pt x="13" y="22"/>
                      <a:pt x="13" y="22"/>
                      <a:pt x="13" y="20"/>
                    </a:cubicBezTo>
                    <a:cubicBezTo>
                      <a:pt x="13" y="17"/>
                      <a:pt x="16" y="0"/>
                      <a:pt x="11" y="3"/>
                    </a:cubicBezTo>
                    <a:close/>
                  </a:path>
                </a:pathLst>
              </a:custGeom>
              <a:solidFill>
                <a:srgbClr val="A32B8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10" name="Freeform 400">
                <a:extLst>
                  <a:ext uri="{FF2B5EF4-FFF2-40B4-BE49-F238E27FC236}">
                    <a16:creationId xmlns:a16="http://schemas.microsoft.com/office/drawing/2014/main" id="{9F774D3F-AF1D-41BD-AB62-934C39232406}"/>
                  </a:ext>
                </a:extLst>
              </p:cNvPr>
              <p:cNvSpPr/>
              <p:nvPr/>
            </p:nvSpPr>
            <p:spPr bwMode="auto">
              <a:xfrm>
                <a:off x="4459" y="2155"/>
                <a:ext cx="49" cy="52"/>
              </a:xfrm>
              <a:custGeom>
                <a:gdLst>
                  <a:gd fmla="*/ 3 w 13" name="T0"/>
                  <a:gd fmla="*/ 2 h 14" name="T1"/>
                  <a:gd fmla="*/ 0 w 13" name="T2"/>
                  <a:gd fmla="*/ 9 h 14" name="T3"/>
                  <a:gd fmla="*/ 3 w 13" name="T4"/>
                  <a:gd fmla="*/ 14 h 14" name="T5"/>
                  <a:gd fmla="*/ 9 w 13" name="T6"/>
                  <a:gd fmla="*/ 9 h 14" name="T7"/>
                  <a:gd fmla="*/ 9 w 13" name="T8"/>
                  <a:gd fmla="*/ 2 h 14" name="T9"/>
                  <a:gd fmla="*/ 3 w 13" name="T10"/>
                  <a:gd fmla="*/ 2 h 14" name="T11"/>
                </a:gdLst>
                <a:cxnLst>
                  <a:cxn ang="0">
                    <a:pos x="T0" y="T1"/>
                  </a:cxn>
                  <a:cxn ang="0">
                    <a:pos x="T2" y="T3"/>
                  </a:cxn>
                  <a:cxn ang="0">
                    <a:pos x="T4" y="T5"/>
                  </a:cxn>
                  <a:cxn ang="0">
                    <a:pos x="T6" y="T7"/>
                  </a:cxn>
                  <a:cxn ang="0">
                    <a:pos x="T8" y="T9"/>
                  </a:cxn>
                  <a:cxn ang="0">
                    <a:pos x="T10" y="T11"/>
                  </a:cxn>
                </a:cxnLst>
                <a:rect b="b" l="0" r="r" t="0"/>
                <a:pathLst>
                  <a:path h="14" w="13">
                    <a:moveTo>
                      <a:pt x="3" y="2"/>
                    </a:moveTo>
                    <a:cubicBezTo>
                      <a:pt x="3" y="2"/>
                      <a:pt x="1" y="7"/>
                      <a:pt x="0" y="9"/>
                    </a:cubicBezTo>
                    <a:cubicBezTo>
                      <a:pt x="0" y="11"/>
                      <a:pt x="0" y="14"/>
                      <a:pt x="3" y="14"/>
                    </a:cubicBezTo>
                    <a:cubicBezTo>
                      <a:pt x="6" y="14"/>
                      <a:pt x="6" y="14"/>
                      <a:pt x="9" y="9"/>
                    </a:cubicBezTo>
                    <a:cubicBezTo>
                      <a:pt x="13" y="4"/>
                      <a:pt x="11" y="3"/>
                      <a:pt x="9" y="2"/>
                    </a:cubicBezTo>
                    <a:cubicBezTo>
                      <a:pt x="8" y="0"/>
                      <a:pt x="3" y="2"/>
                      <a:pt x="3" y="2"/>
                    </a:cubicBezTo>
                    <a:close/>
                  </a:path>
                </a:pathLst>
              </a:custGeom>
              <a:solidFill>
                <a:srgbClr val="34343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11" name="Freeform 401">
                <a:extLst>
                  <a:ext uri="{FF2B5EF4-FFF2-40B4-BE49-F238E27FC236}">
                    <a16:creationId xmlns:a16="http://schemas.microsoft.com/office/drawing/2014/main" id="{A66A96F8-52B2-4468-8743-499574B44ECD}"/>
                  </a:ext>
                </a:extLst>
              </p:cNvPr>
              <p:cNvSpPr/>
              <p:nvPr/>
            </p:nvSpPr>
            <p:spPr bwMode="auto">
              <a:xfrm>
                <a:off x="4504" y="2219"/>
                <a:ext cx="56" cy="52"/>
              </a:xfrm>
              <a:custGeom>
                <a:gdLst>
                  <a:gd fmla="*/ 5 w 15" name="T0"/>
                  <a:gd fmla="*/ 1 h 14" name="T1"/>
                  <a:gd fmla="*/ 2 w 15" name="T2"/>
                  <a:gd fmla="*/ 8 h 14" name="T3"/>
                  <a:gd fmla="*/ 3 w 15" name="T4"/>
                  <a:gd fmla="*/ 14 h 14" name="T5"/>
                  <a:gd fmla="*/ 11 w 15" name="T6"/>
                  <a:gd fmla="*/ 10 h 14" name="T7"/>
                  <a:gd fmla="*/ 12 w 15" name="T8"/>
                  <a:gd fmla="*/ 2 h 14" name="T9"/>
                  <a:gd fmla="*/ 5 w 15" name="T10"/>
                  <a:gd fmla="*/ 1 h 14" name="T11"/>
                </a:gdLst>
                <a:cxnLst>
                  <a:cxn ang="0">
                    <a:pos x="T0" y="T1"/>
                  </a:cxn>
                  <a:cxn ang="0">
                    <a:pos x="T2" y="T3"/>
                  </a:cxn>
                  <a:cxn ang="0">
                    <a:pos x="T4" y="T5"/>
                  </a:cxn>
                  <a:cxn ang="0">
                    <a:pos x="T6" y="T7"/>
                  </a:cxn>
                  <a:cxn ang="0">
                    <a:pos x="T8" y="T9"/>
                  </a:cxn>
                  <a:cxn ang="0">
                    <a:pos x="T10" y="T11"/>
                  </a:cxn>
                </a:cxnLst>
                <a:rect b="b" l="0" r="r" t="0"/>
                <a:pathLst>
                  <a:path h="14" w="15">
                    <a:moveTo>
                      <a:pt x="5" y="1"/>
                    </a:moveTo>
                    <a:cubicBezTo>
                      <a:pt x="5" y="1"/>
                      <a:pt x="2" y="6"/>
                      <a:pt x="2" y="8"/>
                    </a:cubicBezTo>
                    <a:cubicBezTo>
                      <a:pt x="1" y="10"/>
                      <a:pt x="0" y="13"/>
                      <a:pt x="3" y="14"/>
                    </a:cubicBezTo>
                    <a:cubicBezTo>
                      <a:pt x="6" y="14"/>
                      <a:pt x="6" y="14"/>
                      <a:pt x="11" y="10"/>
                    </a:cubicBezTo>
                    <a:cubicBezTo>
                      <a:pt x="15" y="6"/>
                      <a:pt x="13" y="5"/>
                      <a:pt x="12" y="2"/>
                    </a:cubicBezTo>
                    <a:cubicBezTo>
                      <a:pt x="11" y="0"/>
                      <a:pt x="5" y="1"/>
                      <a:pt x="5" y="1"/>
                    </a:cubicBezTo>
                    <a:close/>
                  </a:path>
                </a:pathLst>
              </a:custGeom>
              <a:solidFill>
                <a:srgbClr val="34343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12" name="Freeform 402">
                <a:extLst>
                  <a:ext uri="{FF2B5EF4-FFF2-40B4-BE49-F238E27FC236}">
                    <a16:creationId xmlns:a16="http://schemas.microsoft.com/office/drawing/2014/main" id="{15081577-2A7B-4D17-9EDC-87C0E9488525}"/>
                  </a:ext>
                </a:extLst>
              </p:cNvPr>
              <p:cNvSpPr/>
              <p:nvPr/>
            </p:nvSpPr>
            <p:spPr bwMode="auto">
              <a:xfrm>
                <a:off x="4459" y="2042"/>
                <a:ext cx="139" cy="135"/>
              </a:xfrm>
              <a:custGeom>
                <a:gdLst>
                  <a:gd fmla="*/ 25 w 37" name="T0"/>
                  <a:gd fmla="*/ 0 h 36" name="T1"/>
                  <a:gd fmla="*/ 3 w 37" name="T2"/>
                  <a:gd fmla="*/ 8 h 36" name="T3"/>
                  <a:gd fmla="*/ 0 w 37" name="T4"/>
                  <a:gd fmla="*/ 17 h 36" name="T5"/>
                  <a:gd fmla="*/ 2 w 37" name="T6"/>
                  <a:gd fmla="*/ 32 h 36" name="T7"/>
                  <a:gd fmla="*/ 9 w 37" name="T8"/>
                  <a:gd fmla="*/ 35 h 36" name="T9"/>
                  <a:gd fmla="*/ 11 w 37" name="T10"/>
                  <a:gd fmla="*/ 33 h 36" name="T11"/>
                  <a:gd fmla="*/ 10 w 37" name="T12"/>
                  <a:gd fmla="*/ 19 h 36" name="T13"/>
                  <a:gd fmla="*/ 32 w 37" name="T14"/>
                  <a:gd fmla="*/ 11 h 36" name="T15"/>
                  <a:gd fmla="*/ 37 w 37" name="T16"/>
                  <a:gd fmla="*/ 3 h 36" name="T17"/>
                  <a:gd fmla="*/ 25 w 37" name="T18"/>
                  <a:gd fmla="*/ 0 h 3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6" w="37">
                    <a:moveTo>
                      <a:pt x="25" y="0"/>
                    </a:moveTo>
                    <a:cubicBezTo>
                      <a:pt x="25" y="0"/>
                      <a:pt x="5" y="7"/>
                      <a:pt x="3" y="8"/>
                    </a:cubicBezTo>
                    <a:cubicBezTo>
                      <a:pt x="2" y="9"/>
                      <a:pt x="0" y="12"/>
                      <a:pt x="0" y="17"/>
                    </a:cubicBezTo>
                    <a:cubicBezTo>
                      <a:pt x="1" y="22"/>
                      <a:pt x="2" y="32"/>
                      <a:pt x="2" y="32"/>
                    </a:cubicBezTo>
                    <a:cubicBezTo>
                      <a:pt x="2" y="32"/>
                      <a:pt x="4" y="36"/>
                      <a:pt x="9" y="35"/>
                    </a:cubicBezTo>
                    <a:cubicBezTo>
                      <a:pt x="9" y="35"/>
                      <a:pt x="11" y="35"/>
                      <a:pt x="11" y="33"/>
                    </a:cubicBezTo>
                    <a:cubicBezTo>
                      <a:pt x="12" y="31"/>
                      <a:pt x="10" y="19"/>
                      <a:pt x="10" y="19"/>
                    </a:cubicBezTo>
                    <a:cubicBezTo>
                      <a:pt x="32" y="11"/>
                      <a:pt x="32" y="11"/>
                      <a:pt x="32" y="11"/>
                    </a:cubicBezTo>
                    <a:cubicBezTo>
                      <a:pt x="37" y="3"/>
                      <a:pt x="37" y="3"/>
                      <a:pt x="37" y="3"/>
                    </a:cubicBezTo>
                    <a:lnTo>
                      <a:pt x="25" y="0"/>
                    </a:lnTo>
                    <a:close/>
                  </a:path>
                </a:pathLst>
              </a:custGeom>
              <a:solidFill>
                <a:srgbClr val="665A5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13" name="Freeform 403">
                <a:extLst>
                  <a:ext uri="{FF2B5EF4-FFF2-40B4-BE49-F238E27FC236}">
                    <a16:creationId xmlns:a16="http://schemas.microsoft.com/office/drawing/2014/main" id="{D771BC5A-9235-4B28-9602-2FE236B00BA6}"/>
                  </a:ext>
                </a:extLst>
              </p:cNvPr>
              <p:cNvSpPr/>
              <p:nvPr/>
            </p:nvSpPr>
            <p:spPr bwMode="auto">
              <a:xfrm>
                <a:off x="4508" y="2049"/>
                <a:ext cx="109" cy="196"/>
              </a:xfrm>
              <a:custGeom>
                <a:gdLst>
                  <a:gd fmla="*/ 27 w 29" name="T0"/>
                  <a:gd fmla="*/ 0 h 52" name="T1"/>
                  <a:gd fmla="*/ 28 w 29" name="T2"/>
                  <a:gd fmla="*/ 10 h 52" name="T3"/>
                  <a:gd fmla="*/ 20 w 29" name="T4"/>
                  <a:gd fmla="*/ 18 h 52" name="T5"/>
                  <a:gd fmla="*/ 13 w 29" name="T6"/>
                  <a:gd fmla="*/ 24 h 52" name="T7"/>
                  <a:gd fmla="*/ 11 w 29" name="T8"/>
                  <a:gd fmla="*/ 48 h 52" name="T9"/>
                  <a:gd fmla="*/ 2 w 29" name="T10"/>
                  <a:gd fmla="*/ 46 h 52" name="T11"/>
                  <a:gd fmla="*/ 1 w 29" name="T12"/>
                  <a:gd fmla="*/ 30 h 52" name="T13"/>
                  <a:gd fmla="*/ 3 w 29" name="T14"/>
                  <a:gd fmla="*/ 19 h 52" name="T15"/>
                  <a:gd fmla="*/ 13 w 29" name="T16"/>
                  <a:gd fmla="*/ 6 h 52" name="T17"/>
                  <a:gd fmla="*/ 27 w 29" name="T18"/>
                  <a:gd fmla="*/ 0 h 5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52" w="28">
                    <a:moveTo>
                      <a:pt x="27" y="0"/>
                    </a:moveTo>
                    <a:cubicBezTo>
                      <a:pt x="27" y="0"/>
                      <a:pt x="29" y="7"/>
                      <a:pt x="28" y="10"/>
                    </a:cubicBezTo>
                    <a:cubicBezTo>
                      <a:pt x="28" y="14"/>
                      <a:pt x="22" y="16"/>
                      <a:pt x="20" y="18"/>
                    </a:cubicBezTo>
                    <a:cubicBezTo>
                      <a:pt x="19" y="19"/>
                      <a:pt x="13" y="24"/>
                      <a:pt x="13" y="24"/>
                    </a:cubicBezTo>
                    <a:cubicBezTo>
                      <a:pt x="11" y="48"/>
                      <a:pt x="11" y="48"/>
                      <a:pt x="11" y="48"/>
                    </a:cubicBezTo>
                    <a:cubicBezTo>
                      <a:pt x="11" y="48"/>
                      <a:pt x="4" y="52"/>
                      <a:pt x="2" y="46"/>
                    </a:cubicBezTo>
                    <a:cubicBezTo>
                      <a:pt x="2" y="42"/>
                      <a:pt x="1" y="33"/>
                      <a:pt x="1" y="30"/>
                    </a:cubicBezTo>
                    <a:cubicBezTo>
                      <a:pt x="0" y="25"/>
                      <a:pt x="0" y="23"/>
                      <a:pt x="3" y="19"/>
                    </a:cubicBezTo>
                    <a:cubicBezTo>
                      <a:pt x="8" y="14"/>
                      <a:pt x="13" y="6"/>
                      <a:pt x="13" y="6"/>
                    </a:cubicBezTo>
                    <a:lnTo>
                      <a:pt x="27" y="0"/>
                    </a:lnTo>
                    <a:close/>
                  </a:path>
                </a:pathLst>
              </a:custGeom>
              <a:solidFill>
                <a:srgbClr val="7C6F67"/>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14" name="Freeform 404">
                <a:extLst>
                  <a:ext uri="{FF2B5EF4-FFF2-40B4-BE49-F238E27FC236}">
                    <a16:creationId xmlns:a16="http://schemas.microsoft.com/office/drawing/2014/main" id="{5F0C14A6-29D0-4849-AFC6-ADC3972B04D1}"/>
                  </a:ext>
                </a:extLst>
              </p:cNvPr>
              <p:cNvSpPr/>
              <p:nvPr/>
            </p:nvSpPr>
            <p:spPr bwMode="auto">
              <a:xfrm>
                <a:off x="4500" y="1906"/>
                <a:ext cx="109" cy="173"/>
              </a:xfrm>
              <a:custGeom>
                <a:gdLst>
                  <a:gd fmla="*/ 6 w 29" name="T0"/>
                  <a:gd fmla="*/ 6 h 46" name="T1"/>
                  <a:gd fmla="*/ 0 w 29" name="T2"/>
                  <a:gd fmla="*/ 11 h 46" name="T3"/>
                  <a:gd fmla="*/ 2 w 29" name="T4"/>
                  <a:gd fmla="*/ 25 h 46" name="T5"/>
                  <a:gd fmla="*/ 6 w 29" name="T6"/>
                  <a:gd fmla="*/ 41 h 46" name="T7"/>
                  <a:gd fmla="*/ 22 w 29" name="T8"/>
                  <a:gd fmla="*/ 44 h 46" name="T9"/>
                  <a:gd fmla="*/ 29 w 29" name="T10"/>
                  <a:gd fmla="*/ 38 h 46" name="T11"/>
                  <a:gd fmla="*/ 27 w 29" name="T12"/>
                  <a:gd fmla="*/ 16 h 46" name="T13"/>
                  <a:gd fmla="*/ 25 w 29" name="T14"/>
                  <a:gd fmla="*/ 3 h 46" name="T15"/>
                  <a:gd fmla="*/ 18 w 29" name="T16"/>
                  <a:gd fmla="*/ 3 h 46" name="T17"/>
                  <a:gd fmla="*/ 6 w 29" name="T18"/>
                  <a:gd fmla="*/ 6 h 4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6" w="28">
                    <a:moveTo>
                      <a:pt x="6" y="6"/>
                    </a:moveTo>
                    <a:cubicBezTo>
                      <a:pt x="6" y="6"/>
                      <a:pt x="1" y="8"/>
                      <a:pt x="0" y="11"/>
                    </a:cubicBezTo>
                    <a:cubicBezTo>
                      <a:pt x="0" y="15"/>
                      <a:pt x="1" y="21"/>
                      <a:pt x="2" y="25"/>
                    </a:cubicBezTo>
                    <a:cubicBezTo>
                      <a:pt x="3" y="29"/>
                      <a:pt x="5" y="37"/>
                      <a:pt x="6" y="41"/>
                    </a:cubicBezTo>
                    <a:cubicBezTo>
                      <a:pt x="7" y="44"/>
                      <a:pt x="15" y="46"/>
                      <a:pt x="22" y="44"/>
                    </a:cubicBezTo>
                    <a:cubicBezTo>
                      <a:pt x="28" y="43"/>
                      <a:pt x="29" y="39"/>
                      <a:pt x="29" y="38"/>
                    </a:cubicBezTo>
                    <a:cubicBezTo>
                      <a:pt x="29" y="37"/>
                      <a:pt x="27" y="16"/>
                      <a:pt x="27" y="16"/>
                    </a:cubicBezTo>
                    <a:cubicBezTo>
                      <a:pt x="27" y="16"/>
                      <a:pt x="27" y="5"/>
                      <a:pt x="25" y="3"/>
                    </a:cubicBezTo>
                    <a:cubicBezTo>
                      <a:pt x="22" y="0"/>
                      <a:pt x="18" y="3"/>
                      <a:pt x="18" y="3"/>
                    </a:cubicBezTo>
                    <a:lnTo>
                      <a:pt x="6" y="6"/>
                    </a:lnTo>
                    <a:close/>
                  </a:path>
                </a:pathLst>
              </a:custGeom>
              <a:solidFill>
                <a:srgbClr val="CC4CBA"/>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15" name="Freeform 405">
                <a:extLst>
                  <a:ext uri="{FF2B5EF4-FFF2-40B4-BE49-F238E27FC236}">
                    <a16:creationId xmlns:a16="http://schemas.microsoft.com/office/drawing/2014/main" id="{A2A2CDE6-6ECD-42D3-AC26-9F5C19A839BA}"/>
                  </a:ext>
                </a:extLst>
              </p:cNvPr>
              <p:cNvSpPr/>
              <p:nvPr/>
            </p:nvSpPr>
            <p:spPr bwMode="auto">
              <a:xfrm>
                <a:off x="4523" y="1914"/>
                <a:ext cx="45" cy="53"/>
              </a:xfrm>
              <a:custGeom>
                <a:gdLst>
                  <a:gd fmla="*/ 1 w 12" name="T0"/>
                  <a:gd fmla="*/ 6 h 14" name="T1"/>
                  <a:gd fmla="*/ 2 w 12" name="T2"/>
                  <a:gd fmla="*/ 14 h 14" name="T3"/>
                  <a:gd fmla="*/ 5 w 12" name="T4"/>
                  <a:gd fmla="*/ 10 h 14" name="T5"/>
                  <a:gd fmla="*/ 10 w 12" name="T6"/>
                  <a:gd fmla="*/ 14 h 14" name="T7"/>
                  <a:gd fmla="*/ 12 w 12" name="T8"/>
                  <a:gd fmla="*/ 3 h 14" name="T9"/>
                  <a:gd fmla="*/ 10 w 12" name="T10"/>
                  <a:gd fmla="*/ 0 h 14" name="T11"/>
                  <a:gd fmla="*/ 1 w 12" name="T12"/>
                  <a:gd fmla="*/ 6 h 14" name="T13"/>
                </a:gdLst>
                <a:cxnLst>
                  <a:cxn ang="0">
                    <a:pos x="T0" y="T1"/>
                  </a:cxn>
                  <a:cxn ang="0">
                    <a:pos x="T2" y="T3"/>
                  </a:cxn>
                  <a:cxn ang="0">
                    <a:pos x="T4" y="T5"/>
                  </a:cxn>
                  <a:cxn ang="0">
                    <a:pos x="T6" y="T7"/>
                  </a:cxn>
                  <a:cxn ang="0">
                    <a:pos x="T8" y="T9"/>
                  </a:cxn>
                  <a:cxn ang="0">
                    <a:pos x="T10" y="T11"/>
                  </a:cxn>
                  <a:cxn ang="0">
                    <a:pos x="T12" y="T13"/>
                  </a:cxn>
                </a:cxnLst>
                <a:rect b="b" l="0" r="r" t="0"/>
                <a:pathLst>
                  <a:path h="14" w="12">
                    <a:moveTo>
                      <a:pt x="1" y="6"/>
                    </a:moveTo>
                    <a:cubicBezTo>
                      <a:pt x="2" y="14"/>
                      <a:pt x="2" y="14"/>
                      <a:pt x="2" y="14"/>
                    </a:cubicBezTo>
                    <a:cubicBezTo>
                      <a:pt x="5" y="10"/>
                      <a:pt x="5" y="10"/>
                      <a:pt x="5" y="10"/>
                    </a:cubicBezTo>
                    <a:cubicBezTo>
                      <a:pt x="10" y="14"/>
                      <a:pt x="10" y="14"/>
                      <a:pt x="10" y="14"/>
                    </a:cubicBezTo>
                    <a:cubicBezTo>
                      <a:pt x="10" y="14"/>
                      <a:pt x="12" y="5"/>
                      <a:pt x="12" y="3"/>
                    </a:cubicBezTo>
                    <a:cubicBezTo>
                      <a:pt x="12" y="1"/>
                      <a:pt x="10" y="0"/>
                      <a:pt x="10" y="0"/>
                    </a:cubicBezTo>
                    <a:cubicBezTo>
                      <a:pt x="10" y="0"/>
                      <a:pt x="0" y="0"/>
                      <a:pt x="1" y="6"/>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11" name="Group 607">
              <a:extLst>
                <a:ext uri="{FF2B5EF4-FFF2-40B4-BE49-F238E27FC236}">
                  <a16:creationId xmlns:a16="http://schemas.microsoft.com/office/drawing/2014/main" id="{4B11708D-060B-446F-BF54-BC11417C391E}"/>
                </a:ext>
              </a:extLst>
            </p:cNvPr>
            <p:cNvGrpSpPr/>
            <p:nvPr/>
          </p:nvGrpSpPr>
          <p:grpSpPr>
            <a:xfrm>
              <a:off x="2878" y="1436"/>
              <a:ext cx="1822" cy="666"/>
              <a:chOff x="2878" y="1436"/>
              <a:chExt cx="1822" cy="666"/>
            </a:xfrm>
          </p:grpSpPr>
          <p:sp>
            <p:nvSpPr>
              <p:cNvPr id="616" name="Freeform 407">
                <a:extLst>
                  <a:ext uri="{FF2B5EF4-FFF2-40B4-BE49-F238E27FC236}">
                    <a16:creationId xmlns:a16="http://schemas.microsoft.com/office/drawing/2014/main" id="{91A1D46B-8CFC-40C2-9437-35160DCF2BBA}"/>
                  </a:ext>
                </a:extLst>
              </p:cNvPr>
              <p:cNvSpPr/>
              <p:nvPr/>
            </p:nvSpPr>
            <p:spPr bwMode="auto">
              <a:xfrm>
                <a:off x="4526" y="1910"/>
                <a:ext cx="42" cy="41"/>
              </a:xfrm>
              <a:custGeom>
                <a:gdLst>
                  <a:gd fmla="*/ 0 w 11" name="T0"/>
                  <a:gd fmla="*/ 8 h 11" name="T1"/>
                  <a:gd fmla="*/ 4 w 11" name="T2"/>
                  <a:gd fmla="*/ 11 h 11" name="T3"/>
                  <a:gd fmla="*/ 9 w 11" name="T4"/>
                  <a:gd fmla="*/ 4 h 11" name="T5"/>
                  <a:gd fmla="*/ 6 w 11" name="T6"/>
                  <a:gd fmla="*/ 1 h 11" name="T7"/>
                  <a:gd fmla="*/ 0 w 11" name="T8"/>
                  <a:gd fmla="*/ 8 h 11" name="T9"/>
                </a:gdLst>
                <a:cxnLst>
                  <a:cxn ang="0">
                    <a:pos x="T0" y="T1"/>
                  </a:cxn>
                  <a:cxn ang="0">
                    <a:pos x="T2" y="T3"/>
                  </a:cxn>
                  <a:cxn ang="0">
                    <a:pos x="T4" y="T5"/>
                  </a:cxn>
                  <a:cxn ang="0">
                    <a:pos x="T6" y="T7"/>
                  </a:cxn>
                  <a:cxn ang="0">
                    <a:pos x="T8" y="T9"/>
                  </a:cxn>
                </a:cxnLst>
                <a:rect b="b" l="0" r="r" t="0"/>
                <a:pathLst>
                  <a:path h="11" w="11">
                    <a:moveTo>
                      <a:pt x="0" y="8"/>
                    </a:moveTo>
                    <a:cubicBezTo>
                      <a:pt x="0" y="8"/>
                      <a:pt x="2" y="11"/>
                      <a:pt x="4" y="11"/>
                    </a:cubicBezTo>
                    <a:cubicBezTo>
                      <a:pt x="6" y="10"/>
                      <a:pt x="8" y="7"/>
                      <a:pt x="9" y="4"/>
                    </a:cubicBezTo>
                    <a:cubicBezTo>
                      <a:pt x="11" y="0"/>
                      <a:pt x="6" y="1"/>
                      <a:pt x="6" y="1"/>
                    </a:cubicBezTo>
                    <a:cubicBezTo>
                      <a:pt x="6" y="1"/>
                      <a:pt x="0" y="3"/>
                      <a:pt x="0" y="8"/>
                    </a:cubicBezTo>
                    <a:close/>
                  </a:path>
                </a:pathLst>
              </a:custGeom>
              <a:solidFill>
                <a:srgbClr val="EDABA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17" name="Freeform 408">
                <a:extLst>
                  <a:ext uri="{FF2B5EF4-FFF2-40B4-BE49-F238E27FC236}">
                    <a16:creationId xmlns:a16="http://schemas.microsoft.com/office/drawing/2014/main" id="{CEA8299E-CE4C-4663-88B5-4E8CEA7873AA}"/>
                  </a:ext>
                </a:extLst>
              </p:cNvPr>
              <p:cNvSpPr/>
              <p:nvPr/>
            </p:nvSpPr>
            <p:spPr bwMode="auto">
              <a:xfrm>
                <a:off x="4534" y="1921"/>
                <a:ext cx="23" cy="15"/>
              </a:xfrm>
              <a:custGeom>
                <a:gdLst>
                  <a:gd fmla="*/ 0 w 23" name="T0"/>
                  <a:gd fmla="*/ 4 h 15" name="T1"/>
                  <a:gd fmla="*/ 0 w 23" name="T2"/>
                  <a:gd fmla="*/ 15 h 15" name="T3"/>
                  <a:gd fmla="*/ 23 w 23" name="T4"/>
                  <a:gd fmla="*/ 12 h 15" name="T5"/>
                  <a:gd fmla="*/ 23 w 23" name="T6"/>
                  <a:gd fmla="*/ 0 h 15" name="T7"/>
                  <a:gd fmla="*/ 0 w 23" name="T8"/>
                  <a:gd fmla="*/ 4 h 15" name="T9"/>
                </a:gdLst>
                <a:cxnLst>
                  <a:cxn ang="0">
                    <a:pos x="T0" y="T1"/>
                  </a:cxn>
                  <a:cxn ang="0">
                    <a:pos x="T2" y="T3"/>
                  </a:cxn>
                  <a:cxn ang="0">
                    <a:pos x="T4" y="T5"/>
                  </a:cxn>
                  <a:cxn ang="0">
                    <a:pos x="T6" y="T7"/>
                  </a:cxn>
                  <a:cxn ang="0">
                    <a:pos x="T8" y="T9"/>
                  </a:cxn>
                </a:cxnLst>
                <a:rect b="b" l="0" r="r" t="0"/>
                <a:pathLst>
                  <a:path h="15" w="23">
                    <a:moveTo>
                      <a:pt x="0" y="4"/>
                    </a:moveTo>
                    <a:lnTo>
                      <a:pt x="0" y="15"/>
                    </a:lnTo>
                    <a:lnTo>
                      <a:pt x="23" y="12"/>
                    </a:lnTo>
                    <a:lnTo>
                      <a:pt x="23" y="0"/>
                    </a:lnTo>
                    <a:lnTo>
                      <a:pt x="0" y="4"/>
                    </a:lnTo>
                    <a:close/>
                  </a:path>
                </a:pathLst>
              </a:custGeom>
              <a:solidFill>
                <a:srgbClr val="EDABA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18" name="Freeform 409">
                <a:extLst>
                  <a:ext uri="{FF2B5EF4-FFF2-40B4-BE49-F238E27FC236}">
                    <a16:creationId xmlns:a16="http://schemas.microsoft.com/office/drawing/2014/main" id="{3FD2A593-8D81-4FA1-924A-A80D8F2A728F}"/>
                  </a:ext>
                </a:extLst>
              </p:cNvPr>
              <p:cNvSpPr/>
              <p:nvPr/>
            </p:nvSpPr>
            <p:spPr bwMode="auto">
              <a:xfrm>
                <a:off x="4504" y="1835"/>
                <a:ext cx="75" cy="101"/>
              </a:xfrm>
              <a:custGeom>
                <a:gdLst>
                  <a:gd fmla="*/ 16 w 20" name="T0"/>
                  <a:gd fmla="*/ 5 h 27" name="T1"/>
                  <a:gd fmla="*/ 20 w 20" name="T2"/>
                  <a:gd fmla="*/ 18 h 27" name="T3"/>
                  <a:gd fmla="*/ 8 w 20" name="T4"/>
                  <a:gd fmla="*/ 25 h 27" name="T5"/>
                  <a:gd fmla="*/ 1 w 20" name="T6"/>
                  <a:gd fmla="*/ 18 h 27" name="T7"/>
                  <a:gd fmla="*/ 16 w 20" name="T8"/>
                  <a:gd fmla="*/ 5 h 27" name="T9"/>
                </a:gdLst>
                <a:cxnLst>
                  <a:cxn ang="0">
                    <a:pos x="T0" y="T1"/>
                  </a:cxn>
                  <a:cxn ang="0">
                    <a:pos x="T2" y="T3"/>
                  </a:cxn>
                  <a:cxn ang="0">
                    <a:pos x="T4" y="T5"/>
                  </a:cxn>
                  <a:cxn ang="0">
                    <a:pos x="T6" y="T7"/>
                  </a:cxn>
                  <a:cxn ang="0">
                    <a:pos x="T8" y="T9"/>
                  </a:cxn>
                </a:cxnLst>
                <a:rect b="b" l="0" r="r" t="0"/>
                <a:pathLst>
                  <a:path h="27" w="20">
                    <a:moveTo>
                      <a:pt x="16" y="5"/>
                    </a:moveTo>
                    <a:cubicBezTo>
                      <a:pt x="16" y="5"/>
                      <a:pt x="20" y="13"/>
                      <a:pt x="20" y="18"/>
                    </a:cubicBezTo>
                    <a:cubicBezTo>
                      <a:pt x="20" y="24"/>
                      <a:pt x="17" y="27"/>
                      <a:pt x="8" y="25"/>
                    </a:cubicBezTo>
                    <a:cubicBezTo>
                      <a:pt x="8" y="25"/>
                      <a:pt x="3" y="25"/>
                      <a:pt x="1" y="18"/>
                    </a:cubicBezTo>
                    <a:cubicBezTo>
                      <a:pt x="0" y="10"/>
                      <a:pt x="12" y="0"/>
                      <a:pt x="16" y="5"/>
                    </a:cubicBezTo>
                    <a:close/>
                  </a:path>
                </a:pathLst>
              </a:custGeom>
              <a:solidFill>
                <a:srgbClr val="FCD2C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19" name="Freeform 410">
                <a:extLst>
                  <a:ext uri="{FF2B5EF4-FFF2-40B4-BE49-F238E27FC236}">
                    <a16:creationId xmlns:a16="http://schemas.microsoft.com/office/drawing/2014/main" id="{19384D7B-5F26-4D44-B51F-0F0B306FD1C5}"/>
                  </a:ext>
                </a:extLst>
              </p:cNvPr>
              <p:cNvSpPr/>
              <p:nvPr/>
            </p:nvSpPr>
            <p:spPr bwMode="auto">
              <a:xfrm>
                <a:off x="4481" y="1831"/>
                <a:ext cx="94" cy="102"/>
              </a:xfrm>
              <a:custGeom>
                <a:gdLst>
                  <a:gd fmla="*/ 13 w 25" name="T0"/>
                  <a:gd fmla="*/ 24 h 27" name="T1"/>
                  <a:gd fmla="*/ 9 w 25" name="T2"/>
                  <a:gd fmla="*/ 21 h 27" name="T3"/>
                  <a:gd fmla="*/ 12 w 25" name="T4"/>
                  <a:gd fmla="*/ 21 h 27" name="T5"/>
                  <a:gd fmla="*/ 10 w 25" name="T6"/>
                  <a:gd fmla="*/ 17 h 27" name="T7"/>
                  <a:gd fmla="*/ 24 w 25" name="T8"/>
                  <a:gd fmla="*/ 7 h 27" name="T9"/>
                  <a:gd fmla="*/ 21 w 25" name="T10"/>
                  <a:gd fmla="*/ 3 h 27" name="T11"/>
                  <a:gd fmla="*/ 9 w 25" name="T12"/>
                  <a:gd fmla="*/ 4 h 27" name="T13"/>
                  <a:gd fmla="*/ 3 w 25" name="T14"/>
                  <a:gd fmla="*/ 16 h 27" name="T15"/>
                  <a:gd fmla="*/ 10 w 25" name="T16"/>
                  <a:gd fmla="*/ 26 h 27" name="T17"/>
                  <a:gd fmla="*/ 13 w 25" name="T18"/>
                  <a:gd fmla="*/ 24 h 2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7" w="25">
                    <a:moveTo>
                      <a:pt x="13" y="24"/>
                    </a:moveTo>
                    <a:cubicBezTo>
                      <a:pt x="12" y="25"/>
                      <a:pt x="8" y="23"/>
                      <a:pt x="9" y="21"/>
                    </a:cubicBezTo>
                    <a:cubicBezTo>
                      <a:pt x="10" y="20"/>
                      <a:pt x="12" y="21"/>
                      <a:pt x="12" y="21"/>
                    </a:cubicBezTo>
                    <a:cubicBezTo>
                      <a:pt x="12" y="19"/>
                      <a:pt x="10" y="17"/>
                      <a:pt x="10" y="17"/>
                    </a:cubicBezTo>
                    <a:cubicBezTo>
                      <a:pt x="20" y="13"/>
                      <a:pt x="25" y="10"/>
                      <a:pt x="24" y="7"/>
                    </a:cubicBezTo>
                    <a:cubicBezTo>
                      <a:pt x="22" y="4"/>
                      <a:pt x="21" y="3"/>
                      <a:pt x="21" y="3"/>
                    </a:cubicBezTo>
                    <a:cubicBezTo>
                      <a:pt x="16" y="0"/>
                      <a:pt x="9" y="4"/>
                      <a:pt x="9" y="4"/>
                    </a:cubicBezTo>
                    <a:cubicBezTo>
                      <a:pt x="9" y="4"/>
                      <a:pt x="0" y="7"/>
                      <a:pt x="3" y="16"/>
                    </a:cubicBezTo>
                    <a:cubicBezTo>
                      <a:pt x="5" y="24"/>
                      <a:pt x="9" y="26"/>
                      <a:pt x="10" y="26"/>
                    </a:cubicBezTo>
                    <a:cubicBezTo>
                      <a:pt x="10" y="26"/>
                      <a:pt x="14" y="27"/>
                      <a:pt x="13" y="24"/>
                    </a:cubicBezTo>
                    <a:close/>
                  </a:path>
                </a:pathLst>
              </a:custGeom>
              <a:solidFill>
                <a:srgbClr val="68584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20" name="Freeform 411">
                <a:extLst>
                  <a:ext uri="{FF2B5EF4-FFF2-40B4-BE49-F238E27FC236}">
                    <a16:creationId xmlns:a16="http://schemas.microsoft.com/office/drawing/2014/main" id="{D4A5DF20-CC18-440F-BD67-C00B1D38A76A}"/>
                  </a:ext>
                </a:extLst>
              </p:cNvPr>
              <p:cNvSpPr/>
              <p:nvPr/>
            </p:nvSpPr>
            <p:spPr bwMode="auto">
              <a:xfrm>
                <a:off x="4662" y="1850"/>
                <a:ext cx="26" cy="7"/>
              </a:xfrm>
              <a:custGeom>
                <a:gdLst>
                  <a:gd fmla="*/ 0 w 7" name="T0"/>
                  <a:gd fmla="*/ 0 h 2" name="T1"/>
                  <a:gd fmla="*/ 2 w 7" name="T2"/>
                  <a:gd fmla="*/ 0 h 2" name="T3"/>
                  <a:gd fmla="*/ 6 w 7" name="T4"/>
                  <a:gd fmla="*/ 1 h 2" name="T5"/>
                  <a:gd fmla="*/ 3 w 7" name="T6"/>
                  <a:gd fmla="*/ 2 h 2" name="T7"/>
                  <a:gd fmla="*/ 0 w 7" name="T8"/>
                  <a:gd fmla="*/ 0 h 2" name="T9"/>
                </a:gdLst>
                <a:cxnLst>
                  <a:cxn ang="0">
                    <a:pos x="T0" y="T1"/>
                  </a:cxn>
                  <a:cxn ang="0">
                    <a:pos x="T2" y="T3"/>
                  </a:cxn>
                  <a:cxn ang="0">
                    <a:pos x="T4" y="T5"/>
                  </a:cxn>
                  <a:cxn ang="0">
                    <a:pos x="T6" y="T7"/>
                  </a:cxn>
                  <a:cxn ang="0">
                    <a:pos x="T8" y="T9"/>
                  </a:cxn>
                </a:cxnLst>
                <a:rect b="b" l="0" r="r" t="0"/>
                <a:pathLst>
                  <a:path h="2" w="7">
                    <a:moveTo>
                      <a:pt x="0" y="0"/>
                    </a:moveTo>
                    <a:cubicBezTo>
                      <a:pt x="0" y="0"/>
                      <a:pt x="1" y="0"/>
                      <a:pt x="2" y="0"/>
                    </a:cubicBezTo>
                    <a:cubicBezTo>
                      <a:pt x="3" y="0"/>
                      <a:pt x="7" y="0"/>
                      <a:pt x="6" y="1"/>
                    </a:cubicBezTo>
                    <a:cubicBezTo>
                      <a:pt x="6" y="2"/>
                      <a:pt x="3" y="2"/>
                      <a:pt x="3" y="2"/>
                    </a:cubicBezTo>
                    <a:cubicBezTo>
                      <a:pt x="0" y="0"/>
                      <a:pt x="0" y="0"/>
                      <a:pt x="0" y="0"/>
                    </a:cubicBezTo>
                    <a:close/>
                  </a:path>
                </a:pathLst>
              </a:custGeom>
              <a:solidFill>
                <a:srgbClr val="3F6EB4"/>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21" name="Freeform 412">
                <a:extLst>
                  <a:ext uri="{FF2B5EF4-FFF2-40B4-BE49-F238E27FC236}">
                    <a16:creationId xmlns:a16="http://schemas.microsoft.com/office/drawing/2014/main" id="{386657AC-F6A1-43C6-8578-712284BF29F5}"/>
                  </a:ext>
                </a:extLst>
              </p:cNvPr>
              <p:cNvSpPr/>
              <p:nvPr/>
            </p:nvSpPr>
            <p:spPr bwMode="auto">
              <a:xfrm>
                <a:off x="4666" y="1812"/>
                <a:ext cx="34" cy="49"/>
              </a:xfrm>
              <a:custGeom>
                <a:gdLst>
                  <a:gd fmla="*/ 0 w 9" name="T0"/>
                  <a:gd fmla="*/ 7 h 13" name="T1"/>
                  <a:gd fmla="*/ 1 w 9" name="T2"/>
                  <a:gd fmla="*/ 3 h 13" name="T3"/>
                  <a:gd fmla="*/ 7 w 9" name="T4"/>
                  <a:gd fmla="*/ 1 h 13" name="T5"/>
                  <a:gd fmla="*/ 9 w 9" name="T6"/>
                  <a:gd fmla="*/ 3 h 13" name="T7"/>
                  <a:gd fmla="*/ 5 w 9" name="T8"/>
                  <a:gd fmla="*/ 7 h 13" name="T9"/>
                  <a:gd fmla="*/ 5 w 9" name="T10"/>
                  <a:gd fmla="*/ 11 h 13" name="T11"/>
                  <a:gd fmla="*/ 3 w 9" name="T12"/>
                  <a:gd fmla="*/ 13 h 13" name="T13"/>
                  <a:gd fmla="*/ 0 w 9" name="T14"/>
                  <a:gd fmla="*/ 12 h 13" name="T15"/>
                  <a:gd fmla="*/ 0 w 9" name="T16"/>
                  <a:gd fmla="*/ 7 h 1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3" w="9">
                    <a:moveTo>
                      <a:pt x="0" y="7"/>
                    </a:moveTo>
                    <a:cubicBezTo>
                      <a:pt x="0" y="7"/>
                      <a:pt x="0" y="5"/>
                      <a:pt x="1" y="3"/>
                    </a:cubicBezTo>
                    <a:cubicBezTo>
                      <a:pt x="2" y="2"/>
                      <a:pt x="7" y="0"/>
                      <a:pt x="7" y="1"/>
                    </a:cubicBezTo>
                    <a:cubicBezTo>
                      <a:pt x="8" y="1"/>
                      <a:pt x="9" y="2"/>
                      <a:pt x="9" y="3"/>
                    </a:cubicBezTo>
                    <a:cubicBezTo>
                      <a:pt x="9" y="5"/>
                      <a:pt x="5" y="7"/>
                      <a:pt x="5" y="7"/>
                    </a:cubicBezTo>
                    <a:cubicBezTo>
                      <a:pt x="5" y="8"/>
                      <a:pt x="5" y="10"/>
                      <a:pt x="5" y="11"/>
                    </a:cubicBezTo>
                    <a:cubicBezTo>
                      <a:pt x="4" y="12"/>
                      <a:pt x="3" y="13"/>
                      <a:pt x="3" y="13"/>
                    </a:cubicBezTo>
                    <a:cubicBezTo>
                      <a:pt x="0" y="12"/>
                      <a:pt x="0" y="12"/>
                      <a:pt x="0" y="12"/>
                    </a:cubicBezTo>
                    <a:lnTo>
                      <a:pt x="0" y="7"/>
                    </a:lnTo>
                    <a:close/>
                  </a:path>
                </a:pathLst>
              </a:custGeom>
              <a:solidFill>
                <a:srgbClr val="FCD2C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22" name="Freeform 413">
                <a:extLst>
                  <a:ext uri="{FF2B5EF4-FFF2-40B4-BE49-F238E27FC236}">
                    <a16:creationId xmlns:a16="http://schemas.microsoft.com/office/drawing/2014/main" id="{12C56AA4-777D-4DE2-85AF-D02A4AA953E0}"/>
                  </a:ext>
                </a:extLst>
              </p:cNvPr>
              <p:cNvSpPr/>
              <p:nvPr/>
            </p:nvSpPr>
            <p:spPr bwMode="auto">
              <a:xfrm>
                <a:off x="4564" y="1850"/>
                <a:ext cx="121" cy="98"/>
              </a:xfrm>
              <a:custGeom>
                <a:gdLst>
                  <a:gd fmla="*/ 3 w 32" name="T0"/>
                  <a:gd fmla="*/ 23 h 26" name="T1"/>
                  <a:gd fmla="*/ 8 w 32" name="T2"/>
                  <a:gd fmla="*/ 16 h 26" name="T3"/>
                  <a:gd fmla="*/ 19 w 32" name="T4"/>
                  <a:gd fmla="*/ 12 h 26" name="T5"/>
                  <a:gd fmla="*/ 26 w 32" name="T6"/>
                  <a:gd fmla="*/ 0 h 26" name="T7"/>
                  <a:gd fmla="*/ 32 w 32" name="T8"/>
                  <a:gd fmla="*/ 1 h 26" name="T9"/>
                  <a:gd fmla="*/ 28 w 32" name="T10"/>
                  <a:gd fmla="*/ 13 h 26" name="T11"/>
                  <a:gd fmla="*/ 25 w 32" name="T12"/>
                  <a:gd fmla="*/ 17 h 26" name="T13"/>
                  <a:gd fmla="*/ 12 w 32" name="T14"/>
                  <a:gd fmla="*/ 23 h 26" name="T15"/>
                  <a:gd fmla="*/ 3 w 32" name="T16"/>
                  <a:gd fmla="*/ 23 h 2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6" w="32">
                    <a:moveTo>
                      <a:pt x="3" y="23"/>
                    </a:moveTo>
                    <a:cubicBezTo>
                      <a:pt x="3" y="23"/>
                      <a:pt x="0" y="18"/>
                      <a:pt x="8" y="16"/>
                    </a:cubicBezTo>
                    <a:cubicBezTo>
                      <a:pt x="11" y="15"/>
                      <a:pt x="19" y="12"/>
                      <a:pt x="19" y="12"/>
                    </a:cubicBezTo>
                    <a:cubicBezTo>
                      <a:pt x="26" y="0"/>
                      <a:pt x="26" y="0"/>
                      <a:pt x="26" y="0"/>
                    </a:cubicBezTo>
                    <a:cubicBezTo>
                      <a:pt x="26" y="0"/>
                      <a:pt x="28" y="2"/>
                      <a:pt x="32" y="1"/>
                    </a:cubicBezTo>
                    <a:cubicBezTo>
                      <a:pt x="32" y="1"/>
                      <a:pt x="29" y="11"/>
                      <a:pt x="28" y="13"/>
                    </a:cubicBezTo>
                    <a:cubicBezTo>
                      <a:pt x="27" y="16"/>
                      <a:pt x="26" y="17"/>
                      <a:pt x="25" y="17"/>
                    </a:cubicBezTo>
                    <a:cubicBezTo>
                      <a:pt x="24" y="18"/>
                      <a:pt x="12" y="23"/>
                      <a:pt x="12" y="23"/>
                    </a:cubicBezTo>
                    <a:cubicBezTo>
                      <a:pt x="12" y="23"/>
                      <a:pt x="5" y="26"/>
                      <a:pt x="3" y="23"/>
                    </a:cubicBezTo>
                    <a:close/>
                  </a:path>
                </a:pathLst>
              </a:custGeom>
              <a:solidFill>
                <a:srgbClr val="CC4CBA"/>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23" name="Freeform 414">
                <a:extLst>
                  <a:ext uri="{FF2B5EF4-FFF2-40B4-BE49-F238E27FC236}">
                    <a16:creationId xmlns:a16="http://schemas.microsoft.com/office/drawing/2014/main" id="{B429F6E3-96E8-4D98-ADD0-AD2ADD927D83}"/>
                  </a:ext>
                </a:extLst>
              </p:cNvPr>
              <p:cNvSpPr/>
              <p:nvPr/>
            </p:nvSpPr>
            <p:spPr bwMode="auto">
              <a:xfrm>
                <a:off x="4466" y="2008"/>
                <a:ext cx="42" cy="68"/>
              </a:xfrm>
              <a:custGeom>
                <a:gdLst>
                  <a:gd fmla="*/ 6 w 11" name="T0"/>
                  <a:gd fmla="*/ 0 h 18" name="T1"/>
                  <a:gd fmla="*/ 0 w 11" name="T2"/>
                  <a:gd fmla="*/ 14 h 18" name="T3"/>
                  <a:gd fmla="*/ 4 w 11" name="T4"/>
                  <a:gd fmla="*/ 18 h 18" name="T5"/>
                  <a:gd fmla="*/ 11 w 11" name="T6"/>
                  <a:gd fmla="*/ 7 h 18" name="T7"/>
                  <a:gd fmla="*/ 6 w 11" name="T8"/>
                  <a:gd fmla="*/ 0 h 18" name="T9"/>
                </a:gdLst>
                <a:cxnLst>
                  <a:cxn ang="0">
                    <a:pos x="T0" y="T1"/>
                  </a:cxn>
                  <a:cxn ang="0">
                    <a:pos x="T2" y="T3"/>
                  </a:cxn>
                  <a:cxn ang="0">
                    <a:pos x="T4" y="T5"/>
                  </a:cxn>
                  <a:cxn ang="0">
                    <a:pos x="T6" y="T7"/>
                  </a:cxn>
                  <a:cxn ang="0">
                    <a:pos x="T8" y="T9"/>
                  </a:cxn>
                </a:cxnLst>
                <a:rect b="b" l="0" r="r" t="0"/>
                <a:pathLst>
                  <a:path h="18" w="11">
                    <a:moveTo>
                      <a:pt x="6" y="0"/>
                    </a:moveTo>
                    <a:cubicBezTo>
                      <a:pt x="0" y="14"/>
                      <a:pt x="0" y="14"/>
                      <a:pt x="0" y="14"/>
                    </a:cubicBezTo>
                    <a:cubicBezTo>
                      <a:pt x="0" y="14"/>
                      <a:pt x="2" y="17"/>
                      <a:pt x="4" y="18"/>
                    </a:cubicBezTo>
                    <a:cubicBezTo>
                      <a:pt x="5" y="18"/>
                      <a:pt x="8" y="12"/>
                      <a:pt x="11" y="7"/>
                    </a:cubicBezTo>
                    <a:lnTo>
                      <a:pt x="6" y="0"/>
                    </a:lnTo>
                    <a:close/>
                  </a:path>
                </a:pathLst>
              </a:custGeom>
              <a:solidFill>
                <a:srgbClr val="A32B8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24" name="Freeform 415">
                <a:extLst>
                  <a:ext uri="{FF2B5EF4-FFF2-40B4-BE49-F238E27FC236}">
                    <a16:creationId xmlns:a16="http://schemas.microsoft.com/office/drawing/2014/main" id="{16E66AD2-9BB9-4904-944D-FAC08AA98A46}"/>
                  </a:ext>
                </a:extLst>
              </p:cNvPr>
              <p:cNvSpPr/>
              <p:nvPr/>
            </p:nvSpPr>
            <p:spPr bwMode="auto">
              <a:xfrm>
                <a:off x="4447" y="2057"/>
                <a:ext cx="34" cy="45"/>
              </a:xfrm>
              <a:custGeom>
                <a:gdLst>
                  <a:gd fmla="*/ 6 w 9" name="T0"/>
                  <a:gd fmla="*/ 1 h 12" name="T1"/>
                  <a:gd fmla="*/ 1 w 9" name="T2"/>
                  <a:gd fmla="*/ 3 h 12" name="T3"/>
                  <a:gd fmla="*/ 0 w 9" name="T4"/>
                  <a:gd fmla="*/ 6 h 12" name="T5"/>
                  <a:gd fmla="*/ 4 w 9" name="T6"/>
                  <a:gd fmla="*/ 10 h 12" name="T7"/>
                  <a:gd fmla="*/ 5 w 9" name="T8"/>
                  <a:gd fmla="*/ 6 h 12" name="T9"/>
                  <a:gd fmla="*/ 9 w 9" name="T10"/>
                  <a:gd fmla="*/ 3 h 12" name="T11"/>
                  <a:gd fmla="*/ 6 w 9" name="T12"/>
                  <a:gd fmla="*/ 1 h 12" name="T13"/>
                </a:gdLst>
                <a:cxnLst>
                  <a:cxn ang="0">
                    <a:pos x="T0" y="T1"/>
                  </a:cxn>
                  <a:cxn ang="0">
                    <a:pos x="T2" y="T3"/>
                  </a:cxn>
                  <a:cxn ang="0">
                    <a:pos x="T4" y="T5"/>
                  </a:cxn>
                  <a:cxn ang="0">
                    <a:pos x="T6" y="T7"/>
                  </a:cxn>
                  <a:cxn ang="0">
                    <a:pos x="T8" y="T9"/>
                  </a:cxn>
                  <a:cxn ang="0">
                    <a:pos x="T10" y="T11"/>
                  </a:cxn>
                  <a:cxn ang="0">
                    <a:pos x="T12" y="T13"/>
                  </a:cxn>
                </a:cxnLst>
                <a:rect b="b" l="0" r="r" t="0"/>
                <a:pathLst>
                  <a:path h="12" w="9">
                    <a:moveTo>
                      <a:pt x="6" y="1"/>
                    </a:moveTo>
                    <a:cubicBezTo>
                      <a:pt x="1" y="3"/>
                      <a:pt x="1" y="3"/>
                      <a:pt x="1" y="3"/>
                    </a:cubicBezTo>
                    <a:cubicBezTo>
                      <a:pt x="1" y="3"/>
                      <a:pt x="0" y="4"/>
                      <a:pt x="0" y="6"/>
                    </a:cubicBezTo>
                    <a:cubicBezTo>
                      <a:pt x="1" y="8"/>
                      <a:pt x="3" y="12"/>
                      <a:pt x="4" y="10"/>
                    </a:cubicBezTo>
                    <a:cubicBezTo>
                      <a:pt x="5" y="8"/>
                      <a:pt x="4" y="7"/>
                      <a:pt x="5" y="6"/>
                    </a:cubicBezTo>
                    <a:cubicBezTo>
                      <a:pt x="7" y="6"/>
                      <a:pt x="9" y="5"/>
                      <a:pt x="9" y="3"/>
                    </a:cubicBezTo>
                    <a:cubicBezTo>
                      <a:pt x="9" y="0"/>
                      <a:pt x="6" y="1"/>
                      <a:pt x="6" y="1"/>
                    </a:cubicBezTo>
                    <a:close/>
                  </a:path>
                </a:pathLst>
              </a:custGeom>
              <a:solidFill>
                <a:srgbClr val="FCD2C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25" name="Freeform 416">
                <a:extLst>
                  <a:ext uri="{FF2B5EF4-FFF2-40B4-BE49-F238E27FC236}">
                    <a16:creationId xmlns:a16="http://schemas.microsoft.com/office/drawing/2014/main" id="{0D71AB67-EAA9-4474-9146-2F1BEB3D43D7}"/>
                  </a:ext>
                </a:extLst>
              </p:cNvPr>
              <p:cNvSpPr/>
              <p:nvPr/>
            </p:nvSpPr>
            <p:spPr bwMode="auto">
              <a:xfrm>
                <a:off x="3932" y="1620"/>
                <a:ext cx="52" cy="42"/>
              </a:xfrm>
              <a:custGeom>
                <a:gdLst>
                  <a:gd fmla="*/ 1 w 14" name="T0"/>
                  <a:gd fmla="*/ 5 h 11" name="T1"/>
                  <a:gd fmla="*/ 6 w 14" name="T2"/>
                  <a:gd fmla="*/ 3 h 11" name="T3"/>
                  <a:gd fmla="*/ 9 w 14" name="T4"/>
                  <a:gd fmla="*/ 3 h 11" name="T5"/>
                  <a:gd fmla="*/ 8 w 14" name="T6"/>
                  <a:gd fmla="*/ 5 h 11" name="T7"/>
                  <a:gd fmla="*/ 14 w 14" name="T8"/>
                  <a:gd fmla="*/ 5 h 11" name="T9"/>
                  <a:gd fmla="*/ 8 w 14" name="T10"/>
                  <a:gd fmla="*/ 10 h 11" name="T11"/>
                  <a:gd fmla="*/ 0 w 14" name="T12"/>
                  <a:gd fmla="*/ 10 h 11" name="T13"/>
                  <a:gd fmla="*/ 1 w 14" name="T14"/>
                  <a:gd fmla="*/ 5 h 1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1" w="14">
                    <a:moveTo>
                      <a:pt x="1" y="5"/>
                    </a:moveTo>
                    <a:cubicBezTo>
                      <a:pt x="1" y="5"/>
                      <a:pt x="4" y="4"/>
                      <a:pt x="6" y="3"/>
                    </a:cubicBezTo>
                    <a:cubicBezTo>
                      <a:pt x="8" y="1"/>
                      <a:pt x="10" y="0"/>
                      <a:pt x="9" y="3"/>
                    </a:cubicBezTo>
                    <a:cubicBezTo>
                      <a:pt x="9" y="3"/>
                      <a:pt x="5" y="5"/>
                      <a:pt x="8" y="5"/>
                    </a:cubicBezTo>
                    <a:cubicBezTo>
                      <a:pt x="11" y="6"/>
                      <a:pt x="14" y="2"/>
                      <a:pt x="14" y="5"/>
                    </a:cubicBezTo>
                    <a:cubicBezTo>
                      <a:pt x="13" y="8"/>
                      <a:pt x="13" y="9"/>
                      <a:pt x="8" y="10"/>
                    </a:cubicBezTo>
                    <a:cubicBezTo>
                      <a:pt x="3" y="11"/>
                      <a:pt x="0" y="10"/>
                      <a:pt x="0" y="10"/>
                    </a:cubicBezTo>
                    <a:lnTo>
                      <a:pt x="1" y="5"/>
                    </a:lnTo>
                    <a:close/>
                  </a:path>
                </a:pathLst>
              </a:custGeom>
              <a:solidFill>
                <a:srgbClr val="F7C2B7"/>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26" name="Freeform 417">
                <a:extLst>
                  <a:ext uri="{FF2B5EF4-FFF2-40B4-BE49-F238E27FC236}">
                    <a16:creationId xmlns:a16="http://schemas.microsoft.com/office/drawing/2014/main" id="{7824D66F-9411-4802-91A6-D7379E2DDEDD}"/>
                  </a:ext>
                </a:extLst>
              </p:cNvPr>
              <p:cNvSpPr/>
              <p:nvPr/>
            </p:nvSpPr>
            <p:spPr bwMode="auto">
              <a:xfrm>
                <a:off x="3777" y="1586"/>
                <a:ext cx="166" cy="79"/>
              </a:xfrm>
              <a:custGeom>
                <a:gdLst>
                  <a:gd fmla="*/ 3 w 44" name="T0"/>
                  <a:gd fmla="*/ 8 h 21" name="T1"/>
                  <a:gd fmla="*/ 2 w 44" name="T2"/>
                  <a:gd fmla="*/ 2 h 21" name="T3"/>
                  <a:gd fmla="*/ 11 w 44" name="T4"/>
                  <a:gd fmla="*/ 3 h 21" name="T5"/>
                  <a:gd fmla="*/ 23 w 44" name="T6"/>
                  <a:gd fmla="*/ 12 h 21" name="T7"/>
                  <a:gd fmla="*/ 43 w 44" name="T8"/>
                  <a:gd fmla="*/ 13 h 21" name="T9"/>
                  <a:gd fmla="*/ 44 w 44" name="T10"/>
                  <a:gd fmla="*/ 19 h 21" name="T11"/>
                  <a:gd fmla="*/ 26 w 44" name="T12"/>
                  <a:gd fmla="*/ 21 h 21" name="T13"/>
                  <a:gd fmla="*/ 20 w 44" name="T14"/>
                  <a:gd fmla="*/ 19 h 21" name="T15"/>
                  <a:gd fmla="*/ 3 w 44" name="T16"/>
                  <a:gd fmla="*/ 8 h 2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1" w="44">
                    <a:moveTo>
                      <a:pt x="3" y="8"/>
                    </a:moveTo>
                    <a:cubicBezTo>
                      <a:pt x="3" y="8"/>
                      <a:pt x="0" y="4"/>
                      <a:pt x="2" y="2"/>
                    </a:cubicBezTo>
                    <a:cubicBezTo>
                      <a:pt x="5" y="0"/>
                      <a:pt x="8" y="1"/>
                      <a:pt x="11" y="3"/>
                    </a:cubicBezTo>
                    <a:cubicBezTo>
                      <a:pt x="14" y="5"/>
                      <a:pt x="23" y="12"/>
                      <a:pt x="23" y="12"/>
                    </a:cubicBezTo>
                    <a:cubicBezTo>
                      <a:pt x="43" y="13"/>
                      <a:pt x="43" y="13"/>
                      <a:pt x="43" y="13"/>
                    </a:cubicBezTo>
                    <a:cubicBezTo>
                      <a:pt x="43" y="13"/>
                      <a:pt x="41" y="17"/>
                      <a:pt x="44" y="19"/>
                    </a:cubicBezTo>
                    <a:cubicBezTo>
                      <a:pt x="44" y="19"/>
                      <a:pt x="33" y="21"/>
                      <a:pt x="26" y="21"/>
                    </a:cubicBezTo>
                    <a:cubicBezTo>
                      <a:pt x="22" y="21"/>
                      <a:pt x="22" y="20"/>
                      <a:pt x="20" y="19"/>
                    </a:cubicBezTo>
                    <a:cubicBezTo>
                      <a:pt x="18" y="18"/>
                      <a:pt x="3" y="8"/>
                      <a:pt x="3" y="8"/>
                    </a:cubicBezTo>
                    <a:close/>
                  </a:path>
                </a:pathLst>
              </a:custGeom>
              <a:solidFill>
                <a:srgbClr val="C3CFD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27" name="Freeform 418">
                <a:extLst>
                  <a:ext uri="{FF2B5EF4-FFF2-40B4-BE49-F238E27FC236}">
                    <a16:creationId xmlns:a16="http://schemas.microsoft.com/office/drawing/2014/main" id="{37D1DE2D-834D-474E-929A-045EC2B1B152}"/>
                  </a:ext>
                </a:extLst>
              </p:cNvPr>
              <p:cNvSpPr/>
              <p:nvPr/>
            </p:nvSpPr>
            <p:spPr bwMode="auto">
              <a:xfrm>
                <a:off x="3789" y="1929"/>
                <a:ext cx="75" cy="49"/>
              </a:xfrm>
              <a:custGeom>
                <a:gdLst>
                  <a:gd fmla="*/ 7 w 20" name="T0"/>
                  <a:gd fmla="*/ 0 h 13" name="T1"/>
                  <a:gd fmla="*/ 15 w 20" name="T2"/>
                  <a:gd fmla="*/ 4 h 13" name="T3"/>
                  <a:gd fmla="*/ 18 w 20" name="T4"/>
                  <a:gd fmla="*/ 10 h 13" name="T5"/>
                  <a:gd fmla="*/ 7 w 20" name="T6"/>
                  <a:gd fmla="*/ 12 h 13" name="T7"/>
                  <a:gd fmla="*/ 1 w 20" name="T8"/>
                  <a:gd fmla="*/ 6 h 13" name="T9"/>
                  <a:gd fmla="*/ 7 w 20" name="T10"/>
                  <a:gd fmla="*/ 0 h 13" name="T11"/>
                </a:gdLst>
                <a:cxnLst>
                  <a:cxn ang="0">
                    <a:pos x="T0" y="T1"/>
                  </a:cxn>
                  <a:cxn ang="0">
                    <a:pos x="T2" y="T3"/>
                  </a:cxn>
                  <a:cxn ang="0">
                    <a:pos x="T4" y="T5"/>
                  </a:cxn>
                  <a:cxn ang="0">
                    <a:pos x="T6" y="T7"/>
                  </a:cxn>
                  <a:cxn ang="0">
                    <a:pos x="T8" y="T9"/>
                  </a:cxn>
                  <a:cxn ang="0">
                    <a:pos x="T10" y="T11"/>
                  </a:cxn>
                </a:cxnLst>
                <a:rect b="b" l="0" r="r" t="0"/>
                <a:pathLst>
                  <a:path h="13" w="20">
                    <a:moveTo>
                      <a:pt x="7" y="0"/>
                    </a:moveTo>
                    <a:cubicBezTo>
                      <a:pt x="7" y="0"/>
                      <a:pt x="13" y="3"/>
                      <a:pt x="15" y="4"/>
                    </a:cubicBezTo>
                    <a:cubicBezTo>
                      <a:pt x="17" y="5"/>
                      <a:pt x="20" y="8"/>
                      <a:pt x="18" y="10"/>
                    </a:cubicBezTo>
                    <a:cubicBezTo>
                      <a:pt x="15" y="13"/>
                      <a:pt x="14" y="13"/>
                      <a:pt x="7" y="12"/>
                    </a:cubicBezTo>
                    <a:cubicBezTo>
                      <a:pt x="0" y="11"/>
                      <a:pt x="1" y="9"/>
                      <a:pt x="1" y="6"/>
                    </a:cubicBezTo>
                    <a:cubicBezTo>
                      <a:pt x="1" y="3"/>
                      <a:pt x="7" y="0"/>
                      <a:pt x="7" y="0"/>
                    </a:cubicBezTo>
                    <a:close/>
                  </a:path>
                </a:pathLst>
              </a:custGeom>
              <a:solidFill>
                <a:srgbClr val="30414C"/>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28" name="Freeform 419">
                <a:extLst>
                  <a:ext uri="{FF2B5EF4-FFF2-40B4-BE49-F238E27FC236}">
                    <a16:creationId xmlns:a16="http://schemas.microsoft.com/office/drawing/2014/main" id="{CC97E458-1166-4728-B213-2EA8CEC1C5F0}"/>
                  </a:ext>
                </a:extLst>
              </p:cNvPr>
              <p:cNvSpPr/>
              <p:nvPr/>
            </p:nvSpPr>
            <p:spPr bwMode="auto">
              <a:xfrm>
                <a:off x="3770" y="1733"/>
                <a:ext cx="64" cy="222"/>
              </a:xfrm>
              <a:custGeom>
                <a:gdLst>
                  <a:gd fmla="*/ 0 w 17" name="T0"/>
                  <a:gd fmla="*/ 0 h 59" name="T1"/>
                  <a:gd fmla="*/ 2 w 17" name="T2"/>
                  <a:gd fmla="*/ 14 h 59" name="T3"/>
                  <a:gd fmla="*/ 4 w 17" name="T4"/>
                  <a:gd fmla="*/ 26 h 59" name="T5"/>
                  <a:gd fmla="*/ 4 w 17" name="T6"/>
                  <a:gd fmla="*/ 38 h 59" name="T7"/>
                  <a:gd fmla="*/ 6 w 17" name="T8"/>
                  <a:gd fmla="*/ 57 h 59" name="T9"/>
                  <a:gd fmla="*/ 15 w 17" name="T10"/>
                  <a:gd fmla="*/ 53 h 59" name="T11"/>
                  <a:gd fmla="*/ 16 w 17" name="T12"/>
                  <a:gd fmla="*/ 33 h 59" name="T13"/>
                  <a:gd fmla="*/ 17 w 17" name="T14"/>
                  <a:gd fmla="*/ 15 h 59" name="T15"/>
                  <a:gd fmla="*/ 16 w 17" name="T16"/>
                  <a:gd fmla="*/ 0 h 59" name="T17"/>
                  <a:gd fmla="*/ 0 w 17" name="T18"/>
                  <a:gd fmla="*/ 0 h 5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59" w="17">
                    <a:moveTo>
                      <a:pt x="0" y="0"/>
                    </a:moveTo>
                    <a:cubicBezTo>
                      <a:pt x="0" y="0"/>
                      <a:pt x="1" y="11"/>
                      <a:pt x="2" y="14"/>
                    </a:cubicBezTo>
                    <a:cubicBezTo>
                      <a:pt x="3" y="20"/>
                      <a:pt x="4" y="24"/>
                      <a:pt x="4" y="26"/>
                    </a:cubicBezTo>
                    <a:cubicBezTo>
                      <a:pt x="4" y="31"/>
                      <a:pt x="4" y="33"/>
                      <a:pt x="4" y="38"/>
                    </a:cubicBezTo>
                    <a:cubicBezTo>
                      <a:pt x="5" y="44"/>
                      <a:pt x="6" y="57"/>
                      <a:pt x="6" y="57"/>
                    </a:cubicBezTo>
                    <a:cubicBezTo>
                      <a:pt x="6" y="57"/>
                      <a:pt x="16" y="59"/>
                      <a:pt x="15" y="53"/>
                    </a:cubicBezTo>
                    <a:cubicBezTo>
                      <a:pt x="15" y="50"/>
                      <a:pt x="16" y="40"/>
                      <a:pt x="16" y="33"/>
                    </a:cubicBezTo>
                    <a:cubicBezTo>
                      <a:pt x="16" y="28"/>
                      <a:pt x="17" y="23"/>
                      <a:pt x="17" y="15"/>
                    </a:cubicBezTo>
                    <a:cubicBezTo>
                      <a:pt x="17" y="7"/>
                      <a:pt x="16" y="0"/>
                      <a:pt x="16" y="0"/>
                    </a:cubicBezTo>
                    <a:lnTo>
                      <a:pt x="0" y="0"/>
                    </a:lnTo>
                    <a:close/>
                  </a:path>
                </a:pathLst>
              </a:custGeom>
              <a:solidFill>
                <a:srgbClr val="66484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29" name="Freeform 420">
                <a:extLst>
                  <a:ext uri="{FF2B5EF4-FFF2-40B4-BE49-F238E27FC236}">
                    <a16:creationId xmlns:a16="http://schemas.microsoft.com/office/drawing/2014/main" id="{FBD74A70-BB9E-483D-B3AF-33F40AEDE7F5}"/>
                  </a:ext>
                </a:extLst>
              </p:cNvPr>
              <p:cNvSpPr/>
              <p:nvPr/>
            </p:nvSpPr>
            <p:spPr bwMode="auto">
              <a:xfrm>
                <a:off x="3736" y="1959"/>
                <a:ext cx="75" cy="56"/>
              </a:xfrm>
              <a:custGeom>
                <a:gdLst>
                  <a:gd fmla="*/ 10 w 20" name="T0"/>
                  <a:gd fmla="*/ 0 h 15" name="T1"/>
                  <a:gd fmla="*/ 17 w 20" name="T2"/>
                  <a:gd fmla="*/ 7 h 15" name="T3"/>
                  <a:gd fmla="*/ 17 w 20" name="T4"/>
                  <a:gd fmla="*/ 13 h 15" name="T5"/>
                  <a:gd fmla="*/ 7 w 20" name="T6"/>
                  <a:gd fmla="*/ 11 h 15" name="T7"/>
                  <a:gd fmla="*/ 3 w 20" name="T8"/>
                  <a:gd fmla="*/ 3 h 15" name="T9"/>
                  <a:gd fmla="*/ 10 w 20" name="T10"/>
                  <a:gd fmla="*/ 0 h 15" name="T11"/>
                </a:gdLst>
                <a:cxnLst>
                  <a:cxn ang="0">
                    <a:pos x="T0" y="T1"/>
                  </a:cxn>
                  <a:cxn ang="0">
                    <a:pos x="T2" y="T3"/>
                  </a:cxn>
                  <a:cxn ang="0">
                    <a:pos x="T4" y="T5"/>
                  </a:cxn>
                  <a:cxn ang="0">
                    <a:pos x="T6" y="T7"/>
                  </a:cxn>
                  <a:cxn ang="0">
                    <a:pos x="T8" y="T9"/>
                  </a:cxn>
                  <a:cxn ang="0">
                    <a:pos x="T10" y="T11"/>
                  </a:cxn>
                </a:cxnLst>
                <a:rect b="b" l="0" r="r" t="0"/>
                <a:pathLst>
                  <a:path h="15" w="20">
                    <a:moveTo>
                      <a:pt x="10" y="0"/>
                    </a:moveTo>
                    <a:cubicBezTo>
                      <a:pt x="10" y="0"/>
                      <a:pt x="15" y="4"/>
                      <a:pt x="17" y="7"/>
                    </a:cubicBezTo>
                    <a:cubicBezTo>
                      <a:pt x="18" y="8"/>
                      <a:pt x="20" y="11"/>
                      <a:pt x="17" y="13"/>
                    </a:cubicBezTo>
                    <a:cubicBezTo>
                      <a:pt x="14" y="15"/>
                      <a:pt x="13" y="14"/>
                      <a:pt x="7" y="11"/>
                    </a:cubicBezTo>
                    <a:cubicBezTo>
                      <a:pt x="0" y="8"/>
                      <a:pt x="2" y="6"/>
                      <a:pt x="3" y="3"/>
                    </a:cubicBezTo>
                    <a:cubicBezTo>
                      <a:pt x="3" y="0"/>
                      <a:pt x="10" y="0"/>
                      <a:pt x="10" y="0"/>
                    </a:cubicBezTo>
                    <a:close/>
                  </a:path>
                </a:pathLst>
              </a:custGeom>
              <a:solidFill>
                <a:srgbClr val="41545E"/>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30" name="Freeform 421">
                <a:extLst>
                  <a:ext uri="{FF2B5EF4-FFF2-40B4-BE49-F238E27FC236}">
                    <a16:creationId xmlns:a16="http://schemas.microsoft.com/office/drawing/2014/main" id="{5264BB1B-FC1C-4457-BCDD-014DE63A9EC6}"/>
                  </a:ext>
                </a:extLst>
              </p:cNvPr>
              <p:cNvSpPr/>
              <p:nvPr/>
            </p:nvSpPr>
            <p:spPr bwMode="auto">
              <a:xfrm>
                <a:off x="3721" y="1748"/>
                <a:ext cx="68" cy="230"/>
              </a:xfrm>
              <a:custGeom>
                <a:gdLst>
                  <a:gd fmla="*/ 0 w 18" name="T0"/>
                  <a:gd fmla="*/ 0 h 61" name="T1"/>
                  <a:gd fmla="*/ 2 w 18" name="T2"/>
                  <a:gd fmla="*/ 17 h 61" name="T3"/>
                  <a:gd fmla="*/ 4 w 18" name="T4"/>
                  <a:gd fmla="*/ 28 h 61" name="T5"/>
                  <a:gd fmla="*/ 4 w 18" name="T6"/>
                  <a:gd fmla="*/ 41 h 61" name="T7"/>
                  <a:gd fmla="*/ 5 w 18" name="T8"/>
                  <a:gd fmla="*/ 58 h 61" name="T9"/>
                  <a:gd fmla="*/ 17 w 18" name="T10"/>
                  <a:gd fmla="*/ 56 h 61" name="T11"/>
                  <a:gd fmla="*/ 17 w 18" name="T12"/>
                  <a:gd fmla="*/ 34 h 61" name="T13"/>
                  <a:gd fmla="*/ 18 w 18" name="T14"/>
                  <a:gd fmla="*/ 18 h 61" name="T15"/>
                  <a:gd fmla="*/ 18 w 18" name="T16"/>
                  <a:gd fmla="*/ 1 h 61" name="T17"/>
                  <a:gd fmla="*/ 0 w 18" name="T18"/>
                  <a:gd fmla="*/ 0 h 6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61" w="18">
                    <a:moveTo>
                      <a:pt x="0" y="0"/>
                    </a:moveTo>
                    <a:cubicBezTo>
                      <a:pt x="0" y="0"/>
                      <a:pt x="0" y="12"/>
                      <a:pt x="2" y="17"/>
                    </a:cubicBezTo>
                    <a:cubicBezTo>
                      <a:pt x="4" y="22"/>
                      <a:pt x="4" y="26"/>
                      <a:pt x="4" y="28"/>
                    </a:cubicBezTo>
                    <a:cubicBezTo>
                      <a:pt x="4" y="33"/>
                      <a:pt x="4" y="35"/>
                      <a:pt x="4" y="41"/>
                    </a:cubicBezTo>
                    <a:cubicBezTo>
                      <a:pt x="5" y="47"/>
                      <a:pt x="5" y="58"/>
                      <a:pt x="5" y="58"/>
                    </a:cubicBezTo>
                    <a:cubicBezTo>
                      <a:pt x="5" y="58"/>
                      <a:pt x="17" y="61"/>
                      <a:pt x="17" y="56"/>
                    </a:cubicBezTo>
                    <a:cubicBezTo>
                      <a:pt x="17" y="51"/>
                      <a:pt x="17" y="40"/>
                      <a:pt x="17" y="34"/>
                    </a:cubicBezTo>
                    <a:cubicBezTo>
                      <a:pt x="16" y="29"/>
                      <a:pt x="17" y="25"/>
                      <a:pt x="18" y="18"/>
                    </a:cubicBezTo>
                    <a:cubicBezTo>
                      <a:pt x="18" y="9"/>
                      <a:pt x="18" y="1"/>
                      <a:pt x="18" y="1"/>
                    </a:cubicBezTo>
                    <a:lnTo>
                      <a:pt x="0" y="0"/>
                    </a:lnTo>
                    <a:close/>
                  </a:path>
                </a:pathLst>
              </a:custGeom>
              <a:solidFill>
                <a:srgbClr val="72585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31" name="Freeform 422">
                <a:extLst>
                  <a:ext uri="{FF2B5EF4-FFF2-40B4-BE49-F238E27FC236}">
                    <a16:creationId xmlns:a16="http://schemas.microsoft.com/office/drawing/2014/main" id="{EA2D1729-3C99-496F-A83F-F3900211EA3B}"/>
                  </a:ext>
                </a:extLst>
              </p:cNvPr>
              <p:cNvSpPr/>
              <p:nvPr/>
            </p:nvSpPr>
            <p:spPr bwMode="auto">
              <a:xfrm>
                <a:off x="3706" y="1575"/>
                <a:ext cx="128" cy="203"/>
              </a:xfrm>
              <a:custGeom>
                <a:gdLst>
                  <a:gd fmla="*/ 8 w 34" name="T0"/>
                  <a:gd fmla="*/ 4 h 54" name="T1"/>
                  <a:gd fmla="*/ 0 w 34" name="T2"/>
                  <a:gd fmla="*/ 19 h 54" name="T3"/>
                  <a:gd fmla="*/ 1 w 34" name="T4"/>
                  <a:gd fmla="*/ 33 h 54" name="T5"/>
                  <a:gd fmla="*/ 3 w 34" name="T6"/>
                  <a:gd fmla="*/ 45 h 54" name="T7"/>
                  <a:gd fmla="*/ 6 w 34" name="T8"/>
                  <a:gd fmla="*/ 48 h 54" name="T9"/>
                  <a:gd fmla="*/ 30 w 34" name="T10"/>
                  <a:gd fmla="*/ 46 h 54" name="T11"/>
                  <a:gd fmla="*/ 34 w 34" name="T12"/>
                  <a:gd fmla="*/ 41 h 54" name="T13"/>
                  <a:gd fmla="*/ 34 w 34" name="T14"/>
                  <a:gd fmla="*/ 18 h 54" name="T15"/>
                  <a:gd fmla="*/ 26 w 34" name="T16"/>
                  <a:gd fmla="*/ 3 h 54" name="T17"/>
                  <a:gd fmla="*/ 8 w 34" name="T18"/>
                  <a:gd fmla="*/ 4 h 5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54" w="34">
                    <a:moveTo>
                      <a:pt x="8" y="4"/>
                    </a:moveTo>
                    <a:cubicBezTo>
                      <a:pt x="8" y="4"/>
                      <a:pt x="0" y="15"/>
                      <a:pt x="0" y="19"/>
                    </a:cubicBezTo>
                    <a:cubicBezTo>
                      <a:pt x="0" y="21"/>
                      <a:pt x="1" y="27"/>
                      <a:pt x="1" y="33"/>
                    </a:cubicBezTo>
                    <a:cubicBezTo>
                      <a:pt x="1" y="38"/>
                      <a:pt x="3" y="45"/>
                      <a:pt x="3" y="45"/>
                    </a:cubicBezTo>
                    <a:cubicBezTo>
                      <a:pt x="3" y="45"/>
                      <a:pt x="3" y="47"/>
                      <a:pt x="6" y="48"/>
                    </a:cubicBezTo>
                    <a:cubicBezTo>
                      <a:pt x="9" y="50"/>
                      <a:pt x="21" y="54"/>
                      <a:pt x="30" y="46"/>
                    </a:cubicBezTo>
                    <a:cubicBezTo>
                      <a:pt x="30" y="46"/>
                      <a:pt x="34" y="44"/>
                      <a:pt x="34" y="41"/>
                    </a:cubicBezTo>
                    <a:cubicBezTo>
                      <a:pt x="34" y="38"/>
                      <a:pt x="34" y="21"/>
                      <a:pt x="34" y="18"/>
                    </a:cubicBezTo>
                    <a:cubicBezTo>
                      <a:pt x="34" y="15"/>
                      <a:pt x="33" y="5"/>
                      <a:pt x="26" y="3"/>
                    </a:cubicBezTo>
                    <a:cubicBezTo>
                      <a:pt x="18" y="0"/>
                      <a:pt x="14" y="0"/>
                      <a:pt x="8" y="4"/>
                    </a:cubicBezTo>
                    <a:close/>
                  </a:path>
                </a:pathLst>
              </a:custGeom>
              <a:solidFill>
                <a:srgbClr val="3F6EB4"/>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32" name="Freeform 423">
                <a:extLst>
                  <a:ext uri="{FF2B5EF4-FFF2-40B4-BE49-F238E27FC236}">
                    <a16:creationId xmlns:a16="http://schemas.microsoft.com/office/drawing/2014/main" id="{5A40CEBE-D444-4920-9EAC-541633426730}"/>
                  </a:ext>
                </a:extLst>
              </p:cNvPr>
              <p:cNvSpPr/>
              <p:nvPr/>
            </p:nvSpPr>
            <p:spPr bwMode="auto">
              <a:xfrm>
                <a:off x="3732" y="1579"/>
                <a:ext cx="75" cy="60"/>
              </a:xfrm>
              <a:custGeom>
                <a:gdLst>
                  <a:gd fmla="*/ 2 w 20" name="T0"/>
                  <a:gd fmla="*/ 2 h 16" name="T1"/>
                  <a:gd fmla="*/ 1 w 20" name="T2"/>
                  <a:gd fmla="*/ 3 h 16" name="T3"/>
                  <a:gd fmla="*/ 1 w 20" name="T4"/>
                  <a:gd fmla="*/ 5 h 16" name="T5"/>
                  <a:gd fmla="*/ 13 w 20" name="T6"/>
                  <a:gd fmla="*/ 16 h 16" name="T7"/>
                  <a:gd fmla="*/ 14 w 20" name="T8"/>
                  <a:gd fmla="*/ 9 h 16" name="T9"/>
                  <a:gd fmla="*/ 20 w 20" name="T10"/>
                  <a:gd fmla="*/ 12 h 16" name="T11"/>
                  <a:gd fmla="*/ 17 w 20" name="T12"/>
                  <a:gd fmla="*/ 4 h 16" name="T13"/>
                  <a:gd fmla="*/ 2 w 20" name="T14"/>
                  <a:gd fmla="*/ 2 h 1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6" w="20">
                    <a:moveTo>
                      <a:pt x="2" y="2"/>
                    </a:moveTo>
                    <a:cubicBezTo>
                      <a:pt x="2" y="2"/>
                      <a:pt x="2" y="2"/>
                      <a:pt x="1" y="3"/>
                    </a:cubicBezTo>
                    <a:cubicBezTo>
                      <a:pt x="1" y="3"/>
                      <a:pt x="0" y="4"/>
                      <a:pt x="1" y="5"/>
                    </a:cubicBezTo>
                    <a:cubicBezTo>
                      <a:pt x="2" y="7"/>
                      <a:pt x="12" y="16"/>
                      <a:pt x="13" y="16"/>
                    </a:cubicBezTo>
                    <a:cubicBezTo>
                      <a:pt x="13" y="16"/>
                      <a:pt x="14" y="9"/>
                      <a:pt x="14" y="9"/>
                    </a:cubicBezTo>
                    <a:cubicBezTo>
                      <a:pt x="20" y="12"/>
                      <a:pt x="20" y="12"/>
                      <a:pt x="20" y="12"/>
                    </a:cubicBezTo>
                    <a:cubicBezTo>
                      <a:pt x="20" y="12"/>
                      <a:pt x="20" y="7"/>
                      <a:pt x="17" y="4"/>
                    </a:cubicBezTo>
                    <a:cubicBezTo>
                      <a:pt x="14" y="0"/>
                      <a:pt x="8" y="0"/>
                      <a:pt x="2"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33" name="Freeform 424">
                <a:extLst>
                  <a:ext uri="{FF2B5EF4-FFF2-40B4-BE49-F238E27FC236}">
                    <a16:creationId xmlns:a16="http://schemas.microsoft.com/office/drawing/2014/main" id="{30C69247-DD01-43E7-BAC4-95C00AC342D4}"/>
                  </a:ext>
                </a:extLst>
              </p:cNvPr>
              <p:cNvSpPr/>
              <p:nvPr/>
            </p:nvSpPr>
            <p:spPr bwMode="auto">
              <a:xfrm>
                <a:off x="3740" y="1575"/>
                <a:ext cx="52" cy="41"/>
              </a:xfrm>
              <a:custGeom>
                <a:gdLst>
                  <a:gd fmla="*/ 2 w 14" name="T0"/>
                  <a:gd fmla="*/ 5 h 11" name="T1"/>
                  <a:gd fmla="*/ 11 w 14" name="T2"/>
                  <a:gd fmla="*/ 10 h 11" name="T3"/>
                  <a:gd fmla="*/ 13 w 14" name="T4"/>
                  <a:gd fmla="*/ 6 h 11" name="T5"/>
                  <a:gd fmla="*/ 2 w 14" name="T6"/>
                  <a:gd fmla="*/ 5 h 11" name="T7"/>
                </a:gdLst>
                <a:cxnLst>
                  <a:cxn ang="0">
                    <a:pos x="T0" y="T1"/>
                  </a:cxn>
                  <a:cxn ang="0">
                    <a:pos x="T2" y="T3"/>
                  </a:cxn>
                  <a:cxn ang="0">
                    <a:pos x="T4" y="T5"/>
                  </a:cxn>
                  <a:cxn ang="0">
                    <a:pos x="T6" y="T7"/>
                  </a:cxn>
                </a:cxnLst>
                <a:rect b="b" l="0" r="r" t="0"/>
                <a:pathLst>
                  <a:path h="11" w="14">
                    <a:moveTo>
                      <a:pt x="2" y="5"/>
                    </a:moveTo>
                    <a:cubicBezTo>
                      <a:pt x="2" y="5"/>
                      <a:pt x="6" y="11"/>
                      <a:pt x="11" y="10"/>
                    </a:cubicBezTo>
                    <a:cubicBezTo>
                      <a:pt x="11" y="10"/>
                      <a:pt x="14" y="9"/>
                      <a:pt x="13" y="6"/>
                    </a:cubicBezTo>
                    <a:cubicBezTo>
                      <a:pt x="11" y="3"/>
                      <a:pt x="0" y="0"/>
                      <a:pt x="2" y="5"/>
                    </a:cubicBezTo>
                    <a:close/>
                  </a:path>
                </a:pathLst>
              </a:custGeom>
              <a:solidFill>
                <a:srgbClr val="EDABA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34" name="Freeform 425">
                <a:extLst>
                  <a:ext uri="{FF2B5EF4-FFF2-40B4-BE49-F238E27FC236}">
                    <a16:creationId xmlns:a16="http://schemas.microsoft.com/office/drawing/2014/main" id="{A9CA094F-F9BB-44E2-93D3-0DDF9F1BAB8D}"/>
                  </a:ext>
                </a:extLst>
              </p:cNvPr>
              <p:cNvSpPr/>
              <p:nvPr/>
            </p:nvSpPr>
            <p:spPr bwMode="auto">
              <a:xfrm>
                <a:off x="3743" y="1515"/>
                <a:ext cx="72" cy="94"/>
              </a:xfrm>
              <a:custGeom>
                <a:gdLst>
                  <a:gd fmla="*/ 19 w 19" name="T0"/>
                  <a:gd fmla="*/ 4 h 25" name="T1"/>
                  <a:gd fmla="*/ 18 w 19" name="T2"/>
                  <a:gd fmla="*/ 14 h 25" name="T3"/>
                  <a:gd fmla="*/ 16 w 19" name="T4"/>
                  <a:gd fmla="*/ 20 h 25" name="T5"/>
                  <a:gd fmla="*/ 6 w 19" name="T6"/>
                  <a:gd fmla="*/ 23 h 25" name="T7"/>
                  <a:gd fmla="*/ 1 w 19" name="T8"/>
                  <a:gd fmla="*/ 16 h 25" name="T9"/>
                  <a:gd fmla="*/ 3 w 19" name="T10"/>
                  <a:gd fmla="*/ 6 h 25" name="T11"/>
                  <a:gd fmla="*/ 14 w 19" name="T12"/>
                  <a:gd fmla="*/ 1 h 25" name="T13"/>
                  <a:gd fmla="*/ 19 w 19" name="T14"/>
                  <a:gd fmla="*/ 4 h 2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5" w="19">
                    <a:moveTo>
                      <a:pt x="19" y="4"/>
                    </a:moveTo>
                    <a:cubicBezTo>
                      <a:pt x="18" y="14"/>
                      <a:pt x="18" y="14"/>
                      <a:pt x="18" y="14"/>
                    </a:cubicBezTo>
                    <a:cubicBezTo>
                      <a:pt x="18" y="14"/>
                      <a:pt x="18" y="18"/>
                      <a:pt x="16" y="20"/>
                    </a:cubicBezTo>
                    <a:cubicBezTo>
                      <a:pt x="13" y="22"/>
                      <a:pt x="11" y="25"/>
                      <a:pt x="6" y="23"/>
                    </a:cubicBezTo>
                    <a:cubicBezTo>
                      <a:pt x="6" y="23"/>
                      <a:pt x="1" y="21"/>
                      <a:pt x="1" y="16"/>
                    </a:cubicBezTo>
                    <a:cubicBezTo>
                      <a:pt x="0" y="11"/>
                      <a:pt x="3" y="6"/>
                      <a:pt x="3" y="6"/>
                    </a:cubicBezTo>
                    <a:cubicBezTo>
                      <a:pt x="4" y="5"/>
                      <a:pt x="11" y="0"/>
                      <a:pt x="14" y="1"/>
                    </a:cubicBezTo>
                    <a:cubicBezTo>
                      <a:pt x="17" y="1"/>
                      <a:pt x="19" y="4"/>
                      <a:pt x="19" y="4"/>
                    </a:cubicBezTo>
                    <a:close/>
                  </a:path>
                </a:pathLst>
              </a:custGeom>
              <a:solidFill>
                <a:srgbClr val="FCD2C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35" name="Freeform 426">
                <a:extLst>
                  <a:ext uri="{FF2B5EF4-FFF2-40B4-BE49-F238E27FC236}">
                    <a16:creationId xmlns:a16="http://schemas.microsoft.com/office/drawing/2014/main" id="{468EE00B-AA1A-4181-ACA6-A236C8AC0E78}"/>
                  </a:ext>
                </a:extLst>
              </p:cNvPr>
              <p:cNvSpPr/>
              <p:nvPr/>
            </p:nvSpPr>
            <p:spPr bwMode="auto">
              <a:xfrm>
                <a:off x="3725" y="1500"/>
                <a:ext cx="94" cy="105"/>
              </a:xfrm>
              <a:custGeom>
                <a:gdLst>
                  <a:gd fmla="*/ 11 w 25" name="T0"/>
                  <a:gd fmla="*/ 19 h 28" name="T1"/>
                  <a:gd fmla="*/ 8 w 25" name="T2"/>
                  <a:gd fmla="*/ 17 h 28" name="T3"/>
                  <a:gd fmla="*/ 9 w 25" name="T4"/>
                  <a:gd fmla="*/ 23 h 28" name="T5"/>
                  <a:gd fmla="*/ 10 w 25" name="T6"/>
                  <a:gd fmla="*/ 27 h 28" name="T7"/>
                  <a:gd fmla="*/ 6 w 25" name="T8"/>
                  <a:gd fmla="*/ 26 h 28" name="T9"/>
                  <a:gd fmla="*/ 0 w 25" name="T10"/>
                  <a:gd fmla="*/ 16 h 28" name="T11"/>
                  <a:gd fmla="*/ 4 w 25" name="T12"/>
                  <a:gd fmla="*/ 4 h 28" name="T13"/>
                  <a:gd fmla="*/ 20 w 25" name="T14"/>
                  <a:gd fmla="*/ 3 h 28" name="T15"/>
                  <a:gd fmla="*/ 23 w 25" name="T16"/>
                  <a:gd fmla="*/ 13 h 28" name="T17"/>
                  <a:gd fmla="*/ 22 w 25" name="T18"/>
                  <a:gd fmla="*/ 10 h 28" name="T19"/>
                  <a:gd fmla="*/ 21 w 25" name="T20"/>
                  <a:gd fmla="*/ 9 h 28" name="T21"/>
                  <a:gd fmla="*/ 18 w 25" name="T22"/>
                  <a:gd fmla="*/ 12 h 28" name="T23"/>
                  <a:gd fmla="*/ 15 w 25" name="T24"/>
                  <a:gd fmla="*/ 15 h 28" name="T25"/>
                  <a:gd fmla="*/ 11 w 25" name="T26"/>
                  <a:gd fmla="*/ 16 h 28" name="T27"/>
                  <a:gd fmla="*/ 11 w 25" name="T28"/>
                  <a:gd fmla="*/ 19 h 28"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28" w="25">
                    <a:moveTo>
                      <a:pt x="11" y="19"/>
                    </a:moveTo>
                    <a:cubicBezTo>
                      <a:pt x="11" y="19"/>
                      <a:pt x="9" y="16"/>
                      <a:pt x="8" y="17"/>
                    </a:cubicBezTo>
                    <a:cubicBezTo>
                      <a:pt x="7" y="18"/>
                      <a:pt x="7" y="23"/>
                      <a:pt x="9" y="23"/>
                    </a:cubicBezTo>
                    <a:cubicBezTo>
                      <a:pt x="9" y="23"/>
                      <a:pt x="10" y="24"/>
                      <a:pt x="10" y="27"/>
                    </a:cubicBezTo>
                    <a:cubicBezTo>
                      <a:pt x="10" y="27"/>
                      <a:pt x="10" y="28"/>
                      <a:pt x="6" y="26"/>
                    </a:cubicBezTo>
                    <a:cubicBezTo>
                      <a:pt x="2" y="23"/>
                      <a:pt x="1" y="21"/>
                      <a:pt x="0" y="16"/>
                    </a:cubicBezTo>
                    <a:cubicBezTo>
                      <a:pt x="0" y="10"/>
                      <a:pt x="0" y="7"/>
                      <a:pt x="4" y="4"/>
                    </a:cubicBezTo>
                    <a:cubicBezTo>
                      <a:pt x="9" y="0"/>
                      <a:pt x="16" y="0"/>
                      <a:pt x="20" y="3"/>
                    </a:cubicBezTo>
                    <a:cubicBezTo>
                      <a:pt x="25" y="6"/>
                      <a:pt x="24" y="10"/>
                      <a:pt x="23" y="13"/>
                    </a:cubicBezTo>
                    <a:cubicBezTo>
                      <a:pt x="23" y="13"/>
                      <a:pt x="23" y="11"/>
                      <a:pt x="22" y="10"/>
                    </a:cubicBezTo>
                    <a:cubicBezTo>
                      <a:pt x="20" y="10"/>
                      <a:pt x="21" y="9"/>
                      <a:pt x="21" y="9"/>
                    </a:cubicBezTo>
                    <a:cubicBezTo>
                      <a:pt x="21" y="9"/>
                      <a:pt x="20" y="12"/>
                      <a:pt x="18" y="12"/>
                    </a:cubicBezTo>
                    <a:cubicBezTo>
                      <a:pt x="17" y="14"/>
                      <a:pt x="16" y="14"/>
                      <a:pt x="15" y="15"/>
                    </a:cubicBezTo>
                    <a:cubicBezTo>
                      <a:pt x="14" y="15"/>
                      <a:pt x="13" y="15"/>
                      <a:pt x="11" y="16"/>
                    </a:cubicBezTo>
                    <a:cubicBezTo>
                      <a:pt x="11" y="16"/>
                      <a:pt x="11" y="16"/>
                      <a:pt x="11" y="19"/>
                    </a:cubicBezTo>
                    <a:close/>
                  </a:path>
                </a:pathLst>
              </a:custGeom>
              <a:solidFill>
                <a:srgbClr val="66484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36" name="Freeform 427">
                <a:extLst>
                  <a:ext uri="{FF2B5EF4-FFF2-40B4-BE49-F238E27FC236}">
                    <a16:creationId xmlns:a16="http://schemas.microsoft.com/office/drawing/2014/main" id="{F4AF81AE-B5B5-4586-A350-B1B1C33FA662}"/>
                  </a:ext>
                </a:extLst>
              </p:cNvPr>
              <p:cNvSpPr/>
              <p:nvPr/>
            </p:nvSpPr>
            <p:spPr bwMode="auto">
              <a:xfrm>
                <a:off x="3774" y="1718"/>
                <a:ext cx="105" cy="60"/>
              </a:xfrm>
              <a:custGeom>
                <a:gdLst>
                  <a:gd fmla="*/ 1 w 28" name="T0"/>
                  <a:gd fmla="*/ 6 h 16" name="T1"/>
                  <a:gd fmla="*/ 0 w 28" name="T2"/>
                  <a:gd fmla="*/ 4 h 16" name="T3"/>
                  <a:gd fmla="*/ 1 w 28" name="T4"/>
                  <a:gd fmla="*/ 0 h 16" name="T5"/>
                  <a:gd fmla="*/ 28 w 28" name="T6"/>
                  <a:gd fmla="*/ 12 h 16" name="T7"/>
                  <a:gd fmla="*/ 23 w 28" name="T8"/>
                  <a:gd fmla="*/ 16 h 16" name="T9"/>
                  <a:gd fmla="*/ 1 w 28" name="T10"/>
                  <a:gd fmla="*/ 6 h 16" name="T11"/>
                </a:gdLst>
                <a:cxnLst>
                  <a:cxn ang="0">
                    <a:pos x="T0" y="T1"/>
                  </a:cxn>
                  <a:cxn ang="0">
                    <a:pos x="T2" y="T3"/>
                  </a:cxn>
                  <a:cxn ang="0">
                    <a:pos x="T4" y="T5"/>
                  </a:cxn>
                  <a:cxn ang="0">
                    <a:pos x="T6" y="T7"/>
                  </a:cxn>
                  <a:cxn ang="0">
                    <a:pos x="T8" y="T9"/>
                  </a:cxn>
                  <a:cxn ang="0">
                    <a:pos x="T10" y="T11"/>
                  </a:cxn>
                </a:cxnLst>
                <a:rect b="b" l="0" r="r" t="0"/>
                <a:pathLst>
                  <a:path h="16" w="28">
                    <a:moveTo>
                      <a:pt x="1" y="6"/>
                    </a:moveTo>
                    <a:cubicBezTo>
                      <a:pt x="1" y="6"/>
                      <a:pt x="0" y="5"/>
                      <a:pt x="0" y="4"/>
                    </a:cubicBezTo>
                    <a:cubicBezTo>
                      <a:pt x="0" y="1"/>
                      <a:pt x="1" y="0"/>
                      <a:pt x="1" y="0"/>
                    </a:cubicBezTo>
                    <a:cubicBezTo>
                      <a:pt x="28" y="12"/>
                      <a:pt x="28" y="12"/>
                      <a:pt x="28" y="12"/>
                    </a:cubicBezTo>
                    <a:cubicBezTo>
                      <a:pt x="23" y="16"/>
                      <a:pt x="23" y="16"/>
                      <a:pt x="23" y="16"/>
                    </a:cubicBezTo>
                    <a:lnTo>
                      <a:pt x="1" y="6"/>
                    </a:lnTo>
                    <a:close/>
                  </a:path>
                </a:pathLst>
              </a:custGeom>
              <a:solidFill>
                <a:srgbClr val="CC3E5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37" name="Freeform 428">
                <a:extLst>
                  <a:ext uri="{FF2B5EF4-FFF2-40B4-BE49-F238E27FC236}">
                    <a16:creationId xmlns:a16="http://schemas.microsoft.com/office/drawing/2014/main" id="{20B8755C-40F4-43FB-B9FA-4ADB776F45C1}"/>
                  </a:ext>
                </a:extLst>
              </p:cNvPr>
              <p:cNvSpPr/>
              <p:nvPr/>
            </p:nvSpPr>
            <p:spPr bwMode="auto">
              <a:xfrm>
                <a:off x="3777" y="1673"/>
                <a:ext cx="147" cy="86"/>
              </a:xfrm>
              <a:custGeom>
                <a:gdLst>
                  <a:gd fmla="*/ 68 w 147" name="T0"/>
                  <a:gd fmla="*/ 0 h 86" name="T1"/>
                  <a:gd fmla="*/ 0 w 147" name="T2"/>
                  <a:gd fmla="*/ 45 h 86" name="T3"/>
                  <a:gd fmla="*/ 79 w 147" name="T4"/>
                  <a:gd fmla="*/ 86 h 86" name="T5"/>
                  <a:gd fmla="*/ 147 w 147" name="T6"/>
                  <a:gd fmla="*/ 38 h 86" name="T7"/>
                  <a:gd fmla="*/ 68 w 147" name="T8"/>
                  <a:gd fmla="*/ 0 h 86" name="T9"/>
                </a:gdLst>
                <a:cxnLst>
                  <a:cxn ang="0">
                    <a:pos x="T0" y="T1"/>
                  </a:cxn>
                  <a:cxn ang="0">
                    <a:pos x="T2" y="T3"/>
                  </a:cxn>
                  <a:cxn ang="0">
                    <a:pos x="T4" y="T5"/>
                  </a:cxn>
                  <a:cxn ang="0">
                    <a:pos x="T6" y="T7"/>
                  </a:cxn>
                  <a:cxn ang="0">
                    <a:pos x="T8" y="T9"/>
                  </a:cxn>
                </a:cxnLst>
                <a:rect b="b" l="0" r="r" t="0"/>
                <a:pathLst>
                  <a:path h="86" w="147">
                    <a:moveTo>
                      <a:pt x="68" y="0"/>
                    </a:moveTo>
                    <a:lnTo>
                      <a:pt x="0" y="45"/>
                    </a:lnTo>
                    <a:lnTo>
                      <a:pt x="79" y="86"/>
                    </a:lnTo>
                    <a:lnTo>
                      <a:pt x="147" y="38"/>
                    </a:lnTo>
                    <a:lnTo>
                      <a:pt x="68" y="0"/>
                    </a:lnTo>
                    <a:close/>
                  </a:path>
                </a:pathLst>
              </a:custGeom>
              <a:solidFill>
                <a:srgbClr val="FFA694"/>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38" name="Freeform 429">
                <a:extLst>
                  <a:ext uri="{FF2B5EF4-FFF2-40B4-BE49-F238E27FC236}">
                    <a16:creationId xmlns:a16="http://schemas.microsoft.com/office/drawing/2014/main" id="{292F4512-C65D-4D66-B251-EADA27827626}"/>
                  </a:ext>
                </a:extLst>
              </p:cNvPr>
              <p:cNvSpPr/>
              <p:nvPr/>
            </p:nvSpPr>
            <p:spPr bwMode="auto">
              <a:xfrm>
                <a:off x="3853" y="1711"/>
                <a:ext cx="75" cy="67"/>
              </a:xfrm>
              <a:custGeom>
                <a:gdLst>
                  <a:gd fmla="*/ 19 w 20" name="T0"/>
                  <a:gd fmla="*/ 1 h 18" name="T1"/>
                  <a:gd fmla="*/ 1 w 20" name="T2"/>
                  <a:gd fmla="*/ 13 h 18" name="T3"/>
                  <a:gd fmla="*/ 1 w 20" name="T4"/>
                  <a:gd fmla="*/ 15 h 18" name="T5"/>
                  <a:gd fmla="*/ 2 w 20" name="T6"/>
                  <a:gd fmla="*/ 17 h 18" name="T7"/>
                  <a:gd fmla="*/ 20 w 20" name="T8"/>
                  <a:gd fmla="*/ 5 h 18" name="T9"/>
                  <a:gd fmla="*/ 20 w 20" name="T10"/>
                  <a:gd fmla="*/ 6 h 18" name="T11"/>
                  <a:gd fmla="*/ 2 w 20" name="T12"/>
                  <a:gd fmla="*/ 18 h 18" name="T13"/>
                  <a:gd fmla="*/ 1 w 20" name="T14"/>
                  <a:gd fmla="*/ 16 h 18" name="T15"/>
                  <a:gd fmla="*/ 1 w 20" name="T16"/>
                  <a:gd fmla="*/ 13 h 18" name="T17"/>
                  <a:gd fmla="*/ 19 w 20" name="T18"/>
                  <a:gd fmla="*/ 0 h 18" name="T19"/>
                  <a:gd fmla="*/ 19 w 20" name="T20"/>
                  <a:gd fmla="*/ 1 h 18"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8" w="20">
                    <a:moveTo>
                      <a:pt x="19" y="1"/>
                    </a:moveTo>
                    <a:cubicBezTo>
                      <a:pt x="1" y="13"/>
                      <a:pt x="1" y="13"/>
                      <a:pt x="1" y="13"/>
                    </a:cubicBezTo>
                    <a:cubicBezTo>
                      <a:pt x="1" y="14"/>
                      <a:pt x="1" y="14"/>
                      <a:pt x="1" y="15"/>
                    </a:cubicBezTo>
                    <a:cubicBezTo>
                      <a:pt x="1" y="16"/>
                      <a:pt x="2" y="17"/>
                      <a:pt x="2" y="17"/>
                    </a:cubicBezTo>
                    <a:cubicBezTo>
                      <a:pt x="20" y="5"/>
                      <a:pt x="20" y="5"/>
                      <a:pt x="20" y="5"/>
                    </a:cubicBezTo>
                    <a:cubicBezTo>
                      <a:pt x="20" y="6"/>
                      <a:pt x="20" y="6"/>
                      <a:pt x="20" y="6"/>
                    </a:cubicBezTo>
                    <a:cubicBezTo>
                      <a:pt x="2" y="18"/>
                      <a:pt x="2" y="18"/>
                      <a:pt x="2" y="18"/>
                    </a:cubicBezTo>
                    <a:cubicBezTo>
                      <a:pt x="2" y="18"/>
                      <a:pt x="1" y="17"/>
                      <a:pt x="1" y="16"/>
                    </a:cubicBezTo>
                    <a:cubicBezTo>
                      <a:pt x="0" y="14"/>
                      <a:pt x="1" y="13"/>
                      <a:pt x="1" y="13"/>
                    </a:cubicBezTo>
                    <a:cubicBezTo>
                      <a:pt x="19" y="0"/>
                      <a:pt x="19" y="0"/>
                      <a:pt x="19" y="0"/>
                    </a:cubicBezTo>
                    <a:lnTo>
                      <a:pt x="19" y="1"/>
                    </a:lnTo>
                    <a:close/>
                  </a:path>
                </a:pathLst>
              </a:custGeom>
              <a:solidFill>
                <a:srgbClr val="E86776"/>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39" name="Freeform 430">
                <a:extLst>
                  <a:ext uri="{FF2B5EF4-FFF2-40B4-BE49-F238E27FC236}">
                    <a16:creationId xmlns:a16="http://schemas.microsoft.com/office/drawing/2014/main" id="{AD6276AD-003C-4F28-AAC8-B71628BB7567}"/>
                  </a:ext>
                </a:extLst>
              </p:cNvPr>
              <p:cNvSpPr/>
              <p:nvPr/>
            </p:nvSpPr>
            <p:spPr bwMode="auto">
              <a:xfrm>
                <a:off x="3860" y="1729"/>
                <a:ext cx="68" cy="46"/>
              </a:xfrm>
              <a:custGeom>
                <a:gdLst>
                  <a:gd fmla="*/ 18 w 18" name="T0"/>
                  <a:gd fmla="*/ 0 h 12" name="T1"/>
                  <a:gd fmla="*/ 0 w 18" name="T2"/>
                  <a:gd fmla="*/ 12 h 12" name="T3"/>
                  <a:gd fmla="*/ 0 w 18" name="T4"/>
                  <a:gd fmla="*/ 12 h 12" name="T5"/>
                  <a:gd fmla="*/ 18 w 18" name="T6"/>
                  <a:gd fmla="*/ 0 h 12" name="T7"/>
                </a:gdLst>
                <a:cxnLst>
                  <a:cxn ang="0">
                    <a:pos x="T0" y="T1"/>
                  </a:cxn>
                  <a:cxn ang="0">
                    <a:pos x="T2" y="T3"/>
                  </a:cxn>
                  <a:cxn ang="0">
                    <a:pos x="T4" y="T5"/>
                  </a:cxn>
                  <a:cxn ang="0">
                    <a:pos x="T6" y="T7"/>
                  </a:cxn>
                </a:cxnLst>
                <a:rect b="b" l="0" r="r" t="0"/>
                <a:pathLst>
                  <a:path h="12" w="18">
                    <a:moveTo>
                      <a:pt x="18" y="0"/>
                    </a:moveTo>
                    <a:cubicBezTo>
                      <a:pt x="0" y="12"/>
                      <a:pt x="0" y="12"/>
                      <a:pt x="0" y="12"/>
                    </a:cubicBezTo>
                    <a:cubicBezTo>
                      <a:pt x="0" y="12"/>
                      <a:pt x="0" y="12"/>
                      <a:pt x="0" y="12"/>
                    </a:cubicBezTo>
                    <a:cubicBezTo>
                      <a:pt x="18" y="0"/>
                      <a:pt x="18" y="0"/>
                      <a:pt x="18" y="0"/>
                    </a:cubicBezTo>
                    <a:close/>
                  </a:path>
                </a:pathLst>
              </a:custGeom>
              <a:solidFill>
                <a:srgbClr val="F9724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40" name="Freeform 431">
                <a:extLst>
                  <a:ext uri="{FF2B5EF4-FFF2-40B4-BE49-F238E27FC236}">
                    <a16:creationId xmlns:a16="http://schemas.microsoft.com/office/drawing/2014/main" id="{FFE8BFD4-E005-4A0F-AAD4-8B425ED1BC53}"/>
                  </a:ext>
                </a:extLst>
              </p:cNvPr>
              <p:cNvSpPr/>
              <p:nvPr/>
            </p:nvSpPr>
            <p:spPr bwMode="auto">
              <a:xfrm>
                <a:off x="3856" y="1714"/>
                <a:ext cx="72" cy="61"/>
              </a:xfrm>
              <a:custGeom>
                <a:gdLst>
                  <a:gd fmla="*/ 19 w 19" name="T0"/>
                  <a:gd fmla="*/ 4 h 16" name="T1"/>
                  <a:gd fmla="*/ 1 w 19" name="T2"/>
                  <a:gd fmla="*/ 16 h 16" name="T3"/>
                  <a:gd fmla="*/ 0 w 19" name="T4"/>
                  <a:gd fmla="*/ 14 h 16" name="T5"/>
                  <a:gd fmla="*/ 0 w 19" name="T6"/>
                  <a:gd fmla="*/ 12 h 16" name="T7"/>
                  <a:gd fmla="*/ 18 w 19" name="T8"/>
                  <a:gd fmla="*/ 0 h 16" name="T9"/>
                  <a:gd fmla="*/ 19 w 19" name="T10"/>
                  <a:gd fmla="*/ 4 h 16" name="T11"/>
                </a:gdLst>
                <a:cxnLst>
                  <a:cxn ang="0">
                    <a:pos x="T0" y="T1"/>
                  </a:cxn>
                  <a:cxn ang="0">
                    <a:pos x="T2" y="T3"/>
                  </a:cxn>
                  <a:cxn ang="0">
                    <a:pos x="T4" y="T5"/>
                  </a:cxn>
                  <a:cxn ang="0">
                    <a:pos x="T6" y="T7"/>
                  </a:cxn>
                  <a:cxn ang="0">
                    <a:pos x="T8" y="T9"/>
                  </a:cxn>
                  <a:cxn ang="0">
                    <a:pos x="T10" y="T11"/>
                  </a:cxn>
                </a:cxnLst>
                <a:rect b="b" l="0" r="r" t="0"/>
                <a:pathLst>
                  <a:path h="16" w="19">
                    <a:moveTo>
                      <a:pt x="19" y="4"/>
                    </a:moveTo>
                    <a:cubicBezTo>
                      <a:pt x="1" y="16"/>
                      <a:pt x="1" y="16"/>
                      <a:pt x="1" y="16"/>
                    </a:cubicBezTo>
                    <a:cubicBezTo>
                      <a:pt x="1" y="16"/>
                      <a:pt x="0" y="15"/>
                      <a:pt x="0" y="14"/>
                    </a:cubicBezTo>
                    <a:cubicBezTo>
                      <a:pt x="0" y="13"/>
                      <a:pt x="0" y="13"/>
                      <a:pt x="0" y="12"/>
                    </a:cubicBezTo>
                    <a:cubicBezTo>
                      <a:pt x="18" y="0"/>
                      <a:pt x="18" y="0"/>
                      <a:pt x="18" y="0"/>
                    </a:cubicBezTo>
                    <a:lnTo>
                      <a:pt x="19" y="4"/>
                    </a:lnTo>
                    <a:close/>
                  </a:path>
                </a:pathLst>
              </a:custGeom>
              <a:solidFill>
                <a:srgbClr val="FCF8E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41" name="Freeform 432">
                <a:extLst>
                  <a:ext uri="{FF2B5EF4-FFF2-40B4-BE49-F238E27FC236}">
                    <a16:creationId xmlns:a16="http://schemas.microsoft.com/office/drawing/2014/main" id="{C7FD8284-27FB-4D1B-8B34-9157012B730B}"/>
                  </a:ext>
                </a:extLst>
              </p:cNvPr>
              <p:cNvSpPr/>
              <p:nvPr/>
            </p:nvSpPr>
            <p:spPr bwMode="auto">
              <a:xfrm>
                <a:off x="3826" y="1680"/>
                <a:ext cx="98" cy="76"/>
              </a:xfrm>
              <a:custGeom>
                <a:gdLst>
                  <a:gd fmla="*/ 25 w 26" name="T0"/>
                  <a:gd fmla="*/ 7 h 20" name="T1"/>
                  <a:gd fmla="*/ 26 w 26" name="T2"/>
                  <a:gd fmla="*/ 4 h 20" name="T3"/>
                  <a:gd fmla="*/ 25 w 26" name="T4"/>
                  <a:gd fmla="*/ 0 h 20" name="T5"/>
                  <a:gd fmla="*/ 0 w 26" name="T6"/>
                  <a:gd fmla="*/ 16 h 20" name="T7"/>
                  <a:gd fmla="*/ 6 w 26" name="T8"/>
                  <a:gd fmla="*/ 20 h 20" name="T9"/>
                  <a:gd fmla="*/ 25 w 26" name="T10"/>
                  <a:gd fmla="*/ 7 h 20" name="T11"/>
                </a:gdLst>
                <a:cxnLst>
                  <a:cxn ang="0">
                    <a:pos x="T0" y="T1"/>
                  </a:cxn>
                  <a:cxn ang="0">
                    <a:pos x="T2" y="T3"/>
                  </a:cxn>
                  <a:cxn ang="0">
                    <a:pos x="T4" y="T5"/>
                  </a:cxn>
                  <a:cxn ang="0">
                    <a:pos x="T6" y="T7"/>
                  </a:cxn>
                  <a:cxn ang="0">
                    <a:pos x="T8" y="T9"/>
                  </a:cxn>
                  <a:cxn ang="0">
                    <a:pos x="T10" y="T11"/>
                  </a:cxn>
                </a:cxnLst>
                <a:rect b="b" l="0" r="r" t="0"/>
                <a:pathLst>
                  <a:path h="20" w="26">
                    <a:moveTo>
                      <a:pt x="25" y="7"/>
                    </a:moveTo>
                    <a:cubicBezTo>
                      <a:pt x="25" y="7"/>
                      <a:pt x="26" y="5"/>
                      <a:pt x="26" y="4"/>
                    </a:cubicBezTo>
                    <a:cubicBezTo>
                      <a:pt x="26" y="2"/>
                      <a:pt x="25" y="0"/>
                      <a:pt x="25" y="0"/>
                    </a:cubicBezTo>
                    <a:cubicBezTo>
                      <a:pt x="0" y="16"/>
                      <a:pt x="0" y="16"/>
                      <a:pt x="0" y="16"/>
                    </a:cubicBezTo>
                    <a:cubicBezTo>
                      <a:pt x="6" y="20"/>
                      <a:pt x="6" y="20"/>
                      <a:pt x="6" y="20"/>
                    </a:cubicBezTo>
                    <a:lnTo>
                      <a:pt x="25" y="7"/>
                    </a:lnTo>
                    <a:close/>
                  </a:path>
                </a:pathLst>
              </a:custGeom>
              <a:solidFill>
                <a:srgbClr val="6ABAA7"/>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42" name="Freeform 433">
                <a:extLst>
                  <a:ext uri="{FF2B5EF4-FFF2-40B4-BE49-F238E27FC236}">
                    <a16:creationId xmlns:a16="http://schemas.microsoft.com/office/drawing/2014/main" id="{5B50F3C8-D6BD-45BF-A3BF-B81D272505FF}"/>
                  </a:ext>
                </a:extLst>
              </p:cNvPr>
              <p:cNvSpPr/>
              <p:nvPr/>
            </p:nvSpPr>
            <p:spPr bwMode="auto">
              <a:xfrm>
                <a:off x="3774" y="1647"/>
                <a:ext cx="146" cy="86"/>
              </a:xfrm>
              <a:custGeom>
                <a:gdLst>
                  <a:gd fmla="*/ 71 w 146" name="T0"/>
                  <a:gd fmla="*/ 0 h 86" name="T1"/>
                  <a:gd fmla="*/ 146 w 146" name="T2"/>
                  <a:gd fmla="*/ 33 h 86" name="T3"/>
                  <a:gd fmla="*/ 75 w 146" name="T4"/>
                  <a:gd fmla="*/ 86 h 86" name="T5"/>
                  <a:gd fmla="*/ 0 w 146" name="T6"/>
                  <a:gd fmla="*/ 48 h 86" name="T7"/>
                  <a:gd fmla="*/ 71 w 146" name="T8"/>
                  <a:gd fmla="*/ 0 h 86" name="T9"/>
                </a:gdLst>
                <a:cxnLst>
                  <a:cxn ang="0">
                    <a:pos x="T0" y="T1"/>
                  </a:cxn>
                  <a:cxn ang="0">
                    <a:pos x="T2" y="T3"/>
                  </a:cxn>
                  <a:cxn ang="0">
                    <a:pos x="T4" y="T5"/>
                  </a:cxn>
                  <a:cxn ang="0">
                    <a:pos x="T6" y="T7"/>
                  </a:cxn>
                  <a:cxn ang="0">
                    <a:pos x="T8" y="T9"/>
                  </a:cxn>
                </a:cxnLst>
                <a:rect b="b" l="0" r="r" t="0"/>
                <a:pathLst>
                  <a:path h="86" w="146">
                    <a:moveTo>
                      <a:pt x="71" y="0"/>
                    </a:moveTo>
                    <a:lnTo>
                      <a:pt x="146" y="33"/>
                    </a:lnTo>
                    <a:lnTo>
                      <a:pt x="75" y="86"/>
                    </a:lnTo>
                    <a:lnTo>
                      <a:pt x="0" y="48"/>
                    </a:lnTo>
                    <a:lnTo>
                      <a:pt x="71" y="0"/>
                    </a:lnTo>
                    <a:close/>
                  </a:path>
                </a:pathLst>
              </a:custGeom>
              <a:solidFill>
                <a:srgbClr val="8FD8C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43" name="Freeform 434">
                <a:extLst>
                  <a:ext uri="{FF2B5EF4-FFF2-40B4-BE49-F238E27FC236}">
                    <a16:creationId xmlns:a16="http://schemas.microsoft.com/office/drawing/2014/main" id="{1FF99721-BB02-4B36-BD3F-DF5F095F3BE7}"/>
                  </a:ext>
                </a:extLst>
              </p:cNvPr>
              <p:cNvSpPr/>
              <p:nvPr/>
            </p:nvSpPr>
            <p:spPr bwMode="auto">
              <a:xfrm>
                <a:off x="3774" y="1695"/>
                <a:ext cx="75" cy="61"/>
              </a:xfrm>
              <a:custGeom>
                <a:gdLst>
                  <a:gd fmla="*/ 0 w 20" name="T0"/>
                  <a:gd fmla="*/ 1 h 16" name="T1"/>
                  <a:gd fmla="*/ 19 w 20" name="T2"/>
                  <a:gd fmla="*/ 10 h 16" name="T3"/>
                  <a:gd fmla="*/ 20 w 20" name="T4"/>
                  <a:gd fmla="*/ 13 h 16" name="T5"/>
                  <a:gd fmla="*/ 19 w 20" name="T6"/>
                  <a:gd fmla="*/ 15 h 16" name="T7"/>
                  <a:gd fmla="*/ 0 w 20" name="T8"/>
                  <a:gd fmla="*/ 5 h 16" name="T9"/>
                  <a:gd fmla="*/ 0 w 20" name="T10"/>
                  <a:gd fmla="*/ 6 h 16" name="T11"/>
                  <a:gd fmla="*/ 20 w 20" name="T12"/>
                  <a:gd fmla="*/ 16 h 16" name="T13"/>
                  <a:gd fmla="*/ 20 w 20" name="T14"/>
                  <a:gd fmla="*/ 13 h 16" name="T15"/>
                  <a:gd fmla="*/ 20 w 20" name="T16"/>
                  <a:gd fmla="*/ 9 h 16" name="T17"/>
                  <a:gd fmla="*/ 0 w 20" name="T18"/>
                  <a:gd fmla="*/ 0 h 16" name="T19"/>
                  <a:gd fmla="*/ 0 w 20" name="T20"/>
                  <a:gd fmla="*/ 1 h 16"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6" w="20">
                    <a:moveTo>
                      <a:pt x="0" y="1"/>
                    </a:moveTo>
                    <a:cubicBezTo>
                      <a:pt x="19" y="10"/>
                      <a:pt x="19" y="10"/>
                      <a:pt x="19" y="10"/>
                    </a:cubicBezTo>
                    <a:cubicBezTo>
                      <a:pt x="19" y="10"/>
                      <a:pt x="20" y="12"/>
                      <a:pt x="20" y="13"/>
                    </a:cubicBezTo>
                    <a:cubicBezTo>
                      <a:pt x="20" y="14"/>
                      <a:pt x="20" y="14"/>
                      <a:pt x="19" y="15"/>
                    </a:cubicBezTo>
                    <a:cubicBezTo>
                      <a:pt x="0" y="5"/>
                      <a:pt x="0" y="5"/>
                      <a:pt x="0" y="5"/>
                    </a:cubicBezTo>
                    <a:cubicBezTo>
                      <a:pt x="0" y="6"/>
                      <a:pt x="0" y="6"/>
                      <a:pt x="0" y="6"/>
                    </a:cubicBezTo>
                    <a:cubicBezTo>
                      <a:pt x="20" y="16"/>
                      <a:pt x="20" y="16"/>
                      <a:pt x="20" y="16"/>
                    </a:cubicBezTo>
                    <a:cubicBezTo>
                      <a:pt x="20" y="16"/>
                      <a:pt x="20" y="15"/>
                      <a:pt x="20" y="13"/>
                    </a:cubicBezTo>
                    <a:cubicBezTo>
                      <a:pt x="20" y="11"/>
                      <a:pt x="20" y="9"/>
                      <a:pt x="20" y="9"/>
                    </a:cubicBezTo>
                    <a:cubicBezTo>
                      <a:pt x="0" y="0"/>
                      <a:pt x="0" y="0"/>
                      <a:pt x="0" y="0"/>
                    </a:cubicBezTo>
                    <a:lnTo>
                      <a:pt x="0" y="1"/>
                    </a:lnTo>
                    <a:close/>
                  </a:path>
                </a:pathLst>
              </a:custGeom>
              <a:solidFill>
                <a:srgbClr val="41998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44" name="Freeform 435">
                <a:extLst>
                  <a:ext uri="{FF2B5EF4-FFF2-40B4-BE49-F238E27FC236}">
                    <a16:creationId xmlns:a16="http://schemas.microsoft.com/office/drawing/2014/main" id="{69468E16-2731-4F6E-88BF-2A961A516A81}"/>
                  </a:ext>
                </a:extLst>
              </p:cNvPr>
              <p:cNvSpPr/>
              <p:nvPr/>
            </p:nvSpPr>
            <p:spPr bwMode="auto">
              <a:xfrm>
                <a:off x="3774" y="1714"/>
                <a:ext cx="71" cy="38"/>
              </a:xfrm>
              <a:custGeom>
                <a:gdLst>
                  <a:gd fmla="*/ 0 w 19" name="T0"/>
                  <a:gd fmla="*/ 0 h 10" name="T1"/>
                  <a:gd fmla="*/ 19 w 19" name="T2"/>
                  <a:gd fmla="*/ 10 h 10" name="T3"/>
                  <a:gd fmla="*/ 19 w 19" name="T4"/>
                  <a:gd fmla="*/ 10 h 10" name="T5"/>
                  <a:gd fmla="*/ 0 w 19" name="T6"/>
                  <a:gd fmla="*/ 0 h 10" name="T7"/>
                </a:gdLst>
                <a:cxnLst>
                  <a:cxn ang="0">
                    <a:pos x="T0" y="T1"/>
                  </a:cxn>
                  <a:cxn ang="0">
                    <a:pos x="T2" y="T3"/>
                  </a:cxn>
                  <a:cxn ang="0">
                    <a:pos x="T4" y="T5"/>
                  </a:cxn>
                  <a:cxn ang="0">
                    <a:pos x="T6" y="T7"/>
                  </a:cxn>
                </a:cxnLst>
                <a:rect b="b" l="0" r="r" t="0"/>
                <a:pathLst>
                  <a:path h="10" w="19">
                    <a:moveTo>
                      <a:pt x="0" y="0"/>
                    </a:moveTo>
                    <a:cubicBezTo>
                      <a:pt x="19" y="10"/>
                      <a:pt x="19" y="10"/>
                      <a:pt x="19" y="10"/>
                    </a:cubicBezTo>
                    <a:cubicBezTo>
                      <a:pt x="19" y="10"/>
                      <a:pt x="19" y="10"/>
                      <a:pt x="19" y="10"/>
                    </a:cubicBezTo>
                    <a:cubicBezTo>
                      <a:pt x="0" y="0"/>
                      <a:pt x="0" y="0"/>
                      <a:pt x="0" y="0"/>
                    </a:cubicBezTo>
                    <a:close/>
                  </a:path>
                </a:pathLst>
              </a:custGeom>
              <a:solidFill>
                <a:srgbClr val="41998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45" name="Freeform 436">
                <a:extLst>
                  <a:ext uri="{FF2B5EF4-FFF2-40B4-BE49-F238E27FC236}">
                    <a16:creationId xmlns:a16="http://schemas.microsoft.com/office/drawing/2014/main" id="{D68F1F28-6011-45BF-83F8-209FF1EEE81F}"/>
                  </a:ext>
                </a:extLst>
              </p:cNvPr>
              <p:cNvSpPr/>
              <p:nvPr/>
            </p:nvSpPr>
            <p:spPr bwMode="auto">
              <a:xfrm>
                <a:off x="3774" y="1699"/>
                <a:ext cx="75" cy="53"/>
              </a:xfrm>
              <a:custGeom>
                <a:gdLst>
                  <a:gd fmla="*/ 0 w 20" name="T0"/>
                  <a:gd fmla="*/ 4 h 14" name="T1"/>
                  <a:gd fmla="*/ 19 w 20" name="T2"/>
                  <a:gd fmla="*/ 14 h 14" name="T3"/>
                  <a:gd fmla="*/ 20 w 20" name="T4"/>
                  <a:gd fmla="*/ 12 h 14" name="T5"/>
                  <a:gd fmla="*/ 19 w 20" name="T6"/>
                  <a:gd fmla="*/ 9 h 14" name="T7"/>
                  <a:gd fmla="*/ 0 w 20" name="T8"/>
                  <a:gd fmla="*/ 0 h 14" name="T9"/>
                  <a:gd fmla="*/ 0 w 20" name="T10"/>
                  <a:gd fmla="*/ 4 h 14" name="T11"/>
                </a:gdLst>
                <a:cxnLst>
                  <a:cxn ang="0">
                    <a:pos x="T0" y="T1"/>
                  </a:cxn>
                  <a:cxn ang="0">
                    <a:pos x="T2" y="T3"/>
                  </a:cxn>
                  <a:cxn ang="0">
                    <a:pos x="T4" y="T5"/>
                  </a:cxn>
                  <a:cxn ang="0">
                    <a:pos x="T6" y="T7"/>
                  </a:cxn>
                  <a:cxn ang="0">
                    <a:pos x="T8" y="T9"/>
                  </a:cxn>
                  <a:cxn ang="0">
                    <a:pos x="T10" y="T11"/>
                  </a:cxn>
                </a:cxnLst>
                <a:rect b="b" l="0" r="r" t="0"/>
                <a:pathLst>
                  <a:path h="14" w="20">
                    <a:moveTo>
                      <a:pt x="0" y="4"/>
                    </a:moveTo>
                    <a:cubicBezTo>
                      <a:pt x="19" y="14"/>
                      <a:pt x="19" y="14"/>
                      <a:pt x="19" y="14"/>
                    </a:cubicBezTo>
                    <a:cubicBezTo>
                      <a:pt x="20" y="13"/>
                      <a:pt x="20" y="13"/>
                      <a:pt x="20" y="12"/>
                    </a:cubicBezTo>
                    <a:cubicBezTo>
                      <a:pt x="20" y="11"/>
                      <a:pt x="19" y="9"/>
                      <a:pt x="19" y="9"/>
                    </a:cubicBezTo>
                    <a:cubicBezTo>
                      <a:pt x="0" y="0"/>
                      <a:pt x="0" y="0"/>
                      <a:pt x="0" y="0"/>
                    </a:cubicBezTo>
                    <a:lnTo>
                      <a:pt x="0" y="4"/>
                    </a:lnTo>
                    <a:close/>
                  </a:path>
                </a:pathLst>
              </a:custGeom>
              <a:solidFill>
                <a:srgbClr val="FCF8E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46" name="Freeform 437">
                <a:extLst>
                  <a:ext uri="{FF2B5EF4-FFF2-40B4-BE49-F238E27FC236}">
                    <a16:creationId xmlns:a16="http://schemas.microsoft.com/office/drawing/2014/main" id="{29015C8B-AD76-44C0-98EB-629A33D41454}"/>
                  </a:ext>
                </a:extLst>
              </p:cNvPr>
              <p:cNvSpPr/>
              <p:nvPr/>
            </p:nvSpPr>
            <p:spPr bwMode="auto">
              <a:xfrm>
                <a:off x="3830" y="1665"/>
                <a:ext cx="83" cy="61"/>
              </a:xfrm>
              <a:custGeom>
                <a:gdLst>
                  <a:gd fmla="*/ 22 w 22" name="T0"/>
                  <a:gd fmla="*/ 5 h 16" name="T1"/>
                  <a:gd fmla="*/ 22 w 22" name="T2"/>
                  <a:gd fmla="*/ 3 h 16" name="T3"/>
                  <a:gd fmla="*/ 22 w 22" name="T4"/>
                  <a:gd fmla="*/ 0 h 16" name="T5"/>
                  <a:gd fmla="*/ 0 w 22" name="T6"/>
                  <a:gd fmla="*/ 13 h 16" name="T7"/>
                  <a:gd fmla="*/ 5 w 22" name="T8"/>
                  <a:gd fmla="*/ 16 h 16" name="T9"/>
                  <a:gd fmla="*/ 22 w 22" name="T10"/>
                  <a:gd fmla="*/ 5 h 16" name="T11"/>
                </a:gdLst>
                <a:cxnLst>
                  <a:cxn ang="0">
                    <a:pos x="T0" y="T1"/>
                  </a:cxn>
                  <a:cxn ang="0">
                    <a:pos x="T2" y="T3"/>
                  </a:cxn>
                  <a:cxn ang="0">
                    <a:pos x="T4" y="T5"/>
                  </a:cxn>
                  <a:cxn ang="0">
                    <a:pos x="T6" y="T7"/>
                  </a:cxn>
                  <a:cxn ang="0">
                    <a:pos x="T8" y="T9"/>
                  </a:cxn>
                  <a:cxn ang="0">
                    <a:pos x="T10" y="T11"/>
                  </a:cxn>
                </a:cxnLst>
                <a:rect b="b" l="0" r="r" t="0"/>
                <a:pathLst>
                  <a:path h="16" w="22">
                    <a:moveTo>
                      <a:pt x="22" y="5"/>
                    </a:moveTo>
                    <a:cubicBezTo>
                      <a:pt x="22" y="5"/>
                      <a:pt x="22" y="4"/>
                      <a:pt x="22" y="3"/>
                    </a:cubicBezTo>
                    <a:cubicBezTo>
                      <a:pt x="22" y="1"/>
                      <a:pt x="22" y="0"/>
                      <a:pt x="22" y="0"/>
                    </a:cubicBezTo>
                    <a:cubicBezTo>
                      <a:pt x="0" y="13"/>
                      <a:pt x="0" y="13"/>
                      <a:pt x="0" y="13"/>
                    </a:cubicBezTo>
                    <a:cubicBezTo>
                      <a:pt x="5" y="16"/>
                      <a:pt x="5" y="16"/>
                      <a:pt x="5" y="16"/>
                    </a:cubicBezTo>
                    <a:lnTo>
                      <a:pt x="22" y="5"/>
                    </a:lnTo>
                    <a:close/>
                  </a:path>
                </a:pathLst>
              </a:custGeom>
              <a:solidFill>
                <a:srgbClr val="2A91BA"/>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47" name="Freeform 438">
                <a:extLst>
                  <a:ext uri="{FF2B5EF4-FFF2-40B4-BE49-F238E27FC236}">
                    <a16:creationId xmlns:a16="http://schemas.microsoft.com/office/drawing/2014/main" id="{057AEEB6-E7A4-44E7-A30E-6DDE515AE59F}"/>
                  </a:ext>
                </a:extLst>
              </p:cNvPr>
              <p:cNvSpPr/>
              <p:nvPr/>
            </p:nvSpPr>
            <p:spPr bwMode="auto">
              <a:xfrm>
                <a:off x="3785" y="1635"/>
                <a:ext cx="128" cy="72"/>
              </a:xfrm>
              <a:custGeom>
                <a:gdLst>
                  <a:gd fmla="*/ 60 w 128" name="T0"/>
                  <a:gd fmla="*/ 0 h 72" name="T1"/>
                  <a:gd fmla="*/ 128 w 128" name="T2"/>
                  <a:gd fmla="*/ 30 h 72" name="T3"/>
                  <a:gd fmla="*/ 64 w 128" name="T4"/>
                  <a:gd fmla="*/ 72 h 72" name="T5"/>
                  <a:gd fmla="*/ 0 w 128" name="T6"/>
                  <a:gd fmla="*/ 42 h 72" name="T7"/>
                  <a:gd fmla="*/ 60 w 128" name="T8"/>
                  <a:gd fmla="*/ 0 h 72" name="T9"/>
                </a:gdLst>
                <a:cxnLst>
                  <a:cxn ang="0">
                    <a:pos x="T0" y="T1"/>
                  </a:cxn>
                  <a:cxn ang="0">
                    <a:pos x="T2" y="T3"/>
                  </a:cxn>
                  <a:cxn ang="0">
                    <a:pos x="T4" y="T5"/>
                  </a:cxn>
                  <a:cxn ang="0">
                    <a:pos x="T6" y="T7"/>
                  </a:cxn>
                  <a:cxn ang="0">
                    <a:pos x="T8" y="T9"/>
                  </a:cxn>
                </a:cxnLst>
                <a:rect b="b" l="0" r="r" t="0"/>
                <a:pathLst>
                  <a:path h="72" w="128">
                    <a:moveTo>
                      <a:pt x="60" y="0"/>
                    </a:moveTo>
                    <a:lnTo>
                      <a:pt x="128" y="30"/>
                    </a:lnTo>
                    <a:lnTo>
                      <a:pt x="64" y="72"/>
                    </a:lnTo>
                    <a:lnTo>
                      <a:pt x="0" y="42"/>
                    </a:lnTo>
                    <a:lnTo>
                      <a:pt x="60" y="0"/>
                    </a:lnTo>
                    <a:close/>
                  </a:path>
                </a:pathLst>
              </a:custGeom>
              <a:solidFill>
                <a:srgbClr val="73C5E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48" name="Freeform 439">
                <a:extLst>
                  <a:ext uri="{FF2B5EF4-FFF2-40B4-BE49-F238E27FC236}">
                    <a16:creationId xmlns:a16="http://schemas.microsoft.com/office/drawing/2014/main" id="{B33B1EAA-4643-494B-845D-B746365237EA}"/>
                  </a:ext>
                </a:extLst>
              </p:cNvPr>
              <p:cNvSpPr/>
              <p:nvPr/>
            </p:nvSpPr>
            <p:spPr bwMode="auto">
              <a:xfrm>
                <a:off x="3785" y="1677"/>
                <a:ext cx="64" cy="49"/>
              </a:xfrm>
              <a:custGeom>
                <a:gdLst>
                  <a:gd fmla="*/ 0 w 17" name="T0"/>
                  <a:gd fmla="*/ 0 h 13" name="T1"/>
                  <a:gd fmla="*/ 16 w 17" name="T2"/>
                  <a:gd fmla="*/ 8 h 13" name="T3"/>
                  <a:gd fmla="*/ 17 w 17" name="T4"/>
                  <a:gd fmla="*/ 11 h 13" name="T5"/>
                  <a:gd fmla="*/ 16 w 17" name="T6"/>
                  <a:gd fmla="*/ 13 h 13" name="T7"/>
                  <a:gd fmla="*/ 0 w 17" name="T8"/>
                  <a:gd fmla="*/ 4 h 13" name="T9"/>
                  <a:gd fmla="*/ 0 w 17" name="T10"/>
                  <a:gd fmla="*/ 5 h 13" name="T11"/>
                  <a:gd fmla="*/ 17 w 17" name="T12"/>
                  <a:gd fmla="*/ 13 h 13" name="T13"/>
                  <a:gd fmla="*/ 17 w 17" name="T14"/>
                  <a:gd fmla="*/ 11 h 13" name="T15"/>
                  <a:gd fmla="*/ 17 w 17" name="T16"/>
                  <a:gd fmla="*/ 8 h 13" name="T17"/>
                  <a:gd fmla="*/ 0 w 17" name="T18"/>
                  <a:gd fmla="*/ 0 h 1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3" w="17">
                    <a:moveTo>
                      <a:pt x="0" y="0"/>
                    </a:moveTo>
                    <a:cubicBezTo>
                      <a:pt x="16" y="8"/>
                      <a:pt x="16" y="8"/>
                      <a:pt x="16" y="8"/>
                    </a:cubicBezTo>
                    <a:cubicBezTo>
                      <a:pt x="16" y="9"/>
                      <a:pt x="17" y="10"/>
                      <a:pt x="17" y="11"/>
                    </a:cubicBezTo>
                    <a:cubicBezTo>
                      <a:pt x="17" y="12"/>
                      <a:pt x="17" y="12"/>
                      <a:pt x="16" y="13"/>
                    </a:cubicBezTo>
                    <a:cubicBezTo>
                      <a:pt x="0" y="4"/>
                      <a:pt x="0" y="4"/>
                      <a:pt x="0" y="4"/>
                    </a:cubicBezTo>
                    <a:cubicBezTo>
                      <a:pt x="0" y="5"/>
                      <a:pt x="0" y="5"/>
                      <a:pt x="0" y="5"/>
                    </a:cubicBezTo>
                    <a:cubicBezTo>
                      <a:pt x="17" y="13"/>
                      <a:pt x="17" y="13"/>
                      <a:pt x="17" y="13"/>
                    </a:cubicBezTo>
                    <a:cubicBezTo>
                      <a:pt x="17" y="13"/>
                      <a:pt x="17" y="12"/>
                      <a:pt x="17" y="11"/>
                    </a:cubicBezTo>
                    <a:cubicBezTo>
                      <a:pt x="17" y="10"/>
                      <a:pt x="17" y="8"/>
                      <a:pt x="17" y="8"/>
                    </a:cubicBezTo>
                    <a:cubicBezTo>
                      <a:pt x="0" y="0"/>
                      <a:pt x="0" y="0"/>
                      <a:pt x="0" y="0"/>
                    </a:cubicBezTo>
                    <a:close/>
                  </a:path>
                </a:pathLst>
              </a:custGeom>
              <a:solidFill>
                <a:srgbClr val="9EDCE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49" name="Freeform 440">
                <a:extLst>
                  <a:ext uri="{FF2B5EF4-FFF2-40B4-BE49-F238E27FC236}">
                    <a16:creationId xmlns:a16="http://schemas.microsoft.com/office/drawing/2014/main" id="{2B72BD3B-50E5-4F41-B3DA-DF9940E928A9}"/>
                  </a:ext>
                </a:extLst>
              </p:cNvPr>
              <p:cNvSpPr/>
              <p:nvPr/>
            </p:nvSpPr>
            <p:spPr bwMode="auto">
              <a:xfrm>
                <a:off x="3785" y="1692"/>
                <a:ext cx="60" cy="34"/>
              </a:xfrm>
              <a:custGeom>
                <a:gdLst>
                  <a:gd fmla="*/ 0 w 16" name="T0"/>
                  <a:gd fmla="*/ 0 h 9" name="T1"/>
                  <a:gd fmla="*/ 16 w 16" name="T2"/>
                  <a:gd fmla="*/ 9 h 9" name="T3"/>
                  <a:gd fmla="*/ 16 w 16" name="T4"/>
                  <a:gd fmla="*/ 8 h 9" name="T5"/>
                  <a:gd fmla="*/ 0 w 16" name="T6"/>
                  <a:gd fmla="*/ 0 h 9" name="T7"/>
                </a:gdLst>
                <a:cxnLst>
                  <a:cxn ang="0">
                    <a:pos x="T0" y="T1"/>
                  </a:cxn>
                  <a:cxn ang="0">
                    <a:pos x="T2" y="T3"/>
                  </a:cxn>
                  <a:cxn ang="0">
                    <a:pos x="T4" y="T5"/>
                  </a:cxn>
                  <a:cxn ang="0">
                    <a:pos x="T6" y="T7"/>
                  </a:cxn>
                </a:cxnLst>
                <a:rect b="b" l="0" r="r" t="0"/>
                <a:pathLst>
                  <a:path h="9" w="16">
                    <a:moveTo>
                      <a:pt x="0" y="0"/>
                    </a:moveTo>
                    <a:cubicBezTo>
                      <a:pt x="16" y="9"/>
                      <a:pt x="16" y="9"/>
                      <a:pt x="16" y="9"/>
                    </a:cubicBezTo>
                    <a:cubicBezTo>
                      <a:pt x="16" y="8"/>
                      <a:pt x="16" y="8"/>
                      <a:pt x="16" y="8"/>
                    </a:cubicBezTo>
                    <a:cubicBezTo>
                      <a:pt x="0" y="0"/>
                      <a:pt x="0" y="0"/>
                      <a:pt x="0" y="0"/>
                    </a:cubicBezTo>
                    <a:close/>
                  </a:path>
                </a:pathLst>
              </a:custGeom>
              <a:solidFill>
                <a:srgbClr val="66518E"/>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50" name="Freeform 441">
                <a:extLst>
                  <a:ext uri="{FF2B5EF4-FFF2-40B4-BE49-F238E27FC236}">
                    <a16:creationId xmlns:a16="http://schemas.microsoft.com/office/drawing/2014/main" id="{9BAAF85D-4A49-45CB-B721-D727A3512E68}"/>
                  </a:ext>
                </a:extLst>
              </p:cNvPr>
              <p:cNvSpPr/>
              <p:nvPr/>
            </p:nvSpPr>
            <p:spPr bwMode="auto">
              <a:xfrm>
                <a:off x="3785" y="1677"/>
                <a:ext cx="64" cy="45"/>
              </a:xfrm>
              <a:custGeom>
                <a:gdLst>
                  <a:gd fmla="*/ 0 w 17" name="T0"/>
                  <a:gd fmla="*/ 4 h 12" name="T1"/>
                  <a:gd fmla="*/ 16 w 17" name="T2"/>
                  <a:gd fmla="*/ 12 h 12" name="T3"/>
                  <a:gd fmla="*/ 17 w 17" name="T4"/>
                  <a:gd fmla="*/ 11 h 12" name="T5"/>
                  <a:gd fmla="*/ 16 w 17" name="T6"/>
                  <a:gd fmla="*/ 8 h 12" name="T7"/>
                  <a:gd fmla="*/ 0 w 17" name="T8"/>
                  <a:gd fmla="*/ 0 h 12" name="T9"/>
                  <a:gd fmla="*/ 0 w 17" name="T10"/>
                  <a:gd fmla="*/ 4 h 12" name="T11"/>
                </a:gdLst>
                <a:cxnLst>
                  <a:cxn ang="0">
                    <a:pos x="T0" y="T1"/>
                  </a:cxn>
                  <a:cxn ang="0">
                    <a:pos x="T2" y="T3"/>
                  </a:cxn>
                  <a:cxn ang="0">
                    <a:pos x="T4" y="T5"/>
                  </a:cxn>
                  <a:cxn ang="0">
                    <a:pos x="T6" y="T7"/>
                  </a:cxn>
                  <a:cxn ang="0">
                    <a:pos x="T8" y="T9"/>
                  </a:cxn>
                  <a:cxn ang="0">
                    <a:pos x="T10" y="T11"/>
                  </a:cxn>
                </a:cxnLst>
                <a:rect b="b" l="0" r="r" t="0"/>
                <a:pathLst>
                  <a:path h="12" w="17">
                    <a:moveTo>
                      <a:pt x="0" y="4"/>
                    </a:moveTo>
                    <a:cubicBezTo>
                      <a:pt x="16" y="12"/>
                      <a:pt x="16" y="12"/>
                      <a:pt x="16" y="12"/>
                    </a:cubicBezTo>
                    <a:cubicBezTo>
                      <a:pt x="17" y="12"/>
                      <a:pt x="17" y="12"/>
                      <a:pt x="17" y="11"/>
                    </a:cubicBezTo>
                    <a:cubicBezTo>
                      <a:pt x="17" y="10"/>
                      <a:pt x="16" y="9"/>
                      <a:pt x="16" y="8"/>
                    </a:cubicBezTo>
                    <a:cubicBezTo>
                      <a:pt x="0" y="0"/>
                      <a:pt x="0" y="0"/>
                      <a:pt x="0" y="0"/>
                    </a:cubicBezTo>
                    <a:lnTo>
                      <a:pt x="0" y="4"/>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51" name="Freeform 442">
                <a:extLst>
                  <a:ext uri="{FF2B5EF4-FFF2-40B4-BE49-F238E27FC236}">
                    <a16:creationId xmlns:a16="http://schemas.microsoft.com/office/drawing/2014/main" id="{32CFF202-74D9-4DDA-8498-73D47C137895}"/>
                  </a:ext>
                </a:extLst>
              </p:cNvPr>
              <p:cNvSpPr/>
              <p:nvPr/>
            </p:nvSpPr>
            <p:spPr bwMode="auto">
              <a:xfrm>
                <a:off x="3785" y="1680"/>
                <a:ext cx="49" cy="27"/>
              </a:xfrm>
              <a:custGeom>
                <a:gdLst>
                  <a:gd fmla="*/ 0 w 49" name="T0"/>
                  <a:gd fmla="*/ 0 h 27" name="T1"/>
                  <a:gd fmla="*/ 0 w 49" name="T2"/>
                  <a:gd fmla="*/ 0 h 27" name="T3"/>
                  <a:gd fmla="*/ 49 w 49" name="T4"/>
                  <a:gd fmla="*/ 27 h 27" name="T5"/>
                  <a:gd fmla="*/ 49 w 49" name="T6"/>
                  <a:gd fmla="*/ 23 h 27" name="T7"/>
                  <a:gd fmla="*/ 0 w 49" name="T8"/>
                  <a:gd fmla="*/ 0 h 27" name="T9"/>
                </a:gdLst>
                <a:cxnLst>
                  <a:cxn ang="0">
                    <a:pos x="T0" y="T1"/>
                  </a:cxn>
                  <a:cxn ang="0">
                    <a:pos x="T2" y="T3"/>
                  </a:cxn>
                  <a:cxn ang="0">
                    <a:pos x="T4" y="T5"/>
                  </a:cxn>
                  <a:cxn ang="0">
                    <a:pos x="T6" y="T7"/>
                  </a:cxn>
                  <a:cxn ang="0">
                    <a:pos x="T8" y="T9"/>
                  </a:cxn>
                </a:cxnLst>
                <a:rect b="b" l="0" r="r" t="0"/>
                <a:pathLst>
                  <a:path h="27" w="49">
                    <a:moveTo>
                      <a:pt x="0" y="0"/>
                    </a:moveTo>
                    <a:lnTo>
                      <a:pt x="0" y="0"/>
                    </a:lnTo>
                    <a:lnTo>
                      <a:pt x="49" y="27"/>
                    </a:lnTo>
                    <a:lnTo>
                      <a:pt x="49" y="23"/>
                    </a:lnTo>
                    <a:lnTo>
                      <a:pt x="0" y="0"/>
                    </a:lnTo>
                    <a:close/>
                  </a:path>
                </a:pathLst>
              </a:custGeom>
              <a:solidFill>
                <a:srgbClr val="FCE29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52" name="Freeform 443">
                <a:extLst>
                  <a:ext uri="{FF2B5EF4-FFF2-40B4-BE49-F238E27FC236}">
                    <a16:creationId xmlns:a16="http://schemas.microsoft.com/office/drawing/2014/main" id="{2E90D2B9-AD45-47FA-A4DD-FC12B13F32B2}"/>
                  </a:ext>
                </a:extLst>
              </p:cNvPr>
              <p:cNvSpPr/>
              <p:nvPr/>
            </p:nvSpPr>
            <p:spPr bwMode="auto">
              <a:xfrm>
                <a:off x="3785" y="1684"/>
                <a:ext cx="49" cy="23"/>
              </a:xfrm>
              <a:custGeom>
                <a:gdLst>
                  <a:gd fmla="*/ 0 w 49" name="T0"/>
                  <a:gd fmla="*/ 0 h 23" name="T1"/>
                  <a:gd fmla="*/ 0 w 49" name="T2"/>
                  <a:gd fmla="*/ 0 h 23" name="T3"/>
                  <a:gd fmla="*/ 49 w 49" name="T4"/>
                  <a:gd fmla="*/ 23 h 23" name="T5"/>
                  <a:gd fmla="*/ 49 w 49" name="T6"/>
                  <a:gd fmla="*/ 23 h 23" name="T7"/>
                  <a:gd fmla="*/ 0 w 49" name="T8"/>
                  <a:gd fmla="*/ 0 h 23" name="T9"/>
                </a:gdLst>
                <a:cxnLst>
                  <a:cxn ang="0">
                    <a:pos x="T0" y="T1"/>
                  </a:cxn>
                  <a:cxn ang="0">
                    <a:pos x="T2" y="T3"/>
                  </a:cxn>
                  <a:cxn ang="0">
                    <a:pos x="T4" y="T5"/>
                  </a:cxn>
                  <a:cxn ang="0">
                    <a:pos x="T6" y="T7"/>
                  </a:cxn>
                  <a:cxn ang="0">
                    <a:pos x="T8" y="T9"/>
                  </a:cxn>
                </a:cxnLst>
                <a:rect b="b" l="0" r="r" t="0"/>
                <a:pathLst>
                  <a:path h="23" w="49">
                    <a:moveTo>
                      <a:pt x="0" y="0"/>
                    </a:moveTo>
                    <a:lnTo>
                      <a:pt x="0" y="0"/>
                    </a:lnTo>
                    <a:lnTo>
                      <a:pt x="49" y="23"/>
                    </a:lnTo>
                    <a:lnTo>
                      <a:pt x="49" y="23"/>
                    </a:lnTo>
                    <a:lnTo>
                      <a:pt x="0" y="0"/>
                    </a:lnTo>
                    <a:close/>
                  </a:path>
                </a:pathLst>
              </a:custGeom>
              <a:solidFill>
                <a:srgbClr val="FCE29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53" name="Freeform 444">
                <a:extLst>
                  <a:ext uri="{FF2B5EF4-FFF2-40B4-BE49-F238E27FC236}">
                    <a16:creationId xmlns:a16="http://schemas.microsoft.com/office/drawing/2014/main" id="{720D1A59-A8DA-4DD0-8525-F6F0470A840A}"/>
                  </a:ext>
                </a:extLst>
              </p:cNvPr>
              <p:cNvSpPr/>
              <p:nvPr/>
            </p:nvSpPr>
            <p:spPr bwMode="auto">
              <a:xfrm>
                <a:off x="3785" y="1688"/>
                <a:ext cx="49" cy="23"/>
              </a:xfrm>
              <a:custGeom>
                <a:gdLst>
                  <a:gd fmla="*/ 0 w 49" name="T0"/>
                  <a:gd fmla="*/ 0 h 23" name="T1"/>
                  <a:gd fmla="*/ 0 w 49" name="T2"/>
                  <a:gd fmla="*/ 0 h 23" name="T3"/>
                  <a:gd fmla="*/ 49 w 49" name="T4"/>
                  <a:gd fmla="*/ 23 h 23" name="T5"/>
                  <a:gd fmla="*/ 49 w 49" name="T6"/>
                  <a:gd fmla="*/ 23 h 23" name="T7"/>
                  <a:gd fmla="*/ 0 w 49" name="T8"/>
                  <a:gd fmla="*/ 0 h 23" name="T9"/>
                </a:gdLst>
                <a:cxnLst>
                  <a:cxn ang="0">
                    <a:pos x="T0" y="T1"/>
                  </a:cxn>
                  <a:cxn ang="0">
                    <a:pos x="T2" y="T3"/>
                  </a:cxn>
                  <a:cxn ang="0">
                    <a:pos x="T4" y="T5"/>
                  </a:cxn>
                  <a:cxn ang="0">
                    <a:pos x="T6" y="T7"/>
                  </a:cxn>
                  <a:cxn ang="0">
                    <a:pos x="T8" y="T9"/>
                  </a:cxn>
                </a:cxnLst>
                <a:rect b="b" l="0" r="r" t="0"/>
                <a:pathLst>
                  <a:path h="23" w="49">
                    <a:moveTo>
                      <a:pt x="0" y="0"/>
                    </a:moveTo>
                    <a:lnTo>
                      <a:pt x="0" y="0"/>
                    </a:lnTo>
                    <a:lnTo>
                      <a:pt x="49" y="23"/>
                    </a:lnTo>
                    <a:lnTo>
                      <a:pt x="49" y="23"/>
                    </a:lnTo>
                    <a:lnTo>
                      <a:pt x="0" y="0"/>
                    </a:lnTo>
                    <a:close/>
                  </a:path>
                </a:pathLst>
              </a:custGeom>
              <a:solidFill>
                <a:srgbClr val="FCE29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54" name="Freeform 445">
                <a:extLst>
                  <a:ext uri="{FF2B5EF4-FFF2-40B4-BE49-F238E27FC236}">
                    <a16:creationId xmlns:a16="http://schemas.microsoft.com/office/drawing/2014/main" id="{50421B46-FFC1-43A1-A111-9E053EB556AF}"/>
                  </a:ext>
                </a:extLst>
              </p:cNvPr>
              <p:cNvSpPr/>
              <p:nvPr/>
            </p:nvSpPr>
            <p:spPr bwMode="auto">
              <a:xfrm>
                <a:off x="3785" y="1692"/>
                <a:ext cx="49" cy="22"/>
              </a:xfrm>
              <a:custGeom>
                <a:gdLst>
                  <a:gd fmla="*/ 0 w 49" name="T0"/>
                  <a:gd fmla="*/ 0 h 22" name="T1"/>
                  <a:gd fmla="*/ 0 w 49" name="T2"/>
                  <a:gd fmla="*/ 0 h 22" name="T3"/>
                  <a:gd fmla="*/ 49 w 49" name="T4"/>
                  <a:gd fmla="*/ 22 h 22" name="T5"/>
                  <a:gd fmla="*/ 49 w 49" name="T6"/>
                  <a:gd fmla="*/ 22 h 22" name="T7"/>
                  <a:gd fmla="*/ 0 w 49" name="T8"/>
                  <a:gd fmla="*/ 0 h 22" name="T9"/>
                </a:gdLst>
                <a:cxnLst>
                  <a:cxn ang="0">
                    <a:pos x="T0" y="T1"/>
                  </a:cxn>
                  <a:cxn ang="0">
                    <a:pos x="T2" y="T3"/>
                  </a:cxn>
                  <a:cxn ang="0">
                    <a:pos x="T4" y="T5"/>
                  </a:cxn>
                  <a:cxn ang="0">
                    <a:pos x="T6" y="T7"/>
                  </a:cxn>
                  <a:cxn ang="0">
                    <a:pos x="T8" y="T9"/>
                  </a:cxn>
                </a:cxnLst>
                <a:rect b="b" l="0" r="r" t="0"/>
                <a:pathLst>
                  <a:path h="22" w="49">
                    <a:moveTo>
                      <a:pt x="0" y="0"/>
                    </a:moveTo>
                    <a:lnTo>
                      <a:pt x="0" y="0"/>
                    </a:lnTo>
                    <a:lnTo>
                      <a:pt x="49" y="22"/>
                    </a:lnTo>
                    <a:lnTo>
                      <a:pt x="49" y="22"/>
                    </a:lnTo>
                    <a:lnTo>
                      <a:pt x="0" y="0"/>
                    </a:lnTo>
                    <a:close/>
                  </a:path>
                </a:pathLst>
              </a:custGeom>
              <a:solidFill>
                <a:srgbClr val="FCE29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55" name="Freeform 446">
                <a:extLst>
                  <a:ext uri="{FF2B5EF4-FFF2-40B4-BE49-F238E27FC236}">
                    <a16:creationId xmlns:a16="http://schemas.microsoft.com/office/drawing/2014/main" id="{667F998E-86D0-4B10-9DF0-985B5E7DAFC7}"/>
                  </a:ext>
                </a:extLst>
              </p:cNvPr>
              <p:cNvSpPr/>
              <p:nvPr/>
            </p:nvSpPr>
            <p:spPr bwMode="auto">
              <a:xfrm>
                <a:off x="3789" y="1658"/>
                <a:ext cx="79" cy="45"/>
              </a:xfrm>
              <a:custGeom>
                <a:gdLst>
                  <a:gd fmla="*/ 1 w 21" name="T0"/>
                  <a:gd fmla="*/ 4 h 12" name="T1"/>
                  <a:gd fmla="*/ 0 w 21" name="T2"/>
                  <a:gd fmla="*/ 2 h 12" name="T3"/>
                  <a:gd fmla="*/ 1 w 21" name="T4"/>
                  <a:gd fmla="*/ 0 h 12" name="T5"/>
                  <a:gd fmla="*/ 21 w 21" name="T6"/>
                  <a:gd fmla="*/ 9 h 12" name="T7"/>
                  <a:gd fmla="*/ 17 w 21" name="T8"/>
                  <a:gd fmla="*/ 12 h 12" name="T9"/>
                  <a:gd fmla="*/ 1 w 21" name="T10"/>
                  <a:gd fmla="*/ 4 h 12" name="T11"/>
                </a:gdLst>
                <a:cxnLst>
                  <a:cxn ang="0">
                    <a:pos x="T0" y="T1"/>
                  </a:cxn>
                  <a:cxn ang="0">
                    <a:pos x="T2" y="T3"/>
                  </a:cxn>
                  <a:cxn ang="0">
                    <a:pos x="T4" y="T5"/>
                  </a:cxn>
                  <a:cxn ang="0">
                    <a:pos x="T6" y="T7"/>
                  </a:cxn>
                  <a:cxn ang="0">
                    <a:pos x="T8" y="T9"/>
                  </a:cxn>
                  <a:cxn ang="0">
                    <a:pos x="T10" y="T11"/>
                  </a:cxn>
                </a:cxnLst>
                <a:rect b="b" l="0" r="r" t="0"/>
                <a:pathLst>
                  <a:path h="12" w="21">
                    <a:moveTo>
                      <a:pt x="1" y="4"/>
                    </a:moveTo>
                    <a:cubicBezTo>
                      <a:pt x="1" y="4"/>
                      <a:pt x="1" y="4"/>
                      <a:pt x="0" y="2"/>
                    </a:cubicBezTo>
                    <a:cubicBezTo>
                      <a:pt x="0" y="1"/>
                      <a:pt x="1" y="0"/>
                      <a:pt x="1" y="0"/>
                    </a:cubicBezTo>
                    <a:cubicBezTo>
                      <a:pt x="21" y="9"/>
                      <a:pt x="21" y="9"/>
                      <a:pt x="21" y="9"/>
                    </a:cubicBezTo>
                    <a:cubicBezTo>
                      <a:pt x="17" y="12"/>
                      <a:pt x="17" y="12"/>
                      <a:pt x="17" y="12"/>
                    </a:cubicBezTo>
                    <a:lnTo>
                      <a:pt x="1" y="4"/>
                    </a:lnTo>
                    <a:close/>
                  </a:path>
                </a:pathLst>
              </a:custGeom>
              <a:solidFill>
                <a:srgbClr val="F9724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56" name="Freeform 447">
                <a:extLst>
                  <a:ext uri="{FF2B5EF4-FFF2-40B4-BE49-F238E27FC236}">
                    <a16:creationId xmlns:a16="http://schemas.microsoft.com/office/drawing/2014/main" id="{0EA12F93-7DA7-43DC-8544-EBF46A80A310}"/>
                  </a:ext>
                </a:extLst>
              </p:cNvPr>
              <p:cNvSpPr/>
              <p:nvPr/>
            </p:nvSpPr>
            <p:spPr bwMode="auto">
              <a:xfrm>
                <a:off x="3792" y="1624"/>
                <a:ext cx="110" cy="64"/>
              </a:xfrm>
              <a:custGeom>
                <a:gdLst>
                  <a:gd fmla="*/ 49 w 110" name="T0"/>
                  <a:gd fmla="*/ 0 h 64" name="T1"/>
                  <a:gd fmla="*/ 0 w 110" name="T2"/>
                  <a:gd fmla="*/ 34 h 64" name="T3"/>
                  <a:gd fmla="*/ 57 w 110" name="T4"/>
                  <a:gd fmla="*/ 64 h 64" name="T5"/>
                  <a:gd fmla="*/ 110 w 110" name="T6"/>
                  <a:gd fmla="*/ 30 h 64" name="T7"/>
                  <a:gd fmla="*/ 49 w 110" name="T8"/>
                  <a:gd fmla="*/ 0 h 64" name="T9"/>
                </a:gdLst>
                <a:cxnLst>
                  <a:cxn ang="0">
                    <a:pos x="T0" y="T1"/>
                  </a:cxn>
                  <a:cxn ang="0">
                    <a:pos x="T2" y="T3"/>
                  </a:cxn>
                  <a:cxn ang="0">
                    <a:pos x="T4" y="T5"/>
                  </a:cxn>
                  <a:cxn ang="0">
                    <a:pos x="T6" y="T7"/>
                  </a:cxn>
                  <a:cxn ang="0">
                    <a:pos x="T8" y="T9"/>
                  </a:cxn>
                </a:cxnLst>
                <a:rect b="b" l="0" r="r" t="0"/>
                <a:pathLst>
                  <a:path h="64" w="110">
                    <a:moveTo>
                      <a:pt x="49" y="0"/>
                    </a:moveTo>
                    <a:lnTo>
                      <a:pt x="0" y="34"/>
                    </a:lnTo>
                    <a:lnTo>
                      <a:pt x="57" y="64"/>
                    </a:lnTo>
                    <a:lnTo>
                      <a:pt x="110" y="30"/>
                    </a:lnTo>
                    <a:lnTo>
                      <a:pt x="49" y="0"/>
                    </a:lnTo>
                    <a:close/>
                  </a:path>
                </a:pathLst>
              </a:custGeom>
              <a:solidFill>
                <a:srgbClr val="FFB03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57" name="Freeform 448">
                <a:extLst>
                  <a:ext uri="{FF2B5EF4-FFF2-40B4-BE49-F238E27FC236}">
                    <a16:creationId xmlns:a16="http://schemas.microsoft.com/office/drawing/2014/main" id="{5CB62A36-29CC-4EE5-8D9C-2CF1C0A3FFA0}"/>
                  </a:ext>
                </a:extLst>
              </p:cNvPr>
              <p:cNvSpPr/>
              <p:nvPr/>
            </p:nvSpPr>
            <p:spPr bwMode="auto">
              <a:xfrm>
                <a:off x="3849" y="1654"/>
                <a:ext cx="53" cy="49"/>
              </a:xfrm>
              <a:custGeom>
                <a:gdLst>
                  <a:gd fmla="*/ 14 w 14" name="T0"/>
                  <a:gd fmla="*/ 1 h 13" name="T1"/>
                  <a:gd fmla="*/ 1 w 14" name="T2"/>
                  <a:gd fmla="*/ 9 h 13" name="T3"/>
                  <a:gd fmla="*/ 1 w 14" name="T4"/>
                  <a:gd fmla="*/ 11 h 13" name="T5"/>
                  <a:gd fmla="*/ 1 w 14" name="T6"/>
                  <a:gd fmla="*/ 12 h 13" name="T7"/>
                  <a:gd fmla="*/ 14 w 14" name="T8"/>
                  <a:gd fmla="*/ 4 h 13" name="T9"/>
                  <a:gd fmla="*/ 14 w 14" name="T10"/>
                  <a:gd fmla="*/ 4 h 13" name="T11"/>
                  <a:gd fmla="*/ 1 w 14" name="T12"/>
                  <a:gd fmla="*/ 13 h 13" name="T13"/>
                  <a:gd fmla="*/ 0 w 14" name="T14"/>
                  <a:gd fmla="*/ 11 h 13" name="T15"/>
                  <a:gd fmla="*/ 0 w 14" name="T16"/>
                  <a:gd fmla="*/ 9 h 13" name="T17"/>
                  <a:gd fmla="*/ 14 w 14" name="T18"/>
                  <a:gd fmla="*/ 0 h 13" name="T19"/>
                  <a:gd fmla="*/ 14 w 14" name="T20"/>
                  <a:gd fmla="*/ 1 h 13"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3" w="14">
                    <a:moveTo>
                      <a:pt x="14" y="1"/>
                    </a:moveTo>
                    <a:cubicBezTo>
                      <a:pt x="1" y="9"/>
                      <a:pt x="1" y="9"/>
                      <a:pt x="1" y="9"/>
                    </a:cubicBezTo>
                    <a:cubicBezTo>
                      <a:pt x="1" y="10"/>
                      <a:pt x="0" y="10"/>
                      <a:pt x="1" y="11"/>
                    </a:cubicBezTo>
                    <a:cubicBezTo>
                      <a:pt x="1" y="12"/>
                      <a:pt x="1" y="12"/>
                      <a:pt x="1" y="12"/>
                    </a:cubicBezTo>
                    <a:cubicBezTo>
                      <a:pt x="14" y="4"/>
                      <a:pt x="14" y="4"/>
                      <a:pt x="14" y="4"/>
                    </a:cubicBezTo>
                    <a:cubicBezTo>
                      <a:pt x="14" y="4"/>
                      <a:pt x="14" y="4"/>
                      <a:pt x="14" y="4"/>
                    </a:cubicBezTo>
                    <a:cubicBezTo>
                      <a:pt x="1" y="13"/>
                      <a:pt x="1" y="13"/>
                      <a:pt x="1" y="13"/>
                    </a:cubicBezTo>
                    <a:cubicBezTo>
                      <a:pt x="1" y="13"/>
                      <a:pt x="0" y="12"/>
                      <a:pt x="0" y="11"/>
                    </a:cubicBezTo>
                    <a:cubicBezTo>
                      <a:pt x="0" y="10"/>
                      <a:pt x="0" y="9"/>
                      <a:pt x="0" y="9"/>
                    </a:cubicBezTo>
                    <a:cubicBezTo>
                      <a:pt x="14" y="0"/>
                      <a:pt x="14" y="0"/>
                      <a:pt x="14" y="0"/>
                    </a:cubicBezTo>
                    <a:lnTo>
                      <a:pt x="14" y="1"/>
                    </a:lnTo>
                    <a:close/>
                  </a:path>
                </a:pathLst>
              </a:custGeom>
              <a:solidFill>
                <a:srgbClr val="FFB03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58" name="Freeform 449">
                <a:extLst>
                  <a:ext uri="{FF2B5EF4-FFF2-40B4-BE49-F238E27FC236}">
                    <a16:creationId xmlns:a16="http://schemas.microsoft.com/office/drawing/2014/main" id="{904F040B-A862-42B3-952F-BF361C7F47C8}"/>
                  </a:ext>
                </a:extLst>
              </p:cNvPr>
              <p:cNvSpPr/>
              <p:nvPr/>
            </p:nvSpPr>
            <p:spPr bwMode="auto">
              <a:xfrm>
                <a:off x="3853" y="1665"/>
                <a:ext cx="49" cy="34"/>
              </a:xfrm>
              <a:custGeom>
                <a:gdLst>
                  <a:gd fmla="*/ 13 w 13" name="T0"/>
                  <a:gd fmla="*/ 1 h 9" name="T1"/>
                  <a:gd fmla="*/ 0 w 13" name="T2"/>
                  <a:gd fmla="*/ 9 h 9" name="T3"/>
                  <a:gd fmla="*/ 0 w 13" name="T4"/>
                  <a:gd fmla="*/ 9 h 9" name="T5"/>
                  <a:gd fmla="*/ 13 w 13" name="T6"/>
                  <a:gd fmla="*/ 0 h 9" name="T7"/>
                  <a:gd fmla="*/ 13 w 13" name="T8"/>
                  <a:gd fmla="*/ 1 h 9" name="T9"/>
                </a:gdLst>
                <a:cxnLst>
                  <a:cxn ang="0">
                    <a:pos x="T0" y="T1"/>
                  </a:cxn>
                  <a:cxn ang="0">
                    <a:pos x="T2" y="T3"/>
                  </a:cxn>
                  <a:cxn ang="0">
                    <a:pos x="T4" y="T5"/>
                  </a:cxn>
                  <a:cxn ang="0">
                    <a:pos x="T6" y="T7"/>
                  </a:cxn>
                  <a:cxn ang="0">
                    <a:pos x="T8" y="T9"/>
                  </a:cxn>
                </a:cxnLst>
                <a:rect b="b" l="0" r="r" t="0"/>
                <a:pathLst>
                  <a:path h="9" w="13">
                    <a:moveTo>
                      <a:pt x="13" y="1"/>
                    </a:moveTo>
                    <a:cubicBezTo>
                      <a:pt x="0" y="9"/>
                      <a:pt x="0" y="9"/>
                      <a:pt x="0" y="9"/>
                    </a:cubicBezTo>
                    <a:cubicBezTo>
                      <a:pt x="0" y="9"/>
                      <a:pt x="0" y="9"/>
                      <a:pt x="0" y="9"/>
                    </a:cubicBezTo>
                    <a:cubicBezTo>
                      <a:pt x="13" y="0"/>
                      <a:pt x="13" y="0"/>
                      <a:pt x="13" y="0"/>
                    </a:cubicBezTo>
                    <a:lnTo>
                      <a:pt x="13" y="1"/>
                    </a:lnTo>
                    <a:close/>
                  </a:path>
                </a:pathLst>
              </a:custGeom>
              <a:solidFill>
                <a:srgbClr val="F9724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59" name="Freeform 450">
                <a:extLst>
                  <a:ext uri="{FF2B5EF4-FFF2-40B4-BE49-F238E27FC236}">
                    <a16:creationId xmlns:a16="http://schemas.microsoft.com/office/drawing/2014/main" id="{016B0E55-3FAD-4039-9DCC-FFB62C1E359C}"/>
                  </a:ext>
                </a:extLst>
              </p:cNvPr>
              <p:cNvSpPr/>
              <p:nvPr/>
            </p:nvSpPr>
            <p:spPr bwMode="auto">
              <a:xfrm>
                <a:off x="3849" y="1658"/>
                <a:ext cx="53" cy="41"/>
              </a:xfrm>
              <a:custGeom>
                <a:gdLst>
                  <a:gd fmla="*/ 14 w 14" name="T0"/>
                  <a:gd fmla="*/ 2 h 11" name="T1"/>
                  <a:gd fmla="*/ 1 w 14" name="T2"/>
                  <a:gd fmla="*/ 11 h 11" name="T3"/>
                  <a:gd fmla="*/ 1 w 14" name="T4"/>
                  <a:gd fmla="*/ 10 h 11" name="T5"/>
                  <a:gd fmla="*/ 1 w 14" name="T6"/>
                  <a:gd fmla="*/ 8 h 11" name="T7"/>
                  <a:gd fmla="*/ 14 w 14" name="T8"/>
                  <a:gd fmla="*/ 0 h 11" name="T9"/>
                  <a:gd fmla="*/ 14 w 14" name="T10"/>
                  <a:gd fmla="*/ 2 h 11" name="T11"/>
                </a:gdLst>
                <a:cxnLst>
                  <a:cxn ang="0">
                    <a:pos x="T0" y="T1"/>
                  </a:cxn>
                  <a:cxn ang="0">
                    <a:pos x="T2" y="T3"/>
                  </a:cxn>
                  <a:cxn ang="0">
                    <a:pos x="T4" y="T5"/>
                  </a:cxn>
                  <a:cxn ang="0">
                    <a:pos x="T6" y="T7"/>
                  </a:cxn>
                  <a:cxn ang="0">
                    <a:pos x="T8" y="T9"/>
                  </a:cxn>
                  <a:cxn ang="0">
                    <a:pos x="T10" y="T11"/>
                  </a:cxn>
                </a:cxnLst>
                <a:rect b="b" l="0" r="r" t="0"/>
                <a:pathLst>
                  <a:path h="11" w="14">
                    <a:moveTo>
                      <a:pt x="14" y="2"/>
                    </a:moveTo>
                    <a:cubicBezTo>
                      <a:pt x="1" y="11"/>
                      <a:pt x="1" y="11"/>
                      <a:pt x="1" y="11"/>
                    </a:cubicBezTo>
                    <a:cubicBezTo>
                      <a:pt x="1" y="11"/>
                      <a:pt x="1" y="10"/>
                      <a:pt x="1" y="10"/>
                    </a:cubicBezTo>
                    <a:cubicBezTo>
                      <a:pt x="0" y="9"/>
                      <a:pt x="0" y="9"/>
                      <a:pt x="1" y="8"/>
                    </a:cubicBezTo>
                    <a:cubicBezTo>
                      <a:pt x="14" y="0"/>
                      <a:pt x="14" y="0"/>
                      <a:pt x="14" y="0"/>
                    </a:cubicBezTo>
                    <a:lnTo>
                      <a:pt x="14" y="2"/>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60" name="Freeform 451">
                <a:extLst>
                  <a:ext uri="{FF2B5EF4-FFF2-40B4-BE49-F238E27FC236}">
                    <a16:creationId xmlns:a16="http://schemas.microsoft.com/office/drawing/2014/main" id="{AB7D3F9E-19AB-4FBE-8565-C5461309788C}"/>
                  </a:ext>
                </a:extLst>
              </p:cNvPr>
              <p:cNvSpPr/>
              <p:nvPr/>
            </p:nvSpPr>
            <p:spPr bwMode="auto">
              <a:xfrm>
                <a:off x="3804" y="1756"/>
                <a:ext cx="60" cy="34"/>
              </a:xfrm>
              <a:custGeom>
                <a:gdLst>
                  <a:gd fmla="*/ 3 w 16" name="T0"/>
                  <a:gd fmla="*/ 5 h 9" name="T1"/>
                  <a:gd fmla="*/ 8 w 16" name="T2"/>
                  <a:gd fmla="*/ 8 h 9" name="T3"/>
                  <a:gd fmla="*/ 12 w 16" name="T4"/>
                  <a:gd fmla="*/ 8 h 9" name="T5"/>
                  <a:gd fmla="*/ 16 w 16" name="T6"/>
                  <a:gd fmla="*/ 5 h 9" name="T7"/>
                  <a:gd fmla="*/ 12 w 16" name="T8"/>
                  <a:gd fmla="*/ 3 h 9" name="T9"/>
                  <a:gd fmla="*/ 9 w 16" name="T10"/>
                  <a:gd fmla="*/ 3 h 9" name="T11"/>
                  <a:gd fmla="*/ 3 w 16" name="T12"/>
                  <a:gd fmla="*/ 0 h 9" name="T13"/>
                  <a:gd fmla="*/ 3 w 16" name="T14"/>
                  <a:gd fmla="*/ 5 h 9"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 w="16">
                    <a:moveTo>
                      <a:pt x="3" y="5"/>
                    </a:moveTo>
                    <a:cubicBezTo>
                      <a:pt x="8" y="8"/>
                      <a:pt x="8" y="8"/>
                      <a:pt x="8" y="8"/>
                    </a:cubicBezTo>
                    <a:cubicBezTo>
                      <a:pt x="8" y="8"/>
                      <a:pt x="11" y="9"/>
                      <a:pt x="12" y="8"/>
                    </a:cubicBezTo>
                    <a:cubicBezTo>
                      <a:pt x="13" y="7"/>
                      <a:pt x="16" y="6"/>
                      <a:pt x="16" y="5"/>
                    </a:cubicBezTo>
                    <a:cubicBezTo>
                      <a:pt x="15" y="4"/>
                      <a:pt x="14" y="2"/>
                      <a:pt x="12" y="3"/>
                    </a:cubicBezTo>
                    <a:cubicBezTo>
                      <a:pt x="10" y="4"/>
                      <a:pt x="10" y="4"/>
                      <a:pt x="9" y="3"/>
                    </a:cubicBezTo>
                    <a:cubicBezTo>
                      <a:pt x="8" y="2"/>
                      <a:pt x="7" y="0"/>
                      <a:pt x="3" y="0"/>
                    </a:cubicBezTo>
                    <a:cubicBezTo>
                      <a:pt x="0" y="0"/>
                      <a:pt x="1" y="3"/>
                      <a:pt x="3" y="5"/>
                    </a:cubicBezTo>
                    <a:close/>
                  </a:path>
                </a:pathLst>
              </a:custGeom>
              <a:solidFill>
                <a:srgbClr val="FCD2C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61" name="Freeform 452">
                <a:extLst>
                  <a:ext uri="{FF2B5EF4-FFF2-40B4-BE49-F238E27FC236}">
                    <a16:creationId xmlns:a16="http://schemas.microsoft.com/office/drawing/2014/main" id="{20795A21-7B98-4874-AAB2-2F8E3612F2CD}"/>
                  </a:ext>
                </a:extLst>
              </p:cNvPr>
              <p:cNvSpPr/>
              <p:nvPr/>
            </p:nvSpPr>
            <p:spPr bwMode="auto">
              <a:xfrm>
                <a:off x="3702" y="1635"/>
                <a:ext cx="128" cy="143"/>
              </a:xfrm>
              <a:custGeom>
                <a:gdLst>
                  <a:gd fmla="*/ 1 w 34" name="T0"/>
                  <a:gd fmla="*/ 6 h 38" name="T1"/>
                  <a:gd fmla="*/ 3 w 34" name="T2"/>
                  <a:gd fmla="*/ 1 h 38" name="T3"/>
                  <a:gd fmla="*/ 10 w 34" name="T4"/>
                  <a:gd fmla="*/ 6 h 38" name="T5"/>
                  <a:gd fmla="*/ 18 w 34" name="T6"/>
                  <a:gd fmla="*/ 20 h 38" name="T7"/>
                  <a:gd fmla="*/ 34 w 34" name="T8"/>
                  <a:gd fmla="*/ 32 h 38" name="T9"/>
                  <a:gd fmla="*/ 30 w 34" name="T10"/>
                  <a:gd fmla="*/ 38 h 38" name="T11"/>
                  <a:gd fmla="*/ 16 w 34" name="T12"/>
                  <a:gd fmla="*/ 31 h 38" name="T13"/>
                  <a:gd fmla="*/ 9 w 34" name="T14"/>
                  <a:gd fmla="*/ 25 h 38" name="T15"/>
                  <a:gd fmla="*/ 1 w 34" name="T16"/>
                  <a:gd fmla="*/ 6 h 3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8" w="34">
                    <a:moveTo>
                      <a:pt x="1" y="6"/>
                    </a:moveTo>
                    <a:cubicBezTo>
                      <a:pt x="1" y="6"/>
                      <a:pt x="0" y="1"/>
                      <a:pt x="3" y="1"/>
                    </a:cubicBezTo>
                    <a:cubicBezTo>
                      <a:pt x="6" y="0"/>
                      <a:pt x="9" y="2"/>
                      <a:pt x="10" y="6"/>
                    </a:cubicBezTo>
                    <a:cubicBezTo>
                      <a:pt x="12" y="9"/>
                      <a:pt x="18" y="20"/>
                      <a:pt x="18" y="20"/>
                    </a:cubicBezTo>
                    <a:cubicBezTo>
                      <a:pt x="34" y="32"/>
                      <a:pt x="34" y="32"/>
                      <a:pt x="34" y="32"/>
                    </a:cubicBezTo>
                    <a:cubicBezTo>
                      <a:pt x="34" y="32"/>
                      <a:pt x="30" y="34"/>
                      <a:pt x="30" y="38"/>
                    </a:cubicBezTo>
                    <a:cubicBezTo>
                      <a:pt x="30" y="38"/>
                      <a:pt x="22" y="35"/>
                      <a:pt x="16" y="31"/>
                    </a:cubicBezTo>
                    <a:cubicBezTo>
                      <a:pt x="9" y="28"/>
                      <a:pt x="10" y="27"/>
                      <a:pt x="9" y="25"/>
                    </a:cubicBezTo>
                    <a:cubicBezTo>
                      <a:pt x="8" y="23"/>
                      <a:pt x="1" y="6"/>
                      <a:pt x="1" y="6"/>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62" name="Freeform 453">
                <a:extLst>
                  <a:ext uri="{FF2B5EF4-FFF2-40B4-BE49-F238E27FC236}">
                    <a16:creationId xmlns:a16="http://schemas.microsoft.com/office/drawing/2014/main" id="{FC72F78E-D67A-4313-98DA-B7EAE179E1E4}"/>
                  </a:ext>
                </a:extLst>
              </p:cNvPr>
              <p:cNvSpPr>
                <a:spLocks noEditPoints="1"/>
              </p:cNvSpPr>
              <p:nvPr/>
            </p:nvSpPr>
            <p:spPr bwMode="auto">
              <a:xfrm>
                <a:off x="3013" y="1526"/>
                <a:ext cx="192" cy="233"/>
              </a:xfrm>
              <a:custGeom>
                <a:gdLst>
                  <a:gd fmla="*/ 0 w 51" name="T0"/>
                  <a:gd fmla="*/ 43 h 62" name="T1"/>
                  <a:gd fmla="*/ 4 w 51" name="T2"/>
                  <a:gd fmla="*/ 45 h 62" name="T3"/>
                  <a:gd fmla="*/ 6 w 51" name="T4"/>
                  <a:gd fmla="*/ 44 h 62" name="T5"/>
                  <a:gd fmla="*/ 7 w 51" name="T6"/>
                  <a:gd fmla="*/ 49 h 62" name="T7"/>
                  <a:gd fmla="*/ 5 w 51" name="T8"/>
                  <a:gd fmla="*/ 57 h 62" name="T9"/>
                  <a:gd fmla="*/ 12 w 51" name="T10"/>
                  <a:gd fmla="*/ 62 h 62" name="T11"/>
                  <a:gd fmla="*/ 17 w 51" name="T12"/>
                  <a:gd fmla="*/ 56 h 62" name="T13"/>
                  <a:gd fmla="*/ 23 w 51" name="T14"/>
                  <a:gd fmla="*/ 55 h 62" name="T15"/>
                  <a:gd fmla="*/ 26 w 51" name="T16"/>
                  <a:gd fmla="*/ 59 h 62" name="T17"/>
                  <a:gd fmla="*/ 26 w 51" name="T18"/>
                  <a:gd fmla="*/ 59 h 62" name="T19"/>
                  <a:gd fmla="*/ 32 w 51" name="T20"/>
                  <a:gd fmla="*/ 55 h 62" name="T21"/>
                  <a:gd fmla="*/ 37 w 51" name="T22"/>
                  <a:gd fmla="*/ 50 h 62" name="T23"/>
                  <a:gd fmla="*/ 37 w 51" name="T24"/>
                  <a:gd fmla="*/ 42 h 62" name="T25"/>
                  <a:gd fmla="*/ 41 w 51" name="T26"/>
                  <a:gd fmla="*/ 36 h 62" name="T27"/>
                  <a:gd fmla="*/ 47 w 51" name="T28"/>
                  <a:gd fmla="*/ 32 h 62" name="T29"/>
                  <a:gd fmla="*/ 51 w 51" name="T30"/>
                  <a:gd fmla="*/ 21 h 62" name="T31"/>
                  <a:gd fmla="*/ 48 w 51" name="T32"/>
                  <a:gd fmla="*/ 19 h 62" name="T33"/>
                  <a:gd fmla="*/ 43 w 51" name="T34"/>
                  <a:gd fmla="*/ 18 h 62" name="T35"/>
                  <a:gd fmla="*/ 42 w 51" name="T36"/>
                  <a:gd fmla="*/ 14 h 62" name="T37"/>
                  <a:gd fmla="*/ 44 w 51" name="T38"/>
                  <a:gd fmla="*/ 6 h 62" name="T39"/>
                  <a:gd fmla="*/ 37 w 51" name="T40"/>
                  <a:gd fmla="*/ 0 h 62" name="T41"/>
                  <a:gd fmla="*/ 32 w 51" name="T42"/>
                  <a:gd fmla="*/ 6 h 62" name="T43"/>
                  <a:gd fmla="*/ 26 w 51" name="T44"/>
                  <a:gd fmla="*/ 8 h 62" name="T45"/>
                  <a:gd fmla="*/ 25 w 51" name="T46"/>
                  <a:gd fmla="*/ 5 h 62" name="T47"/>
                  <a:gd fmla="*/ 22 w 51" name="T48"/>
                  <a:gd fmla="*/ 4 h 62" name="T49"/>
                  <a:gd fmla="*/ 12 w 51" name="T50"/>
                  <a:gd fmla="*/ 13 h 62" name="T51"/>
                  <a:gd fmla="*/ 12 w 51" name="T52"/>
                  <a:gd fmla="*/ 20 h 62" name="T53"/>
                  <a:gd fmla="*/ 8 w 51" name="T54"/>
                  <a:gd fmla="*/ 27 h 62" name="T55"/>
                  <a:gd fmla="*/ 2 w 51" name="T56"/>
                  <a:gd fmla="*/ 30 h 62" name="T57"/>
                  <a:gd fmla="*/ 0 w 51" name="T58"/>
                  <a:gd fmla="*/ 43 h 62" name="T59"/>
                  <a:gd fmla="*/ 31 w 51" name="T60"/>
                  <a:gd fmla="*/ 26 h 62" name="T61"/>
                  <a:gd fmla="*/ 18 w 51" name="T62"/>
                  <a:gd fmla="*/ 36 h 62"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62" w="51">
                    <a:moveTo>
                      <a:pt x="0" y="43"/>
                    </a:moveTo>
                    <a:cubicBezTo>
                      <a:pt x="0" y="43"/>
                      <a:pt x="0" y="43"/>
                      <a:pt x="0" y="43"/>
                    </a:cubicBezTo>
                    <a:cubicBezTo>
                      <a:pt x="0" y="43"/>
                      <a:pt x="0" y="43"/>
                      <a:pt x="0" y="43"/>
                    </a:cubicBezTo>
                    <a:cubicBezTo>
                      <a:pt x="0" y="43"/>
                      <a:pt x="4" y="45"/>
                      <a:pt x="4" y="45"/>
                    </a:cubicBezTo>
                    <a:cubicBezTo>
                      <a:pt x="6" y="44"/>
                      <a:pt x="6" y="44"/>
                      <a:pt x="6" y="44"/>
                    </a:cubicBezTo>
                    <a:cubicBezTo>
                      <a:pt x="6" y="44"/>
                      <a:pt x="6" y="44"/>
                      <a:pt x="6" y="44"/>
                    </a:cubicBezTo>
                    <a:cubicBezTo>
                      <a:pt x="6" y="44"/>
                      <a:pt x="6" y="46"/>
                      <a:pt x="7" y="47"/>
                    </a:cubicBezTo>
                    <a:cubicBezTo>
                      <a:pt x="7" y="48"/>
                      <a:pt x="7" y="49"/>
                      <a:pt x="7" y="49"/>
                    </a:cubicBezTo>
                    <a:cubicBezTo>
                      <a:pt x="8" y="49"/>
                      <a:pt x="8" y="50"/>
                      <a:pt x="7" y="50"/>
                    </a:cubicBezTo>
                    <a:cubicBezTo>
                      <a:pt x="6" y="53"/>
                      <a:pt x="6" y="54"/>
                      <a:pt x="5" y="57"/>
                    </a:cubicBezTo>
                    <a:cubicBezTo>
                      <a:pt x="5" y="57"/>
                      <a:pt x="5" y="58"/>
                      <a:pt x="5" y="58"/>
                    </a:cubicBezTo>
                    <a:cubicBezTo>
                      <a:pt x="8" y="60"/>
                      <a:pt x="9" y="60"/>
                      <a:pt x="12" y="62"/>
                    </a:cubicBezTo>
                    <a:cubicBezTo>
                      <a:pt x="12" y="62"/>
                      <a:pt x="13" y="62"/>
                      <a:pt x="13" y="62"/>
                    </a:cubicBezTo>
                    <a:cubicBezTo>
                      <a:pt x="15" y="60"/>
                      <a:pt x="15" y="58"/>
                      <a:pt x="17" y="56"/>
                    </a:cubicBezTo>
                    <a:cubicBezTo>
                      <a:pt x="17" y="56"/>
                      <a:pt x="18" y="56"/>
                      <a:pt x="18" y="55"/>
                    </a:cubicBezTo>
                    <a:cubicBezTo>
                      <a:pt x="20" y="55"/>
                      <a:pt x="21" y="55"/>
                      <a:pt x="23" y="55"/>
                    </a:cubicBezTo>
                    <a:cubicBezTo>
                      <a:pt x="23" y="54"/>
                      <a:pt x="24" y="55"/>
                      <a:pt x="24" y="55"/>
                    </a:cubicBezTo>
                    <a:cubicBezTo>
                      <a:pt x="25" y="56"/>
                      <a:pt x="25" y="57"/>
                      <a:pt x="26" y="59"/>
                    </a:cubicBezTo>
                    <a:cubicBezTo>
                      <a:pt x="26" y="59"/>
                      <a:pt x="26" y="59"/>
                      <a:pt x="26" y="59"/>
                    </a:cubicBezTo>
                    <a:cubicBezTo>
                      <a:pt x="26" y="59"/>
                      <a:pt x="26" y="59"/>
                      <a:pt x="26" y="59"/>
                    </a:cubicBezTo>
                    <a:cubicBezTo>
                      <a:pt x="29" y="61"/>
                      <a:pt x="29" y="61"/>
                      <a:pt x="29" y="61"/>
                    </a:cubicBezTo>
                    <a:cubicBezTo>
                      <a:pt x="32" y="55"/>
                      <a:pt x="32" y="55"/>
                      <a:pt x="32" y="55"/>
                    </a:cubicBezTo>
                    <a:cubicBezTo>
                      <a:pt x="33" y="54"/>
                      <a:pt x="34" y="53"/>
                      <a:pt x="36" y="51"/>
                    </a:cubicBezTo>
                    <a:cubicBezTo>
                      <a:pt x="36" y="51"/>
                      <a:pt x="37" y="50"/>
                      <a:pt x="37" y="50"/>
                    </a:cubicBezTo>
                    <a:cubicBezTo>
                      <a:pt x="37" y="48"/>
                      <a:pt x="36" y="46"/>
                      <a:pt x="36" y="44"/>
                    </a:cubicBezTo>
                    <a:cubicBezTo>
                      <a:pt x="36" y="44"/>
                      <a:pt x="36" y="43"/>
                      <a:pt x="37" y="42"/>
                    </a:cubicBezTo>
                    <a:cubicBezTo>
                      <a:pt x="38" y="40"/>
                      <a:pt x="39" y="39"/>
                      <a:pt x="40" y="37"/>
                    </a:cubicBezTo>
                    <a:cubicBezTo>
                      <a:pt x="40" y="36"/>
                      <a:pt x="41" y="36"/>
                      <a:pt x="41" y="36"/>
                    </a:cubicBezTo>
                    <a:cubicBezTo>
                      <a:pt x="43" y="35"/>
                      <a:pt x="44" y="34"/>
                      <a:pt x="46" y="33"/>
                    </a:cubicBezTo>
                    <a:cubicBezTo>
                      <a:pt x="46" y="33"/>
                      <a:pt x="47" y="33"/>
                      <a:pt x="47" y="32"/>
                    </a:cubicBezTo>
                    <a:cubicBezTo>
                      <a:pt x="48" y="28"/>
                      <a:pt x="48" y="26"/>
                      <a:pt x="49" y="22"/>
                    </a:cubicBezTo>
                    <a:cubicBezTo>
                      <a:pt x="51" y="21"/>
                      <a:pt x="51" y="21"/>
                      <a:pt x="51" y="21"/>
                    </a:cubicBezTo>
                    <a:cubicBezTo>
                      <a:pt x="49" y="19"/>
                      <a:pt x="49" y="19"/>
                      <a:pt x="49" y="19"/>
                    </a:cubicBezTo>
                    <a:cubicBezTo>
                      <a:pt x="49" y="19"/>
                      <a:pt x="48" y="19"/>
                      <a:pt x="48" y="19"/>
                    </a:cubicBezTo>
                    <a:cubicBezTo>
                      <a:pt x="47" y="19"/>
                      <a:pt x="46" y="19"/>
                      <a:pt x="44" y="19"/>
                    </a:cubicBezTo>
                    <a:cubicBezTo>
                      <a:pt x="44" y="19"/>
                      <a:pt x="43" y="19"/>
                      <a:pt x="43" y="18"/>
                    </a:cubicBezTo>
                    <a:cubicBezTo>
                      <a:pt x="43" y="18"/>
                      <a:pt x="43" y="17"/>
                      <a:pt x="43" y="16"/>
                    </a:cubicBezTo>
                    <a:cubicBezTo>
                      <a:pt x="42" y="15"/>
                      <a:pt x="42" y="14"/>
                      <a:pt x="42" y="14"/>
                    </a:cubicBezTo>
                    <a:cubicBezTo>
                      <a:pt x="42" y="13"/>
                      <a:pt x="42" y="13"/>
                      <a:pt x="42" y="12"/>
                    </a:cubicBezTo>
                    <a:cubicBezTo>
                      <a:pt x="43" y="10"/>
                      <a:pt x="43" y="8"/>
                      <a:pt x="44" y="6"/>
                    </a:cubicBezTo>
                    <a:cubicBezTo>
                      <a:pt x="45" y="5"/>
                      <a:pt x="45" y="5"/>
                      <a:pt x="44" y="5"/>
                    </a:cubicBezTo>
                    <a:cubicBezTo>
                      <a:pt x="41" y="3"/>
                      <a:pt x="40" y="2"/>
                      <a:pt x="37" y="0"/>
                    </a:cubicBezTo>
                    <a:cubicBezTo>
                      <a:pt x="37" y="0"/>
                      <a:pt x="37" y="0"/>
                      <a:pt x="36" y="1"/>
                    </a:cubicBezTo>
                    <a:cubicBezTo>
                      <a:pt x="35" y="3"/>
                      <a:pt x="34" y="4"/>
                      <a:pt x="32" y="6"/>
                    </a:cubicBezTo>
                    <a:cubicBezTo>
                      <a:pt x="32" y="7"/>
                      <a:pt x="31" y="7"/>
                      <a:pt x="31" y="7"/>
                    </a:cubicBezTo>
                    <a:cubicBezTo>
                      <a:pt x="29" y="7"/>
                      <a:pt x="28" y="8"/>
                      <a:pt x="26" y="8"/>
                    </a:cubicBezTo>
                    <a:cubicBezTo>
                      <a:pt x="26" y="8"/>
                      <a:pt x="26" y="8"/>
                      <a:pt x="26" y="8"/>
                    </a:cubicBezTo>
                    <a:cubicBezTo>
                      <a:pt x="25" y="5"/>
                      <a:pt x="25" y="5"/>
                      <a:pt x="25" y="5"/>
                    </a:cubicBezTo>
                    <a:cubicBezTo>
                      <a:pt x="23" y="3"/>
                      <a:pt x="23" y="3"/>
                      <a:pt x="23" y="3"/>
                    </a:cubicBezTo>
                    <a:cubicBezTo>
                      <a:pt x="23" y="3"/>
                      <a:pt x="22" y="3"/>
                      <a:pt x="22" y="4"/>
                    </a:cubicBezTo>
                    <a:cubicBezTo>
                      <a:pt x="18" y="7"/>
                      <a:pt x="17" y="8"/>
                      <a:pt x="13" y="11"/>
                    </a:cubicBezTo>
                    <a:cubicBezTo>
                      <a:pt x="13" y="12"/>
                      <a:pt x="12" y="12"/>
                      <a:pt x="12" y="13"/>
                    </a:cubicBezTo>
                    <a:cubicBezTo>
                      <a:pt x="13" y="15"/>
                      <a:pt x="13" y="16"/>
                      <a:pt x="13" y="18"/>
                    </a:cubicBezTo>
                    <a:cubicBezTo>
                      <a:pt x="13" y="19"/>
                      <a:pt x="13" y="19"/>
                      <a:pt x="12" y="20"/>
                    </a:cubicBezTo>
                    <a:cubicBezTo>
                      <a:pt x="11" y="22"/>
                      <a:pt x="11" y="23"/>
                      <a:pt x="9" y="26"/>
                    </a:cubicBezTo>
                    <a:cubicBezTo>
                      <a:pt x="9" y="26"/>
                      <a:pt x="8" y="27"/>
                      <a:pt x="8" y="27"/>
                    </a:cubicBezTo>
                    <a:cubicBezTo>
                      <a:pt x="6" y="28"/>
                      <a:pt x="5" y="28"/>
                      <a:pt x="3" y="29"/>
                    </a:cubicBezTo>
                    <a:cubicBezTo>
                      <a:pt x="3" y="29"/>
                      <a:pt x="2" y="30"/>
                      <a:pt x="2" y="30"/>
                    </a:cubicBezTo>
                    <a:cubicBezTo>
                      <a:pt x="2" y="35"/>
                      <a:pt x="1" y="37"/>
                      <a:pt x="0" y="42"/>
                    </a:cubicBezTo>
                    <a:cubicBezTo>
                      <a:pt x="0" y="42"/>
                      <a:pt x="0" y="43"/>
                      <a:pt x="0" y="43"/>
                    </a:cubicBezTo>
                    <a:close/>
                    <a:moveTo>
                      <a:pt x="23" y="25"/>
                    </a:moveTo>
                    <a:cubicBezTo>
                      <a:pt x="26" y="22"/>
                      <a:pt x="30" y="22"/>
                      <a:pt x="31" y="26"/>
                    </a:cubicBezTo>
                    <a:cubicBezTo>
                      <a:pt x="32" y="29"/>
                      <a:pt x="30" y="35"/>
                      <a:pt x="26" y="38"/>
                    </a:cubicBezTo>
                    <a:cubicBezTo>
                      <a:pt x="23" y="41"/>
                      <a:pt x="19" y="40"/>
                      <a:pt x="18" y="36"/>
                    </a:cubicBezTo>
                    <a:cubicBezTo>
                      <a:pt x="17" y="33"/>
                      <a:pt x="19" y="28"/>
                      <a:pt x="23" y="25"/>
                    </a:cubicBezTo>
                    <a:close/>
                  </a:path>
                </a:pathLst>
              </a:custGeom>
              <a:solidFill>
                <a:srgbClr val="59585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63" name="Freeform 454">
                <a:extLst>
                  <a:ext uri="{FF2B5EF4-FFF2-40B4-BE49-F238E27FC236}">
                    <a16:creationId xmlns:a16="http://schemas.microsoft.com/office/drawing/2014/main" id="{DAAC8881-2251-4524-914D-BDE5E72BCECA}"/>
                  </a:ext>
                </a:extLst>
              </p:cNvPr>
              <p:cNvSpPr>
                <a:spLocks noEditPoints="1"/>
              </p:cNvSpPr>
              <p:nvPr/>
            </p:nvSpPr>
            <p:spPr bwMode="auto">
              <a:xfrm>
                <a:off x="3024" y="1534"/>
                <a:ext cx="185" cy="233"/>
              </a:xfrm>
              <a:custGeom>
                <a:gdLst>
                  <a:gd fmla="*/ 5 w 49" name="T0"/>
                  <a:gd fmla="*/ 56 h 62" name="T1"/>
                  <a:gd fmla="*/ 5 w 49" name="T2"/>
                  <a:gd fmla="*/ 58 h 62" name="T3"/>
                  <a:gd fmla="*/ 12 w 49" name="T4"/>
                  <a:gd fmla="*/ 62 h 62" name="T5"/>
                  <a:gd fmla="*/ 13 w 49" name="T6"/>
                  <a:gd fmla="*/ 61 h 62" name="T7"/>
                  <a:gd fmla="*/ 17 w 49" name="T8"/>
                  <a:gd fmla="*/ 56 h 62" name="T9"/>
                  <a:gd fmla="*/ 18 w 49" name="T10"/>
                  <a:gd fmla="*/ 55 h 62" name="T11"/>
                  <a:gd fmla="*/ 23 w 49" name="T12"/>
                  <a:gd fmla="*/ 54 h 62" name="T13"/>
                  <a:gd fmla="*/ 24 w 49" name="T14"/>
                  <a:gd fmla="*/ 55 h 62" name="T15"/>
                  <a:gd fmla="*/ 26 w 49" name="T16"/>
                  <a:gd fmla="*/ 58 h 62" name="T17"/>
                  <a:gd fmla="*/ 27 w 49" name="T18"/>
                  <a:gd fmla="*/ 58 h 62" name="T19"/>
                  <a:gd fmla="*/ 36 w 49" name="T20"/>
                  <a:gd fmla="*/ 51 h 62" name="T21"/>
                  <a:gd fmla="*/ 37 w 49" name="T22"/>
                  <a:gd fmla="*/ 49 h 62" name="T23"/>
                  <a:gd fmla="*/ 36 w 49" name="T24"/>
                  <a:gd fmla="*/ 44 h 62" name="T25"/>
                  <a:gd fmla="*/ 37 w 49" name="T26"/>
                  <a:gd fmla="*/ 42 h 62" name="T27"/>
                  <a:gd fmla="*/ 40 w 49" name="T28"/>
                  <a:gd fmla="*/ 37 h 62" name="T29"/>
                  <a:gd fmla="*/ 41 w 49" name="T30"/>
                  <a:gd fmla="*/ 35 h 62" name="T31"/>
                  <a:gd fmla="*/ 46 w 49" name="T32"/>
                  <a:gd fmla="*/ 33 h 62" name="T33"/>
                  <a:gd fmla="*/ 47 w 49" name="T34"/>
                  <a:gd fmla="*/ 32 h 62" name="T35"/>
                  <a:gd fmla="*/ 49 w 49" name="T36"/>
                  <a:gd fmla="*/ 20 h 62" name="T37"/>
                  <a:gd fmla="*/ 48 w 49" name="T38"/>
                  <a:gd fmla="*/ 19 h 62" name="T39"/>
                  <a:gd fmla="*/ 44 w 49" name="T40"/>
                  <a:gd fmla="*/ 19 h 62" name="T41"/>
                  <a:gd fmla="*/ 43 w 49" name="T42"/>
                  <a:gd fmla="*/ 18 h 62" name="T43"/>
                  <a:gd fmla="*/ 42 w 49" name="T44"/>
                  <a:gd fmla="*/ 15 h 62" name="T45"/>
                  <a:gd fmla="*/ 42 w 49" name="T46"/>
                  <a:gd fmla="*/ 13 h 62" name="T47"/>
                  <a:gd fmla="*/ 42 w 49" name="T48"/>
                  <a:gd fmla="*/ 12 h 62" name="T49"/>
                  <a:gd fmla="*/ 44 w 49" name="T50"/>
                  <a:gd fmla="*/ 5 h 62" name="T51"/>
                  <a:gd fmla="*/ 44 w 49" name="T52"/>
                  <a:gd fmla="*/ 4 h 62" name="T53"/>
                  <a:gd fmla="*/ 37 w 49" name="T54"/>
                  <a:gd fmla="*/ 0 h 62" name="T55"/>
                  <a:gd fmla="*/ 36 w 49" name="T56"/>
                  <a:gd fmla="*/ 0 h 62" name="T57"/>
                  <a:gd fmla="*/ 32 w 49" name="T58"/>
                  <a:gd fmla="*/ 6 h 62" name="T59"/>
                  <a:gd fmla="*/ 31 w 49" name="T60"/>
                  <a:gd fmla="*/ 7 h 62" name="T61"/>
                  <a:gd fmla="*/ 26 w 49" name="T62"/>
                  <a:gd fmla="*/ 8 h 62" name="T63"/>
                  <a:gd fmla="*/ 25 w 49" name="T64"/>
                  <a:gd fmla="*/ 7 h 62" name="T65"/>
                  <a:gd fmla="*/ 23 w 49" name="T66"/>
                  <a:gd fmla="*/ 3 h 62" name="T67"/>
                  <a:gd fmla="*/ 22 w 49" name="T68"/>
                  <a:gd fmla="*/ 3 h 62" name="T69"/>
                  <a:gd fmla="*/ 13 w 49" name="T70"/>
                  <a:gd fmla="*/ 11 h 62" name="T71"/>
                  <a:gd fmla="*/ 12 w 49" name="T72"/>
                  <a:gd fmla="*/ 12 h 62" name="T73"/>
                  <a:gd fmla="*/ 13 w 49" name="T74"/>
                  <a:gd fmla="*/ 18 h 62" name="T75"/>
                  <a:gd fmla="*/ 12 w 49" name="T76"/>
                  <a:gd fmla="*/ 20 h 62" name="T77"/>
                  <a:gd fmla="*/ 9 w 49" name="T78"/>
                  <a:gd fmla="*/ 25 h 62" name="T79"/>
                  <a:gd fmla="*/ 8 w 49" name="T80"/>
                  <a:gd fmla="*/ 26 h 62" name="T81"/>
                  <a:gd fmla="*/ 3 w 49" name="T82"/>
                  <a:gd fmla="*/ 29 h 62" name="T83"/>
                  <a:gd fmla="*/ 2 w 49" name="T84"/>
                  <a:gd fmla="*/ 30 h 62" name="T85"/>
                  <a:gd fmla="*/ 0 w 49" name="T86"/>
                  <a:gd fmla="*/ 42 h 62" name="T87"/>
                  <a:gd fmla="*/ 1 w 49" name="T88"/>
                  <a:gd fmla="*/ 43 h 62" name="T89"/>
                  <a:gd fmla="*/ 5 w 49" name="T90"/>
                  <a:gd fmla="*/ 43 h 62" name="T91"/>
                  <a:gd fmla="*/ 6 w 49" name="T92"/>
                  <a:gd fmla="*/ 44 h 62" name="T93"/>
                  <a:gd fmla="*/ 6 w 49" name="T94"/>
                  <a:gd fmla="*/ 46 h 62" name="T95"/>
                  <a:gd fmla="*/ 7 w 49" name="T96"/>
                  <a:gd fmla="*/ 48 h 62" name="T97"/>
                  <a:gd fmla="*/ 7 w 49" name="T98"/>
                  <a:gd fmla="*/ 50 h 62" name="T99"/>
                  <a:gd fmla="*/ 5 w 49" name="T100"/>
                  <a:gd fmla="*/ 56 h 62" name="T101"/>
                  <a:gd fmla="*/ 28 w 49" name="T102"/>
                  <a:gd fmla="*/ 44 h 62" name="T103"/>
                  <a:gd fmla="*/ 12 w 49" name="T104"/>
                  <a:gd fmla="*/ 42 h 62" name="T105"/>
                  <a:gd fmla="*/ 20 w 49" name="T106"/>
                  <a:gd fmla="*/ 18 h 62" name="T107"/>
                  <a:gd fmla="*/ 36 w 49" name="T108"/>
                  <a:gd fmla="*/ 17 h 62" name="T109"/>
                  <a:gd fmla="*/ 37 w 49" name="T110"/>
                  <a:gd fmla="*/ 20 h 62" name="T111"/>
                  <a:gd fmla="*/ 38 w 49" name="T112"/>
                  <a:gd fmla="*/ 23 h 62" name="T113"/>
                  <a:gd fmla="*/ 28 w 49" name="T114"/>
                  <a:gd fmla="*/ 44 h 62"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62" w="49">
                    <a:moveTo>
                      <a:pt x="5" y="56"/>
                    </a:moveTo>
                    <a:cubicBezTo>
                      <a:pt x="4" y="57"/>
                      <a:pt x="4" y="57"/>
                      <a:pt x="5" y="58"/>
                    </a:cubicBezTo>
                    <a:cubicBezTo>
                      <a:pt x="8" y="59"/>
                      <a:pt x="9" y="60"/>
                      <a:pt x="12" y="62"/>
                    </a:cubicBezTo>
                    <a:cubicBezTo>
                      <a:pt x="12" y="62"/>
                      <a:pt x="12" y="62"/>
                      <a:pt x="13" y="61"/>
                    </a:cubicBezTo>
                    <a:cubicBezTo>
                      <a:pt x="14" y="59"/>
                      <a:pt x="15" y="58"/>
                      <a:pt x="17" y="56"/>
                    </a:cubicBezTo>
                    <a:cubicBezTo>
                      <a:pt x="17" y="56"/>
                      <a:pt x="18" y="55"/>
                      <a:pt x="18" y="55"/>
                    </a:cubicBezTo>
                    <a:cubicBezTo>
                      <a:pt x="20" y="55"/>
                      <a:pt x="21" y="55"/>
                      <a:pt x="23" y="54"/>
                    </a:cubicBezTo>
                    <a:cubicBezTo>
                      <a:pt x="23" y="54"/>
                      <a:pt x="23" y="54"/>
                      <a:pt x="24" y="55"/>
                    </a:cubicBezTo>
                    <a:cubicBezTo>
                      <a:pt x="25" y="56"/>
                      <a:pt x="25" y="57"/>
                      <a:pt x="26" y="58"/>
                    </a:cubicBezTo>
                    <a:cubicBezTo>
                      <a:pt x="26" y="59"/>
                      <a:pt x="27" y="59"/>
                      <a:pt x="27" y="58"/>
                    </a:cubicBezTo>
                    <a:cubicBezTo>
                      <a:pt x="31" y="55"/>
                      <a:pt x="32" y="54"/>
                      <a:pt x="36" y="51"/>
                    </a:cubicBezTo>
                    <a:cubicBezTo>
                      <a:pt x="36" y="50"/>
                      <a:pt x="37" y="50"/>
                      <a:pt x="37" y="49"/>
                    </a:cubicBezTo>
                    <a:cubicBezTo>
                      <a:pt x="36" y="47"/>
                      <a:pt x="36" y="46"/>
                      <a:pt x="36" y="44"/>
                    </a:cubicBezTo>
                    <a:cubicBezTo>
                      <a:pt x="36" y="43"/>
                      <a:pt x="36" y="43"/>
                      <a:pt x="37" y="42"/>
                    </a:cubicBezTo>
                    <a:cubicBezTo>
                      <a:pt x="38" y="40"/>
                      <a:pt x="38" y="39"/>
                      <a:pt x="40" y="37"/>
                    </a:cubicBezTo>
                    <a:cubicBezTo>
                      <a:pt x="40" y="36"/>
                      <a:pt x="40" y="35"/>
                      <a:pt x="41" y="35"/>
                    </a:cubicBezTo>
                    <a:cubicBezTo>
                      <a:pt x="43" y="34"/>
                      <a:pt x="44" y="34"/>
                      <a:pt x="46" y="33"/>
                    </a:cubicBezTo>
                    <a:cubicBezTo>
                      <a:pt x="46" y="33"/>
                      <a:pt x="47" y="32"/>
                      <a:pt x="47" y="32"/>
                    </a:cubicBezTo>
                    <a:cubicBezTo>
                      <a:pt x="47" y="27"/>
                      <a:pt x="48" y="25"/>
                      <a:pt x="49" y="20"/>
                    </a:cubicBezTo>
                    <a:cubicBezTo>
                      <a:pt x="49" y="19"/>
                      <a:pt x="49" y="19"/>
                      <a:pt x="48" y="19"/>
                    </a:cubicBezTo>
                    <a:cubicBezTo>
                      <a:pt x="46" y="19"/>
                      <a:pt x="46" y="19"/>
                      <a:pt x="44" y="19"/>
                    </a:cubicBezTo>
                    <a:cubicBezTo>
                      <a:pt x="43" y="19"/>
                      <a:pt x="43" y="18"/>
                      <a:pt x="43" y="18"/>
                    </a:cubicBezTo>
                    <a:cubicBezTo>
                      <a:pt x="43" y="18"/>
                      <a:pt x="43" y="16"/>
                      <a:pt x="42" y="15"/>
                    </a:cubicBezTo>
                    <a:cubicBezTo>
                      <a:pt x="42" y="14"/>
                      <a:pt x="42" y="13"/>
                      <a:pt x="42" y="13"/>
                    </a:cubicBezTo>
                    <a:cubicBezTo>
                      <a:pt x="41" y="13"/>
                      <a:pt x="41" y="12"/>
                      <a:pt x="42" y="12"/>
                    </a:cubicBezTo>
                    <a:cubicBezTo>
                      <a:pt x="43" y="9"/>
                      <a:pt x="43" y="8"/>
                      <a:pt x="44" y="5"/>
                    </a:cubicBezTo>
                    <a:cubicBezTo>
                      <a:pt x="44" y="5"/>
                      <a:pt x="44" y="4"/>
                      <a:pt x="44" y="4"/>
                    </a:cubicBezTo>
                    <a:cubicBezTo>
                      <a:pt x="41" y="2"/>
                      <a:pt x="40" y="2"/>
                      <a:pt x="37" y="0"/>
                    </a:cubicBezTo>
                    <a:cubicBezTo>
                      <a:pt x="37" y="0"/>
                      <a:pt x="36" y="0"/>
                      <a:pt x="36" y="0"/>
                    </a:cubicBezTo>
                    <a:cubicBezTo>
                      <a:pt x="34" y="3"/>
                      <a:pt x="34" y="4"/>
                      <a:pt x="32" y="6"/>
                    </a:cubicBezTo>
                    <a:cubicBezTo>
                      <a:pt x="32" y="6"/>
                      <a:pt x="31" y="7"/>
                      <a:pt x="31" y="7"/>
                    </a:cubicBezTo>
                    <a:cubicBezTo>
                      <a:pt x="29" y="7"/>
                      <a:pt x="28" y="7"/>
                      <a:pt x="26" y="8"/>
                    </a:cubicBezTo>
                    <a:cubicBezTo>
                      <a:pt x="26" y="8"/>
                      <a:pt x="25" y="8"/>
                      <a:pt x="25" y="7"/>
                    </a:cubicBezTo>
                    <a:cubicBezTo>
                      <a:pt x="24" y="6"/>
                      <a:pt x="24" y="5"/>
                      <a:pt x="23" y="3"/>
                    </a:cubicBezTo>
                    <a:cubicBezTo>
                      <a:pt x="23" y="3"/>
                      <a:pt x="22" y="3"/>
                      <a:pt x="22" y="3"/>
                    </a:cubicBezTo>
                    <a:cubicBezTo>
                      <a:pt x="18" y="6"/>
                      <a:pt x="16" y="8"/>
                      <a:pt x="13" y="11"/>
                    </a:cubicBezTo>
                    <a:cubicBezTo>
                      <a:pt x="12" y="11"/>
                      <a:pt x="12" y="12"/>
                      <a:pt x="12" y="12"/>
                    </a:cubicBezTo>
                    <a:cubicBezTo>
                      <a:pt x="12" y="15"/>
                      <a:pt x="13" y="16"/>
                      <a:pt x="13" y="18"/>
                    </a:cubicBezTo>
                    <a:cubicBezTo>
                      <a:pt x="13" y="18"/>
                      <a:pt x="13" y="19"/>
                      <a:pt x="12" y="20"/>
                    </a:cubicBezTo>
                    <a:cubicBezTo>
                      <a:pt x="11" y="22"/>
                      <a:pt x="10" y="23"/>
                      <a:pt x="9" y="25"/>
                    </a:cubicBezTo>
                    <a:cubicBezTo>
                      <a:pt x="9" y="26"/>
                      <a:pt x="8" y="26"/>
                      <a:pt x="8" y="26"/>
                    </a:cubicBezTo>
                    <a:cubicBezTo>
                      <a:pt x="6" y="27"/>
                      <a:pt x="5" y="28"/>
                      <a:pt x="3" y="29"/>
                    </a:cubicBezTo>
                    <a:cubicBezTo>
                      <a:pt x="3" y="29"/>
                      <a:pt x="2" y="29"/>
                      <a:pt x="2" y="30"/>
                    </a:cubicBezTo>
                    <a:cubicBezTo>
                      <a:pt x="1" y="35"/>
                      <a:pt x="1" y="37"/>
                      <a:pt x="0" y="42"/>
                    </a:cubicBezTo>
                    <a:cubicBezTo>
                      <a:pt x="0" y="42"/>
                      <a:pt x="0" y="43"/>
                      <a:pt x="1" y="43"/>
                    </a:cubicBezTo>
                    <a:cubicBezTo>
                      <a:pt x="2" y="43"/>
                      <a:pt x="3" y="43"/>
                      <a:pt x="5" y="43"/>
                    </a:cubicBezTo>
                    <a:cubicBezTo>
                      <a:pt x="5" y="43"/>
                      <a:pt x="6" y="43"/>
                      <a:pt x="6" y="44"/>
                    </a:cubicBezTo>
                    <a:cubicBezTo>
                      <a:pt x="6" y="44"/>
                      <a:pt x="6" y="45"/>
                      <a:pt x="6" y="46"/>
                    </a:cubicBezTo>
                    <a:cubicBezTo>
                      <a:pt x="7" y="47"/>
                      <a:pt x="7" y="48"/>
                      <a:pt x="7" y="48"/>
                    </a:cubicBezTo>
                    <a:cubicBezTo>
                      <a:pt x="7" y="49"/>
                      <a:pt x="7" y="50"/>
                      <a:pt x="7" y="50"/>
                    </a:cubicBezTo>
                    <a:cubicBezTo>
                      <a:pt x="6" y="53"/>
                      <a:pt x="6" y="54"/>
                      <a:pt x="5" y="56"/>
                    </a:cubicBezTo>
                    <a:close/>
                    <a:moveTo>
                      <a:pt x="28" y="44"/>
                    </a:moveTo>
                    <a:cubicBezTo>
                      <a:pt x="21" y="50"/>
                      <a:pt x="14" y="49"/>
                      <a:pt x="12" y="42"/>
                    </a:cubicBezTo>
                    <a:cubicBezTo>
                      <a:pt x="10" y="34"/>
                      <a:pt x="13" y="24"/>
                      <a:pt x="20" y="18"/>
                    </a:cubicBezTo>
                    <a:cubicBezTo>
                      <a:pt x="27" y="12"/>
                      <a:pt x="33" y="12"/>
                      <a:pt x="36" y="17"/>
                    </a:cubicBezTo>
                    <a:cubicBezTo>
                      <a:pt x="37" y="18"/>
                      <a:pt x="37" y="19"/>
                      <a:pt x="37" y="20"/>
                    </a:cubicBezTo>
                    <a:cubicBezTo>
                      <a:pt x="37" y="21"/>
                      <a:pt x="38" y="22"/>
                      <a:pt x="38" y="23"/>
                    </a:cubicBezTo>
                    <a:cubicBezTo>
                      <a:pt x="38" y="30"/>
                      <a:pt x="35" y="39"/>
                      <a:pt x="28" y="44"/>
                    </a:cubicBezTo>
                    <a:close/>
                  </a:path>
                </a:pathLst>
              </a:custGeom>
              <a:solidFill>
                <a:srgbClr val="B4B4B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64" name="Freeform 455">
                <a:extLst>
                  <a:ext uri="{FF2B5EF4-FFF2-40B4-BE49-F238E27FC236}">
                    <a16:creationId xmlns:a16="http://schemas.microsoft.com/office/drawing/2014/main" id="{4B91C31E-88DD-42D7-A331-3E2426A31F78}"/>
                  </a:ext>
                </a:extLst>
              </p:cNvPr>
              <p:cNvSpPr>
                <a:spLocks noEditPoints="1"/>
              </p:cNvSpPr>
              <p:nvPr/>
            </p:nvSpPr>
            <p:spPr bwMode="auto">
              <a:xfrm>
                <a:off x="3062" y="1579"/>
                <a:ext cx="109" cy="143"/>
              </a:xfrm>
              <a:custGeom>
                <a:gdLst>
                  <a:gd fmla="*/ 2 w 29" name="T0"/>
                  <a:gd fmla="*/ 30 h 38" name="T1"/>
                  <a:gd fmla="*/ 18 w 29" name="T2"/>
                  <a:gd fmla="*/ 32 h 38" name="T3"/>
                  <a:gd fmla="*/ 27 w 29" name="T4"/>
                  <a:gd fmla="*/ 8 h 38" name="T5"/>
                  <a:gd fmla="*/ 10 w 29" name="T6"/>
                  <a:gd fmla="*/ 6 h 38" name="T7"/>
                  <a:gd fmla="*/ 2 w 29" name="T8"/>
                  <a:gd fmla="*/ 30 h 38" name="T9"/>
                  <a:gd fmla="*/ 16 w 29" name="T10"/>
                  <a:gd fmla="*/ 25 h 38" name="T11"/>
                  <a:gd fmla="*/ 8 w 29" name="T12"/>
                  <a:gd fmla="*/ 24 h 38" name="T13"/>
                  <a:gd fmla="*/ 13 w 29" name="T14"/>
                  <a:gd fmla="*/ 12 h 38" name="T15"/>
                  <a:gd fmla="*/ 21 w 29" name="T16"/>
                  <a:gd fmla="*/ 14 h 38" name="T17"/>
                  <a:gd fmla="*/ 16 w 29" name="T18"/>
                  <a:gd fmla="*/ 25 h 3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8" w="28">
                    <a:moveTo>
                      <a:pt x="2" y="30"/>
                    </a:moveTo>
                    <a:cubicBezTo>
                      <a:pt x="4" y="37"/>
                      <a:pt x="11" y="38"/>
                      <a:pt x="18" y="32"/>
                    </a:cubicBezTo>
                    <a:cubicBezTo>
                      <a:pt x="25" y="26"/>
                      <a:pt x="29" y="15"/>
                      <a:pt x="27" y="8"/>
                    </a:cubicBezTo>
                    <a:cubicBezTo>
                      <a:pt x="25" y="1"/>
                      <a:pt x="17" y="0"/>
                      <a:pt x="10" y="6"/>
                    </a:cubicBezTo>
                    <a:cubicBezTo>
                      <a:pt x="3" y="12"/>
                      <a:pt x="0" y="22"/>
                      <a:pt x="2" y="30"/>
                    </a:cubicBezTo>
                    <a:close/>
                    <a:moveTo>
                      <a:pt x="16" y="25"/>
                    </a:moveTo>
                    <a:cubicBezTo>
                      <a:pt x="13" y="28"/>
                      <a:pt x="9" y="28"/>
                      <a:pt x="8" y="24"/>
                    </a:cubicBezTo>
                    <a:cubicBezTo>
                      <a:pt x="7" y="21"/>
                      <a:pt x="9" y="15"/>
                      <a:pt x="13" y="12"/>
                    </a:cubicBezTo>
                    <a:cubicBezTo>
                      <a:pt x="16" y="10"/>
                      <a:pt x="20" y="10"/>
                      <a:pt x="21" y="14"/>
                    </a:cubicBezTo>
                    <a:cubicBezTo>
                      <a:pt x="22" y="17"/>
                      <a:pt x="20" y="22"/>
                      <a:pt x="16" y="25"/>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65" name="Freeform 456">
                <a:extLst>
                  <a:ext uri="{FF2B5EF4-FFF2-40B4-BE49-F238E27FC236}">
                    <a16:creationId xmlns:a16="http://schemas.microsoft.com/office/drawing/2014/main" id="{AF60ECA5-9CC4-433C-8A4D-E9F3A974582B}"/>
                  </a:ext>
                </a:extLst>
              </p:cNvPr>
              <p:cNvSpPr>
                <a:spLocks noEditPoints="1"/>
              </p:cNvSpPr>
              <p:nvPr/>
            </p:nvSpPr>
            <p:spPr bwMode="auto">
              <a:xfrm>
                <a:off x="2908" y="1436"/>
                <a:ext cx="173" cy="218"/>
              </a:xfrm>
              <a:custGeom>
                <a:gdLst>
                  <a:gd fmla="*/ 0 w 46" name="T0"/>
                  <a:gd fmla="*/ 46 h 58" name="T1"/>
                  <a:gd fmla="*/ 0 w 46" name="T2"/>
                  <a:gd fmla="*/ 46 h 58" name="T3"/>
                  <a:gd fmla="*/ 1 w 46" name="T4"/>
                  <a:gd fmla="*/ 46 h 58" name="T5"/>
                  <a:gd fmla="*/ 6 w 46" name="T6"/>
                  <a:gd fmla="*/ 45 h 58" name="T7"/>
                  <a:gd fmla="*/ 8 w 46" name="T8"/>
                  <a:gd fmla="*/ 48 h 58" name="T9"/>
                  <a:gd fmla="*/ 8 w 46" name="T10"/>
                  <a:gd fmla="*/ 55 h 58" name="T11"/>
                  <a:gd fmla="*/ 15 w 46" name="T12"/>
                  <a:gd fmla="*/ 57 h 58" name="T13"/>
                  <a:gd fmla="*/ 19 w 46" name="T14"/>
                  <a:gd fmla="*/ 52 h 58" name="T15"/>
                  <a:gd fmla="*/ 24 w 46" name="T16"/>
                  <a:gd fmla="*/ 48 h 58" name="T17"/>
                  <a:gd fmla="*/ 28 w 46" name="T18"/>
                  <a:gd fmla="*/ 51 h 58" name="T19"/>
                  <a:gd fmla="*/ 29 w 46" name="T20"/>
                  <a:gd fmla="*/ 51 h 58" name="T21"/>
                  <a:gd fmla="*/ 33 w 46" name="T22"/>
                  <a:gd fmla="*/ 46 h 58" name="T23"/>
                  <a:gd fmla="*/ 37 w 46" name="T24"/>
                  <a:gd fmla="*/ 40 h 58" name="T25"/>
                  <a:gd fmla="*/ 38 w 46" name="T26"/>
                  <a:gd fmla="*/ 27 h 58" name="T27"/>
                  <a:gd fmla="*/ 43 w 46" name="T28"/>
                  <a:gd fmla="*/ 23 h 58" name="T29"/>
                  <a:gd fmla="*/ 46 w 46" name="T30"/>
                  <a:gd fmla="*/ 12 h 58" name="T31"/>
                  <a:gd fmla="*/ 42 w 46" name="T32"/>
                  <a:gd fmla="*/ 12 h 58" name="T33"/>
                  <a:gd fmla="*/ 38 w 46" name="T34"/>
                  <a:gd fmla="*/ 13 h 58" name="T35"/>
                  <a:gd fmla="*/ 35 w 46" name="T36"/>
                  <a:gd fmla="*/ 9 h 58" name="T37"/>
                  <a:gd fmla="*/ 36 w 46" name="T38"/>
                  <a:gd fmla="*/ 2 h 58" name="T39"/>
                  <a:gd fmla="*/ 28 w 46" name="T40"/>
                  <a:gd fmla="*/ 0 h 58" name="T41"/>
                  <a:gd fmla="*/ 24 w 46" name="T42"/>
                  <a:gd fmla="*/ 6 h 58" name="T43"/>
                  <a:gd fmla="*/ 19 w 46" name="T44"/>
                  <a:gd fmla="*/ 10 h 58" name="T45"/>
                  <a:gd fmla="*/ 14 w 46" name="T46"/>
                  <a:gd fmla="*/ 7 h 58" name="T47"/>
                  <a:gd fmla="*/ 14 w 46" name="T48"/>
                  <a:gd fmla="*/ 8 h 58" name="T49"/>
                  <a:gd fmla="*/ 6 w 46" name="T50"/>
                  <a:gd fmla="*/ 18 h 58" name="T51"/>
                  <a:gd fmla="*/ 7 w 46" name="T52"/>
                  <a:gd fmla="*/ 24 h 58" name="T53"/>
                  <a:gd fmla="*/ 6 w 46" name="T54"/>
                  <a:gd fmla="*/ 29 h 58" name="T55"/>
                  <a:gd fmla="*/ 0 w 46" name="T56"/>
                  <a:gd fmla="*/ 34 h 58" name="T57"/>
                  <a:gd fmla="*/ 0 w 46" name="T58"/>
                  <a:gd fmla="*/ 45 h 58" name="T59"/>
                  <a:gd fmla="*/ 25 w 46" name="T60"/>
                  <a:gd fmla="*/ 18 h 58" name="T61"/>
                  <a:gd fmla="*/ 17 w 46" name="T62"/>
                  <a:gd fmla="*/ 40 h 58"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57" w="46">
                    <a:moveTo>
                      <a:pt x="0" y="45"/>
                    </a:moveTo>
                    <a:cubicBezTo>
                      <a:pt x="0" y="46"/>
                      <a:pt x="0" y="46"/>
                      <a:pt x="0" y="46"/>
                    </a:cubicBezTo>
                    <a:cubicBezTo>
                      <a:pt x="0" y="46"/>
                      <a:pt x="0" y="46"/>
                      <a:pt x="0" y="46"/>
                    </a:cubicBezTo>
                    <a:cubicBezTo>
                      <a:pt x="0" y="46"/>
                      <a:pt x="0" y="46"/>
                      <a:pt x="0" y="46"/>
                    </a:cubicBezTo>
                    <a:cubicBezTo>
                      <a:pt x="1" y="46"/>
                      <a:pt x="1" y="46"/>
                      <a:pt x="1" y="46"/>
                    </a:cubicBezTo>
                    <a:cubicBezTo>
                      <a:pt x="1" y="46"/>
                      <a:pt x="1" y="46"/>
                      <a:pt x="1" y="46"/>
                    </a:cubicBezTo>
                    <a:cubicBezTo>
                      <a:pt x="5" y="46"/>
                      <a:pt x="5" y="46"/>
                      <a:pt x="5" y="46"/>
                    </a:cubicBezTo>
                    <a:cubicBezTo>
                      <a:pt x="6" y="45"/>
                      <a:pt x="6" y="45"/>
                      <a:pt x="6" y="45"/>
                    </a:cubicBezTo>
                    <a:cubicBezTo>
                      <a:pt x="6" y="45"/>
                      <a:pt x="6" y="45"/>
                      <a:pt x="6" y="45"/>
                    </a:cubicBezTo>
                    <a:cubicBezTo>
                      <a:pt x="7" y="46"/>
                      <a:pt x="7" y="47"/>
                      <a:pt x="8" y="48"/>
                    </a:cubicBezTo>
                    <a:cubicBezTo>
                      <a:pt x="8" y="49"/>
                      <a:pt x="8" y="49"/>
                      <a:pt x="8" y="50"/>
                    </a:cubicBezTo>
                    <a:cubicBezTo>
                      <a:pt x="8" y="52"/>
                      <a:pt x="8" y="53"/>
                      <a:pt x="8" y="55"/>
                    </a:cubicBezTo>
                    <a:cubicBezTo>
                      <a:pt x="7" y="56"/>
                      <a:pt x="8" y="56"/>
                      <a:pt x="8" y="56"/>
                    </a:cubicBezTo>
                    <a:cubicBezTo>
                      <a:pt x="11" y="57"/>
                      <a:pt x="12" y="57"/>
                      <a:pt x="15" y="57"/>
                    </a:cubicBezTo>
                    <a:cubicBezTo>
                      <a:pt x="15" y="58"/>
                      <a:pt x="16" y="57"/>
                      <a:pt x="16" y="57"/>
                    </a:cubicBezTo>
                    <a:cubicBezTo>
                      <a:pt x="17" y="55"/>
                      <a:pt x="18" y="54"/>
                      <a:pt x="19" y="52"/>
                    </a:cubicBezTo>
                    <a:cubicBezTo>
                      <a:pt x="19" y="51"/>
                      <a:pt x="20" y="51"/>
                      <a:pt x="20" y="50"/>
                    </a:cubicBezTo>
                    <a:cubicBezTo>
                      <a:pt x="22" y="50"/>
                      <a:pt x="22" y="49"/>
                      <a:pt x="24" y="48"/>
                    </a:cubicBezTo>
                    <a:cubicBezTo>
                      <a:pt x="24" y="48"/>
                      <a:pt x="25" y="48"/>
                      <a:pt x="25" y="48"/>
                    </a:cubicBezTo>
                    <a:cubicBezTo>
                      <a:pt x="26" y="49"/>
                      <a:pt x="27" y="50"/>
                      <a:pt x="28" y="51"/>
                    </a:cubicBezTo>
                    <a:cubicBezTo>
                      <a:pt x="28" y="51"/>
                      <a:pt x="29" y="51"/>
                      <a:pt x="29" y="51"/>
                    </a:cubicBezTo>
                    <a:cubicBezTo>
                      <a:pt x="29" y="51"/>
                      <a:pt x="29" y="51"/>
                      <a:pt x="29" y="51"/>
                    </a:cubicBezTo>
                    <a:cubicBezTo>
                      <a:pt x="32" y="51"/>
                      <a:pt x="32" y="51"/>
                      <a:pt x="32" y="51"/>
                    </a:cubicBezTo>
                    <a:cubicBezTo>
                      <a:pt x="33" y="46"/>
                      <a:pt x="33" y="46"/>
                      <a:pt x="33" y="46"/>
                    </a:cubicBezTo>
                    <a:cubicBezTo>
                      <a:pt x="34" y="45"/>
                      <a:pt x="35" y="43"/>
                      <a:pt x="36" y="41"/>
                    </a:cubicBezTo>
                    <a:cubicBezTo>
                      <a:pt x="37" y="41"/>
                      <a:pt x="37" y="40"/>
                      <a:pt x="37" y="40"/>
                    </a:cubicBezTo>
                    <a:cubicBezTo>
                      <a:pt x="36" y="39"/>
                      <a:pt x="36" y="38"/>
                      <a:pt x="36" y="37"/>
                    </a:cubicBezTo>
                    <a:cubicBezTo>
                      <a:pt x="38" y="27"/>
                      <a:pt x="38" y="27"/>
                      <a:pt x="38" y="27"/>
                    </a:cubicBezTo>
                    <a:cubicBezTo>
                      <a:pt x="40" y="26"/>
                      <a:pt x="41" y="25"/>
                      <a:pt x="43" y="24"/>
                    </a:cubicBezTo>
                    <a:cubicBezTo>
                      <a:pt x="43" y="24"/>
                      <a:pt x="43" y="23"/>
                      <a:pt x="43" y="23"/>
                    </a:cubicBezTo>
                    <a:cubicBezTo>
                      <a:pt x="43" y="20"/>
                      <a:pt x="43" y="18"/>
                      <a:pt x="43" y="16"/>
                    </a:cubicBezTo>
                    <a:cubicBezTo>
                      <a:pt x="46" y="12"/>
                      <a:pt x="46" y="12"/>
                      <a:pt x="46" y="12"/>
                    </a:cubicBezTo>
                    <a:cubicBezTo>
                      <a:pt x="42" y="12"/>
                      <a:pt x="42" y="12"/>
                      <a:pt x="42" y="12"/>
                    </a:cubicBezTo>
                    <a:cubicBezTo>
                      <a:pt x="42" y="12"/>
                      <a:pt x="42" y="12"/>
                      <a:pt x="42" y="12"/>
                    </a:cubicBezTo>
                    <a:cubicBezTo>
                      <a:pt x="42" y="12"/>
                      <a:pt x="42" y="12"/>
                      <a:pt x="42" y="12"/>
                    </a:cubicBezTo>
                    <a:cubicBezTo>
                      <a:pt x="40" y="12"/>
                      <a:pt x="40" y="13"/>
                      <a:pt x="38" y="13"/>
                    </a:cubicBezTo>
                    <a:cubicBezTo>
                      <a:pt x="37" y="13"/>
                      <a:pt x="37" y="13"/>
                      <a:pt x="37" y="13"/>
                    </a:cubicBezTo>
                    <a:cubicBezTo>
                      <a:pt x="36" y="11"/>
                      <a:pt x="36" y="11"/>
                      <a:pt x="35" y="9"/>
                    </a:cubicBezTo>
                    <a:cubicBezTo>
                      <a:pt x="34" y="9"/>
                      <a:pt x="34" y="9"/>
                      <a:pt x="34" y="8"/>
                    </a:cubicBezTo>
                    <a:cubicBezTo>
                      <a:pt x="35" y="6"/>
                      <a:pt x="35" y="5"/>
                      <a:pt x="36" y="2"/>
                    </a:cubicBezTo>
                    <a:cubicBezTo>
                      <a:pt x="36" y="2"/>
                      <a:pt x="34" y="1"/>
                      <a:pt x="34" y="1"/>
                    </a:cubicBezTo>
                    <a:cubicBezTo>
                      <a:pt x="31" y="0"/>
                      <a:pt x="31" y="1"/>
                      <a:pt x="28" y="0"/>
                    </a:cubicBezTo>
                    <a:cubicBezTo>
                      <a:pt x="28" y="0"/>
                      <a:pt x="27" y="1"/>
                      <a:pt x="27" y="1"/>
                    </a:cubicBezTo>
                    <a:cubicBezTo>
                      <a:pt x="26" y="3"/>
                      <a:pt x="25" y="4"/>
                      <a:pt x="24" y="6"/>
                    </a:cubicBezTo>
                    <a:cubicBezTo>
                      <a:pt x="24" y="7"/>
                      <a:pt x="23" y="7"/>
                      <a:pt x="23" y="7"/>
                    </a:cubicBezTo>
                    <a:cubicBezTo>
                      <a:pt x="21" y="8"/>
                      <a:pt x="20" y="9"/>
                      <a:pt x="19" y="10"/>
                    </a:cubicBezTo>
                    <a:cubicBezTo>
                      <a:pt x="18" y="10"/>
                      <a:pt x="18" y="8"/>
                      <a:pt x="18" y="8"/>
                    </a:cubicBezTo>
                    <a:cubicBezTo>
                      <a:pt x="14" y="7"/>
                      <a:pt x="14" y="7"/>
                      <a:pt x="14" y="7"/>
                    </a:cubicBezTo>
                    <a:cubicBezTo>
                      <a:pt x="14" y="7"/>
                      <a:pt x="14" y="7"/>
                      <a:pt x="14" y="7"/>
                    </a:cubicBezTo>
                    <a:cubicBezTo>
                      <a:pt x="14" y="7"/>
                      <a:pt x="14" y="7"/>
                      <a:pt x="14" y="8"/>
                    </a:cubicBezTo>
                    <a:cubicBezTo>
                      <a:pt x="11" y="11"/>
                      <a:pt x="9" y="13"/>
                      <a:pt x="6" y="16"/>
                    </a:cubicBezTo>
                    <a:cubicBezTo>
                      <a:pt x="6" y="17"/>
                      <a:pt x="6" y="17"/>
                      <a:pt x="6" y="18"/>
                    </a:cubicBezTo>
                    <a:cubicBezTo>
                      <a:pt x="7" y="20"/>
                      <a:pt x="7" y="20"/>
                      <a:pt x="8" y="22"/>
                    </a:cubicBezTo>
                    <a:cubicBezTo>
                      <a:pt x="8" y="22"/>
                      <a:pt x="8" y="23"/>
                      <a:pt x="7" y="24"/>
                    </a:cubicBezTo>
                    <a:cubicBezTo>
                      <a:pt x="7" y="24"/>
                      <a:pt x="7" y="25"/>
                      <a:pt x="6" y="26"/>
                    </a:cubicBezTo>
                    <a:cubicBezTo>
                      <a:pt x="6" y="28"/>
                      <a:pt x="6" y="29"/>
                      <a:pt x="6" y="29"/>
                    </a:cubicBezTo>
                    <a:cubicBezTo>
                      <a:pt x="5" y="30"/>
                      <a:pt x="5" y="30"/>
                      <a:pt x="5" y="31"/>
                    </a:cubicBezTo>
                    <a:cubicBezTo>
                      <a:pt x="3" y="32"/>
                      <a:pt x="2" y="32"/>
                      <a:pt x="0" y="34"/>
                    </a:cubicBezTo>
                    <a:cubicBezTo>
                      <a:pt x="0" y="34"/>
                      <a:pt x="0" y="35"/>
                      <a:pt x="0" y="35"/>
                    </a:cubicBezTo>
                    <a:cubicBezTo>
                      <a:pt x="0" y="39"/>
                      <a:pt x="0" y="41"/>
                      <a:pt x="0" y="45"/>
                    </a:cubicBezTo>
                    <a:close/>
                    <a:moveTo>
                      <a:pt x="14" y="28"/>
                    </a:moveTo>
                    <a:cubicBezTo>
                      <a:pt x="16" y="22"/>
                      <a:pt x="21" y="17"/>
                      <a:pt x="25" y="18"/>
                    </a:cubicBezTo>
                    <a:cubicBezTo>
                      <a:pt x="30" y="18"/>
                      <a:pt x="31" y="24"/>
                      <a:pt x="29" y="30"/>
                    </a:cubicBezTo>
                    <a:cubicBezTo>
                      <a:pt x="27" y="36"/>
                      <a:pt x="22" y="41"/>
                      <a:pt x="17" y="40"/>
                    </a:cubicBezTo>
                    <a:cubicBezTo>
                      <a:pt x="13" y="39"/>
                      <a:pt x="12" y="34"/>
                      <a:pt x="14" y="28"/>
                    </a:cubicBezTo>
                    <a:close/>
                  </a:path>
                </a:pathLst>
              </a:custGeom>
              <a:solidFill>
                <a:srgbClr val="59585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66" name="Freeform 457">
                <a:extLst>
                  <a:ext uri="{FF2B5EF4-FFF2-40B4-BE49-F238E27FC236}">
                    <a16:creationId xmlns:a16="http://schemas.microsoft.com/office/drawing/2014/main" id="{776902A4-CB47-4322-B828-33EC5294B0B7}"/>
                  </a:ext>
                </a:extLst>
              </p:cNvPr>
              <p:cNvSpPr>
                <a:spLocks noEditPoints="1"/>
              </p:cNvSpPr>
              <p:nvPr/>
            </p:nvSpPr>
            <p:spPr bwMode="auto">
              <a:xfrm>
                <a:off x="2923" y="1436"/>
                <a:ext cx="162" cy="218"/>
              </a:xfrm>
              <a:custGeom>
                <a:gdLst>
                  <a:gd fmla="*/ 0 w 43" name="T0"/>
                  <a:gd fmla="*/ 34 h 58" name="T1"/>
                  <a:gd fmla="*/ 0 w 43" name="T2"/>
                  <a:gd fmla="*/ 36 h 58" name="T3"/>
                  <a:gd fmla="*/ 0 w 43" name="T4"/>
                  <a:gd fmla="*/ 46 h 58" name="T5"/>
                  <a:gd fmla="*/ 1 w 43" name="T6"/>
                  <a:gd fmla="*/ 46 h 58" name="T7"/>
                  <a:gd fmla="*/ 5 w 43" name="T8"/>
                  <a:gd fmla="*/ 45 h 58" name="T9"/>
                  <a:gd fmla="*/ 6 w 43" name="T10"/>
                  <a:gd fmla="*/ 46 h 58" name="T11"/>
                  <a:gd fmla="*/ 8 w 43" name="T12"/>
                  <a:gd fmla="*/ 49 h 58" name="T13"/>
                  <a:gd fmla="*/ 8 w 43" name="T14"/>
                  <a:gd fmla="*/ 50 h 58" name="T15"/>
                  <a:gd fmla="*/ 7 w 43" name="T16"/>
                  <a:gd fmla="*/ 56 h 58" name="T17"/>
                  <a:gd fmla="*/ 8 w 43" name="T18"/>
                  <a:gd fmla="*/ 57 h 58" name="T19"/>
                  <a:gd fmla="*/ 15 w 43" name="T20"/>
                  <a:gd fmla="*/ 58 h 58" name="T21"/>
                  <a:gd fmla="*/ 16 w 43" name="T22"/>
                  <a:gd fmla="*/ 57 h 58" name="T23"/>
                  <a:gd fmla="*/ 19 w 43" name="T24"/>
                  <a:gd fmla="*/ 52 h 58" name="T25"/>
                  <a:gd fmla="*/ 20 w 43" name="T26"/>
                  <a:gd fmla="*/ 51 h 58" name="T27"/>
                  <a:gd fmla="*/ 24 w 43" name="T28"/>
                  <a:gd fmla="*/ 49 h 58" name="T29"/>
                  <a:gd fmla="*/ 25 w 43" name="T30"/>
                  <a:gd fmla="*/ 49 h 58" name="T31"/>
                  <a:gd fmla="*/ 28 w 43" name="T32"/>
                  <a:gd fmla="*/ 51 h 58" name="T33"/>
                  <a:gd fmla="*/ 29 w 43" name="T34"/>
                  <a:gd fmla="*/ 51 h 58" name="T35"/>
                  <a:gd fmla="*/ 36 w 43" name="T36"/>
                  <a:gd fmla="*/ 42 h 58" name="T37"/>
                  <a:gd fmla="*/ 37 w 43" name="T38"/>
                  <a:gd fmla="*/ 40 h 58" name="T39"/>
                  <a:gd fmla="*/ 35 w 43" name="T40"/>
                  <a:gd fmla="*/ 36 h 58" name="T41"/>
                  <a:gd fmla="*/ 35 w 43" name="T42"/>
                  <a:gd fmla="*/ 35 h 58" name="T43"/>
                  <a:gd fmla="*/ 36 w 43" name="T44"/>
                  <a:gd fmla="*/ 32 h 58" name="T45"/>
                  <a:gd fmla="*/ 37 w 43" name="T46"/>
                  <a:gd fmla="*/ 29 h 58" name="T47"/>
                  <a:gd fmla="*/ 38 w 43" name="T48"/>
                  <a:gd fmla="*/ 28 h 58" name="T49"/>
                  <a:gd fmla="*/ 43 w 43" name="T50"/>
                  <a:gd fmla="*/ 24 h 58" name="T51"/>
                  <a:gd fmla="*/ 43 w 43" name="T52"/>
                  <a:gd fmla="*/ 23 h 58" name="T53"/>
                  <a:gd fmla="*/ 43 w 43" name="T54"/>
                  <a:gd fmla="*/ 13 h 58" name="T55"/>
                  <a:gd fmla="*/ 42 w 43" name="T56"/>
                  <a:gd fmla="*/ 12 h 58" name="T57"/>
                  <a:gd fmla="*/ 38 w 43" name="T58"/>
                  <a:gd fmla="*/ 14 h 58" name="T59"/>
                  <a:gd fmla="*/ 37 w 43" name="T60"/>
                  <a:gd fmla="*/ 13 h 58" name="T61"/>
                  <a:gd fmla="*/ 35 w 43" name="T62"/>
                  <a:gd fmla="*/ 10 h 58" name="T63"/>
                  <a:gd fmla="*/ 34 w 43" name="T64"/>
                  <a:gd fmla="*/ 9 h 58" name="T65"/>
                  <a:gd fmla="*/ 36 w 43" name="T66"/>
                  <a:gd fmla="*/ 3 h 58" name="T67"/>
                  <a:gd fmla="*/ 35 w 43" name="T68"/>
                  <a:gd fmla="*/ 2 h 58" name="T69"/>
                  <a:gd fmla="*/ 28 w 43" name="T70"/>
                  <a:gd fmla="*/ 1 h 58" name="T71"/>
                  <a:gd fmla="*/ 27 w 43" name="T72"/>
                  <a:gd fmla="*/ 1 h 58" name="T73"/>
                  <a:gd fmla="*/ 24 w 43" name="T74"/>
                  <a:gd fmla="*/ 7 h 58" name="T75"/>
                  <a:gd fmla="*/ 23 w 43" name="T76"/>
                  <a:gd fmla="*/ 8 h 58" name="T77"/>
                  <a:gd fmla="*/ 19 w 43" name="T78"/>
                  <a:gd fmla="*/ 10 h 58" name="T79"/>
                  <a:gd fmla="*/ 18 w 43" name="T80"/>
                  <a:gd fmla="*/ 10 h 58" name="T81"/>
                  <a:gd fmla="*/ 15 w 43" name="T82"/>
                  <a:gd fmla="*/ 8 h 58" name="T83"/>
                  <a:gd fmla="*/ 14 w 43" name="T84"/>
                  <a:gd fmla="*/ 8 h 58" name="T85"/>
                  <a:gd fmla="*/ 6 w 43" name="T86"/>
                  <a:gd fmla="*/ 17 h 58" name="T87"/>
                  <a:gd fmla="*/ 6 w 43" name="T88"/>
                  <a:gd fmla="*/ 18 h 58" name="T89"/>
                  <a:gd fmla="*/ 8 w 43" name="T90"/>
                  <a:gd fmla="*/ 23 h 58" name="T91"/>
                  <a:gd fmla="*/ 7 w 43" name="T92"/>
                  <a:gd fmla="*/ 24 h 58" name="T93"/>
                  <a:gd fmla="*/ 6 w 43" name="T94"/>
                  <a:gd fmla="*/ 27 h 58" name="T95"/>
                  <a:gd fmla="*/ 5 w 43" name="T96"/>
                  <a:gd fmla="*/ 30 h 58" name="T97"/>
                  <a:gd fmla="*/ 5 w 43" name="T98"/>
                  <a:gd fmla="*/ 31 h 58" name="T99"/>
                  <a:gd fmla="*/ 0 w 43" name="T100"/>
                  <a:gd fmla="*/ 34 h 58" name="T101"/>
                  <a:gd fmla="*/ 16 w 43" name="T102"/>
                  <a:gd fmla="*/ 45 h 58" name="T103"/>
                  <a:gd fmla="*/ 11 w 43" name="T104"/>
                  <a:gd fmla="*/ 28 h 58" name="T105"/>
                  <a:gd fmla="*/ 27 w 43" name="T106"/>
                  <a:gd fmla="*/ 14 h 58" name="T107"/>
                  <a:gd fmla="*/ 33 w 43" name="T108"/>
                  <a:gd fmla="*/ 28 h 58" name="T109"/>
                  <a:gd fmla="*/ 32 w 43" name="T110"/>
                  <a:gd fmla="*/ 31 h 58" name="T111"/>
                  <a:gd fmla="*/ 31 w 43" name="T112"/>
                  <a:gd fmla="*/ 34 h 58" name="T113"/>
                  <a:gd fmla="*/ 16 w 43" name="T114"/>
                  <a:gd fmla="*/ 45 h 58"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57" w="43">
                    <a:moveTo>
                      <a:pt x="0" y="34"/>
                    </a:moveTo>
                    <a:cubicBezTo>
                      <a:pt x="0" y="35"/>
                      <a:pt x="0" y="35"/>
                      <a:pt x="0" y="36"/>
                    </a:cubicBezTo>
                    <a:cubicBezTo>
                      <a:pt x="0" y="40"/>
                      <a:pt x="0" y="42"/>
                      <a:pt x="0" y="46"/>
                    </a:cubicBezTo>
                    <a:cubicBezTo>
                      <a:pt x="0" y="46"/>
                      <a:pt x="0" y="47"/>
                      <a:pt x="1" y="46"/>
                    </a:cubicBezTo>
                    <a:cubicBezTo>
                      <a:pt x="2" y="46"/>
                      <a:pt x="3" y="46"/>
                      <a:pt x="5" y="45"/>
                    </a:cubicBezTo>
                    <a:cubicBezTo>
                      <a:pt x="5" y="45"/>
                      <a:pt x="6" y="45"/>
                      <a:pt x="6" y="46"/>
                    </a:cubicBezTo>
                    <a:cubicBezTo>
                      <a:pt x="7" y="47"/>
                      <a:pt x="7" y="48"/>
                      <a:pt x="8" y="49"/>
                    </a:cubicBezTo>
                    <a:cubicBezTo>
                      <a:pt x="8" y="49"/>
                      <a:pt x="8" y="50"/>
                      <a:pt x="8" y="50"/>
                    </a:cubicBezTo>
                    <a:cubicBezTo>
                      <a:pt x="8" y="53"/>
                      <a:pt x="8" y="54"/>
                      <a:pt x="7" y="56"/>
                    </a:cubicBezTo>
                    <a:cubicBezTo>
                      <a:pt x="7" y="56"/>
                      <a:pt x="7" y="57"/>
                      <a:pt x="8" y="57"/>
                    </a:cubicBezTo>
                    <a:cubicBezTo>
                      <a:pt x="11" y="57"/>
                      <a:pt x="12" y="58"/>
                      <a:pt x="15" y="58"/>
                    </a:cubicBezTo>
                    <a:cubicBezTo>
                      <a:pt x="15" y="58"/>
                      <a:pt x="16" y="58"/>
                      <a:pt x="16" y="57"/>
                    </a:cubicBezTo>
                    <a:cubicBezTo>
                      <a:pt x="17" y="55"/>
                      <a:pt x="18" y="54"/>
                      <a:pt x="19" y="52"/>
                    </a:cubicBezTo>
                    <a:cubicBezTo>
                      <a:pt x="19" y="52"/>
                      <a:pt x="20" y="51"/>
                      <a:pt x="20" y="51"/>
                    </a:cubicBezTo>
                    <a:cubicBezTo>
                      <a:pt x="22" y="50"/>
                      <a:pt x="22" y="50"/>
                      <a:pt x="24" y="49"/>
                    </a:cubicBezTo>
                    <a:cubicBezTo>
                      <a:pt x="24" y="48"/>
                      <a:pt x="25" y="48"/>
                      <a:pt x="25" y="49"/>
                    </a:cubicBezTo>
                    <a:cubicBezTo>
                      <a:pt x="26" y="50"/>
                      <a:pt x="27" y="50"/>
                      <a:pt x="28" y="51"/>
                    </a:cubicBezTo>
                    <a:cubicBezTo>
                      <a:pt x="28" y="51"/>
                      <a:pt x="29" y="51"/>
                      <a:pt x="29" y="51"/>
                    </a:cubicBezTo>
                    <a:cubicBezTo>
                      <a:pt x="32" y="47"/>
                      <a:pt x="34" y="45"/>
                      <a:pt x="36" y="42"/>
                    </a:cubicBezTo>
                    <a:cubicBezTo>
                      <a:pt x="37" y="41"/>
                      <a:pt x="37" y="41"/>
                      <a:pt x="37" y="40"/>
                    </a:cubicBezTo>
                    <a:cubicBezTo>
                      <a:pt x="36" y="39"/>
                      <a:pt x="36" y="38"/>
                      <a:pt x="35" y="36"/>
                    </a:cubicBezTo>
                    <a:cubicBezTo>
                      <a:pt x="35" y="36"/>
                      <a:pt x="35" y="35"/>
                      <a:pt x="35" y="35"/>
                    </a:cubicBezTo>
                    <a:cubicBezTo>
                      <a:pt x="35" y="35"/>
                      <a:pt x="36" y="33"/>
                      <a:pt x="36" y="32"/>
                    </a:cubicBezTo>
                    <a:cubicBezTo>
                      <a:pt x="37" y="31"/>
                      <a:pt x="37" y="29"/>
                      <a:pt x="37" y="29"/>
                    </a:cubicBezTo>
                    <a:cubicBezTo>
                      <a:pt x="37" y="29"/>
                      <a:pt x="38" y="28"/>
                      <a:pt x="38" y="28"/>
                    </a:cubicBezTo>
                    <a:cubicBezTo>
                      <a:pt x="40" y="26"/>
                      <a:pt x="41" y="26"/>
                      <a:pt x="43" y="24"/>
                    </a:cubicBezTo>
                    <a:cubicBezTo>
                      <a:pt x="43" y="24"/>
                      <a:pt x="43" y="24"/>
                      <a:pt x="43" y="23"/>
                    </a:cubicBezTo>
                    <a:cubicBezTo>
                      <a:pt x="43" y="19"/>
                      <a:pt x="43" y="17"/>
                      <a:pt x="43" y="13"/>
                    </a:cubicBezTo>
                    <a:cubicBezTo>
                      <a:pt x="43" y="13"/>
                      <a:pt x="43" y="12"/>
                      <a:pt x="42" y="12"/>
                    </a:cubicBezTo>
                    <a:cubicBezTo>
                      <a:pt x="40" y="13"/>
                      <a:pt x="40" y="13"/>
                      <a:pt x="38" y="14"/>
                    </a:cubicBezTo>
                    <a:cubicBezTo>
                      <a:pt x="37" y="14"/>
                      <a:pt x="37" y="13"/>
                      <a:pt x="37" y="13"/>
                    </a:cubicBezTo>
                    <a:cubicBezTo>
                      <a:pt x="36" y="12"/>
                      <a:pt x="36" y="11"/>
                      <a:pt x="35" y="10"/>
                    </a:cubicBezTo>
                    <a:cubicBezTo>
                      <a:pt x="34" y="10"/>
                      <a:pt x="34" y="9"/>
                      <a:pt x="34" y="9"/>
                    </a:cubicBezTo>
                    <a:cubicBezTo>
                      <a:pt x="35" y="6"/>
                      <a:pt x="35" y="5"/>
                      <a:pt x="36" y="3"/>
                    </a:cubicBezTo>
                    <a:cubicBezTo>
                      <a:pt x="36" y="2"/>
                      <a:pt x="36" y="2"/>
                      <a:pt x="35" y="2"/>
                    </a:cubicBezTo>
                    <a:cubicBezTo>
                      <a:pt x="32" y="1"/>
                      <a:pt x="31" y="1"/>
                      <a:pt x="28" y="1"/>
                    </a:cubicBezTo>
                    <a:cubicBezTo>
                      <a:pt x="27" y="0"/>
                      <a:pt x="27" y="1"/>
                      <a:pt x="27" y="1"/>
                    </a:cubicBezTo>
                    <a:cubicBezTo>
                      <a:pt x="26" y="3"/>
                      <a:pt x="25" y="5"/>
                      <a:pt x="24" y="7"/>
                    </a:cubicBezTo>
                    <a:cubicBezTo>
                      <a:pt x="24" y="7"/>
                      <a:pt x="23" y="8"/>
                      <a:pt x="23" y="8"/>
                    </a:cubicBezTo>
                    <a:cubicBezTo>
                      <a:pt x="21" y="9"/>
                      <a:pt x="20" y="9"/>
                      <a:pt x="19" y="10"/>
                    </a:cubicBezTo>
                    <a:cubicBezTo>
                      <a:pt x="18" y="10"/>
                      <a:pt x="18" y="10"/>
                      <a:pt x="18" y="10"/>
                    </a:cubicBezTo>
                    <a:cubicBezTo>
                      <a:pt x="16" y="9"/>
                      <a:pt x="16" y="9"/>
                      <a:pt x="15" y="8"/>
                    </a:cubicBezTo>
                    <a:cubicBezTo>
                      <a:pt x="14" y="7"/>
                      <a:pt x="14" y="8"/>
                      <a:pt x="14" y="8"/>
                    </a:cubicBezTo>
                    <a:cubicBezTo>
                      <a:pt x="11" y="12"/>
                      <a:pt x="9" y="13"/>
                      <a:pt x="6" y="17"/>
                    </a:cubicBezTo>
                    <a:cubicBezTo>
                      <a:pt x="6" y="17"/>
                      <a:pt x="6" y="18"/>
                      <a:pt x="6" y="18"/>
                    </a:cubicBezTo>
                    <a:cubicBezTo>
                      <a:pt x="7" y="20"/>
                      <a:pt x="7" y="21"/>
                      <a:pt x="8" y="23"/>
                    </a:cubicBezTo>
                    <a:cubicBezTo>
                      <a:pt x="8" y="23"/>
                      <a:pt x="8" y="24"/>
                      <a:pt x="7" y="24"/>
                    </a:cubicBezTo>
                    <a:cubicBezTo>
                      <a:pt x="7" y="24"/>
                      <a:pt x="7" y="26"/>
                      <a:pt x="6" y="27"/>
                    </a:cubicBezTo>
                    <a:cubicBezTo>
                      <a:pt x="6" y="28"/>
                      <a:pt x="5" y="30"/>
                      <a:pt x="5" y="30"/>
                    </a:cubicBezTo>
                    <a:cubicBezTo>
                      <a:pt x="5" y="30"/>
                      <a:pt x="5" y="31"/>
                      <a:pt x="5" y="31"/>
                    </a:cubicBezTo>
                    <a:cubicBezTo>
                      <a:pt x="3" y="32"/>
                      <a:pt x="2" y="33"/>
                      <a:pt x="0" y="34"/>
                    </a:cubicBezTo>
                    <a:close/>
                    <a:moveTo>
                      <a:pt x="16" y="45"/>
                    </a:moveTo>
                    <a:cubicBezTo>
                      <a:pt x="10" y="44"/>
                      <a:pt x="8" y="36"/>
                      <a:pt x="11" y="28"/>
                    </a:cubicBezTo>
                    <a:cubicBezTo>
                      <a:pt x="14" y="19"/>
                      <a:pt x="21" y="13"/>
                      <a:pt x="27" y="14"/>
                    </a:cubicBezTo>
                    <a:cubicBezTo>
                      <a:pt x="32" y="14"/>
                      <a:pt x="35" y="21"/>
                      <a:pt x="33" y="28"/>
                    </a:cubicBezTo>
                    <a:cubicBezTo>
                      <a:pt x="33" y="29"/>
                      <a:pt x="32" y="30"/>
                      <a:pt x="32" y="31"/>
                    </a:cubicBezTo>
                    <a:cubicBezTo>
                      <a:pt x="32" y="32"/>
                      <a:pt x="31" y="33"/>
                      <a:pt x="31" y="34"/>
                    </a:cubicBezTo>
                    <a:cubicBezTo>
                      <a:pt x="27" y="41"/>
                      <a:pt x="21" y="46"/>
                      <a:pt x="16" y="45"/>
                    </a:cubicBezTo>
                    <a:close/>
                  </a:path>
                </a:pathLst>
              </a:custGeom>
              <a:solidFill>
                <a:srgbClr val="B4B4B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67" name="Freeform 458">
                <a:extLst>
                  <a:ext uri="{FF2B5EF4-FFF2-40B4-BE49-F238E27FC236}">
                    <a16:creationId xmlns:a16="http://schemas.microsoft.com/office/drawing/2014/main" id="{F6B573D4-6515-4DB2-B87B-533096D895FA}"/>
                  </a:ext>
                </a:extLst>
              </p:cNvPr>
              <p:cNvSpPr>
                <a:spLocks noEditPoints="1"/>
              </p:cNvSpPr>
              <p:nvPr/>
            </p:nvSpPr>
            <p:spPr bwMode="auto">
              <a:xfrm>
                <a:off x="2953" y="1485"/>
                <a:ext cx="102" cy="124"/>
              </a:xfrm>
              <a:custGeom>
                <a:gdLst>
                  <a:gd fmla="*/ 3 w 27" name="T0"/>
                  <a:gd fmla="*/ 15 h 33" name="T1"/>
                  <a:gd fmla="*/ 8 w 27" name="T2"/>
                  <a:gd fmla="*/ 32 h 33" name="T3"/>
                  <a:gd fmla="*/ 24 w 27" name="T4"/>
                  <a:gd fmla="*/ 18 h 33" name="T5"/>
                  <a:gd fmla="*/ 19 w 27" name="T6"/>
                  <a:gd fmla="*/ 1 h 33" name="T7"/>
                  <a:gd fmla="*/ 3 w 27" name="T8"/>
                  <a:gd fmla="*/ 15 h 33" name="T9"/>
                  <a:gd fmla="*/ 9 w 27" name="T10"/>
                  <a:gd fmla="*/ 28 h 33" name="T11"/>
                  <a:gd fmla="*/ 6 w 27" name="T12"/>
                  <a:gd fmla="*/ 15 h 33" name="T13"/>
                  <a:gd fmla="*/ 17 w 27" name="T14"/>
                  <a:gd fmla="*/ 5 h 33" name="T15"/>
                  <a:gd fmla="*/ 21 w 27" name="T16"/>
                  <a:gd fmla="*/ 18 h 33" name="T17"/>
                  <a:gd fmla="*/ 9 w 27" name="T18"/>
                  <a:gd fmla="*/ 28 h 3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3" w="27">
                    <a:moveTo>
                      <a:pt x="3" y="15"/>
                    </a:moveTo>
                    <a:cubicBezTo>
                      <a:pt x="0" y="23"/>
                      <a:pt x="2" y="31"/>
                      <a:pt x="8" y="32"/>
                    </a:cubicBezTo>
                    <a:cubicBezTo>
                      <a:pt x="14" y="33"/>
                      <a:pt x="21" y="27"/>
                      <a:pt x="24" y="18"/>
                    </a:cubicBezTo>
                    <a:cubicBezTo>
                      <a:pt x="27" y="9"/>
                      <a:pt x="25" y="2"/>
                      <a:pt x="19" y="1"/>
                    </a:cubicBezTo>
                    <a:cubicBezTo>
                      <a:pt x="13" y="0"/>
                      <a:pt x="6" y="6"/>
                      <a:pt x="3" y="15"/>
                    </a:cubicBezTo>
                    <a:close/>
                    <a:moveTo>
                      <a:pt x="9" y="28"/>
                    </a:moveTo>
                    <a:cubicBezTo>
                      <a:pt x="5" y="27"/>
                      <a:pt x="4" y="21"/>
                      <a:pt x="6" y="15"/>
                    </a:cubicBezTo>
                    <a:cubicBezTo>
                      <a:pt x="8" y="9"/>
                      <a:pt x="13" y="5"/>
                      <a:pt x="17" y="5"/>
                    </a:cubicBezTo>
                    <a:cubicBezTo>
                      <a:pt x="22" y="6"/>
                      <a:pt x="23" y="12"/>
                      <a:pt x="21" y="18"/>
                    </a:cubicBezTo>
                    <a:cubicBezTo>
                      <a:pt x="19" y="24"/>
                      <a:pt x="14" y="28"/>
                      <a:pt x="9" y="28"/>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68" name="Freeform 459">
                <a:extLst>
                  <a:ext uri="{FF2B5EF4-FFF2-40B4-BE49-F238E27FC236}">
                    <a16:creationId xmlns:a16="http://schemas.microsoft.com/office/drawing/2014/main" id="{3BE5FD65-DE92-4C5F-81B9-9A1D314D6D3D}"/>
                  </a:ext>
                </a:extLst>
              </p:cNvPr>
              <p:cNvSpPr>
                <a:spLocks noEditPoints="1"/>
              </p:cNvSpPr>
              <p:nvPr/>
            </p:nvSpPr>
            <p:spPr bwMode="auto">
              <a:xfrm>
                <a:off x="2878" y="1628"/>
                <a:ext cx="75" cy="90"/>
              </a:xfrm>
              <a:custGeom>
                <a:gdLst>
                  <a:gd fmla="*/ 0 w 20" name="T0"/>
                  <a:gd fmla="*/ 17 h 24" name="T1"/>
                  <a:gd fmla="*/ 1 w 20" name="T2"/>
                  <a:gd fmla="*/ 17 h 24" name="T3"/>
                  <a:gd fmla="*/ 2 w 20" name="T4"/>
                  <a:gd fmla="*/ 17 h 24" name="T5"/>
                  <a:gd fmla="*/ 2 w 20" name="T6"/>
                  <a:gd fmla="*/ 19 h 24" name="T7"/>
                  <a:gd fmla="*/ 1 w 20" name="T8"/>
                  <a:gd fmla="*/ 22 h 24" name="T9"/>
                  <a:gd fmla="*/ 4 w 20" name="T10"/>
                  <a:gd fmla="*/ 24 h 24" name="T11"/>
                  <a:gd fmla="*/ 6 w 20" name="T12"/>
                  <a:gd fmla="*/ 22 h 24" name="T13"/>
                  <a:gd fmla="*/ 8 w 20" name="T14"/>
                  <a:gd fmla="*/ 21 h 24" name="T15"/>
                  <a:gd fmla="*/ 10 w 20" name="T16"/>
                  <a:gd fmla="*/ 23 h 24" name="T17"/>
                  <a:gd fmla="*/ 10 w 20" name="T18"/>
                  <a:gd fmla="*/ 23 h 24" name="T19"/>
                  <a:gd fmla="*/ 12 w 20" name="T20"/>
                  <a:gd fmla="*/ 21 h 24" name="T21"/>
                  <a:gd fmla="*/ 14 w 20" name="T22"/>
                  <a:gd fmla="*/ 19 h 24" name="T23"/>
                  <a:gd fmla="*/ 14 w 20" name="T24"/>
                  <a:gd fmla="*/ 16 h 24" name="T25"/>
                  <a:gd fmla="*/ 15 w 20" name="T26"/>
                  <a:gd fmla="*/ 14 h 24" name="T27"/>
                  <a:gd fmla="*/ 18 w 20" name="T28"/>
                  <a:gd fmla="*/ 12 h 24" name="T29"/>
                  <a:gd fmla="*/ 20 w 20" name="T30"/>
                  <a:gd fmla="*/ 8 h 24" name="T31"/>
                  <a:gd fmla="*/ 18 w 20" name="T32"/>
                  <a:gd fmla="*/ 7 h 24" name="T33"/>
                  <a:gd fmla="*/ 16 w 20" name="T34"/>
                  <a:gd fmla="*/ 7 h 24" name="T35"/>
                  <a:gd fmla="*/ 16 w 20" name="T36"/>
                  <a:gd fmla="*/ 5 h 24" name="T37"/>
                  <a:gd fmla="*/ 17 w 20" name="T38"/>
                  <a:gd fmla="*/ 2 h 24" name="T39"/>
                  <a:gd fmla="*/ 14 w 20" name="T40"/>
                  <a:gd fmla="*/ 0 h 24" name="T41"/>
                  <a:gd fmla="*/ 12 w 20" name="T42"/>
                  <a:gd fmla="*/ 2 h 24" name="T43"/>
                  <a:gd fmla="*/ 10 w 20" name="T44"/>
                  <a:gd fmla="*/ 3 h 24" name="T45"/>
                  <a:gd fmla="*/ 9 w 20" name="T46"/>
                  <a:gd fmla="*/ 2 h 24" name="T47"/>
                  <a:gd fmla="*/ 8 w 20" name="T48"/>
                  <a:gd fmla="*/ 1 h 24" name="T49"/>
                  <a:gd fmla="*/ 4 w 20" name="T50"/>
                  <a:gd fmla="*/ 5 h 24" name="T51"/>
                  <a:gd fmla="*/ 4 w 20" name="T52"/>
                  <a:gd fmla="*/ 8 h 24" name="T53"/>
                  <a:gd fmla="*/ 3 w 20" name="T54"/>
                  <a:gd fmla="*/ 10 h 24" name="T55"/>
                  <a:gd fmla="*/ 0 w 20" name="T56"/>
                  <a:gd fmla="*/ 12 h 24" name="T57"/>
                  <a:gd fmla="*/ 0 w 20" name="T58"/>
                  <a:gd fmla="*/ 17 h 24" name="T59"/>
                  <a:gd fmla="*/ 11 w 20" name="T60"/>
                  <a:gd fmla="*/ 10 h 24" name="T61"/>
                  <a:gd fmla="*/ 7 w 20" name="T62"/>
                  <a:gd fmla="*/ 14 h 24"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24" w="20">
                    <a:moveTo>
                      <a:pt x="0" y="17"/>
                    </a:moveTo>
                    <a:cubicBezTo>
                      <a:pt x="0" y="17"/>
                      <a:pt x="0" y="17"/>
                      <a:pt x="0" y="17"/>
                    </a:cubicBezTo>
                    <a:cubicBezTo>
                      <a:pt x="0" y="17"/>
                      <a:pt x="0" y="17"/>
                      <a:pt x="0" y="17"/>
                    </a:cubicBezTo>
                    <a:cubicBezTo>
                      <a:pt x="0" y="17"/>
                      <a:pt x="1" y="17"/>
                      <a:pt x="1" y="17"/>
                    </a:cubicBezTo>
                    <a:cubicBezTo>
                      <a:pt x="2" y="17"/>
                      <a:pt x="2" y="17"/>
                      <a:pt x="2" y="17"/>
                    </a:cubicBezTo>
                    <a:cubicBezTo>
                      <a:pt x="2" y="17"/>
                      <a:pt x="2" y="17"/>
                      <a:pt x="2" y="17"/>
                    </a:cubicBezTo>
                    <a:cubicBezTo>
                      <a:pt x="2" y="17"/>
                      <a:pt x="2" y="18"/>
                      <a:pt x="2" y="18"/>
                    </a:cubicBezTo>
                    <a:cubicBezTo>
                      <a:pt x="2" y="18"/>
                      <a:pt x="2" y="19"/>
                      <a:pt x="2" y="19"/>
                    </a:cubicBezTo>
                    <a:cubicBezTo>
                      <a:pt x="2" y="19"/>
                      <a:pt x="2" y="19"/>
                      <a:pt x="2" y="20"/>
                    </a:cubicBezTo>
                    <a:cubicBezTo>
                      <a:pt x="2" y="20"/>
                      <a:pt x="2" y="21"/>
                      <a:pt x="1" y="22"/>
                    </a:cubicBezTo>
                    <a:cubicBezTo>
                      <a:pt x="1" y="22"/>
                      <a:pt x="1" y="22"/>
                      <a:pt x="1" y="22"/>
                    </a:cubicBezTo>
                    <a:cubicBezTo>
                      <a:pt x="2" y="23"/>
                      <a:pt x="3" y="23"/>
                      <a:pt x="4" y="24"/>
                    </a:cubicBezTo>
                    <a:cubicBezTo>
                      <a:pt x="4" y="24"/>
                      <a:pt x="4" y="24"/>
                      <a:pt x="4" y="24"/>
                    </a:cubicBezTo>
                    <a:cubicBezTo>
                      <a:pt x="5" y="23"/>
                      <a:pt x="5" y="23"/>
                      <a:pt x="6" y="22"/>
                    </a:cubicBezTo>
                    <a:cubicBezTo>
                      <a:pt x="6" y="22"/>
                      <a:pt x="6" y="21"/>
                      <a:pt x="7" y="21"/>
                    </a:cubicBezTo>
                    <a:cubicBezTo>
                      <a:pt x="7" y="21"/>
                      <a:pt x="8" y="21"/>
                      <a:pt x="8" y="21"/>
                    </a:cubicBezTo>
                    <a:cubicBezTo>
                      <a:pt x="8" y="21"/>
                      <a:pt x="9" y="21"/>
                      <a:pt x="9" y="21"/>
                    </a:cubicBezTo>
                    <a:cubicBezTo>
                      <a:pt x="9" y="22"/>
                      <a:pt x="9" y="22"/>
                      <a:pt x="10" y="23"/>
                    </a:cubicBezTo>
                    <a:cubicBezTo>
                      <a:pt x="10" y="23"/>
                      <a:pt x="10" y="23"/>
                      <a:pt x="10" y="23"/>
                    </a:cubicBezTo>
                    <a:cubicBezTo>
                      <a:pt x="10" y="23"/>
                      <a:pt x="10" y="23"/>
                      <a:pt x="10" y="23"/>
                    </a:cubicBezTo>
                    <a:cubicBezTo>
                      <a:pt x="11" y="24"/>
                      <a:pt x="11" y="24"/>
                      <a:pt x="11" y="24"/>
                    </a:cubicBezTo>
                    <a:cubicBezTo>
                      <a:pt x="12" y="21"/>
                      <a:pt x="12" y="21"/>
                      <a:pt x="12" y="21"/>
                    </a:cubicBezTo>
                    <a:cubicBezTo>
                      <a:pt x="12" y="21"/>
                      <a:pt x="13" y="20"/>
                      <a:pt x="14" y="20"/>
                    </a:cubicBezTo>
                    <a:cubicBezTo>
                      <a:pt x="14" y="20"/>
                      <a:pt x="14" y="19"/>
                      <a:pt x="14" y="19"/>
                    </a:cubicBezTo>
                    <a:cubicBezTo>
                      <a:pt x="14" y="18"/>
                      <a:pt x="14" y="18"/>
                      <a:pt x="14" y="17"/>
                    </a:cubicBezTo>
                    <a:cubicBezTo>
                      <a:pt x="14" y="17"/>
                      <a:pt x="14" y="17"/>
                      <a:pt x="14" y="16"/>
                    </a:cubicBezTo>
                    <a:cubicBezTo>
                      <a:pt x="14" y="16"/>
                      <a:pt x="14" y="15"/>
                      <a:pt x="15" y="14"/>
                    </a:cubicBezTo>
                    <a:cubicBezTo>
                      <a:pt x="15" y="14"/>
                      <a:pt x="15" y="14"/>
                      <a:pt x="15" y="14"/>
                    </a:cubicBezTo>
                    <a:cubicBezTo>
                      <a:pt x="16" y="13"/>
                      <a:pt x="17" y="13"/>
                      <a:pt x="17" y="13"/>
                    </a:cubicBezTo>
                    <a:cubicBezTo>
                      <a:pt x="18" y="13"/>
                      <a:pt x="18" y="13"/>
                      <a:pt x="18" y="12"/>
                    </a:cubicBezTo>
                    <a:cubicBezTo>
                      <a:pt x="18" y="11"/>
                      <a:pt x="18" y="10"/>
                      <a:pt x="18" y="8"/>
                    </a:cubicBezTo>
                    <a:cubicBezTo>
                      <a:pt x="20" y="8"/>
                      <a:pt x="20" y="8"/>
                      <a:pt x="20" y="8"/>
                    </a:cubicBezTo>
                    <a:cubicBezTo>
                      <a:pt x="18" y="7"/>
                      <a:pt x="18" y="7"/>
                      <a:pt x="18" y="7"/>
                    </a:cubicBezTo>
                    <a:cubicBezTo>
                      <a:pt x="18" y="7"/>
                      <a:pt x="18" y="7"/>
                      <a:pt x="18" y="7"/>
                    </a:cubicBezTo>
                    <a:cubicBezTo>
                      <a:pt x="18" y="7"/>
                      <a:pt x="17" y="7"/>
                      <a:pt x="17" y="7"/>
                    </a:cubicBezTo>
                    <a:cubicBezTo>
                      <a:pt x="16" y="7"/>
                      <a:pt x="16" y="7"/>
                      <a:pt x="16" y="7"/>
                    </a:cubicBezTo>
                    <a:cubicBezTo>
                      <a:pt x="16" y="7"/>
                      <a:pt x="16" y="6"/>
                      <a:pt x="16" y="6"/>
                    </a:cubicBezTo>
                    <a:cubicBezTo>
                      <a:pt x="16" y="6"/>
                      <a:pt x="16" y="5"/>
                      <a:pt x="16" y="5"/>
                    </a:cubicBezTo>
                    <a:cubicBezTo>
                      <a:pt x="16" y="5"/>
                      <a:pt x="16" y="5"/>
                      <a:pt x="16" y="4"/>
                    </a:cubicBezTo>
                    <a:cubicBezTo>
                      <a:pt x="16" y="4"/>
                      <a:pt x="16" y="3"/>
                      <a:pt x="17" y="2"/>
                    </a:cubicBezTo>
                    <a:cubicBezTo>
                      <a:pt x="17" y="2"/>
                      <a:pt x="17" y="2"/>
                      <a:pt x="17" y="2"/>
                    </a:cubicBezTo>
                    <a:cubicBezTo>
                      <a:pt x="16" y="1"/>
                      <a:pt x="15" y="1"/>
                      <a:pt x="14" y="0"/>
                    </a:cubicBezTo>
                    <a:cubicBezTo>
                      <a:pt x="14" y="0"/>
                      <a:pt x="14" y="0"/>
                      <a:pt x="14" y="0"/>
                    </a:cubicBezTo>
                    <a:cubicBezTo>
                      <a:pt x="13" y="1"/>
                      <a:pt x="13" y="1"/>
                      <a:pt x="12" y="2"/>
                    </a:cubicBezTo>
                    <a:cubicBezTo>
                      <a:pt x="12" y="2"/>
                      <a:pt x="12" y="3"/>
                      <a:pt x="11" y="3"/>
                    </a:cubicBezTo>
                    <a:cubicBezTo>
                      <a:pt x="11" y="3"/>
                      <a:pt x="10" y="3"/>
                      <a:pt x="10" y="3"/>
                    </a:cubicBezTo>
                    <a:cubicBezTo>
                      <a:pt x="10" y="3"/>
                      <a:pt x="10" y="3"/>
                      <a:pt x="10" y="3"/>
                    </a:cubicBezTo>
                    <a:cubicBezTo>
                      <a:pt x="9" y="2"/>
                      <a:pt x="9" y="2"/>
                      <a:pt x="9" y="2"/>
                    </a:cubicBezTo>
                    <a:cubicBezTo>
                      <a:pt x="8" y="1"/>
                      <a:pt x="8" y="1"/>
                      <a:pt x="8" y="1"/>
                    </a:cubicBezTo>
                    <a:cubicBezTo>
                      <a:pt x="8" y="1"/>
                      <a:pt x="8" y="1"/>
                      <a:pt x="8" y="1"/>
                    </a:cubicBezTo>
                    <a:cubicBezTo>
                      <a:pt x="7" y="2"/>
                      <a:pt x="6" y="3"/>
                      <a:pt x="5" y="4"/>
                    </a:cubicBezTo>
                    <a:cubicBezTo>
                      <a:pt x="4" y="4"/>
                      <a:pt x="4" y="5"/>
                      <a:pt x="4" y="5"/>
                    </a:cubicBezTo>
                    <a:cubicBezTo>
                      <a:pt x="4" y="6"/>
                      <a:pt x="4" y="6"/>
                      <a:pt x="4" y="7"/>
                    </a:cubicBezTo>
                    <a:cubicBezTo>
                      <a:pt x="4" y="7"/>
                      <a:pt x="4" y="7"/>
                      <a:pt x="4" y="8"/>
                    </a:cubicBezTo>
                    <a:cubicBezTo>
                      <a:pt x="4" y="8"/>
                      <a:pt x="4" y="9"/>
                      <a:pt x="3" y="10"/>
                    </a:cubicBezTo>
                    <a:cubicBezTo>
                      <a:pt x="3" y="10"/>
                      <a:pt x="3" y="10"/>
                      <a:pt x="3" y="10"/>
                    </a:cubicBezTo>
                    <a:cubicBezTo>
                      <a:pt x="2" y="11"/>
                      <a:pt x="1" y="11"/>
                      <a:pt x="1" y="11"/>
                    </a:cubicBezTo>
                    <a:cubicBezTo>
                      <a:pt x="1" y="11"/>
                      <a:pt x="0" y="11"/>
                      <a:pt x="0" y="12"/>
                    </a:cubicBezTo>
                    <a:cubicBezTo>
                      <a:pt x="0" y="13"/>
                      <a:pt x="0" y="14"/>
                      <a:pt x="0" y="16"/>
                    </a:cubicBezTo>
                    <a:cubicBezTo>
                      <a:pt x="0" y="16"/>
                      <a:pt x="0" y="16"/>
                      <a:pt x="0" y="17"/>
                    </a:cubicBezTo>
                    <a:close/>
                    <a:moveTo>
                      <a:pt x="8" y="9"/>
                    </a:moveTo>
                    <a:cubicBezTo>
                      <a:pt x="10" y="8"/>
                      <a:pt x="11" y="9"/>
                      <a:pt x="11" y="10"/>
                    </a:cubicBezTo>
                    <a:cubicBezTo>
                      <a:pt x="12" y="11"/>
                      <a:pt x="11" y="13"/>
                      <a:pt x="10" y="15"/>
                    </a:cubicBezTo>
                    <a:cubicBezTo>
                      <a:pt x="8" y="16"/>
                      <a:pt x="7" y="15"/>
                      <a:pt x="7" y="14"/>
                    </a:cubicBezTo>
                    <a:cubicBezTo>
                      <a:pt x="6" y="13"/>
                      <a:pt x="7" y="11"/>
                      <a:pt x="8" y="9"/>
                    </a:cubicBezTo>
                    <a:close/>
                  </a:path>
                </a:pathLst>
              </a:custGeom>
              <a:solidFill>
                <a:srgbClr val="59585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69" name="Freeform 460">
                <a:extLst>
                  <a:ext uri="{FF2B5EF4-FFF2-40B4-BE49-F238E27FC236}">
                    <a16:creationId xmlns:a16="http://schemas.microsoft.com/office/drawing/2014/main" id="{0EE4301E-43B8-437F-8E17-8627C3826CCB}"/>
                  </a:ext>
                </a:extLst>
              </p:cNvPr>
              <p:cNvSpPr>
                <a:spLocks noEditPoints="1"/>
              </p:cNvSpPr>
              <p:nvPr/>
            </p:nvSpPr>
            <p:spPr bwMode="auto">
              <a:xfrm>
                <a:off x="2881" y="1628"/>
                <a:ext cx="72" cy="94"/>
              </a:xfrm>
              <a:custGeom>
                <a:gdLst>
                  <a:gd fmla="*/ 1 w 19" name="T0"/>
                  <a:gd fmla="*/ 23 h 25" name="T1"/>
                  <a:gd fmla="*/ 1 w 19" name="T2"/>
                  <a:gd fmla="*/ 23 h 25" name="T3"/>
                  <a:gd fmla="*/ 4 w 19" name="T4"/>
                  <a:gd fmla="*/ 25 h 25" name="T5"/>
                  <a:gd fmla="*/ 5 w 19" name="T6"/>
                  <a:gd fmla="*/ 25 h 25" name="T7"/>
                  <a:gd fmla="*/ 6 w 19" name="T8"/>
                  <a:gd fmla="*/ 22 h 25" name="T9"/>
                  <a:gd fmla="*/ 7 w 19" name="T10"/>
                  <a:gd fmla="*/ 22 h 25" name="T11"/>
                  <a:gd fmla="*/ 8 w 19" name="T12"/>
                  <a:gd fmla="*/ 22 h 25" name="T13"/>
                  <a:gd fmla="*/ 9 w 19" name="T14"/>
                  <a:gd fmla="*/ 22 h 25" name="T15"/>
                  <a:gd fmla="*/ 10 w 19" name="T16"/>
                  <a:gd fmla="*/ 23 h 25" name="T17"/>
                  <a:gd fmla="*/ 10 w 19" name="T18"/>
                  <a:gd fmla="*/ 23 h 25" name="T19"/>
                  <a:gd fmla="*/ 14 w 19" name="T20"/>
                  <a:gd fmla="*/ 20 h 25" name="T21"/>
                  <a:gd fmla="*/ 14 w 19" name="T22"/>
                  <a:gd fmla="*/ 20 h 25" name="T23"/>
                  <a:gd fmla="*/ 14 w 19" name="T24"/>
                  <a:gd fmla="*/ 18 h 25" name="T25"/>
                  <a:gd fmla="*/ 14 w 19" name="T26"/>
                  <a:gd fmla="*/ 17 h 25" name="T27"/>
                  <a:gd fmla="*/ 15 w 19" name="T28"/>
                  <a:gd fmla="*/ 15 h 25" name="T29"/>
                  <a:gd fmla="*/ 16 w 19" name="T30"/>
                  <a:gd fmla="*/ 14 h 25" name="T31"/>
                  <a:gd fmla="*/ 17 w 19" name="T32"/>
                  <a:gd fmla="*/ 14 h 25" name="T33"/>
                  <a:gd fmla="*/ 18 w 19" name="T34"/>
                  <a:gd fmla="*/ 13 h 25" name="T35"/>
                  <a:gd fmla="*/ 19 w 19" name="T36"/>
                  <a:gd fmla="*/ 8 h 25" name="T37"/>
                  <a:gd fmla="*/ 18 w 19" name="T38"/>
                  <a:gd fmla="*/ 8 h 25" name="T39"/>
                  <a:gd fmla="*/ 17 w 19" name="T40"/>
                  <a:gd fmla="*/ 8 h 25" name="T41"/>
                  <a:gd fmla="*/ 16 w 19" name="T42"/>
                  <a:gd fmla="*/ 8 h 25" name="T43"/>
                  <a:gd fmla="*/ 16 w 19" name="T44"/>
                  <a:gd fmla="*/ 7 h 25" name="T45"/>
                  <a:gd fmla="*/ 16 w 19" name="T46"/>
                  <a:gd fmla="*/ 6 h 25" name="T47"/>
                  <a:gd fmla="*/ 16 w 19" name="T48"/>
                  <a:gd fmla="*/ 5 h 25" name="T49"/>
                  <a:gd fmla="*/ 17 w 19" name="T50"/>
                  <a:gd fmla="*/ 3 h 25" name="T51"/>
                  <a:gd fmla="*/ 17 w 19" name="T52"/>
                  <a:gd fmla="*/ 2 h 25" name="T53"/>
                  <a:gd fmla="*/ 14 w 19" name="T54"/>
                  <a:gd fmla="*/ 1 h 25" name="T55"/>
                  <a:gd fmla="*/ 14 w 19" name="T56"/>
                  <a:gd fmla="*/ 1 h 25" name="T57"/>
                  <a:gd fmla="*/ 12 w 19" name="T58"/>
                  <a:gd fmla="*/ 3 h 25" name="T59"/>
                  <a:gd fmla="*/ 12 w 19" name="T60"/>
                  <a:gd fmla="*/ 3 h 25" name="T61"/>
                  <a:gd fmla="*/ 10 w 19" name="T62"/>
                  <a:gd fmla="*/ 4 h 25" name="T63"/>
                  <a:gd fmla="*/ 9 w 19" name="T64"/>
                  <a:gd fmla="*/ 3 h 25" name="T65"/>
                  <a:gd fmla="*/ 9 w 19" name="T66"/>
                  <a:gd fmla="*/ 2 h 25" name="T67"/>
                  <a:gd fmla="*/ 8 w 19" name="T68"/>
                  <a:gd fmla="*/ 2 h 25" name="T69"/>
                  <a:gd fmla="*/ 5 w 19" name="T70"/>
                  <a:gd fmla="*/ 5 h 25" name="T71"/>
                  <a:gd fmla="*/ 4 w 19" name="T72"/>
                  <a:gd fmla="*/ 5 h 25" name="T73"/>
                  <a:gd fmla="*/ 5 w 19" name="T74"/>
                  <a:gd fmla="*/ 8 h 25" name="T75"/>
                  <a:gd fmla="*/ 4 w 19" name="T76"/>
                  <a:gd fmla="*/ 8 h 25" name="T77"/>
                  <a:gd fmla="*/ 3 w 19" name="T78"/>
                  <a:gd fmla="*/ 10 h 25" name="T79"/>
                  <a:gd fmla="*/ 3 w 19" name="T80"/>
                  <a:gd fmla="*/ 11 h 25" name="T81"/>
                  <a:gd fmla="*/ 1 w 19" name="T82"/>
                  <a:gd fmla="*/ 12 h 25" name="T83"/>
                  <a:gd fmla="*/ 0 w 19" name="T84"/>
                  <a:gd fmla="*/ 12 h 25" name="T85"/>
                  <a:gd fmla="*/ 0 w 19" name="T86"/>
                  <a:gd fmla="*/ 17 h 25" name="T87"/>
                  <a:gd fmla="*/ 0 w 19" name="T88"/>
                  <a:gd fmla="*/ 17 h 25" name="T89"/>
                  <a:gd fmla="*/ 2 w 19" name="T90"/>
                  <a:gd fmla="*/ 17 h 25" name="T91"/>
                  <a:gd fmla="*/ 2 w 19" name="T92"/>
                  <a:gd fmla="*/ 18 h 25" name="T93"/>
                  <a:gd fmla="*/ 2 w 19" name="T94"/>
                  <a:gd fmla="*/ 19 h 25" name="T95"/>
                  <a:gd fmla="*/ 2 w 19" name="T96"/>
                  <a:gd fmla="*/ 20 h 25" name="T97"/>
                  <a:gd fmla="*/ 2 w 19" name="T98"/>
                  <a:gd fmla="*/ 20 h 25" name="T99"/>
                  <a:gd fmla="*/ 1 w 19" name="T100"/>
                  <a:gd fmla="*/ 23 h 25" name="T101"/>
                  <a:gd fmla="*/ 11 w 19" name="T102"/>
                  <a:gd fmla="*/ 18 h 25" name="T103"/>
                  <a:gd fmla="*/ 4 w 19" name="T104"/>
                  <a:gd fmla="*/ 17 h 25" name="T105"/>
                  <a:gd fmla="*/ 8 w 19" name="T106"/>
                  <a:gd fmla="*/ 7 h 25" name="T107"/>
                  <a:gd fmla="*/ 14 w 19" name="T108"/>
                  <a:gd fmla="*/ 7 h 25" name="T109"/>
                  <a:gd fmla="*/ 14 w 19" name="T110"/>
                  <a:gd fmla="*/ 8 h 25" name="T111"/>
                  <a:gd fmla="*/ 14 w 19" name="T112"/>
                  <a:gd fmla="*/ 10 h 25" name="T113"/>
                  <a:gd fmla="*/ 11 w 19" name="T114"/>
                  <a:gd fmla="*/ 18 h 25"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25" w="19">
                    <a:moveTo>
                      <a:pt x="1" y="23"/>
                    </a:moveTo>
                    <a:cubicBezTo>
                      <a:pt x="1" y="23"/>
                      <a:pt x="1" y="23"/>
                      <a:pt x="1" y="23"/>
                    </a:cubicBezTo>
                    <a:cubicBezTo>
                      <a:pt x="3" y="24"/>
                      <a:pt x="3" y="24"/>
                      <a:pt x="4" y="25"/>
                    </a:cubicBezTo>
                    <a:cubicBezTo>
                      <a:pt x="4" y="25"/>
                      <a:pt x="4" y="25"/>
                      <a:pt x="5" y="25"/>
                    </a:cubicBezTo>
                    <a:cubicBezTo>
                      <a:pt x="5" y="24"/>
                      <a:pt x="6" y="23"/>
                      <a:pt x="6" y="22"/>
                    </a:cubicBezTo>
                    <a:cubicBezTo>
                      <a:pt x="6" y="22"/>
                      <a:pt x="6" y="22"/>
                      <a:pt x="7" y="22"/>
                    </a:cubicBezTo>
                    <a:cubicBezTo>
                      <a:pt x="7" y="22"/>
                      <a:pt x="8" y="22"/>
                      <a:pt x="8" y="22"/>
                    </a:cubicBezTo>
                    <a:cubicBezTo>
                      <a:pt x="9" y="22"/>
                      <a:pt x="9" y="22"/>
                      <a:pt x="9" y="22"/>
                    </a:cubicBezTo>
                    <a:cubicBezTo>
                      <a:pt x="9" y="22"/>
                      <a:pt x="9" y="23"/>
                      <a:pt x="10" y="23"/>
                    </a:cubicBezTo>
                    <a:cubicBezTo>
                      <a:pt x="10" y="24"/>
                      <a:pt x="10" y="24"/>
                      <a:pt x="10" y="23"/>
                    </a:cubicBezTo>
                    <a:cubicBezTo>
                      <a:pt x="12" y="22"/>
                      <a:pt x="12" y="22"/>
                      <a:pt x="14" y="20"/>
                    </a:cubicBezTo>
                    <a:cubicBezTo>
                      <a:pt x="14" y="20"/>
                      <a:pt x="14" y="20"/>
                      <a:pt x="14" y="20"/>
                    </a:cubicBezTo>
                    <a:cubicBezTo>
                      <a:pt x="14" y="19"/>
                      <a:pt x="14" y="19"/>
                      <a:pt x="14" y="18"/>
                    </a:cubicBezTo>
                    <a:cubicBezTo>
                      <a:pt x="14" y="18"/>
                      <a:pt x="14" y="17"/>
                      <a:pt x="14" y="17"/>
                    </a:cubicBezTo>
                    <a:cubicBezTo>
                      <a:pt x="14" y="16"/>
                      <a:pt x="15" y="16"/>
                      <a:pt x="15" y="15"/>
                    </a:cubicBezTo>
                    <a:cubicBezTo>
                      <a:pt x="15" y="15"/>
                      <a:pt x="15" y="14"/>
                      <a:pt x="16" y="14"/>
                    </a:cubicBezTo>
                    <a:cubicBezTo>
                      <a:pt x="16" y="14"/>
                      <a:pt x="17" y="14"/>
                      <a:pt x="17" y="14"/>
                    </a:cubicBezTo>
                    <a:cubicBezTo>
                      <a:pt x="18" y="13"/>
                      <a:pt x="18" y="13"/>
                      <a:pt x="18" y="13"/>
                    </a:cubicBezTo>
                    <a:cubicBezTo>
                      <a:pt x="18" y="11"/>
                      <a:pt x="18" y="10"/>
                      <a:pt x="19" y="8"/>
                    </a:cubicBezTo>
                    <a:cubicBezTo>
                      <a:pt x="19" y="8"/>
                      <a:pt x="19" y="8"/>
                      <a:pt x="18" y="8"/>
                    </a:cubicBezTo>
                    <a:cubicBezTo>
                      <a:pt x="18" y="8"/>
                      <a:pt x="17" y="8"/>
                      <a:pt x="17" y="8"/>
                    </a:cubicBezTo>
                    <a:cubicBezTo>
                      <a:pt x="17" y="8"/>
                      <a:pt x="16" y="8"/>
                      <a:pt x="16" y="8"/>
                    </a:cubicBezTo>
                    <a:cubicBezTo>
                      <a:pt x="16" y="8"/>
                      <a:pt x="16" y="7"/>
                      <a:pt x="16" y="7"/>
                    </a:cubicBezTo>
                    <a:cubicBezTo>
                      <a:pt x="16" y="6"/>
                      <a:pt x="16" y="6"/>
                      <a:pt x="16" y="6"/>
                    </a:cubicBezTo>
                    <a:cubicBezTo>
                      <a:pt x="16" y="6"/>
                      <a:pt x="16" y="5"/>
                      <a:pt x="16" y="5"/>
                    </a:cubicBezTo>
                    <a:cubicBezTo>
                      <a:pt x="16" y="4"/>
                      <a:pt x="16" y="4"/>
                      <a:pt x="17" y="3"/>
                    </a:cubicBezTo>
                    <a:cubicBezTo>
                      <a:pt x="17" y="3"/>
                      <a:pt x="17" y="2"/>
                      <a:pt x="17" y="2"/>
                    </a:cubicBezTo>
                    <a:cubicBezTo>
                      <a:pt x="16" y="2"/>
                      <a:pt x="15" y="1"/>
                      <a:pt x="14" y="1"/>
                    </a:cubicBezTo>
                    <a:cubicBezTo>
                      <a:pt x="14" y="0"/>
                      <a:pt x="14" y="1"/>
                      <a:pt x="14" y="1"/>
                    </a:cubicBezTo>
                    <a:cubicBezTo>
                      <a:pt x="13" y="2"/>
                      <a:pt x="13" y="2"/>
                      <a:pt x="12" y="3"/>
                    </a:cubicBezTo>
                    <a:cubicBezTo>
                      <a:pt x="12" y="3"/>
                      <a:pt x="12" y="3"/>
                      <a:pt x="12" y="3"/>
                    </a:cubicBezTo>
                    <a:cubicBezTo>
                      <a:pt x="11" y="3"/>
                      <a:pt x="11" y="3"/>
                      <a:pt x="10" y="4"/>
                    </a:cubicBezTo>
                    <a:cubicBezTo>
                      <a:pt x="10" y="4"/>
                      <a:pt x="10" y="4"/>
                      <a:pt x="9" y="3"/>
                    </a:cubicBezTo>
                    <a:cubicBezTo>
                      <a:pt x="9" y="3"/>
                      <a:pt x="9" y="2"/>
                      <a:pt x="9" y="2"/>
                    </a:cubicBezTo>
                    <a:cubicBezTo>
                      <a:pt x="8" y="2"/>
                      <a:pt x="8" y="2"/>
                      <a:pt x="8" y="2"/>
                    </a:cubicBezTo>
                    <a:cubicBezTo>
                      <a:pt x="7" y="3"/>
                      <a:pt x="6" y="4"/>
                      <a:pt x="5" y="5"/>
                    </a:cubicBezTo>
                    <a:cubicBezTo>
                      <a:pt x="4" y="5"/>
                      <a:pt x="4" y="5"/>
                      <a:pt x="4" y="5"/>
                    </a:cubicBezTo>
                    <a:cubicBezTo>
                      <a:pt x="4" y="6"/>
                      <a:pt x="4" y="7"/>
                      <a:pt x="5" y="8"/>
                    </a:cubicBezTo>
                    <a:cubicBezTo>
                      <a:pt x="5" y="8"/>
                      <a:pt x="4" y="8"/>
                      <a:pt x="4" y="8"/>
                    </a:cubicBezTo>
                    <a:cubicBezTo>
                      <a:pt x="4" y="9"/>
                      <a:pt x="4" y="10"/>
                      <a:pt x="3" y="10"/>
                    </a:cubicBezTo>
                    <a:cubicBezTo>
                      <a:pt x="3" y="11"/>
                      <a:pt x="3" y="11"/>
                      <a:pt x="3" y="11"/>
                    </a:cubicBezTo>
                    <a:cubicBezTo>
                      <a:pt x="2" y="11"/>
                      <a:pt x="2" y="11"/>
                      <a:pt x="1" y="12"/>
                    </a:cubicBezTo>
                    <a:cubicBezTo>
                      <a:pt x="1" y="12"/>
                      <a:pt x="0" y="12"/>
                      <a:pt x="0" y="12"/>
                    </a:cubicBezTo>
                    <a:cubicBezTo>
                      <a:pt x="0" y="14"/>
                      <a:pt x="0" y="15"/>
                      <a:pt x="0" y="17"/>
                    </a:cubicBezTo>
                    <a:cubicBezTo>
                      <a:pt x="0" y="17"/>
                      <a:pt x="0" y="17"/>
                      <a:pt x="0" y="17"/>
                    </a:cubicBezTo>
                    <a:cubicBezTo>
                      <a:pt x="1" y="17"/>
                      <a:pt x="1" y="17"/>
                      <a:pt x="2" y="17"/>
                    </a:cubicBezTo>
                    <a:cubicBezTo>
                      <a:pt x="2" y="17"/>
                      <a:pt x="2" y="18"/>
                      <a:pt x="2" y="18"/>
                    </a:cubicBezTo>
                    <a:cubicBezTo>
                      <a:pt x="2" y="18"/>
                      <a:pt x="2" y="18"/>
                      <a:pt x="2" y="19"/>
                    </a:cubicBezTo>
                    <a:cubicBezTo>
                      <a:pt x="2" y="19"/>
                      <a:pt x="2" y="20"/>
                      <a:pt x="2" y="20"/>
                    </a:cubicBezTo>
                    <a:cubicBezTo>
                      <a:pt x="2" y="20"/>
                      <a:pt x="2" y="20"/>
                      <a:pt x="2" y="20"/>
                    </a:cubicBezTo>
                    <a:cubicBezTo>
                      <a:pt x="2" y="21"/>
                      <a:pt x="2" y="22"/>
                      <a:pt x="1" y="23"/>
                    </a:cubicBezTo>
                    <a:close/>
                    <a:moveTo>
                      <a:pt x="11" y="18"/>
                    </a:moveTo>
                    <a:cubicBezTo>
                      <a:pt x="8" y="20"/>
                      <a:pt x="5" y="20"/>
                      <a:pt x="4" y="17"/>
                    </a:cubicBezTo>
                    <a:cubicBezTo>
                      <a:pt x="3" y="14"/>
                      <a:pt x="5" y="10"/>
                      <a:pt x="8" y="7"/>
                    </a:cubicBezTo>
                    <a:cubicBezTo>
                      <a:pt x="10" y="5"/>
                      <a:pt x="13" y="5"/>
                      <a:pt x="14" y="7"/>
                    </a:cubicBezTo>
                    <a:cubicBezTo>
                      <a:pt x="14" y="8"/>
                      <a:pt x="14" y="8"/>
                      <a:pt x="14" y="8"/>
                    </a:cubicBezTo>
                    <a:cubicBezTo>
                      <a:pt x="14" y="9"/>
                      <a:pt x="14" y="9"/>
                      <a:pt x="14" y="10"/>
                    </a:cubicBezTo>
                    <a:cubicBezTo>
                      <a:pt x="15" y="12"/>
                      <a:pt x="13" y="16"/>
                      <a:pt x="11" y="18"/>
                    </a:cubicBezTo>
                    <a:close/>
                  </a:path>
                </a:pathLst>
              </a:custGeom>
              <a:solidFill>
                <a:srgbClr val="B4B4B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70" name="Freeform 461">
                <a:extLst>
                  <a:ext uri="{FF2B5EF4-FFF2-40B4-BE49-F238E27FC236}">
                    <a16:creationId xmlns:a16="http://schemas.microsoft.com/office/drawing/2014/main" id="{8DFA0EE7-D01E-47CA-9803-DD3D06C8B4E8}"/>
                  </a:ext>
                </a:extLst>
              </p:cNvPr>
              <p:cNvSpPr>
                <a:spLocks noEditPoints="1"/>
              </p:cNvSpPr>
              <p:nvPr/>
            </p:nvSpPr>
            <p:spPr bwMode="auto">
              <a:xfrm>
                <a:off x="2893" y="1647"/>
                <a:ext cx="45" cy="56"/>
              </a:xfrm>
              <a:custGeom>
                <a:gdLst>
                  <a:gd fmla="*/ 1 w 12" name="T0"/>
                  <a:gd fmla="*/ 12 h 15" name="T1"/>
                  <a:gd fmla="*/ 8 w 12" name="T2"/>
                  <a:gd fmla="*/ 13 h 15" name="T3"/>
                  <a:gd fmla="*/ 11 w 12" name="T4"/>
                  <a:gd fmla="*/ 3 h 15" name="T5"/>
                  <a:gd fmla="*/ 5 w 12" name="T6"/>
                  <a:gd fmla="*/ 2 h 15" name="T7"/>
                  <a:gd fmla="*/ 1 w 12" name="T8"/>
                  <a:gd fmla="*/ 12 h 15" name="T9"/>
                  <a:gd fmla="*/ 7 w 12" name="T10"/>
                  <a:gd fmla="*/ 10 h 15" name="T11"/>
                  <a:gd fmla="*/ 4 w 12" name="T12"/>
                  <a:gd fmla="*/ 10 h 15" name="T13"/>
                  <a:gd fmla="*/ 5 w 12" name="T14"/>
                  <a:gd fmla="*/ 5 h 15" name="T15"/>
                  <a:gd fmla="*/ 9 w 12" name="T16"/>
                  <a:gd fmla="*/ 6 h 15" name="T17"/>
                  <a:gd fmla="*/ 7 w 12" name="T18"/>
                  <a:gd fmla="*/ 10 h 15"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5" w="12">
                    <a:moveTo>
                      <a:pt x="1" y="12"/>
                    </a:moveTo>
                    <a:cubicBezTo>
                      <a:pt x="2" y="15"/>
                      <a:pt x="5" y="15"/>
                      <a:pt x="8" y="13"/>
                    </a:cubicBezTo>
                    <a:cubicBezTo>
                      <a:pt x="10" y="10"/>
                      <a:pt x="12" y="6"/>
                      <a:pt x="11" y="3"/>
                    </a:cubicBezTo>
                    <a:cubicBezTo>
                      <a:pt x="10" y="1"/>
                      <a:pt x="7" y="0"/>
                      <a:pt x="5" y="2"/>
                    </a:cubicBezTo>
                    <a:cubicBezTo>
                      <a:pt x="2" y="5"/>
                      <a:pt x="0" y="9"/>
                      <a:pt x="1" y="12"/>
                    </a:cubicBezTo>
                    <a:close/>
                    <a:moveTo>
                      <a:pt x="7" y="10"/>
                    </a:moveTo>
                    <a:cubicBezTo>
                      <a:pt x="6" y="11"/>
                      <a:pt x="4" y="11"/>
                      <a:pt x="4" y="10"/>
                    </a:cubicBezTo>
                    <a:cubicBezTo>
                      <a:pt x="3" y="8"/>
                      <a:pt x="4" y="6"/>
                      <a:pt x="5" y="5"/>
                    </a:cubicBezTo>
                    <a:cubicBezTo>
                      <a:pt x="7" y="4"/>
                      <a:pt x="8" y="4"/>
                      <a:pt x="9" y="6"/>
                    </a:cubicBezTo>
                    <a:cubicBezTo>
                      <a:pt x="9" y="7"/>
                      <a:pt x="8" y="9"/>
                      <a:pt x="7" y="1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71" name="Freeform 462">
                <a:extLst>
                  <a:ext uri="{FF2B5EF4-FFF2-40B4-BE49-F238E27FC236}">
                    <a16:creationId xmlns:a16="http://schemas.microsoft.com/office/drawing/2014/main" id="{3B4B4DC0-9CA8-4DC1-9A14-41D7AAB768FD}"/>
                  </a:ext>
                </a:extLst>
              </p:cNvPr>
              <p:cNvSpPr/>
              <p:nvPr/>
            </p:nvSpPr>
            <p:spPr bwMode="auto">
              <a:xfrm>
                <a:off x="4173" y="1718"/>
                <a:ext cx="90" cy="136"/>
              </a:xfrm>
              <a:custGeom>
                <a:gdLst>
                  <a:gd fmla="*/ 22 w 24" name="T0"/>
                  <a:gd fmla="*/ 0 h 36" name="T1"/>
                  <a:gd fmla="*/ 0 w 24" name="T2"/>
                  <a:gd fmla="*/ 35 h 36" name="T3"/>
                  <a:gd fmla="*/ 2 w 24" name="T4"/>
                  <a:gd fmla="*/ 36 h 36" name="T5"/>
                  <a:gd fmla="*/ 24 w 24" name="T6"/>
                  <a:gd fmla="*/ 1 h 36" name="T7"/>
                  <a:gd fmla="*/ 22 w 24" name="T8"/>
                  <a:gd fmla="*/ 0 h 36" name="T9"/>
                </a:gdLst>
                <a:cxnLst>
                  <a:cxn ang="0">
                    <a:pos x="T0" y="T1"/>
                  </a:cxn>
                  <a:cxn ang="0">
                    <a:pos x="T2" y="T3"/>
                  </a:cxn>
                  <a:cxn ang="0">
                    <a:pos x="T4" y="T5"/>
                  </a:cxn>
                  <a:cxn ang="0">
                    <a:pos x="T6" y="T7"/>
                  </a:cxn>
                  <a:cxn ang="0">
                    <a:pos x="T8" y="T9"/>
                  </a:cxn>
                </a:cxnLst>
                <a:rect b="b" l="0" r="r" t="0"/>
                <a:pathLst>
                  <a:path h="36" w="24">
                    <a:moveTo>
                      <a:pt x="22" y="0"/>
                    </a:moveTo>
                    <a:cubicBezTo>
                      <a:pt x="23" y="13"/>
                      <a:pt x="13" y="29"/>
                      <a:pt x="0" y="35"/>
                    </a:cubicBezTo>
                    <a:cubicBezTo>
                      <a:pt x="2" y="36"/>
                      <a:pt x="2" y="36"/>
                      <a:pt x="2" y="36"/>
                    </a:cubicBezTo>
                    <a:cubicBezTo>
                      <a:pt x="15" y="30"/>
                      <a:pt x="24" y="15"/>
                      <a:pt x="24" y="1"/>
                    </a:cubicBezTo>
                    <a:cubicBezTo>
                      <a:pt x="23" y="1"/>
                      <a:pt x="23" y="0"/>
                      <a:pt x="22" y="0"/>
                    </a:cubicBez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72" name="Freeform 463">
                <a:extLst>
                  <a:ext uri="{FF2B5EF4-FFF2-40B4-BE49-F238E27FC236}">
                    <a16:creationId xmlns:a16="http://schemas.microsoft.com/office/drawing/2014/main" id="{D446928A-7EB9-42B2-A031-4E8F1237FF00}"/>
                  </a:ext>
                </a:extLst>
              </p:cNvPr>
              <p:cNvSpPr/>
              <p:nvPr/>
            </p:nvSpPr>
            <p:spPr bwMode="auto">
              <a:xfrm>
                <a:off x="4255" y="1714"/>
                <a:ext cx="8" cy="12"/>
              </a:xfrm>
              <a:custGeom>
                <a:gdLst>
                  <a:gd fmla="*/ 0 w 2" name="T0"/>
                  <a:gd fmla="*/ 0 h 3" name="T1"/>
                  <a:gd fmla="*/ 0 w 2" name="T2"/>
                  <a:gd fmla="*/ 1 h 3" name="T3"/>
                  <a:gd fmla="*/ 0 w 2" name="T4"/>
                  <a:gd fmla="*/ 1 h 3" name="T5"/>
                  <a:gd fmla="*/ 2 w 2" name="T6"/>
                  <a:gd fmla="*/ 3 h 3" name="T7"/>
                  <a:gd fmla="*/ 2 w 2" name="T8"/>
                  <a:gd fmla="*/ 2 h 3" name="T9"/>
                  <a:gd fmla="*/ 2 w 2" name="T10"/>
                  <a:gd fmla="*/ 2 h 3" name="T11"/>
                  <a:gd fmla="*/ 0 w 2" name="T12"/>
                  <a:gd fmla="*/ 0 h 3" name="T13"/>
                </a:gdLst>
                <a:cxnLst>
                  <a:cxn ang="0">
                    <a:pos x="T0" y="T1"/>
                  </a:cxn>
                  <a:cxn ang="0">
                    <a:pos x="T2" y="T3"/>
                  </a:cxn>
                  <a:cxn ang="0">
                    <a:pos x="T4" y="T5"/>
                  </a:cxn>
                  <a:cxn ang="0">
                    <a:pos x="T6" y="T7"/>
                  </a:cxn>
                  <a:cxn ang="0">
                    <a:pos x="T8" y="T9"/>
                  </a:cxn>
                  <a:cxn ang="0">
                    <a:pos x="T10" y="T11"/>
                  </a:cxn>
                  <a:cxn ang="0">
                    <a:pos x="T12" y="T13"/>
                  </a:cxn>
                </a:cxnLst>
                <a:rect b="b" l="0" r="r" t="0"/>
                <a:pathLst>
                  <a:path h="3" w="2">
                    <a:moveTo>
                      <a:pt x="0" y="0"/>
                    </a:moveTo>
                    <a:cubicBezTo>
                      <a:pt x="0" y="1"/>
                      <a:pt x="0" y="1"/>
                      <a:pt x="0" y="1"/>
                    </a:cubicBezTo>
                    <a:cubicBezTo>
                      <a:pt x="0" y="1"/>
                      <a:pt x="0" y="1"/>
                      <a:pt x="0" y="1"/>
                    </a:cubicBezTo>
                    <a:cubicBezTo>
                      <a:pt x="2" y="3"/>
                      <a:pt x="2" y="3"/>
                      <a:pt x="2" y="3"/>
                    </a:cubicBezTo>
                    <a:cubicBezTo>
                      <a:pt x="2" y="2"/>
                      <a:pt x="2" y="2"/>
                      <a:pt x="2" y="2"/>
                    </a:cubicBezTo>
                    <a:cubicBezTo>
                      <a:pt x="2" y="2"/>
                      <a:pt x="2" y="2"/>
                      <a:pt x="2" y="2"/>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73" name="Freeform 464">
                <a:extLst>
                  <a:ext uri="{FF2B5EF4-FFF2-40B4-BE49-F238E27FC236}">
                    <a16:creationId xmlns:a16="http://schemas.microsoft.com/office/drawing/2014/main" id="{F661C801-128F-4041-A7E7-15BD7C068ADE}"/>
                  </a:ext>
                </a:extLst>
              </p:cNvPr>
              <p:cNvSpPr/>
              <p:nvPr/>
            </p:nvSpPr>
            <p:spPr bwMode="auto">
              <a:xfrm>
                <a:off x="4255" y="1718"/>
                <a:ext cx="8" cy="11"/>
              </a:xfrm>
              <a:custGeom>
                <a:gdLst>
                  <a:gd fmla="*/ 0 w 2" name="T0"/>
                  <a:gd fmla="*/ 0 h 3" name="T1"/>
                  <a:gd fmla="*/ 0 w 2" name="T2"/>
                  <a:gd fmla="*/ 1 h 3" name="T3"/>
                  <a:gd fmla="*/ 2 w 2" name="T4"/>
                  <a:gd fmla="*/ 3 h 3" name="T5"/>
                  <a:gd fmla="*/ 2 w 2" name="T6"/>
                  <a:gd fmla="*/ 2 h 3" name="T7"/>
                  <a:gd fmla="*/ 0 w 2" name="T8"/>
                  <a:gd fmla="*/ 0 h 3" name="T9"/>
                </a:gdLst>
                <a:cxnLst>
                  <a:cxn ang="0">
                    <a:pos x="T0" y="T1"/>
                  </a:cxn>
                  <a:cxn ang="0">
                    <a:pos x="T2" y="T3"/>
                  </a:cxn>
                  <a:cxn ang="0">
                    <a:pos x="T4" y="T5"/>
                  </a:cxn>
                  <a:cxn ang="0">
                    <a:pos x="T6" y="T7"/>
                  </a:cxn>
                  <a:cxn ang="0">
                    <a:pos x="T8" y="T9"/>
                  </a:cxn>
                </a:cxnLst>
                <a:rect b="b" l="0" r="r" t="0"/>
                <a:pathLst>
                  <a:path h="3" w="2">
                    <a:moveTo>
                      <a:pt x="0" y="0"/>
                    </a:moveTo>
                    <a:cubicBezTo>
                      <a:pt x="0" y="1"/>
                      <a:pt x="0" y="1"/>
                      <a:pt x="0" y="1"/>
                    </a:cubicBezTo>
                    <a:cubicBezTo>
                      <a:pt x="2" y="3"/>
                      <a:pt x="2" y="3"/>
                      <a:pt x="2" y="3"/>
                    </a:cubicBezTo>
                    <a:cubicBezTo>
                      <a:pt x="2" y="2"/>
                      <a:pt x="2" y="2"/>
                      <a:pt x="2" y="2"/>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74" name="Freeform 465">
                <a:extLst>
                  <a:ext uri="{FF2B5EF4-FFF2-40B4-BE49-F238E27FC236}">
                    <a16:creationId xmlns:a16="http://schemas.microsoft.com/office/drawing/2014/main" id="{DCD589E3-C8FC-4802-A3D8-2704452C1747}"/>
                  </a:ext>
                </a:extLst>
              </p:cNvPr>
              <p:cNvSpPr/>
              <p:nvPr/>
            </p:nvSpPr>
            <p:spPr bwMode="auto">
              <a:xfrm>
                <a:off x="4255" y="1722"/>
                <a:ext cx="8" cy="11"/>
              </a:xfrm>
              <a:custGeom>
                <a:gdLst>
                  <a:gd fmla="*/ 0 w 2" name="T0"/>
                  <a:gd fmla="*/ 0 h 3" name="T1"/>
                  <a:gd fmla="*/ 0 w 2" name="T2"/>
                  <a:gd fmla="*/ 2 h 3" name="T3"/>
                  <a:gd fmla="*/ 2 w 2" name="T4"/>
                  <a:gd fmla="*/ 3 h 3" name="T5"/>
                  <a:gd fmla="*/ 2 w 2" name="T6"/>
                  <a:gd fmla="*/ 2 h 3" name="T7"/>
                  <a:gd fmla="*/ 0 w 2" name="T8"/>
                  <a:gd fmla="*/ 0 h 3" name="T9"/>
                </a:gdLst>
                <a:cxnLst>
                  <a:cxn ang="0">
                    <a:pos x="T0" y="T1"/>
                  </a:cxn>
                  <a:cxn ang="0">
                    <a:pos x="T2" y="T3"/>
                  </a:cxn>
                  <a:cxn ang="0">
                    <a:pos x="T4" y="T5"/>
                  </a:cxn>
                  <a:cxn ang="0">
                    <a:pos x="T6" y="T7"/>
                  </a:cxn>
                  <a:cxn ang="0">
                    <a:pos x="T8" y="T9"/>
                  </a:cxn>
                </a:cxnLst>
                <a:rect b="b" l="0" r="r" t="0"/>
                <a:pathLst>
                  <a:path h="3" w="2">
                    <a:moveTo>
                      <a:pt x="0" y="0"/>
                    </a:moveTo>
                    <a:cubicBezTo>
                      <a:pt x="0" y="1"/>
                      <a:pt x="0" y="1"/>
                      <a:pt x="0" y="2"/>
                    </a:cubicBezTo>
                    <a:cubicBezTo>
                      <a:pt x="2" y="3"/>
                      <a:pt x="2" y="3"/>
                      <a:pt x="2" y="3"/>
                    </a:cubicBezTo>
                    <a:cubicBezTo>
                      <a:pt x="2" y="2"/>
                      <a:pt x="2" y="2"/>
                      <a:pt x="2" y="2"/>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75" name="Freeform 466">
                <a:extLst>
                  <a:ext uri="{FF2B5EF4-FFF2-40B4-BE49-F238E27FC236}">
                    <a16:creationId xmlns:a16="http://schemas.microsoft.com/office/drawing/2014/main" id="{62C2E524-6691-4F88-88A6-2FB7D6B9F2DB}"/>
                  </a:ext>
                </a:extLst>
              </p:cNvPr>
              <p:cNvSpPr/>
              <p:nvPr/>
            </p:nvSpPr>
            <p:spPr bwMode="auto">
              <a:xfrm>
                <a:off x="4255" y="1729"/>
                <a:ext cx="8" cy="8"/>
              </a:xfrm>
              <a:custGeom>
                <a:gdLst>
                  <a:gd fmla="*/ 0 w 2" name="T0"/>
                  <a:gd fmla="*/ 0 h 2" name="T1"/>
                  <a:gd fmla="*/ 0 w 2" name="T2"/>
                  <a:gd fmla="*/ 1 h 2" name="T3"/>
                  <a:gd fmla="*/ 2 w 2" name="T4"/>
                  <a:gd fmla="*/ 2 h 2" name="T5"/>
                  <a:gd fmla="*/ 2 w 2" name="T6"/>
                  <a:gd fmla="*/ 1 h 2" name="T7"/>
                  <a:gd fmla="*/ 0 w 2" name="T8"/>
                  <a:gd fmla="*/ 0 h 2" name="T9"/>
                </a:gdLst>
                <a:cxnLst>
                  <a:cxn ang="0">
                    <a:pos x="T0" y="T1"/>
                  </a:cxn>
                  <a:cxn ang="0">
                    <a:pos x="T2" y="T3"/>
                  </a:cxn>
                  <a:cxn ang="0">
                    <a:pos x="T4" y="T5"/>
                  </a:cxn>
                  <a:cxn ang="0">
                    <a:pos x="T6" y="T7"/>
                  </a:cxn>
                  <a:cxn ang="0">
                    <a:pos x="T8" y="T9"/>
                  </a:cxn>
                </a:cxnLst>
                <a:rect b="b" l="0" r="r" t="0"/>
                <a:pathLst>
                  <a:path h="2" w="2">
                    <a:moveTo>
                      <a:pt x="0" y="0"/>
                    </a:moveTo>
                    <a:cubicBezTo>
                      <a:pt x="0" y="0"/>
                      <a:pt x="0" y="0"/>
                      <a:pt x="0" y="1"/>
                    </a:cubicBezTo>
                    <a:cubicBezTo>
                      <a:pt x="2" y="2"/>
                      <a:pt x="2" y="2"/>
                      <a:pt x="2" y="2"/>
                    </a:cubicBezTo>
                    <a:cubicBezTo>
                      <a:pt x="2" y="1"/>
                      <a:pt x="2" y="1"/>
                      <a:pt x="2" y="1"/>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76" name="Freeform 467">
                <a:extLst>
                  <a:ext uri="{FF2B5EF4-FFF2-40B4-BE49-F238E27FC236}">
                    <a16:creationId xmlns:a16="http://schemas.microsoft.com/office/drawing/2014/main" id="{7604505A-0DD6-4A80-9D0F-8B532A04D1F6}"/>
                  </a:ext>
                </a:extLst>
              </p:cNvPr>
              <p:cNvSpPr/>
              <p:nvPr/>
            </p:nvSpPr>
            <p:spPr bwMode="auto">
              <a:xfrm>
                <a:off x="4255" y="1733"/>
                <a:ext cx="8" cy="8"/>
              </a:xfrm>
              <a:custGeom>
                <a:gdLst>
                  <a:gd fmla="*/ 0 w 2" name="T0"/>
                  <a:gd fmla="*/ 0 h 2" name="T1"/>
                  <a:gd fmla="*/ 0 w 2" name="T2"/>
                  <a:gd fmla="*/ 1 h 2" name="T3"/>
                  <a:gd fmla="*/ 2 w 2" name="T4"/>
                  <a:gd fmla="*/ 2 h 2" name="T5"/>
                  <a:gd fmla="*/ 2 w 2" name="T6"/>
                  <a:gd fmla="*/ 1 h 2" name="T7"/>
                  <a:gd fmla="*/ 0 w 2" name="T8"/>
                  <a:gd fmla="*/ 0 h 2" name="T9"/>
                </a:gdLst>
                <a:cxnLst>
                  <a:cxn ang="0">
                    <a:pos x="T0" y="T1"/>
                  </a:cxn>
                  <a:cxn ang="0">
                    <a:pos x="T2" y="T3"/>
                  </a:cxn>
                  <a:cxn ang="0">
                    <a:pos x="T4" y="T5"/>
                  </a:cxn>
                  <a:cxn ang="0">
                    <a:pos x="T6" y="T7"/>
                  </a:cxn>
                  <a:cxn ang="0">
                    <a:pos x="T8" y="T9"/>
                  </a:cxn>
                </a:cxnLst>
                <a:rect b="b" l="0" r="r" t="0"/>
                <a:pathLst>
                  <a:path h="2" w="2">
                    <a:moveTo>
                      <a:pt x="0" y="0"/>
                    </a:moveTo>
                    <a:cubicBezTo>
                      <a:pt x="0" y="0"/>
                      <a:pt x="0" y="0"/>
                      <a:pt x="0" y="1"/>
                    </a:cubicBezTo>
                    <a:cubicBezTo>
                      <a:pt x="2" y="2"/>
                      <a:pt x="2" y="2"/>
                      <a:pt x="2" y="2"/>
                    </a:cubicBezTo>
                    <a:cubicBezTo>
                      <a:pt x="2" y="2"/>
                      <a:pt x="2" y="1"/>
                      <a:pt x="2" y="1"/>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77" name="Freeform 468">
                <a:extLst>
                  <a:ext uri="{FF2B5EF4-FFF2-40B4-BE49-F238E27FC236}">
                    <a16:creationId xmlns:a16="http://schemas.microsoft.com/office/drawing/2014/main" id="{AA077EAC-F269-466B-B9EB-3D68F5D0706C}"/>
                  </a:ext>
                </a:extLst>
              </p:cNvPr>
              <p:cNvSpPr/>
              <p:nvPr/>
            </p:nvSpPr>
            <p:spPr bwMode="auto">
              <a:xfrm>
                <a:off x="4255" y="1737"/>
                <a:ext cx="8" cy="7"/>
              </a:xfrm>
              <a:custGeom>
                <a:gdLst>
                  <a:gd fmla="*/ 0 w 2" name="T0"/>
                  <a:gd fmla="*/ 0 h 2" name="T1"/>
                  <a:gd fmla="*/ 0 w 2" name="T2"/>
                  <a:gd fmla="*/ 1 h 2" name="T3"/>
                  <a:gd fmla="*/ 2 w 2" name="T4"/>
                  <a:gd fmla="*/ 2 h 2" name="T5"/>
                  <a:gd fmla="*/ 2 w 2" name="T6"/>
                  <a:gd fmla="*/ 1 h 2" name="T7"/>
                  <a:gd fmla="*/ 0 w 2" name="T8"/>
                  <a:gd fmla="*/ 0 h 2" name="T9"/>
                </a:gdLst>
                <a:cxnLst>
                  <a:cxn ang="0">
                    <a:pos x="T0" y="T1"/>
                  </a:cxn>
                  <a:cxn ang="0">
                    <a:pos x="T2" y="T3"/>
                  </a:cxn>
                  <a:cxn ang="0">
                    <a:pos x="T4" y="T5"/>
                  </a:cxn>
                  <a:cxn ang="0">
                    <a:pos x="T6" y="T7"/>
                  </a:cxn>
                  <a:cxn ang="0">
                    <a:pos x="T8" y="T9"/>
                  </a:cxn>
                </a:cxnLst>
                <a:rect b="b" l="0" r="r" t="0"/>
                <a:pathLst>
                  <a:path h="2" w="2">
                    <a:moveTo>
                      <a:pt x="0" y="0"/>
                    </a:moveTo>
                    <a:cubicBezTo>
                      <a:pt x="0" y="0"/>
                      <a:pt x="0" y="0"/>
                      <a:pt x="0" y="1"/>
                    </a:cubicBezTo>
                    <a:cubicBezTo>
                      <a:pt x="2" y="2"/>
                      <a:pt x="2" y="2"/>
                      <a:pt x="2" y="2"/>
                    </a:cubicBezTo>
                    <a:cubicBezTo>
                      <a:pt x="2" y="2"/>
                      <a:pt x="2" y="1"/>
                      <a:pt x="2" y="1"/>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78" name="Freeform 469">
                <a:extLst>
                  <a:ext uri="{FF2B5EF4-FFF2-40B4-BE49-F238E27FC236}">
                    <a16:creationId xmlns:a16="http://schemas.microsoft.com/office/drawing/2014/main" id="{BFFF7B53-9292-4E55-9F67-D46E1104844D}"/>
                  </a:ext>
                </a:extLst>
              </p:cNvPr>
              <p:cNvSpPr/>
              <p:nvPr/>
            </p:nvSpPr>
            <p:spPr bwMode="auto">
              <a:xfrm>
                <a:off x="4252" y="1741"/>
                <a:ext cx="11" cy="7"/>
              </a:xfrm>
              <a:custGeom>
                <a:gdLst>
                  <a:gd fmla="*/ 1 w 3" name="T0"/>
                  <a:gd fmla="*/ 0 h 2" name="T1"/>
                  <a:gd fmla="*/ 0 w 3" name="T2"/>
                  <a:gd fmla="*/ 1 h 2" name="T3"/>
                  <a:gd fmla="*/ 2 w 3" name="T4"/>
                  <a:gd fmla="*/ 2 h 2" name="T5"/>
                  <a:gd fmla="*/ 3 w 3" name="T6"/>
                  <a:gd fmla="*/ 1 h 2" name="T7"/>
                  <a:gd fmla="*/ 1 w 3" name="T8"/>
                  <a:gd fmla="*/ 0 h 2" name="T9"/>
                </a:gdLst>
                <a:cxnLst>
                  <a:cxn ang="0">
                    <a:pos x="T0" y="T1"/>
                  </a:cxn>
                  <a:cxn ang="0">
                    <a:pos x="T2" y="T3"/>
                  </a:cxn>
                  <a:cxn ang="0">
                    <a:pos x="T4" y="T5"/>
                  </a:cxn>
                  <a:cxn ang="0">
                    <a:pos x="T6" y="T7"/>
                  </a:cxn>
                  <a:cxn ang="0">
                    <a:pos x="T8" y="T9"/>
                  </a:cxn>
                </a:cxnLst>
                <a:rect b="b" l="0" r="r" t="0"/>
                <a:pathLst>
                  <a:path h="2" w="3">
                    <a:moveTo>
                      <a:pt x="1" y="0"/>
                    </a:moveTo>
                    <a:cubicBezTo>
                      <a:pt x="1" y="0"/>
                      <a:pt x="1" y="0"/>
                      <a:pt x="0" y="1"/>
                    </a:cubicBezTo>
                    <a:cubicBezTo>
                      <a:pt x="2" y="2"/>
                      <a:pt x="2" y="2"/>
                      <a:pt x="2" y="2"/>
                    </a:cubicBezTo>
                    <a:cubicBezTo>
                      <a:pt x="2" y="2"/>
                      <a:pt x="2" y="1"/>
                      <a:pt x="3" y="1"/>
                    </a:cubicBezTo>
                    <a:lnTo>
                      <a:pt x="1"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79" name="Freeform 470">
                <a:extLst>
                  <a:ext uri="{FF2B5EF4-FFF2-40B4-BE49-F238E27FC236}">
                    <a16:creationId xmlns:a16="http://schemas.microsoft.com/office/drawing/2014/main" id="{DB66F614-9BEA-4F06-BAFF-17989384505D}"/>
                  </a:ext>
                </a:extLst>
              </p:cNvPr>
              <p:cNvSpPr/>
              <p:nvPr/>
            </p:nvSpPr>
            <p:spPr bwMode="auto">
              <a:xfrm>
                <a:off x="4252" y="1744"/>
                <a:ext cx="7" cy="8"/>
              </a:xfrm>
              <a:custGeom>
                <a:gdLst>
                  <a:gd fmla="*/ 0 w 2" name="T0"/>
                  <a:gd fmla="*/ 0 h 2" name="T1"/>
                  <a:gd fmla="*/ 0 w 2" name="T2"/>
                  <a:gd fmla="*/ 1 h 2" name="T3"/>
                  <a:gd fmla="*/ 2 w 2" name="T4"/>
                  <a:gd fmla="*/ 2 h 2" name="T5"/>
                  <a:gd fmla="*/ 2 w 2" name="T6"/>
                  <a:gd fmla="*/ 1 h 2" name="T7"/>
                  <a:gd fmla="*/ 0 w 2" name="T8"/>
                  <a:gd fmla="*/ 0 h 2" name="T9"/>
                </a:gdLst>
                <a:cxnLst>
                  <a:cxn ang="0">
                    <a:pos x="T0" y="T1"/>
                  </a:cxn>
                  <a:cxn ang="0">
                    <a:pos x="T2" y="T3"/>
                  </a:cxn>
                  <a:cxn ang="0">
                    <a:pos x="T4" y="T5"/>
                  </a:cxn>
                  <a:cxn ang="0">
                    <a:pos x="T6" y="T7"/>
                  </a:cxn>
                  <a:cxn ang="0">
                    <a:pos x="T8" y="T9"/>
                  </a:cxn>
                </a:cxnLst>
                <a:rect b="b" l="0" r="r" t="0"/>
                <a:pathLst>
                  <a:path h="2" w="2">
                    <a:moveTo>
                      <a:pt x="0" y="0"/>
                    </a:moveTo>
                    <a:cubicBezTo>
                      <a:pt x="0" y="0"/>
                      <a:pt x="0" y="1"/>
                      <a:pt x="0" y="1"/>
                    </a:cubicBezTo>
                    <a:cubicBezTo>
                      <a:pt x="2" y="2"/>
                      <a:pt x="2" y="2"/>
                      <a:pt x="2" y="2"/>
                    </a:cubicBezTo>
                    <a:cubicBezTo>
                      <a:pt x="2" y="2"/>
                      <a:pt x="2" y="2"/>
                      <a:pt x="2" y="1"/>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80" name="Freeform 471">
                <a:extLst>
                  <a:ext uri="{FF2B5EF4-FFF2-40B4-BE49-F238E27FC236}">
                    <a16:creationId xmlns:a16="http://schemas.microsoft.com/office/drawing/2014/main" id="{DB1BD394-3FA6-4631-8997-E80159B29E13}"/>
                  </a:ext>
                </a:extLst>
              </p:cNvPr>
              <p:cNvSpPr/>
              <p:nvPr/>
            </p:nvSpPr>
            <p:spPr bwMode="auto">
              <a:xfrm>
                <a:off x="4252" y="1748"/>
                <a:ext cx="7" cy="8"/>
              </a:xfrm>
              <a:custGeom>
                <a:gdLst>
                  <a:gd fmla="*/ 0 w 2" name="T0"/>
                  <a:gd fmla="*/ 0 h 2" name="T1"/>
                  <a:gd fmla="*/ 0 w 2" name="T2"/>
                  <a:gd fmla="*/ 1 h 2" name="T3"/>
                  <a:gd fmla="*/ 2 w 2" name="T4"/>
                  <a:gd fmla="*/ 2 h 2" name="T5"/>
                  <a:gd fmla="*/ 2 w 2" name="T6"/>
                  <a:gd fmla="*/ 1 h 2" name="T7"/>
                  <a:gd fmla="*/ 0 w 2" name="T8"/>
                  <a:gd fmla="*/ 0 h 2" name="T9"/>
                </a:gdLst>
                <a:cxnLst>
                  <a:cxn ang="0">
                    <a:pos x="T0" y="T1"/>
                  </a:cxn>
                  <a:cxn ang="0">
                    <a:pos x="T2" y="T3"/>
                  </a:cxn>
                  <a:cxn ang="0">
                    <a:pos x="T4" y="T5"/>
                  </a:cxn>
                  <a:cxn ang="0">
                    <a:pos x="T6" y="T7"/>
                  </a:cxn>
                  <a:cxn ang="0">
                    <a:pos x="T8" y="T9"/>
                  </a:cxn>
                </a:cxnLst>
                <a:rect b="b" l="0" r="r" t="0"/>
                <a:pathLst>
                  <a:path h="2" w="2">
                    <a:moveTo>
                      <a:pt x="0" y="0"/>
                    </a:moveTo>
                    <a:cubicBezTo>
                      <a:pt x="0" y="0"/>
                      <a:pt x="0" y="1"/>
                      <a:pt x="0" y="1"/>
                    </a:cubicBezTo>
                    <a:cubicBezTo>
                      <a:pt x="2" y="2"/>
                      <a:pt x="2" y="2"/>
                      <a:pt x="2" y="2"/>
                    </a:cubicBezTo>
                    <a:cubicBezTo>
                      <a:pt x="2" y="2"/>
                      <a:pt x="2" y="2"/>
                      <a:pt x="2" y="1"/>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81" name="Freeform 472">
                <a:extLst>
                  <a:ext uri="{FF2B5EF4-FFF2-40B4-BE49-F238E27FC236}">
                    <a16:creationId xmlns:a16="http://schemas.microsoft.com/office/drawing/2014/main" id="{1CEE6115-0CB3-4632-A8A4-D2F068557B10}"/>
                  </a:ext>
                </a:extLst>
              </p:cNvPr>
              <p:cNvSpPr/>
              <p:nvPr/>
            </p:nvSpPr>
            <p:spPr bwMode="auto">
              <a:xfrm>
                <a:off x="4252" y="1752"/>
                <a:ext cx="7" cy="11"/>
              </a:xfrm>
              <a:custGeom>
                <a:gdLst>
                  <a:gd fmla="*/ 0 w 2" name="T0"/>
                  <a:gd fmla="*/ 0 h 3" name="T1"/>
                  <a:gd fmla="*/ 0 w 2" name="T2"/>
                  <a:gd fmla="*/ 1 h 3" name="T3"/>
                  <a:gd fmla="*/ 1 w 2" name="T4"/>
                  <a:gd fmla="*/ 3 h 3" name="T5"/>
                  <a:gd fmla="*/ 2 w 2" name="T6"/>
                  <a:gd fmla="*/ 1 h 3" name="T7"/>
                  <a:gd fmla="*/ 0 w 2" name="T8"/>
                  <a:gd fmla="*/ 0 h 3" name="T9"/>
                </a:gdLst>
                <a:cxnLst>
                  <a:cxn ang="0">
                    <a:pos x="T0" y="T1"/>
                  </a:cxn>
                  <a:cxn ang="0">
                    <a:pos x="T2" y="T3"/>
                  </a:cxn>
                  <a:cxn ang="0">
                    <a:pos x="T4" y="T5"/>
                  </a:cxn>
                  <a:cxn ang="0">
                    <a:pos x="T6" y="T7"/>
                  </a:cxn>
                  <a:cxn ang="0">
                    <a:pos x="T8" y="T9"/>
                  </a:cxn>
                </a:cxnLst>
                <a:rect b="b" l="0" r="r" t="0"/>
                <a:pathLst>
                  <a:path h="3" w="2">
                    <a:moveTo>
                      <a:pt x="0" y="0"/>
                    </a:moveTo>
                    <a:cubicBezTo>
                      <a:pt x="0" y="1"/>
                      <a:pt x="0" y="1"/>
                      <a:pt x="0" y="1"/>
                    </a:cubicBezTo>
                    <a:cubicBezTo>
                      <a:pt x="1" y="3"/>
                      <a:pt x="1" y="3"/>
                      <a:pt x="1" y="3"/>
                    </a:cubicBezTo>
                    <a:cubicBezTo>
                      <a:pt x="2" y="2"/>
                      <a:pt x="2" y="2"/>
                      <a:pt x="2" y="1"/>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82" name="Freeform 473">
                <a:extLst>
                  <a:ext uri="{FF2B5EF4-FFF2-40B4-BE49-F238E27FC236}">
                    <a16:creationId xmlns:a16="http://schemas.microsoft.com/office/drawing/2014/main" id="{3E72F8B3-60B8-4236-935C-889DCD040167}"/>
                  </a:ext>
                </a:extLst>
              </p:cNvPr>
              <p:cNvSpPr/>
              <p:nvPr/>
            </p:nvSpPr>
            <p:spPr bwMode="auto">
              <a:xfrm>
                <a:off x="4248" y="1756"/>
                <a:ext cx="7" cy="11"/>
              </a:xfrm>
              <a:custGeom>
                <a:gdLst>
                  <a:gd fmla="*/ 1 w 2" name="T0"/>
                  <a:gd fmla="*/ 0 h 3" name="T1"/>
                  <a:gd fmla="*/ 0 w 2" name="T2"/>
                  <a:gd fmla="*/ 2 h 3" name="T3"/>
                  <a:gd fmla="*/ 2 w 2" name="T4"/>
                  <a:gd fmla="*/ 3 h 3" name="T5"/>
                  <a:gd fmla="*/ 2 w 2" name="T6"/>
                  <a:gd fmla="*/ 2 h 3" name="T7"/>
                  <a:gd fmla="*/ 1 w 2" name="T8"/>
                  <a:gd fmla="*/ 0 h 3" name="T9"/>
                </a:gdLst>
                <a:cxnLst>
                  <a:cxn ang="0">
                    <a:pos x="T0" y="T1"/>
                  </a:cxn>
                  <a:cxn ang="0">
                    <a:pos x="T2" y="T3"/>
                  </a:cxn>
                  <a:cxn ang="0">
                    <a:pos x="T4" y="T5"/>
                  </a:cxn>
                  <a:cxn ang="0">
                    <a:pos x="T6" y="T7"/>
                  </a:cxn>
                  <a:cxn ang="0">
                    <a:pos x="T8" y="T9"/>
                  </a:cxn>
                </a:cxnLst>
                <a:rect b="b" l="0" r="r" t="0"/>
                <a:pathLst>
                  <a:path h="3" w="2">
                    <a:moveTo>
                      <a:pt x="1" y="0"/>
                    </a:moveTo>
                    <a:cubicBezTo>
                      <a:pt x="0" y="1"/>
                      <a:pt x="0" y="1"/>
                      <a:pt x="0" y="2"/>
                    </a:cubicBezTo>
                    <a:cubicBezTo>
                      <a:pt x="2" y="3"/>
                      <a:pt x="2" y="3"/>
                      <a:pt x="2" y="3"/>
                    </a:cubicBezTo>
                    <a:cubicBezTo>
                      <a:pt x="2" y="3"/>
                      <a:pt x="2" y="2"/>
                      <a:pt x="2" y="2"/>
                    </a:cubicBezTo>
                    <a:lnTo>
                      <a:pt x="1"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83" name="Freeform 474">
                <a:extLst>
                  <a:ext uri="{FF2B5EF4-FFF2-40B4-BE49-F238E27FC236}">
                    <a16:creationId xmlns:a16="http://schemas.microsoft.com/office/drawing/2014/main" id="{C2AB8F96-2D37-4383-9570-49A565858269}"/>
                  </a:ext>
                </a:extLst>
              </p:cNvPr>
              <p:cNvSpPr/>
              <p:nvPr/>
            </p:nvSpPr>
            <p:spPr bwMode="auto">
              <a:xfrm>
                <a:off x="4248" y="1763"/>
                <a:ext cx="7" cy="8"/>
              </a:xfrm>
              <a:custGeom>
                <a:gdLst>
                  <a:gd fmla="*/ 0 w 2" name="T0"/>
                  <a:gd fmla="*/ 0 h 2" name="T1"/>
                  <a:gd fmla="*/ 0 w 2" name="T2"/>
                  <a:gd fmla="*/ 1 h 2" name="T3"/>
                  <a:gd fmla="*/ 1 w 2" name="T4"/>
                  <a:gd fmla="*/ 2 h 2" name="T5"/>
                  <a:gd fmla="*/ 2 w 2" name="T6"/>
                  <a:gd fmla="*/ 1 h 2" name="T7"/>
                  <a:gd fmla="*/ 0 w 2" name="T8"/>
                  <a:gd fmla="*/ 0 h 2" name="T9"/>
                </a:gdLst>
                <a:cxnLst>
                  <a:cxn ang="0">
                    <a:pos x="T0" y="T1"/>
                  </a:cxn>
                  <a:cxn ang="0">
                    <a:pos x="T2" y="T3"/>
                  </a:cxn>
                  <a:cxn ang="0">
                    <a:pos x="T4" y="T5"/>
                  </a:cxn>
                  <a:cxn ang="0">
                    <a:pos x="T6" y="T7"/>
                  </a:cxn>
                  <a:cxn ang="0">
                    <a:pos x="T8" y="T9"/>
                  </a:cxn>
                </a:cxnLst>
                <a:rect b="b" l="0" r="r" t="0"/>
                <a:pathLst>
                  <a:path h="2" w="2">
                    <a:moveTo>
                      <a:pt x="0" y="0"/>
                    </a:moveTo>
                    <a:cubicBezTo>
                      <a:pt x="0" y="0"/>
                      <a:pt x="0" y="1"/>
                      <a:pt x="0" y="1"/>
                    </a:cubicBezTo>
                    <a:cubicBezTo>
                      <a:pt x="1" y="2"/>
                      <a:pt x="1" y="2"/>
                      <a:pt x="1" y="2"/>
                    </a:cubicBezTo>
                    <a:cubicBezTo>
                      <a:pt x="2" y="2"/>
                      <a:pt x="2" y="1"/>
                      <a:pt x="2" y="1"/>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84" name="Freeform 475">
                <a:extLst>
                  <a:ext uri="{FF2B5EF4-FFF2-40B4-BE49-F238E27FC236}">
                    <a16:creationId xmlns:a16="http://schemas.microsoft.com/office/drawing/2014/main" id="{9EE29E3F-4AE4-4237-9B18-6514C64FF770}"/>
                  </a:ext>
                </a:extLst>
              </p:cNvPr>
              <p:cNvSpPr/>
              <p:nvPr/>
            </p:nvSpPr>
            <p:spPr bwMode="auto">
              <a:xfrm>
                <a:off x="4244" y="1767"/>
                <a:ext cx="8" cy="11"/>
              </a:xfrm>
              <a:custGeom>
                <a:gdLst>
                  <a:gd fmla="*/ 1 w 2" name="T0"/>
                  <a:gd fmla="*/ 0 h 3" name="T1"/>
                  <a:gd fmla="*/ 0 w 2" name="T2"/>
                  <a:gd fmla="*/ 2 h 3" name="T3"/>
                  <a:gd fmla="*/ 2 w 2" name="T4"/>
                  <a:gd fmla="*/ 3 h 3" name="T5"/>
                  <a:gd fmla="*/ 2 w 2" name="T6"/>
                  <a:gd fmla="*/ 1 h 3" name="T7"/>
                  <a:gd fmla="*/ 1 w 2" name="T8"/>
                  <a:gd fmla="*/ 0 h 3" name="T9"/>
                </a:gdLst>
                <a:cxnLst>
                  <a:cxn ang="0">
                    <a:pos x="T0" y="T1"/>
                  </a:cxn>
                  <a:cxn ang="0">
                    <a:pos x="T2" y="T3"/>
                  </a:cxn>
                  <a:cxn ang="0">
                    <a:pos x="T4" y="T5"/>
                  </a:cxn>
                  <a:cxn ang="0">
                    <a:pos x="T6" y="T7"/>
                  </a:cxn>
                  <a:cxn ang="0">
                    <a:pos x="T8" y="T9"/>
                  </a:cxn>
                </a:cxnLst>
                <a:rect b="b" l="0" r="r" t="0"/>
                <a:pathLst>
                  <a:path h="3" w="2">
                    <a:moveTo>
                      <a:pt x="1" y="0"/>
                    </a:moveTo>
                    <a:cubicBezTo>
                      <a:pt x="0" y="1"/>
                      <a:pt x="0" y="1"/>
                      <a:pt x="0" y="2"/>
                    </a:cubicBezTo>
                    <a:cubicBezTo>
                      <a:pt x="2" y="3"/>
                      <a:pt x="2" y="3"/>
                      <a:pt x="2" y="3"/>
                    </a:cubicBezTo>
                    <a:cubicBezTo>
                      <a:pt x="2" y="2"/>
                      <a:pt x="2" y="2"/>
                      <a:pt x="2" y="1"/>
                    </a:cubicBezTo>
                    <a:lnTo>
                      <a:pt x="1"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85" name="Freeform 476">
                <a:extLst>
                  <a:ext uri="{FF2B5EF4-FFF2-40B4-BE49-F238E27FC236}">
                    <a16:creationId xmlns:a16="http://schemas.microsoft.com/office/drawing/2014/main" id="{F829BE8E-B578-420E-BA93-3655B5DAA502}"/>
                  </a:ext>
                </a:extLst>
              </p:cNvPr>
              <p:cNvSpPr/>
              <p:nvPr/>
            </p:nvSpPr>
            <p:spPr bwMode="auto">
              <a:xfrm>
                <a:off x="4240" y="1775"/>
                <a:ext cx="12" cy="7"/>
              </a:xfrm>
              <a:custGeom>
                <a:gdLst>
                  <a:gd fmla="*/ 1 w 3" name="T0"/>
                  <a:gd fmla="*/ 0 h 2" name="T1"/>
                  <a:gd fmla="*/ 0 w 3" name="T2"/>
                  <a:gd fmla="*/ 1 h 2" name="T3"/>
                  <a:gd fmla="*/ 2 w 3" name="T4"/>
                  <a:gd fmla="*/ 2 h 2" name="T5"/>
                  <a:gd fmla="*/ 3 w 3" name="T6"/>
                  <a:gd fmla="*/ 1 h 2" name="T7"/>
                  <a:gd fmla="*/ 1 w 3" name="T8"/>
                  <a:gd fmla="*/ 0 h 2" name="T9"/>
                </a:gdLst>
                <a:cxnLst>
                  <a:cxn ang="0">
                    <a:pos x="T0" y="T1"/>
                  </a:cxn>
                  <a:cxn ang="0">
                    <a:pos x="T2" y="T3"/>
                  </a:cxn>
                  <a:cxn ang="0">
                    <a:pos x="T4" y="T5"/>
                  </a:cxn>
                  <a:cxn ang="0">
                    <a:pos x="T6" y="T7"/>
                  </a:cxn>
                  <a:cxn ang="0">
                    <a:pos x="T8" y="T9"/>
                  </a:cxn>
                </a:cxnLst>
                <a:rect b="b" l="0" r="r" t="0"/>
                <a:pathLst>
                  <a:path h="2" w="3">
                    <a:moveTo>
                      <a:pt x="1" y="0"/>
                    </a:moveTo>
                    <a:cubicBezTo>
                      <a:pt x="1" y="0"/>
                      <a:pt x="1" y="1"/>
                      <a:pt x="0" y="1"/>
                    </a:cubicBezTo>
                    <a:cubicBezTo>
                      <a:pt x="2" y="2"/>
                      <a:pt x="2" y="2"/>
                      <a:pt x="2" y="2"/>
                    </a:cubicBezTo>
                    <a:cubicBezTo>
                      <a:pt x="2" y="2"/>
                      <a:pt x="3" y="1"/>
                      <a:pt x="3" y="1"/>
                    </a:cubicBezTo>
                    <a:lnTo>
                      <a:pt x="1"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86" name="Freeform 477">
                <a:extLst>
                  <a:ext uri="{FF2B5EF4-FFF2-40B4-BE49-F238E27FC236}">
                    <a16:creationId xmlns:a16="http://schemas.microsoft.com/office/drawing/2014/main" id="{545B79B8-4255-4799-A221-E2DAA463CE6B}"/>
                  </a:ext>
                </a:extLst>
              </p:cNvPr>
              <p:cNvSpPr/>
              <p:nvPr/>
            </p:nvSpPr>
            <p:spPr bwMode="auto">
              <a:xfrm>
                <a:off x="4237" y="1778"/>
                <a:ext cx="11" cy="12"/>
              </a:xfrm>
              <a:custGeom>
                <a:gdLst>
                  <a:gd fmla="*/ 1 w 3" name="T0"/>
                  <a:gd fmla="*/ 0 h 3" name="T1"/>
                  <a:gd fmla="*/ 0 w 3" name="T2"/>
                  <a:gd fmla="*/ 2 h 3" name="T3"/>
                  <a:gd fmla="*/ 2 w 3" name="T4"/>
                  <a:gd fmla="*/ 3 h 3" name="T5"/>
                  <a:gd fmla="*/ 3 w 3" name="T6"/>
                  <a:gd fmla="*/ 1 h 3" name="T7"/>
                  <a:gd fmla="*/ 1 w 3" name="T8"/>
                  <a:gd fmla="*/ 0 h 3" name="T9"/>
                </a:gdLst>
                <a:cxnLst>
                  <a:cxn ang="0">
                    <a:pos x="T0" y="T1"/>
                  </a:cxn>
                  <a:cxn ang="0">
                    <a:pos x="T2" y="T3"/>
                  </a:cxn>
                  <a:cxn ang="0">
                    <a:pos x="T4" y="T5"/>
                  </a:cxn>
                  <a:cxn ang="0">
                    <a:pos x="T6" y="T7"/>
                  </a:cxn>
                  <a:cxn ang="0">
                    <a:pos x="T8" y="T9"/>
                  </a:cxn>
                </a:cxnLst>
                <a:rect b="b" l="0" r="r" t="0"/>
                <a:pathLst>
                  <a:path h="3" w="3">
                    <a:moveTo>
                      <a:pt x="1" y="0"/>
                    </a:moveTo>
                    <a:cubicBezTo>
                      <a:pt x="1" y="1"/>
                      <a:pt x="1" y="1"/>
                      <a:pt x="0" y="2"/>
                    </a:cubicBezTo>
                    <a:cubicBezTo>
                      <a:pt x="2" y="3"/>
                      <a:pt x="2" y="3"/>
                      <a:pt x="2" y="3"/>
                    </a:cubicBezTo>
                    <a:cubicBezTo>
                      <a:pt x="3" y="3"/>
                      <a:pt x="3" y="2"/>
                      <a:pt x="3" y="1"/>
                    </a:cubicBezTo>
                    <a:lnTo>
                      <a:pt x="1"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87" name="Freeform 478">
                <a:extLst>
                  <a:ext uri="{FF2B5EF4-FFF2-40B4-BE49-F238E27FC236}">
                    <a16:creationId xmlns:a16="http://schemas.microsoft.com/office/drawing/2014/main" id="{038370B1-1BE7-4FD8-9313-527E7497C740}"/>
                  </a:ext>
                </a:extLst>
              </p:cNvPr>
              <p:cNvSpPr/>
              <p:nvPr/>
            </p:nvSpPr>
            <p:spPr bwMode="auto">
              <a:xfrm>
                <a:off x="4233" y="1786"/>
                <a:ext cx="11" cy="11"/>
              </a:xfrm>
              <a:custGeom>
                <a:gdLst>
                  <a:gd fmla="*/ 1 w 3" name="T0"/>
                  <a:gd fmla="*/ 0 h 3" name="T1"/>
                  <a:gd fmla="*/ 0 w 3" name="T2"/>
                  <a:gd fmla="*/ 2 h 3" name="T3"/>
                  <a:gd fmla="*/ 2 w 3" name="T4"/>
                  <a:gd fmla="*/ 3 h 3" name="T5"/>
                  <a:gd fmla="*/ 3 w 3" name="T6"/>
                  <a:gd fmla="*/ 1 h 3" name="T7"/>
                  <a:gd fmla="*/ 1 w 3" name="T8"/>
                  <a:gd fmla="*/ 0 h 3" name="T9"/>
                </a:gdLst>
                <a:cxnLst>
                  <a:cxn ang="0">
                    <a:pos x="T0" y="T1"/>
                  </a:cxn>
                  <a:cxn ang="0">
                    <a:pos x="T2" y="T3"/>
                  </a:cxn>
                  <a:cxn ang="0">
                    <a:pos x="T4" y="T5"/>
                  </a:cxn>
                  <a:cxn ang="0">
                    <a:pos x="T6" y="T7"/>
                  </a:cxn>
                  <a:cxn ang="0">
                    <a:pos x="T8" y="T9"/>
                  </a:cxn>
                </a:cxnLst>
                <a:rect b="b" l="0" r="r" t="0"/>
                <a:pathLst>
                  <a:path h="3" w="3">
                    <a:moveTo>
                      <a:pt x="1" y="0"/>
                    </a:moveTo>
                    <a:cubicBezTo>
                      <a:pt x="1" y="1"/>
                      <a:pt x="1" y="1"/>
                      <a:pt x="0" y="2"/>
                    </a:cubicBezTo>
                    <a:cubicBezTo>
                      <a:pt x="2" y="3"/>
                      <a:pt x="2" y="3"/>
                      <a:pt x="2" y="3"/>
                    </a:cubicBezTo>
                    <a:cubicBezTo>
                      <a:pt x="2" y="3"/>
                      <a:pt x="3" y="2"/>
                      <a:pt x="3" y="1"/>
                    </a:cubicBezTo>
                    <a:lnTo>
                      <a:pt x="1"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88" name="Freeform 479">
                <a:extLst>
                  <a:ext uri="{FF2B5EF4-FFF2-40B4-BE49-F238E27FC236}">
                    <a16:creationId xmlns:a16="http://schemas.microsoft.com/office/drawing/2014/main" id="{BEC9D51D-BEFD-44E8-A99A-DFFA99704A42}"/>
                  </a:ext>
                </a:extLst>
              </p:cNvPr>
              <p:cNvSpPr/>
              <p:nvPr/>
            </p:nvSpPr>
            <p:spPr bwMode="auto">
              <a:xfrm>
                <a:off x="4222" y="1793"/>
                <a:ext cx="18" cy="23"/>
              </a:xfrm>
              <a:custGeom>
                <a:gdLst>
                  <a:gd fmla="*/ 3 w 5" name="T0"/>
                  <a:gd fmla="*/ 0 h 6" name="T1"/>
                  <a:gd fmla="*/ 0 w 5" name="T2"/>
                  <a:gd fmla="*/ 5 h 6" name="T3"/>
                  <a:gd fmla="*/ 2 w 5" name="T4"/>
                  <a:gd fmla="*/ 6 h 6" name="T5"/>
                  <a:gd fmla="*/ 5 w 5" name="T6"/>
                  <a:gd fmla="*/ 1 h 6" name="T7"/>
                  <a:gd fmla="*/ 3 w 5" name="T8"/>
                  <a:gd fmla="*/ 0 h 6" name="T9"/>
                </a:gdLst>
                <a:cxnLst>
                  <a:cxn ang="0">
                    <a:pos x="T0" y="T1"/>
                  </a:cxn>
                  <a:cxn ang="0">
                    <a:pos x="T2" y="T3"/>
                  </a:cxn>
                  <a:cxn ang="0">
                    <a:pos x="T4" y="T5"/>
                  </a:cxn>
                  <a:cxn ang="0">
                    <a:pos x="T6" y="T7"/>
                  </a:cxn>
                  <a:cxn ang="0">
                    <a:pos x="T8" y="T9"/>
                  </a:cxn>
                </a:cxnLst>
                <a:rect b="b" l="0" r="r" t="0"/>
                <a:pathLst>
                  <a:path h="6" w="5">
                    <a:moveTo>
                      <a:pt x="3" y="0"/>
                    </a:moveTo>
                    <a:cubicBezTo>
                      <a:pt x="2" y="2"/>
                      <a:pt x="1" y="3"/>
                      <a:pt x="0" y="5"/>
                    </a:cubicBezTo>
                    <a:cubicBezTo>
                      <a:pt x="2" y="6"/>
                      <a:pt x="2" y="6"/>
                      <a:pt x="2" y="6"/>
                    </a:cubicBezTo>
                    <a:cubicBezTo>
                      <a:pt x="3" y="5"/>
                      <a:pt x="4" y="3"/>
                      <a:pt x="5" y="1"/>
                    </a:cubicBezTo>
                    <a:lnTo>
                      <a:pt x="3"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89" name="Freeform 480">
                <a:extLst>
                  <a:ext uri="{FF2B5EF4-FFF2-40B4-BE49-F238E27FC236}">
                    <a16:creationId xmlns:a16="http://schemas.microsoft.com/office/drawing/2014/main" id="{22283312-FC26-4AD5-BE70-61719249DA22}"/>
                  </a:ext>
                </a:extLst>
              </p:cNvPr>
              <p:cNvSpPr/>
              <p:nvPr/>
            </p:nvSpPr>
            <p:spPr bwMode="auto">
              <a:xfrm>
                <a:off x="4214" y="1812"/>
                <a:ext cx="15" cy="11"/>
              </a:xfrm>
              <a:custGeom>
                <a:gdLst>
                  <a:gd fmla="*/ 2 w 4" name="T0"/>
                  <a:gd fmla="*/ 0 h 3" name="T1"/>
                  <a:gd fmla="*/ 0 w 4" name="T2"/>
                  <a:gd fmla="*/ 2 h 3" name="T3"/>
                  <a:gd fmla="*/ 2 w 4" name="T4"/>
                  <a:gd fmla="*/ 3 h 3" name="T5"/>
                  <a:gd fmla="*/ 4 w 4" name="T6"/>
                  <a:gd fmla="*/ 1 h 3" name="T7"/>
                  <a:gd fmla="*/ 2 w 4" name="T8"/>
                  <a:gd fmla="*/ 0 h 3" name="T9"/>
                </a:gdLst>
                <a:cxnLst>
                  <a:cxn ang="0">
                    <a:pos x="T0" y="T1"/>
                  </a:cxn>
                  <a:cxn ang="0">
                    <a:pos x="T2" y="T3"/>
                  </a:cxn>
                  <a:cxn ang="0">
                    <a:pos x="T4" y="T5"/>
                  </a:cxn>
                  <a:cxn ang="0">
                    <a:pos x="T6" y="T7"/>
                  </a:cxn>
                  <a:cxn ang="0">
                    <a:pos x="T8" y="T9"/>
                  </a:cxn>
                </a:cxnLst>
                <a:rect b="b" l="0" r="r" t="0"/>
                <a:pathLst>
                  <a:path h="3" w="4">
                    <a:moveTo>
                      <a:pt x="2" y="0"/>
                    </a:moveTo>
                    <a:cubicBezTo>
                      <a:pt x="1" y="1"/>
                      <a:pt x="0" y="1"/>
                      <a:pt x="0" y="2"/>
                    </a:cubicBezTo>
                    <a:cubicBezTo>
                      <a:pt x="2" y="3"/>
                      <a:pt x="2" y="3"/>
                      <a:pt x="2" y="3"/>
                    </a:cubicBezTo>
                    <a:cubicBezTo>
                      <a:pt x="2" y="3"/>
                      <a:pt x="3" y="2"/>
                      <a:pt x="4" y="1"/>
                    </a:cubicBezTo>
                    <a:lnTo>
                      <a:pt x="2"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90" name="Freeform 481">
                <a:extLst>
                  <a:ext uri="{FF2B5EF4-FFF2-40B4-BE49-F238E27FC236}">
                    <a16:creationId xmlns:a16="http://schemas.microsoft.com/office/drawing/2014/main" id="{A6570C7F-1091-4985-8CA9-57A0960ED40B}"/>
                  </a:ext>
                </a:extLst>
              </p:cNvPr>
              <p:cNvSpPr/>
              <p:nvPr/>
            </p:nvSpPr>
            <p:spPr bwMode="auto">
              <a:xfrm>
                <a:off x="4207" y="1820"/>
                <a:ext cx="15" cy="11"/>
              </a:xfrm>
              <a:custGeom>
                <a:gdLst>
                  <a:gd fmla="*/ 2 w 4" name="T0"/>
                  <a:gd fmla="*/ 0 h 3" name="T1"/>
                  <a:gd fmla="*/ 0 w 4" name="T2"/>
                  <a:gd fmla="*/ 1 h 3" name="T3"/>
                  <a:gd fmla="*/ 2 w 4" name="T4"/>
                  <a:gd fmla="*/ 3 h 3" name="T5"/>
                  <a:gd fmla="*/ 4 w 4" name="T6"/>
                  <a:gd fmla="*/ 1 h 3" name="T7"/>
                  <a:gd fmla="*/ 2 w 4" name="T8"/>
                  <a:gd fmla="*/ 0 h 3" name="T9"/>
                </a:gdLst>
                <a:cxnLst>
                  <a:cxn ang="0">
                    <a:pos x="T0" y="T1"/>
                  </a:cxn>
                  <a:cxn ang="0">
                    <a:pos x="T2" y="T3"/>
                  </a:cxn>
                  <a:cxn ang="0">
                    <a:pos x="T4" y="T5"/>
                  </a:cxn>
                  <a:cxn ang="0">
                    <a:pos x="T6" y="T7"/>
                  </a:cxn>
                  <a:cxn ang="0">
                    <a:pos x="T8" y="T9"/>
                  </a:cxn>
                </a:cxnLst>
                <a:rect b="b" l="0" r="r" t="0"/>
                <a:pathLst>
                  <a:path h="3" w="4">
                    <a:moveTo>
                      <a:pt x="2" y="0"/>
                    </a:moveTo>
                    <a:cubicBezTo>
                      <a:pt x="1" y="0"/>
                      <a:pt x="1" y="1"/>
                      <a:pt x="0" y="1"/>
                    </a:cubicBezTo>
                    <a:cubicBezTo>
                      <a:pt x="2" y="3"/>
                      <a:pt x="2" y="3"/>
                      <a:pt x="2" y="3"/>
                    </a:cubicBezTo>
                    <a:cubicBezTo>
                      <a:pt x="3" y="2"/>
                      <a:pt x="3" y="2"/>
                      <a:pt x="4" y="1"/>
                    </a:cubicBezTo>
                    <a:lnTo>
                      <a:pt x="2"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91" name="Freeform 482">
                <a:extLst>
                  <a:ext uri="{FF2B5EF4-FFF2-40B4-BE49-F238E27FC236}">
                    <a16:creationId xmlns:a16="http://schemas.microsoft.com/office/drawing/2014/main" id="{B5D60943-7DA3-438A-B8AF-76779EDCD848}"/>
                  </a:ext>
                </a:extLst>
              </p:cNvPr>
              <p:cNvSpPr/>
              <p:nvPr/>
            </p:nvSpPr>
            <p:spPr bwMode="auto">
              <a:xfrm>
                <a:off x="4203" y="1823"/>
                <a:ext cx="11" cy="12"/>
              </a:xfrm>
              <a:custGeom>
                <a:gdLst>
                  <a:gd fmla="*/ 1 w 3" name="T0"/>
                  <a:gd fmla="*/ 0 h 3" name="T1"/>
                  <a:gd fmla="*/ 0 w 3" name="T2"/>
                  <a:gd fmla="*/ 2 h 3" name="T3"/>
                  <a:gd fmla="*/ 2 w 3" name="T4"/>
                  <a:gd fmla="*/ 3 h 3" name="T5"/>
                  <a:gd fmla="*/ 3 w 3" name="T6"/>
                  <a:gd fmla="*/ 2 h 3" name="T7"/>
                  <a:gd fmla="*/ 1 w 3" name="T8"/>
                  <a:gd fmla="*/ 0 h 3" name="T9"/>
                </a:gdLst>
                <a:cxnLst>
                  <a:cxn ang="0">
                    <a:pos x="T0" y="T1"/>
                  </a:cxn>
                  <a:cxn ang="0">
                    <a:pos x="T2" y="T3"/>
                  </a:cxn>
                  <a:cxn ang="0">
                    <a:pos x="T4" y="T5"/>
                  </a:cxn>
                  <a:cxn ang="0">
                    <a:pos x="T6" y="T7"/>
                  </a:cxn>
                  <a:cxn ang="0">
                    <a:pos x="T8" y="T9"/>
                  </a:cxn>
                </a:cxnLst>
                <a:rect b="b" l="0" r="r" t="0"/>
                <a:pathLst>
                  <a:path h="3" w="3">
                    <a:moveTo>
                      <a:pt x="1" y="0"/>
                    </a:moveTo>
                    <a:cubicBezTo>
                      <a:pt x="1" y="1"/>
                      <a:pt x="0" y="1"/>
                      <a:pt x="0" y="2"/>
                    </a:cubicBezTo>
                    <a:cubicBezTo>
                      <a:pt x="2" y="3"/>
                      <a:pt x="2" y="3"/>
                      <a:pt x="2" y="3"/>
                    </a:cubicBezTo>
                    <a:cubicBezTo>
                      <a:pt x="2" y="2"/>
                      <a:pt x="3" y="2"/>
                      <a:pt x="3" y="2"/>
                    </a:cubicBezTo>
                    <a:lnTo>
                      <a:pt x="1"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92" name="Freeform 483">
                <a:extLst>
                  <a:ext uri="{FF2B5EF4-FFF2-40B4-BE49-F238E27FC236}">
                    <a16:creationId xmlns:a16="http://schemas.microsoft.com/office/drawing/2014/main" id="{2B700C2C-C726-4B3D-96BE-4569EDAAC600}"/>
                  </a:ext>
                </a:extLst>
              </p:cNvPr>
              <p:cNvSpPr/>
              <p:nvPr/>
            </p:nvSpPr>
            <p:spPr bwMode="auto">
              <a:xfrm>
                <a:off x="4199" y="1831"/>
                <a:ext cx="11" cy="8"/>
              </a:xfrm>
              <a:custGeom>
                <a:gdLst>
                  <a:gd fmla="*/ 1 w 3" name="T0"/>
                  <a:gd fmla="*/ 0 h 2" name="T1"/>
                  <a:gd fmla="*/ 0 w 3" name="T2"/>
                  <a:gd fmla="*/ 1 h 2" name="T3"/>
                  <a:gd fmla="*/ 2 w 3" name="T4"/>
                  <a:gd fmla="*/ 2 h 2" name="T5"/>
                  <a:gd fmla="*/ 3 w 3" name="T6"/>
                  <a:gd fmla="*/ 1 h 2" name="T7"/>
                  <a:gd fmla="*/ 1 w 3" name="T8"/>
                  <a:gd fmla="*/ 0 h 2" name="T9"/>
                </a:gdLst>
                <a:cxnLst>
                  <a:cxn ang="0">
                    <a:pos x="T0" y="T1"/>
                  </a:cxn>
                  <a:cxn ang="0">
                    <a:pos x="T2" y="T3"/>
                  </a:cxn>
                  <a:cxn ang="0">
                    <a:pos x="T4" y="T5"/>
                  </a:cxn>
                  <a:cxn ang="0">
                    <a:pos x="T6" y="T7"/>
                  </a:cxn>
                  <a:cxn ang="0">
                    <a:pos x="T8" y="T9"/>
                  </a:cxn>
                </a:cxnLst>
                <a:rect b="b" l="0" r="r" t="0"/>
                <a:pathLst>
                  <a:path h="2" w="3">
                    <a:moveTo>
                      <a:pt x="1" y="0"/>
                    </a:moveTo>
                    <a:cubicBezTo>
                      <a:pt x="1" y="0"/>
                      <a:pt x="0" y="0"/>
                      <a:pt x="0" y="1"/>
                    </a:cubicBezTo>
                    <a:cubicBezTo>
                      <a:pt x="2" y="2"/>
                      <a:pt x="2" y="2"/>
                      <a:pt x="2" y="2"/>
                    </a:cubicBezTo>
                    <a:cubicBezTo>
                      <a:pt x="2" y="2"/>
                      <a:pt x="2" y="1"/>
                      <a:pt x="3" y="1"/>
                    </a:cubicBezTo>
                    <a:lnTo>
                      <a:pt x="1"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93" name="Freeform 484">
                <a:extLst>
                  <a:ext uri="{FF2B5EF4-FFF2-40B4-BE49-F238E27FC236}">
                    <a16:creationId xmlns:a16="http://schemas.microsoft.com/office/drawing/2014/main" id="{3C660F17-6A83-460C-A3D9-108A78B7E579}"/>
                  </a:ext>
                </a:extLst>
              </p:cNvPr>
              <p:cNvSpPr/>
              <p:nvPr/>
            </p:nvSpPr>
            <p:spPr bwMode="auto">
              <a:xfrm>
                <a:off x="4195" y="1835"/>
                <a:ext cx="12" cy="7"/>
              </a:xfrm>
              <a:custGeom>
                <a:gdLst>
                  <a:gd fmla="*/ 1 w 3" name="T0"/>
                  <a:gd fmla="*/ 0 h 2" name="T1"/>
                  <a:gd fmla="*/ 0 w 3" name="T2"/>
                  <a:gd fmla="*/ 1 h 2" name="T3"/>
                  <a:gd fmla="*/ 1 w 3" name="T4"/>
                  <a:gd fmla="*/ 2 h 2" name="T5"/>
                  <a:gd fmla="*/ 3 w 3" name="T6"/>
                  <a:gd fmla="*/ 1 h 2" name="T7"/>
                  <a:gd fmla="*/ 1 w 3" name="T8"/>
                  <a:gd fmla="*/ 0 h 2" name="T9"/>
                </a:gdLst>
                <a:cxnLst>
                  <a:cxn ang="0">
                    <a:pos x="T0" y="T1"/>
                  </a:cxn>
                  <a:cxn ang="0">
                    <a:pos x="T2" y="T3"/>
                  </a:cxn>
                  <a:cxn ang="0">
                    <a:pos x="T4" y="T5"/>
                  </a:cxn>
                  <a:cxn ang="0">
                    <a:pos x="T6" y="T7"/>
                  </a:cxn>
                  <a:cxn ang="0">
                    <a:pos x="T8" y="T9"/>
                  </a:cxn>
                </a:cxnLst>
                <a:rect b="b" l="0" r="r" t="0"/>
                <a:pathLst>
                  <a:path h="2" w="3">
                    <a:moveTo>
                      <a:pt x="1" y="0"/>
                    </a:moveTo>
                    <a:cubicBezTo>
                      <a:pt x="0" y="0"/>
                      <a:pt x="0" y="0"/>
                      <a:pt x="0" y="1"/>
                    </a:cubicBezTo>
                    <a:cubicBezTo>
                      <a:pt x="1" y="2"/>
                      <a:pt x="1" y="2"/>
                      <a:pt x="1" y="2"/>
                    </a:cubicBezTo>
                    <a:cubicBezTo>
                      <a:pt x="2" y="2"/>
                      <a:pt x="2" y="1"/>
                      <a:pt x="3" y="1"/>
                    </a:cubicBezTo>
                    <a:lnTo>
                      <a:pt x="1"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94" name="Freeform 485">
                <a:extLst>
                  <a:ext uri="{FF2B5EF4-FFF2-40B4-BE49-F238E27FC236}">
                    <a16:creationId xmlns:a16="http://schemas.microsoft.com/office/drawing/2014/main" id="{2DA5E665-D046-434C-B7B7-AF6611C883A9}"/>
                  </a:ext>
                </a:extLst>
              </p:cNvPr>
              <p:cNvSpPr/>
              <p:nvPr/>
            </p:nvSpPr>
            <p:spPr bwMode="auto">
              <a:xfrm>
                <a:off x="4191" y="1839"/>
                <a:ext cx="8" cy="7"/>
              </a:xfrm>
              <a:custGeom>
                <a:gdLst>
                  <a:gd fmla="*/ 1 w 2" name="T0"/>
                  <a:gd fmla="*/ 0 h 2" name="T1"/>
                  <a:gd fmla="*/ 0 w 2" name="T2"/>
                  <a:gd fmla="*/ 0 h 2" name="T3"/>
                  <a:gd fmla="*/ 1 w 2" name="T4"/>
                  <a:gd fmla="*/ 2 h 2" name="T5"/>
                  <a:gd fmla="*/ 2 w 2" name="T6"/>
                  <a:gd fmla="*/ 1 h 2" name="T7"/>
                  <a:gd fmla="*/ 1 w 2" name="T8"/>
                  <a:gd fmla="*/ 0 h 2" name="T9"/>
                </a:gdLst>
                <a:cxnLst>
                  <a:cxn ang="0">
                    <a:pos x="T0" y="T1"/>
                  </a:cxn>
                  <a:cxn ang="0">
                    <a:pos x="T2" y="T3"/>
                  </a:cxn>
                  <a:cxn ang="0">
                    <a:pos x="T4" y="T5"/>
                  </a:cxn>
                  <a:cxn ang="0">
                    <a:pos x="T6" y="T7"/>
                  </a:cxn>
                  <a:cxn ang="0">
                    <a:pos x="T8" y="T9"/>
                  </a:cxn>
                </a:cxnLst>
                <a:rect b="b" l="0" r="r" t="0"/>
                <a:pathLst>
                  <a:path h="2" w="2">
                    <a:moveTo>
                      <a:pt x="1" y="0"/>
                    </a:moveTo>
                    <a:cubicBezTo>
                      <a:pt x="0" y="0"/>
                      <a:pt x="0" y="0"/>
                      <a:pt x="0" y="0"/>
                    </a:cubicBezTo>
                    <a:cubicBezTo>
                      <a:pt x="1" y="2"/>
                      <a:pt x="1" y="2"/>
                      <a:pt x="1" y="2"/>
                    </a:cubicBezTo>
                    <a:cubicBezTo>
                      <a:pt x="2" y="1"/>
                      <a:pt x="2" y="1"/>
                      <a:pt x="2" y="1"/>
                    </a:cubicBezTo>
                    <a:lnTo>
                      <a:pt x="1"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95" name="Freeform 486">
                <a:extLst>
                  <a:ext uri="{FF2B5EF4-FFF2-40B4-BE49-F238E27FC236}">
                    <a16:creationId xmlns:a16="http://schemas.microsoft.com/office/drawing/2014/main" id="{0A55DE42-D5F9-4A94-A3EB-DB78DED46C56}"/>
                  </a:ext>
                </a:extLst>
              </p:cNvPr>
              <p:cNvSpPr/>
              <p:nvPr/>
            </p:nvSpPr>
            <p:spPr bwMode="auto">
              <a:xfrm>
                <a:off x="4184" y="1839"/>
                <a:ext cx="11" cy="7"/>
              </a:xfrm>
              <a:custGeom>
                <a:gdLst>
                  <a:gd fmla="*/ 2 w 3" name="T0"/>
                  <a:gd fmla="*/ 0 h 2" name="T1"/>
                  <a:gd fmla="*/ 0 w 3" name="T2"/>
                  <a:gd fmla="*/ 1 h 2" name="T3"/>
                  <a:gd fmla="*/ 2 w 3" name="T4"/>
                  <a:gd fmla="*/ 2 h 2" name="T5"/>
                  <a:gd fmla="*/ 3 w 3" name="T6"/>
                  <a:gd fmla="*/ 2 h 2" name="T7"/>
                  <a:gd fmla="*/ 2 w 3" name="T8"/>
                  <a:gd fmla="*/ 0 h 2" name="T9"/>
                </a:gdLst>
                <a:cxnLst>
                  <a:cxn ang="0">
                    <a:pos x="T0" y="T1"/>
                  </a:cxn>
                  <a:cxn ang="0">
                    <a:pos x="T2" y="T3"/>
                  </a:cxn>
                  <a:cxn ang="0">
                    <a:pos x="T4" y="T5"/>
                  </a:cxn>
                  <a:cxn ang="0">
                    <a:pos x="T6" y="T7"/>
                  </a:cxn>
                  <a:cxn ang="0">
                    <a:pos x="T8" y="T9"/>
                  </a:cxn>
                </a:cxnLst>
                <a:rect b="b" l="0" r="r" t="0"/>
                <a:pathLst>
                  <a:path h="2" w="3">
                    <a:moveTo>
                      <a:pt x="2" y="0"/>
                    </a:moveTo>
                    <a:cubicBezTo>
                      <a:pt x="1" y="1"/>
                      <a:pt x="1" y="1"/>
                      <a:pt x="0" y="1"/>
                    </a:cubicBezTo>
                    <a:cubicBezTo>
                      <a:pt x="2" y="2"/>
                      <a:pt x="2" y="2"/>
                      <a:pt x="2" y="2"/>
                    </a:cubicBezTo>
                    <a:cubicBezTo>
                      <a:pt x="3" y="2"/>
                      <a:pt x="3" y="2"/>
                      <a:pt x="3" y="2"/>
                    </a:cubicBezTo>
                    <a:lnTo>
                      <a:pt x="2"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96" name="Freeform 487">
                <a:extLst>
                  <a:ext uri="{FF2B5EF4-FFF2-40B4-BE49-F238E27FC236}">
                    <a16:creationId xmlns:a16="http://schemas.microsoft.com/office/drawing/2014/main" id="{20C9B44A-264C-4B76-AFB1-B07D80D8E594}"/>
                  </a:ext>
                </a:extLst>
              </p:cNvPr>
              <p:cNvSpPr/>
              <p:nvPr/>
            </p:nvSpPr>
            <p:spPr bwMode="auto">
              <a:xfrm>
                <a:off x="4180" y="1842"/>
                <a:ext cx="11" cy="8"/>
              </a:xfrm>
              <a:custGeom>
                <a:gdLst>
                  <a:gd fmla="*/ 1 w 3" name="T0"/>
                  <a:gd fmla="*/ 0 h 2" name="T1"/>
                  <a:gd fmla="*/ 0 w 3" name="T2"/>
                  <a:gd fmla="*/ 1 h 2" name="T3"/>
                  <a:gd fmla="*/ 2 w 3" name="T4"/>
                  <a:gd fmla="*/ 2 h 2" name="T5"/>
                  <a:gd fmla="*/ 3 w 3" name="T6"/>
                  <a:gd fmla="*/ 1 h 2" name="T7"/>
                  <a:gd fmla="*/ 1 w 3" name="T8"/>
                  <a:gd fmla="*/ 0 h 2" name="T9"/>
                </a:gdLst>
                <a:cxnLst>
                  <a:cxn ang="0">
                    <a:pos x="T0" y="T1"/>
                  </a:cxn>
                  <a:cxn ang="0">
                    <a:pos x="T2" y="T3"/>
                  </a:cxn>
                  <a:cxn ang="0">
                    <a:pos x="T4" y="T5"/>
                  </a:cxn>
                  <a:cxn ang="0">
                    <a:pos x="T6" y="T7"/>
                  </a:cxn>
                  <a:cxn ang="0">
                    <a:pos x="T8" y="T9"/>
                  </a:cxn>
                </a:cxnLst>
                <a:rect b="b" l="0" r="r" t="0"/>
                <a:pathLst>
                  <a:path h="2" w="3">
                    <a:moveTo>
                      <a:pt x="1" y="0"/>
                    </a:moveTo>
                    <a:cubicBezTo>
                      <a:pt x="1" y="0"/>
                      <a:pt x="1" y="0"/>
                      <a:pt x="0" y="1"/>
                    </a:cubicBezTo>
                    <a:cubicBezTo>
                      <a:pt x="2" y="2"/>
                      <a:pt x="2" y="2"/>
                      <a:pt x="2" y="2"/>
                    </a:cubicBezTo>
                    <a:cubicBezTo>
                      <a:pt x="3" y="2"/>
                      <a:pt x="3" y="2"/>
                      <a:pt x="3" y="1"/>
                    </a:cubicBezTo>
                    <a:lnTo>
                      <a:pt x="1"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97" name="Freeform 488">
                <a:extLst>
                  <a:ext uri="{FF2B5EF4-FFF2-40B4-BE49-F238E27FC236}">
                    <a16:creationId xmlns:a16="http://schemas.microsoft.com/office/drawing/2014/main" id="{34F0329B-178C-4FDD-8D1C-393BCB17B7C1}"/>
                  </a:ext>
                </a:extLst>
              </p:cNvPr>
              <p:cNvSpPr/>
              <p:nvPr/>
            </p:nvSpPr>
            <p:spPr bwMode="auto">
              <a:xfrm>
                <a:off x="4176" y="1846"/>
                <a:ext cx="12" cy="8"/>
              </a:xfrm>
              <a:custGeom>
                <a:gdLst>
                  <a:gd fmla="*/ 1 w 3" name="T0"/>
                  <a:gd fmla="*/ 0 h 2" name="T1"/>
                  <a:gd fmla="*/ 0 w 3" name="T2"/>
                  <a:gd fmla="*/ 0 h 2" name="T3"/>
                  <a:gd fmla="*/ 2 w 3" name="T4"/>
                  <a:gd fmla="*/ 2 h 2" name="T5"/>
                  <a:gd fmla="*/ 3 w 3" name="T6"/>
                  <a:gd fmla="*/ 1 h 2" name="T7"/>
                  <a:gd fmla="*/ 1 w 3" name="T8"/>
                  <a:gd fmla="*/ 0 h 2" name="T9"/>
                </a:gdLst>
                <a:cxnLst>
                  <a:cxn ang="0">
                    <a:pos x="T0" y="T1"/>
                  </a:cxn>
                  <a:cxn ang="0">
                    <a:pos x="T2" y="T3"/>
                  </a:cxn>
                  <a:cxn ang="0">
                    <a:pos x="T4" y="T5"/>
                  </a:cxn>
                  <a:cxn ang="0">
                    <a:pos x="T6" y="T7"/>
                  </a:cxn>
                  <a:cxn ang="0">
                    <a:pos x="T8" y="T9"/>
                  </a:cxn>
                </a:cxnLst>
                <a:rect b="b" l="0" r="r" t="0"/>
                <a:pathLst>
                  <a:path h="2" w="3">
                    <a:moveTo>
                      <a:pt x="1" y="0"/>
                    </a:moveTo>
                    <a:cubicBezTo>
                      <a:pt x="1" y="0"/>
                      <a:pt x="1" y="0"/>
                      <a:pt x="0" y="0"/>
                    </a:cubicBezTo>
                    <a:cubicBezTo>
                      <a:pt x="2" y="2"/>
                      <a:pt x="2" y="2"/>
                      <a:pt x="2" y="2"/>
                    </a:cubicBezTo>
                    <a:cubicBezTo>
                      <a:pt x="3" y="1"/>
                      <a:pt x="3" y="1"/>
                      <a:pt x="3" y="1"/>
                    </a:cubicBezTo>
                    <a:lnTo>
                      <a:pt x="1"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98" name="Freeform 489">
                <a:extLst>
                  <a:ext uri="{FF2B5EF4-FFF2-40B4-BE49-F238E27FC236}">
                    <a16:creationId xmlns:a16="http://schemas.microsoft.com/office/drawing/2014/main" id="{1AA5FED3-9C2E-48BB-A86A-33DA2432992C}"/>
                  </a:ext>
                </a:extLst>
              </p:cNvPr>
              <p:cNvSpPr/>
              <p:nvPr/>
            </p:nvSpPr>
            <p:spPr bwMode="auto">
              <a:xfrm>
                <a:off x="4173" y="1846"/>
                <a:ext cx="11" cy="8"/>
              </a:xfrm>
              <a:custGeom>
                <a:gdLst>
                  <a:gd fmla="*/ 1 w 3" name="T0"/>
                  <a:gd fmla="*/ 0 h 2" name="T1"/>
                  <a:gd fmla="*/ 0 w 3" name="T2"/>
                  <a:gd fmla="*/ 1 h 2" name="T3"/>
                  <a:gd fmla="*/ 2 w 3" name="T4"/>
                  <a:gd fmla="*/ 2 h 2" name="T5"/>
                  <a:gd fmla="*/ 3 w 3" name="T6"/>
                  <a:gd fmla="*/ 2 h 2" name="T7"/>
                  <a:gd fmla="*/ 1 w 3" name="T8"/>
                  <a:gd fmla="*/ 0 h 2" name="T9"/>
                </a:gdLst>
                <a:cxnLst>
                  <a:cxn ang="0">
                    <a:pos x="T0" y="T1"/>
                  </a:cxn>
                  <a:cxn ang="0">
                    <a:pos x="T2" y="T3"/>
                  </a:cxn>
                  <a:cxn ang="0">
                    <a:pos x="T4" y="T5"/>
                  </a:cxn>
                  <a:cxn ang="0">
                    <a:pos x="T6" y="T7"/>
                  </a:cxn>
                  <a:cxn ang="0">
                    <a:pos x="T8" y="T9"/>
                  </a:cxn>
                </a:cxnLst>
                <a:rect b="b" l="0" r="r" t="0"/>
                <a:pathLst>
                  <a:path h="2" w="3">
                    <a:moveTo>
                      <a:pt x="1" y="0"/>
                    </a:moveTo>
                    <a:cubicBezTo>
                      <a:pt x="1" y="0"/>
                      <a:pt x="1" y="1"/>
                      <a:pt x="0" y="1"/>
                    </a:cubicBezTo>
                    <a:cubicBezTo>
                      <a:pt x="2" y="2"/>
                      <a:pt x="2" y="2"/>
                      <a:pt x="2" y="2"/>
                    </a:cubicBezTo>
                    <a:cubicBezTo>
                      <a:pt x="3" y="2"/>
                      <a:pt x="3" y="2"/>
                      <a:pt x="3" y="2"/>
                    </a:cubicBezTo>
                    <a:lnTo>
                      <a:pt x="1"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99" name="Freeform 490">
                <a:extLst>
                  <a:ext uri="{FF2B5EF4-FFF2-40B4-BE49-F238E27FC236}">
                    <a16:creationId xmlns:a16="http://schemas.microsoft.com/office/drawing/2014/main" id="{AE3B4AEF-BF57-4434-8963-8EC35EE45872}"/>
                  </a:ext>
                </a:extLst>
              </p:cNvPr>
              <p:cNvSpPr/>
              <p:nvPr/>
            </p:nvSpPr>
            <p:spPr bwMode="auto">
              <a:xfrm>
                <a:off x="4173" y="1850"/>
                <a:ext cx="7" cy="4"/>
              </a:xfrm>
              <a:custGeom>
                <a:gdLst>
                  <a:gd fmla="*/ 0 w 2" name="T0"/>
                  <a:gd fmla="*/ 0 h 1" name="T1"/>
                  <a:gd fmla="*/ 0 w 2" name="T2"/>
                  <a:gd fmla="*/ 0 h 1" name="T3"/>
                  <a:gd fmla="*/ 2 w 2" name="T4"/>
                  <a:gd fmla="*/ 1 h 1" name="T5"/>
                  <a:gd fmla="*/ 2 w 2" name="T6"/>
                  <a:gd fmla="*/ 1 h 1" name="T7"/>
                  <a:gd fmla="*/ 0 w 2" name="T8"/>
                  <a:gd fmla="*/ 0 h 1" name="T9"/>
                </a:gdLst>
                <a:cxnLst>
                  <a:cxn ang="0">
                    <a:pos x="T0" y="T1"/>
                  </a:cxn>
                  <a:cxn ang="0">
                    <a:pos x="T2" y="T3"/>
                  </a:cxn>
                  <a:cxn ang="0">
                    <a:pos x="T4" y="T5"/>
                  </a:cxn>
                  <a:cxn ang="0">
                    <a:pos x="T6" y="T7"/>
                  </a:cxn>
                  <a:cxn ang="0">
                    <a:pos x="T8" y="T9"/>
                  </a:cxn>
                </a:cxnLst>
                <a:rect b="b" l="0" r="r" t="0"/>
                <a:pathLst>
                  <a:path h="1" w="2">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00" name="Freeform 491">
                <a:extLst>
                  <a:ext uri="{FF2B5EF4-FFF2-40B4-BE49-F238E27FC236}">
                    <a16:creationId xmlns:a16="http://schemas.microsoft.com/office/drawing/2014/main" id="{5F7CEC81-2A26-4B10-B468-2A1674092E30}"/>
                  </a:ext>
                </a:extLst>
              </p:cNvPr>
              <p:cNvSpPr/>
              <p:nvPr/>
            </p:nvSpPr>
            <p:spPr bwMode="auto">
              <a:xfrm>
                <a:off x="4173" y="1726"/>
                <a:ext cx="75" cy="113"/>
              </a:xfrm>
              <a:custGeom>
                <a:gdLst>
                  <a:gd fmla="*/ 18 w 20" name="T0"/>
                  <a:gd fmla="*/ 0 h 30" name="T1"/>
                  <a:gd fmla="*/ 0 w 20" name="T2"/>
                  <a:gd fmla="*/ 28 h 30" name="T3"/>
                  <a:gd fmla="*/ 2 w 20" name="T4"/>
                  <a:gd fmla="*/ 30 h 30" name="T5"/>
                  <a:gd fmla="*/ 20 w 20" name="T6"/>
                  <a:gd fmla="*/ 1 h 30" name="T7"/>
                  <a:gd fmla="*/ 18 w 20" name="T8"/>
                  <a:gd fmla="*/ 0 h 30" name="T9"/>
                </a:gdLst>
                <a:cxnLst>
                  <a:cxn ang="0">
                    <a:pos x="T0" y="T1"/>
                  </a:cxn>
                  <a:cxn ang="0">
                    <a:pos x="T2" y="T3"/>
                  </a:cxn>
                  <a:cxn ang="0">
                    <a:pos x="T4" y="T5"/>
                  </a:cxn>
                  <a:cxn ang="0">
                    <a:pos x="T6" y="T7"/>
                  </a:cxn>
                  <a:cxn ang="0">
                    <a:pos x="T8" y="T9"/>
                  </a:cxn>
                </a:cxnLst>
                <a:rect b="b" l="0" r="r" t="0"/>
                <a:pathLst>
                  <a:path h="30" w="20">
                    <a:moveTo>
                      <a:pt x="18" y="0"/>
                    </a:moveTo>
                    <a:cubicBezTo>
                      <a:pt x="18" y="11"/>
                      <a:pt x="10" y="24"/>
                      <a:pt x="0" y="28"/>
                    </a:cubicBezTo>
                    <a:cubicBezTo>
                      <a:pt x="2" y="30"/>
                      <a:pt x="2" y="30"/>
                      <a:pt x="2" y="30"/>
                    </a:cubicBezTo>
                    <a:cubicBezTo>
                      <a:pt x="12" y="25"/>
                      <a:pt x="20" y="12"/>
                      <a:pt x="20" y="1"/>
                    </a:cubicBezTo>
                    <a:cubicBezTo>
                      <a:pt x="19" y="1"/>
                      <a:pt x="18" y="0"/>
                      <a:pt x="18" y="0"/>
                    </a:cubicBez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01" name="Freeform 492">
                <a:extLst>
                  <a:ext uri="{FF2B5EF4-FFF2-40B4-BE49-F238E27FC236}">
                    <a16:creationId xmlns:a16="http://schemas.microsoft.com/office/drawing/2014/main" id="{4E874688-D461-4C10-B1DB-75B8A0CCCD8E}"/>
                  </a:ext>
                </a:extLst>
              </p:cNvPr>
              <p:cNvSpPr/>
              <p:nvPr/>
            </p:nvSpPr>
            <p:spPr bwMode="auto">
              <a:xfrm>
                <a:off x="4240" y="1722"/>
                <a:ext cx="8" cy="11"/>
              </a:xfrm>
              <a:custGeom>
                <a:gdLst>
                  <a:gd fmla="*/ 0 w 2" name="T0"/>
                  <a:gd fmla="*/ 0 h 3" name="T1"/>
                  <a:gd fmla="*/ 0 w 2" name="T2"/>
                  <a:gd fmla="*/ 1 h 3" name="T3"/>
                  <a:gd fmla="*/ 0 w 2" name="T4"/>
                  <a:gd fmla="*/ 1 h 3" name="T5"/>
                  <a:gd fmla="*/ 2 w 2" name="T6"/>
                  <a:gd fmla="*/ 3 h 3" name="T7"/>
                  <a:gd fmla="*/ 2 w 2" name="T8"/>
                  <a:gd fmla="*/ 2 h 3" name="T9"/>
                  <a:gd fmla="*/ 2 w 2" name="T10"/>
                  <a:gd fmla="*/ 2 h 3" name="T11"/>
                  <a:gd fmla="*/ 0 w 2" name="T12"/>
                  <a:gd fmla="*/ 0 h 3" name="T13"/>
                </a:gdLst>
                <a:cxnLst>
                  <a:cxn ang="0">
                    <a:pos x="T0" y="T1"/>
                  </a:cxn>
                  <a:cxn ang="0">
                    <a:pos x="T2" y="T3"/>
                  </a:cxn>
                  <a:cxn ang="0">
                    <a:pos x="T4" y="T5"/>
                  </a:cxn>
                  <a:cxn ang="0">
                    <a:pos x="T6" y="T7"/>
                  </a:cxn>
                  <a:cxn ang="0">
                    <a:pos x="T8" y="T9"/>
                  </a:cxn>
                  <a:cxn ang="0">
                    <a:pos x="T10" y="T11"/>
                  </a:cxn>
                  <a:cxn ang="0">
                    <a:pos x="T12" y="T13"/>
                  </a:cxn>
                </a:cxnLst>
                <a:rect b="b" l="0" r="r" t="0"/>
                <a:pathLst>
                  <a:path h="3" w="2">
                    <a:moveTo>
                      <a:pt x="0" y="0"/>
                    </a:moveTo>
                    <a:cubicBezTo>
                      <a:pt x="0" y="1"/>
                      <a:pt x="0" y="1"/>
                      <a:pt x="0" y="1"/>
                    </a:cubicBezTo>
                    <a:cubicBezTo>
                      <a:pt x="0" y="1"/>
                      <a:pt x="0" y="1"/>
                      <a:pt x="0" y="1"/>
                    </a:cubicBezTo>
                    <a:cubicBezTo>
                      <a:pt x="2" y="3"/>
                      <a:pt x="2" y="3"/>
                      <a:pt x="2" y="3"/>
                    </a:cubicBezTo>
                    <a:cubicBezTo>
                      <a:pt x="2" y="2"/>
                      <a:pt x="2" y="2"/>
                      <a:pt x="2" y="2"/>
                    </a:cubicBezTo>
                    <a:cubicBezTo>
                      <a:pt x="2" y="2"/>
                      <a:pt x="2" y="2"/>
                      <a:pt x="2" y="2"/>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02" name="Freeform 493">
                <a:extLst>
                  <a:ext uri="{FF2B5EF4-FFF2-40B4-BE49-F238E27FC236}">
                    <a16:creationId xmlns:a16="http://schemas.microsoft.com/office/drawing/2014/main" id="{637211CE-F0B3-4ABA-BD68-57ABC96951E1}"/>
                  </a:ext>
                </a:extLst>
              </p:cNvPr>
              <p:cNvSpPr/>
              <p:nvPr/>
            </p:nvSpPr>
            <p:spPr bwMode="auto">
              <a:xfrm>
                <a:off x="4240" y="1726"/>
                <a:ext cx="8" cy="7"/>
              </a:xfrm>
              <a:custGeom>
                <a:gdLst>
                  <a:gd fmla="*/ 0 w 2" name="T0"/>
                  <a:gd fmla="*/ 0 h 2" name="T1"/>
                  <a:gd fmla="*/ 0 w 2" name="T2"/>
                  <a:gd fmla="*/ 1 h 2" name="T3"/>
                  <a:gd fmla="*/ 2 w 2" name="T4"/>
                  <a:gd fmla="*/ 2 h 2" name="T5"/>
                  <a:gd fmla="*/ 2 w 2" name="T6"/>
                  <a:gd fmla="*/ 2 h 2" name="T7"/>
                  <a:gd fmla="*/ 0 w 2" name="T8"/>
                  <a:gd fmla="*/ 0 h 2" name="T9"/>
                </a:gdLst>
                <a:cxnLst>
                  <a:cxn ang="0">
                    <a:pos x="T0" y="T1"/>
                  </a:cxn>
                  <a:cxn ang="0">
                    <a:pos x="T2" y="T3"/>
                  </a:cxn>
                  <a:cxn ang="0">
                    <a:pos x="T4" y="T5"/>
                  </a:cxn>
                  <a:cxn ang="0">
                    <a:pos x="T6" y="T7"/>
                  </a:cxn>
                  <a:cxn ang="0">
                    <a:pos x="T8" y="T9"/>
                  </a:cxn>
                </a:cxnLst>
                <a:rect b="b" l="0" r="r" t="0"/>
                <a:pathLst>
                  <a:path h="2" w="2">
                    <a:moveTo>
                      <a:pt x="0" y="0"/>
                    </a:moveTo>
                    <a:cubicBezTo>
                      <a:pt x="0" y="1"/>
                      <a:pt x="0" y="1"/>
                      <a:pt x="0" y="1"/>
                    </a:cubicBezTo>
                    <a:cubicBezTo>
                      <a:pt x="2" y="2"/>
                      <a:pt x="2" y="2"/>
                      <a:pt x="2" y="2"/>
                    </a:cubicBezTo>
                    <a:cubicBezTo>
                      <a:pt x="2" y="2"/>
                      <a:pt x="2" y="2"/>
                      <a:pt x="2" y="2"/>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03" name="Freeform 494">
                <a:extLst>
                  <a:ext uri="{FF2B5EF4-FFF2-40B4-BE49-F238E27FC236}">
                    <a16:creationId xmlns:a16="http://schemas.microsoft.com/office/drawing/2014/main" id="{CE127202-513F-4355-B329-6752F099E280}"/>
                  </a:ext>
                </a:extLst>
              </p:cNvPr>
              <p:cNvSpPr/>
              <p:nvPr/>
            </p:nvSpPr>
            <p:spPr bwMode="auto">
              <a:xfrm>
                <a:off x="4240" y="1729"/>
                <a:ext cx="8" cy="8"/>
              </a:xfrm>
              <a:custGeom>
                <a:gdLst>
                  <a:gd fmla="*/ 0 w 2" name="T0"/>
                  <a:gd fmla="*/ 0 h 2" name="T1"/>
                  <a:gd fmla="*/ 0 w 2" name="T2"/>
                  <a:gd fmla="*/ 1 h 2" name="T3"/>
                  <a:gd fmla="*/ 2 w 2" name="T4"/>
                  <a:gd fmla="*/ 2 h 2" name="T5"/>
                  <a:gd fmla="*/ 2 w 2" name="T6"/>
                  <a:gd fmla="*/ 1 h 2" name="T7"/>
                  <a:gd fmla="*/ 0 w 2" name="T8"/>
                  <a:gd fmla="*/ 0 h 2" name="T9"/>
                </a:gdLst>
                <a:cxnLst>
                  <a:cxn ang="0">
                    <a:pos x="T0" y="T1"/>
                  </a:cxn>
                  <a:cxn ang="0">
                    <a:pos x="T2" y="T3"/>
                  </a:cxn>
                  <a:cxn ang="0">
                    <a:pos x="T4" y="T5"/>
                  </a:cxn>
                  <a:cxn ang="0">
                    <a:pos x="T6" y="T7"/>
                  </a:cxn>
                  <a:cxn ang="0">
                    <a:pos x="T8" y="T9"/>
                  </a:cxn>
                </a:cxnLst>
                <a:rect b="b" l="0" r="r" t="0"/>
                <a:pathLst>
                  <a:path h="2" w="2">
                    <a:moveTo>
                      <a:pt x="0" y="0"/>
                    </a:moveTo>
                    <a:cubicBezTo>
                      <a:pt x="0" y="0"/>
                      <a:pt x="0" y="1"/>
                      <a:pt x="0" y="1"/>
                    </a:cubicBezTo>
                    <a:cubicBezTo>
                      <a:pt x="2" y="2"/>
                      <a:pt x="2" y="2"/>
                      <a:pt x="2" y="2"/>
                    </a:cubicBezTo>
                    <a:cubicBezTo>
                      <a:pt x="2" y="2"/>
                      <a:pt x="2" y="2"/>
                      <a:pt x="2" y="1"/>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04" name="Freeform 495">
                <a:extLst>
                  <a:ext uri="{FF2B5EF4-FFF2-40B4-BE49-F238E27FC236}">
                    <a16:creationId xmlns:a16="http://schemas.microsoft.com/office/drawing/2014/main" id="{D215F5FE-6FAE-4FE9-9742-92D2AF8FE7EF}"/>
                  </a:ext>
                </a:extLst>
              </p:cNvPr>
              <p:cNvSpPr/>
              <p:nvPr/>
            </p:nvSpPr>
            <p:spPr bwMode="auto">
              <a:xfrm>
                <a:off x="4240" y="1733"/>
                <a:ext cx="8" cy="8"/>
              </a:xfrm>
              <a:custGeom>
                <a:gdLst>
                  <a:gd fmla="*/ 0 w 2" name="T0"/>
                  <a:gd fmla="*/ 0 h 2" name="T1"/>
                  <a:gd fmla="*/ 0 w 2" name="T2"/>
                  <a:gd fmla="*/ 1 h 2" name="T3"/>
                  <a:gd fmla="*/ 2 w 2" name="T4"/>
                  <a:gd fmla="*/ 2 h 2" name="T5"/>
                  <a:gd fmla="*/ 2 w 2" name="T6"/>
                  <a:gd fmla="*/ 1 h 2" name="T7"/>
                  <a:gd fmla="*/ 0 w 2" name="T8"/>
                  <a:gd fmla="*/ 0 h 2" name="T9"/>
                </a:gdLst>
                <a:cxnLst>
                  <a:cxn ang="0">
                    <a:pos x="T0" y="T1"/>
                  </a:cxn>
                  <a:cxn ang="0">
                    <a:pos x="T2" y="T3"/>
                  </a:cxn>
                  <a:cxn ang="0">
                    <a:pos x="T4" y="T5"/>
                  </a:cxn>
                  <a:cxn ang="0">
                    <a:pos x="T6" y="T7"/>
                  </a:cxn>
                  <a:cxn ang="0">
                    <a:pos x="T8" y="T9"/>
                  </a:cxn>
                </a:cxnLst>
                <a:rect b="b" l="0" r="r" t="0"/>
                <a:pathLst>
                  <a:path h="2" w="2">
                    <a:moveTo>
                      <a:pt x="0" y="0"/>
                    </a:moveTo>
                    <a:cubicBezTo>
                      <a:pt x="0" y="0"/>
                      <a:pt x="0" y="1"/>
                      <a:pt x="0" y="1"/>
                    </a:cubicBezTo>
                    <a:cubicBezTo>
                      <a:pt x="2" y="2"/>
                      <a:pt x="2" y="2"/>
                      <a:pt x="2" y="2"/>
                    </a:cubicBezTo>
                    <a:cubicBezTo>
                      <a:pt x="2" y="2"/>
                      <a:pt x="2" y="2"/>
                      <a:pt x="2" y="1"/>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05" name="Freeform 496">
                <a:extLst>
                  <a:ext uri="{FF2B5EF4-FFF2-40B4-BE49-F238E27FC236}">
                    <a16:creationId xmlns:a16="http://schemas.microsoft.com/office/drawing/2014/main" id="{8FED6EAD-830A-4B88-8680-6204B0E30374}"/>
                  </a:ext>
                </a:extLst>
              </p:cNvPr>
              <p:cNvSpPr/>
              <p:nvPr/>
            </p:nvSpPr>
            <p:spPr bwMode="auto">
              <a:xfrm>
                <a:off x="4240" y="1737"/>
                <a:ext cx="8" cy="7"/>
              </a:xfrm>
              <a:custGeom>
                <a:gdLst>
                  <a:gd fmla="*/ 0 w 2" name="T0"/>
                  <a:gd fmla="*/ 0 h 2" name="T1"/>
                  <a:gd fmla="*/ 0 w 2" name="T2"/>
                  <a:gd fmla="*/ 1 h 2" name="T3"/>
                  <a:gd fmla="*/ 2 w 2" name="T4"/>
                  <a:gd fmla="*/ 2 h 2" name="T5"/>
                  <a:gd fmla="*/ 2 w 2" name="T6"/>
                  <a:gd fmla="*/ 1 h 2" name="T7"/>
                  <a:gd fmla="*/ 0 w 2" name="T8"/>
                  <a:gd fmla="*/ 0 h 2" name="T9"/>
                </a:gdLst>
                <a:cxnLst>
                  <a:cxn ang="0">
                    <a:pos x="T0" y="T1"/>
                  </a:cxn>
                  <a:cxn ang="0">
                    <a:pos x="T2" y="T3"/>
                  </a:cxn>
                  <a:cxn ang="0">
                    <a:pos x="T4" y="T5"/>
                  </a:cxn>
                  <a:cxn ang="0">
                    <a:pos x="T6" y="T7"/>
                  </a:cxn>
                  <a:cxn ang="0">
                    <a:pos x="T8" y="T9"/>
                  </a:cxn>
                </a:cxnLst>
                <a:rect b="b" l="0" r="r" t="0"/>
                <a:pathLst>
                  <a:path h="2" w="2">
                    <a:moveTo>
                      <a:pt x="0" y="0"/>
                    </a:moveTo>
                    <a:cubicBezTo>
                      <a:pt x="0" y="0"/>
                      <a:pt x="0" y="0"/>
                      <a:pt x="0" y="1"/>
                    </a:cubicBezTo>
                    <a:cubicBezTo>
                      <a:pt x="2" y="2"/>
                      <a:pt x="2" y="2"/>
                      <a:pt x="2" y="2"/>
                    </a:cubicBezTo>
                    <a:cubicBezTo>
                      <a:pt x="2" y="2"/>
                      <a:pt x="2" y="1"/>
                      <a:pt x="2" y="1"/>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06" name="Freeform 497">
                <a:extLst>
                  <a:ext uri="{FF2B5EF4-FFF2-40B4-BE49-F238E27FC236}">
                    <a16:creationId xmlns:a16="http://schemas.microsoft.com/office/drawing/2014/main" id="{14C3D703-ED0B-413B-9B32-66A6066CDDEA}"/>
                  </a:ext>
                </a:extLst>
              </p:cNvPr>
              <p:cNvSpPr/>
              <p:nvPr/>
            </p:nvSpPr>
            <p:spPr bwMode="auto">
              <a:xfrm>
                <a:off x="4240" y="1741"/>
                <a:ext cx="8" cy="7"/>
              </a:xfrm>
              <a:custGeom>
                <a:gdLst>
                  <a:gd fmla="*/ 0 w 2" name="T0"/>
                  <a:gd fmla="*/ 0 h 2" name="T1"/>
                  <a:gd fmla="*/ 0 w 2" name="T2"/>
                  <a:gd fmla="*/ 1 h 2" name="T3"/>
                  <a:gd fmla="*/ 1 w 2" name="T4"/>
                  <a:gd fmla="*/ 2 h 2" name="T5"/>
                  <a:gd fmla="*/ 2 w 2" name="T6"/>
                  <a:gd fmla="*/ 1 h 2" name="T7"/>
                  <a:gd fmla="*/ 0 w 2" name="T8"/>
                  <a:gd fmla="*/ 0 h 2" name="T9"/>
                </a:gdLst>
                <a:cxnLst>
                  <a:cxn ang="0">
                    <a:pos x="T0" y="T1"/>
                  </a:cxn>
                  <a:cxn ang="0">
                    <a:pos x="T2" y="T3"/>
                  </a:cxn>
                  <a:cxn ang="0">
                    <a:pos x="T4" y="T5"/>
                  </a:cxn>
                  <a:cxn ang="0">
                    <a:pos x="T6" y="T7"/>
                  </a:cxn>
                  <a:cxn ang="0">
                    <a:pos x="T8" y="T9"/>
                  </a:cxn>
                </a:cxnLst>
                <a:rect b="b" l="0" r="r" t="0"/>
                <a:pathLst>
                  <a:path h="2" w="2">
                    <a:moveTo>
                      <a:pt x="0" y="0"/>
                    </a:moveTo>
                    <a:cubicBezTo>
                      <a:pt x="0" y="0"/>
                      <a:pt x="0" y="0"/>
                      <a:pt x="0" y="1"/>
                    </a:cubicBezTo>
                    <a:cubicBezTo>
                      <a:pt x="1" y="2"/>
                      <a:pt x="1" y="2"/>
                      <a:pt x="1" y="2"/>
                    </a:cubicBezTo>
                    <a:cubicBezTo>
                      <a:pt x="1" y="2"/>
                      <a:pt x="1" y="1"/>
                      <a:pt x="2" y="1"/>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07" name="Freeform 498">
                <a:extLst>
                  <a:ext uri="{FF2B5EF4-FFF2-40B4-BE49-F238E27FC236}">
                    <a16:creationId xmlns:a16="http://schemas.microsoft.com/office/drawing/2014/main" id="{BE0D48A3-0996-40E8-AD20-E313E6CD31F0}"/>
                  </a:ext>
                </a:extLst>
              </p:cNvPr>
              <p:cNvSpPr/>
              <p:nvPr/>
            </p:nvSpPr>
            <p:spPr bwMode="auto">
              <a:xfrm>
                <a:off x="4237" y="1744"/>
                <a:ext cx="7" cy="8"/>
              </a:xfrm>
              <a:custGeom>
                <a:gdLst>
                  <a:gd fmla="*/ 1 w 2" name="T0"/>
                  <a:gd fmla="*/ 0 h 2" name="T1"/>
                  <a:gd fmla="*/ 0 w 2" name="T2"/>
                  <a:gd fmla="*/ 1 h 2" name="T3"/>
                  <a:gd fmla="*/ 2 w 2" name="T4"/>
                  <a:gd fmla="*/ 2 h 2" name="T5"/>
                  <a:gd fmla="*/ 2 w 2" name="T6"/>
                  <a:gd fmla="*/ 1 h 2" name="T7"/>
                  <a:gd fmla="*/ 1 w 2" name="T8"/>
                  <a:gd fmla="*/ 0 h 2" name="T9"/>
                </a:gdLst>
                <a:cxnLst>
                  <a:cxn ang="0">
                    <a:pos x="T0" y="T1"/>
                  </a:cxn>
                  <a:cxn ang="0">
                    <a:pos x="T2" y="T3"/>
                  </a:cxn>
                  <a:cxn ang="0">
                    <a:pos x="T4" y="T5"/>
                  </a:cxn>
                  <a:cxn ang="0">
                    <a:pos x="T6" y="T7"/>
                  </a:cxn>
                  <a:cxn ang="0">
                    <a:pos x="T8" y="T9"/>
                  </a:cxn>
                </a:cxnLst>
                <a:rect b="b" l="0" r="r" t="0"/>
                <a:pathLst>
                  <a:path h="2" w="2">
                    <a:moveTo>
                      <a:pt x="1" y="0"/>
                    </a:moveTo>
                    <a:cubicBezTo>
                      <a:pt x="0" y="0"/>
                      <a:pt x="0" y="0"/>
                      <a:pt x="0" y="1"/>
                    </a:cubicBezTo>
                    <a:cubicBezTo>
                      <a:pt x="2" y="2"/>
                      <a:pt x="2" y="2"/>
                      <a:pt x="2" y="2"/>
                    </a:cubicBezTo>
                    <a:cubicBezTo>
                      <a:pt x="2" y="2"/>
                      <a:pt x="2" y="1"/>
                      <a:pt x="2" y="1"/>
                    </a:cubicBezTo>
                    <a:lnTo>
                      <a:pt x="1"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08" name="Freeform 499">
                <a:extLst>
                  <a:ext uri="{FF2B5EF4-FFF2-40B4-BE49-F238E27FC236}">
                    <a16:creationId xmlns:a16="http://schemas.microsoft.com/office/drawing/2014/main" id="{01A0682C-A8A8-4567-81E3-CC82CCB31EDF}"/>
                  </a:ext>
                </a:extLst>
              </p:cNvPr>
              <p:cNvSpPr/>
              <p:nvPr/>
            </p:nvSpPr>
            <p:spPr bwMode="auto">
              <a:xfrm>
                <a:off x="4237" y="1748"/>
                <a:ext cx="7" cy="8"/>
              </a:xfrm>
              <a:custGeom>
                <a:gdLst>
                  <a:gd fmla="*/ 0 w 2" name="T0"/>
                  <a:gd fmla="*/ 0 h 2" name="T1"/>
                  <a:gd fmla="*/ 0 w 2" name="T2"/>
                  <a:gd fmla="*/ 0 h 2" name="T3"/>
                  <a:gd fmla="*/ 2 w 2" name="T4"/>
                  <a:gd fmla="*/ 2 h 2" name="T5"/>
                  <a:gd fmla="*/ 2 w 2" name="T6"/>
                  <a:gd fmla="*/ 1 h 2" name="T7"/>
                  <a:gd fmla="*/ 0 w 2" name="T8"/>
                  <a:gd fmla="*/ 0 h 2" name="T9"/>
                </a:gdLst>
                <a:cxnLst>
                  <a:cxn ang="0">
                    <a:pos x="T0" y="T1"/>
                  </a:cxn>
                  <a:cxn ang="0">
                    <a:pos x="T2" y="T3"/>
                  </a:cxn>
                  <a:cxn ang="0">
                    <a:pos x="T4" y="T5"/>
                  </a:cxn>
                  <a:cxn ang="0">
                    <a:pos x="T6" y="T7"/>
                  </a:cxn>
                  <a:cxn ang="0">
                    <a:pos x="T8" y="T9"/>
                  </a:cxn>
                </a:cxnLst>
                <a:rect b="b" l="0" r="r" t="0"/>
                <a:pathLst>
                  <a:path h="2" w="2">
                    <a:moveTo>
                      <a:pt x="0" y="0"/>
                    </a:moveTo>
                    <a:cubicBezTo>
                      <a:pt x="0" y="0"/>
                      <a:pt x="0" y="0"/>
                      <a:pt x="0" y="0"/>
                    </a:cubicBezTo>
                    <a:cubicBezTo>
                      <a:pt x="2" y="2"/>
                      <a:pt x="2" y="2"/>
                      <a:pt x="2" y="2"/>
                    </a:cubicBezTo>
                    <a:cubicBezTo>
                      <a:pt x="2" y="1"/>
                      <a:pt x="2" y="1"/>
                      <a:pt x="2" y="1"/>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09" name="Freeform 500">
                <a:extLst>
                  <a:ext uri="{FF2B5EF4-FFF2-40B4-BE49-F238E27FC236}">
                    <a16:creationId xmlns:a16="http://schemas.microsoft.com/office/drawing/2014/main" id="{5E47546C-B3A5-4449-838C-F009B4B17281}"/>
                  </a:ext>
                </a:extLst>
              </p:cNvPr>
              <p:cNvSpPr/>
              <p:nvPr/>
            </p:nvSpPr>
            <p:spPr bwMode="auto">
              <a:xfrm>
                <a:off x="4237" y="1748"/>
                <a:ext cx="7" cy="11"/>
              </a:xfrm>
              <a:custGeom>
                <a:gdLst>
                  <a:gd fmla="*/ 0 w 2" name="T0"/>
                  <a:gd fmla="*/ 0 h 3" name="T1"/>
                  <a:gd fmla="*/ 0 w 2" name="T2"/>
                  <a:gd fmla="*/ 1 h 3" name="T3"/>
                  <a:gd fmla="*/ 2 w 2" name="T4"/>
                  <a:gd fmla="*/ 3 h 3" name="T5"/>
                  <a:gd fmla="*/ 2 w 2" name="T6"/>
                  <a:gd fmla="*/ 2 h 3" name="T7"/>
                  <a:gd fmla="*/ 0 w 2" name="T8"/>
                  <a:gd fmla="*/ 0 h 3" name="T9"/>
                </a:gdLst>
                <a:cxnLst>
                  <a:cxn ang="0">
                    <a:pos x="T0" y="T1"/>
                  </a:cxn>
                  <a:cxn ang="0">
                    <a:pos x="T2" y="T3"/>
                  </a:cxn>
                  <a:cxn ang="0">
                    <a:pos x="T4" y="T5"/>
                  </a:cxn>
                  <a:cxn ang="0">
                    <a:pos x="T6" y="T7"/>
                  </a:cxn>
                  <a:cxn ang="0">
                    <a:pos x="T8" y="T9"/>
                  </a:cxn>
                </a:cxnLst>
                <a:rect b="b" l="0" r="r" t="0"/>
                <a:pathLst>
                  <a:path h="3" w="2">
                    <a:moveTo>
                      <a:pt x="0" y="0"/>
                    </a:moveTo>
                    <a:cubicBezTo>
                      <a:pt x="0" y="1"/>
                      <a:pt x="0" y="1"/>
                      <a:pt x="0" y="1"/>
                    </a:cubicBezTo>
                    <a:cubicBezTo>
                      <a:pt x="2" y="3"/>
                      <a:pt x="2" y="3"/>
                      <a:pt x="2" y="3"/>
                    </a:cubicBezTo>
                    <a:cubicBezTo>
                      <a:pt x="2" y="2"/>
                      <a:pt x="2" y="2"/>
                      <a:pt x="2" y="2"/>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10" name="Freeform 501">
                <a:extLst>
                  <a:ext uri="{FF2B5EF4-FFF2-40B4-BE49-F238E27FC236}">
                    <a16:creationId xmlns:a16="http://schemas.microsoft.com/office/drawing/2014/main" id="{B67F3DF2-3289-4F38-AE11-5C5329CD333B}"/>
                  </a:ext>
                </a:extLst>
              </p:cNvPr>
              <p:cNvSpPr/>
              <p:nvPr/>
            </p:nvSpPr>
            <p:spPr bwMode="auto">
              <a:xfrm>
                <a:off x="4237" y="1752"/>
                <a:ext cx="7" cy="11"/>
              </a:xfrm>
              <a:custGeom>
                <a:gdLst>
                  <a:gd fmla="*/ 0 w 2" name="T0"/>
                  <a:gd fmla="*/ 0 h 3" name="T1"/>
                  <a:gd fmla="*/ 0 w 2" name="T2"/>
                  <a:gd fmla="*/ 1 h 3" name="T3"/>
                  <a:gd fmla="*/ 1 w 2" name="T4"/>
                  <a:gd fmla="*/ 3 h 3" name="T5"/>
                  <a:gd fmla="*/ 2 w 2" name="T6"/>
                  <a:gd fmla="*/ 2 h 3" name="T7"/>
                  <a:gd fmla="*/ 0 w 2" name="T8"/>
                  <a:gd fmla="*/ 0 h 3" name="T9"/>
                </a:gdLst>
                <a:cxnLst>
                  <a:cxn ang="0">
                    <a:pos x="T0" y="T1"/>
                  </a:cxn>
                  <a:cxn ang="0">
                    <a:pos x="T2" y="T3"/>
                  </a:cxn>
                  <a:cxn ang="0">
                    <a:pos x="T4" y="T5"/>
                  </a:cxn>
                  <a:cxn ang="0">
                    <a:pos x="T6" y="T7"/>
                  </a:cxn>
                  <a:cxn ang="0">
                    <a:pos x="T8" y="T9"/>
                  </a:cxn>
                </a:cxnLst>
                <a:rect b="b" l="0" r="r" t="0"/>
                <a:pathLst>
                  <a:path h="3" w="2">
                    <a:moveTo>
                      <a:pt x="0" y="0"/>
                    </a:moveTo>
                    <a:cubicBezTo>
                      <a:pt x="0" y="1"/>
                      <a:pt x="0" y="1"/>
                      <a:pt x="0" y="1"/>
                    </a:cubicBezTo>
                    <a:cubicBezTo>
                      <a:pt x="1" y="3"/>
                      <a:pt x="1" y="3"/>
                      <a:pt x="1" y="3"/>
                    </a:cubicBezTo>
                    <a:cubicBezTo>
                      <a:pt x="2" y="2"/>
                      <a:pt x="2" y="2"/>
                      <a:pt x="2" y="2"/>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11" name="Freeform 502">
                <a:extLst>
                  <a:ext uri="{FF2B5EF4-FFF2-40B4-BE49-F238E27FC236}">
                    <a16:creationId xmlns:a16="http://schemas.microsoft.com/office/drawing/2014/main" id="{BC429A77-AF4C-48EA-8F04-AA01343E0710}"/>
                  </a:ext>
                </a:extLst>
              </p:cNvPr>
              <p:cNvSpPr/>
              <p:nvPr/>
            </p:nvSpPr>
            <p:spPr bwMode="auto">
              <a:xfrm>
                <a:off x="4233" y="1756"/>
                <a:ext cx="7" cy="11"/>
              </a:xfrm>
              <a:custGeom>
                <a:gdLst>
                  <a:gd fmla="*/ 1 w 2" name="T0"/>
                  <a:gd fmla="*/ 0 h 3" name="T1"/>
                  <a:gd fmla="*/ 0 w 2" name="T2"/>
                  <a:gd fmla="*/ 2 h 3" name="T3"/>
                  <a:gd fmla="*/ 2 w 2" name="T4"/>
                  <a:gd fmla="*/ 3 h 3" name="T5"/>
                  <a:gd fmla="*/ 2 w 2" name="T6"/>
                  <a:gd fmla="*/ 2 h 3" name="T7"/>
                  <a:gd fmla="*/ 1 w 2" name="T8"/>
                  <a:gd fmla="*/ 0 h 3" name="T9"/>
                </a:gdLst>
                <a:cxnLst>
                  <a:cxn ang="0">
                    <a:pos x="T0" y="T1"/>
                  </a:cxn>
                  <a:cxn ang="0">
                    <a:pos x="T2" y="T3"/>
                  </a:cxn>
                  <a:cxn ang="0">
                    <a:pos x="T4" y="T5"/>
                  </a:cxn>
                  <a:cxn ang="0">
                    <a:pos x="T6" y="T7"/>
                  </a:cxn>
                  <a:cxn ang="0">
                    <a:pos x="T8" y="T9"/>
                  </a:cxn>
                </a:cxnLst>
                <a:rect b="b" l="0" r="r" t="0"/>
                <a:pathLst>
                  <a:path h="3" w="2">
                    <a:moveTo>
                      <a:pt x="1" y="0"/>
                    </a:moveTo>
                    <a:cubicBezTo>
                      <a:pt x="0" y="1"/>
                      <a:pt x="0" y="1"/>
                      <a:pt x="0" y="2"/>
                    </a:cubicBezTo>
                    <a:cubicBezTo>
                      <a:pt x="2" y="3"/>
                      <a:pt x="2" y="3"/>
                      <a:pt x="2" y="3"/>
                    </a:cubicBezTo>
                    <a:cubicBezTo>
                      <a:pt x="2" y="2"/>
                      <a:pt x="2" y="2"/>
                      <a:pt x="2" y="2"/>
                    </a:cubicBezTo>
                    <a:lnTo>
                      <a:pt x="1"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12" name="Freeform 503">
                <a:extLst>
                  <a:ext uri="{FF2B5EF4-FFF2-40B4-BE49-F238E27FC236}">
                    <a16:creationId xmlns:a16="http://schemas.microsoft.com/office/drawing/2014/main" id="{2A7A1886-C01B-4377-8940-FE41D4E22B67}"/>
                  </a:ext>
                </a:extLst>
              </p:cNvPr>
              <p:cNvSpPr/>
              <p:nvPr/>
            </p:nvSpPr>
            <p:spPr bwMode="auto">
              <a:xfrm>
                <a:off x="4233" y="1763"/>
                <a:ext cx="7" cy="8"/>
              </a:xfrm>
              <a:custGeom>
                <a:gdLst>
                  <a:gd fmla="*/ 0 w 2" name="T0"/>
                  <a:gd fmla="*/ 0 h 2" name="T1"/>
                  <a:gd fmla="*/ 0 w 2" name="T2"/>
                  <a:gd fmla="*/ 1 h 2" name="T3"/>
                  <a:gd fmla="*/ 2 w 2" name="T4"/>
                  <a:gd fmla="*/ 2 h 2" name="T5"/>
                  <a:gd fmla="*/ 2 w 2" name="T6"/>
                  <a:gd fmla="*/ 1 h 2" name="T7"/>
                  <a:gd fmla="*/ 0 w 2" name="T8"/>
                  <a:gd fmla="*/ 0 h 2" name="T9"/>
                </a:gdLst>
                <a:cxnLst>
                  <a:cxn ang="0">
                    <a:pos x="T0" y="T1"/>
                  </a:cxn>
                  <a:cxn ang="0">
                    <a:pos x="T2" y="T3"/>
                  </a:cxn>
                  <a:cxn ang="0">
                    <a:pos x="T4" y="T5"/>
                  </a:cxn>
                  <a:cxn ang="0">
                    <a:pos x="T6" y="T7"/>
                  </a:cxn>
                  <a:cxn ang="0">
                    <a:pos x="T8" y="T9"/>
                  </a:cxn>
                </a:cxnLst>
                <a:rect b="b" l="0" r="r" t="0"/>
                <a:pathLst>
                  <a:path h="2" w="2">
                    <a:moveTo>
                      <a:pt x="0" y="0"/>
                    </a:moveTo>
                    <a:cubicBezTo>
                      <a:pt x="0" y="0"/>
                      <a:pt x="0" y="0"/>
                      <a:pt x="0" y="1"/>
                    </a:cubicBezTo>
                    <a:cubicBezTo>
                      <a:pt x="2" y="2"/>
                      <a:pt x="2" y="2"/>
                      <a:pt x="2" y="2"/>
                    </a:cubicBezTo>
                    <a:cubicBezTo>
                      <a:pt x="2" y="2"/>
                      <a:pt x="2" y="1"/>
                      <a:pt x="2" y="1"/>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13" name="Freeform 504">
                <a:extLst>
                  <a:ext uri="{FF2B5EF4-FFF2-40B4-BE49-F238E27FC236}">
                    <a16:creationId xmlns:a16="http://schemas.microsoft.com/office/drawing/2014/main" id="{16B5C1AE-C577-4796-B246-5801225F1616}"/>
                  </a:ext>
                </a:extLst>
              </p:cNvPr>
              <p:cNvSpPr/>
              <p:nvPr/>
            </p:nvSpPr>
            <p:spPr bwMode="auto">
              <a:xfrm>
                <a:off x="4229" y="1767"/>
                <a:ext cx="11" cy="8"/>
              </a:xfrm>
              <a:custGeom>
                <a:gdLst>
                  <a:gd fmla="*/ 1 w 3" name="T0"/>
                  <a:gd fmla="*/ 0 h 2" name="T1"/>
                  <a:gd fmla="*/ 0 w 3" name="T2"/>
                  <a:gd fmla="*/ 1 h 2" name="T3"/>
                  <a:gd fmla="*/ 2 w 3" name="T4"/>
                  <a:gd fmla="*/ 2 h 2" name="T5"/>
                  <a:gd fmla="*/ 3 w 3" name="T6"/>
                  <a:gd fmla="*/ 1 h 2" name="T7"/>
                  <a:gd fmla="*/ 1 w 3" name="T8"/>
                  <a:gd fmla="*/ 0 h 2" name="T9"/>
                </a:gdLst>
                <a:cxnLst>
                  <a:cxn ang="0">
                    <a:pos x="T0" y="T1"/>
                  </a:cxn>
                  <a:cxn ang="0">
                    <a:pos x="T2" y="T3"/>
                  </a:cxn>
                  <a:cxn ang="0">
                    <a:pos x="T4" y="T5"/>
                  </a:cxn>
                  <a:cxn ang="0">
                    <a:pos x="T6" y="T7"/>
                  </a:cxn>
                  <a:cxn ang="0">
                    <a:pos x="T8" y="T9"/>
                  </a:cxn>
                </a:cxnLst>
                <a:rect b="b" l="0" r="r" t="0"/>
                <a:pathLst>
                  <a:path h="2" w="3">
                    <a:moveTo>
                      <a:pt x="1" y="0"/>
                    </a:moveTo>
                    <a:cubicBezTo>
                      <a:pt x="1" y="0"/>
                      <a:pt x="1" y="0"/>
                      <a:pt x="0" y="1"/>
                    </a:cubicBezTo>
                    <a:cubicBezTo>
                      <a:pt x="2" y="2"/>
                      <a:pt x="2" y="2"/>
                      <a:pt x="2" y="2"/>
                    </a:cubicBezTo>
                    <a:cubicBezTo>
                      <a:pt x="2" y="2"/>
                      <a:pt x="3" y="1"/>
                      <a:pt x="3" y="1"/>
                    </a:cubicBezTo>
                    <a:lnTo>
                      <a:pt x="1"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14" name="Freeform 505">
                <a:extLst>
                  <a:ext uri="{FF2B5EF4-FFF2-40B4-BE49-F238E27FC236}">
                    <a16:creationId xmlns:a16="http://schemas.microsoft.com/office/drawing/2014/main" id="{9FF9E84D-4203-4C14-AD2A-D094CDBFC4F9}"/>
                  </a:ext>
                </a:extLst>
              </p:cNvPr>
              <p:cNvSpPr/>
              <p:nvPr/>
            </p:nvSpPr>
            <p:spPr bwMode="auto">
              <a:xfrm>
                <a:off x="4229" y="1771"/>
                <a:ext cx="8" cy="7"/>
              </a:xfrm>
              <a:custGeom>
                <a:gdLst>
                  <a:gd fmla="*/ 0 w 2" name="T0"/>
                  <a:gd fmla="*/ 0 h 2" name="T1"/>
                  <a:gd fmla="*/ 0 w 2" name="T2"/>
                  <a:gd fmla="*/ 1 h 2" name="T3"/>
                  <a:gd fmla="*/ 2 w 2" name="T4"/>
                  <a:gd fmla="*/ 2 h 2" name="T5"/>
                  <a:gd fmla="*/ 2 w 2" name="T6"/>
                  <a:gd fmla="*/ 1 h 2" name="T7"/>
                  <a:gd fmla="*/ 0 w 2" name="T8"/>
                  <a:gd fmla="*/ 0 h 2" name="T9"/>
                </a:gdLst>
                <a:cxnLst>
                  <a:cxn ang="0">
                    <a:pos x="T0" y="T1"/>
                  </a:cxn>
                  <a:cxn ang="0">
                    <a:pos x="T2" y="T3"/>
                  </a:cxn>
                  <a:cxn ang="0">
                    <a:pos x="T4" y="T5"/>
                  </a:cxn>
                  <a:cxn ang="0">
                    <a:pos x="T6" y="T7"/>
                  </a:cxn>
                  <a:cxn ang="0">
                    <a:pos x="T8" y="T9"/>
                  </a:cxn>
                </a:cxnLst>
                <a:rect b="b" l="0" r="r" t="0"/>
                <a:pathLst>
                  <a:path h="2" w="2">
                    <a:moveTo>
                      <a:pt x="0" y="0"/>
                    </a:moveTo>
                    <a:cubicBezTo>
                      <a:pt x="0" y="0"/>
                      <a:pt x="0" y="1"/>
                      <a:pt x="0" y="1"/>
                    </a:cubicBezTo>
                    <a:cubicBezTo>
                      <a:pt x="2" y="2"/>
                      <a:pt x="2" y="2"/>
                      <a:pt x="2" y="2"/>
                    </a:cubicBezTo>
                    <a:cubicBezTo>
                      <a:pt x="2" y="2"/>
                      <a:pt x="2" y="2"/>
                      <a:pt x="2" y="1"/>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15" name="Freeform 506">
                <a:extLst>
                  <a:ext uri="{FF2B5EF4-FFF2-40B4-BE49-F238E27FC236}">
                    <a16:creationId xmlns:a16="http://schemas.microsoft.com/office/drawing/2014/main" id="{8FEDB3BB-ECB4-43DD-9121-3F1E64C66DD3}"/>
                  </a:ext>
                </a:extLst>
              </p:cNvPr>
              <p:cNvSpPr/>
              <p:nvPr/>
            </p:nvSpPr>
            <p:spPr bwMode="auto">
              <a:xfrm>
                <a:off x="4225" y="1775"/>
                <a:ext cx="12" cy="11"/>
              </a:xfrm>
              <a:custGeom>
                <a:gdLst>
                  <a:gd fmla="*/ 1 w 3" name="T0"/>
                  <a:gd fmla="*/ 0 h 3" name="T1"/>
                  <a:gd fmla="*/ 0 w 3" name="T2"/>
                  <a:gd fmla="*/ 2 h 3" name="T3"/>
                  <a:gd fmla="*/ 2 w 3" name="T4"/>
                  <a:gd fmla="*/ 3 h 3" name="T5"/>
                  <a:gd fmla="*/ 3 w 3" name="T6"/>
                  <a:gd fmla="*/ 1 h 3" name="T7"/>
                  <a:gd fmla="*/ 1 w 3" name="T8"/>
                  <a:gd fmla="*/ 0 h 3" name="T9"/>
                </a:gdLst>
                <a:cxnLst>
                  <a:cxn ang="0">
                    <a:pos x="T0" y="T1"/>
                  </a:cxn>
                  <a:cxn ang="0">
                    <a:pos x="T2" y="T3"/>
                  </a:cxn>
                  <a:cxn ang="0">
                    <a:pos x="T4" y="T5"/>
                  </a:cxn>
                  <a:cxn ang="0">
                    <a:pos x="T6" y="T7"/>
                  </a:cxn>
                  <a:cxn ang="0">
                    <a:pos x="T8" y="T9"/>
                  </a:cxn>
                </a:cxnLst>
                <a:rect b="b" l="0" r="r" t="0"/>
                <a:pathLst>
                  <a:path h="3" w="3">
                    <a:moveTo>
                      <a:pt x="1" y="0"/>
                    </a:moveTo>
                    <a:cubicBezTo>
                      <a:pt x="1" y="1"/>
                      <a:pt x="0" y="1"/>
                      <a:pt x="0" y="2"/>
                    </a:cubicBezTo>
                    <a:cubicBezTo>
                      <a:pt x="2" y="3"/>
                      <a:pt x="2" y="3"/>
                      <a:pt x="2" y="3"/>
                    </a:cubicBezTo>
                    <a:cubicBezTo>
                      <a:pt x="2" y="2"/>
                      <a:pt x="2" y="2"/>
                      <a:pt x="3" y="1"/>
                    </a:cubicBezTo>
                    <a:lnTo>
                      <a:pt x="1"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16" name="Freeform 507">
                <a:extLst>
                  <a:ext uri="{FF2B5EF4-FFF2-40B4-BE49-F238E27FC236}">
                    <a16:creationId xmlns:a16="http://schemas.microsoft.com/office/drawing/2014/main" id="{DA895EBC-748F-47F4-BB2D-A04431C75376}"/>
                  </a:ext>
                </a:extLst>
              </p:cNvPr>
              <p:cNvSpPr/>
              <p:nvPr/>
            </p:nvSpPr>
            <p:spPr bwMode="auto">
              <a:xfrm>
                <a:off x="4222" y="1782"/>
                <a:ext cx="11" cy="11"/>
              </a:xfrm>
              <a:custGeom>
                <a:gdLst>
                  <a:gd fmla="*/ 1 w 3" name="T0"/>
                  <a:gd fmla="*/ 0 h 3" name="T1"/>
                  <a:gd fmla="*/ 0 w 3" name="T2"/>
                  <a:gd fmla="*/ 1 h 3" name="T3"/>
                  <a:gd fmla="*/ 2 w 3" name="T4"/>
                  <a:gd fmla="*/ 3 h 3" name="T5"/>
                  <a:gd fmla="*/ 3 w 3" name="T6"/>
                  <a:gd fmla="*/ 1 h 3" name="T7"/>
                  <a:gd fmla="*/ 1 w 3" name="T8"/>
                  <a:gd fmla="*/ 0 h 3" name="T9"/>
                </a:gdLst>
                <a:cxnLst>
                  <a:cxn ang="0">
                    <a:pos x="T0" y="T1"/>
                  </a:cxn>
                  <a:cxn ang="0">
                    <a:pos x="T2" y="T3"/>
                  </a:cxn>
                  <a:cxn ang="0">
                    <a:pos x="T4" y="T5"/>
                  </a:cxn>
                  <a:cxn ang="0">
                    <a:pos x="T6" y="T7"/>
                  </a:cxn>
                  <a:cxn ang="0">
                    <a:pos x="T8" y="T9"/>
                  </a:cxn>
                </a:cxnLst>
                <a:rect b="b" l="0" r="r" t="0"/>
                <a:pathLst>
                  <a:path h="3" w="3">
                    <a:moveTo>
                      <a:pt x="1" y="0"/>
                    </a:moveTo>
                    <a:cubicBezTo>
                      <a:pt x="1" y="0"/>
                      <a:pt x="0" y="1"/>
                      <a:pt x="0" y="1"/>
                    </a:cubicBezTo>
                    <a:cubicBezTo>
                      <a:pt x="2" y="3"/>
                      <a:pt x="2" y="3"/>
                      <a:pt x="2" y="3"/>
                    </a:cubicBezTo>
                    <a:cubicBezTo>
                      <a:pt x="2" y="2"/>
                      <a:pt x="3" y="1"/>
                      <a:pt x="3" y="1"/>
                    </a:cubicBezTo>
                    <a:lnTo>
                      <a:pt x="1"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17" name="Freeform 508">
                <a:extLst>
                  <a:ext uri="{FF2B5EF4-FFF2-40B4-BE49-F238E27FC236}">
                    <a16:creationId xmlns:a16="http://schemas.microsoft.com/office/drawing/2014/main" id="{A52953C8-C492-4A8B-A57F-07AE04BBB8D4}"/>
                  </a:ext>
                </a:extLst>
              </p:cNvPr>
              <p:cNvSpPr/>
              <p:nvPr/>
            </p:nvSpPr>
            <p:spPr bwMode="auto">
              <a:xfrm>
                <a:off x="4210" y="1786"/>
                <a:ext cx="19" cy="19"/>
              </a:xfrm>
              <a:custGeom>
                <a:gdLst>
                  <a:gd fmla="*/ 3 w 5" name="T0"/>
                  <a:gd fmla="*/ 0 h 5" name="T1"/>
                  <a:gd fmla="*/ 0 w 5" name="T2"/>
                  <a:gd fmla="*/ 4 h 5" name="T3"/>
                  <a:gd fmla="*/ 2 w 5" name="T4"/>
                  <a:gd fmla="*/ 5 h 5" name="T5"/>
                  <a:gd fmla="*/ 5 w 5" name="T6"/>
                  <a:gd fmla="*/ 2 h 5" name="T7"/>
                  <a:gd fmla="*/ 3 w 5" name="T8"/>
                  <a:gd fmla="*/ 0 h 5" name="T9"/>
                </a:gdLst>
                <a:cxnLst>
                  <a:cxn ang="0">
                    <a:pos x="T0" y="T1"/>
                  </a:cxn>
                  <a:cxn ang="0">
                    <a:pos x="T2" y="T3"/>
                  </a:cxn>
                  <a:cxn ang="0">
                    <a:pos x="T4" y="T5"/>
                  </a:cxn>
                  <a:cxn ang="0">
                    <a:pos x="T6" y="T7"/>
                  </a:cxn>
                  <a:cxn ang="0">
                    <a:pos x="T8" y="T9"/>
                  </a:cxn>
                </a:cxnLst>
                <a:rect b="b" l="0" r="r" t="0"/>
                <a:pathLst>
                  <a:path h="5" w="5">
                    <a:moveTo>
                      <a:pt x="3" y="0"/>
                    </a:moveTo>
                    <a:cubicBezTo>
                      <a:pt x="2" y="2"/>
                      <a:pt x="1" y="3"/>
                      <a:pt x="0" y="4"/>
                    </a:cubicBezTo>
                    <a:cubicBezTo>
                      <a:pt x="2" y="5"/>
                      <a:pt x="2" y="5"/>
                      <a:pt x="2" y="5"/>
                    </a:cubicBezTo>
                    <a:cubicBezTo>
                      <a:pt x="3" y="4"/>
                      <a:pt x="4" y="3"/>
                      <a:pt x="5" y="2"/>
                    </a:cubicBezTo>
                    <a:lnTo>
                      <a:pt x="3"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18" name="Freeform 509">
                <a:extLst>
                  <a:ext uri="{FF2B5EF4-FFF2-40B4-BE49-F238E27FC236}">
                    <a16:creationId xmlns:a16="http://schemas.microsoft.com/office/drawing/2014/main" id="{C948F7E4-BCFD-41C7-B3AB-31C7D1C60409}"/>
                  </a:ext>
                </a:extLst>
              </p:cNvPr>
              <p:cNvSpPr/>
              <p:nvPr/>
            </p:nvSpPr>
            <p:spPr bwMode="auto">
              <a:xfrm>
                <a:off x="4207" y="1801"/>
                <a:ext cx="11" cy="11"/>
              </a:xfrm>
              <a:custGeom>
                <a:gdLst>
                  <a:gd fmla="*/ 1 w 3" name="T0"/>
                  <a:gd fmla="*/ 0 h 3" name="T1"/>
                  <a:gd fmla="*/ 0 w 3" name="T2"/>
                  <a:gd fmla="*/ 2 h 3" name="T3"/>
                  <a:gd fmla="*/ 1 w 3" name="T4"/>
                  <a:gd fmla="*/ 3 h 3" name="T5"/>
                  <a:gd fmla="*/ 3 w 3" name="T6"/>
                  <a:gd fmla="*/ 1 h 3" name="T7"/>
                  <a:gd fmla="*/ 1 w 3" name="T8"/>
                  <a:gd fmla="*/ 0 h 3" name="T9"/>
                </a:gdLst>
                <a:cxnLst>
                  <a:cxn ang="0">
                    <a:pos x="T0" y="T1"/>
                  </a:cxn>
                  <a:cxn ang="0">
                    <a:pos x="T2" y="T3"/>
                  </a:cxn>
                  <a:cxn ang="0">
                    <a:pos x="T4" y="T5"/>
                  </a:cxn>
                  <a:cxn ang="0">
                    <a:pos x="T6" y="T7"/>
                  </a:cxn>
                  <a:cxn ang="0">
                    <a:pos x="T8" y="T9"/>
                  </a:cxn>
                </a:cxnLst>
                <a:rect b="b" l="0" r="r" t="0"/>
                <a:pathLst>
                  <a:path h="3" w="3">
                    <a:moveTo>
                      <a:pt x="1" y="0"/>
                    </a:moveTo>
                    <a:cubicBezTo>
                      <a:pt x="1" y="1"/>
                      <a:pt x="0" y="1"/>
                      <a:pt x="0" y="2"/>
                    </a:cubicBezTo>
                    <a:cubicBezTo>
                      <a:pt x="1" y="3"/>
                      <a:pt x="1" y="3"/>
                      <a:pt x="1" y="3"/>
                    </a:cubicBezTo>
                    <a:cubicBezTo>
                      <a:pt x="2" y="3"/>
                      <a:pt x="3" y="2"/>
                      <a:pt x="3" y="1"/>
                    </a:cubicBezTo>
                    <a:lnTo>
                      <a:pt x="1"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19" name="Freeform 510">
                <a:extLst>
                  <a:ext uri="{FF2B5EF4-FFF2-40B4-BE49-F238E27FC236}">
                    <a16:creationId xmlns:a16="http://schemas.microsoft.com/office/drawing/2014/main" id="{58CFFF9C-108D-495B-9D2C-6F1E786D8F38}"/>
                  </a:ext>
                </a:extLst>
              </p:cNvPr>
              <p:cNvSpPr/>
              <p:nvPr/>
            </p:nvSpPr>
            <p:spPr bwMode="auto">
              <a:xfrm>
                <a:off x="4199" y="1808"/>
                <a:ext cx="11" cy="8"/>
              </a:xfrm>
              <a:custGeom>
                <a:gdLst>
                  <a:gd fmla="*/ 2 w 3" name="T0"/>
                  <a:gd fmla="*/ 0 h 2" name="T1"/>
                  <a:gd fmla="*/ 0 w 3" name="T2"/>
                  <a:gd fmla="*/ 1 h 2" name="T3"/>
                  <a:gd fmla="*/ 2 w 3" name="T4"/>
                  <a:gd fmla="*/ 2 h 2" name="T5"/>
                  <a:gd fmla="*/ 3 w 3" name="T6"/>
                  <a:gd fmla="*/ 1 h 2" name="T7"/>
                  <a:gd fmla="*/ 2 w 3" name="T8"/>
                  <a:gd fmla="*/ 0 h 2" name="T9"/>
                </a:gdLst>
                <a:cxnLst>
                  <a:cxn ang="0">
                    <a:pos x="T0" y="T1"/>
                  </a:cxn>
                  <a:cxn ang="0">
                    <a:pos x="T2" y="T3"/>
                  </a:cxn>
                  <a:cxn ang="0">
                    <a:pos x="T4" y="T5"/>
                  </a:cxn>
                  <a:cxn ang="0">
                    <a:pos x="T6" y="T7"/>
                  </a:cxn>
                  <a:cxn ang="0">
                    <a:pos x="T8" y="T9"/>
                  </a:cxn>
                </a:cxnLst>
                <a:rect b="b" l="0" r="r" t="0"/>
                <a:pathLst>
                  <a:path h="2" w="3">
                    <a:moveTo>
                      <a:pt x="2" y="0"/>
                    </a:moveTo>
                    <a:cubicBezTo>
                      <a:pt x="1" y="0"/>
                      <a:pt x="1" y="1"/>
                      <a:pt x="0" y="1"/>
                    </a:cubicBezTo>
                    <a:cubicBezTo>
                      <a:pt x="2" y="2"/>
                      <a:pt x="2" y="2"/>
                      <a:pt x="2" y="2"/>
                    </a:cubicBezTo>
                    <a:cubicBezTo>
                      <a:pt x="3" y="2"/>
                      <a:pt x="3" y="2"/>
                      <a:pt x="3" y="1"/>
                    </a:cubicBezTo>
                    <a:lnTo>
                      <a:pt x="2"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20" name="Freeform 511">
                <a:extLst>
                  <a:ext uri="{FF2B5EF4-FFF2-40B4-BE49-F238E27FC236}">
                    <a16:creationId xmlns:a16="http://schemas.microsoft.com/office/drawing/2014/main" id="{318B454D-E295-4D2D-85A8-F8E880D649BE}"/>
                  </a:ext>
                </a:extLst>
              </p:cNvPr>
              <p:cNvSpPr/>
              <p:nvPr/>
            </p:nvSpPr>
            <p:spPr bwMode="auto">
              <a:xfrm>
                <a:off x="4195" y="1812"/>
                <a:ext cx="12" cy="8"/>
              </a:xfrm>
              <a:custGeom>
                <a:gdLst>
                  <a:gd fmla="*/ 1 w 3" name="T0"/>
                  <a:gd fmla="*/ 0 h 2" name="T1"/>
                  <a:gd fmla="*/ 0 w 3" name="T2"/>
                  <a:gd fmla="*/ 1 h 2" name="T3"/>
                  <a:gd fmla="*/ 2 w 3" name="T4"/>
                  <a:gd fmla="*/ 2 h 2" name="T5"/>
                  <a:gd fmla="*/ 3 w 3" name="T6"/>
                  <a:gd fmla="*/ 1 h 2" name="T7"/>
                  <a:gd fmla="*/ 1 w 3" name="T8"/>
                  <a:gd fmla="*/ 0 h 2" name="T9"/>
                </a:gdLst>
                <a:cxnLst>
                  <a:cxn ang="0">
                    <a:pos x="T0" y="T1"/>
                  </a:cxn>
                  <a:cxn ang="0">
                    <a:pos x="T2" y="T3"/>
                  </a:cxn>
                  <a:cxn ang="0">
                    <a:pos x="T4" y="T5"/>
                  </a:cxn>
                  <a:cxn ang="0">
                    <a:pos x="T6" y="T7"/>
                  </a:cxn>
                  <a:cxn ang="0">
                    <a:pos x="T8" y="T9"/>
                  </a:cxn>
                </a:cxnLst>
                <a:rect b="b" l="0" r="r" t="0"/>
                <a:pathLst>
                  <a:path h="2" w="3">
                    <a:moveTo>
                      <a:pt x="1" y="0"/>
                    </a:moveTo>
                    <a:cubicBezTo>
                      <a:pt x="1" y="1"/>
                      <a:pt x="1" y="1"/>
                      <a:pt x="0" y="1"/>
                    </a:cubicBezTo>
                    <a:cubicBezTo>
                      <a:pt x="2" y="2"/>
                      <a:pt x="2" y="2"/>
                      <a:pt x="2" y="2"/>
                    </a:cubicBezTo>
                    <a:cubicBezTo>
                      <a:pt x="3" y="2"/>
                      <a:pt x="3" y="2"/>
                      <a:pt x="3" y="1"/>
                    </a:cubicBezTo>
                    <a:lnTo>
                      <a:pt x="1"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21" name="Freeform 512">
                <a:extLst>
                  <a:ext uri="{FF2B5EF4-FFF2-40B4-BE49-F238E27FC236}">
                    <a16:creationId xmlns:a16="http://schemas.microsoft.com/office/drawing/2014/main" id="{DEE65246-5CAD-4301-B49B-1F2C343AE9F2}"/>
                  </a:ext>
                </a:extLst>
              </p:cNvPr>
              <p:cNvSpPr/>
              <p:nvPr/>
            </p:nvSpPr>
            <p:spPr bwMode="auto">
              <a:xfrm>
                <a:off x="4191" y="1816"/>
                <a:ext cx="12" cy="7"/>
              </a:xfrm>
              <a:custGeom>
                <a:gdLst>
                  <a:gd fmla="*/ 1 w 3" name="T0"/>
                  <a:gd fmla="*/ 0 h 2" name="T1"/>
                  <a:gd fmla="*/ 0 w 3" name="T2"/>
                  <a:gd fmla="*/ 1 h 2" name="T3"/>
                  <a:gd fmla="*/ 2 w 3" name="T4"/>
                  <a:gd fmla="*/ 2 h 2" name="T5"/>
                  <a:gd fmla="*/ 3 w 3" name="T6"/>
                  <a:gd fmla="*/ 1 h 2" name="T7"/>
                  <a:gd fmla="*/ 1 w 3" name="T8"/>
                  <a:gd fmla="*/ 0 h 2" name="T9"/>
                </a:gdLst>
                <a:cxnLst>
                  <a:cxn ang="0">
                    <a:pos x="T0" y="T1"/>
                  </a:cxn>
                  <a:cxn ang="0">
                    <a:pos x="T2" y="T3"/>
                  </a:cxn>
                  <a:cxn ang="0">
                    <a:pos x="T4" y="T5"/>
                  </a:cxn>
                  <a:cxn ang="0">
                    <a:pos x="T6" y="T7"/>
                  </a:cxn>
                  <a:cxn ang="0">
                    <a:pos x="T8" y="T9"/>
                  </a:cxn>
                </a:cxnLst>
                <a:rect b="b" l="0" r="r" t="0"/>
                <a:pathLst>
                  <a:path h="2" w="3">
                    <a:moveTo>
                      <a:pt x="1" y="0"/>
                    </a:moveTo>
                    <a:cubicBezTo>
                      <a:pt x="1" y="0"/>
                      <a:pt x="1" y="1"/>
                      <a:pt x="0" y="1"/>
                    </a:cubicBezTo>
                    <a:cubicBezTo>
                      <a:pt x="2" y="2"/>
                      <a:pt x="2" y="2"/>
                      <a:pt x="2" y="2"/>
                    </a:cubicBezTo>
                    <a:cubicBezTo>
                      <a:pt x="3" y="2"/>
                      <a:pt x="3" y="2"/>
                      <a:pt x="3" y="1"/>
                    </a:cubicBezTo>
                    <a:lnTo>
                      <a:pt x="1"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22" name="Freeform 513">
                <a:extLst>
                  <a:ext uri="{FF2B5EF4-FFF2-40B4-BE49-F238E27FC236}">
                    <a16:creationId xmlns:a16="http://schemas.microsoft.com/office/drawing/2014/main" id="{36EF319A-7E8E-49DA-843D-5D77865A8BF8}"/>
                  </a:ext>
                </a:extLst>
              </p:cNvPr>
              <p:cNvSpPr/>
              <p:nvPr/>
            </p:nvSpPr>
            <p:spPr bwMode="auto">
              <a:xfrm>
                <a:off x="4188" y="1820"/>
                <a:ext cx="11" cy="7"/>
              </a:xfrm>
              <a:custGeom>
                <a:gdLst>
                  <a:gd fmla="*/ 1 w 3" name="T0"/>
                  <a:gd fmla="*/ 0 h 2" name="T1"/>
                  <a:gd fmla="*/ 0 w 3" name="T2"/>
                  <a:gd fmla="*/ 1 h 2" name="T3"/>
                  <a:gd fmla="*/ 2 w 3" name="T4"/>
                  <a:gd fmla="*/ 2 h 2" name="T5"/>
                  <a:gd fmla="*/ 3 w 3" name="T6"/>
                  <a:gd fmla="*/ 1 h 2" name="T7"/>
                  <a:gd fmla="*/ 1 w 3" name="T8"/>
                  <a:gd fmla="*/ 0 h 2" name="T9"/>
                </a:gdLst>
                <a:cxnLst>
                  <a:cxn ang="0">
                    <a:pos x="T0" y="T1"/>
                  </a:cxn>
                  <a:cxn ang="0">
                    <a:pos x="T2" y="T3"/>
                  </a:cxn>
                  <a:cxn ang="0">
                    <a:pos x="T4" y="T5"/>
                  </a:cxn>
                  <a:cxn ang="0">
                    <a:pos x="T6" y="T7"/>
                  </a:cxn>
                  <a:cxn ang="0">
                    <a:pos x="T8" y="T9"/>
                  </a:cxn>
                </a:cxnLst>
                <a:rect b="b" l="0" r="r" t="0"/>
                <a:pathLst>
                  <a:path h="2" w="3">
                    <a:moveTo>
                      <a:pt x="1" y="0"/>
                    </a:moveTo>
                    <a:cubicBezTo>
                      <a:pt x="1" y="0"/>
                      <a:pt x="1" y="0"/>
                      <a:pt x="0" y="1"/>
                    </a:cubicBezTo>
                    <a:cubicBezTo>
                      <a:pt x="2" y="2"/>
                      <a:pt x="2" y="2"/>
                      <a:pt x="2" y="2"/>
                    </a:cubicBezTo>
                    <a:cubicBezTo>
                      <a:pt x="3" y="2"/>
                      <a:pt x="3" y="1"/>
                      <a:pt x="3" y="1"/>
                    </a:cubicBezTo>
                    <a:lnTo>
                      <a:pt x="1"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23" name="Freeform 514">
                <a:extLst>
                  <a:ext uri="{FF2B5EF4-FFF2-40B4-BE49-F238E27FC236}">
                    <a16:creationId xmlns:a16="http://schemas.microsoft.com/office/drawing/2014/main" id="{702AB20F-D5CB-495A-8C1C-A730C651FCB1}"/>
                  </a:ext>
                </a:extLst>
              </p:cNvPr>
              <p:cNvSpPr/>
              <p:nvPr/>
            </p:nvSpPr>
            <p:spPr bwMode="auto">
              <a:xfrm>
                <a:off x="4188" y="1823"/>
                <a:ext cx="7" cy="8"/>
              </a:xfrm>
              <a:custGeom>
                <a:gdLst>
                  <a:gd fmla="*/ 0 w 2" name="T0"/>
                  <a:gd fmla="*/ 0 h 2" name="T1"/>
                  <a:gd fmla="*/ 0 w 2" name="T2"/>
                  <a:gd fmla="*/ 0 h 2" name="T3"/>
                  <a:gd fmla="*/ 1 w 2" name="T4"/>
                  <a:gd fmla="*/ 2 h 2" name="T5"/>
                  <a:gd fmla="*/ 2 w 2" name="T6"/>
                  <a:gd fmla="*/ 1 h 2" name="T7"/>
                  <a:gd fmla="*/ 0 w 2" name="T8"/>
                  <a:gd fmla="*/ 0 h 2" name="T9"/>
                </a:gdLst>
                <a:cxnLst>
                  <a:cxn ang="0">
                    <a:pos x="T0" y="T1"/>
                  </a:cxn>
                  <a:cxn ang="0">
                    <a:pos x="T2" y="T3"/>
                  </a:cxn>
                  <a:cxn ang="0">
                    <a:pos x="T4" y="T5"/>
                  </a:cxn>
                  <a:cxn ang="0">
                    <a:pos x="T6" y="T7"/>
                  </a:cxn>
                  <a:cxn ang="0">
                    <a:pos x="T8" y="T9"/>
                  </a:cxn>
                </a:cxnLst>
                <a:rect b="b" l="0" r="r" t="0"/>
                <a:pathLst>
                  <a:path h="2" w="2">
                    <a:moveTo>
                      <a:pt x="0" y="0"/>
                    </a:moveTo>
                    <a:cubicBezTo>
                      <a:pt x="0" y="0"/>
                      <a:pt x="0" y="0"/>
                      <a:pt x="0" y="0"/>
                    </a:cubicBezTo>
                    <a:cubicBezTo>
                      <a:pt x="1" y="2"/>
                      <a:pt x="1" y="2"/>
                      <a:pt x="1" y="2"/>
                    </a:cubicBezTo>
                    <a:cubicBezTo>
                      <a:pt x="2" y="1"/>
                      <a:pt x="2" y="1"/>
                      <a:pt x="2" y="1"/>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24" name="Freeform 515">
                <a:extLst>
                  <a:ext uri="{FF2B5EF4-FFF2-40B4-BE49-F238E27FC236}">
                    <a16:creationId xmlns:a16="http://schemas.microsoft.com/office/drawing/2014/main" id="{9EA39A28-0F61-47D9-A800-A5A11D1C5B40}"/>
                  </a:ext>
                </a:extLst>
              </p:cNvPr>
              <p:cNvSpPr/>
              <p:nvPr/>
            </p:nvSpPr>
            <p:spPr bwMode="auto">
              <a:xfrm>
                <a:off x="4184" y="1823"/>
                <a:ext cx="7" cy="8"/>
              </a:xfrm>
              <a:custGeom>
                <a:gdLst>
                  <a:gd fmla="*/ 1 w 2" name="T0"/>
                  <a:gd fmla="*/ 0 h 2" name="T1"/>
                  <a:gd fmla="*/ 0 w 2" name="T2"/>
                  <a:gd fmla="*/ 1 h 2" name="T3"/>
                  <a:gd fmla="*/ 1 w 2" name="T4"/>
                  <a:gd fmla="*/ 2 h 2" name="T5"/>
                  <a:gd fmla="*/ 2 w 2" name="T6"/>
                  <a:gd fmla="*/ 2 h 2" name="T7"/>
                  <a:gd fmla="*/ 1 w 2" name="T8"/>
                  <a:gd fmla="*/ 0 h 2" name="T9"/>
                </a:gdLst>
                <a:cxnLst>
                  <a:cxn ang="0">
                    <a:pos x="T0" y="T1"/>
                  </a:cxn>
                  <a:cxn ang="0">
                    <a:pos x="T2" y="T3"/>
                  </a:cxn>
                  <a:cxn ang="0">
                    <a:pos x="T4" y="T5"/>
                  </a:cxn>
                  <a:cxn ang="0">
                    <a:pos x="T6" y="T7"/>
                  </a:cxn>
                  <a:cxn ang="0">
                    <a:pos x="T8" y="T9"/>
                  </a:cxn>
                </a:cxnLst>
                <a:rect b="b" l="0" r="r" t="0"/>
                <a:pathLst>
                  <a:path h="2" w="2">
                    <a:moveTo>
                      <a:pt x="1" y="0"/>
                    </a:moveTo>
                    <a:cubicBezTo>
                      <a:pt x="0" y="1"/>
                      <a:pt x="0" y="1"/>
                      <a:pt x="0" y="1"/>
                    </a:cubicBezTo>
                    <a:cubicBezTo>
                      <a:pt x="1" y="2"/>
                      <a:pt x="1" y="2"/>
                      <a:pt x="1" y="2"/>
                    </a:cubicBezTo>
                    <a:cubicBezTo>
                      <a:pt x="2" y="2"/>
                      <a:pt x="2" y="2"/>
                      <a:pt x="2" y="2"/>
                    </a:cubicBezTo>
                    <a:lnTo>
                      <a:pt x="1"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25" name="Freeform 516">
                <a:extLst>
                  <a:ext uri="{FF2B5EF4-FFF2-40B4-BE49-F238E27FC236}">
                    <a16:creationId xmlns:a16="http://schemas.microsoft.com/office/drawing/2014/main" id="{8EB7BF58-296A-42A2-9BC9-209AF9D10443}"/>
                  </a:ext>
                </a:extLst>
              </p:cNvPr>
              <p:cNvSpPr/>
              <p:nvPr/>
            </p:nvSpPr>
            <p:spPr bwMode="auto">
              <a:xfrm>
                <a:off x="4180" y="1827"/>
                <a:ext cx="8" cy="8"/>
              </a:xfrm>
              <a:custGeom>
                <a:gdLst>
                  <a:gd fmla="*/ 1 w 2" name="T0"/>
                  <a:gd fmla="*/ 0 h 2" name="T1"/>
                  <a:gd fmla="*/ 0 w 2" name="T2"/>
                  <a:gd fmla="*/ 0 h 2" name="T3"/>
                  <a:gd fmla="*/ 2 w 2" name="T4"/>
                  <a:gd fmla="*/ 2 h 2" name="T5"/>
                  <a:gd fmla="*/ 2 w 2" name="T6"/>
                  <a:gd fmla="*/ 1 h 2" name="T7"/>
                  <a:gd fmla="*/ 1 w 2" name="T8"/>
                  <a:gd fmla="*/ 0 h 2" name="T9"/>
                </a:gdLst>
                <a:cxnLst>
                  <a:cxn ang="0">
                    <a:pos x="T0" y="T1"/>
                  </a:cxn>
                  <a:cxn ang="0">
                    <a:pos x="T2" y="T3"/>
                  </a:cxn>
                  <a:cxn ang="0">
                    <a:pos x="T4" y="T5"/>
                  </a:cxn>
                  <a:cxn ang="0">
                    <a:pos x="T6" y="T7"/>
                  </a:cxn>
                  <a:cxn ang="0">
                    <a:pos x="T8" y="T9"/>
                  </a:cxn>
                </a:cxnLst>
                <a:rect b="b" l="0" r="r" t="0"/>
                <a:pathLst>
                  <a:path h="2" w="2">
                    <a:moveTo>
                      <a:pt x="1" y="0"/>
                    </a:moveTo>
                    <a:cubicBezTo>
                      <a:pt x="0" y="0"/>
                      <a:pt x="0" y="0"/>
                      <a:pt x="0" y="0"/>
                    </a:cubicBezTo>
                    <a:cubicBezTo>
                      <a:pt x="2" y="2"/>
                      <a:pt x="2" y="2"/>
                      <a:pt x="2" y="2"/>
                    </a:cubicBezTo>
                    <a:cubicBezTo>
                      <a:pt x="2" y="2"/>
                      <a:pt x="2" y="1"/>
                      <a:pt x="2" y="1"/>
                    </a:cubicBezTo>
                    <a:lnTo>
                      <a:pt x="1"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26" name="Freeform 517">
                <a:extLst>
                  <a:ext uri="{FF2B5EF4-FFF2-40B4-BE49-F238E27FC236}">
                    <a16:creationId xmlns:a16="http://schemas.microsoft.com/office/drawing/2014/main" id="{7E3DDD21-6AFF-4970-B965-97F5F6972215}"/>
                  </a:ext>
                </a:extLst>
              </p:cNvPr>
              <p:cNvSpPr/>
              <p:nvPr/>
            </p:nvSpPr>
            <p:spPr bwMode="auto">
              <a:xfrm>
                <a:off x="4176" y="1827"/>
                <a:ext cx="12" cy="8"/>
              </a:xfrm>
              <a:custGeom>
                <a:gdLst>
                  <a:gd fmla="*/ 1 w 3" name="T0"/>
                  <a:gd fmla="*/ 0 h 2" name="T1"/>
                  <a:gd fmla="*/ 0 w 3" name="T2"/>
                  <a:gd fmla="*/ 1 h 2" name="T3"/>
                  <a:gd fmla="*/ 2 w 3" name="T4"/>
                  <a:gd fmla="*/ 2 h 2" name="T5"/>
                  <a:gd fmla="*/ 3 w 3" name="T6"/>
                  <a:gd fmla="*/ 2 h 2" name="T7"/>
                  <a:gd fmla="*/ 1 w 3" name="T8"/>
                  <a:gd fmla="*/ 0 h 2" name="T9"/>
                </a:gdLst>
                <a:cxnLst>
                  <a:cxn ang="0">
                    <a:pos x="T0" y="T1"/>
                  </a:cxn>
                  <a:cxn ang="0">
                    <a:pos x="T2" y="T3"/>
                  </a:cxn>
                  <a:cxn ang="0">
                    <a:pos x="T4" y="T5"/>
                  </a:cxn>
                  <a:cxn ang="0">
                    <a:pos x="T6" y="T7"/>
                  </a:cxn>
                  <a:cxn ang="0">
                    <a:pos x="T8" y="T9"/>
                  </a:cxn>
                </a:cxnLst>
                <a:rect b="b" l="0" r="r" t="0"/>
                <a:pathLst>
                  <a:path h="2" w="3">
                    <a:moveTo>
                      <a:pt x="1" y="0"/>
                    </a:moveTo>
                    <a:cubicBezTo>
                      <a:pt x="0" y="1"/>
                      <a:pt x="0" y="1"/>
                      <a:pt x="0" y="1"/>
                    </a:cubicBezTo>
                    <a:cubicBezTo>
                      <a:pt x="2" y="2"/>
                      <a:pt x="2" y="2"/>
                      <a:pt x="2" y="2"/>
                    </a:cubicBezTo>
                    <a:cubicBezTo>
                      <a:pt x="2" y="2"/>
                      <a:pt x="2" y="2"/>
                      <a:pt x="3" y="2"/>
                    </a:cubicBezTo>
                    <a:lnTo>
                      <a:pt x="1"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27" name="Freeform 518">
                <a:extLst>
                  <a:ext uri="{FF2B5EF4-FFF2-40B4-BE49-F238E27FC236}">
                    <a16:creationId xmlns:a16="http://schemas.microsoft.com/office/drawing/2014/main" id="{0343289B-F4CB-45F0-A85F-9B18CD3F1370}"/>
                  </a:ext>
                </a:extLst>
              </p:cNvPr>
              <p:cNvSpPr/>
              <p:nvPr/>
            </p:nvSpPr>
            <p:spPr bwMode="auto">
              <a:xfrm>
                <a:off x="4173" y="1831"/>
                <a:ext cx="11" cy="8"/>
              </a:xfrm>
              <a:custGeom>
                <a:gdLst>
                  <a:gd fmla="*/ 1 w 3" name="T0"/>
                  <a:gd fmla="*/ 0 h 2" name="T1"/>
                  <a:gd fmla="*/ 0 w 3" name="T2"/>
                  <a:gd fmla="*/ 0 h 2" name="T3"/>
                  <a:gd fmla="*/ 2 w 3" name="T4"/>
                  <a:gd fmla="*/ 2 h 2" name="T5"/>
                  <a:gd fmla="*/ 3 w 3" name="T6"/>
                  <a:gd fmla="*/ 1 h 2" name="T7"/>
                  <a:gd fmla="*/ 1 w 3" name="T8"/>
                  <a:gd fmla="*/ 0 h 2" name="T9"/>
                </a:gdLst>
                <a:cxnLst>
                  <a:cxn ang="0">
                    <a:pos x="T0" y="T1"/>
                  </a:cxn>
                  <a:cxn ang="0">
                    <a:pos x="T2" y="T3"/>
                  </a:cxn>
                  <a:cxn ang="0">
                    <a:pos x="T4" y="T5"/>
                  </a:cxn>
                  <a:cxn ang="0">
                    <a:pos x="T6" y="T7"/>
                  </a:cxn>
                  <a:cxn ang="0">
                    <a:pos x="T8" y="T9"/>
                  </a:cxn>
                </a:cxnLst>
                <a:rect b="b" l="0" r="r" t="0"/>
                <a:pathLst>
                  <a:path h="2" w="3">
                    <a:moveTo>
                      <a:pt x="1" y="0"/>
                    </a:moveTo>
                    <a:cubicBezTo>
                      <a:pt x="1" y="0"/>
                      <a:pt x="0" y="0"/>
                      <a:pt x="0" y="0"/>
                    </a:cubicBezTo>
                    <a:cubicBezTo>
                      <a:pt x="2" y="2"/>
                      <a:pt x="2" y="2"/>
                      <a:pt x="2" y="2"/>
                    </a:cubicBezTo>
                    <a:cubicBezTo>
                      <a:pt x="2" y="1"/>
                      <a:pt x="2" y="1"/>
                      <a:pt x="3" y="1"/>
                    </a:cubicBezTo>
                    <a:lnTo>
                      <a:pt x="1"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28" name="Freeform 519">
                <a:extLst>
                  <a:ext uri="{FF2B5EF4-FFF2-40B4-BE49-F238E27FC236}">
                    <a16:creationId xmlns:a16="http://schemas.microsoft.com/office/drawing/2014/main" id="{E14B8F9F-1808-49A8-B5BB-FA95BFB88C6C}"/>
                  </a:ext>
                </a:extLst>
              </p:cNvPr>
              <p:cNvSpPr/>
              <p:nvPr/>
            </p:nvSpPr>
            <p:spPr bwMode="auto">
              <a:xfrm>
                <a:off x="4173" y="1831"/>
                <a:ext cx="7" cy="8"/>
              </a:xfrm>
              <a:custGeom>
                <a:gdLst>
                  <a:gd fmla="*/ 0 w 2" name="T0"/>
                  <a:gd fmla="*/ 0 h 2" name="T1"/>
                  <a:gd fmla="*/ 0 w 2" name="T2"/>
                  <a:gd fmla="*/ 0 h 2" name="T3"/>
                  <a:gd fmla="*/ 2 w 2" name="T4"/>
                  <a:gd fmla="*/ 2 h 2" name="T5"/>
                  <a:gd fmla="*/ 2 w 2" name="T6"/>
                  <a:gd fmla="*/ 2 h 2" name="T7"/>
                  <a:gd fmla="*/ 0 w 2" name="T8"/>
                  <a:gd fmla="*/ 0 h 2" name="T9"/>
                </a:gdLst>
                <a:cxnLst>
                  <a:cxn ang="0">
                    <a:pos x="T0" y="T1"/>
                  </a:cxn>
                  <a:cxn ang="0">
                    <a:pos x="T2" y="T3"/>
                  </a:cxn>
                  <a:cxn ang="0">
                    <a:pos x="T4" y="T5"/>
                  </a:cxn>
                  <a:cxn ang="0">
                    <a:pos x="T6" y="T7"/>
                  </a:cxn>
                  <a:cxn ang="0">
                    <a:pos x="T8" y="T9"/>
                  </a:cxn>
                </a:cxnLst>
                <a:rect b="b" l="0" r="r" t="0"/>
                <a:pathLst>
                  <a:path h="2" w="2">
                    <a:moveTo>
                      <a:pt x="0" y="0"/>
                    </a:moveTo>
                    <a:cubicBezTo>
                      <a:pt x="0" y="0"/>
                      <a:pt x="0" y="0"/>
                      <a:pt x="0" y="0"/>
                    </a:cubicBezTo>
                    <a:cubicBezTo>
                      <a:pt x="2" y="2"/>
                      <a:pt x="2" y="2"/>
                      <a:pt x="2" y="2"/>
                    </a:cubicBezTo>
                    <a:cubicBezTo>
                      <a:pt x="2" y="2"/>
                      <a:pt x="2" y="2"/>
                      <a:pt x="2" y="2"/>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29" name="Freeform 520">
                <a:extLst>
                  <a:ext uri="{FF2B5EF4-FFF2-40B4-BE49-F238E27FC236}">
                    <a16:creationId xmlns:a16="http://schemas.microsoft.com/office/drawing/2014/main" id="{D0A855B4-7843-42AE-895E-72ADC2B00916}"/>
                  </a:ext>
                </a:extLst>
              </p:cNvPr>
              <p:cNvSpPr/>
              <p:nvPr/>
            </p:nvSpPr>
            <p:spPr bwMode="auto">
              <a:xfrm>
                <a:off x="4173" y="1733"/>
                <a:ext cx="60" cy="87"/>
              </a:xfrm>
              <a:custGeom>
                <a:gdLst>
                  <a:gd fmla="*/ 14 w 16" name="T0"/>
                  <a:gd fmla="*/ 0 h 23" name="T1"/>
                  <a:gd fmla="*/ 0 w 16" name="T2"/>
                  <a:gd fmla="*/ 22 h 23" name="T3"/>
                  <a:gd fmla="*/ 2 w 16" name="T4"/>
                  <a:gd fmla="*/ 23 h 23" name="T5"/>
                  <a:gd fmla="*/ 15 w 16" name="T6"/>
                  <a:gd fmla="*/ 1 h 23" name="T7"/>
                  <a:gd fmla="*/ 14 w 16" name="T8"/>
                  <a:gd fmla="*/ 0 h 23" name="T9"/>
                </a:gdLst>
                <a:cxnLst>
                  <a:cxn ang="0">
                    <a:pos x="T0" y="T1"/>
                  </a:cxn>
                  <a:cxn ang="0">
                    <a:pos x="T2" y="T3"/>
                  </a:cxn>
                  <a:cxn ang="0">
                    <a:pos x="T4" y="T5"/>
                  </a:cxn>
                  <a:cxn ang="0">
                    <a:pos x="T6" y="T7"/>
                  </a:cxn>
                  <a:cxn ang="0">
                    <a:pos x="T8" y="T9"/>
                  </a:cxn>
                </a:cxnLst>
                <a:rect b="b" l="0" r="r" t="0"/>
                <a:pathLst>
                  <a:path h="23" w="16">
                    <a:moveTo>
                      <a:pt x="14" y="0"/>
                    </a:moveTo>
                    <a:cubicBezTo>
                      <a:pt x="14" y="8"/>
                      <a:pt x="8" y="18"/>
                      <a:pt x="0" y="22"/>
                    </a:cubicBezTo>
                    <a:cubicBezTo>
                      <a:pt x="2" y="23"/>
                      <a:pt x="2" y="23"/>
                      <a:pt x="2" y="23"/>
                    </a:cubicBezTo>
                    <a:cubicBezTo>
                      <a:pt x="10" y="20"/>
                      <a:pt x="16" y="10"/>
                      <a:pt x="15" y="1"/>
                    </a:cubicBezTo>
                    <a:cubicBezTo>
                      <a:pt x="15" y="1"/>
                      <a:pt x="14" y="0"/>
                      <a:pt x="14" y="0"/>
                    </a:cubicBez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30" name="Freeform 521">
                <a:extLst>
                  <a:ext uri="{FF2B5EF4-FFF2-40B4-BE49-F238E27FC236}">
                    <a16:creationId xmlns:a16="http://schemas.microsoft.com/office/drawing/2014/main" id="{54BA8469-5706-43F4-90EF-AF761C786CCC}"/>
                  </a:ext>
                </a:extLst>
              </p:cNvPr>
              <p:cNvSpPr/>
              <p:nvPr/>
            </p:nvSpPr>
            <p:spPr bwMode="auto">
              <a:xfrm>
                <a:off x="4225" y="1729"/>
                <a:ext cx="8" cy="8"/>
              </a:xfrm>
              <a:custGeom>
                <a:gdLst>
                  <a:gd fmla="*/ 0 w 2" name="T0"/>
                  <a:gd fmla="*/ 0 h 2" name="T1"/>
                  <a:gd fmla="*/ 0 w 2" name="T2"/>
                  <a:gd fmla="*/ 1 h 2" name="T3"/>
                  <a:gd fmla="*/ 0 w 2" name="T4"/>
                  <a:gd fmla="*/ 1 h 2" name="T5"/>
                  <a:gd fmla="*/ 2 w 2" name="T6"/>
                  <a:gd fmla="*/ 2 h 2" name="T7"/>
                  <a:gd fmla="*/ 1 w 2" name="T8"/>
                  <a:gd fmla="*/ 2 h 2" name="T9"/>
                  <a:gd fmla="*/ 1 w 2" name="T10"/>
                  <a:gd fmla="*/ 2 h 2" name="T11"/>
                  <a:gd fmla="*/ 0 w 2" name="T12"/>
                  <a:gd fmla="*/ 0 h 2" name="T13"/>
                </a:gdLst>
                <a:cxnLst>
                  <a:cxn ang="0">
                    <a:pos x="T0" y="T1"/>
                  </a:cxn>
                  <a:cxn ang="0">
                    <a:pos x="T2" y="T3"/>
                  </a:cxn>
                  <a:cxn ang="0">
                    <a:pos x="T4" y="T5"/>
                  </a:cxn>
                  <a:cxn ang="0">
                    <a:pos x="T6" y="T7"/>
                  </a:cxn>
                  <a:cxn ang="0">
                    <a:pos x="T8" y="T9"/>
                  </a:cxn>
                  <a:cxn ang="0">
                    <a:pos x="T10" y="T11"/>
                  </a:cxn>
                  <a:cxn ang="0">
                    <a:pos x="T12" y="T13"/>
                  </a:cxn>
                </a:cxnLst>
                <a:rect b="b" l="0" r="r" t="0"/>
                <a:pathLst>
                  <a:path h="2" w="2">
                    <a:moveTo>
                      <a:pt x="0" y="0"/>
                    </a:moveTo>
                    <a:cubicBezTo>
                      <a:pt x="0" y="1"/>
                      <a:pt x="0" y="1"/>
                      <a:pt x="0" y="1"/>
                    </a:cubicBezTo>
                    <a:cubicBezTo>
                      <a:pt x="0" y="1"/>
                      <a:pt x="0" y="1"/>
                      <a:pt x="0" y="1"/>
                    </a:cubicBezTo>
                    <a:cubicBezTo>
                      <a:pt x="2" y="2"/>
                      <a:pt x="2" y="2"/>
                      <a:pt x="2" y="2"/>
                    </a:cubicBezTo>
                    <a:cubicBezTo>
                      <a:pt x="2" y="2"/>
                      <a:pt x="2" y="2"/>
                      <a:pt x="1" y="2"/>
                    </a:cubicBezTo>
                    <a:cubicBezTo>
                      <a:pt x="1" y="2"/>
                      <a:pt x="1" y="2"/>
                      <a:pt x="1" y="2"/>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31" name="Freeform 522">
                <a:extLst>
                  <a:ext uri="{FF2B5EF4-FFF2-40B4-BE49-F238E27FC236}">
                    <a16:creationId xmlns:a16="http://schemas.microsoft.com/office/drawing/2014/main" id="{8048E5A8-CC41-4F44-A4A3-7707A33DC0D1}"/>
                  </a:ext>
                </a:extLst>
              </p:cNvPr>
              <p:cNvSpPr/>
              <p:nvPr/>
            </p:nvSpPr>
            <p:spPr bwMode="auto">
              <a:xfrm>
                <a:off x="4225" y="1733"/>
                <a:ext cx="8" cy="8"/>
              </a:xfrm>
              <a:custGeom>
                <a:gdLst>
                  <a:gd fmla="*/ 0 w 2" name="T0"/>
                  <a:gd fmla="*/ 0 h 2" name="T1"/>
                  <a:gd fmla="*/ 0 w 2" name="T2"/>
                  <a:gd fmla="*/ 1 h 2" name="T3"/>
                  <a:gd fmla="*/ 2 w 2" name="T4"/>
                  <a:gd fmla="*/ 2 h 2" name="T5"/>
                  <a:gd fmla="*/ 2 w 2" name="T6"/>
                  <a:gd fmla="*/ 1 h 2" name="T7"/>
                  <a:gd fmla="*/ 0 w 2" name="T8"/>
                  <a:gd fmla="*/ 0 h 2" name="T9"/>
                </a:gdLst>
                <a:cxnLst>
                  <a:cxn ang="0">
                    <a:pos x="T0" y="T1"/>
                  </a:cxn>
                  <a:cxn ang="0">
                    <a:pos x="T2" y="T3"/>
                  </a:cxn>
                  <a:cxn ang="0">
                    <a:pos x="T4" y="T5"/>
                  </a:cxn>
                  <a:cxn ang="0">
                    <a:pos x="T6" y="T7"/>
                  </a:cxn>
                  <a:cxn ang="0">
                    <a:pos x="T8" y="T9"/>
                  </a:cxn>
                </a:cxnLst>
                <a:rect b="b" l="0" r="r" t="0"/>
                <a:pathLst>
                  <a:path h="2" w="2">
                    <a:moveTo>
                      <a:pt x="0" y="0"/>
                    </a:moveTo>
                    <a:cubicBezTo>
                      <a:pt x="0" y="0"/>
                      <a:pt x="0" y="1"/>
                      <a:pt x="0" y="1"/>
                    </a:cubicBezTo>
                    <a:cubicBezTo>
                      <a:pt x="2" y="2"/>
                      <a:pt x="2" y="2"/>
                      <a:pt x="2" y="2"/>
                    </a:cubicBezTo>
                    <a:cubicBezTo>
                      <a:pt x="2" y="2"/>
                      <a:pt x="2" y="2"/>
                      <a:pt x="2" y="1"/>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32" name="Freeform 523">
                <a:extLst>
                  <a:ext uri="{FF2B5EF4-FFF2-40B4-BE49-F238E27FC236}">
                    <a16:creationId xmlns:a16="http://schemas.microsoft.com/office/drawing/2014/main" id="{B5B67406-206B-4678-B556-890F3696B440}"/>
                  </a:ext>
                </a:extLst>
              </p:cNvPr>
              <p:cNvSpPr/>
              <p:nvPr/>
            </p:nvSpPr>
            <p:spPr bwMode="auto">
              <a:xfrm>
                <a:off x="4225" y="1737"/>
                <a:ext cx="8" cy="7"/>
              </a:xfrm>
              <a:custGeom>
                <a:gdLst>
                  <a:gd fmla="*/ 0 w 2" name="T0"/>
                  <a:gd fmla="*/ 0 h 2" name="T1"/>
                  <a:gd fmla="*/ 0 w 2" name="T2"/>
                  <a:gd fmla="*/ 0 h 2" name="T3"/>
                  <a:gd fmla="*/ 1 w 2" name="T4"/>
                  <a:gd fmla="*/ 2 h 2" name="T5"/>
                  <a:gd fmla="*/ 2 w 2" name="T6"/>
                  <a:gd fmla="*/ 1 h 2" name="T7"/>
                  <a:gd fmla="*/ 0 w 2" name="T8"/>
                  <a:gd fmla="*/ 0 h 2" name="T9"/>
                </a:gdLst>
                <a:cxnLst>
                  <a:cxn ang="0">
                    <a:pos x="T0" y="T1"/>
                  </a:cxn>
                  <a:cxn ang="0">
                    <a:pos x="T2" y="T3"/>
                  </a:cxn>
                  <a:cxn ang="0">
                    <a:pos x="T4" y="T5"/>
                  </a:cxn>
                  <a:cxn ang="0">
                    <a:pos x="T6" y="T7"/>
                  </a:cxn>
                  <a:cxn ang="0">
                    <a:pos x="T8" y="T9"/>
                  </a:cxn>
                </a:cxnLst>
                <a:rect b="b" l="0" r="r" t="0"/>
                <a:pathLst>
                  <a:path h="2" w="2">
                    <a:moveTo>
                      <a:pt x="0" y="0"/>
                    </a:moveTo>
                    <a:cubicBezTo>
                      <a:pt x="0" y="0"/>
                      <a:pt x="0" y="0"/>
                      <a:pt x="0" y="0"/>
                    </a:cubicBezTo>
                    <a:cubicBezTo>
                      <a:pt x="1" y="2"/>
                      <a:pt x="1" y="2"/>
                      <a:pt x="1" y="2"/>
                    </a:cubicBezTo>
                    <a:cubicBezTo>
                      <a:pt x="1" y="2"/>
                      <a:pt x="2" y="1"/>
                      <a:pt x="2" y="1"/>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33" name="Freeform 524">
                <a:extLst>
                  <a:ext uri="{FF2B5EF4-FFF2-40B4-BE49-F238E27FC236}">
                    <a16:creationId xmlns:a16="http://schemas.microsoft.com/office/drawing/2014/main" id="{3167B498-6C31-4E14-8227-1851722E1387}"/>
                  </a:ext>
                </a:extLst>
              </p:cNvPr>
              <p:cNvSpPr/>
              <p:nvPr/>
            </p:nvSpPr>
            <p:spPr bwMode="auto">
              <a:xfrm>
                <a:off x="4225" y="1737"/>
                <a:ext cx="4" cy="7"/>
              </a:xfrm>
              <a:custGeom>
                <a:gdLst>
                  <a:gd fmla="*/ 0 w 1" name="T0"/>
                  <a:gd fmla="*/ 0 h 2" name="T1"/>
                  <a:gd fmla="*/ 0 w 1" name="T2"/>
                  <a:gd fmla="*/ 1 h 2" name="T3"/>
                  <a:gd fmla="*/ 1 w 1" name="T4"/>
                  <a:gd fmla="*/ 2 h 2" name="T5"/>
                  <a:gd fmla="*/ 1 w 1" name="T6"/>
                  <a:gd fmla="*/ 2 h 2" name="T7"/>
                  <a:gd fmla="*/ 0 w 1" name="T8"/>
                  <a:gd fmla="*/ 0 h 2" name="T9"/>
                </a:gdLst>
                <a:cxnLst>
                  <a:cxn ang="0">
                    <a:pos x="T0" y="T1"/>
                  </a:cxn>
                  <a:cxn ang="0">
                    <a:pos x="T2" y="T3"/>
                  </a:cxn>
                  <a:cxn ang="0">
                    <a:pos x="T4" y="T5"/>
                  </a:cxn>
                  <a:cxn ang="0">
                    <a:pos x="T6" y="T7"/>
                  </a:cxn>
                  <a:cxn ang="0">
                    <a:pos x="T8" y="T9"/>
                  </a:cxn>
                </a:cxnLst>
                <a:rect b="b" l="0" r="r" t="0"/>
                <a:pathLst>
                  <a:path h="2" w="1">
                    <a:moveTo>
                      <a:pt x="0" y="0"/>
                    </a:moveTo>
                    <a:cubicBezTo>
                      <a:pt x="0" y="1"/>
                      <a:pt x="0" y="1"/>
                      <a:pt x="0" y="1"/>
                    </a:cubicBezTo>
                    <a:cubicBezTo>
                      <a:pt x="1" y="2"/>
                      <a:pt x="1" y="2"/>
                      <a:pt x="1" y="2"/>
                    </a:cubicBezTo>
                    <a:cubicBezTo>
                      <a:pt x="1" y="2"/>
                      <a:pt x="1" y="2"/>
                      <a:pt x="1" y="2"/>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34" name="Freeform 525">
                <a:extLst>
                  <a:ext uri="{FF2B5EF4-FFF2-40B4-BE49-F238E27FC236}">
                    <a16:creationId xmlns:a16="http://schemas.microsoft.com/office/drawing/2014/main" id="{13A57508-672F-49AD-9640-D94020595086}"/>
                  </a:ext>
                </a:extLst>
              </p:cNvPr>
              <p:cNvSpPr/>
              <p:nvPr/>
            </p:nvSpPr>
            <p:spPr bwMode="auto">
              <a:xfrm>
                <a:off x="4225" y="1741"/>
                <a:ext cx="4" cy="7"/>
              </a:xfrm>
              <a:custGeom>
                <a:gdLst>
                  <a:gd fmla="*/ 0 w 1" name="T0"/>
                  <a:gd fmla="*/ 0 h 2" name="T1"/>
                  <a:gd fmla="*/ 0 w 1" name="T2"/>
                  <a:gd fmla="*/ 1 h 2" name="T3"/>
                  <a:gd fmla="*/ 1 w 1" name="T4"/>
                  <a:gd fmla="*/ 2 h 2" name="T5"/>
                  <a:gd fmla="*/ 1 w 1" name="T6"/>
                  <a:gd fmla="*/ 1 h 2" name="T7"/>
                  <a:gd fmla="*/ 0 w 1" name="T8"/>
                  <a:gd fmla="*/ 0 h 2" name="T9"/>
                </a:gdLst>
                <a:cxnLst>
                  <a:cxn ang="0">
                    <a:pos x="T0" y="T1"/>
                  </a:cxn>
                  <a:cxn ang="0">
                    <a:pos x="T2" y="T3"/>
                  </a:cxn>
                  <a:cxn ang="0">
                    <a:pos x="T4" y="T5"/>
                  </a:cxn>
                  <a:cxn ang="0">
                    <a:pos x="T6" y="T7"/>
                  </a:cxn>
                  <a:cxn ang="0">
                    <a:pos x="T8" y="T9"/>
                  </a:cxn>
                </a:cxnLst>
                <a:rect b="b" l="0" r="r" t="0"/>
                <a:pathLst>
                  <a:path h="2" w="1">
                    <a:moveTo>
                      <a:pt x="0" y="0"/>
                    </a:moveTo>
                    <a:cubicBezTo>
                      <a:pt x="0" y="0"/>
                      <a:pt x="0" y="1"/>
                      <a:pt x="0" y="1"/>
                    </a:cubicBezTo>
                    <a:cubicBezTo>
                      <a:pt x="1" y="2"/>
                      <a:pt x="1" y="2"/>
                      <a:pt x="1" y="2"/>
                    </a:cubicBezTo>
                    <a:cubicBezTo>
                      <a:pt x="1" y="2"/>
                      <a:pt x="1" y="2"/>
                      <a:pt x="1" y="1"/>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35" name="Freeform 526">
                <a:extLst>
                  <a:ext uri="{FF2B5EF4-FFF2-40B4-BE49-F238E27FC236}">
                    <a16:creationId xmlns:a16="http://schemas.microsoft.com/office/drawing/2014/main" id="{944F2BEC-423C-4856-8C59-9AE575D3F5A4}"/>
                  </a:ext>
                </a:extLst>
              </p:cNvPr>
              <p:cNvSpPr/>
              <p:nvPr/>
            </p:nvSpPr>
            <p:spPr bwMode="auto">
              <a:xfrm>
                <a:off x="4222" y="1744"/>
                <a:ext cx="7" cy="8"/>
              </a:xfrm>
              <a:custGeom>
                <a:gdLst>
                  <a:gd fmla="*/ 1 w 2" name="T0"/>
                  <a:gd fmla="*/ 0 h 2" name="T1"/>
                  <a:gd fmla="*/ 0 w 2" name="T2"/>
                  <a:gd fmla="*/ 1 h 2" name="T3"/>
                  <a:gd fmla="*/ 2 w 2" name="T4"/>
                  <a:gd fmla="*/ 2 h 2" name="T5"/>
                  <a:gd fmla="*/ 2 w 2" name="T6"/>
                  <a:gd fmla="*/ 1 h 2" name="T7"/>
                  <a:gd fmla="*/ 1 w 2" name="T8"/>
                  <a:gd fmla="*/ 0 h 2" name="T9"/>
                </a:gdLst>
                <a:cxnLst>
                  <a:cxn ang="0">
                    <a:pos x="T0" y="T1"/>
                  </a:cxn>
                  <a:cxn ang="0">
                    <a:pos x="T2" y="T3"/>
                  </a:cxn>
                  <a:cxn ang="0">
                    <a:pos x="T4" y="T5"/>
                  </a:cxn>
                  <a:cxn ang="0">
                    <a:pos x="T6" y="T7"/>
                  </a:cxn>
                  <a:cxn ang="0">
                    <a:pos x="T8" y="T9"/>
                  </a:cxn>
                </a:cxnLst>
                <a:rect b="b" l="0" r="r" t="0"/>
                <a:pathLst>
                  <a:path h="2" w="2">
                    <a:moveTo>
                      <a:pt x="1" y="0"/>
                    </a:moveTo>
                    <a:cubicBezTo>
                      <a:pt x="0" y="0"/>
                      <a:pt x="0" y="0"/>
                      <a:pt x="0" y="1"/>
                    </a:cubicBezTo>
                    <a:cubicBezTo>
                      <a:pt x="2" y="2"/>
                      <a:pt x="2" y="2"/>
                      <a:pt x="2" y="2"/>
                    </a:cubicBezTo>
                    <a:cubicBezTo>
                      <a:pt x="2" y="2"/>
                      <a:pt x="2" y="1"/>
                      <a:pt x="2" y="1"/>
                    </a:cubicBezTo>
                    <a:lnTo>
                      <a:pt x="1"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36" name="Freeform 527">
                <a:extLst>
                  <a:ext uri="{FF2B5EF4-FFF2-40B4-BE49-F238E27FC236}">
                    <a16:creationId xmlns:a16="http://schemas.microsoft.com/office/drawing/2014/main" id="{1CBA772C-B153-4ACA-8118-391E0AFCE021}"/>
                  </a:ext>
                </a:extLst>
              </p:cNvPr>
              <p:cNvSpPr/>
              <p:nvPr/>
            </p:nvSpPr>
            <p:spPr bwMode="auto">
              <a:xfrm>
                <a:off x="4222" y="1748"/>
                <a:ext cx="7" cy="4"/>
              </a:xfrm>
              <a:custGeom>
                <a:gdLst>
                  <a:gd fmla="*/ 0 w 2" name="T0"/>
                  <a:gd fmla="*/ 0 h 1" name="T1"/>
                  <a:gd fmla="*/ 0 w 2" name="T2"/>
                  <a:gd fmla="*/ 0 h 1" name="T3"/>
                  <a:gd fmla="*/ 2 w 2" name="T4"/>
                  <a:gd fmla="*/ 1 h 1" name="T5"/>
                  <a:gd fmla="*/ 2 w 2" name="T6"/>
                  <a:gd fmla="*/ 1 h 1" name="T7"/>
                  <a:gd fmla="*/ 0 w 2" name="T8"/>
                  <a:gd fmla="*/ 0 h 1" name="T9"/>
                </a:gdLst>
                <a:cxnLst>
                  <a:cxn ang="0">
                    <a:pos x="T0" y="T1"/>
                  </a:cxn>
                  <a:cxn ang="0">
                    <a:pos x="T2" y="T3"/>
                  </a:cxn>
                  <a:cxn ang="0">
                    <a:pos x="T4" y="T5"/>
                  </a:cxn>
                  <a:cxn ang="0">
                    <a:pos x="T6" y="T7"/>
                  </a:cxn>
                  <a:cxn ang="0">
                    <a:pos x="T8" y="T9"/>
                  </a:cxn>
                </a:cxnLst>
                <a:rect b="b" l="0" r="r" t="0"/>
                <a:pathLst>
                  <a:path h="1" w="2">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37" name="Freeform 528">
                <a:extLst>
                  <a:ext uri="{FF2B5EF4-FFF2-40B4-BE49-F238E27FC236}">
                    <a16:creationId xmlns:a16="http://schemas.microsoft.com/office/drawing/2014/main" id="{A55E0BEB-C400-4264-859D-34E14D7EB461}"/>
                  </a:ext>
                </a:extLst>
              </p:cNvPr>
              <p:cNvSpPr/>
              <p:nvPr/>
            </p:nvSpPr>
            <p:spPr bwMode="auto">
              <a:xfrm>
                <a:off x="4222" y="1748"/>
                <a:ext cx="7" cy="8"/>
              </a:xfrm>
              <a:custGeom>
                <a:gdLst>
                  <a:gd fmla="*/ 0 w 2" name="T0"/>
                  <a:gd fmla="*/ 0 h 2" name="T1"/>
                  <a:gd fmla="*/ 0 w 2" name="T2"/>
                  <a:gd fmla="*/ 1 h 2" name="T3"/>
                  <a:gd fmla="*/ 2 w 2" name="T4"/>
                  <a:gd fmla="*/ 2 h 2" name="T5"/>
                  <a:gd fmla="*/ 2 w 2" name="T6"/>
                  <a:gd fmla="*/ 1 h 2" name="T7"/>
                  <a:gd fmla="*/ 0 w 2" name="T8"/>
                  <a:gd fmla="*/ 0 h 2" name="T9"/>
                </a:gdLst>
                <a:cxnLst>
                  <a:cxn ang="0">
                    <a:pos x="T0" y="T1"/>
                  </a:cxn>
                  <a:cxn ang="0">
                    <a:pos x="T2" y="T3"/>
                  </a:cxn>
                  <a:cxn ang="0">
                    <a:pos x="T4" y="T5"/>
                  </a:cxn>
                  <a:cxn ang="0">
                    <a:pos x="T6" y="T7"/>
                  </a:cxn>
                  <a:cxn ang="0">
                    <a:pos x="T8" y="T9"/>
                  </a:cxn>
                </a:cxnLst>
                <a:rect b="b" l="0" r="r" t="0"/>
                <a:pathLst>
                  <a:path h="2" w="2">
                    <a:moveTo>
                      <a:pt x="0" y="0"/>
                    </a:moveTo>
                    <a:cubicBezTo>
                      <a:pt x="0" y="0"/>
                      <a:pt x="0" y="1"/>
                      <a:pt x="0" y="1"/>
                    </a:cubicBezTo>
                    <a:cubicBezTo>
                      <a:pt x="2" y="2"/>
                      <a:pt x="2" y="2"/>
                      <a:pt x="2" y="2"/>
                    </a:cubicBezTo>
                    <a:cubicBezTo>
                      <a:pt x="2" y="2"/>
                      <a:pt x="2" y="2"/>
                      <a:pt x="2" y="1"/>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38" name="Freeform 529">
                <a:extLst>
                  <a:ext uri="{FF2B5EF4-FFF2-40B4-BE49-F238E27FC236}">
                    <a16:creationId xmlns:a16="http://schemas.microsoft.com/office/drawing/2014/main" id="{6FA59BAB-A196-4F1C-8F71-6DEC1AADD215}"/>
                  </a:ext>
                </a:extLst>
              </p:cNvPr>
              <p:cNvSpPr/>
              <p:nvPr/>
            </p:nvSpPr>
            <p:spPr bwMode="auto">
              <a:xfrm>
                <a:off x="4222" y="1752"/>
                <a:ext cx="7" cy="7"/>
              </a:xfrm>
              <a:custGeom>
                <a:gdLst>
                  <a:gd fmla="*/ 0 w 2" name="T0"/>
                  <a:gd fmla="*/ 0 h 2" name="T1"/>
                  <a:gd fmla="*/ 0 w 2" name="T2"/>
                  <a:gd fmla="*/ 1 h 2" name="T3"/>
                  <a:gd fmla="*/ 2 w 2" name="T4"/>
                  <a:gd fmla="*/ 2 h 2" name="T5"/>
                  <a:gd fmla="*/ 2 w 2" name="T6"/>
                  <a:gd fmla="*/ 1 h 2" name="T7"/>
                  <a:gd fmla="*/ 0 w 2" name="T8"/>
                  <a:gd fmla="*/ 0 h 2" name="T9"/>
                </a:gdLst>
                <a:cxnLst>
                  <a:cxn ang="0">
                    <a:pos x="T0" y="T1"/>
                  </a:cxn>
                  <a:cxn ang="0">
                    <a:pos x="T2" y="T3"/>
                  </a:cxn>
                  <a:cxn ang="0">
                    <a:pos x="T4" y="T5"/>
                  </a:cxn>
                  <a:cxn ang="0">
                    <a:pos x="T6" y="T7"/>
                  </a:cxn>
                  <a:cxn ang="0">
                    <a:pos x="T8" y="T9"/>
                  </a:cxn>
                </a:cxnLst>
                <a:rect b="b" l="0" r="r" t="0"/>
                <a:pathLst>
                  <a:path h="2" w="2">
                    <a:moveTo>
                      <a:pt x="0" y="0"/>
                    </a:moveTo>
                    <a:cubicBezTo>
                      <a:pt x="0" y="0"/>
                      <a:pt x="0" y="0"/>
                      <a:pt x="0" y="1"/>
                    </a:cubicBezTo>
                    <a:cubicBezTo>
                      <a:pt x="2" y="2"/>
                      <a:pt x="2" y="2"/>
                      <a:pt x="2" y="2"/>
                    </a:cubicBezTo>
                    <a:cubicBezTo>
                      <a:pt x="2" y="2"/>
                      <a:pt x="2" y="1"/>
                      <a:pt x="2" y="1"/>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39" name="Freeform 530">
                <a:extLst>
                  <a:ext uri="{FF2B5EF4-FFF2-40B4-BE49-F238E27FC236}">
                    <a16:creationId xmlns:a16="http://schemas.microsoft.com/office/drawing/2014/main" id="{D3967843-911F-4C79-A253-363FA6B6BC75}"/>
                  </a:ext>
                </a:extLst>
              </p:cNvPr>
              <p:cNvSpPr/>
              <p:nvPr/>
            </p:nvSpPr>
            <p:spPr bwMode="auto">
              <a:xfrm>
                <a:off x="4222" y="1756"/>
                <a:ext cx="7" cy="7"/>
              </a:xfrm>
              <a:custGeom>
                <a:gdLst>
                  <a:gd fmla="*/ 0 w 2" name="T0"/>
                  <a:gd fmla="*/ 0 h 2" name="T1"/>
                  <a:gd fmla="*/ 0 w 2" name="T2"/>
                  <a:gd fmla="*/ 1 h 2" name="T3"/>
                  <a:gd fmla="*/ 2 w 2" name="T4"/>
                  <a:gd fmla="*/ 2 h 2" name="T5"/>
                  <a:gd fmla="*/ 2 w 2" name="T6"/>
                  <a:gd fmla="*/ 1 h 2" name="T7"/>
                  <a:gd fmla="*/ 0 w 2" name="T8"/>
                  <a:gd fmla="*/ 0 h 2" name="T9"/>
                </a:gdLst>
                <a:cxnLst>
                  <a:cxn ang="0">
                    <a:pos x="T0" y="T1"/>
                  </a:cxn>
                  <a:cxn ang="0">
                    <a:pos x="T2" y="T3"/>
                  </a:cxn>
                  <a:cxn ang="0">
                    <a:pos x="T4" y="T5"/>
                  </a:cxn>
                  <a:cxn ang="0">
                    <a:pos x="T6" y="T7"/>
                  </a:cxn>
                  <a:cxn ang="0">
                    <a:pos x="T8" y="T9"/>
                  </a:cxn>
                </a:cxnLst>
                <a:rect b="b" l="0" r="r" t="0"/>
                <a:pathLst>
                  <a:path h="2" w="2">
                    <a:moveTo>
                      <a:pt x="0" y="0"/>
                    </a:moveTo>
                    <a:cubicBezTo>
                      <a:pt x="0" y="0"/>
                      <a:pt x="0" y="0"/>
                      <a:pt x="0" y="1"/>
                    </a:cubicBezTo>
                    <a:cubicBezTo>
                      <a:pt x="2" y="2"/>
                      <a:pt x="2" y="2"/>
                      <a:pt x="2" y="2"/>
                    </a:cubicBezTo>
                    <a:cubicBezTo>
                      <a:pt x="2" y="2"/>
                      <a:pt x="2" y="1"/>
                      <a:pt x="2" y="1"/>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40" name="Freeform 531">
                <a:extLst>
                  <a:ext uri="{FF2B5EF4-FFF2-40B4-BE49-F238E27FC236}">
                    <a16:creationId xmlns:a16="http://schemas.microsoft.com/office/drawing/2014/main" id="{86CBA049-E5CA-4E8C-948E-04EE32AE5261}"/>
                  </a:ext>
                </a:extLst>
              </p:cNvPr>
              <p:cNvSpPr/>
              <p:nvPr/>
            </p:nvSpPr>
            <p:spPr bwMode="auto">
              <a:xfrm>
                <a:off x="4218" y="1759"/>
                <a:ext cx="11" cy="8"/>
              </a:xfrm>
              <a:custGeom>
                <a:gdLst>
                  <a:gd fmla="*/ 1 w 3" name="T0"/>
                  <a:gd fmla="*/ 0 h 2" name="T1"/>
                  <a:gd fmla="*/ 0 w 3" name="T2"/>
                  <a:gd fmla="*/ 0 h 2" name="T3"/>
                  <a:gd fmla="*/ 2 w 3" name="T4"/>
                  <a:gd fmla="*/ 2 h 2" name="T5"/>
                  <a:gd fmla="*/ 3 w 3" name="T6"/>
                  <a:gd fmla="*/ 1 h 2" name="T7"/>
                  <a:gd fmla="*/ 1 w 3" name="T8"/>
                  <a:gd fmla="*/ 0 h 2" name="T9"/>
                </a:gdLst>
                <a:cxnLst>
                  <a:cxn ang="0">
                    <a:pos x="T0" y="T1"/>
                  </a:cxn>
                  <a:cxn ang="0">
                    <a:pos x="T2" y="T3"/>
                  </a:cxn>
                  <a:cxn ang="0">
                    <a:pos x="T4" y="T5"/>
                  </a:cxn>
                  <a:cxn ang="0">
                    <a:pos x="T6" y="T7"/>
                  </a:cxn>
                  <a:cxn ang="0">
                    <a:pos x="T8" y="T9"/>
                  </a:cxn>
                </a:cxnLst>
                <a:rect b="b" l="0" r="r" t="0"/>
                <a:pathLst>
                  <a:path h="2" w="3">
                    <a:moveTo>
                      <a:pt x="1" y="0"/>
                    </a:moveTo>
                    <a:cubicBezTo>
                      <a:pt x="1" y="0"/>
                      <a:pt x="1" y="0"/>
                      <a:pt x="0" y="0"/>
                    </a:cubicBezTo>
                    <a:cubicBezTo>
                      <a:pt x="2" y="2"/>
                      <a:pt x="2" y="2"/>
                      <a:pt x="2" y="2"/>
                    </a:cubicBezTo>
                    <a:cubicBezTo>
                      <a:pt x="2" y="1"/>
                      <a:pt x="2" y="1"/>
                      <a:pt x="3" y="1"/>
                    </a:cubicBezTo>
                    <a:lnTo>
                      <a:pt x="1"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41" name="Freeform 532">
                <a:extLst>
                  <a:ext uri="{FF2B5EF4-FFF2-40B4-BE49-F238E27FC236}">
                    <a16:creationId xmlns:a16="http://schemas.microsoft.com/office/drawing/2014/main" id="{D61D4E3B-4A78-4F6E-8C7F-E002DB991C57}"/>
                  </a:ext>
                </a:extLst>
              </p:cNvPr>
              <p:cNvSpPr/>
              <p:nvPr/>
            </p:nvSpPr>
            <p:spPr bwMode="auto">
              <a:xfrm>
                <a:off x="4218" y="1759"/>
                <a:ext cx="7" cy="8"/>
              </a:xfrm>
              <a:custGeom>
                <a:gdLst>
                  <a:gd fmla="*/ 0 w 2" name="T0"/>
                  <a:gd fmla="*/ 0 h 2" name="T1"/>
                  <a:gd fmla="*/ 0 w 2" name="T2"/>
                  <a:gd fmla="*/ 1 h 2" name="T3"/>
                  <a:gd fmla="*/ 2 w 2" name="T4"/>
                  <a:gd fmla="*/ 2 h 2" name="T5"/>
                  <a:gd fmla="*/ 2 w 2" name="T6"/>
                  <a:gd fmla="*/ 2 h 2" name="T7"/>
                  <a:gd fmla="*/ 0 w 2" name="T8"/>
                  <a:gd fmla="*/ 0 h 2" name="T9"/>
                </a:gdLst>
                <a:cxnLst>
                  <a:cxn ang="0">
                    <a:pos x="T0" y="T1"/>
                  </a:cxn>
                  <a:cxn ang="0">
                    <a:pos x="T2" y="T3"/>
                  </a:cxn>
                  <a:cxn ang="0">
                    <a:pos x="T4" y="T5"/>
                  </a:cxn>
                  <a:cxn ang="0">
                    <a:pos x="T6" y="T7"/>
                  </a:cxn>
                  <a:cxn ang="0">
                    <a:pos x="T8" y="T9"/>
                  </a:cxn>
                </a:cxnLst>
                <a:rect b="b" l="0" r="r" t="0"/>
                <a:pathLst>
                  <a:path h="2" w="2">
                    <a:moveTo>
                      <a:pt x="0" y="0"/>
                    </a:moveTo>
                    <a:cubicBezTo>
                      <a:pt x="0" y="1"/>
                      <a:pt x="0" y="1"/>
                      <a:pt x="0" y="1"/>
                    </a:cubicBezTo>
                    <a:cubicBezTo>
                      <a:pt x="2" y="2"/>
                      <a:pt x="2" y="2"/>
                      <a:pt x="2" y="2"/>
                    </a:cubicBezTo>
                    <a:cubicBezTo>
                      <a:pt x="2" y="2"/>
                      <a:pt x="2" y="2"/>
                      <a:pt x="2" y="2"/>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42" name="Freeform 533">
                <a:extLst>
                  <a:ext uri="{FF2B5EF4-FFF2-40B4-BE49-F238E27FC236}">
                    <a16:creationId xmlns:a16="http://schemas.microsoft.com/office/drawing/2014/main" id="{5590A68F-A8E7-4AD6-992F-2729B989BA49}"/>
                  </a:ext>
                </a:extLst>
              </p:cNvPr>
              <p:cNvSpPr/>
              <p:nvPr/>
            </p:nvSpPr>
            <p:spPr bwMode="auto">
              <a:xfrm>
                <a:off x="4218" y="1763"/>
                <a:ext cx="7" cy="8"/>
              </a:xfrm>
              <a:custGeom>
                <a:gdLst>
                  <a:gd fmla="*/ 0 w 2" name="T0"/>
                  <a:gd fmla="*/ 0 h 2" name="T1"/>
                  <a:gd fmla="*/ 0 w 2" name="T2"/>
                  <a:gd fmla="*/ 1 h 2" name="T3"/>
                  <a:gd fmla="*/ 2 w 2" name="T4"/>
                  <a:gd fmla="*/ 2 h 2" name="T5"/>
                  <a:gd fmla="*/ 2 w 2" name="T6"/>
                  <a:gd fmla="*/ 1 h 2" name="T7"/>
                  <a:gd fmla="*/ 0 w 2" name="T8"/>
                  <a:gd fmla="*/ 0 h 2" name="T9"/>
                </a:gdLst>
                <a:cxnLst>
                  <a:cxn ang="0">
                    <a:pos x="T0" y="T1"/>
                  </a:cxn>
                  <a:cxn ang="0">
                    <a:pos x="T2" y="T3"/>
                  </a:cxn>
                  <a:cxn ang="0">
                    <a:pos x="T4" y="T5"/>
                  </a:cxn>
                  <a:cxn ang="0">
                    <a:pos x="T6" y="T7"/>
                  </a:cxn>
                  <a:cxn ang="0">
                    <a:pos x="T8" y="T9"/>
                  </a:cxn>
                </a:cxnLst>
                <a:rect b="b" l="0" r="r" t="0"/>
                <a:pathLst>
                  <a:path h="2" w="2">
                    <a:moveTo>
                      <a:pt x="0" y="0"/>
                    </a:moveTo>
                    <a:cubicBezTo>
                      <a:pt x="0" y="1"/>
                      <a:pt x="0" y="1"/>
                      <a:pt x="0" y="1"/>
                    </a:cubicBezTo>
                    <a:cubicBezTo>
                      <a:pt x="2" y="2"/>
                      <a:pt x="2" y="2"/>
                      <a:pt x="2" y="2"/>
                    </a:cubicBezTo>
                    <a:cubicBezTo>
                      <a:pt x="2" y="2"/>
                      <a:pt x="2" y="2"/>
                      <a:pt x="2" y="1"/>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43" name="Freeform 534">
                <a:extLst>
                  <a:ext uri="{FF2B5EF4-FFF2-40B4-BE49-F238E27FC236}">
                    <a16:creationId xmlns:a16="http://schemas.microsoft.com/office/drawing/2014/main" id="{92EF0ABA-9BD4-4E96-9AA5-2512390302AD}"/>
                  </a:ext>
                </a:extLst>
              </p:cNvPr>
              <p:cNvSpPr/>
              <p:nvPr/>
            </p:nvSpPr>
            <p:spPr bwMode="auto">
              <a:xfrm>
                <a:off x="4214" y="1767"/>
                <a:ext cx="11" cy="8"/>
              </a:xfrm>
              <a:custGeom>
                <a:gdLst>
                  <a:gd fmla="*/ 1 w 3" name="T0"/>
                  <a:gd fmla="*/ 0 h 2" name="T1"/>
                  <a:gd fmla="*/ 0 w 3" name="T2"/>
                  <a:gd fmla="*/ 1 h 2" name="T3"/>
                  <a:gd fmla="*/ 2 w 3" name="T4"/>
                  <a:gd fmla="*/ 2 h 2" name="T5"/>
                  <a:gd fmla="*/ 3 w 3" name="T6"/>
                  <a:gd fmla="*/ 1 h 2" name="T7"/>
                  <a:gd fmla="*/ 1 w 3" name="T8"/>
                  <a:gd fmla="*/ 0 h 2" name="T9"/>
                </a:gdLst>
                <a:cxnLst>
                  <a:cxn ang="0">
                    <a:pos x="T0" y="T1"/>
                  </a:cxn>
                  <a:cxn ang="0">
                    <a:pos x="T2" y="T3"/>
                  </a:cxn>
                  <a:cxn ang="0">
                    <a:pos x="T4" y="T5"/>
                  </a:cxn>
                  <a:cxn ang="0">
                    <a:pos x="T6" y="T7"/>
                  </a:cxn>
                  <a:cxn ang="0">
                    <a:pos x="T8" y="T9"/>
                  </a:cxn>
                </a:cxnLst>
                <a:rect b="b" l="0" r="r" t="0"/>
                <a:pathLst>
                  <a:path h="2" w="3">
                    <a:moveTo>
                      <a:pt x="1" y="0"/>
                    </a:moveTo>
                    <a:cubicBezTo>
                      <a:pt x="1" y="0"/>
                      <a:pt x="0" y="1"/>
                      <a:pt x="0" y="1"/>
                    </a:cubicBezTo>
                    <a:cubicBezTo>
                      <a:pt x="2" y="2"/>
                      <a:pt x="2" y="2"/>
                      <a:pt x="2" y="2"/>
                    </a:cubicBezTo>
                    <a:cubicBezTo>
                      <a:pt x="2" y="2"/>
                      <a:pt x="2" y="2"/>
                      <a:pt x="3" y="1"/>
                    </a:cubicBezTo>
                    <a:lnTo>
                      <a:pt x="1"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44" name="Freeform 535">
                <a:extLst>
                  <a:ext uri="{FF2B5EF4-FFF2-40B4-BE49-F238E27FC236}">
                    <a16:creationId xmlns:a16="http://schemas.microsoft.com/office/drawing/2014/main" id="{73FDD30A-CC63-4573-8387-8B65C565DBBC}"/>
                  </a:ext>
                </a:extLst>
              </p:cNvPr>
              <p:cNvSpPr/>
              <p:nvPr/>
            </p:nvSpPr>
            <p:spPr bwMode="auto">
              <a:xfrm>
                <a:off x="4214" y="1771"/>
                <a:ext cx="8" cy="7"/>
              </a:xfrm>
              <a:custGeom>
                <a:gdLst>
                  <a:gd fmla="*/ 0 w 2" name="T0"/>
                  <a:gd fmla="*/ 0 h 2" name="T1"/>
                  <a:gd fmla="*/ 0 w 2" name="T2"/>
                  <a:gd fmla="*/ 1 h 2" name="T3"/>
                  <a:gd fmla="*/ 2 w 2" name="T4"/>
                  <a:gd fmla="*/ 2 h 2" name="T5"/>
                  <a:gd fmla="*/ 2 w 2" name="T6"/>
                  <a:gd fmla="*/ 1 h 2" name="T7"/>
                  <a:gd fmla="*/ 0 w 2" name="T8"/>
                  <a:gd fmla="*/ 0 h 2" name="T9"/>
                </a:gdLst>
                <a:cxnLst>
                  <a:cxn ang="0">
                    <a:pos x="T0" y="T1"/>
                  </a:cxn>
                  <a:cxn ang="0">
                    <a:pos x="T2" y="T3"/>
                  </a:cxn>
                  <a:cxn ang="0">
                    <a:pos x="T4" y="T5"/>
                  </a:cxn>
                  <a:cxn ang="0">
                    <a:pos x="T6" y="T7"/>
                  </a:cxn>
                  <a:cxn ang="0">
                    <a:pos x="T8" y="T9"/>
                  </a:cxn>
                </a:cxnLst>
                <a:rect b="b" l="0" r="r" t="0"/>
                <a:pathLst>
                  <a:path h="2" w="2">
                    <a:moveTo>
                      <a:pt x="0" y="0"/>
                    </a:moveTo>
                    <a:cubicBezTo>
                      <a:pt x="0" y="0"/>
                      <a:pt x="0" y="1"/>
                      <a:pt x="0" y="1"/>
                    </a:cubicBezTo>
                    <a:cubicBezTo>
                      <a:pt x="2" y="2"/>
                      <a:pt x="2" y="2"/>
                      <a:pt x="2" y="2"/>
                    </a:cubicBezTo>
                    <a:cubicBezTo>
                      <a:pt x="2" y="2"/>
                      <a:pt x="2" y="2"/>
                      <a:pt x="2" y="1"/>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45" name="Freeform 536">
                <a:extLst>
                  <a:ext uri="{FF2B5EF4-FFF2-40B4-BE49-F238E27FC236}">
                    <a16:creationId xmlns:a16="http://schemas.microsoft.com/office/drawing/2014/main" id="{B0198A7C-C1CF-48C8-AE5F-FBC8AB07FA2E}"/>
                  </a:ext>
                </a:extLst>
              </p:cNvPr>
              <p:cNvSpPr/>
              <p:nvPr/>
            </p:nvSpPr>
            <p:spPr bwMode="auto">
              <a:xfrm>
                <a:off x="4210" y="1775"/>
                <a:ext cx="12" cy="11"/>
              </a:xfrm>
              <a:custGeom>
                <a:gdLst>
                  <a:gd fmla="*/ 1 w 3" name="T0"/>
                  <a:gd fmla="*/ 0 h 3" name="T1"/>
                  <a:gd fmla="*/ 0 w 3" name="T2"/>
                  <a:gd fmla="*/ 2 h 3" name="T3"/>
                  <a:gd fmla="*/ 2 w 3" name="T4"/>
                  <a:gd fmla="*/ 3 h 3" name="T5"/>
                  <a:gd fmla="*/ 3 w 3" name="T6"/>
                  <a:gd fmla="*/ 1 h 3" name="T7"/>
                  <a:gd fmla="*/ 1 w 3" name="T8"/>
                  <a:gd fmla="*/ 0 h 3" name="T9"/>
                </a:gdLst>
                <a:cxnLst>
                  <a:cxn ang="0">
                    <a:pos x="T0" y="T1"/>
                  </a:cxn>
                  <a:cxn ang="0">
                    <a:pos x="T2" y="T3"/>
                  </a:cxn>
                  <a:cxn ang="0">
                    <a:pos x="T4" y="T5"/>
                  </a:cxn>
                  <a:cxn ang="0">
                    <a:pos x="T6" y="T7"/>
                  </a:cxn>
                  <a:cxn ang="0">
                    <a:pos x="T8" y="T9"/>
                  </a:cxn>
                </a:cxnLst>
                <a:rect b="b" l="0" r="r" t="0"/>
                <a:pathLst>
                  <a:path h="3" w="3">
                    <a:moveTo>
                      <a:pt x="1" y="0"/>
                    </a:moveTo>
                    <a:cubicBezTo>
                      <a:pt x="0" y="1"/>
                      <a:pt x="0" y="1"/>
                      <a:pt x="0" y="2"/>
                    </a:cubicBezTo>
                    <a:cubicBezTo>
                      <a:pt x="2" y="3"/>
                      <a:pt x="2" y="3"/>
                      <a:pt x="2" y="3"/>
                    </a:cubicBezTo>
                    <a:cubicBezTo>
                      <a:pt x="2" y="2"/>
                      <a:pt x="2" y="2"/>
                      <a:pt x="3" y="1"/>
                    </a:cubicBezTo>
                    <a:lnTo>
                      <a:pt x="1"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46" name="Freeform 537">
                <a:extLst>
                  <a:ext uri="{FF2B5EF4-FFF2-40B4-BE49-F238E27FC236}">
                    <a16:creationId xmlns:a16="http://schemas.microsoft.com/office/drawing/2014/main" id="{E905648E-B1EA-4A25-BEAB-B73FB16F9A6E}"/>
                  </a:ext>
                </a:extLst>
              </p:cNvPr>
              <p:cNvSpPr/>
              <p:nvPr/>
            </p:nvSpPr>
            <p:spPr bwMode="auto">
              <a:xfrm>
                <a:off x="4203" y="1782"/>
                <a:ext cx="15" cy="15"/>
              </a:xfrm>
              <a:custGeom>
                <a:gdLst>
                  <a:gd fmla="*/ 2 w 4" name="T0"/>
                  <a:gd fmla="*/ 0 h 4" name="T1"/>
                  <a:gd fmla="*/ 0 w 4" name="T2"/>
                  <a:gd fmla="*/ 3 h 4" name="T3"/>
                  <a:gd fmla="*/ 2 w 4" name="T4"/>
                  <a:gd fmla="*/ 4 h 4" name="T5"/>
                  <a:gd fmla="*/ 4 w 4" name="T6"/>
                  <a:gd fmla="*/ 1 h 4" name="T7"/>
                  <a:gd fmla="*/ 2 w 4" name="T8"/>
                  <a:gd fmla="*/ 0 h 4" name="T9"/>
                </a:gdLst>
                <a:cxnLst>
                  <a:cxn ang="0">
                    <a:pos x="T0" y="T1"/>
                  </a:cxn>
                  <a:cxn ang="0">
                    <a:pos x="T2" y="T3"/>
                  </a:cxn>
                  <a:cxn ang="0">
                    <a:pos x="T4" y="T5"/>
                  </a:cxn>
                  <a:cxn ang="0">
                    <a:pos x="T6" y="T7"/>
                  </a:cxn>
                  <a:cxn ang="0">
                    <a:pos x="T8" y="T9"/>
                  </a:cxn>
                </a:cxnLst>
                <a:rect b="b" l="0" r="r" t="0"/>
                <a:pathLst>
                  <a:path h="4" w="4">
                    <a:moveTo>
                      <a:pt x="2" y="0"/>
                    </a:moveTo>
                    <a:cubicBezTo>
                      <a:pt x="1" y="1"/>
                      <a:pt x="0" y="2"/>
                      <a:pt x="0" y="3"/>
                    </a:cubicBezTo>
                    <a:cubicBezTo>
                      <a:pt x="2" y="4"/>
                      <a:pt x="2" y="4"/>
                      <a:pt x="2" y="4"/>
                    </a:cubicBezTo>
                    <a:cubicBezTo>
                      <a:pt x="2" y="3"/>
                      <a:pt x="3" y="2"/>
                      <a:pt x="4" y="1"/>
                    </a:cubicBezTo>
                    <a:lnTo>
                      <a:pt x="2"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47" name="Freeform 538">
                <a:extLst>
                  <a:ext uri="{FF2B5EF4-FFF2-40B4-BE49-F238E27FC236}">
                    <a16:creationId xmlns:a16="http://schemas.microsoft.com/office/drawing/2014/main" id="{A6AA14D3-900B-455E-93D8-7AB4D5F2E2BF}"/>
                  </a:ext>
                </a:extLst>
              </p:cNvPr>
              <p:cNvSpPr/>
              <p:nvPr/>
            </p:nvSpPr>
            <p:spPr bwMode="auto">
              <a:xfrm>
                <a:off x="4195" y="1793"/>
                <a:ext cx="15" cy="8"/>
              </a:xfrm>
              <a:custGeom>
                <a:gdLst>
                  <a:gd fmla="*/ 2 w 4" name="T0"/>
                  <a:gd fmla="*/ 0 h 2" name="T1"/>
                  <a:gd fmla="*/ 0 w 4" name="T2"/>
                  <a:gd fmla="*/ 1 h 2" name="T3"/>
                  <a:gd fmla="*/ 2 w 4" name="T4"/>
                  <a:gd fmla="*/ 2 h 2" name="T5"/>
                  <a:gd fmla="*/ 4 w 4" name="T6"/>
                  <a:gd fmla="*/ 1 h 2" name="T7"/>
                  <a:gd fmla="*/ 2 w 4" name="T8"/>
                  <a:gd fmla="*/ 0 h 2" name="T9"/>
                </a:gdLst>
                <a:cxnLst>
                  <a:cxn ang="0">
                    <a:pos x="T0" y="T1"/>
                  </a:cxn>
                  <a:cxn ang="0">
                    <a:pos x="T2" y="T3"/>
                  </a:cxn>
                  <a:cxn ang="0">
                    <a:pos x="T4" y="T5"/>
                  </a:cxn>
                  <a:cxn ang="0">
                    <a:pos x="T6" y="T7"/>
                  </a:cxn>
                  <a:cxn ang="0">
                    <a:pos x="T8" y="T9"/>
                  </a:cxn>
                </a:cxnLst>
                <a:rect b="b" l="0" r="r" t="0"/>
                <a:pathLst>
                  <a:path h="2" w="4">
                    <a:moveTo>
                      <a:pt x="2" y="0"/>
                    </a:moveTo>
                    <a:cubicBezTo>
                      <a:pt x="1" y="0"/>
                      <a:pt x="1" y="1"/>
                      <a:pt x="0" y="1"/>
                    </a:cubicBezTo>
                    <a:cubicBezTo>
                      <a:pt x="2" y="2"/>
                      <a:pt x="2" y="2"/>
                      <a:pt x="2" y="2"/>
                    </a:cubicBezTo>
                    <a:cubicBezTo>
                      <a:pt x="3" y="2"/>
                      <a:pt x="3" y="1"/>
                      <a:pt x="4" y="1"/>
                    </a:cubicBezTo>
                    <a:lnTo>
                      <a:pt x="2"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48" name="Freeform 539">
                <a:extLst>
                  <a:ext uri="{FF2B5EF4-FFF2-40B4-BE49-F238E27FC236}">
                    <a16:creationId xmlns:a16="http://schemas.microsoft.com/office/drawing/2014/main" id="{64A3022F-4D6F-4C1C-AF9F-EA862EB1B2F8}"/>
                  </a:ext>
                </a:extLst>
              </p:cNvPr>
              <p:cNvSpPr/>
              <p:nvPr/>
            </p:nvSpPr>
            <p:spPr bwMode="auto">
              <a:xfrm>
                <a:off x="4195" y="1797"/>
                <a:ext cx="8" cy="8"/>
              </a:xfrm>
              <a:custGeom>
                <a:gdLst>
                  <a:gd fmla="*/ 0 w 2" name="T0"/>
                  <a:gd fmla="*/ 0 h 2" name="T1"/>
                  <a:gd fmla="*/ 0 w 2" name="T2"/>
                  <a:gd fmla="*/ 1 h 2" name="T3"/>
                  <a:gd fmla="*/ 1 w 2" name="T4"/>
                  <a:gd fmla="*/ 2 h 2" name="T5"/>
                  <a:gd fmla="*/ 2 w 2" name="T6"/>
                  <a:gd fmla="*/ 1 h 2" name="T7"/>
                  <a:gd fmla="*/ 0 w 2" name="T8"/>
                  <a:gd fmla="*/ 0 h 2" name="T9"/>
                </a:gdLst>
                <a:cxnLst>
                  <a:cxn ang="0">
                    <a:pos x="T0" y="T1"/>
                  </a:cxn>
                  <a:cxn ang="0">
                    <a:pos x="T2" y="T3"/>
                  </a:cxn>
                  <a:cxn ang="0">
                    <a:pos x="T4" y="T5"/>
                  </a:cxn>
                  <a:cxn ang="0">
                    <a:pos x="T6" y="T7"/>
                  </a:cxn>
                  <a:cxn ang="0">
                    <a:pos x="T8" y="T9"/>
                  </a:cxn>
                </a:cxnLst>
                <a:rect b="b" l="0" r="r" t="0"/>
                <a:pathLst>
                  <a:path h="2" w="2">
                    <a:moveTo>
                      <a:pt x="0" y="0"/>
                    </a:moveTo>
                    <a:cubicBezTo>
                      <a:pt x="0" y="0"/>
                      <a:pt x="0" y="1"/>
                      <a:pt x="0" y="1"/>
                    </a:cubicBezTo>
                    <a:cubicBezTo>
                      <a:pt x="1" y="2"/>
                      <a:pt x="1" y="2"/>
                      <a:pt x="1" y="2"/>
                    </a:cubicBezTo>
                    <a:cubicBezTo>
                      <a:pt x="2" y="2"/>
                      <a:pt x="2" y="2"/>
                      <a:pt x="2" y="1"/>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49" name="Freeform 540">
                <a:extLst>
                  <a:ext uri="{FF2B5EF4-FFF2-40B4-BE49-F238E27FC236}">
                    <a16:creationId xmlns:a16="http://schemas.microsoft.com/office/drawing/2014/main" id="{5BEC44A2-C884-46EB-9821-917A07BE4CEF}"/>
                  </a:ext>
                </a:extLst>
              </p:cNvPr>
              <p:cNvSpPr/>
              <p:nvPr/>
            </p:nvSpPr>
            <p:spPr bwMode="auto">
              <a:xfrm>
                <a:off x="4191" y="1801"/>
                <a:ext cx="8" cy="7"/>
              </a:xfrm>
              <a:custGeom>
                <a:gdLst>
                  <a:gd fmla="*/ 1 w 2" name="T0"/>
                  <a:gd fmla="*/ 0 h 2" name="T1"/>
                  <a:gd fmla="*/ 0 w 2" name="T2"/>
                  <a:gd fmla="*/ 1 h 2" name="T3"/>
                  <a:gd fmla="*/ 2 w 2" name="T4"/>
                  <a:gd fmla="*/ 2 h 2" name="T5"/>
                  <a:gd fmla="*/ 2 w 2" name="T6"/>
                  <a:gd fmla="*/ 1 h 2" name="T7"/>
                  <a:gd fmla="*/ 1 w 2" name="T8"/>
                  <a:gd fmla="*/ 0 h 2" name="T9"/>
                </a:gdLst>
                <a:cxnLst>
                  <a:cxn ang="0">
                    <a:pos x="T0" y="T1"/>
                  </a:cxn>
                  <a:cxn ang="0">
                    <a:pos x="T2" y="T3"/>
                  </a:cxn>
                  <a:cxn ang="0">
                    <a:pos x="T4" y="T5"/>
                  </a:cxn>
                  <a:cxn ang="0">
                    <a:pos x="T6" y="T7"/>
                  </a:cxn>
                  <a:cxn ang="0">
                    <a:pos x="T8" y="T9"/>
                  </a:cxn>
                </a:cxnLst>
                <a:rect b="b" l="0" r="r" t="0"/>
                <a:pathLst>
                  <a:path h="2" w="2">
                    <a:moveTo>
                      <a:pt x="1" y="0"/>
                    </a:moveTo>
                    <a:cubicBezTo>
                      <a:pt x="0" y="0"/>
                      <a:pt x="0" y="0"/>
                      <a:pt x="0" y="1"/>
                    </a:cubicBezTo>
                    <a:cubicBezTo>
                      <a:pt x="2" y="2"/>
                      <a:pt x="2" y="2"/>
                      <a:pt x="2" y="2"/>
                    </a:cubicBezTo>
                    <a:cubicBezTo>
                      <a:pt x="2" y="2"/>
                      <a:pt x="2" y="1"/>
                      <a:pt x="2" y="1"/>
                    </a:cubicBezTo>
                    <a:lnTo>
                      <a:pt x="1"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50" name="Freeform 541">
                <a:extLst>
                  <a:ext uri="{FF2B5EF4-FFF2-40B4-BE49-F238E27FC236}">
                    <a16:creationId xmlns:a16="http://schemas.microsoft.com/office/drawing/2014/main" id="{B1B1656D-C0D5-4703-AE88-1D395AAB6B1A}"/>
                  </a:ext>
                </a:extLst>
              </p:cNvPr>
              <p:cNvSpPr/>
              <p:nvPr/>
            </p:nvSpPr>
            <p:spPr bwMode="auto">
              <a:xfrm>
                <a:off x="4188" y="1805"/>
                <a:ext cx="11" cy="7"/>
              </a:xfrm>
              <a:custGeom>
                <a:gdLst>
                  <a:gd fmla="*/ 1 w 3" name="T0"/>
                  <a:gd fmla="*/ 0 h 2" name="T1"/>
                  <a:gd fmla="*/ 0 w 3" name="T2"/>
                  <a:gd fmla="*/ 0 h 2" name="T3"/>
                  <a:gd fmla="*/ 2 w 3" name="T4"/>
                  <a:gd fmla="*/ 2 h 2" name="T5"/>
                  <a:gd fmla="*/ 3 w 3" name="T6"/>
                  <a:gd fmla="*/ 1 h 2" name="T7"/>
                  <a:gd fmla="*/ 1 w 3" name="T8"/>
                  <a:gd fmla="*/ 0 h 2" name="T9"/>
                </a:gdLst>
                <a:cxnLst>
                  <a:cxn ang="0">
                    <a:pos x="T0" y="T1"/>
                  </a:cxn>
                  <a:cxn ang="0">
                    <a:pos x="T2" y="T3"/>
                  </a:cxn>
                  <a:cxn ang="0">
                    <a:pos x="T4" y="T5"/>
                  </a:cxn>
                  <a:cxn ang="0">
                    <a:pos x="T6" y="T7"/>
                  </a:cxn>
                  <a:cxn ang="0">
                    <a:pos x="T8" y="T9"/>
                  </a:cxn>
                </a:cxnLst>
                <a:rect b="b" l="0" r="r" t="0"/>
                <a:pathLst>
                  <a:path h="2" w="3">
                    <a:moveTo>
                      <a:pt x="1" y="0"/>
                    </a:moveTo>
                    <a:cubicBezTo>
                      <a:pt x="0" y="0"/>
                      <a:pt x="0" y="0"/>
                      <a:pt x="0" y="0"/>
                    </a:cubicBezTo>
                    <a:cubicBezTo>
                      <a:pt x="2" y="2"/>
                      <a:pt x="2" y="2"/>
                      <a:pt x="2" y="2"/>
                    </a:cubicBezTo>
                    <a:cubicBezTo>
                      <a:pt x="2" y="1"/>
                      <a:pt x="2" y="1"/>
                      <a:pt x="3" y="1"/>
                    </a:cubicBezTo>
                    <a:lnTo>
                      <a:pt x="1"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51" name="Freeform 542">
                <a:extLst>
                  <a:ext uri="{FF2B5EF4-FFF2-40B4-BE49-F238E27FC236}">
                    <a16:creationId xmlns:a16="http://schemas.microsoft.com/office/drawing/2014/main" id="{EDBE42EC-8BBD-4CF7-B957-DC6E5ABB4E73}"/>
                  </a:ext>
                </a:extLst>
              </p:cNvPr>
              <p:cNvSpPr/>
              <p:nvPr/>
            </p:nvSpPr>
            <p:spPr bwMode="auto">
              <a:xfrm>
                <a:off x="4184" y="1805"/>
                <a:ext cx="11" cy="7"/>
              </a:xfrm>
              <a:custGeom>
                <a:gdLst>
                  <a:gd fmla="*/ 1 w 3" name="T0"/>
                  <a:gd fmla="*/ 0 h 2" name="T1"/>
                  <a:gd fmla="*/ 0 w 3" name="T2"/>
                  <a:gd fmla="*/ 1 h 2" name="T3"/>
                  <a:gd fmla="*/ 2 w 3" name="T4"/>
                  <a:gd fmla="*/ 2 h 2" name="T5"/>
                  <a:gd fmla="*/ 3 w 3" name="T6"/>
                  <a:gd fmla="*/ 2 h 2" name="T7"/>
                  <a:gd fmla="*/ 1 w 3" name="T8"/>
                  <a:gd fmla="*/ 0 h 2" name="T9"/>
                </a:gdLst>
                <a:cxnLst>
                  <a:cxn ang="0">
                    <a:pos x="T0" y="T1"/>
                  </a:cxn>
                  <a:cxn ang="0">
                    <a:pos x="T2" y="T3"/>
                  </a:cxn>
                  <a:cxn ang="0">
                    <a:pos x="T4" y="T5"/>
                  </a:cxn>
                  <a:cxn ang="0">
                    <a:pos x="T6" y="T7"/>
                  </a:cxn>
                  <a:cxn ang="0">
                    <a:pos x="T8" y="T9"/>
                  </a:cxn>
                </a:cxnLst>
                <a:rect b="b" l="0" r="r" t="0"/>
                <a:pathLst>
                  <a:path h="2" w="3">
                    <a:moveTo>
                      <a:pt x="1" y="0"/>
                    </a:moveTo>
                    <a:cubicBezTo>
                      <a:pt x="1" y="1"/>
                      <a:pt x="0" y="1"/>
                      <a:pt x="0" y="1"/>
                    </a:cubicBezTo>
                    <a:cubicBezTo>
                      <a:pt x="2" y="2"/>
                      <a:pt x="2" y="2"/>
                      <a:pt x="2" y="2"/>
                    </a:cubicBezTo>
                    <a:cubicBezTo>
                      <a:pt x="2" y="2"/>
                      <a:pt x="3" y="2"/>
                      <a:pt x="3" y="2"/>
                    </a:cubicBezTo>
                    <a:lnTo>
                      <a:pt x="1"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52" name="Freeform 543">
                <a:extLst>
                  <a:ext uri="{FF2B5EF4-FFF2-40B4-BE49-F238E27FC236}">
                    <a16:creationId xmlns:a16="http://schemas.microsoft.com/office/drawing/2014/main" id="{409991CF-2CB2-4764-A953-466A0B6A5FED}"/>
                  </a:ext>
                </a:extLst>
              </p:cNvPr>
              <p:cNvSpPr/>
              <p:nvPr/>
            </p:nvSpPr>
            <p:spPr bwMode="auto">
              <a:xfrm>
                <a:off x="4184" y="1808"/>
                <a:ext cx="7" cy="8"/>
              </a:xfrm>
              <a:custGeom>
                <a:gdLst>
                  <a:gd fmla="*/ 0 w 2" name="T0"/>
                  <a:gd fmla="*/ 0 h 2" name="T1"/>
                  <a:gd fmla="*/ 0 w 2" name="T2"/>
                  <a:gd fmla="*/ 0 h 2" name="T3"/>
                  <a:gd fmla="*/ 1 w 2" name="T4"/>
                  <a:gd fmla="*/ 2 h 2" name="T5"/>
                  <a:gd fmla="*/ 2 w 2" name="T6"/>
                  <a:gd fmla="*/ 1 h 2" name="T7"/>
                  <a:gd fmla="*/ 0 w 2" name="T8"/>
                  <a:gd fmla="*/ 0 h 2" name="T9"/>
                </a:gdLst>
                <a:cxnLst>
                  <a:cxn ang="0">
                    <a:pos x="T0" y="T1"/>
                  </a:cxn>
                  <a:cxn ang="0">
                    <a:pos x="T2" y="T3"/>
                  </a:cxn>
                  <a:cxn ang="0">
                    <a:pos x="T4" y="T5"/>
                  </a:cxn>
                  <a:cxn ang="0">
                    <a:pos x="T6" y="T7"/>
                  </a:cxn>
                  <a:cxn ang="0">
                    <a:pos x="T8" y="T9"/>
                  </a:cxn>
                </a:cxnLst>
                <a:rect b="b" l="0" r="r" t="0"/>
                <a:pathLst>
                  <a:path h="2" w="2">
                    <a:moveTo>
                      <a:pt x="0" y="0"/>
                    </a:moveTo>
                    <a:cubicBezTo>
                      <a:pt x="0" y="0"/>
                      <a:pt x="0" y="0"/>
                      <a:pt x="0" y="0"/>
                    </a:cubicBezTo>
                    <a:cubicBezTo>
                      <a:pt x="1" y="2"/>
                      <a:pt x="1" y="2"/>
                      <a:pt x="1" y="2"/>
                    </a:cubicBezTo>
                    <a:cubicBezTo>
                      <a:pt x="2" y="1"/>
                      <a:pt x="2" y="1"/>
                      <a:pt x="2" y="1"/>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53" name="Freeform 544">
                <a:extLst>
                  <a:ext uri="{FF2B5EF4-FFF2-40B4-BE49-F238E27FC236}">
                    <a16:creationId xmlns:a16="http://schemas.microsoft.com/office/drawing/2014/main" id="{0E749AA3-346F-455E-B06D-43180F85DE97}"/>
                  </a:ext>
                </a:extLst>
              </p:cNvPr>
              <p:cNvSpPr/>
              <p:nvPr/>
            </p:nvSpPr>
            <p:spPr bwMode="auto">
              <a:xfrm>
                <a:off x="4180" y="1808"/>
                <a:ext cx="8" cy="8"/>
              </a:xfrm>
              <a:custGeom>
                <a:gdLst>
                  <a:gd fmla="*/ 1 w 2" name="T0"/>
                  <a:gd fmla="*/ 0 h 2" name="T1"/>
                  <a:gd fmla="*/ 0 w 2" name="T2"/>
                  <a:gd fmla="*/ 1 h 2" name="T3"/>
                  <a:gd fmla="*/ 2 w 2" name="T4"/>
                  <a:gd fmla="*/ 2 h 2" name="T5"/>
                  <a:gd fmla="*/ 2 w 2" name="T6"/>
                  <a:gd fmla="*/ 2 h 2" name="T7"/>
                  <a:gd fmla="*/ 1 w 2" name="T8"/>
                  <a:gd fmla="*/ 0 h 2" name="T9"/>
                </a:gdLst>
                <a:cxnLst>
                  <a:cxn ang="0">
                    <a:pos x="T0" y="T1"/>
                  </a:cxn>
                  <a:cxn ang="0">
                    <a:pos x="T2" y="T3"/>
                  </a:cxn>
                  <a:cxn ang="0">
                    <a:pos x="T4" y="T5"/>
                  </a:cxn>
                  <a:cxn ang="0">
                    <a:pos x="T6" y="T7"/>
                  </a:cxn>
                  <a:cxn ang="0">
                    <a:pos x="T8" y="T9"/>
                  </a:cxn>
                </a:cxnLst>
                <a:rect b="b" l="0" r="r" t="0"/>
                <a:pathLst>
                  <a:path h="2" w="2">
                    <a:moveTo>
                      <a:pt x="1" y="0"/>
                    </a:moveTo>
                    <a:cubicBezTo>
                      <a:pt x="0" y="1"/>
                      <a:pt x="0" y="1"/>
                      <a:pt x="0" y="1"/>
                    </a:cubicBezTo>
                    <a:cubicBezTo>
                      <a:pt x="2" y="2"/>
                      <a:pt x="2" y="2"/>
                      <a:pt x="2" y="2"/>
                    </a:cubicBezTo>
                    <a:cubicBezTo>
                      <a:pt x="2" y="2"/>
                      <a:pt x="2" y="2"/>
                      <a:pt x="2" y="2"/>
                    </a:cubicBezTo>
                    <a:lnTo>
                      <a:pt x="1"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54" name="Freeform 545">
                <a:extLst>
                  <a:ext uri="{FF2B5EF4-FFF2-40B4-BE49-F238E27FC236}">
                    <a16:creationId xmlns:a16="http://schemas.microsoft.com/office/drawing/2014/main" id="{CD3F8B1E-B7A1-4C31-BD38-8C4CC1DFBCF0}"/>
                  </a:ext>
                </a:extLst>
              </p:cNvPr>
              <p:cNvSpPr/>
              <p:nvPr/>
            </p:nvSpPr>
            <p:spPr bwMode="auto">
              <a:xfrm>
                <a:off x="4176" y="1812"/>
                <a:ext cx="12" cy="4"/>
              </a:xfrm>
              <a:custGeom>
                <a:gdLst>
                  <a:gd fmla="*/ 1 w 3" name="T0"/>
                  <a:gd fmla="*/ 0 h 1" name="T1"/>
                  <a:gd fmla="*/ 0 w 3" name="T2"/>
                  <a:gd fmla="*/ 0 h 1" name="T3"/>
                  <a:gd fmla="*/ 2 w 3" name="T4"/>
                  <a:gd fmla="*/ 1 h 1" name="T5"/>
                  <a:gd fmla="*/ 3 w 3" name="T6"/>
                  <a:gd fmla="*/ 1 h 1" name="T7"/>
                  <a:gd fmla="*/ 1 w 3" name="T8"/>
                  <a:gd fmla="*/ 0 h 1" name="T9"/>
                </a:gdLst>
                <a:cxnLst>
                  <a:cxn ang="0">
                    <a:pos x="T0" y="T1"/>
                  </a:cxn>
                  <a:cxn ang="0">
                    <a:pos x="T2" y="T3"/>
                  </a:cxn>
                  <a:cxn ang="0">
                    <a:pos x="T4" y="T5"/>
                  </a:cxn>
                  <a:cxn ang="0">
                    <a:pos x="T6" y="T7"/>
                  </a:cxn>
                  <a:cxn ang="0">
                    <a:pos x="T8" y="T9"/>
                  </a:cxn>
                </a:cxnLst>
                <a:rect b="b" l="0" r="r" t="0"/>
                <a:pathLst>
                  <a:path h="1" w="3">
                    <a:moveTo>
                      <a:pt x="1" y="0"/>
                    </a:moveTo>
                    <a:cubicBezTo>
                      <a:pt x="1" y="0"/>
                      <a:pt x="0" y="0"/>
                      <a:pt x="0" y="0"/>
                    </a:cubicBezTo>
                    <a:cubicBezTo>
                      <a:pt x="2" y="1"/>
                      <a:pt x="2" y="1"/>
                      <a:pt x="2" y="1"/>
                    </a:cubicBezTo>
                    <a:cubicBezTo>
                      <a:pt x="2" y="1"/>
                      <a:pt x="2" y="1"/>
                      <a:pt x="3" y="1"/>
                    </a:cubicBezTo>
                    <a:lnTo>
                      <a:pt x="1"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55" name="Freeform 546">
                <a:extLst>
                  <a:ext uri="{FF2B5EF4-FFF2-40B4-BE49-F238E27FC236}">
                    <a16:creationId xmlns:a16="http://schemas.microsoft.com/office/drawing/2014/main" id="{4955270C-CE95-4492-B5B1-80A3BC741C7A}"/>
                  </a:ext>
                </a:extLst>
              </p:cNvPr>
              <p:cNvSpPr/>
              <p:nvPr/>
            </p:nvSpPr>
            <p:spPr bwMode="auto">
              <a:xfrm>
                <a:off x="4176" y="1812"/>
                <a:ext cx="8" cy="8"/>
              </a:xfrm>
              <a:custGeom>
                <a:gdLst>
                  <a:gd fmla="*/ 0 w 2" name="T0"/>
                  <a:gd fmla="*/ 0 h 2" name="T1"/>
                  <a:gd fmla="*/ 0 w 2" name="T2"/>
                  <a:gd fmla="*/ 1 h 2" name="T3"/>
                  <a:gd fmla="*/ 1 w 2" name="T4"/>
                  <a:gd fmla="*/ 2 h 2" name="T5"/>
                  <a:gd fmla="*/ 2 w 2" name="T6"/>
                  <a:gd fmla="*/ 1 h 2" name="T7"/>
                  <a:gd fmla="*/ 0 w 2" name="T8"/>
                  <a:gd fmla="*/ 0 h 2" name="T9"/>
                </a:gdLst>
                <a:cxnLst>
                  <a:cxn ang="0">
                    <a:pos x="T0" y="T1"/>
                  </a:cxn>
                  <a:cxn ang="0">
                    <a:pos x="T2" y="T3"/>
                  </a:cxn>
                  <a:cxn ang="0">
                    <a:pos x="T4" y="T5"/>
                  </a:cxn>
                  <a:cxn ang="0">
                    <a:pos x="T6" y="T7"/>
                  </a:cxn>
                  <a:cxn ang="0">
                    <a:pos x="T8" y="T9"/>
                  </a:cxn>
                </a:cxnLst>
                <a:rect b="b" l="0" r="r" t="0"/>
                <a:pathLst>
                  <a:path h="2" w="2">
                    <a:moveTo>
                      <a:pt x="0" y="0"/>
                    </a:moveTo>
                    <a:cubicBezTo>
                      <a:pt x="0" y="0"/>
                      <a:pt x="0" y="0"/>
                      <a:pt x="0" y="1"/>
                    </a:cubicBezTo>
                    <a:cubicBezTo>
                      <a:pt x="1" y="2"/>
                      <a:pt x="1" y="2"/>
                      <a:pt x="1" y="2"/>
                    </a:cubicBezTo>
                    <a:cubicBezTo>
                      <a:pt x="2" y="2"/>
                      <a:pt x="2" y="2"/>
                      <a:pt x="2" y="1"/>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56" name="Freeform 547">
                <a:extLst>
                  <a:ext uri="{FF2B5EF4-FFF2-40B4-BE49-F238E27FC236}">
                    <a16:creationId xmlns:a16="http://schemas.microsoft.com/office/drawing/2014/main" id="{46040EA9-5F72-4F75-9D60-8300CD225DEA}"/>
                  </a:ext>
                </a:extLst>
              </p:cNvPr>
              <p:cNvSpPr/>
              <p:nvPr/>
            </p:nvSpPr>
            <p:spPr bwMode="auto">
              <a:xfrm>
                <a:off x="4173" y="1816"/>
                <a:ext cx="7" cy="4"/>
              </a:xfrm>
              <a:custGeom>
                <a:gdLst>
                  <a:gd fmla="*/ 1 w 2" name="T0"/>
                  <a:gd fmla="*/ 0 h 1" name="T1"/>
                  <a:gd fmla="*/ 0 w 2" name="T2"/>
                  <a:gd fmla="*/ 0 h 1" name="T3"/>
                  <a:gd fmla="*/ 2 w 2" name="T4"/>
                  <a:gd fmla="*/ 1 h 1" name="T5"/>
                  <a:gd fmla="*/ 2 w 2" name="T6"/>
                  <a:gd fmla="*/ 1 h 1" name="T7"/>
                  <a:gd fmla="*/ 1 w 2" name="T8"/>
                  <a:gd fmla="*/ 0 h 1" name="T9"/>
                </a:gdLst>
                <a:cxnLst>
                  <a:cxn ang="0">
                    <a:pos x="T0" y="T1"/>
                  </a:cxn>
                  <a:cxn ang="0">
                    <a:pos x="T2" y="T3"/>
                  </a:cxn>
                  <a:cxn ang="0">
                    <a:pos x="T4" y="T5"/>
                  </a:cxn>
                  <a:cxn ang="0">
                    <a:pos x="T6" y="T7"/>
                  </a:cxn>
                  <a:cxn ang="0">
                    <a:pos x="T8" y="T9"/>
                  </a:cxn>
                </a:cxnLst>
                <a:rect b="b" l="0" r="r" t="0"/>
                <a:pathLst>
                  <a:path h="1" w="2">
                    <a:moveTo>
                      <a:pt x="1" y="0"/>
                    </a:moveTo>
                    <a:cubicBezTo>
                      <a:pt x="0" y="0"/>
                      <a:pt x="0" y="0"/>
                      <a:pt x="0" y="0"/>
                    </a:cubicBezTo>
                    <a:cubicBezTo>
                      <a:pt x="2" y="1"/>
                      <a:pt x="2" y="1"/>
                      <a:pt x="2" y="1"/>
                    </a:cubicBezTo>
                    <a:cubicBezTo>
                      <a:pt x="2" y="1"/>
                      <a:pt x="2" y="1"/>
                      <a:pt x="2" y="1"/>
                    </a:cubicBezTo>
                    <a:lnTo>
                      <a:pt x="1"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57" name="Freeform 548">
                <a:extLst>
                  <a:ext uri="{FF2B5EF4-FFF2-40B4-BE49-F238E27FC236}">
                    <a16:creationId xmlns:a16="http://schemas.microsoft.com/office/drawing/2014/main" id="{3147FB76-CBD9-4F6C-8892-2A172B672B2E}"/>
                  </a:ext>
                </a:extLst>
              </p:cNvPr>
              <p:cNvSpPr/>
              <p:nvPr/>
            </p:nvSpPr>
            <p:spPr bwMode="auto">
              <a:xfrm>
                <a:off x="4173" y="1816"/>
                <a:ext cx="7" cy="4"/>
              </a:xfrm>
              <a:custGeom>
                <a:gdLst>
                  <a:gd fmla="*/ 0 w 2" name="T0"/>
                  <a:gd fmla="*/ 0 h 1" name="T1"/>
                  <a:gd fmla="*/ 0 w 2" name="T2"/>
                  <a:gd fmla="*/ 0 h 1" name="T3"/>
                  <a:gd fmla="*/ 2 w 2" name="T4"/>
                  <a:gd fmla="*/ 1 h 1" name="T5"/>
                  <a:gd fmla="*/ 2 w 2" name="T6"/>
                  <a:gd fmla="*/ 1 h 1" name="T7"/>
                  <a:gd fmla="*/ 0 w 2" name="T8"/>
                  <a:gd fmla="*/ 0 h 1" name="T9"/>
                </a:gdLst>
                <a:cxnLst>
                  <a:cxn ang="0">
                    <a:pos x="T0" y="T1"/>
                  </a:cxn>
                  <a:cxn ang="0">
                    <a:pos x="T2" y="T3"/>
                  </a:cxn>
                  <a:cxn ang="0">
                    <a:pos x="T4" y="T5"/>
                  </a:cxn>
                  <a:cxn ang="0">
                    <a:pos x="T6" y="T7"/>
                  </a:cxn>
                  <a:cxn ang="0">
                    <a:pos x="T8" y="T9"/>
                  </a:cxn>
                </a:cxnLst>
                <a:rect b="b" l="0" r="r" t="0"/>
                <a:pathLst>
                  <a:path h="1" w="2">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58" name="Freeform 549">
                <a:extLst>
                  <a:ext uri="{FF2B5EF4-FFF2-40B4-BE49-F238E27FC236}">
                    <a16:creationId xmlns:a16="http://schemas.microsoft.com/office/drawing/2014/main" id="{B484182B-820A-4C8E-9B0E-9CC666BF98FD}"/>
                  </a:ext>
                </a:extLst>
              </p:cNvPr>
              <p:cNvSpPr/>
              <p:nvPr/>
            </p:nvSpPr>
            <p:spPr bwMode="auto">
              <a:xfrm>
                <a:off x="4169" y="1741"/>
                <a:ext cx="45" cy="60"/>
              </a:xfrm>
              <a:custGeom>
                <a:gdLst>
                  <a:gd fmla="*/ 10 w 12" name="T0"/>
                  <a:gd fmla="*/ 0 h 16" name="T1"/>
                  <a:gd fmla="*/ 0 w 12" name="T2"/>
                  <a:gd fmla="*/ 15 h 16" name="T3"/>
                  <a:gd fmla="*/ 2 w 12" name="T4"/>
                  <a:gd fmla="*/ 16 h 16" name="T5"/>
                  <a:gd fmla="*/ 12 w 12" name="T6"/>
                  <a:gd fmla="*/ 1 h 16" name="T7"/>
                  <a:gd fmla="*/ 10 w 12" name="T8"/>
                  <a:gd fmla="*/ 0 h 16" name="T9"/>
                </a:gdLst>
                <a:cxnLst>
                  <a:cxn ang="0">
                    <a:pos x="T0" y="T1"/>
                  </a:cxn>
                  <a:cxn ang="0">
                    <a:pos x="T2" y="T3"/>
                  </a:cxn>
                  <a:cxn ang="0">
                    <a:pos x="T4" y="T5"/>
                  </a:cxn>
                  <a:cxn ang="0">
                    <a:pos x="T6" y="T7"/>
                  </a:cxn>
                  <a:cxn ang="0">
                    <a:pos x="T8" y="T9"/>
                  </a:cxn>
                </a:cxnLst>
                <a:rect b="b" l="0" r="r" t="0"/>
                <a:pathLst>
                  <a:path h="16" w="12">
                    <a:moveTo>
                      <a:pt x="10" y="0"/>
                    </a:moveTo>
                    <a:cubicBezTo>
                      <a:pt x="10" y="6"/>
                      <a:pt x="6" y="13"/>
                      <a:pt x="0" y="15"/>
                    </a:cubicBezTo>
                    <a:cubicBezTo>
                      <a:pt x="2" y="16"/>
                      <a:pt x="2" y="16"/>
                      <a:pt x="2" y="16"/>
                    </a:cubicBezTo>
                    <a:cubicBezTo>
                      <a:pt x="8" y="14"/>
                      <a:pt x="12" y="7"/>
                      <a:pt x="12" y="1"/>
                    </a:cubicBezTo>
                    <a:cubicBezTo>
                      <a:pt x="11" y="1"/>
                      <a:pt x="11" y="0"/>
                      <a:pt x="10" y="0"/>
                    </a:cubicBez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59" name="Freeform 550">
                <a:extLst>
                  <a:ext uri="{FF2B5EF4-FFF2-40B4-BE49-F238E27FC236}">
                    <a16:creationId xmlns:a16="http://schemas.microsoft.com/office/drawing/2014/main" id="{7286E59C-C615-49EC-9237-0FC01340CFAA}"/>
                  </a:ext>
                </a:extLst>
              </p:cNvPr>
              <p:cNvSpPr/>
              <p:nvPr/>
            </p:nvSpPr>
            <p:spPr bwMode="auto">
              <a:xfrm>
                <a:off x="4207" y="1741"/>
                <a:ext cx="7" cy="3"/>
              </a:xfrm>
              <a:custGeom>
                <a:gdLst>
                  <a:gd fmla="*/ 0 w 2" name="T0"/>
                  <a:gd fmla="*/ 0 h 1" name="T1"/>
                  <a:gd fmla="*/ 0 w 2" name="T2"/>
                  <a:gd fmla="*/ 0 h 1" name="T3"/>
                  <a:gd fmla="*/ 0 w 2" name="T4"/>
                  <a:gd fmla="*/ 0 h 1" name="T5"/>
                  <a:gd fmla="*/ 2 w 2" name="T6"/>
                  <a:gd fmla="*/ 1 h 1" name="T7"/>
                  <a:gd fmla="*/ 2 w 2" name="T8"/>
                  <a:gd fmla="*/ 1 h 1" name="T9"/>
                  <a:gd fmla="*/ 2 w 2" name="T10"/>
                  <a:gd fmla="*/ 1 h 1" name="T11"/>
                  <a:gd fmla="*/ 0 w 2" name="T12"/>
                  <a:gd fmla="*/ 0 h 1" name="T13"/>
                </a:gdLst>
                <a:cxnLst>
                  <a:cxn ang="0">
                    <a:pos x="T0" y="T1"/>
                  </a:cxn>
                  <a:cxn ang="0">
                    <a:pos x="T2" y="T3"/>
                  </a:cxn>
                  <a:cxn ang="0">
                    <a:pos x="T4" y="T5"/>
                  </a:cxn>
                  <a:cxn ang="0">
                    <a:pos x="T6" y="T7"/>
                  </a:cxn>
                  <a:cxn ang="0">
                    <a:pos x="T8" y="T9"/>
                  </a:cxn>
                  <a:cxn ang="0">
                    <a:pos x="T10" y="T11"/>
                  </a:cxn>
                  <a:cxn ang="0">
                    <a:pos x="T12" y="T13"/>
                  </a:cxn>
                </a:cxnLst>
                <a:rect b="b" l="0" r="r" t="0"/>
                <a:pathLst>
                  <a:path h="1" w="2">
                    <a:moveTo>
                      <a:pt x="0" y="0"/>
                    </a:moveTo>
                    <a:cubicBezTo>
                      <a:pt x="0" y="0"/>
                      <a:pt x="0" y="0"/>
                      <a:pt x="0" y="0"/>
                    </a:cubicBezTo>
                    <a:cubicBezTo>
                      <a:pt x="0" y="0"/>
                      <a:pt x="0" y="0"/>
                      <a:pt x="0" y="0"/>
                    </a:cubicBezTo>
                    <a:cubicBezTo>
                      <a:pt x="2" y="1"/>
                      <a:pt x="2" y="1"/>
                      <a:pt x="2" y="1"/>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60" name="Freeform 551">
                <a:extLst>
                  <a:ext uri="{FF2B5EF4-FFF2-40B4-BE49-F238E27FC236}">
                    <a16:creationId xmlns:a16="http://schemas.microsoft.com/office/drawing/2014/main" id="{D72C23ED-8AB6-471F-9387-F07F83ECD0A3}"/>
                  </a:ext>
                </a:extLst>
              </p:cNvPr>
              <p:cNvSpPr/>
              <p:nvPr/>
            </p:nvSpPr>
            <p:spPr bwMode="auto">
              <a:xfrm>
                <a:off x="4207" y="1741"/>
                <a:ext cx="7" cy="7"/>
              </a:xfrm>
              <a:custGeom>
                <a:gdLst>
                  <a:gd fmla="*/ 0 w 2" name="T0"/>
                  <a:gd fmla="*/ 0 h 2" name="T1"/>
                  <a:gd fmla="*/ 0 w 2" name="T2"/>
                  <a:gd fmla="*/ 1 h 2" name="T3"/>
                  <a:gd fmla="*/ 2 w 2" name="T4"/>
                  <a:gd fmla="*/ 2 h 2" name="T5"/>
                  <a:gd fmla="*/ 2 w 2" name="T6"/>
                  <a:gd fmla="*/ 1 h 2" name="T7"/>
                  <a:gd fmla="*/ 0 w 2" name="T8"/>
                  <a:gd fmla="*/ 0 h 2" name="T9"/>
                </a:gdLst>
                <a:cxnLst>
                  <a:cxn ang="0">
                    <a:pos x="T0" y="T1"/>
                  </a:cxn>
                  <a:cxn ang="0">
                    <a:pos x="T2" y="T3"/>
                  </a:cxn>
                  <a:cxn ang="0">
                    <a:pos x="T4" y="T5"/>
                  </a:cxn>
                  <a:cxn ang="0">
                    <a:pos x="T6" y="T7"/>
                  </a:cxn>
                  <a:cxn ang="0">
                    <a:pos x="T8" y="T9"/>
                  </a:cxn>
                </a:cxnLst>
                <a:rect b="b" l="0" r="r" t="0"/>
                <a:pathLst>
                  <a:path h="2" w="2">
                    <a:moveTo>
                      <a:pt x="0" y="0"/>
                    </a:moveTo>
                    <a:cubicBezTo>
                      <a:pt x="0" y="0"/>
                      <a:pt x="0" y="1"/>
                      <a:pt x="0" y="1"/>
                    </a:cubicBezTo>
                    <a:cubicBezTo>
                      <a:pt x="2" y="2"/>
                      <a:pt x="2" y="2"/>
                      <a:pt x="2" y="2"/>
                    </a:cubicBezTo>
                    <a:cubicBezTo>
                      <a:pt x="2" y="2"/>
                      <a:pt x="2" y="2"/>
                      <a:pt x="2" y="1"/>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61" name="Freeform 552">
                <a:extLst>
                  <a:ext uri="{FF2B5EF4-FFF2-40B4-BE49-F238E27FC236}">
                    <a16:creationId xmlns:a16="http://schemas.microsoft.com/office/drawing/2014/main" id="{F2AE5721-0831-431B-AAE1-B3ECFABC9627}"/>
                  </a:ext>
                </a:extLst>
              </p:cNvPr>
              <p:cNvSpPr/>
              <p:nvPr/>
            </p:nvSpPr>
            <p:spPr bwMode="auto">
              <a:xfrm>
                <a:off x="4207" y="1744"/>
                <a:ext cx="7" cy="4"/>
              </a:xfrm>
              <a:custGeom>
                <a:gdLst>
                  <a:gd fmla="*/ 0 w 2" name="T0"/>
                  <a:gd fmla="*/ 0 h 1" name="T1"/>
                  <a:gd fmla="*/ 0 w 2" name="T2"/>
                  <a:gd fmla="*/ 0 h 1" name="T3"/>
                  <a:gd fmla="*/ 2 w 2" name="T4"/>
                  <a:gd fmla="*/ 1 h 1" name="T5"/>
                  <a:gd fmla="*/ 2 w 2" name="T6"/>
                  <a:gd fmla="*/ 1 h 1" name="T7"/>
                  <a:gd fmla="*/ 0 w 2" name="T8"/>
                  <a:gd fmla="*/ 0 h 1" name="T9"/>
                </a:gdLst>
                <a:cxnLst>
                  <a:cxn ang="0">
                    <a:pos x="T0" y="T1"/>
                  </a:cxn>
                  <a:cxn ang="0">
                    <a:pos x="T2" y="T3"/>
                  </a:cxn>
                  <a:cxn ang="0">
                    <a:pos x="T4" y="T5"/>
                  </a:cxn>
                  <a:cxn ang="0">
                    <a:pos x="T6" y="T7"/>
                  </a:cxn>
                  <a:cxn ang="0">
                    <a:pos x="T8" y="T9"/>
                  </a:cxn>
                </a:cxnLst>
                <a:rect b="b" l="0" r="r" t="0"/>
                <a:pathLst>
                  <a:path h="1" w="2">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62" name="Freeform 553">
                <a:extLst>
                  <a:ext uri="{FF2B5EF4-FFF2-40B4-BE49-F238E27FC236}">
                    <a16:creationId xmlns:a16="http://schemas.microsoft.com/office/drawing/2014/main" id="{6B0AA9A6-79AC-4754-BC4F-C4FBFB06F3D5}"/>
                  </a:ext>
                </a:extLst>
              </p:cNvPr>
              <p:cNvSpPr/>
              <p:nvPr/>
            </p:nvSpPr>
            <p:spPr bwMode="auto">
              <a:xfrm>
                <a:off x="4207" y="1744"/>
                <a:ext cx="7" cy="8"/>
              </a:xfrm>
              <a:custGeom>
                <a:gdLst>
                  <a:gd fmla="*/ 0 w 2" name="T0"/>
                  <a:gd fmla="*/ 0 h 2" name="T1"/>
                  <a:gd fmla="*/ 0 w 2" name="T2"/>
                  <a:gd fmla="*/ 1 h 2" name="T3"/>
                  <a:gd fmla="*/ 2 w 2" name="T4"/>
                  <a:gd fmla="*/ 2 h 2" name="T5"/>
                  <a:gd fmla="*/ 2 w 2" name="T6"/>
                  <a:gd fmla="*/ 1 h 2" name="T7"/>
                  <a:gd fmla="*/ 0 w 2" name="T8"/>
                  <a:gd fmla="*/ 0 h 2" name="T9"/>
                </a:gdLst>
                <a:cxnLst>
                  <a:cxn ang="0">
                    <a:pos x="T0" y="T1"/>
                  </a:cxn>
                  <a:cxn ang="0">
                    <a:pos x="T2" y="T3"/>
                  </a:cxn>
                  <a:cxn ang="0">
                    <a:pos x="T4" y="T5"/>
                  </a:cxn>
                  <a:cxn ang="0">
                    <a:pos x="T6" y="T7"/>
                  </a:cxn>
                  <a:cxn ang="0">
                    <a:pos x="T8" y="T9"/>
                  </a:cxn>
                </a:cxnLst>
                <a:rect b="b" l="0" r="r" t="0"/>
                <a:pathLst>
                  <a:path h="2" w="2">
                    <a:moveTo>
                      <a:pt x="0" y="0"/>
                    </a:moveTo>
                    <a:cubicBezTo>
                      <a:pt x="0" y="0"/>
                      <a:pt x="0" y="0"/>
                      <a:pt x="0" y="1"/>
                    </a:cubicBezTo>
                    <a:cubicBezTo>
                      <a:pt x="2" y="2"/>
                      <a:pt x="2" y="2"/>
                      <a:pt x="2" y="2"/>
                    </a:cubicBezTo>
                    <a:cubicBezTo>
                      <a:pt x="2" y="2"/>
                      <a:pt x="2" y="2"/>
                      <a:pt x="2" y="1"/>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63" name="Freeform 554">
                <a:extLst>
                  <a:ext uri="{FF2B5EF4-FFF2-40B4-BE49-F238E27FC236}">
                    <a16:creationId xmlns:a16="http://schemas.microsoft.com/office/drawing/2014/main" id="{62DD24DB-644B-4132-9CB2-D13E5EA6619F}"/>
                  </a:ext>
                </a:extLst>
              </p:cNvPr>
              <p:cNvSpPr/>
              <p:nvPr/>
            </p:nvSpPr>
            <p:spPr bwMode="auto">
              <a:xfrm>
                <a:off x="4207" y="1748"/>
                <a:ext cx="7" cy="4"/>
              </a:xfrm>
              <a:custGeom>
                <a:gdLst>
                  <a:gd fmla="*/ 0 w 2" name="T0"/>
                  <a:gd fmla="*/ 0 h 1" name="T1"/>
                  <a:gd fmla="*/ 0 w 2" name="T2"/>
                  <a:gd fmla="*/ 0 h 1" name="T3"/>
                  <a:gd fmla="*/ 2 w 2" name="T4"/>
                  <a:gd fmla="*/ 1 h 1" name="T5"/>
                  <a:gd fmla="*/ 2 w 2" name="T6"/>
                  <a:gd fmla="*/ 1 h 1" name="T7"/>
                  <a:gd fmla="*/ 0 w 2" name="T8"/>
                  <a:gd fmla="*/ 0 h 1" name="T9"/>
                </a:gdLst>
                <a:cxnLst>
                  <a:cxn ang="0">
                    <a:pos x="T0" y="T1"/>
                  </a:cxn>
                  <a:cxn ang="0">
                    <a:pos x="T2" y="T3"/>
                  </a:cxn>
                  <a:cxn ang="0">
                    <a:pos x="T4" y="T5"/>
                  </a:cxn>
                  <a:cxn ang="0">
                    <a:pos x="T6" y="T7"/>
                  </a:cxn>
                  <a:cxn ang="0">
                    <a:pos x="T8" y="T9"/>
                  </a:cxn>
                </a:cxnLst>
                <a:rect b="b" l="0" r="r" t="0"/>
                <a:pathLst>
                  <a:path h="1" w="2">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64" name="Freeform 555">
                <a:extLst>
                  <a:ext uri="{FF2B5EF4-FFF2-40B4-BE49-F238E27FC236}">
                    <a16:creationId xmlns:a16="http://schemas.microsoft.com/office/drawing/2014/main" id="{2C88662E-2A3B-4EA8-985D-832AA222F972}"/>
                  </a:ext>
                </a:extLst>
              </p:cNvPr>
              <p:cNvSpPr/>
              <p:nvPr/>
            </p:nvSpPr>
            <p:spPr bwMode="auto">
              <a:xfrm>
                <a:off x="4207" y="1748"/>
                <a:ext cx="7" cy="8"/>
              </a:xfrm>
              <a:custGeom>
                <a:gdLst>
                  <a:gd fmla="*/ 0 w 2" name="T0"/>
                  <a:gd fmla="*/ 0 h 2" name="T1"/>
                  <a:gd fmla="*/ 0 w 2" name="T2"/>
                  <a:gd fmla="*/ 1 h 2" name="T3"/>
                  <a:gd fmla="*/ 2 w 2" name="T4"/>
                  <a:gd fmla="*/ 2 h 2" name="T5"/>
                  <a:gd fmla="*/ 2 w 2" name="T6"/>
                  <a:gd fmla="*/ 1 h 2" name="T7"/>
                  <a:gd fmla="*/ 0 w 2" name="T8"/>
                  <a:gd fmla="*/ 0 h 2" name="T9"/>
                </a:gdLst>
                <a:cxnLst>
                  <a:cxn ang="0">
                    <a:pos x="T0" y="T1"/>
                  </a:cxn>
                  <a:cxn ang="0">
                    <a:pos x="T2" y="T3"/>
                  </a:cxn>
                  <a:cxn ang="0">
                    <a:pos x="T4" y="T5"/>
                  </a:cxn>
                  <a:cxn ang="0">
                    <a:pos x="T6" y="T7"/>
                  </a:cxn>
                  <a:cxn ang="0">
                    <a:pos x="T8" y="T9"/>
                  </a:cxn>
                </a:cxnLst>
                <a:rect b="b" l="0" r="r" t="0"/>
                <a:pathLst>
                  <a:path h="2" w="2">
                    <a:moveTo>
                      <a:pt x="0" y="0"/>
                    </a:moveTo>
                    <a:cubicBezTo>
                      <a:pt x="0" y="0"/>
                      <a:pt x="0" y="0"/>
                      <a:pt x="0" y="1"/>
                    </a:cubicBezTo>
                    <a:cubicBezTo>
                      <a:pt x="2" y="2"/>
                      <a:pt x="2" y="2"/>
                      <a:pt x="2" y="2"/>
                    </a:cubicBezTo>
                    <a:cubicBezTo>
                      <a:pt x="2" y="2"/>
                      <a:pt x="2" y="1"/>
                      <a:pt x="2" y="1"/>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65" name="Freeform 556">
                <a:extLst>
                  <a:ext uri="{FF2B5EF4-FFF2-40B4-BE49-F238E27FC236}">
                    <a16:creationId xmlns:a16="http://schemas.microsoft.com/office/drawing/2014/main" id="{6506FF3D-BCA5-4F10-97AC-8AB96FC648A1}"/>
                  </a:ext>
                </a:extLst>
              </p:cNvPr>
              <p:cNvSpPr/>
              <p:nvPr/>
            </p:nvSpPr>
            <p:spPr bwMode="auto">
              <a:xfrm>
                <a:off x="4207" y="1752"/>
                <a:ext cx="7" cy="4"/>
              </a:xfrm>
              <a:custGeom>
                <a:gdLst>
                  <a:gd fmla="*/ 0 w 2" name="T0"/>
                  <a:gd fmla="*/ 0 h 1" name="T1"/>
                  <a:gd fmla="*/ 0 w 2" name="T2"/>
                  <a:gd fmla="*/ 0 h 1" name="T3"/>
                  <a:gd fmla="*/ 2 w 2" name="T4"/>
                  <a:gd fmla="*/ 1 h 1" name="T5"/>
                  <a:gd fmla="*/ 2 w 2" name="T6"/>
                  <a:gd fmla="*/ 1 h 1" name="T7"/>
                  <a:gd fmla="*/ 0 w 2" name="T8"/>
                  <a:gd fmla="*/ 0 h 1" name="T9"/>
                </a:gdLst>
                <a:cxnLst>
                  <a:cxn ang="0">
                    <a:pos x="T0" y="T1"/>
                  </a:cxn>
                  <a:cxn ang="0">
                    <a:pos x="T2" y="T3"/>
                  </a:cxn>
                  <a:cxn ang="0">
                    <a:pos x="T4" y="T5"/>
                  </a:cxn>
                  <a:cxn ang="0">
                    <a:pos x="T6" y="T7"/>
                  </a:cxn>
                  <a:cxn ang="0">
                    <a:pos x="T8" y="T9"/>
                  </a:cxn>
                </a:cxnLst>
                <a:rect b="b" l="0" r="r" t="0"/>
                <a:pathLst>
                  <a:path h="1" w="2">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66" name="Freeform 557">
                <a:extLst>
                  <a:ext uri="{FF2B5EF4-FFF2-40B4-BE49-F238E27FC236}">
                    <a16:creationId xmlns:a16="http://schemas.microsoft.com/office/drawing/2014/main" id="{5A0EDC85-E41C-49C2-B716-9D98939D9794}"/>
                  </a:ext>
                </a:extLst>
              </p:cNvPr>
              <p:cNvSpPr/>
              <p:nvPr/>
            </p:nvSpPr>
            <p:spPr bwMode="auto">
              <a:xfrm>
                <a:off x="4207" y="1752"/>
                <a:ext cx="7" cy="7"/>
              </a:xfrm>
              <a:custGeom>
                <a:gdLst>
                  <a:gd fmla="*/ 0 w 2" name="T0"/>
                  <a:gd fmla="*/ 0 h 2" name="T1"/>
                  <a:gd fmla="*/ 0 w 2" name="T2"/>
                  <a:gd fmla="*/ 0 h 2" name="T3"/>
                  <a:gd fmla="*/ 1 w 2" name="T4"/>
                  <a:gd fmla="*/ 2 h 2" name="T5"/>
                  <a:gd fmla="*/ 2 w 2" name="T6"/>
                  <a:gd fmla="*/ 1 h 2" name="T7"/>
                  <a:gd fmla="*/ 0 w 2" name="T8"/>
                  <a:gd fmla="*/ 0 h 2" name="T9"/>
                </a:gdLst>
                <a:cxnLst>
                  <a:cxn ang="0">
                    <a:pos x="T0" y="T1"/>
                  </a:cxn>
                  <a:cxn ang="0">
                    <a:pos x="T2" y="T3"/>
                  </a:cxn>
                  <a:cxn ang="0">
                    <a:pos x="T4" y="T5"/>
                  </a:cxn>
                  <a:cxn ang="0">
                    <a:pos x="T6" y="T7"/>
                  </a:cxn>
                  <a:cxn ang="0">
                    <a:pos x="T8" y="T9"/>
                  </a:cxn>
                </a:cxnLst>
                <a:rect b="b" l="0" r="r" t="0"/>
                <a:pathLst>
                  <a:path h="2" w="2">
                    <a:moveTo>
                      <a:pt x="0" y="0"/>
                    </a:moveTo>
                    <a:cubicBezTo>
                      <a:pt x="0" y="0"/>
                      <a:pt x="0" y="0"/>
                      <a:pt x="0" y="0"/>
                    </a:cubicBezTo>
                    <a:cubicBezTo>
                      <a:pt x="1" y="2"/>
                      <a:pt x="1" y="2"/>
                      <a:pt x="1" y="2"/>
                    </a:cubicBezTo>
                    <a:cubicBezTo>
                      <a:pt x="1" y="2"/>
                      <a:pt x="2" y="1"/>
                      <a:pt x="2" y="1"/>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67" name="Freeform 558">
                <a:extLst>
                  <a:ext uri="{FF2B5EF4-FFF2-40B4-BE49-F238E27FC236}">
                    <a16:creationId xmlns:a16="http://schemas.microsoft.com/office/drawing/2014/main" id="{68561029-CCD7-4B57-96FB-C4EBE2B1BB33}"/>
                  </a:ext>
                </a:extLst>
              </p:cNvPr>
              <p:cNvSpPr/>
              <p:nvPr/>
            </p:nvSpPr>
            <p:spPr bwMode="auto">
              <a:xfrm>
                <a:off x="4203" y="1752"/>
                <a:ext cx="7" cy="7"/>
              </a:xfrm>
              <a:custGeom>
                <a:gdLst>
                  <a:gd fmla="*/ 1 w 2" name="T0"/>
                  <a:gd fmla="*/ 0 h 2" name="T1"/>
                  <a:gd fmla="*/ 0 w 2" name="T2"/>
                  <a:gd fmla="*/ 1 h 2" name="T3"/>
                  <a:gd fmla="*/ 2 w 2" name="T4"/>
                  <a:gd fmla="*/ 2 h 2" name="T5"/>
                  <a:gd fmla="*/ 2 w 2" name="T6"/>
                  <a:gd fmla="*/ 2 h 2" name="T7"/>
                  <a:gd fmla="*/ 1 w 2" name="T8"/>
                  <a:gd fmla="*/ 0 h 2" name="T9"/>
                </a:gdLst>
                <a:cxnLst>
                  <a:cxn ang="0">
                    <a:pos x="T0" y="T1"/>
                  </a:cxn>
                  <a:cxn ang="0">
                    <a:pos x="T2" y="T3"/>
                  </a:cxn>
                  <a:cxn ang="0">
                    <a:pos x="T4" y="T5"/>
                  </a:cxn>
                  <a:cxn ang="0">
                    <a:pos x="T6" y="T7"/>
                  </a:cxn>
                  <a:cxn ang="0">
                    <a:pos x="T8" y="T9"/>
                  </a:cxn>
                </a:cxnLst>
                <a:rect b="b" l="0" r="r" t="0"/>
                <a:pathLst>
                  <a:path h="2" w="2">
                    <a:moveTo>
                      <a:pt x="1" y="0"/>
                    </a:moveTo>
                    <a:cubicBezTo>
                      <a:pt x="1" y="1"/>
                      <a:pt x="1" y="1"/>
                      <a:pt x="0" y="1"/>
                    </a:cubicBezTo>
                    <a:cubicBezTo>
                      <a:pt x="2" y="2"/>
                      <a:pt x="2" y="2"/>
                      <a:pt x="2" y="2"/>
                    </a:cubicBezTo>
                    <a:cubicBezTo>
                      <a:pt x="2" y="2"/>
                      <a:pt x="2" y="2"/>
                      <a:pt x="2" y="2"/>
                    </a:cubicBezTo>
                    <a:lnTo>
                      <a:pt x="1"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68" name="Freeform 559">
                <a:extLst>
                  <a:ext uri="{FF2B5EF4-FFF2-40B4-BE49-F238E27FC236}">
                    <a16:creationId xmlns:a16="http://schemas.microsoft.com/office/drawing/2014/main" id="{A1D0D72A-B51D-4D2E-B747-8D1DC62722CF}"/>
                  </a:ext>
                </a:extLst>
              </p:cNvPr>
              <p:cNvSpPr/>
              <p:nvPr/>
            </p:nvSpPr>
            <p:spPr bwMode="auto">
              <a:xfrm>
                <a:off x="4203" y="1756"/>
                <a:ext cx="7" cy="7"/>
              </a:xfrm>
              <a:custGeom>
                <a:gdLst>
                  <a:gd fmla="*/ 0 w 2" name="T0"/>
                  <a:gd fmla="*/ 0 h 2" name="T1"/>
                  <a:gd fmla="*/ 0 w 2" name="T2"/>
                  <a:gd fmla="*/ 1 h 2" name="T3"/>
                  <a:gd fmla="*/ 2 w 2" name="T4"/>
                  <a:gd fmla="*/ 2 h 2" name="T5"/>
                  <a:gd fmla="*/ 2 w 2" name="T6"/>
                  <a:gd fmla="*/ 1 h 2" name="T7"/>
                  <a:gd fmla="*/ 0 w 2" name="T8"/>
                  <a:gd fmla="*/ 0 h 2" name="T9"/>
                </a:gdLst>
                <a:cxnLst>
                  <a:cxn ang="0">
                    <a:pos x="T0" y="T1"/>
                  </a:cxn>
                  <a:cxn ang="0">
                    <a:pos x="T2" y="T3"/>
                  </a:cxn>
                  <a:cxn ang="0">
                    <a:pos x="T4" y="T5"/>
                  </a:cxn>
                  <a:cxn ang="0">
                    <a:pos x="T6" y="T7"/>
                  </a:cxn>
                  <a:cxn ang="0">
                    <a:pos x="T8" y="T9"/>
                  </a:cxn>
                </a:cxnLst>
                <a:rect b="b" l="0" r="r" t="0"/>
                <a:pathLst>
                  <a:path h="2" w="2">
                    <a:moveTo>
                      <a:pt x="0" y="0"/>
                    </a:moveTo>
                    <a:cubicBezTo>
                      <a:pt x="0" y="0"/>
                      <a:pt x="0" y="0"/>
                      <a:pt x="0" y="1"/>
                    </a:cubicBezTo>
                    <a:cubicBezTo>
                      <a:pt x="2" y="2"/>
                      <a:pt x="2" y="2"/>
                      <a:pt x="2" y="2"/>
                    </a:cubicBezTo>
                    <a:cubicBezTo>
                      <a:pt x="2" y="2"/>
                      <a:pt x="2" y="1"/>
                      <a:pt x="2" y="1"/>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69" name="Freeform 560">
                <a:extLst>
                  <a:ext uri="{FF2B5EF4-FFF2-40B4-BE49-F238E27FC236}">
                    <a16:creationId xmlns:a16="http://schemas.microsoft.com/office/drawing/2014/main" id="{7E8360B0-534F-43F4-A5D4-283900A1BB87}"/>
                  </a:ext>
                </a:extLst>
              </p:cNvPr>
              <p:cNvSpPr/>
              <p:nvPr/>
            </p:nvSpPr>
            <p:spPr bwMode="auto">
              <a:xfrm>
                <a:off x="4203" y="1759"/>
                <a:ext cx="7" cy="4"/>
              </a:xfrm>
              <a:custGeom>
                <a:gdLst>
                  <a:gd fmla="*/ 0 w 2" name="T0"/>
                  <a:gd fmla="*/ 0 h 1" name="T1"/>
                  <a:gd fmla="*/ 0 w 2" name="T2"/>
                  <a:gd fmla="*/ 0 h 1" name="T3"/>
                  <a:gd fmla="*/ 2 w 2" name="T4"/>
                  <a:gd fmla="*/ 1 h 1" name="T5"/>
                  <a:gd fmla="*/ 2 w 2" name="T6"/>
                  <a:gd fmla="*/ 1 h 1" name="T7"/>
                  <a:gd fmla="*/ 0 w 2" name="T8"/>
                  <a:gd fmla="*/ 0 h 1" name="T9"/>
                </a:gdLst>
                <a:cxnLst>
                  <a:cxn ang="0">
                    <a:pos x="T0" y="T1"/>
                  </a:cxn>
                  <a:cxn ang="0">
                    <a:pos x="T2" y="T3"/>
                  </a:cxn>
                  <a:cxn ang="0">
                    <a:pos x="T4" y="T5"/>
                  </a:cxn>
                  <a:cxn ang="0">
                    <a:pos x="T6" y="T7"/>
                  </a:cxn>
                  <a:cxn ang="0">
                    <a:pos x="T8" y="T9"/>
                  </a:cxn>
                </a:cxnLst>
                <a:rect b="b" l="0" r="r" t="0"/>
                <a:pathLst>
                  <a:path h="1" w="2">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70" name="Freeform 561">
                <a:extLst>
                  <a:ext uri="{FF2B5EF4-FFF2-40B4-BE49-F238E27FC236}">
                    <a16:creationId xmlns:a16="http://schemas.microsoft.com/office/drawing/2014/main" id="{E8AB80FE-7E1D-4F73-B507-251AF3C4DB0F}"/>
                  </a:ext>
                </a:extLst>
              </p:cNvPr>
              <p:cNvSpPr/>
              <p:nvPr/>
            </p:nvSpPr>
            <p:spPr bwMode="auto">
              <a:xfrm>
                <a:off x="4203" y="1759"/>
                <a:ext cx="7" cy="8"/>
              </a:xfrm>
              <a:custGeom>
                <a:gdLst>
                  <a:gd fmla="*/ 0 w 2" name="T0"/>
                  <a:gd fmla="*/ 0 h 2" name="T1"/>
                  <a:gd fmla="*/ 0 w 2" name="T2"/>
                  <a:gd fmla="*/ 1 h 2" name="T3"/>
                  <a:gd fmla="*/ 2 w 2" name="T4"/>
                  <a:gd fmla="*/ 2 h 2" name="T5"/>
                  <a:gd fmla="*/ 2 w 2" name="T6"/>
                  <a:gd fmla="*/ 1 h 2" name="T7"/>
                  <a:gd fmla="*/ 0 w 2" name="T8"/>
                  <a:gd fmla="*/ 0 h 2" name="T9"/>
                </a:gdLst>
                <a:cxnLst>
                  <a:cxn ang="0">
                    <a:pos x="T0" y="T1"/>
                  </a:cxn>
                  <a:cxn ang="0">
                    <a:pos x="T2" y="T3"/>
                  </a:cxn>
                  <a:cxn ang="0">
                    <a:pos x="T4" y="T5"/>
                  </a:cxn>
                  <a:cxn ang="0">
                    <a:pos x="T6" y="T7"/>
                  </a:cxn>
                  <a:cxn ang="0">
                    <a:pos x="T8" y="T9"/>
                  </a:cxn>
                </a:cxnLst>
                <a:rect b="b" l="0" r="r" t="0"/>
                <a:pathLst>
                  <a:path h="2" w="2">
                    <a:moveTo>
                      <a:pt x="0" y="0"/>
                    </a:moveTo>
                    <a:cubicBezTo>
                      <a:pt x="0" y="0"/>
                      <a:pt x="0" y="1"/>
                      <a:pt x="0" y="1"/>
                    </a:cubicBezTo>
                    <a:cubicBezTo>
                      <a:pt x="2" y="2"/>
                      <a:pt x="2" y="2"/>
                      <a:pt x="2" y="2"/>
                    </a:cubicBezTo>
                    <a:cubicBezTo>
                      <a:pt x="2" y="2"/>
                      <a:pt x="2" y="2"/>
                      <a:pt x="2" y="1"/>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71" name="Freeform 562">
                <a:extLst>
                  <a:ext uri="{FF2B5EF4-FFF2-40B4-BE49-F238E27FC236}">
                    <a16:creationId xmlns:a16="http://schemas.microsoft.com/office/drawing/2014/main" id="{94DBC7B9-6B25-4D54-921D-472C543E317C}"/>
                  </a:ext>
                </a:extLst>
              </p:cNvPr>
              <p:cNvSpPr/>
              <p:nvPr/>
            </p:nvSpPr>
            <p:spPr bwMode="auto">
              <a:xfrm>
                <a:off x="4203" y="1763"/>
                <a:ext cx="7" cy="8"/>
              </a:xfrm>
              <a:custGeom>
                <a:gdLst>
                  <a:gd fmla="*/ 0 w 2" name="T0"/>
                  <a:gd fmla="*/ 0 h 2" name="T1"/>
                  <a:gd fmla="*/ 0 w 2" name="T2"/>
                  <a:gd fmla="*/ 0 h 2" name="T3"/>
                  <a:gd fmla="*/ 1 w 2" name="T4"/>
                  <a:gd fmla="*/ 2 h 2" name="T5"/>
                  <a:gd fmla="*/ 2 w 2" name="T6"/>
                  <a:gd fmla="*/ 1 h 2" name="T7"/>
                  <a:gd fmla="*/ 0 w 2" name="T8"/>
                  <a:gd fmla="*/ 0 h 2" name="T9"/>
                </a:gdLst>
                <a:cxnLst>
                  <a:cxn ang="0">
                    <a:pos x="T0" y="T1"/>
                  </a:cxn>
                  <a:cxn ang="0">
                    <a:pos x="T2" y="T3"/>
                  </a:cxn>
                  <a:cxn ang="0">
                    <a:pos x="T4" y="T5"/>
                  </a:cxn>
                  <a:cxn ang="0">
                    <a:pos x="T6" y="T7"/>
                  </a:cxn>
                  <a:cxn ang="0">
                    <a:pos x="T8" y="T9"/>
                  </a:cxn>
                </a:cxnLst>
                <a:rect b="b" l="0" r="r" t="0"/>
                <a:pathLst>
                  <a:path h="2" w="2">
                    <a:moveTo>
                      <a:pt x="0" y="0"/>
                    </a:moveTo>
                    <a:cubicBezTo>
                      <a:pt x="0" y="0"/>
                      <a:pt x="0" y="0"/>
                      <a:pt x="0" y="0"/>
                    </a:cubicBezTo>
                    <a:cubicBezTo>
                      <a:pt x="1" y="2"/>
                      <a:pt x="1" y="2"/>
                      <a:pt x="1" y="2"/>
                    </a:cubicBezTo>
                    <a:cubicBezTo>
                      <a:pt x="2" y="1"/>
                      <a:pt x="2" y="1"/>
                      <a:pt x="2" y="1"/>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72" name="Freeform 563">
                <a:extLst>
                  <a:ext uri="{FF2B5EF4-FFF2-40B4-BE49-F238E27FC236}">
                    <a16:creationId xmlns:a16="http://schemas.microsoft.com/office/drawing/2014/main" id="{CDDF5CB2-C2FA-497D-A01F-8431E98533F7}"/>
                  </a:ext>
                </a:extLst>
              </p:cNvPr>
              <p:cNvSpPr/>
              <p:nvPr/>
            </p:nvSpPr>
            <p:spPr bwMode="auto">
              <a:xfrm>
                <a:off x="4199" y="1763"/>
                <a:ext cx="8" cy="8"/>
              </a:xfrm>
              <a:custGeom>
                <a:gdLst>
                  <a:gd fmla="*/ 1 w 2" name="T0"/>
                  <a:gd fmla="*/ 0 h 2" name="T1"/>
                  <a:gd fmla="*/ 0 w 2" name="T2"/>
                  <a:gd fmla="*/ 1 h 2" name="T3"/>
                  <a:gd fmla="*/ 2 w 2" name="T4"/>
                  <a:gd fmla="*/ 2 h 2" name="T5"/>
                  <a:gd fmla="*/ 2 w 2" name="T6"/>
                  <a:gd fmla="*/ 2 h 2" name="T7"/>
                  <a:gd fmla="*/ 1 w 2" name="T8"/>
                  <a:gd fmla="*/ 0 h 2" name="T9"/>
                </a:gdLst>
                <a:cxnLst>
                  <a:cxn ang="0">
                    <a:pos x="T0" y="T1"/>
                  </a:cxn>
                  <a:cxn ang="0">
                    <a:pos x="T2" y="T3"/>
                  </a:cxn>
                  <a:cxn ang="0">
                    <a:pos x="T4" y="T5"/>
                  </a:cxn>
                  <a:cxn ang="0">
                    <a:pos x="T6" y="T7"/>
                  </a:cxn>
                  <a:cxn ang="0">
                    <a:pos x="T8" y="T9"/>
                  </a:cxn>
                </a:cxnLst>
                <a:rect b="b" l="0" r="r" t="0"/>
                <a:pathLst>
                  <a:path h="2" w="2">
                    <a:moveTo>
                      <a:pt x="1" y="0"/>
                    </a:moveTo>
                    <a:cubicBezTo>
                      <a:pt x="1" y="1"/>
                      <a:pt x="0" y="1"/>
                      <a:pt x="0" y="1"/>
                    </a:cubicBezTo>
                    <a:cubicBezTo>
                      <a:pt x="2" y="2"/>
                      <a:pt x="2" y="2"/>
                      <a:pt x="2" y="2"/>
                    </a:cubicBezTo>
                    <a:cubicBezTo>
                      <a:pt x="2" y="2"/>
                      <a:pt x="2" y="2"/>
                      <a:pt x="2" y="2"/>
                    </a:cubicBezTo>
                    <a:lnTo>
                      <a:pt x="1"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73" name="Freeform 564">
                <a:extLst>
                  <a:ext uri="{FF2B5EF4-FFF2-40B4-BE49-F238E27FC236}">
                    <a16:creationId xmlns:a16="http://schemas.microsoft.com/office/drawing/2014/main" id="{9893FB2B-BF83-4950-B26D-6763D2E9F2F7}"/>
                  </a:ext>
                </a:extLst>
              </p:cNvPr>
              <p:cNvSpPr/>
              <p:nvPr/>
            </p:nvSpPr>
            <p:spPr bwMode="auto">
              <a:xfrm>
                <a:off x="4199" y="1767"/>
                <a:ext cx="8" cy="8"/>
              </a:xfrm>
              <a:custGeom>
                <a:gdLst>
                  <a:gd fmla="*/ 0 w 2" name="T0"/>
                  <a:gd fmla="*/ 0 h 2" name="T1"/>
                  <a:gd fmla="*/ 0 w 2" name="T2"/>
                  <a:gd fmla="*/ 1 h 2" name="T3"/>
                  <a:gd fmla="*/ 2 w 2" name="T4"/>
                  <a:gd fmla="*/ 2 h 2" name="T5"/>
                  <a:gd fmla="*/ 2 w 2" name="T6"/>
                  <a:gd fmla="*/ 1 h 2" name="T7"/>
                  <a:gd fmla="*/ 0 w 2" name="T8"/>
                  <a:gd fmla="*/ 0 h 2" name="T9"/>
                </a:gdLst>
                <a:cxnLst>
                  <a:cxn ang="0">
                    <a:pos x="T0" y="T1"/>
                  </a:cxn>
                  <a:cxn ang="0">
                    <a:pos x="T2" y="T3"/>
                  </a:cxn>
                  <a:cxn ang="0">
                    <a:pos x="T4" y="T5"/>
                  </a:cxn>
                  <a:cxn ang="0">
                    <a:pos x="T6" y="T7"/>
                  </a:cxn>
                  <a:cxn ang="0">
                    <a:pos x="T8" y="T9"/>
                  </a:cxn>
                </a:cxnLst>
                <a:rect b="b" l="0" r="r" t="0"/>
                <a:pathLst>
                  <a:path h="2" w="2">
                    <a:moveTo>
                      <a:pt x="0" y="0"/>
                    </a:moveTo>
                    <a:cubicBezTo>
                      <a:pt x="0" y="0"/>
                      <a:pt x="0" y="0"/>
                      <a:pt x="0" y="1"/>
                    </a:cubicBezTo>
                    <a:cubicBezTo>
                      <a:pt x="2" y="2"/>
                      <a:pt x="2" y="2"/>
                      <a:pt x="2" y="2"/>
                    </a:cubicBezTo>
                    <a:cubicBezTo>
                      <a:pt x="2" y="2"/>
                      <a:pt x="2" y="1"/>
                      <a:pt x="2" y="1"/>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74" name="Freeform 565">
                <a:extLst>
                  <a:ext uri="{FF2B5EF4-FFF2-40B4-BE49-F238E27FC236}">
                    <a16:creationId xmlns:a16="http://schemas.microsoft.com/office/drawing/2014/main" id="{EFD20517-4BE0-4807-8029-372C35616AEE}"/>
                  </a:ext>
                </a:extLst>
              </p:cNvPr>
              <p:cNvSpPr/>
              <p:nvPr/>
            </p:nvSpPr>
            <p:spPr bwMode="auto">
              <a:xfrm>
                <a:off x="4195" y="1771"/>
                <a:ext cx="12" cy="7"/>
              </a:xfrm>
              <a:custGeom>
                <a:gdLst>
                  <a:gd fmla="*/ 1 w 3" name="T0"/>
                  <a:gd fmla="*/ 0 h 2" name="T1"/>
                  <a:gd fmla="*/ 0 w 3" name="T2"/>
                  <a:gd fmla="*/ 1 h 2" name="T3"/>
                  <a:gd fmla="*/ 2 w 3" name="T4"/>
                  <a:gd fmla="*/ 2 h 2" name="T5"/>
                  <a:gd fmla="*/ 3 w 3" name="T6"/>
                  <a:gd fmla="*/ 1 h 2" name="T7"/>
                  <a:gd fmla="*/ 1 w 3" name="T8"/>
                  <a:gd fmla="*/ 0 h 2" name="T9"/>
                </a:gdLst>
                <a:cxnLst>
                  <a:cxn ang="0">
                    <a:pos x="T0" y="T1"/>
                  </a:cxn>
                  <a:cxn ang="0">
                    <a:pos x="T2" y="T3"/>
                  </a:cxn>
                  <a:cxn ang="0">
                    <a:pos x="T4" y="T5"/>
                  </a:cxn>
                  <a:cxn ang="0">
                    <a:pos x="T6" y="T7"/>
                  </a:cxn>
                  <a:cxn ang="0">
                    <a:pos x="T8" y="T9"/>
                  </a:cxn>
                </a:cxnLst>
                <a:rect b="b" l="0" r="r" t="0"/>
                <a:pathLst>
                  <a:path h="2" w="3">
                    <a:moveTo>
                      <a:pt x="1" y="0"/>
                    </a:moveTo>
                    <a:cubicBezTo>
                      <a:pt x="1" y="0"/>
                      <a:pt x="1" y="0"/>
                      <a:pt x="0" y="1"/>
                    </a:cubicBezTo>
                    <a:cubicBezTo>
                      <a:pt x="2" y="2"/>
                      <a:pt x="2" y="2"/>
                      <a:pt x="2" y="2"/>
                    </a:cubicBezTo>
                    <a:cubicBezTo>
                      <a:pt x="2" y="2"/>
                      <a:pt x="3" y="1"/>
                      <a:pt x="3" y="1"/>
                    </a:cubicBezTo>
                    <a:lnTo>
                      <a:pt x="1"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75" name="Freeform 566">
                <a:extLst>
                  <a:ext uri="{FF2B5EF4-FFF2-40B4-BE49-F238E27FC236}">
                    <a16:creationId xmlns:a16="http://schemas.microsoft.com/office/drawing/2014/main" id="{62A14145-9C6F-432A-89A8-B1CFB4172991}"/>
                  </a:ext>
                </a:extLst>
              </p:cNvPr>
              <p:cNvSpPr/>
              <p:nvPr/>
            </p:nvSpPr>
            <p:spPr bwMode="auto">
              <a:xfrm>
                <a:off x="4191" y="1775"/>
                <a:ext cx="12" cy="11"/>
              </a:xfrm>
              <a:custGeom>
                <a:gdLst>
                  <a:gd fmla="*/ 1 w 3" name="T0"/>
                  <a:gd fmla="*/ 0 h 3" name="T1"/>
                  <a:gd fmla="*/ 0 w 3" name="T2"/>
                  <a:gd fmla="*/ 2 h 3" name="T3"/>
                  <a:gd fmla="*/ 2 w 3" name="T4"/>
                  <a:gd fmla="*/ 3 h 3" name="T5"/>
                  <a:gd fmla="*/ 3 w 3" name="T6"/>
                  <a:gd fmla="*/ 1 h 3" name="T7"/>
                  <a:gd fmla="*/ 1 w 3" name="T8"/>
                  <a:gd fmla="*/ 0 h 3" name="T9"/>
                </a:gdLst>
                <a:cxnLst>
                  <a:cxn ang="0">
                    <a:pos x="T0" y="T1"/>
                  </a:cxn>
                  <a:cxn ang="0">
                    <a:pos x="T2" y="T3"/>
                  </a:cxn>
                  <a:cxn ang="0">
                    <a:pos x="T4" y="T5"/>
                  </a:cxn>
                  <a:cxn ang="0">
                    <a:pos x="T6" y="T7"/>
                  </a:cxn>
                  <a:cxn ang="0">
                    <a:pos x="T8" y="T9"/>
                  </a:cxn>
                </a:cxnLst>
                <a:rect b="b" l="0" r="r" t="0"/>
                <a:pathLst>
                  <a:path h="3" w="3">
                    <a:moveTo>
                      <a:pt x="1" y="0"/>
                    </a:moveTo>
                    <a:cubicBezTo>
                      <a:pt x="1" y="0"/>
                      <a:pt x="0" y="1"/>
                      <a:pt x="0" y="2"/>
                    </a:cubicBezTo>
                    <a:cubicBezTo>
                      <a:pt x="2" y="3"/>
                      <a:pt x="2" y="3"/>
                      <a:pt x="2" y="3"/>
                    </a:cubicBezTo>
                    <a:cubicBezTo>
                      <a:pt x="2" y="2"/>
                      <a:pt x="3" y="2"/>
                      <a:pt x="3" y="1"/>
                    </a:cubicBezTo>
                    <a:lnTo>
                      <a:pt x="1"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76" name="Freeform 567">
                <a:extLst>
                  <a:ext uri="{FF2B5EF4-FFF2-40B4-BE49-F238E27FC236}">
                    <a16:creationId xmlns:a16="http://schemas.microsoft.com/office/drawing/2014/main" id="{3015915E-A09F-4AFD-96F3-92D40F087602}"/>
                  </a:ext>
                </a:extLst>
              </p:cNvPr>
              <p:cNvSpPr/>
              <p:nvPr/>
            </p:nvSpPr>
            <p:spPr bwMode="auto">
              <a:xfrm>
                <a:off x="4188" y="1782"/>
                <a:ext cx="11" cy="8"/>
              </a:xfrm>
              <a:custGeom>
                <a:gdLst>
                  <a:gd fmla="*/ 1 w 3" name="T0"/>
                  <a:gd fmla="*/ 0 h 2" name="T1"/>
                  <a:gd fmla="*/ 0 w 3" name="T2"/>
                  <a:gd fmla="*/ 1 h 2" name="T3"/>
                  <a:gd fmla="*/ 2 w 3" name="T4"/>
                  <a:gd fmla="*/ 2 h 2" name="T5"/>
                  <a:gd fmla="*/ 3 w 3" name="T6"/>
                  <a:gd fmla="*/ 1 h 2" name="T7"/>
                  <a:gd fmla="*/ 1 w 3" name="T8"/>
                  <a:gd fmla="*/ 0 h 2" name="T9"/>
                </a:gdLst>
                <a:cxnLst>
                  <a:cxn ang="0">
                    <a:pos x="T0" y="T1"/>
                  </a:cxn>
                  <a:cxn ang="0">
                    <a:pos x="T2" y="T3"/>
                  </a:cxn>
                  <a:cxn ang="0">
                    <a:pos x="T4" y="T5"/>
                  </a:cxn>
                  <a:cxn ang="0">
                    <a:pos x="T6" y="T7"/>
                  </a:cxn>
                  <a:cxn ang="0">
                    <a:pos x="T8" y="T9"/>
                  </a:cxn>
                </a:cxnLst>
                <a:rect b="b" l="0" r="r" t="0"/>
                <a:pathLst>
                  <a:path h="2" w="3">
                    <a:moveTo>
                      <a:pt x="1" y="0"/>
                    </a:moveTo>
                    <a:cubicBezTo>
                      <a:pt x="1" y="0"/>
                      <a:pt x="0" y="0"/>
                      <a:pt x="0" y="1"/>
                    </a:cubicBezTo>
                    <a:cubicBezTo>
                      <a:pt x="2" y="2"/>
                      <a:pt x="2" y="2"/>
                      <a:pt x="2" y="2"/>
                    </a:cubicBezTo>
                    <a:cubicBezTo>
                      <a:pt x="2" y="2"/>
                      <a:pt x="3" y="1"/>
                      <a:pt x="3" y="1"/>
                    </a:cubicBezTo>
                    <a:lnTo>
                      <a:pt x="1"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77" name="Freeform 568">
                <a:extLst>
                  <a:ext uri="{FF2B5EF4-FFF2-40B4-BE49-F238E27FC236}">
                    <a16:creationId xmlns:a16="http://schemas.microsoft.com/office/drawing/2014/main" id="{F91782CC-A5AA-4729-BEF5-107C869DB69D}"/>
                  </a:ext>
                </a:extLst>
              </p:cNvPr>
              <p:cNvSpPr/>
              <p:nvPr/>
            </p:nvSpPr>
            <p:spPr bwMode="auto">
              <a:xfrm>
                <a:off x="4184" y="1786"/>
                <a:ext cx="11" cy="7"/>
              </a:xfrm>
              <a:custGeom>
                <a:gdLst>
                  <a:gd fmla="*/ 1 w 3" name="T0"/>
                  <a:gd fmla="*/ 0 h 2" name="T1"/>
                  <a:gd fmla="*/ 0 w 3" name="T2"/>
                  <a:gd fmla="*/ 0 h 2" name="T3"/>
                  <a:gd fmla="*/ 2 w 3" name="T4"/>
                  <a:gd fmla="*/ 2 h 2" name="T5"/>
                  <a:gd fmla="*/ 3 w 3" name="T6"/>
                  <a:gd fmla="*/ 1 h 2" name="T7"/>
                  <a:gd fmla="*/ 1 w 3" name="T8"/>
                  <a:gd fmla="*/ 0 h 2" name="T9"/>
                </a:gdLst>
                <a:cxnLst>
                  <a:cxn ang="0">
                    <a:pos x="T0" y="T1"/>
                  </a:cxn>
                  <a:cxn ang="0">
                    <a:pos x="T2" y="T3"/>
                  </a:cxn>
                  <a:cxn ang="0">
                    <a:pos x="T4" y="T5"/>
                  </a:cxn>
                  <a:cxn ang="0">
                    <a:pos x="T6" y="T7"/>
                  </a:cxn>
                  <a:cxn ang="0">
                    <a:pos x="T8" y="T9"/>
                  </a:cxn>
                </a:cxnLst>
                <a:rect b="b" l="0" r="r" t="0"/>
                <a:pathLst>
                  <a:path h="2" w="3">
                    <a:moveTo>
                      <a:pt x="1" y="0"/>
                    </a:moveTo>
                    <a:cubicBezTo>
                      <a:pt x="1" y="0"/>
                      <a:pt x="1" y="0"/>
                      <a:pt x="0" y="0"/>
                    </a:cubicBezTo>
                    <a:cubicBezTo>
                      <a:pt x="2" y="2"/>
                      <a:pt x="2" y="2"/>
                      <a:pt x="2" y="2"/>
                    </a:cubicBezTo>
                    <a:cubicBezTo>
                      <a:pt x="3" y="1"/>
                      <a:pt x="3" y="1"/>
                      <a:pt x="3" y="1"/>
                    </a:cubicBezTo>
                    <a:lnTo>
                      <a:pt x="1"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78" name="Freeform 569">
                <a:extLst>
                  <a:ext uri="{FF2B5EF4-FFF2-40B4-BE49-F238E27FC236}">
                    <a16:creationId xmlns:a16="http://schemas.microsoft.com/office/drawing/2014/main" id="{61B8AC41-5D18-4F07-BC4B-9CCD1FA6A69F}"/>
                  </a:ext>
                </a:extLst>
              </p:cNvPr>
              <p:cNvSpPr/>
              <p:nvPr/>
            </p:nvSpPr>
            <p:spPr bwMode="auto">
              <a:xfrm>
                <a:off x="4184" y="1786"/>
                <a:ext cx="7" cy="7"/>
              </a:xfrm>
              <a:custGeom>
                <a:gdLst>
                  <a:gd fmla="*/ 0 w 2" name="T0"/>
                  <a:gd fmla="*/ 0 h 2" name="T1"/>
                  <a:gd fmla="*/ 0 w 2" name="T2"/>
                  <a:gd fmla="*/ 1 h 2" name="T3"/>
                  <a:gd fmla="*/ 2 w 2" name="T4"/>
                  <a:gd fmla="*/ 2 h 2" name="T5"/>
                  <a:gd fmla="*/ 2 w 2" name="T6"/>
                  <a:gd fmla="*/ 2 h 2" name="T7"/>
                  <a:gd fmla="*/ 0 w 2" name="T8"/>
                  <a:gd fmla="*/ 0 h 2" name="T9"/>
                </a:gdLst>
                <a:cxnLst>
                  <a:cxn ang="0">
                    <a:pos x="T0" y="T1"/>
                  </a:cxn>
                  <a:cxn ang="0">
                    <a:pos x="T2" y="T3"/>
                  </a:cxn>
                  <a:cxn ang="0">
                    <a:pos x="T4" y="T5"/>
                  </a:cxn>
                  <a:cxn ang="0">
                    <a:pos x="T6" y="T7"/>
                  </a:cxn>
                  <a:cxn ang="0">
                    <a:pos x="T8" y="T9"/>
                  </a:cxn>
                </a:cxnLst>
                <a:rect b="b" l="0" r="r" t="0"/>
                <a:pathLst>
                  <a:path h="2" w="2">
                    <a:moveTo>
                      <a:pt x="0" y="0"/>
                    </a:moveTo>
                    <a:cubicBezTo>
                      <a:pt x="0" y="0"/>
                      <a:pt x="0" y="1"/>
                      <a:pt x="0" y="1"/>
                    </a:cubicBezTo>
                    <a:cubicBezTo>
                      <a:pt x="2" y="2"/>
                      <a:pt x="2" y="2"/>
                      <a:pt x="2" y="2"/>
                    </a:cubicBezTo>
                    <a:cubicBezTo>
                      <a:pt x="2" y="2"/>
                      <a:pt x="2" y="2"/>
                      <a:pt x="2" y="2"/>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79" name="Freeform 570">
                <a:extLst>
                  <a:ext uri="{FF2B5EF4-FFF2-40B4-BE49-F238E27FC236}">
                    <a16:creationId xmlns:a16="http://schemas.microsoft.com/office/drawing/2014/main" id="{84DA15BA-4E0B-4910-B346-7EDEB6D801C8}"/>
                  </a:ext>
                </a:extLst>
              </p:cNvPr>
              <p:cNvSpPr/>
              <p:nvPr/>
            </p:nvSpPr>
            <p:spPr bwMode="auto">
              <a:xfrm>
                <a:off x="4180" y="1790"/>
                <a:ext cx="11" cy="7"/>
              </a:xfrm>
              <a:custGeom>
                <a:gdLst>
                  <a:gd fmla="*/ 1 w 3" name="T0"/>
                  <a:gd fmla="*/ 0 h 2" name="T1"/>
                  <a:gd fmla="*/ 0 w 3" name="T2"/>
                  <a:gd fmla="*/ 0 h 2" name="T3"/>
                  <a:gd fmla="*/ 2 w 3" name="T4"/>
                  <a:gd fmla="*/ 2 h 2" name="T5"/>
                  <a:gd fmla="*/ 3 w 3" name="T6"/>
                  <a:gd fmla="*/ 1 h 2" name="T7"/>
                  <a:gd fmla="*/ 1 w 3" name="T8"/>
                  <a:gd fmla="*/ 0 h 2" name="T9"/>
                </a:gdLst>
                <a:cxnLst>
                  <a:cxn ang="0">
                    <a:pos x="T0" y="T1"/>
                  </a:cxn>
                  <a:cxn ang="0">
                    <a:pos x="T2" y="T3"/>
                  </a:cxn>
                  <a:cxn ang="0">
                    <a:pos x="T4" y="T5"/>
                  </a:cxn>
                  <a:cxn ang="0">
                    <a:pos x="T6" y="T7"/>
                  </a:cxn>
                  <a:cxn ang="0">
                    <a:pos x="T8" y="T9"/>
                  </a:cxn>
                </a:cxnLst>
                <a:rect b="b" l="0" r="r" t="0"/>
                <a:pathLst>
                  <a:path h="2" w="3">
                    <a:moveTo>
                      <a:pt x="1" y="0"/>
                    </a:moveTo>
                    <a:cubicBezTo>
                      <a:pt x="1" y="0"/>
                      <a:pt x="1" y="0"/>
                      <a:pt x="0" y="0"/>
                    </a:cubicBezTo>
                    <a:cubicBezTo>
                      <a:pt x="2" y="2"/>
                      <a:pt x="2" y="2"/>
                      <a:pt x="2" y="2"/>
                    </a:cubicBezTo>
                    <a:cubicBezTo>
                      <a:pt x="2" y="1"/>
                      <a:pt x="3" y="1"/>
                      <a:pt x="3" y="1"/>
                    </a:cubicBezTo>
                    <a:lnTo>
                      <a:pt x="1"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80" name="Freeform 571">
                <a:extLst>
                  <a:ext uri="{FF2B5EF4-FFF2-40B4-BE49-F238E27FC236}">
                    <a16:creationId xmlns:a16="http://schemas.microsoft.com/office/drawing/2014/main" id="{9CAE04C9-A1F4-43C2-B373-E42F0CC29119}"/>
                  </a:ext>
                </a:extLst>
              </p:cNvPr>
              <p:cNvSpPr/>
              <p:nvPr/>
            </p:nvSpPr>
            <p:spPr bwMode="auto">
              <a:xfrm>
                <a:off x="4180" y="1790"/>
                <a:ext cx="8" cy="7"/>
              </a:xfrm>
              <a:custGeom>
                <a:gdLst>
                  <a:gd fmla="*/ 0 w 2" name="T0"/>
                  <a:gd fmla="*/ 0 h 2" name="T1"/>
                  <a:gd fmla="*/ 0 w 2" name="T2"/>
                  <a:gd fmla="*/ 1 h 2" name="T3"/>
                  <a:gd fmla="*/ 2 w 2" name="T4"/>
                  <a:gd fmla="*/ 2 h 2" name="T5"/>
                  <a:gd fmla="*/ 2 w 2" name="T6"/>
                  <a:gd fmla="*/ 2 h 2" name="T7"/>
                  <a:gd fmla="*/ 0 w 2" name="T8"/>
                  <a:gd fmla="*/ 0 h 2" name="T9"/>
                </a:gdLst>
                <a:cxnLst>
                  <a:cxn ang="0">
                    <a:pos x="T0" y="T1"/>
                  </a:cxn>
                  <a:cxn ang="0">
                    <a:pos x="T2" y="T3"/>
                  </a:cxn>
                  <a:cxn ang="0">
                    <a:pos x="T4" y="T5"/>
                  </a:cxn>
                  <a:cxn ang="0">
                    <a:pos x="T6" y="T7"/>
                  </a:cxn>
                  <a:cxn ang="0">
                    <a:pos x="T8" y="T9"/>
                  </a:cxn>
                </a:cxnLst>
                <a:rect b="b" l="0" r="r" t="0"/>
                <a:pathLst>
                  <a:path h="2" w="2">
                    <a:moveTo>
                      <a:pt x="0" y="0"/>
                    </a:moveTo>
                    <a:cubicBezTo>
                      <a:pt x="0" y="0"/>
                      <a:pt x="0" y="1"/>
                      <a:pt x="0" y="1"/>
                    </a:cubicBezTo>
                    <a:cubicBezTo>
                      <a:pt x="2" y="2"/>
                      <a:pt x="2" y="2"/>
                      <a:pt x="2" y="2"/>
                    </a:cubicBezTo>
                    <a:cubicBezTo>
                      <a:pt x="2" y="2"/>
                      <a:pt x="2" y="2"/>
                      <a:pt x="2" y="2"/>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81" name="Freeform 572">
                <a:extLst>
                  <a:ext uri="{FF2B5EF4-FFF2-40B4-BE49-F238E27FC236}">
                    <a16:creationId xmlns:a16="http://schemas.microsoft.com/office/drawing/2014/main" id="{96130843-69E5-4577-8FA3-07589122E58C}"/>
                  </a:ext>
                </a:extLst>
              </p:cNvPr>
              <p:cNvSpPr/>
              <p:nvPr/>
            </p:nvSpPr>
            <p:spPr bwMode="auto">
              <a:xfrm>
                <a:off x="4176" y="1793"/>
                <a:ext cx="12" cy="4"/>
              </a:xfrm>
              <a:custGeom>
                <a:gdLst>
                  <a:gd fmla="*/ 1 w 3" name="T0"/>
                  <a:gd fmla="*/ 0 h 1" name="T1"/>
                  <a:gd fmla="*/ 0 w 3" name="T2"/>
                  <a:gd fmla="*/ 0 h 1" name="T3"/>
                  <a:gd fmla="*/ 2 w 3" name="T4"/>
                  <a:gd fmla="*/ 1 h 1" name="T5"/>
                  <a:gd fmla="*/ 3 w 3" name="T6"/>
                  <a:gd fmla="*/ 1 h 1" name="T7"/>
                  <a:gd fmla="*/ 1 w 3" name="T8"/>
                  <a:gd fmla="*/ 0 h 1" name="T9"/>
                </a:gdLst>
                <a:cxnLst>
                  <a:cxn ang="0">
                    <a:pos x="T0" y="T1"/>
                  </a:cxn>
                  <a:cxn ang="0">
                    <a:pos x="T2" y="T3"/>
                  </a:cxn>
                  <a:cxn ang="0">
                    <a:pos x="T4" y="T5"/>
                  </a:cxn>
                  <a:cxn ang="0">
                    <a:pos x="T6" y="T7"/>
                  </a:cxn>
                  <a:cxn ang="0">
                    <a:pos x="T8" y="T9"/>
                  </a:cxn>
                </a:cxnLst>
                <a:rect b="b" l="0" r="r" t="0"/>
                <a:pathLst>
                  <a:path h="1" w="3">
                    <a:moveTo>
                      <a:pt x="1" y="0"/>
                    </a:moveTo>
                    <a:cubicBezTo>
                      <a:pt x="1" y="0"/>
                      <a:pt x="1" y="0"/>
                      <a:pt x="0" y="0"/>
                    </a:cubicBezTo>
                    <a:cubicBezTo>
                      <a:pt x="2" y="1"/>
                      <a:pt x="2" y="1"/>
                      <a:pt x="2" y="1"/>
                    </a:cubicBezTo>
                    <a:cubicBezTo>
                      <a:pt x="2" y="1"/>
                      <a:pt x="3" y="1"/>
                      <a:pt x="3" y="1"/>
                    </a:cubicBezTo>
                    <a:lnTo>
                      <a:pt x="1"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82" name="Freeform 573">
                <a:extLst>
                  <a:ext uri="{FF2B5EF4-FFF2-40B4-BE49-F238E27FC236}">
                    <a16:creationId xmlns:a16="http://schemas.microsoft.com/office/drawing/2014/main" id="{F2614F25-3840-497D-90F9-A55B85E99F9A}"/>
                  </a:ext>
                </a:extLst>
              </p:cNvPr>
              <p:cNvSpPr/>
              <p:nvPr/>
            </p:nvSpPr>
            <p:spPr bwMode="auto">
              <a:xfrm>
                <a:off x="4176" y="1793"/>
                <a:ext cx="8" cy="8"/>
              </a:xfrm>
              <a:custGeom>
                <a:gdLst>
                  <a:gd fmla="*/ 0 w 2" name="T0"/>
                  <a:gd fmla="*/ 0 h 2" name="T1"/>
                  <a:gd fmla="*/ 0 w 2" name="T2"/>
                  <a:gd fmla="*/ 0 h 2" name="T3"/>
                  <a:gd fmla="*/ 2 w 2" name="T4"/>
                  <a:gd fmla="*/ 2 h 2" name="T5"/>
                  <a:gd fmla="*/ 2 w 2" name="T6"/>
                  <a:gd fmla="*/ 1 h 2" name="T7"/>
                  <a:gd fmla="*/ 0 w 2" name="T8"/>
                  <a:gd fmla="*/ 0 h 2" name="T9"/>
                </a:gdLst>
                <a:cxnLst>
                  <a:cxn ang="0">
                    <a:pos x="T0" y="T1"/>
                  </a:cxn>
                  <a:cxn ang="0">
                    <a:pos x="T2" y="T3"/>
                  </a:cxn>
                  <a:cxn ang="0">
                    <a:pos x="T4" y="T5"/>
                  </a:cxn>
                  <a:cxn ang="0">
                    <a:pos x="T6" y="T7"/>
                  </a:cxn>
                  <a:cxn ang="0">
                    <a:pos x="T8" y="T9"/>
                  </a:cxn>
                </a:cxnLst>
                <a:rect b="b" l="0" r="r" t="0"/>
                <a:pathLst>
                  <a:path h="2" w="2">
                    <a:moveTo>
                      <a:pt x="0" y="0"/>
                    </a:moveTo>
                    <a:cubicBezTo>
                      <a:pt x="0" y="0"/>
                      <a:pt x="0" y="0"/>
                      <a:pt x="0" y="0"/>
                    </a:cubicBezTo>
                    <a:cubicBezTo>
                      <a:pt x="2" y="2"/>
                      <a:pt x="2" y="2"/>
                      <a:pt x="2" y="2"/>
                    </a:cubicBezTo>
                    <a:cubicBezTo>
                      <a:pt x="2" y="1"/>
                      <a:pt x="2" y="1"/>
                      <a:pt x="2" y="1"/>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83" name="Freeform 574">
                <a:extLst>
                  <a:ext uri="{FF2B5EF4-FFF2-40B4-BE49-F238E27FC236}">
                    <a16:creationId xmlns:a16="http://schemas.microsoft.com/office/drawing/2014/main" id="{A7532894-9915-435F-820F-60B419E897AB}"/>
                  </a:ext>
                </a:extLst>
              </p:cNvPr>
              <p:cNvSpPr/>
              <p:nvPr/>
            </p:nvSpPr>
            <p:spPr bwMode="auto">
              <a:xfrm>
                <a:off x="4173" y="1793"/>
                <a:ext cx="11" cy="8"/>
              </a:xfrm>
              <a:custGeom>
                <a:gdLst>
                  <a:gd fmla="*/ 1 w 3" name="T0"/>
                  <a:gd fmla="*/ 0 h 2" name="T1"/>
                  <a:gd fmla="*/ 0 w 3" name="T2"/>
                  <a:gd fmla="*/ 1 h 2" name="T3"/>
                  <a:gd fmla="*/ 2 w 3" name="T4"/>
                  <a:gd fmla="*/ 2 h 2" name="T5"/>
                  <a:gd fmla="*/ 3 w 3" name="T6"/>
                  <a:gd fmla="*/ 2 h 2" name="T7"/>
                  <a:gd fmla="*/ 1 w 3" name="T8"/>
                  <a:gd fmla="*/ 0 h 2" name="T9"/>
                </a:gdLst>
                <a:cxnLst>
                  <a:cxn ang="0">
                    <a:pos x="T0" y="T1"/>
                  </a:cxn>
                  <a:cxn ang="0">
                    <a:pos x="T2" y="T3"/>
                  </a:cxn>
                  <a:cxn ang="0">
                    <a:pos x="T4" y="T5"/>
                  </a:cxn>
                  <a:cxn ang="0">
                    <a:pos x="T6" y="T7"/>
                  </a:cxn>
                  <a:cxn ang="0">
                    <a:pos x="T8" y="T9"/>
                  </a:cxn>
                </a:cxnLst>
                <a:rect b="b" l="0" r="r" t="0"/>
                <a:pathLst>
                  <a:path h="2" w="3">
                    <a:moveTo>
                      <a:pt x="1" y="0"/>
                    </a:moveTo>
                    <a:cubicBezTo>
                      <a:pt x="1" y="0"/>
                      <a:pt x="1" y="0"/>
                      <a:pt x="0" y="1"/>
                    </a:cubicBezTo>
                    <a:cubicBezTo>
                      <a:pt x="2" y="2"/>
                      <a:pt x="2" y="2"/>
                      <a:pt x="2" y="2"/>
                    </a:cubicBezTo>
                    <a:cubicBezTo>
                      <a:pt x="2" y="2"/>
                      <a:pt x="3" y="2"/>
                      <a:pt x="3" y="2"/>
                    </a:cubicBezTo>
                    <a:lnTo>
                      <a:pt x="1"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84" name="Freeform 575">
                <a:extLst>
                  <a:ext uri="{FF2B5EF4-FFF2-40B4-BE49-F238E27FC236}">
                    <a16:creationId xmlns:a16="http://schemas.microsoft.com/office/drawing/2014/main" id="{548B1F40-096E-48FC-B2CD-1AF2DF98E7C8}"/>
                  </a:ext>
                </a:extLst>
              </p:cNvPr>
              <p:cNvSpPr/>
              <p:nvPr/>
            </p:nvSpPr>
            <p:spPr bwMode="auto">
              <a:xfrm>
                <a:off x="4173" y="1797"/>
                <a:ext cx="7" cy="4"/>
              </a:xfrm>
              <a:custGeom>
                <a:gdLst>
                  <a:gd fmla="*/ 0 w 2" name="T0"/>
                  <a:gd fmla="*/ 0 h 1" name="T1"/>
                  <a:gd fmla="*/ 0 w 2" name="T2"/>
                  <a:gd fmla="*/ 0 h 1" name="T3"/>
                  <a:gd fmla="*/ 2 w 2" name="T4"/>
                  <a:gd fmla="*/ 1 h 1" name="T5"/>
                  <a:gd fmla="*/ 2 w 2" name="T6"/>
                  <a:gd fmla="*/ 1 h 1" name="T7"/>
                  <a:gd fmla="*/ 0 w 2" name="T8"/>
                  <a:gd fmla="*/ 0 h 1" name="T9"/>
                </a:gdLst>
                <a:cxnLst>
                  <a:cxn ang="0">
                    <a:pos x="T0" y="T1"/>
                  </a:cxn>
                  <a:cxn ang="0">
                    <a:pos x="T2" y="T3"/>
                  </a:cxn>
                  <a:cxn ang="0">
                    <a:pos x="T4" y="T5"/>
                  </a:cxn>
                  <a:cxn ang="0">
                    <a:pos x="T6" y="T7"/>
                  </a:cxn>
                  <a:cxn ang="0">
                    <a:pos x="T8" y="T9"/>
                  </a:cxn>
                </a:cxnLst>
                <a:rect b="b" l="0" r="r" t="0"/>
                <a:pathLst>
                  <a:path h="1" w="2">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85" name="Freeform 576">
                <a:extLst>
                  <a:ext uri="{FF2B5EF4-FFF2-40B4-BE49-F238E27FC236}">
                    <a16:creationId xmlns:a16="http://schemas.microsoft.com/office/drawing/2014/main" id="{EF454AB5-EA79-4B24-8B53-F063626B698F}"/>
                  </a:ext>
                </a:extLst>
              </p:cNvPr>
              <p:cNvSpPr/>
              <p:nvPr/>
            </p:nvSpPr>
            <p:spPr bwMode="auto">
              <a:xfrm>
                <a:off x="4173" y="1797"/>
                <a:ext cx="7" cy="4"/>
              </a:xfrm>
              <a:custGeom>
                <a:gdLst>
                  <a:gd fmla="*/ 0 w 2" name="T0"/>
                  <a:gd fmla="*/ 0 h 1" name="T1"/>
                  <a:gd fmla="*/ 0 w 2" name="T2"/>
                  <a:gd fmla="*/ 0 h 1" name="T3"/>
                  <a:gd fmla="*/ 1 w 2" name="T4"/>
                  <a:gd fmla="*/ 1 h 1" name="T5"/>
                  <a:gd fmla="*/ 2 w 2" name="T6"/>
                  <a:gd fmla="*/ 1 h 1" name="T7"/>
                  <a:gd fmla="*/ 0 w 2" name="T8"/>
                  <a:gd fmla="*/ 0 h 1" name="T9"/>
                </a:gdLst>
                <a:cxnLst>
                  <a:cxn ang="0">
                    <a:pos x="T0" y="T1"/>
                  </a:cxn>
                  <a:cxn ang="0">
                    <a:pos x="T2" y="T3"/>
                  </a:cxn>
                  <a:cxn ang="0">
                    <a:pos x="T4" y="T5"/>
                  </a:cxn>
                  <a:cxn ang="0">
                    <a:pos x="T6" y="T7"/>
                  </a:cxn>
                  <a:cxn ang="0">
                    <a:pos x="T8" y="T9"/>
                  </a:cxn>
                </a:cxnLst>
                <a:rect b="b" l="0" r="r" t="0"/>
                <a:pathLst>
                  <a:path h="1" w="2">
                    <a:moveTo>
                      <a:pt x="0" y="0"/>
                    </a:moveTo>
                    <a:cubicBezTo>
                      <a:pt x="0" y="0"/>
                      <a:pt x="0" y="0"/>
                      <a:pt x="0" y="0"/>
                    </a:cubicBezTo>
                    <a:cubicBezTo>
                      <a:pt x="1" y="1"/>
                      <a:pt x="1" y="1"/>
                      <a:pt x="1" y="1"/>
                    </a:cubicBezTo>
                    <a:cubicBezTo>
                      <a:pt x="2" y="1"/>
                      <a:pt x="2" y="1"/>
                      <a:pt x="2" y="1"/>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86" name="Freeform 577">
                <a:extLst>
                  <a:ext uri="{FF2B5EF4-FFF2-40B4-BE49-F238E27FC236}">
                    <a16:creationId xmlns:a16="http://schemas.microsoft.com/office/drawing/2014/main" id="{1BC259ED-6539-4527-8986-D1780BE6F7E1}"/>
                  </a:ext>
                </a:extLst>
              </p:cNvPr>
              <p:cNvSpPr/>
              <p:nvPr/>
            </p:nvSpPr>
            <p:spPr bwMode="auto">
              <a:xfrm>
                <a:off x="4169" y="1797"/>
                <a:ext cx="7" cy="4"/>
              </a:xfrm>
              <a:custGeom>
                <a:gdLst>
                  <a:gd fmla="*/ 1 w 2" name="T0"/>
                  <a:gd fmla="*/ 0 h 1" name="T1"/>
                  <a:gd fmla="*/ 0 w 2" name="T2"/>
                  <a:gd fmla="*/ 0 h 1" name="T3"/>
                  <a:gd fmla="*/ 2 w 2" name="T4"/>
                  <a:gd fmla="*/ 1 h 1" name="T5"/>
                  <a:gd fmla="*/ 2 w 2" name="T6"/>
                  <a:gd fmla="*/ 1 h 1" name="T7"/>
                  <a:gd fmla="*/ 1 w 2" name="T8"/>
                  <a:gd fmla="*/ 0 h 1" name="T9"/>
                </a:gdLst>
                <a:cxnLst>
                  <a:cxn ang="0">
                    <a:pos x="T0" y="T1"/>
                  </a:cxn>
                  <a:cxn ang="0">
                    <a:pos x="T2" y="T3"/>
                  </a:cxn>
                  <a:cxn ang="0">
                    <a:pos x="T4" y="T5"/>
                  </a:cxn>
                  <a:cxn ang="0">
                    <a:pos x="T6" y="T7"/>
                  </a:cxn>
                  <a:cxn ang="0">
                    <a:pos x="T8" y="T9"/>
                  </a:cxn>
                </a:cxnLst>
                <a:rect b="b" l="0" r="r" t="0"/>
                <a:pathLst>
                  <a:path h="1" w="2">
                    <a:moveTo>
                      <a:pt x="1" y="0"/>
                    </a:moveTo>
                    <a:cubicBezTo>
                      <a:pt x="1" y="0"/>
                      <a:pt x="1" y="0"/>
                      <a:pt x="0" y="0"/>
                    </a:cubicBezTo>
                    <a:cubicBezTo>
                      <a:pt x="2" y="1"/>
                      <a:pt x="2" y="1"/>
                      <a:pt x="2" y="1"/>
                    </a:cubicBezTo>
                    <a:cubicBezTo>
                      <a:pt x="2" y="1"/>
                      <a:pt x="2" y="1"/>
                      <a:pt x="2" y="1"/>
                    </a:cubicBezTo>
                    <a:lnTo>
                      <a:pt x="1"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87" name="Freeform 578">
                <a:extLst>
                  <a:ext uri="{FF2B5EF4-FFF2-40B4-BE49-F238E27FC236}">
                    <a16:creationId xmlns:a16="http://schemas.microsoft.com/office/drawing/2014/main" id="{E751237D-E85C-46A9-B844-CA2F86DA15E0}"/>
                  </a:ext>
                </a:extLst>
              </p:cNvPr>
              <p:cNvSpPr/>
              <p:nvPr/>
            </p:nvSpPr>
            <p:spPr bwMode="auto">
              <a:xfrm>
                <a:off x="4169" y="1748"/>
                <a:ext cx="30" cy="38"/>
              </a:xfrm>
              <a:custGeom>
                <a:gdLst>
                  <a:gd fmla="*/ 6 w 8" name="T0"/>
                  <a:gd fmla="*/ 0 h 10" name="T1"/>
                  <a:gd fmla="*/ 0 w 8" name="T2"/>
                  <a:gd fmla="*/ 9 h 10" name="T3"/>
                  <a:gd fmla="*/ 2 w 8" name="T4"/>
                  <a:gd fmla="*/ 10 h 10" name="T5"/>
                  <a:gd fmla="*/ 8 w 8" name="T6"/>
                  <a:gd fmla="*/ 1 h 10" name="T7"/>
                  <a:gd fmla="*/ 8 w 8" name="T8"/>
                  <a:gd fmla="*/ 1 h 10" name="T9"/>
                  <a:gd fmla="*/ 6 w 8" name="T10"/>
                  <a:gd fmla="*/ 0 h 10" name="T11"/>
                  <a:gd fmla="*/ 6 w 8" name="T12"/>
                  <a:gd fmla="*/ 0 h 10" name="T13"/>
                  <a:gd fmla="*/ 6 w 8" name="T14"/>
                  <a:gd fmla="*/ 0 h 1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0" w="8">
                    <a:moveTo>
                      <a:pt x="6" y="0"/>
                    </a:moveTo>
                    <a:cubicBezTo>
                      <a:pt x="6" y="3"/>
                      <a:pt x="4" y="7"/>
                      <a:pt x="0" y="9"/>
                    </a:cubicBezTo>
                    <a:cubicBezTo>
                      <a:pt x="2" y="10"/>
                      <a:pt x="2" y="10"/>
                      <a:pt x="2" y="10"/>
                    </a:cubicBezTo>
                    <a:cubicBezTo>
                      <a:pt x="5" y="9"/>
                      <a:pt x="8" y="5"/>
                      <a:pt x="8" y="1"/>
                    </a:cubicBezTo>
                    <a:cubicBezTo>
                      <a:pt x="8" y="1"/>
                      <a:pt x="8" y="1"/>
                      <a:pt x="8" y="1"/>
                    </a:cubicBezTo>
                    <a:cubicBezTo>
                      <a:pt x="7" y="1"/>
                      <a:pt x="7" y="0"/>
                      <a:pt x="6" y="0"/>
                    </a:cubicBezTo>
                    <a:cubicBezTo>
                      <a:pt x="6" y="0"/>
                      <a:pt x="6" y="0"/>
                      <a:pt x="6" y="0"/>
                    </a:cubicBezTo>
                    <a:cubicBezTo>
                      <a:pt x="6" y="0"/>
                      <a:pt x="6" y="0"/>
                      <a:pt x="6" y="0"/>
                    </a:cubicBez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88" name="Freeform 579">
                <a:extLst>
                  <a:ext uri="{FF2B5EF4-FFF2-40B4-BE49-F238E27FC236}">
                    <a16:creationId xmlns:a16="http://schemas.microsoft.com/office/drawing/2014/main" id="{4A7AB27E-EBE2-4511-B35E-F65BCF6809EC}"/>
                  </a:ext>
                </a:extLst>
              </p:cNvPr>
              <p:cNvSpPr/>
              <p:nvPr/>
            </p:nvSpPr>
            <p:spPr bwMode="auto">
              <a:xfrm>
                <a:off x="4191" y="1748"/>
                <a:ext cx="8" cy="4"/>
              </a:xfrm>
              <a:custGeom>
                <a:gdLst>
                  <a:gd fmla="*/ 0 w 2" name="T0"/>
                  <a:gd fmla="*/ 0 h 1" name="T1"/>
                  <a:gd fmla="*/ 0 w 2" name="T2"/>
                  <a:gd fmla="*/ 0 h 1" name="T3"/>
                  <a:gd fmla="*/ 0 w 2" name="T4"/>
                  <a:gd fmla="*/ 0 h 1" name="T5"/>
                  <a:gd fmla="*/ 2 w 2" name="T6"/>
                  <a:gd fmla="*/ 1 h 1" name="T7"/>
                  <a:gd fmla="*/ 2 w 2" name="T8"/>
                  <a:gd fmla="*/ 1 h 1" name="T9"/>
                  <a:gd fmla="*/ 2 w 2" name="T10"/>
                  <a:gd fmla="*/ 1 h 1" name="T11"/>
                  <a:gd fmla="*/ 0 w 2" name="T12"/>
                  <a:gd fmla="*/ 0 h 1" name="T13"/>
                </a:gdLst>
                <a:cxnLst>
                  <a:cxn ang="0">
                    <a:pos x="T0" y="T1"/>
                  </a:cxn>
                  <a:cxn ang="0">
                    <a:pos x="T2" y="T3"/>
                  </a:cxn>
                  <a:cxn ang="0">
                    <a:pos x="T4" y="T5"/>
                  </a:cxn>
                  <a:cxn ang="0">
                    <a:pos x="T6" y="T7"/>
                  </a:cxn>
                  <a:cxn ang="0">
                    <a:pos x="T8" y="T9"/>
                  </a:cxn>
                  <a:cxn ang="0">
                    <a:pos x="T10" y="T11"/>
                  </a:cxn>
                  <a:cxn ang="0">
                    <a:pos x="T12" y="T13"/>
                  </a:cxn>
                </a:cxnLst>
                <a:rect b="b" l="0" r="r" t="0"/>
                <a:pathLst>
                  <a:path h="1" w="2">
                    <a:moveTo>
                      <a:pt x="0" y="0"/>
                    </a:moveTo>
                    <a:cubicBezTo>
                      <a:pt x="0" y="0"/>
                      <a:pt x="0" y="0"/>
                      <a:pt x="0" y="0"/>
                    </a:cubicBezTo>
                    <a:cubicBezTo>
                      <a:pt x="0" y="0"/>
                      <a:pt x="0" y="0"/>
                      <a:pt x="0" y="0"/>
                    </a:cubicBezTo>
                    <a:cubicBezTo>
                      <a:pt x="2" y="1"/>
                      <a:pt x="2" y="1"/>
                      <a:pt x="2" y="1"/>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89" name="Freeform 580">
                <a:extLst>
                  <a:ext uri="{FF2B5EF4-FFF2-40B4-BE49-F238E27FC236}">
                    <a16:creationId xmlns:a16="http://schemas.microsoft.com/office/drawing/2014/main" id="{EE499172-3F66-482C-94C7-857DC1EDA362}"/>
                  </a:ext>
                </a:extLst>
              </p:cNvPr>
              <p:cNvSpPr/>
              <p:nvPr/>
            </p:nvSpPr>
            <p:spPr bwMode="auto">
              <a:xfrm>
                <a:off x="4191" y="1748"/>
                <a:ext cx="8" cy="4"/>
              </a:xfrm>
              <a:custGeom>
                <a:gdLst>
                  <a:gd fmla="*/ 0 w 2" name="T0"/>
                  <a:gd fmla="*/ 0 h 1" name="T1"/>
                  <a:gd fmla="*/ 0 w 2" name="T2"/>
                  <a:gd fmla="*/ 0 h 1" name="T3"/>
                  <a:gd fmla="*/ 2 w 2" name="T4"/>
                  <a:gd fmla="*/ 1 h 1" name="T5"/>
                  <a:gd fmla="*/ 2 w 2" name="T6"/>
                  <a:gd fmla="*/ 1 h 1" name="T7"/>
                  <a:gd fmla="*/ 0 w 2" name="T8"/>
                  <a:gd fmla="*/ 0 h 1" name="T9"/>
                </a:gdLst>
                <a:cxnLst>
                  <a:cxn ang="0">
                    <a:pos x="T0" y="T1"/>
                  </a:cxn>
                  <a:cxn ang="0">
                    <a:pos x="T2" y="T3"/>
                  </a:cxn>
                  <a:cxn ang="0">
                    <a:pos x="T4" y="T5"/>
                  </a:cxn>
                  <a:cxn ang="0">
                    <a:pos x="T6" y="T7"/>
                  </a:cxn>
                  <a:cxn ang="0">
                    <a:pos x="T8" y="T9"/>
                  </a:cxn>
                </a:cxnLst>
                <a:rect b="b" l="0" r="r" t="0"/>
                <a:pathLst>
                  <a:path h="1" w="2">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90" name="Freeform 581">
                <a:extLst>
                  <a:ext uri="{FF2B5EF4-FFF2-40B4-BE49-F238E27FC236}">
                    <a16:creationId xmlns:a16="http://schemas.microsoft.com/office/drawing/2014/main" id="{59CCAF46-75CF-4292-B265-F590055730EC}"/>
                  </a:ext>
                </a:extLst>
              </p:cNvPr>
              <p:cNvSpPr/>
              <p:nvPr/>
            </p:nvSpPr>
            <p:spPr bwMode="auto">
              <a:xfrm>
                <a:off x="4191" y="1748"/>
                <a:ext cx="8" cy="8"/>
              </a:xfrm>
              <a:custGeom>
                <a:gdLst>
                  <a:gd fmla="*/ 0 w 2" name="T0"/>
                  <a:gd fmla="*/ 0 h 2" name="T1"/>
                  <a:gd fmla="*/ 0 w 2" name="T2"/>
                  <a:gd fmla="*/ 1 h 2" name="T3"/>
                  <a:gd fmla="*/ 2 w 2" name="T4"/>
                  <a:gd fmla="*/ 2 h 2" name="T5"/>
                  <a:gd fmla="*/ 2 w 2" name="T6"/>
                  <a:gd fmla="*/ 1 h 2" name="T7"/>
                  <a:gd fmla="*/ 0 w 2" name="T8"/>
                  <a:gd fmla="*/ 0 h 2" name="T9"/>
                </a:gdLst>
                <a:cxnLst>
                  <a:cxn ang="0">
                    <a:pos x="T0" y="T1"/>
                  </a:cxn>
                  <a:cxn ang="0">
                    <a:pos x="T2" y="T3"/>
                  </a:cxn>
                  <a:cxn ang="0">
                    <a:pos x="T4" y="T5"/>
                  </a:cxn>
                  <a:cxn ang="0">
                    <a:pos x="T6" y="T7"/>
                  </a:cxn>
                  <a:cxn ang="0">
                    <a:pos x="T8" y="T9"/>
                  </a:cxn>
                </a:cxnLst>
                <a:rect b="b" l="0" r="r" t="0"/>
                <a:pathLst>
                  <a:path h="2" w="2">
                    <a:moveTo>
                      <a:pt x="0" y="0"/>
                    </a:moveTo>
                    <a:cubicBezTo>
                      <a:pt x="0" y="0"/>
                      <a:pt x="0" y="0"/>
                      <a:pt x="0" y="1"/>
                    </a:cubicBezTo>
                    <a:cubicBezTo>
                      <a:pt x="2" y="2"/>
                      <a:pt x="2" y="2"/>
                      <a:pt x="2" y="2"/>
                    </a:cubicBezTo>
                    <a:cubicBezTo>
                      <a:pt x="2" y="2"/>
                      <a:pt x="2" y="2"/>
                      <a:pt x="2" y="1"/>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91" name="Freeform 582">
                <a:extLst>
                  <a:ext uri="{FF2B5EF4-FFF2-40B4-BE49-F238E27FC236}">
                    <a16:creationId xmlns:a16="http://schemas.microsoft.com/office/drawing/2014/main" id="{A0080291-C512-4D68-9C31-7B6283D022F1}"/>
                  </a:ext>
                </a:extLst>
              </p:cNvPr>
              <p:cNvSpPr/>
              <p:nvPr/>
            </p:nvSpPr>
            <p:spPr bwMode="auto">
              <a:xfrm>
                <a:off x="4191" y="1752"/>
                <a:ext cx="8" cy="4"/>
              </a:xfrm>
              <a:custGeom>
                <a:gdLst>
                  <a:gd fmla="*/ 0 w 2" name="T0"/>
                  <a:gd fmla="*/ 0 h 1" name="T1"/>
                  <a:gd fmla="*/ 0 w 2" name="T2"/>
                  <a:gd fmla="*/ 0 h 1" name="T3"/>
                  <a:gd fmla="*/ 2 w 2" name="T4"/>
                  <a:gd fmla="*/ 1 h 1" name="T5"/>
                  <a:gd fmla="*/ 2 w 2" name="T6"/>
                  <a:gd fmla="*/ 1 h 1" name="T7"/>
                  <a:gd fmla="*/ 0 w 2" name="T8"/>
                  <a:gd fmla="*/ 0 h 1" name="T9"/>
                </a:gdLst>
                <a:cxnLst>
                  <a:cxn ang="0">
                    <a:pos x="T0" y="T1"/>
                  </a:cxn>
                  <a:cxn ang="0">
                    <a:pos x="T2" y="T3"/>
                  </a:cxn>
                  <a:cxn ang="0">
                    <a:pos x="T4" y="T5"/>
                  </a:cxn>
                  <a:cxn ang="0">
                    <a:pos x="T6" y="T7"/>
                  </a:cxn>
                  <a:cxn ang="0">
                    <a:pos x="T8" y="T9"/>
                  </a:cxn>
                </a:cxnLst>
                <a:rect b="b" l="0" r="r" t="0"/>
                <a:pathLst>
                  <a:path h="1" w="2">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92" name="Freeform 583">
                <a:extLst>
                  <a:ext uri="{FF2B5EF4-FFF2-40B4-BE49-F238E27FC236}">
                    <a16:creationId xmlns:a16="http://schemas.microsoft.com/office/drawing/2014/main" id="{966A2A6B-44C3-48F3-9EC5-7958BA1727D0}"/>
                  </a:ext>
                </a:extLst>
              </p:cNvPr>
              <p:cNvSpPr/>
              <p:nvPr/>
            </p:nvSpPr>
            <p:spPr bwMode="auto">
              <a:xfrm>
                <a:off x="4191" y="1752"/>
                <a:ext cx="8" cy="4"/>
              </a:xfrm>
              <a:custGeom>
                <a:gdLst>
                  <a:gd fmla="*/ 0 w 2" name="T0"/>
                  <a:gd fmla="*/ 0 h 1" name="T1"/>
                  <a:gd fmla="*/ 0 w 2" name="T2"/>
                  <a:gd fmla="*/ 0 h 1" name="T3"/>
                  <a:gd fmla="*/ 2 w 2" name="T4"/>
                  <a:gd fmla="*/ 1 h 1" name="T5"/>
                  <a:gd fmla="*/ 2 w 2" name="T6"/>
                  <a:gd fmla="*/ 1 h 1" name="T7"/>
                  <a:gd fmla="*/ 0 w 2" name="T8"/>
                  <a:gd fmla="*/ 0 h 1" name="T9"/>
                </a:gdLst>
                <a:cxnLst>
                  <a:cxn ang="0">
                    <a:pos x="T0" y="T1"/>
                  </a:cxn>
                  <a:cxn ang="0">
                    <a:pos x="T2" y="T3"/>
                  </a:cxn>
                  <a:cxn ang="0">
                    <a:pos x="T4" y="T5"/>
                  </a:cxn>
                  <a:cxn ang="0">
                    <a:pos x="T6" y="T7"/>
                  </a:cxn>
                  <a:cxn ang="0">
                    <a:pos x="T8" y="T9"/>
                  </a:cxn>
                </a:cxnLst>
                <a:rect b="b" l="0" r="r" t="0"/>
                <a:pathLst>
                  <a:path h="1" w="2">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93" name="Freeform 584">
                <a:extLst>
                  <a:ext uri="{FF2B5EF4-FFF2-40B4-BE49-F238E27FC236}">
                    <a16:creationId xmlns:a16="http://schemas.microsoft.com/office/drawing/2014/main" id="{67C75EE7-4F96-435E-A79B-43C9E7F0B801}"/>
                  </a:ext>
                </a:extLst>
              </p:cNvPr>
              <p:cNvSpPr/>
              <p:nvPr/>
            </p:nvSpPr>
            <p:spPr bwMode="auto">
              <a:xfrm>
                <a:off x="4191" y="1752"/>
                <a:ext cx="8" cy="7"/>
              </a:xfrm>
              <a:custGeom>
                <a:gdLst>
                  <a:gd fmla="*/ 0 w 2" name="T0"/>
                  <a:gd fmla="*/ 0 h 2" name="T1"/>
                  <a:gd fmla="*/ 0 w 2" name="T2"/>
                  <a:gd fmla="*/ 0 h 2" name="T3"/>
                  <a:gd fmla="*/ 2 w 2" name="T4"/>
                  <a:gd fmla="*/ 2 h 2" name="T5"/>
                  <a:gd fmla="*/ 2 w 2" name="T6"/>
                  <a:gd fmla="*/ 1 h 2" name="T7"/>
                  <a:gd fmla="*/ 0 w 2" name="T8"/>
                  <a:gd fmla="*/ 0 h 2" name="T9"/>
                </a:gdLst>
                <a:cxnLst>
                  <a:cxn ang="0">
                    <a:pos x="T0" y="T1"/>
                  </a:cxn>
                  <a:cxn ang="0">
                    <a:pos x="T2" y="T3"/>
                  </a:cxn>
                  <a:cxn ang="0">
                    <a:pos x="T4" y="T5"/>
                  </a:cxn>
                  <a:cxn ang="0">
                    <a:pos x="T6" y="T7"/>
                  </a:cxn>
                  <a:cxn ang="0">
                    <a:pos x="T8" y="T9"/>
                  </a:cxn>
                </a:cxnLst>
                <a:rect b="b" l="0" r="r" t="0"/>
                <a:pathLst>
                  <a:path h="2" w="2">
                    <a:moveTo>
                      <a:pt x="0" y="0"/>
                    </a:moveTo>
                    <a:cubicBezTo>
                      <a:pt x="0" y="0"/>
                      <a:pt x="0" y="0"/>
                      <a:pt x="0" y="0"/>
                    </a:cubicBezTo>
                    <a:cubicBezTo>
                      <a:pt x="2" y="2"/>
                      <a:pt x="2" y="2"/>
                      <a:pt x="2" y="2"/>
                    </a:cubicBezTo>
                    <a:cubicBezTo>
                      <a:pt x="2" y="1"/>
                      <a:pt x="2" y="1"/>
                      <a:pt x="2" y="1"/>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94" name="Freeform 585">
                <a:extLst>
                  <a:ext uri="{FF2B5EF4-FFF2-40B4-BE49-F238E27FC236}">
                    <a16:creationId xmlns:a16="http://schemas.microsoft.com/office/drawing/2014/main" id="{92CE7416-B9F3-4023-806D-2BF9FC535E3C}"/>
                  </a:ext>
                </a:extLst>
              </p:cNvPr>
              <p:cNvSpPr/>
              <p:nvPr/>
            </p:nvSpPr>
            <p:spPr bwMode="auto">
              <a:xfrm>
                <a:off x="4191" y="1752"/>
                <a:ext cx="8" cy="7"/>
              </a:xfrm>
              <a:custGeom>
                <a:gdLst>
                  <a:gd fmla="*/ 0 w 2" name="T0"/>
                  <a:gd fmla="*/ 0 h 2" name="T1"/>
                  <a:gd fmla="*/ 0 w 2" name="T2"/>
                  <a:gd fmla="*/ 1 h 2" name="T3"/>
                  <a:gd fmla="*/ 2 w 2" name="T4"/>
                  <a:gd fmla="*/ 2 h 2" name="T5"/>
                  <a:gd fmla="*/ 2 w 2" name="T6"/>
                  <a:gd fmla="*/ 2 h 2" name="T7"/>
                  <a:gd fmla="*/ 0 w 2" name="T8"/>
                  <a:gd fmla="*/ 0 h 2" name="T9"/>
                </a:gdLst>
                <a:cxnLst>
                  <a:cxn ang="0">
                    <a:pos x="T0" y="T1"/>
                  </a:cxn>
                  <a:cxn ang="0">
                    <a:pos x="T2" y="T3"/>
                  </a:cxn>
                  <a:cxn ang="0">
                    <a:pos x="T4" y="T5"/>
                  </a:cxn>
                  <a:cxn ang="0">
                    <a:pos x="T6" y="T7"/>
                  </a:cxn>
                  <a:cxn ang="0">
                    <a:pos x="T8" y="T9"/>
                  </a:cxn>
                </a:cxnLst>
                <a:rect b="b" l="0" r="r" t="0"/>
                <a:pathLst>
                  <a:path h="2" w="2">
                    <a:moveTo>
                      <a:pt x="0" y="0"/>
                    </a:moveTo>
                    <a:cubicBezTo>
                      <a:pt x="0" y="0"/>
                      <a:pt x="0" y="1"/>
                      <a:pt x="0" y="1"/>
                    </a:cubicBezTo>
                    <a:cubicBezTo>
                      <a:pt x="2" y="2"/>
                      <a:pt x="2" y="2"/>
                      <a:pt x="2" y="2"/>
                    </a:cubicBezTo>
                    <a:cubicBezTo>
                      <a:pt x="2" y="2"/>
                      <a:pt x="2" y="2"/>
                      <a:pt x="2" y="2"/>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95" name="Freeform 586">
                <a:extLst>
                  <a:ext uri="{FF2B5EF4-FFF2-40B4-BE49-F238E27FC236}">
                    <a16:creationId xmlns:a16="http://schemas.microsoft.com/office/drawing/2014/main" id="{EEB470DA-3CEA-4DCF-AC10-DA8BCDEB2B91}"/>
                  </a:ext>
                </a:extLst>
              </p:cNvPr>
              <p:cNvSpPr/>
              <p:nvPr/>
            </p:nvSpPr>
            <p:spPr bwMode="auto">
              <a:xfrm>
                <a:off x="4191" y="1756"/>
                <a:ext cx="8" cy="3"/>
              </a:xfrm>
              <a:custGeom>
                <a:gdLst>
                  <a:gd fmla="*/ 0 w 2" name="T0"/>
                  <a:gd fmla="*/ 0 h 1" name="T1"/>
                  <a:gd fmla="*/ 0 w 2" name="T2"/>
                  <a:gd fmla="*/ 0 h 1" name="T3"/>
                  <a:gd fmla="*/ 2 w 2" name="T4"/>
                  <a:gd fmla="*/ 1 h 1" name="T5"/>
                  <a:gd fmla="*/ 2 w 2" name="T6"/>
                  <a:gd fmla="*/ 1 h 1" name="T7"/>
                  <a:gd fmla="*/ 0 w 2" name="T8"/>
                  <a:gd fmla="*/ 0 h 1" name="T9"/>
                </a:gdLst>
                <a:cxnLst>
                  <a:cxn ang="0">
                    <a:pos x="T0" y="T1"/>
                  </a:cxn>
                  <a:cxn ang="0">
                    <a:pos x="T2" y="T3"/>
                  </a:cxn>
                  <a:cxn ang="0">
                    <a:pos x="T4" y="T5"/>
                  </a:cxn>
                  <a:cxn ang="0">
                    <a:pos x="T6" y="T7"/>
                  </a:cxn>
                  <a:cxn ang="0">
                    <a:pos x="T8" y="T9"/>
                  </a:cxn>
                </a:cxnLst>
                <a:rect b="b" l="0" r="r" t="0"/>
                <a:pathLst>
                  <a:path h="1" w="2">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96" name="Freeform 587">
                <a:extLst>
                  <a:ext uri="{FF2B5EF4-FFF2-40B4-BE49-F238E27FC236}">
                    <a16:creationId xmlns:a16="http://schemas.microsoft.com/office/drawing/2014/main" id="{5F3B44CA-83F1-4F6E-9903-99BF9BBECCD8}"/>
                  </a:ext>
                </a:extLst>
              </p:cNvPr>
              <p:cNvSpPr/>
              <p:nvPr/>
            </p:nvSpPr>
            <p:spPr bwMode="auto">
              <a:xfrm>
                <a:off x="4191" y="1756"/>
                <a:ext cx="8" cy="3"/>
              </a:xfrm>
              <a:custGeom>
                <a:gdLst>
                  <a:gd fmla="*/ 0 w 2" name="T0"/>
                  <a:gd fmla="*/ 0 h 1" name="T1"/>
                  <a:gd fmla="*/ 0 w 2" name="T2"/>
                  <a:gd fmla="*/ 0 h 1" name="T3"/>
                  <a:gd fmla="*/ 2 w 2" name="T4"/>
                  <a:gd fmla="*/ 1 h 1" name="T5"/>
                  <a:gd fmla="*/ 2 w 2" name="T6"/>
                  <a:gd fmla="*/ 1 h 1" name="T7"/>
                  <a:gd fmla="*/ 0 w 2" name="T8"/>
                  <a:gd fmla="*/ 0 h 1" name="T9"/>
                </a:gdLst>
                <a:cxnLst>
                  <a:cxn ang="0">
                    <a:pos x="T0" y="T1"/>
                  </a:cxn>
                  <a:cxn ang="0">
                    <a:pos x="T2" y="T3"/>
                  </a:cxn>
                  <a:cxn ang="0">
                    <a:pos x="T4" y="T5"/>
                  </a:cxn>
                  <a:cxn ang="0">
                    <a:pos x="T6" y="T7"/>
                  </a:cxn>
                  <a:cxn ang="0">
                    <a:pos x="T8" y="T9"/>
                  </a:cxn>
                </a:cxnLst>
                <a:rect b="b" l="0" r="r" t="0"/>
                <a:pathLst>
                  <a:path h="1" w="2">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97" name="Freeform 588">
                <a:extLst>
                  <a:ext uri="{FF2B5EF4-FFF2-40B4-BE49-F238E27FC236}">
                    <a16:creationId xmlns:a16="http://schemas.microsoft.com/office/drawing/2014/main" id="{F60E8C57-7A5C-4E20-89B8-B984FF14D830}"/>
                  </a:ext>
                </a:extLst>
              </p:cNvPr>
              <p:cNvSpPr/>
              <p:nvPr/>
            </p:nvSpPr>
            <p:spPr bwMode="auto">
              <a:xfrm>
                <a:off x="4191" y="1756"/>
                <a:ext cx="8" cy="7"/>
              </a:xfrm>
              <a:custGeom>
                <a:gdLst>
                  <a:gd fmla="*/ 0 w 2" name="T0"/>
                  <a:gd fmla="*/ 0 h 2" name="T1"/>
                  <a:gd fmla="*/ 0 w 2" name="T2"/>
                  <a:gd fmla="*/ 1 h 2" name="T3"/>
                  <a:gd fmla="*/ 1 w 2" name="T4"/>
                  <a:gd fmla="*/ 2 h 2" name="T5"/>
                  <a:gd fmla="*/ 2 w 2" name="T6"/>
                  <a:gd fmla="*/ 1 h 2" name="T7"/>
                  <a:gd fmla="*/ 0 w 2" name="T8"/>
                  <a:gd fmla="*/ 0 h 2" name="T9"/>
                </a:gdLst>
                <a:cxnLst>
                  <a:cxn ang="0">
                    <a:pos x="T0" y="T1"/>
                  </a:cxn>
                  <a:cxn ang="0">
                    <a:pos x="T2" y="T3"/>
                  </a:cxn>
                  <a:cxn ang="0">
                    <a:pos x="T4" y="T5"/>
                  </a:cxn>
                  <a:cxn ang="0">
                    <a:pos x="T6" y="T7"/>
                  </a:cxn>
                  <a:cxn ang="0">
                    <a:pos x="T8" y="T9"/>
                  </a:cxn>
                </a:cxnLst>
                <a:rect b="b" l="0" r="r" t="0"/>
                <a:pathLst>
                  <a:path h="2" w="2">
                    <a:moveTo>
                      <a:pt x="0" y="0"/>
                    </a:moveTo>
                    <a:cubicBezTo>
                      <a:pt x="0" y="0"/>
                      <a:pt x="0" y="0"/>
                      <a:pt x="0" y="1"/>
                    </a:cubicBezTo>
                    <a:cubicBezTo>
                      <a:pt x="1" y="2"/>
                      <a:pt x="1" y="2"/>
                      <a:pt x="1" y="2"/>
                    </a:cubicBezTo>
                    <a:cubicBezTo>
                      <a:pt x="1" y="2"/>
                      <a:pt x="2" y="2"/>
                      <a:pt x="2" y="1"/>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98" name="Freeform 589">
                <a:extLst>
                  <a:ext uri="{FF2B5EF4-FFF2-40B4-BE49-F238E27FC236}">
                    <a16:creationId xmlns:a16="http://schemas.microsoft.com/office/drawing/2014/main" id="{7F40E323-6517-4776-BF10-A416763BAD39}"/>
                  </a:ext>
                </a:extLst>
              </p:cNvPr>
              <p:cNvSpPr/>
              <p:nvPr/>
            </p:nvSpPr>
            <p:spPr bwMode="auto">
              <a:xfrm>
                <a:off x="4188" y="1759"/>
                <a:ext cx="7" cy="4"/>
              </a:xfrm>
              <a:custGeom>
                <a:gdLst>
                  <a:gd fmla="*/ 1 w 2" name="T0"/>
                  <a:gd fmla="*/ 0 h 1" name="T1"/>
                  <a:gd fmla="*/ 0 w 2" name="T2"/>
                  <a:gd fmla="*/ 0 h 1" name="T3"/>
                  <a:gd fmla="*/ 2 w 2" name="T4"/>
                  <a:gd fmla="*/ 1 h 1" name="T5"/>
                  <a:gd fmla="*/ 2 w 2" name="T6"/>
                  <a:gd fmla="*/ 1 h 1" name="T7"/>
                  <a:gd fmla="*/ 1 w 2" name="T8"/>
                  <a:gd fmla="*/ 0 h 1" name="T9"/>
                </a:gdLst>
                <a:cxnLst>
                  <a:cxn ang="0">
                    <a:pos x="T0" y="T1"/>
                  </a:cxn>
                  <a:cxn ang="0">
                    <a:pos x="T2" y="T3"/>
                  </a:cxn>
                  <a:cxn ang="0">
                    <a:pos x="T4" y="T5"/>
                  </a:cxn>
                  <a:cxn ang="0">
                    <a:pos x="T6" y="T7"/>
                  </a:cxn>
                  <a:cxn ang="0">
                    <a:pos x="T8" y="T9"/>
                  </a:cxn>
                </a:cxnLst>
                <a:rect b="b" l="0" r="r" t="0"/>
                <a:pathLst>
                  <a:path h="1" w="2">
                    <a:moveTo>
                      <a:pt x="1" y="0"/>
                    </a:moveTo>
                    <a:cubicBezTo>
                      <a:pt x="1" y="0"/>
                      <a:pt x="1" y="0"/>
                      <a:pt x="0" y="0"/>
                    </a:cubicBezTo>
                    <a:cubicBezTo>
                      <a:pt x="2" y="1"/>
                      <a:pt x="2" y="1"/>
                      <a:pt x="2" y="1"/>
                    </a:cubicBezTo>
                    <a:cubicBezTo>
                      <a:pt x="2" y="1"/>
                      <a:pt x="2" y="1"/>
                      <a:pt x="2" y="1"/>
                    </a:cubicBezTo>
                    <a:lnTo>
                      <a:pt x="1"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99" name="Freeform 590">
                <a:extLst>
                  <a:ext uri="{FF2B5EF4-FFF2-40B4-BE49-F238E27FC236}">
                    <a16:creationId xmlns:a16="http://schemas.microsoft.com/office/drawing/2014/main" id="{0B93914D-A9E5-4273-BADD-9A3F16477521}"/>
                  </a:ext>
                </a:extLst>
              </p:cNvPr>
              <p:cNvSpPr/>
              <p:nvPr/>
            </p:nvSpPr>
            <p:spPr bwMode="auto">
              <a:xfrm>
                <a:off x="4188" y="1759"/>
                <a:ext cx="7" cy="4"/>
              </a:xfrm>
              <a:custGeom>
                <a:gdLst>
                  <a:gd fmla="*/ 0 w 2" name="T0"/>
                  <a:gd fmla="*/ 0 h 1" name="T1"/>
                  <a:gd fmla="*/ 0 w 2" name="T2"/>
                  <a:gd fmla="*/ 0 h 1" name="T3"/>
                  <a:gd fmla="*/ 2 w 2" name="T4"/>
                  <a:gd fmla="*/ 1 h 1" name="T5"/>
                  <a:gd fmla="*/ 2 w 2" name="T6"/>
                  <a:gd fmla="*/ 1 h 1" name="T7"/>
                  <a:gd fmla="*/ 0 w 2" name="T8"/>
                  <a:gd fmla="*/ 0 h 1" name="T9"/>
                </a:gdLst>
                <a:cxnLst>
                  <a:cxn ang="0">
                    <a:pos x="T0" y="T1"/>
                  </a:cxn>
                  <a:cxn ang="0">
                    <a:pos x="T2" y="T3"/>
                  </a:cxn>
                  <a:cxn ang="0">
                    <a:pos x="T4" y="T5"/>
                  </a:cxn>
                  <a:cxn ang="0">
                    <a:pos x="T6" y="T7"/>
                  </a:cxn>
                  <a:cxn ang="0">
                    <a:pos x="T8" y="T9"/>
                  </a:cxn>
                </a:cxnLst>
                <a:rect b="b" l="0" r="r" t="0"/>
                <a:pathLst>
                  <a:path h="1" w="2">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00" name="Freeform 591">
                <a:extLst>
                  <a:ext uri="{FF2B5EF4-FFF2-40B4-BE49-F238E27FC236}">
                    <a16:creationId xmlns:a16="http://schemas.microsoft.com/office/drawing/2014/main" id="{60C496CE-93E9-41E2-A3AA-80222FA9C95E}"/>
                  </a:ext>
                </a:extLst>
              </p:cNvPr>
              <p:cNvSpPr/>
              <p:nvPr/>
            </p:nvSpPr>
            <p:spPr bwMode="auto">
              <a:xfrm>
                <a:off x="4188" y="1759"/>
                <a:ext cx="7" cy="8"/>
              </a:xfrm>
              <a:custGeom>
                <a:gdLst>
                  <a:gd fmla="*/ 0 w 2" name="T0"/>
                  <a:gd fmla="*/ 0 h 2" name="T1"/>
                  <a:gd fmla="*/ 0 w 2" name="T2"/>
                  <a:gd fmla="*/ 1 h 2" name="T3"/>
                  <a:gd fmla="*/ 2 w 2" name="T4"/>
                  <a:gd fmla="*/ 2 h 2" name="T5"/>
                  <a:gd fmla="*/ 2 w 2" name="T6"/>
                  <a:gd fmla="*/ 1 h 2" name="T7"/>
                  <a:gd fmla="*/ 0 w 2" name="T8"/>
                  <a:gd fmla="*/ 0 h 2" name="T9"/>
                </a:gdLst>
                <a:cxnLst>
                  <a:cxn ang="0">
                    <a:pos x="T0" y="T1"/>
                  </a:cxn>
                  <a:cxn ang="0">
                    <a:pos x="T2" y="T3"/>
                  </a:cxn>
                  <a:cxn ang="0">
                    <a:pos x="T4" y="T5"/>
                  </a:cxn>
                  <a:cxn ang="0">
                    <a:pos x="T6" y="T7"/>
                  </a:cxn>
                  <a:cxn ang="0">
                    <a:pos x="T8" y="T9"/>
                  </a:cxn>
                </a:cxnLst>
                <a:rect b="b" l="0" r="r" t="0"/>
                <a:pathLst>
                  <a:path h="2" w="2">
                    <a:moveTo>
                      <a:pt x="0" y="0"/>
                    </a:moveTo>
                    <a:cubicBezTo>
                      <a:pt x="0" y="0"/>
                      <a:pt x="0" y="0"/>
                      <a:pt x="0" y="1"/>
                    </a:cubicBezTo>
                    <a:cubicBezTo>
                      <a:pt x="2" y="2"/>
                      <a:pt x="2" y="2"/>
                      <a:pt x="2" y="2"/>
                    </a:cubicBezTo>
                    <a:cubicBezTo>
                      <a:pt x="2" y="2"/>
                      <a:pt x="2" y="2"/>
                      <a:pt x="2" y="1"/>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01" name="Freeform 592">
                <a:extLst>
                  <a:ext uri="{FF2B5EF4-FFF2-40B4-BE49-F238E27FC236}">
                    <a16:creationId xmlns:a16="http://schemas.microsoft.com/office/drawing/2014/main" id="{89BA4D07-5632-43D8-AAE1-AB3F96C3C504}"/>
                  </a:ext>
                </a:extLst>
              </p:cNvPr>
              <p:cNvSpPr/>
              <p:nvPr/>
            </p:nvSpPr>
            <p:spPr bwMode="auto">
              <a:xfrm>
                <a:off x="4188" y="1763"/>
                <a:ext cx="7" cy="4"/>
              </a:xfrm>
              <a:custGeom>
                <a:gdLst>
                  <a:gd fmla="*/ 0 w 2" name="T0"/>
                  <a:gd fmla="*/ 0 h 1" name="T1"/>
                  <a:gd fmla="*/ 0 w 2" name="T2"/>
                  <a:gd fmla="*/ 0 h 1" name="T3"/>
                  <a:gd fmla="*/ 2 w 2" name="T4"/>
                  <a:gd fmla="*/ 1 h 1" name="T5"/>
                  <a:gd fmla="*/ 2 w 2" name="T6"/>
                  <a:gd fmla="*/ 1 h 1" name="T7"/>
                  <a:gd fmla="*/ 0 w 2" name="T8"/>
                  <a:gd fmla="*/ 0 h 1" name="T9"/>
                </a:gdLst>
                <a:cxnLst>
                  <a:cxn ang="0">
                    <a:pos x="T0" y="T1"/>
                  </a:cxn>
                  <a:cxn ang="0">
                    <a:pos x="T2" y="T3"/>
                  </a:cxn>
                  <a:cxn ang="0">
                    <a:pos x="T4" y="T5"/>
                  </a:cxn>
                  <a:cxn ang="0">
                    <a:pos x="T6" y="T7"/>
                  </a:cxn>
                  <a:cxn ang="0">
                    <a:pos x="T8" y="T9"/>
                  </a:cxn>
                </a:cxnLst>
                <a:rect b="b" l="0" r="r" t="0"/>
                <a:pathLst>
                  <a:path h="1" w="2">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02" name="Freeform 593">
                <a:extLst>
                  <a:ext uri="{FF2B5EF4-FFF2-40B4-BE49-F238E27FC236}">
                    <a16:creationId xmlns:a16="http://schemas.microsoft.com/office/drawing/2014/main" id="{2ADD6423-6A2A-4A64-806A-34387BAA85A1}"/>
                  </a:ext>
                </a:extLst>
              </p:cNvPr>
              <p:cNvSpPr/>
              <p:nvPr/>
            </p:nvSpPr>
            <p:spPr bwMode="auto">
              <a:xfrm>
                <a:off x="4188" y="1763"/>
                <a:ext cx="7" cy="8"/>
              </a:xfrm>
              <a:custGeom>
                <a:gdLst>
                  <a:gd fmla="*/ 0 w 2" name="T0"/>
                  <a:gd fmla="*/ 0 h 2" name="T1"/>
                  <a:gd fmla="*/ 0 w 2" name="T2"/>
                  <a:gd fmla="*/ 0 h 2" name="T3"/>
                  <a:gd fmla="*/ 2 w 2" name="T4"/>
                  <a:gd fmla="*/ 2 h 2" name="T5"/>
                  <a:gd fmla="*/ 2 w 2" name="T6"/>
                  <a:gd fmla="*/ 1 h 2" name="T7"/>
                  <a:gd fmla="*/ 0 w 2" name="T8"/>
                  <a:gd fmla="*/ 0 h 2" name="T9"/>
                </a:gdLst>
                <a:cxnLst>
                  <a:cxn ang="0">
                    <a:pos x="T0" y="T1"/>
                  </a:cxn>
                  <a:cxn ang="0">
                    <a:pos x="T2" y="T3"/>
                  </a:cxn>
                  <a:cxn ang="0">
                    <a:pos x="T4" y="T5"/>
                  </a:cxn>
                  <a:cxn ang="0">
                    <a:pos x="T6" y="T7"/>
                  </a:cxn>
                  <a:cxn ang="0">
                    <a:pos x="T8" y="T9"/>
                  </a:cxn>
                </a:cxnLst>
                <a:rect b="b" l="0" r="r" t="0"/>
                <a:pathLst>
                  <a:path h="2" w="2">
                    <a:moveTo>
                      <a:pt x="0" y="0"/>
                    </a:moveTo>
                    <a:cubicBezTo>
                      <a:pt x="0" y="0"/>
                      <a:pt x="0" y="0"/>
                      <a:pt x="0" y="0"/>
                    </a:cubicBezTo>
                    <a:cubicBezTo>
                      <a:pt x="2" y="2"/>
                      <a:pt x="2" y="2"/>
                      <a:pt x="2" y="2"/>
                    </a:cubicBezTo>
                    <a:cubicBezTo>
                      <a:pt x="2" y="2"/>
                      <a:pt x="2" y="1"/>
                      <a:pt x="2" y="1"/>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03" name="Freeform 594">
                <a:extLst>
                  <a:ext uri="{FF2B5EF4-FFF2-40B4-BE49-F238E27FC236}">
                    <a16:creationId xmlns:a16="http://schemas.microsoft.com/office/drawing/2014/main" id="{29F4817A-7EDA-4141-8147-A5C76F3F595C}"/>
                  </a:ext>
                </a:extLst>
              </p:cNvPr>
              <p:cNvSpPr/>
              <p:nvPr/>
            </p:nvSpPr>
            <p:spPr bwMode="auto">
              <a:xfrm>
                <a:off x="4184" y="1763"/>
                <a:ext cx="11" cy="8"/>
              </a:xfrm>
              <a:custGeom>
                <a:gdLst>
                  <a:gd fmla="*/ 1 w 3" name="T0"/>
                  <a:gd fmla="*/ 0 h 2" name="T1"/>
                  <a:gd fmla="*/ 0 w 3" name="T2"/>
                  <a:gd fmla="*/ 1 h 2" name="T3"/>
                  <a:gd fmla="*/ 2 w 3" name="T4"/>
                  <a:gd fmla="*/ 2 h 2" name="T5"/>
                  <a:gd fmla="*/ 3 w 3" name="T6"/>
                  <a:gd fmla="*/ 2 h 2" name="T7"/>
                  <a:gd fmla="*/ 1 w 3" name="T8"/>
                  <a:gd fmla="*/ 0 h 2" name="T9"/>
                </a:gdLst>
                <a:cxnLst>
                  <a:cxn ang="0">
                    <a:pos x="T0" y="T1"/>
                  </a:cxn>
                  <a:cxn ang="0">
                    <a:pos x="T2" y="T3"/>
                  </a:cxn>
                  <a:cxn ang="0">
                    <a:pos x="T4" y="T5"/>
                  </a:cxn>
                  <a:cxn ang="0">
                    <a:pos x="T6" y="T7"/>
                  </a:cxn>
                  <a:cxn ang="0">
                    <a:pos x="T8" y="T9"/>
                  </a:cxn>
                </a:cxnLst>
                <a:rect b="b" l="0" r="r" t="0"/>
                <a:pathLst>
                  <a:path h="2" w="3">
                    <a:moveTo>
                      <a:pt x="1" y="0"/>
                    </a:moveTo>
                    <a:cubicBezTo>
                      <a:pt x="1" y="1"/>
                      <a:pt x="1" y="1"/>
                      <a:pt x="0" y="1"/>
                    </a:cubicBezTo>
                    <a:cubicBezTo>
                      <a:pt x="2" y="2"/>
                      <a:pt x="2" y="2"/>
                      <a:pt x="2" y="2"/>
                    </a:cubicBezTo>
                    <a:cubicBezTo>
                      <a:pt x="2" y="2"/>
                      <a:pt x="3" y="2"/>
                      <a:pt x="3" y="2"/>
                    </a:cubicBezTo>
                    <a:lnTo>
                      <a:pt x="1"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04" name="Freeform 595">
                <a:extLst>
                  <a:ext uri="{FF2B5EF4-FFF2-40B4-BE49-F238E27FC236}">
                    <a16:creationId xmlns:a16="http://schemas.microsoft.com/office/drawing/2014/main" id="{0BEB9A94-72CE-43DA-A3D4-BCECFB0E91BA}"/>
                  </a:ext>
                </a:extLst>
              </p:cNvPr>
              <p:cNvSpPr/>
              <p:nvPr/>
            </p:nvSpPr>
            <p:spPr bwMode="auto">
              <a:xfrm>
                <a:off x="4184" y="1767"/>
                <a:ext cx="7" cy="8"/>
              </a:xfrm>
              <a:custGeom>
                <a:gdLst>
                  <a:gd fmla="*/ 0 w 2" name="T0"/>
                  <a:gd fmla="*/ 0 h 2" name="T1"/>
                  <a:gd fmla="*/ 0 w 2" name="T2"/>
                  <a:gd fmla="*/ 1 h 2" name="T3"/>
                  <a:gd fmla="*/ 1 w 2" name="T4"/>
                  <a:gd fmla="*/ 2 h 2" name="T5"/>
                  <a:gd fmla="*/ 2 w 2" name="T6"/>
                  <a:gd fmla="*/ 1 h 2" name="T7"/>
                  <a:gd fmla="*/ 0 w 2" name="T8"/>
                  <a:gd fmla="*/ 0 h 2" name="T9"/>
                </a:gdLst>
                <a:cxnLst>
                  <a:cxn ang="0">
                    <a:pos x="T0" y="T1"/>
                  </a:cxn>
                  <a:cxn ang="0">
                    <a:pos x="T2" y="T3"/>
                  </a:cxn>
                  <a:cxn ang="0">
                    <a:pos x="T4" y="T5"/>
                  </a:cxn>
                  <a:cxn ang="0">
                    <a:pos x="T6" y="T7"/>
                  </a:cxn>
                  <a:cxn ang="0">
                    <a:pos x="T8" y="T9"/>
                  </a:cxn>
                </a:cxnLst>
                <a:rect b="b" l="0" r="r" t="0"/>
                <a:pathLst>
                  <a:path h="2" w="2">
                    <a:moveTo>
                      <a:pt x="0" y="0"/>
                    </a:moveTo>
                    <a:cubicBezTo>
                      <a:pt x="0" y="0"/>
                      <a:pt x="0" y="1"/>
                      <a:pt x="0" y="1"/>
                    </a:cubicBezTo>
                    <a:cubicBezTo>
                      <a:pt x="1" y="2"/>
                      <a:pt x="1" y="2"/>
                      <a:pt x="1" y="2"/>
                    </a:cubicBezTo>
                    <a:cubicBezTo>
                      <a:pt x="2" y="2"/>
                      <a:pt x="2" y="2"/>
                      <a:pt x="2" y="1"/>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05" name="Freeform 596">
                <a:extLst>
                  <a:ext uri="{FF2B5EF4-FFF2-40B4-BE49-F238E27FC236}">
                    <a16:creationId xmlns:a16="http://schemas.microsoft.com/office/drawing/2014/main" id="{97624608-73D1-46A0-AF50-1B0BA4462476}"/>
                  </a:ext>
                </a:extLst>
              </p:cNvPr>
              <p:cNvSpPr/>
              <p:nvPr/>
            </p:nvSpPr>
            <p:spPr bwMode="auto">
              <a:xfrm>
                <a:off x="4180" y="1771"/>
                <a:ext cx="8" cy="7"/>
              </a:xfrm>
              <a:custGeom>
                <a:gdLst>
                  <a:gd fmla="*/ 1 w 2" name="T0"/>
                  <a:gd fmla="*/ 0 h 2" name="T1"/>
                  <a:gd fmla="*/ 0 w 2" name="T2"/>
                  <a:gd fmla="*/ 1 h 2" name="T3"/>
                  <a:gd fmla="*/ 2 w 2" name="T4"/>
                  <a:gd fmla="*/ 2 h 2" name="T5"/>
                  <a:gd fmla="*/ 2 w 2" name="T6"/>
                  <a:gd fmla="*/ 1 h 2" name="T7"/>
                  <a:gd fmla="*/ 1 w 2" name="T8"/>
                  <a:gd fmla="*/ 0 h 2" name="T9"/>
                </a:gdLst>
                <a:cxnLst>
                  <a:cxn ang="0">
                    <a:pos x="T0" y="T1"/>
                  </a:cxn>
                  <a:cxn ang="0">
                    <a:pos x="T2" y="T3"/>
                  </a:cxn>
                  <a:cxn ang="0">
                    <a:pos x="T4" y="T5"/>
                  </a:cxn>
                  <a:cxn ang="0">
                    <a:pos x="T6" y="T7"/>
                  </a:cxn>
                  <a:cxn ang="0">
                    <a:pos x="T8" y="T9"/>
                  </a:cxn>
                </a:cxnLst>
                <a:rect b="b" l="0" r="r" t="0"/>
                <a:pathLst>
                  <a:path h="2" w="2">
                    <a:moveTo>
                      <a:pt x="1" y="0"/>
                    </a:moveTo>
                    <a:cubicBezTo>
                      <a:pt x="0" y="0"/>
                      <a:pt x="0" y="1"/>
                      <a:pt x="0" y="1"/>
                    </a:cubicBezTo>
                    <a:cubicBezTo>
                      <a:pt x="2" y="2"/>
                      <a:pt x="2" y="2"/>
                      <a:pt x="2" y="2"/>
                    </a:cubicBezTo>
                    <a:cubicBezTo>
                      <a:pt x="2" y="2"/>
                      <a:pt x="2" y="2"/>
                      <a:pt x="2" y="1"/>
                    </a:cubicBezTo>
                    <a:lnTo>
                      <a:pt x="1"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06" name="Freeform 597">
                <a:extLst>
                  <a:ext uri="{FF2B5EF4-FFF2-40B4-BE49-F238E27FC236}">
                    <a16:creationId xmlns:a16="http://schemas.microsoft.com/office/drawing/2014/main" id="{0FAC99BD-3AF8-4C7E-9875-11841BF3502B}"/>
                  </a:ext>
                </a:extLst>
              </p:cNvPr>
              <p:cNvSpPr/>
              <p:nvPr/>
            </p:nvSpPr>
            <p:spPr bwMode="auto">
              <a:xfrm>
                <a:off x="4180" y="1775"/>
                <a:ext cx="8" cy="3"/>
              </a:xfrm>
              <a:custGeom>
                <a:gdLst>
                  <a:gd fmla="*/ 0 w 2" name="T0"/>
                  <a:gd fmla="*/ 0 h 1" name="T1"/>
                  <a:gd fmla="*/ 0 w 2" name="T2"/>
                  <a:gd fmla="*/ 0 h 1" name="T3"/>
                  <a:gd fmla="*/ 2 w 2" name="T4"/>
                  <a:gd fmla="*/ 1 h 1" name="T5"/>
                  <a:gd fmla="*/ 2 w 2" name="T6"/>
                  <a:gd fmla="*/ 1 h 1" name="T7"/>
                  <a:gd fmla="*/ 0 w 2" name="T8"/>
                  <a:gd fmla="*/ 0 h 1" name="T9"/>
                </a:gdLst>
                <a:cxnLst>
                  <a:cxn ang="0">
                    <a:pos x="T0" y="T1"/>
                  </a:cxn>
                  <a:cxn ang="0">
                    <a:pos x="T2" y="T3"/>
                  </a:cxn>
                  <a:cxn ang="0">
                    <a:pos x="T4" y="T5"/>
                  </a:cxn>
                  <a:cxn ang="0">
                    <a:pos x="T6" y="T7"/>
                  </a:cxn>
                  <a:cxn ang="0">
                    <a:pos x="T8" y="T9"/>
                  </a:cxn>
                </a:cxnLst>
                <a:rect b="b" l="0" r="r" t="0"/>
                <a:pathLst>
                  <a:path h="1" w="2">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07" name="Freeform 598">
                <a:extLst>
                  <a:ext uri="{FF2B5EF4-FFF2-40B4-BE49-F238E27FC236}">
                    <a16:creationId xmlns:a16="http://schemas.microsoft.com/office/drawing/2014/main" id="{3CC73EC0-16A9-4F63-A5EA-6C2D5FC6C3B8}"/>
                  </a:ext>
                </a:extLst>
              </p:cNvPr>
              <p:cNvSpPr/>
              <p:nvPr/>
            </p:nvSpPr>
            <p:spPr bwMode="auto">
              <a:xfrm>
                <a:off x="4176" y="1775"/>
                <a:ext cx="12" cy="7"/>
              </a:xfrm>
              <a:custGeom>
                <a:gdLst>
                  <a:gd fmla="*/ 1 w 3" name="T0"/>
                  <a:gd fmla="*/ 0 h 2" name="T1"/>
                  <a:gd fmla="*/ 0 w 3" name="T2"/>
                  <a:gd fmla="*/ 0 h 2" name="T3"/>
                  <a:gd fmla="*/ 2 w 3" name="T4"/>
                  <a:gd fmla="*/ 2 h 2" name="T5"/>
                  <a:gd fmla="*/ 3 w 3" name="T6"/>
                  <a:gd fmla="*/ 1 h 2" name="T7"/>
                  <a:gd fmla="*/ 1 w 3" name="T8"/>
                  <a:gd fmla="*/ 0 h 2" name="T9"/>
                </a:gdLst>
                <a:cxnLst>
                  <a:cxn ang="0">
                    <a:pos x="T0" y="T1"/>
                  </a:cxn>
                  <a:cxn ang="0">
                    <a:pos x="T2" y="T3"/>
                  </a:cxn>
                  <a:cxn ang="0">
                    <a:pos x="T4" y="T5"/>
                  </a:cxn>
                  <a:cxn ang="0">
                    <a:pos x="T6" y="T7"/>
                  </a:cxn>
                  <a:cxn ang="0">
                    <a:pos x="T8" y="T9"/>
                  </a:cxn>
                </a:cxnLst>
                <a:rect b="b" l="0" r="r" t="0"/>
                <a:pathLst>
                  <a:path h="2" w="3">
                    <a:moveTo>
                      <a:pt x="1" y="0"/>
                    </a:moveTo>
                    <a:cubicBezTo>
                      <a:pt x="1" y="0"/>
                      <a:pt x="0" y="0"/>
                      <a:pt x="0" y="0"/>
                    </a:cubicBezTo>
                    <a:cubicBezTo>
                      <a:pt x="2" y="2"/>
                      <a:pt x="2" y="2"/>
                      <a:pt x="2" y="2"/>
                    </a:cubicBezTo>
                    <a:cubicBezTo>
                      <a:pt x="2" y="2"/>
                      <a:pt x="2" y="2"/>
                      <a:pt x="3" y="1"/>
                    </a:cubicBezTo>
                    <a:lnTo>
                      <a:pt x="1"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08" name="Freeform 599">
                <a:extLst>
                  <a:ext uri="{FF2B5EF4-FFF2-40B4-BE49-F238E27FC236}">
                    <a16:creationId xmlns:a16="http://schemas.microsoft.com/office/drawing/2014/main" id="{C4079B12-151F-44F4-89B5-4814470C57D3}"/>
                  </a:ext>
                </a:extLst>
              </p:cNvPr>
              <p:cNvSpPr/>
              <p:nvPr/>
            </p:nvSpPr>
            <p:spPr bwMode="auto">
              <a:xfrm>
                <a:off x="4176" y="1775"/>
                <a:ext cx="8" cy="7"/>
              </a:xfrm>
              <a:custGeom>
                <a:gdLst>
                  <a:gd fmla="*/ 0 w 2" name="T0"/>
                  <a:gd fmla="*/ 0 h 2" name="T1"/>
                  <a:gd fmla="*/ 0 w 2" name="T2"/>
                  <a:gd fmla="*/ 1 h 2" name="T3"/>
                  <a:gd fmla="*/ 2 w 2" name="T4"/>
                  <a:gd fmla="*/ 2 h 2" name="T5"/>
                  <a:gd fmla="*/ 2 w 2" name="T6"/>
                  <a:gd fmla="*/ 2 h 2" name="T7"/>
                  <a:gd fmla="*/ 0 w 2" name="T8"/>
                  <a:gd fmla="*/ 0 h 2" name="T9"/>
                </a:gdLst>
                <a:cxnLst>
                  <a:cxn ang="0">
                    <a:pos x="T0" y="T1"/>
                  </a:cxn>
                  <a:cxn ang="0">
                    <a:pos x="T2" y="T3"/>
                  </a:cxn>
                  <a:cxn ang="0">
                    <a:pos x="T4" y="T5"/>
                  </a:cxn>
                  <a:cxn ang="0">
                    <a:pos x="T6" y="T7"/>
                  </a:cxn>
                  <a:cxn ang="0">
                    <a:pos x="T8" y="T9"/>
                  </a:cxn>
                </a:cxnLst>
                <a:rect b="b" l="0" r="r" t="0"/>
                <a:pathLst>
                  <a:path h="2" w="2">
                    <a:moveTo>
                      <a:pt x="0" y="0"/>
                    </a:moveTo>
                    <a:cubicBezTo>
                      <a:pt x="0" y="1"/>
                      <a:pt x="0" y="1"/>
                      <a:pt x="0" y="1"/>
                    </a:cubicBezTo>
                    <a:cubicBezTo>
                      <a:pt x="2" y="2"/>
                      <a:pt x="2" y="2"/>
                      <a:pt x="2" y="2"/>
                    </a:cubicBezTo>
                    <a:cubicBezTo>
                      <a:pt x="2" y="2"/>
                      <a:pt x="2" y="2"/>
                      <a:pt x="2" y="2"/>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09" name="Freeform 600">
                <a:extLst>
                  <a:ext uri="{FF2B5EF4-FFF2-40B4-BE49-F238E27FC236}">
                    <a16:creationId xmlns:a16="http://schemas.microsoft.com/office/drawing/2014/main" id="{C62210B5-9415-45EF-A9A6-ED4A3EDEFD40}"/>
                  </a:ext>
                </a:extLst>
              </p:cNvPr>
              <p:cNvSpPr/>
              <p:nvPr/>
            </p:nvSpPr>
            <p:spPr bwMode="auto">
              <a:xfrm>
                <a:off x="4176" y="1778"/>
                <a:ext cx="8" cy="4"/>
              </a:xfrm>
              <a:custGeom>
                <a:gdLst>
                  <a:gd fmla="*/ 0 w 2" name="T0"/>
                  <a:gd fmla="*/ 0 h 1" name="T1"/>
                  <a:gd fmla="*/ 0 w 2" name="T2"/>
                  <a:gd fmla="*/ 0 h 1" name="T3"/>
                  <a:gd fmla="*/ 2 w 2" name="T4"/>
                  <a:gd fmla="*/ 1 h 1" name="T5"/>
                  <a:gd fmla="*/ 2 w 2" name="T6"/>
                  <a:gd fmla="*/ 1 h 1" name="T7"/>
                  <a:gd fmla="*/ 0 w 2" name="T8"/>
                  <a:gd fmla="*/ 0 h 1" name="T9"/>
                </a:gdLst>
                <a:cxnLst>
                  <a:cxn ang="0">
                    <a:pos x="T0" y="T1"/>
                  </a:cxn>
                  <a:cxn ang="0">
                    <a:pos x="T2" y="T3"/>
                  </a:cxn>
                  <a:cxn ang="0">
                    <a:pos x="T4" y="T5"/>
                  </a:cxn>
                  <a:cxn ang="0">
                    <a:pos x="T6" y="T7"/>
                  </a:cxn>
                  <a:cxn ang="0">
                    <a:pos x="T8" y="T9"/>
                  </a:cxn>
                </a:cxnLst>
                <a:rect b="b" l="0" r="r" t="0"/>
                <a:pathLst>
                  <a:path h="1" w="2">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10" name="Freeform 601">
                <a:extLst>
                  <a:ext uri="{FF2B5EF4-FFF2-40B4-BE49-F238E27FC236}">
                    <a16:creationId xmlns:a16="http://schemas.microsoft.com/office/drawing/2014/main" id="{BA7B1D48-56F0-46B4-AD52-94718DA6D17F}"/>
                  </a:ext>
                </a:extLst>
              </p:cNvPr>
              <p:cNvSpPr/>
              <p:nvPr/>
            </p:nvSpPr>
            <p:spPr bwMode="auto">
              <a:xfrm>
                <a:off x="4173" y="1778"/>
                <a:ext cx="11" cy="4"/>
              </a:xfrm>
              <a:custGeom>
                <a:gdLst>
                  <a:gd fmla="*/ 1 w 3" name="T0"/>
                  <a:gd fmla="*/ 0 h 1" name="T1"/>
                  <a:gd fmla="*/ 0 w 3" name="T2"/>
                  <a:gd fmla="*/ 0 h 1" name="T3"/>
                  <a:gd fmla="*/ 2 w 3" name="T4"/>
                  <a:gd fmla="*/ 1 h 1" name="T5"/>
                  <a:gd fmla="*/ 3 w 3" name="T6"/>
                  <a:gd fmla="*/ 1 h 1" name="T7"/>
                  <a:gd fmla="*/ 1 w 3" name="T8"/>
                  <a:gd fmla="*/ 0 h 1" name="T9"/>
                </a:gdLst>
                <a:cxnLst>
                  <a:cxn ang="0">
                    <a:pos x="T0" y="T1"/>
                  </a:cxn>
                  <a:cxn ang="0">
                    <a:pos x="T2" y="T3"/>
                  </a:cxn>
                  <a:cxn ang="0">
                    <a:pos x="T4" y="T5"/>
                  </a:cxn>
                  <a:cxn ang="0">
                    <a:pos x="T6" y="T7"/>
                  </a:cxn>
                  <a:cxn ang="0">
                    <a:pos x="T8" y="T9"/>
                  </a:cxn>
                </a:cxnLst>
                <a:rect b="b" l="0" r="r" t="0"/>
                <a:pathLst>
                  <a:path h="1" w="3">
                    <a:moveTo>
                      <a:pt x="1" y="0"/>
                    </a:moveTo>
                    <a:cubicBezTo>
                      <a:pt x="1" y="0"/>
                      <a:pt x="1" y="0"/>
                      <a:pt x="0" y="0"/>
                    </a:cubicBezTo>
                    <a:cubicBezTo>
                      <a:pt x="2" y="1"/>
                      <a:pt x="2" y="1"/>
                      <a:pt x="2" y="1"/>
                    </a:cubicBezTo>
                    <a:cubicBezTo>
                      <a:pt x="2" y="1"/>
                      <a:pt x="3" y="1"/>
                      <a:pt x="3" y="1"/>
                    </a:cubicBezTo>
                    <a:lnTo>
                      <a:pt x="1"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11" name="Freeform 602">
                <a:extLst>
                  <a:ext uri="{FF2B5EF4-FFF2-40B4-BE49-F238E27FC236}">
                    <a16:creationId xmlns:a16="http://schemas.microsoft.com/office/drawing/2014/main" id="{5BF1C5B1-F55E-4665-91CB-DC058E34D0D6}"/>
                  </a:ext>
                </a:extLst>
              </p:cNvPr>
              <p:cNvSpPr/>
              <p:nvPr/>
            </p:nvSpPr>
            <p:spPr bwMode="auto">
              <a:xfrm>
                <a:off x="4173" y="1778"/>
                <a:ext cx="7" cy="8"/>
              </a:xfrm>
              <a:custGeom>
                <a:gdLst>
                  <a:gd fmla="*/ 0 w 2" name="T0"/>
                  <a:gd fmla="*/ 0 h 2" name="T1"/>
                  <a:gd fmla="*/ 0 w 2" name="T2"/>
                  <a:gd fmla="*/ 0 h 2" name="T3"/>
                  <a:gd fmla="*/ 2 w 2" name="T4"/>
                  <a:gd fmla="*/ 2 h 2" name="T5"/>
                  <a:gd fmla="*/ 2 w 2" name="T6"/>
                  <a:gd fmla="*/ 1 h 2" name="T7"/>
                  <a:gd fmla="*/ 0 w 2" name="T8"/>
                  <a:gd fmla="*/ 0 h 2" name="T9"/>
                </a:gdLst>
                <a:cxnLst>
                  <a:cxn ang="0">
                    <a:pos x="T0" y="T1"/>
                  </a:cxn>
                  <a:cxn ang="0">
                    <a:pos x="T2" y="T3"/>
                  </a:cxn>
                  <a:cxn ang="0">
                    <a:pos x="T4" y="T5"/>
                  </a:cxn>
                  <a:cxn ang="0">
                    <a:pos x="T6" y="T7"/>
                  </a:cxn>
                  <a:cxn ang="0">
                    <a:pos x="T8" y="T9"/>
                  </a:cxn>
                </a:cxnLst>
                <a:rect b="b" l="0" r="r" t="0"/>
                <a:pathLst>
                  <a:path h="2" w="2">
                    <a:moveTo>
                      <a:pt x="0" y="0"/>
                    </a:moveTo>
                    <a:cubicBezTo>
                      <a:pt x="0" y="0"/>
                      <a:pt x="0" y="0"/>
                      <a:pt x="0" y="0"/>
                    </a:cubicBezTo>
                    <a:cubicBezTo>
                      <a:pt x="2" y="2"/>
                      <a:pt x="2" y="2"/>
                      <a:pt x="2" y="2"/>
                    </a:cubicBezTo>
                    <a:cubicBezTo>
                      <a:pt x="2" y="2"/>
                      <a:pt x="2" y="2"/>
                      <a:pt x="2" y="1"/>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12" name="Freeform 603">
                <a:extLst>
                  <a:ext uri="{FF2B5EF4-FFF2-40B4-BE49-F238E27FC236}">
                    <a16:creationId xmlns:a16="http://schemas.microsoft.com/office/drawing/2014/main" id="{E038CAD7-C698-4E7A-9967-A9ACF0DA0668}"/>
                  </a:ext>
                </a:extLst>
              </p:cNvPr>
              <p:cNvSpPr/>
              <p:nvPr/>
            </p:nvSpPr>
            <p:spPr bwMode="auto">
              <a:xfrm>
                <a:off x="4173" y="1778"/>
                <a:ext cx="7" cy="8"/>
              </a:xfrm>
              <a:custGeom>
                <a:gdLst>
                  <a:gd fmla="*/ 0 w 2" name="T0"/>
                  <a:gd fmla="*/ 0 h 2" name="T1"/>
                  <a:gd fmla="*/ 0 w 2" name="T2"/>
                  <a:gd fmla="*/ 1 h 2" name="T3"/>
                  <a:gd fmla="*/ 2 w 2" name="T4"/>
                  <a:gd fmla="*/ 2 h 2" name="T5"/>
                  <a:gd fmla="*/ 2 w 2" name="T6"/>
                  <a:gd fmla="*/ 2 h 2" name="T7"/>
                  <a:gd fmla="*/ 0 w 2" name="T8"/>
                  <a:gd fmla="*/ 0 h 2" name="T9"/>
                </a:gdLst>
                <a:cxnLst>
                  <a:cxn ang="0">
                    <a:pos x="T0" y="T1"/>
                  </a:cxn>
                  <a:cxn ang="0">
                    <a:pos x="T2" y="T3"/>
                  </a:cxn>
                  <a:cxn ang="0">
                    <a:pos x="T4" y="T5"/>
                  </a:cxn>
                  <a:cxn ang="0">
                    <a:pos x="T6" y="T7"/>
                  </a:cxn>
                  <a:cxn ang="0">
                    <a:pos x="T8" y="T9"/>
                  </a:cxn>
                </a:cxnLst>
                <a:rect b="b" l="0" r="r" t="0"/>
                <a:pathLst>
                  <a:path h="2" w="2">
                    <a:moveTo>
                      <a:pt x="0" y="0"/>
                    </a:moveTo>
                    <a:cubicBezTo>
                      <a:pt x="0" y="0"/>
                      <a:pt x="0" y="0"/>
                      <a:pt x="0" y="1"/>
                    </a:cubicBezTo>
                    <a:cubicBezTo>
                      <a:pt x="2" y="2"/>
                      <a:pt x="2" y="2"/>
                      <a:pt x="2" y="2"/>
                    </a:cubicBezTo>
                    <a:cubicBezTo>
                      <a:pt x="2" y="2"/>
                      <a:pt x="2" y="2"/>
                      <a:pt x="2" y="2"/>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13" name="Freeform 604">
                <a:extLst>
                  <a:ext uri="{FF2B5EF4-FFF2-40B4-BE49-F238E27FC236}">
                    <a16:creationId xmlns:a16="http://schemas.microsoft.com/office/drawing/2014/main" id="{6AF5316C-2548-4618-850C-88428E206A23}"/>
                  </a:ext>
                </a:extLst>
              </p:cNvPr>
              <p:cNvSpPr/>
              <p:nvPr/>
            </p:nvSpPr>
            <p:spPr bwMode="auto">
              <a:xfrm>
                <a:off x="4173" y="1782"/>
                <a:ext cx="7" cy="4"/>
              </a:xfrm>
              <a:custGeom>
                <a:gdLst>
                  <a:gd fmla="*/ 0 w 2" name="T0"/>
                  <a:gd fmla="*/ 0 h 1" name="T1"/>
                  <a:gd fmla="*/ 0 w 2" name="T2"/>
                  <a:gd fmla="*/ 0 h 1" name="T3"/>
                  <a:gd fmla="*/ 1 w 2" name="T4"/>
                  <a:gd fmla="*/ 1 h 1" name="T5"/>
                  <a:gd fmla="*/ 2 w 2" name="T6"/>
                  <a:gd fmla="*/ 1 h 1" name="T7"/>
                  <a:gd fmla="*/ 0 w 2" name="T8"/>
                  <a:gd fmla="*/ 0 h 1" name="T9"/>
                </a:gdLst>
                <a:cxnLst>
                  <a:cxn ang="0">
                    <a:pos x="T0" y="T1"/>
                  </a:cxn>
                  <a:cxn ang="0">
                    <a:pos x="T2" y="T3"/>
                  </a:cxn>
                  <a:cxn ang="0">
                    <a:pos x="T4" y="T5"/>
                  </a:cxn>
                  <a:cxn ang="0">
                    <a:pos x="T6" y="T7"/>
                  </a:cxn>
                  <a:cxn ang="0">
                    <a:pos x="T8" y="T9"/>
                  </a:cxn>
                </a:cxnLst>
                <a:rect b="b" l="0" r="r" t="0"/>
                <a:pathLst>
                  <a:path h="1" w="2">
                    <a:moveTo>
                      <a:pt x="0" y="0"/>
                    </a:moveTo>
                    <a:cubicBezTo>
                      <a:pt x="0" y="0"/>
                      <a:pt x="0" y="0"/>
                      <a:pt x="0" y="0"/>
                    </a:cubicBezTo>
                    <a:cubicBezTo>
                      <a:pt x="1" y="1"/>
                      <a:pt x="1" y="1"/>
                      <a:pt x="1" y="1"/>
                    </a:cubicBezTo>
                    <a:cubicBezTo>
                      <a:pt x="2" y="1"/>
                      <a:pt x="2" y="1"/>
                      <a:pt x="2" y="1"/>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14" name="Freeform 605">
                <a:extLst>
                  <a:ext uri="{FF2B5EF4-FFF2-40B4-BE49-F238E27FC236}">
                    <a16:creationId xmlns:a16="http://schemas.microsoft.com/office/drawing/2014/main" id="{B2B6D4F8-0819-422D-97BE-75D01F0B89EE}"/>
                  </a:ext>
                </a:extLst>
              </p:cNvPr>
              <p:cNvSpPr/>
              <p:nvPr/>
            </p:nvSpPr>
            <p:spPr bwMode="auto">
              <a:xfrm>
                <a:off x="4169" y="1782"/>
                <a:ext cx="7" cy="4"/>
              </a:xfrm>
              <a:custGeom>
                <a:gdLst>
                  <a:gd fmla="*/ 1 w 2" name="T0"/>
                  <a:gd fmla="*/ 0 h 1" name="T1"/>
                  <a:gd fmla="*/ 0 w 2" name="T2"/>
                  <a:gd fmla="*/ 0 h 1" name="T3"/>
                  <a:gd fmla="*/ 2 w 2" name="T4"/>
                  <a:gd fmla="*/ 1 h 1" name="T5"/>
                  <a:gd fmla="*/ 2 w 2" name="T6"/>
                  <a:gd fmla="*/ 1 h 1" name="T7"/>
                  <a:gd fmla="*/ 1 w 2" name="T8"/>
                  <a:gd fmla="*/ 0 h 1" name="T9"/>
                </a:gdLst>
                <a:cxnLst>
                  <a:cxn ang="0">
                    <a:pos x="T0" y="T1"/>
                  </a:cxn>
                  <a:cxn ang="0">
                    <a:pos x="T2" y="T3"/>
                  </a:cxn>
                  <a:cxn ang="0">
                    <a:pos x="T4" y="T5"/>
                  </a:cxn>
                  <a:cxn ang="0">
                    <a:pos x="T6" y="T7"/>
                  </a:cxn>
                  <a:cxn ang="0">
                    <a:pos x="T8" y="T9"/>
                  </a:cxn>
                </a:cxnLst>
                <a:rect b="b" l="0" r="r" t="0"/>
                <a:pathLst>
                  <a:path h="1" w="2">
                    <a:moveTo>
                      <a:pt x="1" y="0"/>
                    </a:moveTo>
                    <a:cubicBezTo>
                      <a:pt x="1" y="0"/>
                      <a:pt x="0" y="0"/>
                      <a:pt x="0" y="0"/>
                    </a:cubicBezTo>
                    <a:cubicBezTo>
                      <a:pt x="2" y="1"/>
                      <a:pt x="2" y="1"/>
                      <a:pt x="2" y="1"/>
                    </a:cubicBezTo>
                    <a:cubicBezTo>
                      <a:pt x="2" y="1"/>
                      <a:pt x="2" y="1"/>
                      <a:pt x="2" y="1"/>
                    </a:cubicBezTo>
                    <a:lnTo>
                      <a:pt x="1"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15" name="Freeform 606">
                <a:extLst>
                  <a:ext uri="{FF2B5EF4-FFF2-40B4-BE49-F238E27FC236}">
                    <a16:creationId xmlns:a16="http://schemas.microsoft.com/office/drawing/2014/main" id="{AA766F4C-3AFC-48E0-8CC4-DF7E08C76022}"/>
                  </a:ext>
                </a:extLst>
              </p:cNvPr>
              <p:cNvSpPr/>
              <p:nvPr/>
            </p:nvSpPr>
            <p:spPr bwMode="auto">
              <a:xfrm>
                <a:off x="4169" y="1782"/>
                <a:ext cx="7" cy="4"/>
              </a:xfrm>
              <a:custGeom>
                <a:gdLst>
                  <a:gd fmla="*/ 0 w 2" name="T0"/>
                  <a:gd fmla="*/ 0 h 1" name="T1"/>
                  <a:gd fmla="*/ 0 w 2" name="T2"/>
                  <a:gd fmla="*/ 0 h 1" name="T3"/>
                  <a:gd fmla="*/ 2 w 2" name="T4"/>
                  <a:gd fmla="*/ 1 h 1" name="T5"/>
                  <a:gd fmla="*/ 2 w 2" name="T6"/>
                  <a:gd fmla="*/ 1 h 1" name="T7"/>
                  <a:gd fmla="*/ 0 w 2" name="T8"/>
                  <a:gd fmla="*/ 0 h 1" name="T9"/>
                </a:gdLst>
                <a:cxnLst>
                  <a:cxn ang="0">
                    <a:pos x="T0" y="T1"/>
                  </a:cxn>
                  <a:cxn ang="0">
                    <a:pos x="T2" y="T3"/>
                  </a:cxn>
                  <a:cxn ang="0">
                    <a:pos x="T4" y="T5"/>
                  </a:cxn>
                  <a:cxn ang="0">
                    <a:pos x="T6" y="T7"/>
                  </a:cxn>
                  <a:cxn ang="0">
                    <a:pos x="T8" y="T9"/>
                  </a:cxn>
                </a:cxnLst>
                <a:rect b="b" l="0" r="r" t="0"/>
                <a:pathLst>
                  <a:path h="1" w="2">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12" name="Group 808">
              <a:extLst>
                <a:ext uri="{FF2B5EF4-FFF2-40B4-BE49-F238E27FC236}">
                  <a16:creationId xmlns:a16="http://schemas.microsoft.com/office/drawing/2014/main" id="{EE6EF303-40F7-4485-BAD4-A997618D5C35}"/>
                </a:ext>
              </a:extLst>
            </p:cNvPr>
            <p:cNvGrpSpPr/>
            <p:nvPr/>
          </p:nvGrpSpPr>
          <p:grpSpPr>
            <a:xfrm>
              <a:off x="4109" y="1665"/>
              <a:ext cx="154" cy="200"/>
              <a:chOff x="4109" y="1665"/>
              <a:chExt cx="154" cy="200"/>
            </a:xfrm>
          </p:grpSpPr>
          <p:sp>
            <p:nvSpPr>
              <p:cNvPr id="416" name="Freeform 608">
                <a:extLst>
                  <a:ext uri="{FF2B5EF4-FFF2-40B4-BE49-F238E27FC236}">
                    <a16:creationId xmlns:a16="http://schemas.microsoft.com/office/drawing/2014/main" id="{CBB470D5-427C-4498-9778-82993E4B44A4}"/>
                  </a:ext>
                </a:extLst>
              </p:cNvPr>
              <p:cNvSpPr/>
              <p:nvPr/>
            </p:nvSpPr>
            <p:spPr bwMode="auto">
              <a:xfrm>
                <a:off x="4233" y="1665"/>
                <a:ext cx="30" cy="57"/>
              </a:xfrm>
              <a:custGeom>
                <a:gdLst>
                  <a:gd fmla="*/ 0 w 8" name="T0"/>
                  <a:gd fmla="*/ 0 h 15" name="T1"/>
                  <a:gd fmla="*/ 6 w 8" name="T2"/>
                  <a:gd fmla="*/ 14 h 15" name="T3"/>
                  <a:gd fmla="*/ 8 w 8" name="T4"/>
                  <a:gd fmla="*/ 15 h 15" name="T5"/>
                  <a:gd fmla="*/ 1 w 8" name="T6"/>
                  <a:gd fmla="*/ 2 h 15" name="T7"/>
                  <a:gd fmla="*/ 0 w 8" name="T8"/>
                  <a:gd fmla="*/ 0 h 15" name="T9"/>
                </a:gdLst>
                <a:cxnLst>
                  <a:cxn ang="0">
                    <a:pos x="T0" y="T1"/>
                  </a:cxn>
                  <a:cxn ang="0">
                    <a:pos x="T2" y="T3"/>
                  </a:cxn>
                  <a:cxn ang="0">
                    <a:pos x="T4" y="T5"/>
                  </a:cxn>
                  <a:cxn ang="0">
                    <a:pos x="T6" y="T7"/>
                  </a:cxn>
                  <a:cxn ang="0">
                    <a:pos x="T8" y="T9"/>
                  </a:cxn>
                </a:cxnLst>
                <a:rect b="b" l="0" r="r" t="0"/>
                <a:pathLst>
                  <a:path h="15" w="8">
                    <a:moveTo>
                      <a:pt x="0" y="0"/>
                    </a:moveTo>
                    <a:cubicBezTo>
                      <a:pt x="3" y="3"/>
                      <a:pt x="6" y="8"/>
                      <a:pt x="6" y="14"/>
                    </a:cubicBezTo>
                    <a:cubicBezTo>
                      <a:pt x="7" y="14"/>
                      <a:pt x="7" y="15"/>
                      <a:pt x="8" y="15"/>
                    </a:cubicBezTo>
                    <a:cubicBezTo>
                      <a:pt x="8" y="9"/>
                      <a:pt x="5" y="4"/>
                      <a:pt x="1" y="2"/>
                    </a:cubicBezTo>
                    <a:cubicBezTo>
                      <a:pt x="1" y="1"/>
                      <a:pt x="0" y="1"/>
                      <a:pt x="0" y="0"/>
                    </a:cubicBez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17" name="Freeform 609">
                <a:extLst>
                  <a:ext uri="{FF2B5EF4-FFF2-40B4-BE49-F238E27FC236}">
                    <a16:creationId xmlns:a16="http://schemas.microsoft.com/office/drawing/2014/main" id="{03786331-D99D-4895-947B-7C886A1B781B}"/>
                  </a:ext>
                </a:extLst>
              </p:cNvPr>
              <p:cNvSpPr/>
              <p:nvPr/>
            </p:nvSpPr>
            <p:spPr bwMode="auto">
              <a:xfrm>
                <a:off x="4233" y="1665"/>
                <a:ext cx="19" cy="19"/>
              </a:xfrm>
              <a:custGeom>
                <a:gdLst>
                  <a:gd fmla="*/ 0 w 5" name="T0"/>
                  <a:gd fmla="*/ 0 h 5" name="T1"/>
                  <a:gd fmla="*/ 3 w 5" name="T2"/>
                  <a:gd fmla="*/ 4 h 5" name="T3"/>
                  <a:gd fmla="*/ 5 w 5" name="T4"/>
                  <a:gd fmla="*/ 5 h 5" name="T5"/>
                  <a:gd fmla="*/ 1 w 5" name="T6"/>
                  <a:gd fmla="*/ 2 h 5" name="T7"/>
                  <a:gd fmla="*/ 0 w 5" name="T8"/>
                  <a:gd fmla="*/ 0 h 5" name="T9"/>
                </a:gdLst>
                <a:cxnLst>
                  <a:cxn ang="0">
                    <a:pos x="T0" y="T1"/>
                  </a:cxn>
                  <a:cxn ang="0">
                    <a:pos x="T2" y="T3"/>
                  </a:cxn>
                  <a:cxn ang="0">
                    <a:pos x="T4" y="T5"/>
                  </a:cxn>
                  <a:cxn ang="0">
                    <a:pos x="T6" y="T7"/>
                  </a:cxn>
                  <a:cxn ang="0">
                    <a:pos x="T8" y="T9"/>
                  </a:cxn>
                </a:cxnLst>
                <a:rect b="b" l="0" r="r" t="0"/>
                <a:pathLst>
                  <a:path h="5" w="5">
                    <a:moveTo>
                      <a:pt x="0" y="0"/>
                    </a:moveTo>
                    <a:cubicBezTo>
                      <a:pt x="1" y="1"/>
                      <a:pt x="2" y="2"/>
                      <a:pt x="3" y="4"/>
                    </a:cubicBezTo>
                    <a:cubicBezTo>
                      <a:pt x="5" y="5"/>
                      <a:pt x="5" y="5"/>
                      <a:pt x="5" y="5"/>
                    </a:cubicBezTo>
                    <a:cubicBezTo>
                      <a:pt x="4" y="4"/>
                      <a:pt x="3" y="3"/>
                      <a:pt x="1" y="2"/>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18" name="Freeform 610">
                <a:extLst>
                  <a:ext uri="{FF2B5EF4-FFF2-40B4-BE49-F238E27FC236}">
                    <a16:creationId xmlns:a16="http://schemas.microsoft.com/office/drawing/2014/main" id="{D04565F4-7DFD-4AAB-ACD5-ACCB5AB48E24}"/>
                  </a:ext>
                </a:extLst>
              </p:cNvPr>
              <p:cNvSpPr/>
              <p:nvPr/>
            </p:nvSpPr>
            <p:spPr bwMode="auto">
              <a:xfrm>
                <a:off x="4244" y="1680"/>
                <a:ext cx="11" cy="12"/>
              </a:xfrm>
              <a:custGeom>
                <a:gdLst>
                  <a:gd fmla="*/ 0 w 3" name="T0"/>
                  <a:gd fmla="*/ 0 h 3" name="T1"/>
                  <a:gd fmla="*/ 1 w 3" name="T2"/>
                  <a:gd fmla="*/ 1 h 3" name="T3"/>
                  <a:gd fmla="*/ 3 w 3" name="T4"/>
                  <a:gd fmla="*/ 3 h 3" name="T5"/>
                  <a:gd fmla="*/ 2 w 3" name="T6"/>
                  <a:gd fmla="*/ 1 h 3" name="T7"/>
                  <a:gd fmla="*/ 0 w 3" name="T8"/>
                  <a:gd fmla="*/ 0 h 3" name="T9"/>
                </a:gdLst>
                <a:cxnLst>
                  <a:cxn ang="0">
                    <a:pos x="T0" y="T1"/>
                  </a:cxn>
                  <a:cxn ang="0">
                    <a:pos x="T2" y="T3"/>
                  </a:cxn>
                  <a:cxn ang="0">
                    <a:pos x="T4" y="T5"/>
                  </a:cxn>
                  <a:cxn ang="0">
                    <a:pos x="T6" y="T7"/>
                  </a:cxn>
                  <a:cxn ang="0">
                    <a:pos x="T8" y="T9"/>
                  </a:cxn>
                </a:cxnLst>
                <a:rect b="b" l="0" r="r" t="0"/>
                <a:pathLst>
                  <a:path h="3" w="3">
                    <a:moveTo>
                      <a:pt x="0" y="0"/>
                    </a:moveTo>
                    <a:cubicBezTo>
                      <a:pt x="0" y="0"/>
                      <a:pt x="1" y="1"/>
                      <a:pt x="1" y="1"/>
                    </a:cubicBezTo>
                    <a:cubicBezTo>
                      <a:pt x="3" y="3"/>
                      <a:pt x="3" y="3"/>
                      <a:pt x="3" y="3"/>
                    </a:cubicBezTo>
                    <a:cubicBezTo>
                      <a:pt x="3" y="2"/>
                      <a:pt x="2" y="2"/>
                      <a:pt x="2" y="1"/>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19" name="Freeform 611">
                <a:extLst>
                  <a:ext uri="{FF2B5EF4-FFF2-40B4-BE49-F238E27FC236}">
                    <a16:creationId xmlns:a16="http://schemas.microsoft.com/office/drawing/2014/main" id="{FF3E6DCA-58ED-4EBA-B79D-1789F79C13F2}"/>
                  </a:ext>
                </a:extLst>
              </p:cNvPr>
              <p:cNvSpPr/>
              <p:nvPr/>
            </p:nvSpPr>
            <p:spPr bwMode="auto">
              <a:xfrm>
                <a:off x="4248" y="1684"/>
                <a:ext cx="7" cy="11"/>
              </a:xfrm>
              <a:custGeom>
                <a:gdLst>
                  <a:gd fmla="*/ 0 w 2" name="T0"/>
                  <a:gd fmla="*/ 0 h 3" name="T1"/>
                  <a:gd fmla="*/ 1 w 2" name="T2"/>
                  <a:gd fmla="*/ 2 h 3" name="T3"/>
                  <a:gd fmla="*/ 2 w 2" name="T4"/>
                  <a:gd fmla="*/ 3 h 3" name="T5"/>
                  <a:gd fmla="*/ 2 w 2" name="T6"/>
                  <a:gd fmla="*/ 2 h 3" name="T7"/>
                  <a:gd fmla="*/ 0 w 2" name="T8"/>
                  <a:gd fmla="*/ 0 h 3" name="T9"/>
                </a:gdLst>
                <a:cxnLst>
                  <a:cxn ang="0">
                    <a:pos x="T0" y="T1"/>
                  </a:cxn>
                  <a:cxn ang="0">
                    <a:pos x="T2" y="T3"/>
                  </a:cxn>
                  <a:cxn ang="0">
                    <a:pos x="T4" y="T5"/>
                  </a:cxn>
                  <a:cxn ang="0">
                    <a:pos x="T6" y="T7"/>
                  </a:cxn>
                  <a:cxn ang="0">
                    <a:pos x="T8" y="T9"/>
                  </a:cxn>
                </a:cxnLst>
                <a:rect b="b" l="0" r="r" t="0"/>
                <a:pathLst>
                  <a:path h="3" w="2">
                    <a:moveTo>
                      <a:pt x="0" y="0"/>
                    </a:moveTo>
                    <a:cubicBezTo>
                      <a:pt x="0" y="1"/>
                      <a:pt x="0" y="1"/>
                      <a:pt x="1" y="2"/>
                    </a:cubicBezTo>
                    <a:cubicBezTo>
                      <a:pt x="2" y="3"/>
                      <a:pt x="2" y="3"/>
                      <a:pt x="2" y="3"/>
                    </a:cubicBezTo>
                    <a:cubicBezTo>
                      <a:pt x="2" y="3"/>
                      <a:pt x="2" y="2"/>
                      <a:pt x="2" y="2"/>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20" name="Freeform 612">
                <a:extLst>
                  <a:ext uri="{FF2B5EF4-FFF2-40B4-BE49-F238E27FC236}">
                    <a16:creationId xmlns:a16="http://schemas.microsoft.com/office/drawing/2014/main" id="{DD34D7F3-7313-4D4E-BB99-E8CB99582314}"/>
                  </a:ext>
                </a:extLst>
              </p:cNvPr>
              <p:cNvSpPr/>
              <p:nvPr/>
            </p:nvSpPr>
            <p:spPr bwMode="auto">
              <a:xfrm>
                <a:off x="4252" y="1692"/>
                <a:ext cx="7" cy="7"/>
              </a:xfrm>
              <a:custGeom>
                <a:gdLst>
                  <a:gd fmla="*/ 0 w 2" name="T0"/>
                  <a:gd fmla="*/ 0 h 2" name="T1"/>
                  <a:gd fmla="*/ 0 w 2" name="T2"/>
                  <a:gd fmla="*/ 1 h 2" name="T3"/>
                  <a:gd fmla="*/ 2 w 2" name="T4"/>
                  <a:gd fmla="*/ 2 h 2" name="T5"/>
                  <a:gd fmla="*/ 1 w 2" name="T6"/>
                  <a:gd fmla="*/ 1 h 2" name="T7"/>
                  <a:gd fmla="*/ 0 w 2" name="T8"/>
                  <a:gd fmla="*/ 0 h 2" name="T9"/>
                </a:gdLst>
                <a:cxnLst>
                  <a:cxn ang="0">
                    <a:pos x="T0" y="T1"/>
                  </a:cxn>
                  <a:cxn ang="0">
                    <a:pos x="T2" y="T3"/>
                  </a:cxn>
                  <a:cxn ang="0">
                    <a:pos x="T4" y="T5"/>
                  </a:cxn>
                  <a:cxn ang="0">
                    <a:pos x="T6" y="T7"/>
                  </a:cxn>
                  <a:cxn ang="0">
                    <a:pos x="T8" y="T9"/>
                  </a:cxn>
                </a:cxnLst>
                <a:rect b="b" l="0" r="r" t="0"/>
                <a:pathLst>
                  <a:path h="2" w="2">
                    <a:moveTo>
                      <a:pt x="0" y="0"/>
                    </a:moveTo>
                    <a:cubicBezTo>
                      <a:pt x="0" y="0"/>
                      <a:pt x="0" y="1"/>
                      <a:pt x="0" y="1"/>
                    </a:cubicBezTo>
                    <a:cubicBezTo>
                      <a:pt x="2" y="2"/>
                      <a:pt x="2" y="2"/>
                      <a:pt x="2" y="2"/>
                    </a:cubicBezTo>
                    <a:cubicBezTo>
                      <a:pt x="2" y="2"/>
                      <a:pt x="2" y="1"/>
                      <a:pt x="1" y="1"/>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21" name="Freeform 613">
                <a:extLst>
                  <a:ext uri="{FF2B5EF4-FFF2-40B4-BE49-F238E27FC236}">
                    <a16:creationId xmlns:a16="http://schemas.microsoft.com/office/drawing/2014/main" id="{F1FE26FE-15A1-4FD4-B63D-160B12D343A4}"/>
                  </a:ext>
                </a:extLst>
              </p:cNvPr>
              <p:cNvSpPr/>
              <p:nvPr/>
            </p:nvSpPr>
            <p:spPr bwMode="auto">
              <a:xfrm>
                <a:off x="4252" y="1695"/>
                <a:ext cx="7" cy="8"/>
              </a:xfrm>
              <a:custGeom>
                <a:gdLst>
                  <a:gd fmla="*/ 0 w 2" name="T0"/>
                  <a:gd fmla="*/ 0 h 2" name="T1"/>
                  <a:gd fmla="*/ 0 w 2" name="T2"/>
                  <a:gd fmla="*/ 1 h 2" name="T3"/>
                  <a:gd fmla="*/ 2 w 2" name="T4"/>
                  <a:gd fmla="*/ 2 h 2" name="T5"/>
                  <a:gd fmla="*/ 2 w 2" name="T6"/>
                  <a:gd fmla="*/ 1 h 2" name="T7"/>
                  <a:gd fmla="*/ 0 w 2" name="T8"/>
                  <a:gd fmla="*/ 0 h 2" name="T9"/>
                </a:gdLst>
                <a:cxnLst>
                  <a:cxn ang="0">
                    <a:pos x="T0" y="T1"/>
                  </a:cxn>
                  <a:cxn ang="0">
                    <a:pos x="T2" y="T3"/>
                  </a:cxn>
                  <a:cxn ang="0">
                    <a:pos x="T4" y="T5"/>
                  </a:cxn>
                  <a:cxn ang="0">
                    <a:pos x="T6" y="T7"/>
                  </a:cxn>
                  <a:cxn ang="0">
                    <a:pos x="T8" y="T9"/>
                  </a:cxn>
                </a:cxnLst>
                <a:rect b="b" l="0" r="r" t="0"/>
                <a:pathLst>
                  <a:path h="2" w="2">
                    <a:moveTo>
                      <a:pt x="0" y="0"/>
                    </a:moveTo>
                    <a:cubicBezTo>
                      <a:pt x="0" y="0"/>
                      <a:pt x="0" y="1"/>
                      <a:pt x="0" y="1"/>
                    </a:cubicBezTo>
                    <a:cubicBezTo>
                      <a:pt x="2" y="2"/>
                      <a:pt x="2" y="2"/>
                      <a:pt x="2" y="2"/>
                    </a:cubicBezTo>
                    <a:cubicBezTo>
                      <a:pt x="2" y="2"/>
                      <a:pt x="2" y="2"/>
                      <a:pt x="2" y="1"/>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22" name="Freeform 614">
                <a:extLst>
                  <a:ext uri="{FF2B5EF4-FFF2-40B4-BE49-F238E27FC236}">
                    <a16:creationId xmlns:a16="http://schemas.microsoft.com/office/drawing/2014/main" id="{7204CC42-A09D-48B2-B238-33AD7D718293}"/>
                  </a:ext>
                </a:extLst>
              </p:cNvPr>
              <p:cNvSpPr/>
              <p:nvPr/>
            </p:nvSpPr>
            <p:spPr bwMode="auto">
              <a:xfrm>
                <a:off x="4252" y="1699"/>
                <a:ext cx="11" cy="8"/>
              </a:xfrm>
              <a:custGeom>
                <a:gdLst>
                  <a:gd fmla="*/ 0 w 3" name="T0"/>
                  <a:gd fmla="*/ 0 h 2" name="T1"/>
                  <a:gd fmla="*/ 1 w 3" name="T2"/>
                  <a:gd fmla="*/ 1 h 2" name="T3"/>
                  <a:gd fmla="*/ 3 w 3" name="T4"/>
                  <a:gd fmla="*/ 2 h 2" name="T5"/>
                  <a:gd fmla="*/ 2 w 3" name="T6"/>
                  <a:gd fmla="*/ 1 h 2" name="T7"/>
                  <a:gd fmla="*/ 0 w 3" name="T8"/>
                  <a:gd fmla="*/ 0 h 2" name="T9"/>
                </a:gdLst>
                <a:cxnLst>
                  <a:cxn ang="0">
                    <a:pos x="T0" y="T1"/>
                  </a:cxn>
                  <a:cxn ang="0">
                    <a:pos x="T2" y="T3"/>
                  </a:cxn>
                  <a:cxn ang="0">
                    <a:pos x="T4" y="T5"/>
                  </a:cxn>
                  <a:cxn ang="0">
                    <a:pos x="T6" y="T7"/>
                  </a:cxn>
                  <a:cxn ang="0">
                    <a:pos x="T8" y="T9"/>
                  </a:cxn>
                </a:cxnLst>
                <a:rect b="b" l="0" r="r" t="0"/>
                <a:pathLst>
                  <a:path h="2" w="3">
                    <a:moveTo>
                      <a:pt x="0" y="0"/>
                    </a:moveTo>
                    <a:cubicBezTo>
                      <a:pt x="0" y="0"/>
                      <a:pt x="1" y="1"/>
                      <a:pt x="1" y="1"/>
                    </a:cubicBezTo>
                    <a:cubicBezTo>
                      <a:pt x="3" y="2"/>
                      <a:pt x="3" y="2"/>
                      <a:pt x="3" y="2"/>
                    </a:cubicBezTo>
                    <a:cubicBezTo>
                      <a:pt x="2" y="2"/>
                      <a:pt x="2" y="2"/>
                      <a:pt x="2" y="1"/>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23" name="Freeform 615">
                <a:extLst>
                  <a:ext uri="{FF2B5EF4-FFF2-40B4-BE49-F238E27FC236}">
                    <a16:creationId xmlns:a16="http://schemas.microsoft.com/office/drawing/2014/main" id="{6C716F24-ADFC-49FA-A9A3-2C001163A512}"/>
                  </a:ext>
                </a:extLst>
              </p:cNvPr>
              <p:cNvSpPr/>
              <p:nvPr/>
            </p:nvSpPr>
            <p:spPr bwMode="auto">
              <a:xfrm>
                <a:off x="4255" y="1703"/>
                <a:ext cx="8" cy="8"/>
              </a:xfrm>
              <a:custGeom>
                <a:gdLst>
                  <a:gd fmla="*/ 0 w 2" name="T0"/>
                  <a:gd fmla="*/ 0 h 2" name="T1"/>
                  <a:gd fmla="*/ 0 w 2" name="T2"/>
                  <a:gd fmla="*/ 1 h 2" name="T3"/>
                  <a:gd fmla="*/ 2 w 2" name="T4"/>
                  <a:gd fmla="*/ 2 h 2" name="T5"/>
                  <a:gd fmla="*/ 2 w 2" name="T6"/>
                  <a:gd fmla="*/ 1 h 2" name="T7"/>
                  <a:gd fmla="*/ 0 w 2" name="T8"/>
                  <a:gd fmla="*/ 0 h 2" name="T9"/>
                </a:gdLst>
                <a:cxnLst>
                  <a:cxn ang="0">
                    <a:pos x="T0" y="T1"/>
                  </a:cxn>
                  <a:cxn ang="0">
                    <a:pos x="T2" y="T3"/>
                  </a:cxn>
                  <a:cxn ang="0">
                    <a:pos x="T4" y="T5"/>
                  </a:cxn>
                  <a:cxn ang="0">
                    <a:pos x="T6" y="T7"/>
                  </a:cxn>
                  <a:cxn ang="0">
                    <a:pos x="T8" y="T9"/>
                  </a:cxn>
                </a:cxnLst>
                <a:rect b="b" l="0" r="r" t="0"/>
                <a:pathLst>
                  <a:path h="2" w="2">
                    <a:moveTo>
                      <a:pt x="0" y="0"/>
                    </a:moveTo>
                    <a:cubicBezTo>
                      <a:pt x="0" y="1"/>
                      <a:pt x="0" y="1"/>
                      <a:pt x="0" y="1"/>
                    </a:cubicBezTo>
                    <a:cubicBezTo>
                      <a:pt x="2" y="2"/>
                      <a:pt x="2" y="2"/>
                      <a:pt x="2" y="2"/>
                    </a:cubicBezTo>
                    <a:cubicBezTo>
                      <a:pt x="2" y="2"/>
                      <a:pt x="2" y="2"/>
                      <a:pt x="2" y="1"/>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24" name="Freeform 616">
                <a:extLst>
                  <a:ext uri="{FF2B5EF4-FFF2-40B4-BE49-F238E27FC236}">
                    <a16:creationId xmlns:a16="http://schemas.microsoft.com/office/drawing/2014/main" id="{7CD7C4A6-138D-4C36-BE0E-B3FC3A45B038}"/>
                  </a:ext>
                </a:extLst>
              </p:cNvPr>
              <p:cNvSpPr/>
              <p:nvPr/>
            </p:nvSpPr>
            <p:spPr bwMode="auto">
              <a:xfrm>
                <a:off x="4255" y="1707"/>
                <a:ext cx="8" cy="11"/>
              </a:xfrm>
              <a:custGeom>
                <a:gdLst>
                  <a:gd fmla="*/ 0 w 2" name="T0"/>
                  <a:gd fmla="*/ 0 h 3" name="T1"/>
                  <a:gd fmla="*/ 0 w 2" name="T2"/>
                  <a:gd fmla="*/ 1 h 3" name="T3"/>
                  <a:gd fmla="*/ 2 w 2" name="T4"/>
                  <a:gd fmla="*/ 3 h 3" name="T5"/>
                  <a:gd fmla="*/ 2 w 2" name="T6"/>
                  <a:gd fmla="*/ 1 h 3" name="T7"/>
                  <a:gd fmla="*/ 0 w 2" name="T8"/>
                  <a:gd fmla="*/ 0 h 3" name="T9"/>
                </a:gdLst>
                <a:cxnLst>
                  <a:cxn ang="0">
                    <a:pos x="T0" y="T1"/>
                  </a:cxn>
                  <a:cxn ang="0">
                    <a:pos x="T2" y="T3"/>
                  </a:cxn>
                  <a:cxn ang="0">
                    <a:pos x="T4" y="T5"/>
                  </a:cxn>
                  <a:cxn ang="0">
                    <a:pos x="T6" y="T7"/>
                  </a:cxn>
                  <a:cxn ang="0">
                    <a:pos x="T8" y="T9"/>
                  </a:cxn>
                </a:cxnLst>
                <a:rect b="b" l="0" r="r" t="0"/>
                <a:pathLst>
                  <a:path h="3" w="2">
                    <a:moveTo>
                      <a:pt x="0" y="0"/>
                    </a:moveTo>
                    <a:cubicBezTo>
                      <a:pt x="0" y="1"/>
                      <a:pt x="0" y="1"/>
                      <a:pt x="0" y="1"/>
                    </a:cubicBezTo>
                    <a:cubicBezTo>
                      <a:pt x="2" y="3"/>
                      <a:pt x="2" y="3"/>
                      <a:pt x="2" y="3"/>
                    </a:cubicBezTo>
                    <a:cubicBezTo>
                      <a:pt x="2" y="2"/>
                      <a:pt x="2" y="2"/>
                      <a:pt x="2" y="1"/>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25" name="Freeform 617">
                <a:extLst>
                  <a:ext uri="{FF2B5EF4-FFF2-40B4-BE49-F238E27FC236}">
                    <a16:creationId xmlns:a16="http://schemas.microsoft.com/office/drawing/2014/main" id="{4C98F29B-9943-48B5-B304-36CA15B43D22}"/>
                  </a:ext>
                </a:extLst>
              </p:cNvPr>
              <p:cNvSpPr/>
              <p:nvPr/>
            </p:nvSpPr>
            <p:spPr bwMode="auto">
              <a:xfrm>
                <a:off x="4255" y="1711"/>
                <a:ext cx="8" cy="11"/>
              </a:xfrm>
              <a:custGeom>
                <a:gdLst>
                  <a:gd fmla="*/ 0 w 2" name="T0"/>
                  <a:gd fmla="*/ 0 h 3" name="T1"/>
                  <a:gd fmla="*/ 0 w 2" name="T2"/>
                  <a:gd fmla="*/ 1 h 3" name="T3"/>
                  <a:gd fmla="*/ 2 w 2" name="T4"/>
                  <a:gd fmla="*/ 3 h 3" name="T5"/>
                  <a:gd fmla="*/ 2 w 2" name="T6"/>
                  <a:gd fmla="*/ 2 h 3" name="T7"/>
                  <a:gd fmla="*/ 0 w 2" name="T8"/>
                  <a:gd fmla="*/ 0 h 3" name="T9"/>
                </a:gdLst>
                <a:cxnLst>
                  <a:cxn ang="0">
                    <a:pos x="T0" y="T1"/>
                  </a:cxn>
                  <a:cxn ang="0">
                    <a:pos x="T2" y="T3"/>
                  </a:cxn>
                  <a:cxn ang="0">
                    <a:pos x="T4" y="T5"/>
                  </a:cxn>
                  <a:cxn ang="0">
                    <a:pos x="T6" y="T7"/>
                  </a:cxn>
                  <a:cxn ang="0">
                    <a:pos x="T8" y="T9"/>
                  </a:cxn>
                </a:cxnLst>
                <a:rect b="b" l="0" r="r" t="0"/>
                <a:pathLst>
                  <a:path h="3" w="2">
                    <a:moveTo>
                      <a:pt x="0" y="0"/>
                    </a:moveTo>
                    <a:cubicBezTo>
                      <a:pt x="0" y="1"/>
                      <a:pt x="0" y="1"/>
                      <a:pt x="0" y="1"/>
                    </a:cubicBezTo>
                    <a:cubicBezTo>
                      <a:pt x="2" y="3"/>
                      <a:pt x="2" y="3"/>
                      <a:pt x="2" y="3"/>
                    </a:cubicBezTo>
                    <a:cubicBezTo>
                      <a:pt x="2" y="2"/>
                      <a:pt x="2" y="2"/>
                      <a:pt x="2" y="2"/>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26" name="Freeform 618">
                <a:extLst>
                  <a:ext uri="{FF2B5EF4-FFF2-40B4-BE49-F238E27FC236}">
                    <a16:creationId xmlns:a16="http://schemas.microsoft.com/office/drawing/2014/main" id="{7F842897-5935-46A5-AD4E-BE10D86BD1A0}"/>
                  </a:ext>
                </a:extLst>
              </p:cNvPr>
              <p:cNvSpPr/>
              <p:nvPr/>
            </p:nvSpPr>
            <p:spPr bwMode="auto">
              <a:xfrm>
                <a:off x="4255" y="1714"/>
                <a:ext cx="8" cy="12"/>
              </a:xfrm>
              <a:custGeom>
                <a:gdLst>
                  <a:gd fmla="*/ 0 w 2" name="T0"/>
                  <a:gd fmla="*/ 0 h 3" name="T1"/>
                  <a:gd fmla="*/ 0 w 2" name="T2"/>
                  <a:gd fmla="*/ 1 h 3" name="T3"/>
                  <a:gd fmla="*/ 0 w 2" name="T4"/>
                  <a:gd fmla="*/ 1 h 3" name="T5"/>
                  <a:gd fmla="*/ 2 w 2" name="T6"/>
                  <a:gd fmla="*/ 3 h 3" name="T7"/>
                  <a:gd fmla="*/ 2 w 2" name="T8"/>
                  <a:gd fmla="*/ 2 h 3" name="T9"/>
                  <a:gd fmla="*/ 2 w 2" name="T10"/>
                  <a:gd fmla="*/ 2 h 3" name="T11"/>
                  <a:gd fmla="*/ 0 w 2" name="T12"/>
                  <a:gd fmla="*/ 0 h 3" name="T13"/>
                </a:gdLst>
                <a:cxnLst>
                  <a:cxn ang="0">
                    <a:pos x="T0" y="T1"/>
                  </a:cxn>
                  <a:cxn ang="0">
                    <a:pos x="T2" y="T3"/>
                  </a:cxn>
                  <a:cxn ang="0">
                    <a:pos x="T4" y="T5"/>
                  </a:cxn>
                  <a:cxn ang="0">
                    <a:pos x="T6" y="T7"/>
                  </a:cxn>
                  <a:cxn ang="0">
                    <a:pos x="T8" y="T9"/>
                  </a:cxn>
                  <a:cxn ang="0">
                    <a:pos x="T10" y="T11"/>
                  </a:cxn>
                  <a:cxn ang="0">
                    <a:pos x="T12" y="T13"/>
                  </a:cxn>
                </a:cxnLst>
                <a:rect b="b" l="0" r="r" t="0"/>
                <a:pathLst>
                  <a:path h="3" w="2">
                    <a:moveTo>
                      <a:pt x="0" y="0"/>
                    </a:moveTo>
                    <a:cubicBezTo>
                      <a:pt x="0" y="1"/>
                      <a:pt x="0" y="1"/>
                      <a:pt x="0" y="1"/>
                    </a:cubicBezTo>
                    <a:cubicBezTo>
                      <a:pt x="0" y="1"/>
                      <a:pt x="0" y="1"/>
                      <a:pt x="0" y="1"/>
                    </a:cubicBezTo>
                    <a:cubicBezTo>
                      <a:pt x="2" y="3"/>
                      <a:pt x="2" y="3"/>
                      <a:pt x="2" y="3"/>
                    </a:cubicBezTo>
                    <a:cubicBezTo>
                      <a:pt x="2" y="2"/>
                      <a:pt x="2" y="2"/>
                      <a:pt x="2" y="2"/>
                    </a:cubicBezTo>
                    <a:cubicBezTo>
                      <a:pt x="2" y="2"/>
                      <a:pt x="2" y="2"/>
                      <a:pt x="2" y="2"/>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27" name="Freeform 619">
                <a:extLst>
                  <a:ext uri="{FF2B5EF4-FFF2-40B4-BE49-F238E27FC236}">
                    <a16:creationId xmlns:a16="http://schemas.microsoft.com/office/drawing/2014/main" id="{6EA192D8-AE3B-4683-AEAB-44DC4BD4EC4C}"/>
                  </a:ext>
                </a:extLst>
              </p:cNvPr>
              <p:cNvSpPr/>
              <p:nvPr/>
            </p:nvSpPr>
            <p:spPr bwMode="auto">
              <a:xfrm>
                <a:off x="4222" y="1684"/>
                <a:ext cx="26" cy="45"/>
              </a:xfrm>
              <a:custGeom>
                <a:gdLst>
                  <a:gd fmla="*/ 0 w 7" name="T0"/>
                  <a:gd fmla="*/ 0 h 12" name="T1"/>
                  <a:gd fmla="*/ 5 w 7" name="T2"/>
                  <a:gd fmla="*/ 11 h 12" name="T3"/>
                  <a:gd fmla="*/ 7 w 7" name="T4"/>
                  <a:gd fmla="*/ 12 h 12" name="T5"/>
                  <a:gd fmla="*/ 1 w 7" name="T6"/>
                  <a:gd fmla="*/ 1 h 12" name="T7"/>
                  <a:gd fmla="*/ 0 w 7" name="T8"/>
                  <a:gd fmla="*/ 0 h 12" name="T9"/>
                </a:gdLst>
                <a:cxnLst>
                  <a:cxn ang="0">
                    <a:pos x="T0" y="T1"/>
                  </a:cxn>
                  <a:cxn ang="0">
                    <a:pos x="T2" y="T3"/>
                  </a:cxn>
                  <a:cxn ang="0">
                    <a:pos x="T4" y="T5"/>
                  </a:cxn>
                  <a:cxn ang="0">
                    <a:pos x="T6" y="T7"/>
                  </a:cxn>
                  <a:cxn ang="0">
                    <a:pos x="T8" y="T9"/>
                  </a:cxn>
                </a:cxnLst>
                <a:rect b="b" l="0" r="r" t="0"/>
                <a:pathLst>
                  <a:path h="12" w="7">
                    <a:moveTo>
                      <a:pt x="0" y="0"/>
                    </a:moveTo>
                    <a:cubicBezTo>
                      <a:pt x="3" y="2"/>
                      <a:pt x="5" y="6"/>
                      <a:pt x="5" y="11"/>
                    </a:cubicBezTo>
                    <a:cubicBezTo>
                      <a:pt x="5" y="11"/>
                      <a:pt x="6" y="12"/>
                      <a:pt x="7" y="12"/>
                    </a:cubicBezTo>
                    <a:cubicBezTo>
                      <a:pt x="6" y="7"/>
                      <a:pt x="4" y="3"/>
                      <a:pt x="1" y="1"/>
                    </a:cubicBezTo>
                    <a:cubicBezTo>
                      <a:pt x="1" y="1"/>
                      <a:pt x="0" y="0"/>
                      <a:pt x="0" y="0"/>
                    </a:cubicBez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28" name="Freeform 620">
                <a:extLst>
                  <a:ext uri="{FF2B5EF4-FFF2-40B4-BE49-F238E27FC236}">
                    <a16:creationId xmlns:a16="http://schemas.microsoft.com/office/drawing/2014/main" id="{BC7D427B-8829-4B31-A2EA-12465D03395C}"/>
                  </a:ext>
                </a:extLst>
              </p:cNvPr>
              <p:cNvSpPr/>
              <p:nvPr/>
            </p:nvSpPr>
            <p:spPr bwMode="auto">
              <a:xfrm>
                <a:off x="4222" y="1684"/>
                <a:ext cx="15" cy="15"/>
              </a:xfrm>
              <a:custGeom>
                <a:gdLst>
                  <a:gd fmla="*/ 0 w 4" name="T0"/>
                  <a:gd fmla="*/ 0 h 4" name="T1"/>
                  <a:gd fmla="*/ 2 w 4" name="T2"/>
                  <a:gd fmla="*/ 3 h 4" name="T3"/>
                  <a:gd fmla="*/ 4 w 4" name="T4"/>
                  <a:gd fmla="*/ 4 h 4" name="T5"/>
                  <a:gd fmla="*/ 1 w 4" name="T6"/>
                  <a:gd fmla="*/ 1 h 4" name="T7"/>
                  <a:gd fmla="*/ 0 w 4" name="T8"/>
                  <a:gd fmla="*/ 0 h 4" name="T9"/>
                </a:gdLst>
                <a:cxnLst>
                  <a:cxn ang="0">
                    <a:pos x="T0" y="T1"/>
                  </a:cxn>
                  <a:cxn ang="0">
                    <a:pos x="T2" y="T3"/>
                  </a:cxn>
                  <a:cxn ang="0">
                    <a:pos x="T4" y="T5"/>
                  </a:cxn>
                  <a:cxn ang="0">
                    <a:pos x="T6" y="T7"/>
                  </a:cxn>
                  <a:cxn ang="0">
                    <a:pos x="T8" y="T9"/>
                  </a:cxn>
                </a:cxnLst>
                <a:rect b="b" l="0" r="r" t="0"/>
                <a:pathLst>
                  <a:path h="4" w="4">
                    <a:moveTo>
                      <a:pt x="0" y="0"/>
                    </a:moveTo>
                    <a:cubicBezTo>
                      <a:pt x="1" y="1"/>
                      <a:pt x="2" y="2"/>
                      <a:pt x="2" y="3"/>
                    </a:cubicBezTo>
                    <a:cubicBezTo>
                      <a:pt x="4" y="4"/>
                      <a:pt x="4" y="4"/>
                      <a:pt x="4" y="4"/>
                    </a:cubicBezTo>
                    <a:cubicBezTo>
                      <a:pt x="3" y="3"/>
                      <a:pt x="2" y="2"/>
                      <a:pt x="1" y="1"/>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29" name="Freeform 621">
                <a:extLst>
                  <a:ext uri="{FF2B5EF4-FFF2-40B4-BE49-F238E27FC236}">
                    <a16:creationId xmlns:a16="http://schemas.microsoft.com/office/drawing/2014/main" id="{5E399D4A-A7DA-4B8B-A7F8-C545974EA6DB}"/>
                  </a:ext>
                </a:extLst>
              </p:cNvPr>
              <p:cNvSpPr/>
              <p:nvPr/>
            </p:nvSpPr>
            <p:spPr bwMode="auto">
              <a:xfrm>
                <a:off x="4229" y="1695"/>
                <a:ext cx="11" cy="8"/>
              </a:xfrm>
              <a:custGeom>
                <a:gdLst>
                  <a:gd fmla="*/ 0 w 3" name="T0"/>
                  <a:gd fmla="*/ 0 h 2" name="T1"/>
                  <a:gd fmla="*/ 1 w 3" name="T2"/>
                  <a:gd fmla="*/ 1 h 2" name="T3"/>
                  <a:gd fmla="*/ 3 w 3" name="T4"/>
                  <a:gd fmla="*/ 2 h 2" name="T5"/>
                  <a:gd fmla="*/ 2 w 3" name="T6"/>
                  <a:gd fmla="*/ 1 h 2" name="T7"/>
                  <a:gd fmla="*/ 0 w 3" name="T8"/>
                  <a:gd fmla="*/ 0 h 2" name="T9"/>
                </a:gdLst>
                <a:cxnLst>
                  <a:cxn ang="0">
                    <a:pos x="T0" y="T1"/>
                  </a:cxn>
                  <a:cxn ang="0">
                    <a:pos x="T2" y="T3"/>
                  </a:cxn>
                  <a:cxn ang="0">
                    <a:pos x="T4" y="T5"/>
                  </a:cxn>
                  <a:cxn ang="0">
                    <a:pos x="T6" y="T7"/>
                  </a:cxn>
                  <a:cxn ang="0">
                    <a:pos x="T8" y="T9"/>
                  </a:cxn>
                </a:cxnLst>
                <a:rect b="b" l="0" r="r" t="0"/>
                <a:pathLst>
                  <a:path h="2" w="3">
                    <a:moveTo>
                      <a:pt x="0" y="0"/>
                    </a:moveTo>
                    <a:cubicBezTo>
                      <a:pt x="1" y="0"/>
                      <a:pt x="1" y="1"/>
                      <a:pt x="1" y="1"/>
                    </a:cubicBezTo>
                    <a:cubicBezTo>
                      <a:pt x="3" y="2"/>
                      <a:pt x="3" y="2"/>
                      <a:pt x="3" y="2"/>
                    </a:cubicBezTo>
                    <a:cubicBezTo>
                      <a:pt x="3" y="2"/>
                      <a:pt x="3" y="1"/>
                      <a:pt x="2" y="1"/>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30" name="Freeform 622">
                <a:extLst>
                  <a:ext uri="{FF2B5EF4-FFF2-40B4-BE49-F238E27FC236}">
                    <a16:creationId xmlns:a16="http://schemas.microsoft.com/office/drawing/2014/main" id="{DD997342-0A71-4403-9210-05964A2A8F48}"/>
                  </a:ext>
                </a:extLst>
              </p:cNvPr>
              <p:cNvSpPr/>
              <p:nvPr/>
            </p:nvSpPr>
            <p:spPr bwMode="auto">
              <a:xfrm>
                <a:off x="4233" y="1699"/>
                <a:ext cx="11" cy="8"/>
              </a:xfrm>
              <a:custGeom>
                <a:gdLst>
                  <a:gd fmla="*/ 0 w 3" name="T0"/>
                  <a:gd fmla="*/ 0 h 2" name="T1"/>
                  <a:gd fmla="*/ 1 w 3" name="T2"/>
                  <a:gd fmla="*/ 1 h 2" name="T3"/>
                  <a:gd fmla="*/ 3 w 3" name="T4"/>
                  <a:gd fmla="*/ 2 h 2" name="T5"/>
                  <a:gd fmla="*/ 2 w 3" name="T6"/>
                  <a:gd fmla="*/ 1 h 2" name="T7"/>
                  <a:gd fmla="*/ 0 w 3" name="T8"/>
                  <a:gd fmla="*/ 0 h 2" name="T9"/>
                </a:gdLst>
                <a:cxnLst>
                  <a:cxn ang="0">
                    <a:pos x="T0" y="T1"/>
                  </a:cxn>
                  <a:cxn ang="0">
                    <a:pos x="T2" y="T3"/>
                  </a:cxn>
                  <a:cxn ang="0">
                    <a:pos x="T4" y="T5"/>
                  </a:cxn>
                  <a:cxn ang="0">
                    <a:pos x="T6" y="T7"/>
                  </a:cxn>
                  <a:cxn ang="0">
                    <a:pos x="T8" y="T9"/>
                  </a:cxn>
                </a:cxnLst>
                <a:rect b="b" l="0" r="r" t="0"/>
                <a:pathLst>
                  <a:path h="2" w="3">
                    <a:moveTo>
                      <a:pt x="0" y="0"/>
                    </a:moveTo>
                    <a:cubicBezTo>
                      <a:pt x="0" y="0"/>
                      <a:pt x="1" y="1"/>
                      <a:pt x="1" y="1"/>
                    </a:cubicBezTo>
                    <a:cubicBezTo>
                      <a:pt x="3" y="2"/>
                      <a:pt x="3" y="2"/>
                      <a:pt x="3" y="2"/>
                    </a:cubicBezTo>
                    <a:cubicBezTo>
                      <a:pt x="2" y="2"/>
                      <a:pt x="2" y="2"/>
                      <a:pt x="2" y="1"/>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31" name="Freeform 623">
                <a:extLst>
                  <a:ext uri="{FF2B5EF4-FFF2-40B4-BE49-F238E27FC236}">
                    <a16:creationId xmlns:a16="http://schemas.microsoft.com/office/drawing/2014/main" id="{3C40781E-B341-486B-BB2E-09EA7E68C345}"/>
                  </a:ext>
                </a:extLst>
              </p:cNvPr>
              <p:cNvSpPr/>
              <p:nvPr/>
            </p:nvSpPr>
            <p:spPr bwMode="auto">
              <a:xfrm>
                <a:off x="4237" y="1703"/>
                <a:ext cx="7" cy="8"/>
              </a:xfrm>
              <a:custGeom>
                <a:gdLst>
                  <a:gd fmla="*/ 0 w 2" name="T0"/>
                  <a:gd fmla="*/ 0 h 2" name="T1"/>
                  <a:gd fmla="*/ 0 w 2" name="T2"/>
                  <a:gd fmla="*/ 1 h 2" name="T3"/>
                  <a:gd fmla="*/ 2 w 2" name="T4"/>
                  <a:gd fmla="*/ 2 h 2" name="T5"/>
                  <a:gd fmla="*/ 2 w 2" name="T6"/>
                  <a:gd fmla="*/ 1 h 2" name="T7"/>
                  <a:gd fmla="*/ 0 w 2" name="T8"/>
                  <a:gd fmla="*/ 0 h 2" name="T9"/>
                </a:gdLst>
                <a:cxnLst>
                  <a:cxn ang="0">
                    <a:pos x="T0" y="T1"/>
                  </a:cxn>
                  <a:cxn ang="0">
                    <a:pos x="T2" y="T3"/>
                  </a:cxn>
                  <a:cxn ang="0">
                    <a:pos x="T4" y="T5"/>
                  </a:cxn>
                  <a:cxn ang="0">
                    <a:pos x="T6" y="T7"/>
                  </a:cxn>
                  <a:cxn ang="0">
                    <a:pos x="T8" y="T9"/>
                  </a:cxn>
                </a:cxnLst>
                <a:rect b="b" l="0" r="r" t="0"/>
                <a:pathLst>
                  <a:path h="2" w="2">
                    <a:moveTo>
                      <a:pt x="0" y="0"/>
                    </a:moveTo>
                    <a:cubicBezTo>
                      <a:pt x="0" y="0"/>
                      <a:pt x="0" y="1"/>
                      <a:pt x="0" y="1"/>
                    </a:cubicBezTo>
                    <a:cubicBezTo>
                      <a:pt x="2" y="2"/>
                      <a:pt x="2" y="2"/>
                      <a:pt x="2" y="2"/>
                    </a:cubicBezTo>
                    <a:cubicBezTo>
                      <a:pt x="2" y="2"/>
                      <a:pt x="2" y="2"/>
                      <a:pt x="2" y="1"/>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32" name="Freeform 624">
                <a:extLst>
                  <a:ext uri="{FF2B5EF4-FFF2-40B4-BE49-F238E27FC236}">
                    <a16:creationId xmlns:a16="http://schemas.microsoft.com/office/drawing/2014/main" id="{EA3D93F4-A29C-4D70-BD67-453A8D576F36}"/>
                  </a:ext>
                </a:extLst>
              </p:cNvPr>
              <p:cNvSpPr/>
              <p:nvPr/>
            </p:nvSpPr>
            <p:spPr bwMode="auto">
              <a:xfrm>
                <a:off x="4237" y="1707"/>
                <a:ext cx="7" cy="7"/>
              </a:xfrm>
              <a:custGeom>
                <a:gdLst>
                  <a:gd fmla="*/ 0 w 2" name="T0"/>
                  <a:gd fmla="*/ 0 h 2" name="T1"/>
                  <a:gd fmla="*/ 0 w 2" name="T2"/>
                  <a:gd fmla="*/ 1 h 2" name="T3"/>
                  <a:gd fmla="*/ 2 w 2" name="T4"/>
                  <a:gd fmla="*/ 2 h 2" name="T5"/>
                  <a:gd fmla="*/ 2 w 2" name="T6"/>
                  <a:gd fmla="*/ 1 h 2" name="T7"/>
                  <a:gd fmla="*/ 0 w 2" name="T8"/>
                  <a:gd fmla="*/ 0 h 2" name="T9"/>
                </a:gdLst>
                <a:cxnLst>
                  <a:cxn ang="0">
                    <a:pos x="T0" y="T1"/>
                  </a:cxn>
                  <a:cxn ang="0">
                    <a:pos x="T2" y="T3"/>
                  </a:cxn>
                  <a:cxn ang="0">
                    <a:pos x="T4" y="T5"/>
                  </a:cxn>
                  <a:cxn ang="0">
                    <a:pos x="T6" y="T7"/>
                  </a:cxn>
                  <a:cxn ang="0">
                    <a:pos x="T8" y="T9"/>
                  </a:cxn>
                </a:cxnLst>
                <a:rect b="b" l="0" r="r" t="0"/>
                <a:pathLst>
                  <a:path h="2" w="2">
                    <a:moveTo>
                      <a:pt x="0" y="0"/>
                    </a:moveTo>
                    <a:cubicBezTo>
                      <a:pt x="0" y="0"/>
                      <a:pt x="0" y="1"/>
                      <a:pt x="0" y="1"/>
                    </a:cubicBezTo>
                    <a:cubicBezTo>
                      <a:pt x="2" y="2"/>
                      <a:pt x="2" y="2"/>
                      <a:pt x="2" y="2"/>
                    </a:cubicBezTo>
                    <a:cubicBezTo>
                      <a:pt x="2" y="2"/>
                      <a:pt x="2" y="2"/>
                      <a:pt x="2" y="1"/>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33" name="Freeform 625">
                <a:extLst>
                  <a:ext uri="{FF2B5EF4-FFF2-40B4-BE49-F238E27FC236}">
                    <a16:creationId xmlns:a16="http://schemas.microsoft.com/office/drawing/2014/main" id="{44C495B0-8623-41C6-86EB-34A6A7F9D9B2}"/>
                  </a:ext>
                </a:extLst>
              </p:cNvPr>
              <p:cNvSpPr/>
              <p:nvPr/>
            </p:nvSpPr>
            <p:spPr bwMode="auto">
              <a:xfrm>
                <a:off x="4237" y="1711"/>
                <a:ext cx="7" cy="7"/>
              </a:xfrm>
              <a:custGeom>
                <a:gdLst>
                  <a:gd fmla="*/ 0 w 2" name="T0"/>
                  <a:gd fmla="*/ 0 h 2" name="T1"/>
                  <a:gd fmla="*/ 0 w 2" name="T2"/>
                  <a:gd fmla="*/ 1 h 2" name="T3"/>
                  <a:gd fmla="*/ 2 w 2" name="T4"/>
                  <a:gd fmla="*/ 2 h 2" name="T5"/>
                  <a:gd fmla="*/ 2 w 2" name="T6"/>
                  <a:gd fmla="*/ 1 h 2" name="T7"/>
                  <a:gd fmla="*/ 0 w 2" name="T8"/>
                  <a:gd fmla="*/ 0 h 2" name="T9"/>
                </a:gdLst>
                <a:cxnLst>
                  <a:cxn ang="0">
                    <a:pos x="T0" y="T1"/>
                  </a:cxn>
                  <a:cxn ang="0">
                    <a:pos x="T2" y="T3"/>
                  </a:cxn>
                  <a:cxn ang="0">
                    <a:pos x="T4" y="T5"/>
                  </a:cxn>
                  <a:cxn ang="0">
                    <a:pos x="T6" y="T7"/>
                  </a:cxn>
                  <a:cxn ang="0">
                    <a:pos x="T8" y="T9"/>
                  </a:cxn>
                </a:cxnLst>
                <a:rect b="b" l="0" r="r" t="0"/>
                <a:pathLst>
                  <a:path h="2" w="2">
                    <a:moveTo>
                      <a:pt x="0" y="0"/>
                    </a:moveTo>
                    <a:cubicBezTo>
                      <a:pt x="0" y="0"/>
                      <a:pt x="0" y="1"/>
                      <a:pt x="0" y="1"/>
                    </a:cubicBezTo>
                    <a:cubicBezTo>
                      <a:pt x="2" y="2"/>
                      <a:pt x="2" y="2"/>
                      <a:pt x="2" y="2"/>
                    </a:cubicBezTo>
                    <a:cubicBezTo>
                      <a:pt x="2" y="2"/>
                      <a:pt x="2" y="1"/>
                      <a:pt x="2" y="1"/>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34" name="Freeform 626">
                <a:extLst>
                  <a:ext uri="{FF2B5EF4-FFF2-40B4-BE49-F238E27FC236}">
                    <a16:creationId xmlns:a16="http://schemas.microsoft.com/office/drawing/2014/main" id="{378E34C2-9DC5-4581-92D0-4256F15B5BC5}"/>
                  </a:ext>
                </a:extLst>
              </p:cNvPr>
              <p:cNvSpPr/>
              <p:nvPr/>
            </p:nvSpPr>
            <p:spPr bwMode="auto">
              <a:xfrm>
                <a:off x="4237" y="1714"/>
                <a:ext cx="7" cy="8"/>
              </a:xfrm>
              <a:custGeom>
                <a:gdLst>
                  <a:gd fmla="*/ 0 w 2" name="T0"/>
                  <a:gd fmla="*/ 0 h 2" name="T1"/>
                  <a:gd fmla="*/ 1 w 2" name="T2"/>
                  <a:gd fmla="*/ 1 h 2" name="T3"/>
                  <a:gd fmla="*/ 2 w 2" name="T4"/>
                  <a:gd fmla="*/ 2 h 2" name="T5"/>
                  <a:gd fmla="*/ 2 w 2" name="T6"/>
                  <a:gd fmla="*/ 1 h 2" name="T7"/>
                  <a:gd fmla="*/ 0 w 2" name="T8"/>
                  <a:gd fmla="*/ 0 h 2" name="T9"/>
                </a:gdLst>
                <a:cxnLst>
                  <a:cxn ang="0">
                    <a:pos x="T0" y="T1"/>
                  </a:cxn>
                  <a:cxn ang="0">
                    <a:pos x="T2" y="T3"/>
                  </a:cxn>
                  <a:cxn ang="0">
                    <a:pos x="T4" y="T5"/>
                  </a:cxn>
                  <a:cxn ang="0">
                    <a:pos x="T6" y="T7"/>
                  </a:cxn>
                  <a:cxn ang="0">
                    <a:pos x="T8" y="T9"/>
                  </a:cxn>
                </a:cxnLst>
                <a:rect b="b" l="0" r="r" t="0"/>
                <a:pathLst>
                  <a:path h="2" w="2">
                    <a:moveTo>
                      <a:pt x="0" y="0"/>
                    </a:moveTo>
                    <a:cubicBezTo>
                      <a:pt x="1" y="0"/>
                      <a:pt x="1" y="0"/>
                      <a:pt x="1" y="1"/>
                    </a:cubicBezTo>
                    <a:cubicBezTo>
                      <a:pt x="2" y="2"/>
                      <a:pt x="2" y="2"/>
                      <a:pt x="2" y="2"/>
                    </a:cubicBezTo>
                    <a:cubicBezTo>
                      <a:pt x="2" y="2"/>
                      <a:pt x="2" y="1"/>
                      <a:pt x="2" y="1"/>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35" name="Freeform 627">
                <a:extLst>
                  <a:ext uri="{FF2B5EF4-FFF2-40B4-BE49-F238E27FC236}">
                    <a16:creationId xmlns:a16="http://schemas.microsoft.com/office/drawing/2014/main" id="{EC252C12-3DAA-4F1D-BD11-03126BEAECCC}"/>
                  </a:ext>
                </a:extLst>
              </p:cNvPr>
              <p:cNvSpPr/>
              <p:nvPr/>
            </p:nvSpPr>
            <p:spPr bwMode="auto">
              <a:xfrm>
                <a:off x="4240" y="1718"/>
                <a:ext cx="8" cy="8"/>
              </a:xfrm>
              <a:custGeom>
                <a:gdLst>
                  <a:gd fmla="*/ 0 w 2" name="T0"/>
                  <a:gd fmla="*/ 0 h 2" name="T1"/>
                  <a:gd fmla="*/ 0 w 2" name="T2"/>
                  <a:gd fmla="*/ 1 h 2" name="T3"/>
                  <a:gd fmla="*/ 2 w 2" name="T4"/>
                  <a:gd fmla="*/ 2 h 2" name="T5"/>
                  <a:gd fmla="*/ 1 w 2" name="T6"/>
                  <a:gd fmla="*/ 1 h 2" name="T7"/>
                  <a:gd fmla="*/ 0 w 2" name="T8"/>
                  <a:gd fmla="*/ 0 h 2" name="T9"/>
                </a:gdLst>
                <a:cxnLst>
                  <a:cxn ang="0">
                    <a:pos x="T0" y="T1"/>
                  </a:cxn>
                  <a:cxn ang="0">
                    <a:pos x="T2" y="T3"/>
                  </a:cxn>
                  <a:cxn ang="0">
                    <a:pos x="T4" y="T5"/>
                  </a:cxn>
                  <a:cxn ang="0">
                    <a:pos x="T6" y="T7"/>
                  </a:cxn>
                  <a:cxn ang="0">
                    <a:pos x="T8" y="T9"/>
                  </a:cxn>
                </a:cxnLst>
                <a:rect b="b" l="0" r="r" t="0"/>
                <a:pathLst>
                  <a:path h="2" w="2">
                    <a:moveTo>
                      <a:pt x="0" y="0"/>
                    </a:moveTo>
                    <a:cubicBezTo>
                      <a:pt x="0" y="0"/>
                      <a:pt x="0" y="0"/>
                      <a:pt x="0" y="1"/>
                    </a:cubicBezTo>
                    <a:cubicBezTo>
                      <a:pt x="2" y="2"/>
                      <a:pt x="2" y="2"/>
                      <a:pt x="2" y="2"/>
                    </a:cubicBezTo>
                    <a:cubicBezTo>
                      <a:pt x="2" y="2"/>
                      <a:pt x="2" y="1"/>
                      <a:pt x="1" y="1"/>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36" name="Freeform 628">
                <a:extLst>
                  <a:ext uri="{FF2B5EF4-FFF2-40B4-BE49-F238E27FC236}">
                    <a16:creationId xmlns:a16="http://schemas.microsoft.com/office/drawing/2014/main" id="{2955271F-6280-4BCB-BECF-42FBE8CBA8DE}"/>
                  </a:ext>
                </a:extLst>
              </p:cNvPr>
              <p:cNvSpPr/>
              <p:nvPr/>
            </p:nvSpPr>
            <p:spPr bwMode="auto">
              <a:xfrm>
                <a:off x="4240" y="1722"/>
                <a:ext cx="8" cy="7"/>
              </a:xfrm>
              <a:custGeom>
                <a:gdLst>
                  <a:gd fmla="*/ 0 w 2" name="T0"/>
                  <a:gd fmla="*/ 0 h 2" name="T1"/>
                  <a:gd fmla="*/ 0 w 2" name="T2"/>
                  <a:gd fmla="*/ 0 h 2" name="T3"/>
                  <a:gd fmla="*/ 2 w 2" name="T4"/>
                  <a:gd fmla="*/ 2 h 2" name="T5"/>
                  <a:gd fmla="*/ 2 w 2" name="T6"/>
                  <a:gd fmla="*/ 1 h 2" name="T7"/>
                  <a:gd fmla="*/ 0 w 2" name="T8"/>
                  <a:gd fmla="*/ 0 h 2" name="T9"/>
                </a:gdLst>
                <a:cxnLst>
                  <a:cxn ang="0">
                    <a:pos x="T0" y="T1"/>
                  </a:cxn>
                  <a:cxn ang="0">
                    <a:pos x="T2" y="T3"/>
                  </a:cxn>
                  <a:cxn ang="0">
                    <a:pos x="T4" y="T5"/>
                  </a:cxn>
                  <a:cxn ang="0">
                    <a:pos x="T6" y="T7"/>
                  </a:cxn>
                  <a:cxn ang="0">
                    <a:pos x="T8" y="T9"/>
                  </a:cxn>
                </a:cxnLst>
                <a:rect b="b" l="0" r="r" t="0"/>
                <a:pathLst>
                  <a:path h="2" w="2">
                    <a:moveTo>
                      <a:pt x="0" y="0"/>
                    </a:moveTo>
                    <a:cubicBezTo>
                      <a:pt x="0" y="0"/>
                      <a:pt x="0" y="0"/>
                      <a:pt x="0" y="0"/>
                    </a:cubicBezTo>
                    <a:cubicBezTo>
                      <a:pt x="2" y="2"/>
                      <a:pt x="2" y="2"/>
                      <a:pt x="2" y="2"/>
                    </a:cubicBezTo>
                    <a:cubicBezTo>
                      <a:pt x="2" y="1"/>
                      <a:pt x="2" y="1"/>
                      <a:pt x="2" y="1"/>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37" name="Freeform 629">
                <a:extLst>
                  <a:ext uri="{FF2B5EF4-FFF2-40B4-BE49-F238E27FC236}">
                    <a16:creationId xmlns:a16="http://schemas.microsoft.com/office/drawing/2014/main" id="{9B2FECA0-ECFC-4B19-A403-125CD2365117}"/>
                  </a:ext>
                </a:extLst>
              </p:cNvPr>
              <p:cNvSpPr/>
              <p:nvPr/>
            </p:nvSpPr>
            <p:spPr bwMode="auto">
              <a:xfrm>
                <a:off x="4240" y="1722"/>
                <a:ext cx="8" cy="11"/>
              </a:xfrm>
              <a:custGeom>
                <a:gdLst>
                  <a:gd fmla="*/ 0 w 2" name="T0"/>
                  <a:gd fmla="*/ 0 h 3" name="T1"/>
                  <a:gd fmla="*/ 0 w 2" name="T2"/>
                  <a:gd fmla="*/ 1 h 3" name="T3"/>
                  <a:gd fmla="*/ 0 w 2" name="T4"/>
                  <a:gd fmla="*/ 1 h 3" name="T5"/>
                  <a:gd fmla="*/ 2 w 2" name="T6"/>
                  <a:gd fmla="*/ 3 h 3" name="T7"/>
                  <a:gd fmla="*/ 2 w 2" name="T8"/>
                  <a:gd fmla="*/ 2 h 3" name="T9"/>
                  <a:gd fmla="*/ 2 w 2" name="T10"/>
                  <a:gd fmla="*/ 2 h 3" name="T11"/>
                  <a:gd fmla="*/ 0 w 2" name="T12"/>
                  <a:gd fmla="*/ 0 h 3" name="T13"/>
                </a:gdLst>
                <a:cxnLst>
                  <a:cxn ang="0">
                    <a:pos x="T0" y="T1"/>
                  </a:cxn>
                  <a:cxn ang="0">
                    <a:pos x="T2" y="T3"/>
                  </a:cxn>
                  <a:cxn ang="0">
                    <a:pos x="T4" y="T5"/>
                  </a:cxn>
                  <a:cxn ang="0">
                    <a:pos x="T6" y="T7"/>
                  </a:cxn>
                  <a:cxn ang="0">
                    <a:pos x="T8" y="T9"/>
                  </a:cxn>
                  <a:cxn ang="0">
                    <a:pos x="T10" y="T11"/>
                  </a:cxn>
                  <a:cxn ang="0">
                    <a:pos x="T12" y="T13"/>
                  </a:cxn>
                </a:cxnLst>
                <a:rect b="b" l="0" r="r" t="0"/>
                <a:pathLst>
                  <a:path h="3" w="2">
                    <a:moveTo>
                      <a:pt x="0" y="0"/>
                    </a:moveTo>
                    <a:cubicBezTo>
                      <a:pt x="0" y="1"/>
                      <a:pt x="0" y="1"/>
                      <a:pt x="0" y="1"/>
                    </a:cubicBezTo>
                    <a:cubicBezTo>
                      <a:pt x="0" y="1"/>
                      <a:pt x="0" y="1"/>
                      <a:pt x="0" y="1"/>
                    </a:cubicBezTo>
                    <a:cubicBezTo>
                      <a:pt x="2" y="3"/>
                      <a:pt x="2" y="3"/>
                      <a:pt x="2" y="3"/>
                    </a:cubicBezTo>
                    <a:cubicBezTo>
                      <a:pt x="2" y="2"/>
                      <a:pt x="2" y="2"/>
                      <a:pt x="2" y="2"/>
                    </a:cubicBezTo>
                    <a:cubicBezTo>
                      <a:pt x="2" y="2"/>
                      <a:pt x="2" y="2"/>
                      <a:pt x="2" y="2"/>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38" name="Freeform 630">
                <a:extLst>
                  <a:ext uri="{FF2B5EF4-FFF2-40B4-BE49-F238E27FC236}">
                    <a16:creationId xmlns:a16="http://schemas.microsoft.com/office/drawing/2014/main" id="{1DA8A70D-2BB4-4107-A1F4-FDE85CEEEC8D}"/>
                  </a:ext>
                </a:extLst>
              </p:cNvPr>
              <p:cNvSpPr/>
              <p:nvPr/>
            </p:nvSpPr>
            <p:spPr bwMode="auto">
              <a:xfrm>
                <a:off x="4210" y="1699"/>
                <a:ext cx="19" cy="38"/>
              </a:xfrm>
              <a:custGeom>
                <a:gdLst>
                  <a:gd fmla="*/ 0 w 5" name="T0"/>
                  <a:gd fmla="*/ 0 h 10" name="T1"/>
                  <a:gd fmla="*/ 4 w 5" name="T2"/>
                  <a:gd fmla="*/ 9 h 10" name="T3"/>
                  <a:gd fmla="*/ 5 w 5" name="T4"/>
                  <a:gd fmla="*/ 10 h 10" name="T5"/>
                  <a:gd fmla="*/ 1 w 5" name="T6"/>
                  <a:gd fmla="*/ 1 h 10" name="T7"/>
                  <a:gd fmla="*/ 0 w 5" name="T8"/>
                  <a:gd fmla="*/ 0 h 10" name="T9"/>
                </a:gdLst>
                <a:cxnLst>
                  <a:cxn ang="0">
                    <a:pos x="T0" y="T1"/>
                  </a:cxn>
                  <a:cxn ang="0">
                    <a:pos x="T2" y="T3"/>
                  </a:cxn>
                  <a:cxn ang="0">
                    <a:pos x="T4" y="T5"/>
                  </a:cxn>
                  <a:cxn ang="0">
                    <a:pos x="T6" y="T7"/>
                  </a:cxn>
                  <a:cxn ang="0">
                    <a:pos x="T8" y="T9"/>
                  </a:cxn>
                </a:cxnLst>
                <a:rect b="b" l="0" r="r" t="0"/>
                <a:pathLst>
                  <a:path h="10" w="5">
                    <a:moveTo>
                      <a:pt x="0" y="0"/>
                    </a:moveTo>
                    <a:cubicBezTo>
                      <a:pt x="2" y="2"/>
                      <a:pt x="3" y="5"/>
                      <a:pt x="4" y="9"/>
                    </a:cubicBezTo>
                    <a:cubicBezTo>
                      <a:pt x="4" y="9"/>
                      <a:pt x="5" y="10"/>
                      <a:pt x="5" y="10"/>
                    </a:cubicBezTo>
                    <a:cubicBezTo>
                      <a:pt x="5" y="6"/>
                      <a:pt x="4" y="3"/>
                      <a:pt x="1" y="1"/>
                    </a:cubicBezTo>
                    <a:cubicBezTo>
                      <a:pt x="1" y="1"/>
                      <a:pt x="0" y="1"/>
                      <a:pt x="0" y="0"/>
                    </a:cubicBez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39" name="Freeform 631">
                <a:extLst>
                  <a:ext uri="{FF2B5EF4-FFF2-40B4-BE49-F238E27FC236}">
                    <a16:creationId xmlns:a16="http://schemas.microsoft.com/office/drawing/2014/main" id="{F20B861C-9709-43BC-A02C-C00ED47DCFCB}"/>
                  </a:ext>
                </a:extLst>
              </p:cNvPr>
              <p:cNvSpPr/>
              <p:nvPr/>
            </p:nvSpPr>
            <p:spPr bwMode="auto">
              <a:xfrm>
                <a:off x="4210" y="1699"/>
                <a:ext cx="15" cy="15"/>
              </a:xfrm>
              <a:custGeom>
                <a:gdLst>
                  <a:gd fmla="*/ 0 w 4" name="T0"/>
                  <a:gd fmla="*/ 0 h 4" name="T1"/>
                  <a:gd fmla="*/ 2 w 4" name="T2"/>
                  <a:gd fmla="*/ 3 h 4" name="T3"/>
                  <a:gd fmla="*/ 4 w 4" name="T4"/>
                  <a:gd fmla="*/ 4 h 4" name="T5"/>
                  <a:gd fmla="*/ 1 w 4" name="T6"/>
                  <a:gd fmla="*/ 1 h 4" name="T7"/>
                  <a:gd fmla="*/ 0 w 4" name="T8"/>
                  <a:gd fmla="*/ 0 h 4" name="T9"/>
                </a:gdLst>
                <a:cxnLst>
                  <a:cxn ang="0">
                    <a:pos x="T0" y="T1"/>
                  </a:cxn>
                  <a:cxn ang="0">
                    <a:pos x="T2" y="T3"/>
                  </a:cxn>
                  <a:cxn ang="0">
                    <a:pos x="T4" y="T5"/>
                  </a:cxn>
                  <a:cxn ang="0">
                    <a:pos x="T6" y="T7"/>
                  </a:cxn>
                  <a:cxn ang="0">
                    <a:pos x="T8" y="T9"/>
                  </a:cxn>
                </a:cxnLst>
                <a:rect b="b" l="0" r="r" t="0"/>
                <a:pathLst>
                  <a:path h="4" w="4">
                    <a:moveTo>
                      <a:pt x="0" y="0"/>
                    </a:moveTo>
                    <a:cubicBezTo>
                      <a:pt x="0" y="1"/>
                      <a:pt x="1" y="2"/>
                      <a:pt x="2" y="3"/>
                    </a:cubicBezTo>
                    <a:cubicBezTo>
                      <a:pt x="4" y="4"/>
                      <a:pt x="4" y="4"/>
                      <a:pt x="4" y="4"/>
                    </a:cubicBezTo>
                    <a:cubicBezTo>
                      <a:pt x="3" y="3"/>
                      <a:pt x="2" y="2"/>
                      <a:pt x="1" y="1"/>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40" name="Freeform 632">
                <a:extLst>
                  <a:ext uri="{FF2B5EF4-FFF2-40B4-BE49-F238E27FC236}">
                    <a16:creationId xmlns:a16="http://schemas.microsoft.com/office/drawing/2014/main" id="{5AA9D8BD-5E80-41D3-9AA7-2A6CD5B213E0}"/>
                  </a:ext>
                </a:extLst>
              </p:cNvPr>
              <p:cNvSpPr/>
              <p:nvPr/>
            </p:nvSpPr>
            <p:spPr bwMode="auto">
              <a:xfrm>
                <a:off x="4218" y="1711"/>
                <a:ext cx="7" cy="7"/>
              </a:xfrm>
              <a:custGeom>
                <a:gdLst>
                  <a:gd fmla="*/ 0 w 2" name="T0"/>
                  <a:gd fmla="*/ 0 h 2" name="T1"/>
                  <a:gd fmla="*/ 0 w 2" name="T2"/>
                  <a:gd fmla="*/ 0 h 2" name="T3"/>
                  <a:gd fmla="*/ 2 w 2" name="T4"/>
                  <a:gd fmla="*/ 2 h 2" name="T5"/>
                  <a:gd fmla="*/ 2 w 2" name="T6"/>
                  <a:gd fmla="*/ 1 h 2" name="T7"/>
                  <a:gd fmla="*/ 0 w 2" name="T8"/>
                  <a:gd fmla="*/ 0 h 2" name="T9"/>
                </a:gdLst>
                <a:cxnLst>
                  <a:cxn ang="0">
                    <a:pos x="T0" y="T1"/>
                  </a:cxn>
                  <a:cxn ang="0">
                    <a:pos x="T2" y="T3"/>
                  </a:cxn>
                  <a:cxn ang="0">
                    <a:pos x="T4" y="T5"/>
                  </a:cxn>
                  <a:cxn ang="0">
                    <a:pos x="T6" y="T7"/>
                  </a:cxn>
                  <a:cxn ang="0">
                    <a:pos x="T8" y="T9"/>
                  </a:cxn>
                </a:cxnLst>
                <a:rect b="b" l="0" r="r" t="0"/>
                <a:pathLst>
                  <a:path h="2" w="2">
                    <a:moveTo>
                      <a:pt x="0" y="0"/>
                    </a:moveTo>
                    <a:cubicBezTo>
                      <a:pt x="0" y="0"/>
                      <a:pt x="0" y="0"/>
                      <a:pt x="0" y="0"/>
                    </a:cubicBezTo>
                    <a:cubicBezTo>
                      <a:pt x="2" y="2"/>
                      <a:pt x="2" y="2"/>
                      <a:pt x="2" y="2"/>
                    </a:cubicBezTo>
                    <a:cubicBezTo>
                      <a:pt x="2" y="1"/>
                      <a:pt x="2" y="1"/>
                      <a:pt x="2" y="1"/>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41" name="Freeform 633">
                <a:extLst>
                  <a:ext uri="{FF2B5EF4-FFF2-40B4-BE49-F238E27FC236}">
                    <a16:creationId xmlns:a16="http://schemas.microsoft.com/office/drawing/2014/main" id="{F4C886BE-091C-46DE-AB78-EB58C894D1DC}"/>
                  </a:ext>
                </a:extLst>
              </p:cNvPr>
              <p:cNvSpPr/>
              <p:nvPr/>
            </p:nvSpPr>
            <p:spPr bwMode="auto">
              <a:xfrm>
                <a:off x="4218" y="1711"/>
                <a:ext cx="11" cy="11"/>
              </a:xfrm>
              <a:custGeom>
                <a:gdLst>
                  <a:gd fmla="*/ 0 w 3" name="T0"/>
                  <a:gd fmla="*/ 0 h 3" name="T1"/>
                  <a:gd fmla="*/ 1 w 3" name="T2"/>
                  <a:gd fmla="*/ 1 h 3" name="T3"/>
                  <a:gd fmla="*/ 3 w 3" name="T4"/>
                  <a:gd fmla="*/ 3 h 3" name="T5"/>
                  <a:gd fmla="*/ 2 w 3" name="T6"/>
                  <a:gd fmla="*/ 2 h 3" name="T7"/>
                  <a:gd fmla="*/ 0 w 3" name="T8"/>
                  <a:gd fmla="*/ 0 h 3" name="T9"/>
                </a:gdLst>
                <a:cxnLst>
                  <a:cxn ang="0">
                    <a:pos x="T0" y="T1"/>
                  </a:cxn>
                  <a:cxn ang="0">
                    <a:pos x="T2" y="T3"/>
                  </a:cxn>
                  <a:cxn ang="0">
                    <a:pos x="T4" y="T5"/>
                  </a:cxn>
                  <a:cxn ang="0">
                    <a:pos x="T6" y="T7"/>
                  </a:cxn>
                  <a:cxn ang="0">
                    <a:pos x="T8" y="T9"/>
                  </a:cxn>
                </a:cxnLst>
                <a:rect b="b" l="0" r="r" t="0"/>
                <a:pathLst>
                  <a:path h="3" w="3">
                    <a:moveTo>
                      <a:pt x="0" y="0"/>
                    </a:moveTo>
                    <a:cubicBezTo>
                      <a:pt x="0" y="1"/>
                      <a:pt x="1" y="1"/>
                      <a:pt x="1" y="1"/>
                    </a:cubicBezTo>
                    <a:cubicBezTo>
                      <a:pt x="3" y="3"/>
                      <a:pt x="3" y="3"/>
                      <a:pt x="3" y="3"/>
                    </a:cubicBezTo>
                    <a:cubicBezTo>
                      <a:pt x="2" y="2"/>
                      <a:pt x="2" y="2"/>
                      <a:pt x="2" y="2"/>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42" name="Freeform 634">
                <a:extLst>
                  <a:ext uri="{FF2B5EF4-FFF2-40B4-BE49-F238E27FC236}">
                    <a16:creationId xmlns:a16="http://schemas.microsoft.com/office/drawing/2014/main" id="{430699F8-5CA4-4EED-B382-678D0DA0C356}"/>
                  </a:ext>
                </a:extLst>
              </p:cNvPr>
              <p:cNvSpPr/>
              <p:nvPr/>
            </p:nvSpPr>
            <p:spPr bwMode="auto">
              <a:xfrm>
                <a:off x="4222" y="1714"/>
                <a:ext cx="7" cy="8"/>
              </a:xfrm>
              <a:custGeom>
                <a:gdLst>
                  <a:gd fmla="*/ 0 w 2" name="T0"/>
                  <a:gd fmla="*/ 0 h 2" name="T1"/>
                  <a:gd fmla="*/ 0 w 2" name="T2"/>
                  <a:gd fmla="*/ 1 h 2" name="T3"/>
                  <a:gd fmla="*/ 2 w 2" name="T4"/>
                  <a:gd fmla="*/ 2 h 2" name="T5"/>
                  <a:gd fmla="*/ 2 w 2" name="T6"/>
                  <a:gd fmla="*/ 2 h 2" name="T7"/>
                  <a:gd fmla="*/ 0 w 2" name="T8"/>
                  <a:gd fmla="*/ 0 h 2" name="T9"/>
                </a:gdLst>
                <a:cxnLst>
                  <a:cxn ang="0">
                    <a:pos x="T0" y="T1"/>
                  </a:cxn>
                  <a:cxn ang="0">
                    <a:pos x="T2" y="T3"/>
                  </a:cxn>
                  <a:cxn ang="0">
                    <a:pos x="T4" y="T5"/>
                  </a:cxn>
                  <a:cxn ang="0">
                    <a:pos x="T6" y="T7"/>
                  </a:cxn>
                  <a:cxn ang="0">
                    <a:pos x="T8" y="T9"/>
                  </a:cxn>
                </a:cxnLst>
                <a:rect b="b" l="0" r="r" t="0"/>
                <a:pathLst>
                  <a:path h="2" w="2">
                    <a:moveTo>
                      <a:pt x="0" y="0"/>
                    </a:moveTo>
                    <a:cubicBezTo>
                      <a:pt x="0" y="1"/>
                      <a:pt x="0" y="1"/>
                      <a:pt x="0" y="1"/>
                    </a:cubicBezTo>
                    <a:cubicBezTo>
                      <a:pt x="2" y="2"/>
                      <a:pt x="2" y="2"/>
                      <a:pt x="2" y="2"/>
                    </a:cubicBezTo>
                    <a:cubicBezTo>
                      <a:pt x="2" y="2"/>
                      <a:pt x="2" y="2"/>
                      <a:pt x="2" y="2"/>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43" name="Freeform 635">
                <a:extLst>
                  <a:ext uri="{FF2B5EF4-FFF2-40B4-BE49-F238E27FC236}">
                    <a16:creationId xmlns:a16="http://schemas.microsoft.com/office/drawing/2014/main" id="{59C3EF1C-44B2-46B6-BA3B-B8D5B7A9A407}"/>
                  </a:ext>
                </a:extLst>
              </p:cNvPr>
              <p:cNvSpPr/>
              <p:nvPr/>
            </p:nvSpPr>
            <p:spPr bwMode="auto">
              <a:xfrm>
                <a:off x="4222" y="1718"/>
                <a:ext cx="7" cy="8"/>
              </a:xfrm>
              <a:custGeom>
                <a:gdLst>
                  <a:gd fmla="*/ 0 w 2" name="T0"/>
                  <a:gd fmla="*/ 0 h 2" name="T1"/>
                  <a:gd fmla="*/ 0 w 2" name="T2"/>
                  <a:gd fmla="*/ 1 h 2" name="T3"/>
                  <a:gd fmla="*/ 2 w 2" name="T4"/>
                  <a:gd fmla="*/ 2 h 2" name="T5"/>
                  <a:gd fmla="*/ 2 w 2" name="T6"/>
                  <a:gd fmla="*/ 1 h 2" name="T7"/>
                  <a:gd fmla="*/ 0 w 2" name="T8"/>
                  <a:gd fmla="*/ 0 h 2" name="T9"/>
                </a:gdLst>
                <a:cxnLst>
                  <a:cxn ang="0">
                    <a:pos x="T0" y="T1"/>
                  </a:cxn>
                  <a:cxn ang="0">
                    <a:pos x="T2" y="T3"/>
                  </a:cxn>
                  <a:cxn ang="0">
                    <a:pos x="T4" y="T5"/>
                  </a:cxn>
                  <a:cxn ang="0">
                    <a:pos x="T6" y="T7"/>
                  </a:cxn>
                  <a:cxn ang="0">
                    <a:pos x="T8" y="T9"/>
                  </a:cxn>
                </a:cxnLst>
                <a:rect b="b" l="0" r="r" t="0"/>
                <a:pathLst>
                  <a:path h="2" w="2">
                    <a:moveTo>
                      <a:pt x="0" y="0"/>
                    </a:moveTo>
                    <a:cubicBezTo>
                      <a:pt x="0" y="0"/>
                      <a:pt x="0" y="1"/>
                      <a:pt x="0" y="1"/>
                    </a:cubicBezTo>
                    <a:cubicBezTo>
                      <a:pt x="2" y="2"/>
                      <a:pt x="2" y="2"/>
                      <a:pt x="2" y="2"/>
                    </a:cubicBezTo>
                    <a:cubicBezTo>
                      <a:pt x="2" y="2"/>
                      <a:pt x="2" y="2"/>
                      <a:pt x="2" y="1"/>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44" name="Freeform 636">
                <a:extLst>
                  <a:ext uri="{FF2B5EF4-FFF2-40B4-BE49-F238E27FC236}">
                    <a16:creationId xmlns:a16="http://schemas.microsoft.com/office/drawing/2014/main" id="{1BCD958A-DAF6-470C-A47C-A696594A36E2}"/>
                  </a:ext>
                </a:extLst>
              </p:cNvPr>
              <p:cNvSpPr/>
              <p:nvPr/>
            </p:nvSpPr>
            <p:spPr bwMode="auto">
              <a:xfrm>
                <a:off x="4222" y="1722"/>
                <a:ext cx="7" cy="7"/>
              </a:xfrm>
              <a:custGeom>
                <a:gdLst>
                  <a:gd fmla="*/ 0 w 2" name="T0"/>
                  <a:gd fmla="*/ 0 h 2" name="T1"/>
                  <a:gd fmla="*/ 0 w 2" name="T2"/>
                  <a:gd fmla="*/ 0 h 2" name="T3"/>
                  <a:gd fmla="*/ 2 w 2" name="T4"/>
                  <a:gd fmla="*/ 2 h 2" name="T5"/>
                  <a:gd fmla="*/ 2 w 2" name="T6"/>
                  <a:gd fmla="*/ 1 h 2" name="T7"/>
                  <a:gd fmla="*/ 0 w 2" name="T8"/>
                  <a:gd fmla="*/ 0 h 2" name="T9"/>
                </a:gdLst>
                <a:cxnLst>
                  <a:cxn ang="0">
                    <a:pos x="T0" y="T1"/>
                  </a:cxn>
                  <a:cxn ang="0">
                    <a:pos x="T2" y="T3"/>
                  </a:cxn>
                  <a:cxn ang="0">
                    <a:pos x="T4" y="T5"/>
                  </a:cxn>
                  <a:cxn ang="0">
                    <a:pos x="T6" y="T7"/>
                  </a:cxn>
                  <a:cxn ang="0">
                    <a:pos x="T8" y="T9"/>
                  </a:cxn>
                </a:cxnLst>
                <a:rect b="b" l="0" r="r" t="0"/>
                <a:pathLst>
                  <a:path h="2" w="2">
                    <a:moveTo>
                      <a:pt x="0" y="0"/>
                    </a:moveTo>
                    <a:cubicBezTo>
                      <a:pt x="0" y="0"/>
                      <a:pt x="0" y="0"/>
                      <a:pt x="0" y="0"/>
                    </a:cubicBezTo>
                    <a:cubicBezTo>
                      <a:pt x="2" y="2"/>
                      <a:pt x="2" y="2"/>
                      <a:pt x="2" y="2"/>
                    </a:cubicBezTo>
                    <a:cubicBezTo>
                      <a:pt x="2" y="1"/>
                      <a:pt x="2" y="1"/>
                      <a:pt x="2" y="1"/>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45" name="Freeform 637">
                <a:extLst>
                  <a:ext uri="{FF2B5EF4-FFF2-40B4-BE49-F238E27FC236}">
                    <a16:creationId xmlns:a16="http://schemas.microsoft.com/office/drawing/2014/main" id="{F0580E66-9D4E-4A57-8FE7-4252B9256754}"/>
                  </a:ext>
                </a:extLst>
              </p:cNvPr>
              <p:cNvSpPr/>
              <p:nvPr/>
            </p:nvSpPr>
            <p:spPr bwMode="auto">
              <a:xfrm>
                <a:off x="4222" y="1722"/>
                <a:ext cx="7" cy="7"/>
              </a:xfrm>
              <a:custGeom>
                <a:gdLst>
                  <a:gd fmla="*/ 0 w 2" name="T0"/>
                  <a:gd fmla="*/ 0 h 2" name="T1"/>
                  <a:gd fmla="*/ 0 w 2" name="T2"/>
                  <a:gd fmla="*/ 1 h 2" name="T3"/>
                  <a:gd fmla="*/ 2 w 2" name="T4"/>
                  <a:gd fmla="*/ 2 h 2" name="T5"/>
                  <a:gd fmla="*/ 2 w 2" name="T6"/>
                  <a:gd fmla="*/ 2 h 2" name="T7"/>
                  <a:gd fmla="*/ 0 w 2" name="T8"/>
                  <a:gd fmla="*/ 0 h 2" name="T9"/>
                </a:gdLst>
                <a:cxnLst>
                  <a:cxn ang="0">
                    <a:pos x="T0" y="T1"/>
                  </a:cxn>
                  <a:cxn ang="0">
                    <a:pos x="T2" y="T3"/>
                  </a:cxn>
                  <a:cxn ang="0">
                    <a:pos x="T4" y="T5"/>
                  </a:cxn>
                  <a:cxn ang="0">
                    <a:pos x="T6" y="T7"/>
                  </a:cxn>
                  <a:cxn ang="0">
                    <a:pos x="T8" y="T9"/>
                  </a:cxn>
                </a:cxnLst>
                <a:rect b="b" l="0" r="r" t="0"/>
                <a:pathLst>
                  <a:path h="2" w="2">
                    <a:moveTo>
                      <a:pt x="0" y="0"/>
                    </a:moveTo>
                    <a:cubicBezTo>
                      <a:pt x="0" y="1"/>
                      <a:pt x="0" y="1"/>
                      <a:pt x="0" y="1"/>
                    </a:cubicBezTo>
                    <a:cubicBezTo>
                      <a:pt x="2" y="2"/>
                      <a:pt x="2" y="2"/>
                      <a:pt x="2" y="2"/>
                    </a:cubicBezTo>
                    <a:cubicBezTo>
                      <a:pt x="2" y="2"/>
                      <a:pt x="2" y="2"/>
                      <a:pt x="2" y="2"/>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46" name="Freeform 638">
                <a:extLst>
                  <a:ext uri="{FF2B5EF4-FFF2-40B4-BE49-F238E27FC236}">
                    <a16:creationId xmlns:a16="http://schemas.microsoft.com/office/drawing/2014/main" id="{FA4CEAFC-777F-49AC-A4E8-597AD402FD6E}"/>
                  </a:ext>
                </a:extLst>
              </p:cNvPr>
              <p:cNvSpPr/>
              <p:nvPr/>
            </p:nvSpPr>
            <p:spPr bwMode="auto">
              <a:xfrm>
                <a:off x="4222" y="1726"/>
                <a:ext cx="7" cy="7"/>
              </a:xfrm>
              <a:custGeom>
                <a:gdLst>
                  <a:gd fmla="*/ 0 w 2" name="T0"/>
                  <a:gd fmla="*/ 0 h 2" name="T1"/>
                  <a:gd fmla="*/ 1 w 2" name="T2"/>
                  <a:gd fmla="*/ 1 h 2" name="T3"/>
                  <a:gd fmla="*/ 2 w 2" name="T4"/>
                  <a:gd fmla="*/ 2 h 2" name="T5"/>
                  <a:gd fmla="*/ 2 w 2" name="T6"/>
                  <a:gd fmla="*/ 1 h 2" name="T7"/>
                  <a:gd fmla="*/ 0 w 2" name="T8"/>
                  <a:gd fmla="*/ 0 h 2" name="T9"/>
                </a:gdLst>
                <a:cxnLst>
                  <a:cxn ang="0">
                    <a:pos x="T0" y="T1"/>
                  </a:cxn>
                  <a:cxn ang="0">
                    <a:pos x="T2" y="T3"/>
                  </a:cxn>
                  <a:cxn ang="0">
                    <a:pos x="T4" y="T5"/>
                  </a:cxn>
                  <a:cxn ang="0">
                    <a:pos x="T6" y="T7"/>
                  </a:cxn>
                  <a:cxn ang="0">
                    <a:pos x="T8" y="T9"/>
                  </a:cxn>
                </a:cxnLst>
                <a:rect b="b" l="0" r="r" t="0"/>
                <a:pathLst>
                  <a:path h="2" w="2">
                    <a:moveTo>
                      <a:pt x="0" y="0"/>
                    </a:moveTo>
                    <a:cubicBezTo>
                      <a:pt x="1" y="0"/>
                      <a:pt x="1" y="1"/>
                      <a:pt x="1" y="1"/>
                    </a:cubicBezTo>
                    <a:cubicBezTo>
                      <a:pt x="2" y="2"/>
                      <a:pt x="2" y="2"/>
                      <a:pt x="2" y="2"/>
                    </a:cubicBezTo>
                    <a:cubicBezTo>
                      <a:pt x="2" y="2"/>
                      <a:pt x="2" y="2"/>
                      <a:pt x="2" y="1"/>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47" name="Freeform 639">
                <a:extLst>
                  <a:ext uri="{FF2B5EF4-FFF2-40B4-BE49-F238E27FC236}">
                    <a16:creationId xmlns:a16="http://schemas.microsoft.com/office/drawing/2014/main" id="{92E3EC2F-E80F-4E94-BF22-3ED564418B53}"/>
                  </a:ext>
                </a:extLst>
              </p:cNvPr>
              <p:cNvSpPr/>
              <p:nvPr/>
            </p:nvSpPr>
            <p:spPr bwMode="auto">
              <a:xfrm>
                <a:off x="4225" y="1729"/>
                <a:ext cx="4" cy="8"/>
              </a:xfrm>
              <a:custGeom>
                <a:gdLst>
                  <a:gd fmla="*/ 0 w 1" name="T0"/>
                  <a:gd fmla="*/ 0 h 2" name="T1"/>
                  <a:gd fmla="*/ 0 w 1" name="T2"/>
                  <a:gd fmla="*/ 0 h 2" name="T3"/>
                  <a:gd fmla="*/ 1 w 1" name="T4"/>
                  <a:gd fmla="*/ 2 h 2" name="T5"/>
                  <a:gd fmla="*/ 1 w 1" name="T6"/>
                  <a:gd fmla="*/ 1 h 2" name="T7"/>
                  <a:gd fmla="*/ 0 w 1" name="T8"/>
                  <a:gd fmla="*/ 0 h 2" name="T9"/>
                </a:gdLst>
                <a:cxnLst>
                  <a:cxn ang="0">
                    <a:pos x="T0" y="T1"/>
                  </a:cxn>
                  <a:cxn ang="0">
                    <a:pos x="T2" y="T3"/>
                  </a:cxn>
                  <a:cxn ang="0">
                    <a:pos x="T4" y="T5"/>
                  </a:cxn>
                  <a:cxn ang="0">
                    <a:pos x="T6" y="T7"/>
                  </a:cxn>
                  <a:cxn ang="0">
                    <a:pos x="T8" y="T9"/>
                  </a:cxn>
                </a:cxnLst>
                <a:rect b="b" l="0" r="r" t="0"/>
                <a:pathLst>
                  <a:path h="2" w="1">
                    <a:moveTo>
                      <a:pt x="0" y="0"/>
                    </a:moveTo>
                    <a:cubicBezTo>
                      <a:pt x="0" y="0"/>
                      <a:pt x="0" y="0"/>
                      <a:pt x="0" y="0"/>
                    </a:cubicBezTo>
                    <a:cubicBezTo>
                      <a:pt x="1" y="2"/>
                      <a:pt x="1" y="2"/>
                      <a:pt x="1" y="2"/>
                    </a:cubicBezTo>
                    <a:cubicBezTo>
                      <a:pt x="1" y="1"/>
                      <a:pt x="1" y="1"/>
                      <a:pt x="1" y="1"/>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48" name="Freeform 640">
                <a:extLst>
                  <a:ext uri="{FF2B5EF4-FFF2-40B4-BE49-F238E27FC236}">
                    <a16:creationId xmlns:a16="http://schemas.microsoft.com/office/drawing/2014/main" id="{A1D2F0EF-24EF-44C6-B2EA-C86E11F4AB7B}"/>
                  </a:ext>
                </a:extLst>
              </p:cNvPr>
              <p:cNvSpPr/>
              <p:nvPr/>
            </p:nvSpPr>
            <p:spPr bwMode="auto">
              <a:xfrm>
                <a:off x="4225" y="1729"/>
                <a:ext cx="8" cy="8"/>
              </a:xfrm>
              <a:custGeom>
                <a:gdLst>
                  <a:gd fmla="*/ 0 w 2" name="T0"/>
                  <a:gd fmla="*/ 0 h 2" name="T1"/>
                  <a:gd fmla="*/ 0 w 2" name="T2"/>
                  <a:gd fmla="*/ 1 h 2" name="T3"/>
                  <a:gd fmla="*/ 0 w 2" name="T4"/>
                  <a:gd fmla="*/ 1 h 2" name="T5"/>
                  <a:gd fmla="*/ 2 w 2" name="T6"/>
                  <a:gd fmla="*/ 2 h 2" name="T7"/>
                  <a:gd fmla="*/ 1 w 2" name="T8"/>
                  <a:gd fmla="*/ 2 h 2" name="T9"/>
                  <a:gd fmla="*/ 1 w 2" name="T10"/>
                  <a:gd fmla="*/ 2 h 2" name="T11"/>
                  <a:gd fmla="*/ 0 w 2" name="T12"/>
                  <a:gd fmla="*/ 0 h 2" name="T13"/>
                </a:gdLst>
                <a:cxnLst>
                  <a:cxn ang="0">
                    <a:pos x="T0" y="T1"/>
                  </a:cxn>
                  <a:cxn ang="0">
                    <a:pos x="T2" y="T3"/>
                  </a:cxn>
                  <a:cxn ang="0">
                    <a:pos x="T4" y="T5"/>
                  </a:cxn>
                  <a:cxn ang="0">
                    <a:pos x="T6" y="T7"/>
                  </a:cxn>
                  <a:cxn ang="0">
                    <a:pos x="T8" y="T9"/>
                  </a:cxn>
                  <a:cxn ang="0">
                    <a:pos x="T10" y="T11"/>
                  </a:cxn>
                  <a:cxn ang="0">
                    <a:pos x="T12" y="T13"/>
                  </a:cxn>
                </a:cxnLst>
                <a:rect b="b" l="0" r="r" t="0"/>
                <a:pathLst>
                  <a:path h="2" w="2">
                    <a:moveTo>
                      <a:pt x="0" y="0"/>
                    </a:moveTo>
                    <a:cubicBezTo>
                      <a:pt x="0" y="1"/>
                      <a:pt x="0" y="1"/>
                      <a:pt x="0" y="1"/>
                    </a:cubicBezTo>
                    <a:cubicBezTo>
                      <a:pt x="0" y="1"/>
                      <a:pt x="0" y="1"/>
                      <a:pt x="0" y="1"/>
                    </a:cubicBezTo>
                    <a:cubicBezTo>
                      <a:pt x="2" y="2"/>
                      <a:pt x="2" y="2"/>
                      <a:pt x="2" y="2"/>
                    </a:cubicBezTo>
                    <a:cubicBezTo>
                      <a:pt x="2" y="2"/>
                      <a:pt x="2" y="2"/>
                      <a:pt x="1" y="2"/>
                    </a:cubicBezTo>
                    <a:cubicBezTo>
                      <a:pt x="1" y="2"/>
                      <a:pt x="1" y="2"/>
                      <a:pt x="1" y="2"/>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49" name="Freeform 641">
                <a:extLst>
                  <a:ext uri="{FF2B5EF4-FFF2-40B4-BE49-F238E27FC236}">
                    <a16:creationId xmlns:a16="http://schemas.microsoft.com/office/drawing/2014/main" id="{42BD9119-2376-4CA9-B5E3-9997A05DB6C6}"/>
                  </a:ext>
                </a:extLst>
              </p:cNvPr>
              <p:cNvSpPr/>
              <p:nvPr/>
            </p:nvSpPr>
            <p:spPr bwMode="auto">
              <a:xfrm>
                <a:off x="4195" y="1718"/>
                <a:ext cx="19" cy="26"/>
              </a:xfrm>
              <a:custGeom>
                <a:gdLst>
                  <a:gd fmla="*/ 0 w 5" name="T0"/>
                  <a:gd fmla="*/ 0 h 7" name="T1"/>
                  <a:gd fmla="*/ 3 w 5" name="T2"/>
                  <a:gd fmla="*/ 6 h 7" name="T3"/>
                  <a:gd fmla="*/ 5 w 5" name="T4"/>
                  <a:gd fmla="*/ 7 h 7" name="T5"/>
                  <a:gd fmla="*/ 2 w 5" name="T6"/>
                  <a:gd fmla="*/ 1 h 7" name="T7"/>
                  <a:gd fmla="*/ 0 w 5" name="T8"/>
                  <a:gd fmla="*/ 0 h 7" name="T9"/>
                </a:gdLst>
                <a:cxnLst>
                  <a:cxn ang="0">
                    <a:pos x="T0" y="T1"/>
                  </a:cxn>
                  <a:cxn ang="0">
                    <a:pos x="T2" y="T3"/>
                  </a:cxn>
                  <a:cxn ang="0">
                    <a:pos x="T4" y="T5"/>
                  </a:cxn>
                  <a:cxn ang="0">
                    <a:pos x="T6" y="T7"/>
                  </a:cxn>
                  <a:cxn ang="0">
                    <a:pos x="T8" y="T9"/>
                  </a:cxn>
                </a:cxnLst>
                <a:rect b="b" l="0" r="r" t="0"/>
                <a:pathLst>
                  <a:path h="7" w="5">
                    <a:moveTo>
                      <a:pt x="0" y="0"/>
                    </a:moveTo>
                    <a:cubicBezTo>
                      <a:pt x="2" y="1"/>
                      <a:pt x="3" y="3"/>
                      <a:pt x="3" y="6"/>
                    </a:cubicBezTo>
                    <a:cubicBezTo>
                      <a:pt x="4" y="6"/>
                      <a:pt x="4" y="7"/>
                      <a:pt x="5" y="7"/>
                    </a:cubicBezTo>
                    <a:cubicBezTo>
                      <a:pt x="5" y="5"/>
                      <a:pt x="4" y="3"/>
                      <a:pt x="2" y="1"/>
                    </a:cubicBezTo>
                    <a:cubicBezTo>
                      <a:pt x="1" y="1"/>
                      <a:pt x="1" y="1"/>
                      <a:pt x="0" y="0"/>
                    </a:cubicBez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50" name="Freeform 642">
                <a:extLst>
                  <a:ext uri="{FF2B5EF4-FFF2-40B4-BE49-F238E27FC236}">
                    <a16:creationId xmlns:a16="http://schemas.microsoft.com/office/drawing/2014/main" id="{5FD4FDF6-7FD9-458B-8300-6F9EA33BBA4A}"/>
                  </a:ext>
                </a:extLst>
              </p:cNvPr>
              <p:cNvSpPr/>
              <p:nvPr/>
            </p:nvSpPr>
            <p:spPr bwMode="auto">
              <a:xfrm>
                <a:off x="4195" y="1718"/>
                <a:ext cx="15" cy="11"/>
              </a:xfrm>
              <a:custGeom>
                <a:gdLst>
                  <a:gd fmla="*/ 0 w 4" name="T0"/>
                  <a:gd fmla="*/ 0 h 3" name="T1"/>
                  <a:gd fmla="*/ 2 w 4" name="T2"/>
                  <a:gd fmla="*/ 2 h 3" name="T3"/>
                  <a:gd fmla="*/ 4 w 4" name="T4"/>
                  <a:gd fmla="*/ 3 h 3" name="T5"/>
                  <a:gd fmla="*/ 2 w 4" name="T6"/>
                  <a:gd fmla="*/ 1 h 3" name="T7"/>
                  <a:gd fmla="*/ 0 w 4" name="T8"/>
                  <a:gd fmla="*/ 0 h 3" name="T9"/>
                </a:gdLst>
                <a:cxnLst>
                  <a:cxn ang="0">
                    <a:pos x="T0" y="T1"/>
                  </a:cxn>
                  <a:cxn ang="0">
                    <a:pos x="T2" y="T3"/>
                  </a:cxn>
                  <a:cxn ang="0">
                    <a:pos x="T4" y="T5"/>
                  </a:cxn>
                  <a:cxn ang="0">
                    <a:pos x="T6" y="T7"/>
                  </a:cxn>
                  <a:cxn ang="0">
                    <a:pos x="T8" y="T9"/>
                  </a:cxn>
                </a:cxnLst>
                <a:rect b="b" l="0" r="r" t="0"/>
                <a:pathLst>
                  <a:path h="3" w="4">
                    <a:moveTo>
                      <a:pt x="0" y="0"/>
                    </a:moveTo>
                    <a:cubicBezTo>
                      <a:pt x="1" y="1"/>
                      <a:pt x="1" y="1"/>
                      <a:pt x="2" y="2"/>
                    </a:cubicBezTo>
                    <a:cubicBezTo>
                      <a:pt x="4" y="3"/>
                      <a:pt x="4" y="3"/>
                      <a:pt x="4" y="3"/>
                    </a:cubicBezTo>
                    <a:cubicBezTo>
                      <a:pt x="3" y="2"/>
                      <a:pt x="3" y="2"/>
                      <a:pt x="2" y="1"/>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51" name="Freeform 643">
                <a:extLst>
                  <a:ext uri="{FF2B5EF4-FFF2-40B4-BE49-F238E27FC236}">
                    <a16:creationId xmlns:a16="http://schemas.microsoft.com/office/drawing/2014/main" id="{AB955FD6-D1E1-474F-8401-00EA00474959}"/>
                  </a:ext>
                </a:extLst>
              </p:cNvPr>
              <p:cNvSpPr/>
              <p:nvPr/>
            </p:nvSpPr>
            <p:spPr bwMode="auto">
              <a:xfrm>
                <a:off x="4203" y="1726"/>
                <a:ext cx="7" cy="7"/>
              </a:xfrm>
              <a:custGeom>
                <a:gdLst>
                  <a:gd fmla="*/ 0 w 2" name="T0"/>
                  <a:gd fmla="*/ 0 h 2" name="T1"/>
                  <a:gd fmla="*/ 0 w 2" name="T2"/>
                  <a:gd fmla="*/ 0 h 2" name="T3"/>
                  <a:gd fmla="*/ 2 w 2" name="T4"/>
                  <a:gd fmla="*/ 2 h 2" name="T5"/>
                  <a:gd fmla="*/ 2 w 2" name="T6"/>
                  <a:gd fmla="*/ 1 h 2" name="T7"/>
                  <a:gd fmla="*/ 0 w 2" name="T8"/>
                  <a:gd fmla="*/ 0 h 2" name="T9"/>
                </a:gdLst>
                <a:cxnLst>
                  <a:cxn ang="0">
                    <a:pos x="T0" y="T1"/>
                  </a:cxn>
                  <a:cxn ang="0">
                    <a:pos x="T2" y="T3"/>
                  </a:cxn>
                  <a:cxn ang="0">
                    <a:pos x="T4" y="T5"/>
                  </a:cxn>
                  <a:cxn ang="0">
                    <a:pos x="T6" y="T7"/>
                  </a:cxn>
                  <a:cxn ang="0">
                    <a:pos x="T8" y="T9"/>
                  </a:cxn>
                </a:cxnLst>
                <a:rect b="b" l="0" r="r" t="0"/>
                <a:pathLst>
                  <a:path h="2" w="2">
                    <a:moveTo>
                      <a:pt x="0" y="0"/>
                    </a:moveTo>
                    <a:cubicBezTo>
                      <a:pt x="0" y="0"/>
                      <a:pt x="0" y="0"/>
                      <a:pt x="0" y="0"/>
                    </a:cubicBezTo>
                    <a:cubicBezTo>
                      <a:pt x="2" y="2"/>
                      <a:pt x="2" y="2"/>
                      <a:pt x="2" y="2"/>
                    </a:cubicBezTo>
                    <a:cubicBezTo>
                      <a:pt x="2" y="1"/>
                      <a:pt x="2" y="1"/>
                      <a:pt x="2" y="1"/>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52" name="Freeform 644">
                <a:extLst>
                  <a:ext uri="{FF2B5EF4-FFF2-40B4-BE49-F238E27FC236}">
                    <a16:creationId xmlns:a16="http://schemas.microsoft.com/office/drawing/2014/main" id="{0BB8A7E0-F11C-41E7-9784-AF0569DB77F0}"/>
                  </a:ext>
                </a:extLst>
              </p:cNvPr>
              <p:cNvSpPr/>
              <p:nvPr/>
            </p:nvSpPr>
            <p:spPr bwMode="auto">
              <a:xfrm>
                <a:off x="4203" y="1726"/>
                <a:ext cx="7" cy="7"/>
              </a:xfrm>
              <a:custGeom>
                <a:gdLst>
                  <a:gd fmla="*/ 0 w 2" name="T0"/>
                  <a:gd fmla="*/ 0 h 2" name="T1"/>
                  <a:gd fmla="*/ 0 w 2" name="T2"/>
                  <a:gd fmla="*/ 1 h 2" name="T3"/>
                  <a:gd fmla="*/ 2 w 2" name="T4"/>
                  <a:gd fmla="*/ 2 h 2" name="T5"/>
                  <a:gd fmla="*/ 2 w 2" name="T6"/>
                  <a:gd fmla="*/ 2 h 2" name="T7"/>
                  <a:gd fmla="*/ 0 w 2" name="T8"/>
                  <a:gd fmla="*/ 0 h 2" name="T9"/>
                </a:gdLst>
                <a:cxnLst>
                  <a:cxn ang="0">
                    <a:pos x="T0" y="T1"/>
                  </a:cxn>
                  <a:cxn ang="0">
                    <a:pos x="T2" y="T3"/>
                  </a:cxn>
                  <a:cxn ang="0">
                    <a:pos x="T4" y="T5"/>
                  </a:cxn>
                  <a:cxn ang="0">
                    <a:pos x="T6" y="T7"/>
                  </a:cxn>
                  <a:cxn ang="0">
                    <a:pos x="T8" y="T9"/>
                  </a:cxn>
                </a:cxnLst>
                <a:rect b="b" l="0" r="r" t="0"/>
                <a:pathLst>
                  <a:path h="2" w="2">
                    <a:moveTo>
                      <a:pt x="0" y="0"/>
                    </a:moveTo>
                    <a:cubicBezTo>
                      <a:pt x="0" y="1"/>
                      <a:pt x="0" y="1"/>
                      <a:pt x="0" y="1"/>
                    </a:cubicBezTo>
                    <a:cubicBezTo>
                      <a:pt x="2" y="2"/>
                      <a:pt x="2" y="2"/>
                      <a:pt x="2" y="2"/>
                    </a:cubicBezTo>
                    <a:cubicBezTo>
                      <a:pt x="2" y="2"/>
                      <a:pt x="2" y="2"/>
                      <a:pt x="2" y="2"/>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53" name="Freeform 645">
                <a:extLst>
                  <a:ext uri="{FF2B5EF4-FFF2-40B4-BE49-F238E27FC236}">
                    <a16:creationId xmlns:a16="http://schemas.microsoft.com/office/drawing/2014/main" id="{586BAB13-0E8B-41F8-91E7-41F7AE73F6BE}"/>
                  </a:ext>
                </a:extLst>
              </p:cNvPr>
              <p:cNvSpPr/>
              <p:nvPr/>
            </p:nvSpPr>
            <p:spPr bwMode="auto">
              <a:xfrm>
                <a:off x="4203" y="1729"/>
                <a:ext cx="7" cy="8"/>
              </a:xfrm>
              <a:custGeom>
                <a:gdLst>
                  <a:gd fmla="*/ 0 w 2" name="T0"/>
                  <a:gd fmla="*/ 0 h 2" name="T1"/>
                  <a:gd fmla="*/ 1 w 2" name="T2"/>
                  <a:gd fmla="*/ 0 h 2" name="T3"/>
                  <a:gd fmla="*/ 2 w 2" name="T4"/>
                  <a:gd fmla="*/ 2 h 2" name="T5"/>
                  <a:gd fmla="*/ 2 w 2" name="T6"/>
                  <a:gd fmla="*/ 1 h 2" name="T7"/>
                  <a:gd fmla="*/ 0 w 2" name="T8"/>
                  <a:gd fmla="*/ 0 h 2" name="T9"/>
                </a:gdLst>
                <a:cxnLst>
                  <a:cxn ang="0">
                    <a:pos x="T0" y="T1"/>
                  </a:cxn>
                  <a:cxn ang="0">
                    <a:pos x="T2" y="T3"/>
                  </a:cxn>
                  <a:cxn ang="0">
                    <a:pos x="T4" y="T5"/>
                  </a:cxn>
                  <a:cxn ang="0">
                    <a:pos x="T6" y="T7"/>
                  </a:cxn>
                  <a:cxn ang="0">
                    <a:pos x="T8" y="T9"/>
                  </a:cxn>
                </a:cxnLst>
                <a:rect b="b" l="0" r="r" t="0"/>
                <a:pathLst>
                  <a:path h="2" w="2">
                    <a:moveTo>
                      <a:pt x="0" y="0"/>
                    </a:moveTo>
                    <a:cubicBezTo>
                      <a:pt x="0" y="0"/>
                      <a:pt x="0" y="0"/>
                      <a:pt x="1" y="0"/>
                    </a:cubicBezTo>
                    <a:cubicBezTo>
                      <a:pt x="2" y="2"/>
                      <a:pt x="2" y="2"/>
                      <a:pt x="2" y="2"/>
                    </a:cubicBezTo>
                    <a:cubicBezTo>
                      <a:pt x="2" y="2"/>
                      <a:pt x="2" y="1"/>
                      <a:pt x="2" y="1"/>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54" name="Freeform 646">
                <a:extLst>
                  <a:ext uri="{FF2B5EF4-FFF2-40B4-BE49-F238E27FC236}">
                    <a16:creationId xmlns:a16="http://schemas.microsoft.com/office/drawing/2014/main" id="{FFB69F56-6DE3-4059-BCF2-3A47A9170191}"/>
                  </a:ext>
                </a:extLst>
              </p:cNvPr>
              <p:cNvSpPr/>
              <p:nvPr/>
            </p:nvSpPr>
            <p:spPr bwMode="auto">
              <a:xfrm>
                <a:off x="4207" y="1729"/>
                <a:ext cx="7" cy="8"/>
              </a:xfrm>
              <a:custGeom>
                <a:gdLst>
                  <a:gd fmla="*/ 0 w 2" name="T0"/>
                  <a:gd fmla="*/ 0 h 2" name="T1"/>
                  <a:gd fmla="*/ 0 w 2" name="T2"/>
                  <a:gd fmla="*/ 1 h 2" name="T3"/>
                  <a:gd fmla="*/ 2 w 2" name="T4"/>
                  <a:gd fmla="*/ 2 h 2" name="T5"/>
                  <a:gd fmla="*/ 1 w 2" name="T6"/>
                  <a:gd fmla="*/ 2 h 2" name="T7"/>
                  <a:gd fmla="*/ 0 w 2" name="T8"/>
                  <a:gd fmla="*/ 0 h 2" name="T9"/>
                </a:gdLst>
                <a:cxnLst>
                  <a:cxn ang="0">
                    <a:pos x="T0" y="T1"/>
                  </a:cxn>
                  <a:cxn ang="0">
                    <a:pos x="T2" y="T3"/>
                  </a:cxn>
                  <a:cxn ang="0">
                    <a:pos x="T4" y="T5"/>
                  </a:cxn>
                  <a:cxn ang="0">
                    <a:pos x="T6" y="T7"/>
                  </a:cxn>
                  <a:cxn ang="0">
                    <a:pos x="T8" y="T9"/>
                  </a:cxn>
                </a:cxnLst>
                <a:rect b="b" l="0" r="r" t="0"/>
                <a:pathLst>
                  <a:path h="2" w="2">
                    <a:moveTo>
                      <a:pt x="0" y="0"/>
                    </a:moveTo>
                    <a:cubicBezTo>
                      <a:pt x="0" y="1"/>
                      <a:pt x="0" y="1"/>
                      <a:pt x="0" y="1"/>
                    </a:cubicBezTo>
                    <a:cubicBezTo>
                      <a:pt x="2" y="2"/>
                      <a:pt x="2" y="2"/>
                      <a:pt x="2" y="2"/>
                    </a:cubicBezTo>
                    <a:cubicBezTo>
                      <a:pt x="1" y="2"/>
                      <a:pt x="1" y="2"/>
                      <a:pt x="1" y="2"/>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55" name="Freeform 647">
                <a:extLst>
                  <a:ext uri="{FF2B5EF4-FFF2-40B4-BE49-F238E27FC236}">
                    <a16:creationId xmlns:a16="http://schemas.microsoft.com/office/drawing/2014/main" id="{2D524C5B-7890-44CF-9298-7DEB9E489DE9}"/>
                  </a:ext>
                </a:extLst>
              </p:cNvPr>
              <p:cNvSpPr/>
              <p:nvPr/>
            </p:nvSpPr>
            <p:spPr bwMode="auto">
              <a:xfrm>
                <a:off x="4207" y="1733"/>
                <a:ext cx="7" cy="8"/>
              </a:xfrm>
              <a:custGeom>
                <a:gdLst>
                  <a:gd fmla="*/ 0 w 2" name="T0"/>
                  <a:gd fmla="*/ 0 h 2" name="T1"/>
                  <a:gd fmla="*/ 0 w 2" name="T2"/>
                  <a:gd fmla="*/ 0 h 2" name="T3"/>
                  <a:gd fmla="*/ 2 w 2" name="T4"/>
                  <a:gd fmla="*/ 2 h 2" name="T5"/>
                  <a:gd fmla="*/ 2 w 2" name="T6"/>
                  <a:gd fmla="*/ 1 h 2" name="T7"/>
                  <a:gd fmla="*/ 0 w 2" name="T8"/>
                  <a:gd fmla="*/ 0 h 2" name="T9"/>
                </a:gdLst>
                <a:cxnLst>
                  <a:cxn ang="0">
                    <a:pos x="T0" y="T1"/>
                  </a:cxn>
                  <a:cxn ang="0">
                    <a:pos x="T2" y="T3"/>
                  </a:cxn>
                  <a:cxn ang="0">
                    <a:pos x="T4" y="T5"/>
                  </a:cxn>
                  <a:cxn ang="0">
                    <a:pos x="T6" y="T7"/>
                  </a:cxn>
                  <a:cxn ang="0">
                    <a:pos x="T8" y="T9"/>
                  </a:cxn>
                </a:cxnLst>
                <a:rect b="b" l="0" r="r" t="0"/>
                <a:pathLst>
                  <a:path h="2" w="2">
                    <a:moveTo>
                      <a:pt x="0" y="0"/>
                    </a:moveTo>
                    <a:cubicBezTo>
                      <a:pt x="0" y="0"/>
                      <a:pt x="0" y="0"/>
                      <a:pt x="0" y="0"/>
                    </a:cubicBezTo>
                    <a:cubicBezTo>
                      <a:pt x="2" y="2"/>
                      <a:pt x="2" y="2"/>
                      <a:pt x="2" y="2"/>
                    </a:cubicBezTo>
                    <a:cubicBezTo>
                      <a:pt x="2" y="1"/>
                      <a:pt x="2" y="1"/>
                      <a:pt x="2" y="1"/>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56" name="Freeform 648">
                <a:extLst>
                  <a:ext uri="{FF2B5EF4-FFF2-40B4-BE49-F238E27FC236}">
                    <a16:creationId xmlns:a16="http://schemas.microsoft.com/office/drawing/2014/main" id="{C77FA060-F813-492C-91F6-78219087DC5C}"/>
                  </a:ext>
                </a:extLst>
              </p:cNvPr>
              <p:cNvSpPr/>
              <p:nvPr/>
            </p:nvSpPr>
            <p:spPr bwMode="auto">
              <a:xfrm>
                <a:off x="4207" y="1733"/>
                <a:ext cx="7" cy="8"/>
              </a:xfrm>
              <a:custGeom>
                <a:gdLst>
                  <a:gd fmla="*/ 0 w 2" name="T0"/>
                  <a:gd fmla="*/ 0 h 2" name="T1"/>
                  <a:gd fmla="*/ 0 w 2" name="T2"/>
                  <a:gd fmla="*/ 1 h 2" name="T3"/>
                  <a:gd fmla="*/ 2 w 2" name="T4"/>
                  <a:gd fmla="*/ 2 h 2" name="T5"/>
                  <a:gd fmla="*/ 2 w 2" name="T6"/>
                  <a:gd fmla="*/ 2 h 2" name="T7"/>
                  <a:gd fmla="*/ 0 w 2" name="T8"/>
                  <a:gd fmla="*/ 0 h 2" name="T9"/>
                </a:gdLst>
                <a:cxnLst>
                  <a:cxn ang="0">
                    <a:pos x="T0" y="T1"/>
                  </a:cxn>
                  <a:cxn ang="0">
                    <a:pos x="T2" y="T3"/>
                  </a:cxn>
                  <a:cxn ang="0">
                    <a:pos x="T4" y="T5"/>
                  </a:cxn>
                  <a:cxn ang="0">
                    <a:pos x="T6" y="T7"/>
                  </a:cxn>
                  <a:cxn ang="0">
                    <a:pos x="T8" y="T9"/>
                  </a:cxn>
                </a:cxnLst>
                <a:rect b="b" l="0" r="r" t="0"/>
                <a:pathLst>
                  <a:path h="2" w="2">
                    <a:moveTo>
                      <a:pt x="0" y="0"/>
                    </a:moveTo>
                    <a:cubicBezTo>
                      <a:pt x="0" y="1"/>
                      <a:pt x="0" y="1"/>
                      <a:pt x="0" y="1"/>
                    </a:cubicBezTo>
                    <a:cubicBezTo>
                      <a:pt x="2" y="2"/>
                      <a:pt x="2" y="2"/>
                      <a:pt x="2" y="2"/>
                    </a:cubicBezTo>
                    <a:cubicBezTo>
                      <a:pt x="2" y="2"/>
                      <a:pt x="2" y="2"/>
                      <a:pt x="2" y="2"/>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57" name="Freeform 649">
                <a:extLst>
                  <a:ext uri="{FF2B5EF4-FFF2-40B4-BE49-F238E27FC236}">
                    <a16:creationId xmlns:a16="http://schemas.microsoft.com/office/drawing/2014/main" id="{036504AB-3BC4-4FA1-B7B1-C67C2E89ADBC}"/>
                  </a:ext>
                </a:extLst>
              </p:cNvPr>
              <p:cNvSpPr/>
              <p:nvPr/>
            </p:nvSpPr>
            <p:spPr bwMode="auto">
              <a:xfrm>
                <a:off x="4207" y="1737"/>
                <a:ext cx="7" cy="7"/>
              </a:xfrm>
              <a:custGeom>
                <a:gdLst>
                  <a:gd fmla="*/ 0 w 2" name="T0"/>
                  <a:gd fmla="*/ 0 h 2" name="T1"/>
                  <a:gd fmla="*/ 0 w 2" name="T2"/>
                  <a:gd fmla="*/ 0 h 2" name="T3"/>
                  <a:gd fmla="*/ 2 w 2" name="T4"/>
                  <a:gd fmla="*/ 2 h 2" name="T5"/>
                  <a:gd fmla="*/ 2 w 2" name="T6"/>
                  <a:gd fmla="*/ 1 h 2" name="T7"/>
                  <a:gd fmla="*/ 0 w 2" name="T8"/>
                  <a:gd fmla="*/ 0 h 2" name="T9"/>
                </a:gdLst>
                <a:cxnLst>
                  <a:cxn ang="0">
                    <a:pos x="T0" y="T1"/>
                  </a:cxn>
                  <a:cxn ang="0">
                    <a:pos x="T2" y="T3"/>
                  </a:cxn>
                  <a:cxn ang="0">
                    <a:pos x="T4" y="T5"/>
                  </a:cxn>
                  <a:cxn ang="0">
                    <a:pos x="T6" y="T7"/>
                  </a:cxn>
                  <a:cxn ang="0">
                    <a:pos x="T8" y="T9"/>
                  </a:cxn>
                </a:cxnLst>
                <a:rect b="b" l="0" r="r" t="0"/>
                <a:pathLst>
                  <a:path h="2" w="2">
                    <a:moveTo>
                      <a:pt x="0" y="0"/>
                    </a:moveTo>
                    <a:cubicBezTo>
                      <a:pt x="0" y="0"/>
                      <a:pt x="0" y="0"/>
                      <a:pt x="0" y="0"/>
                    </a:cubicBezTo>
                    <a:cubicBezTo>
                      <a:pt x="2" y="2"/>
                      <a:pt x="2" y="2"/>
                      <a:pt x="2" y="2"/>
                    </a:cubicBezTo>
                    <a:cubicBezTo>
                      <a:pt x="2" y="1"/>
                      <a:pt x="2" y="1"/>
                      <a:pt x="2" y="1"/>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58" name="Freeform 650">
                <a:extLst>
                  <a:ext uri="{FF2B5EF4-FFF2-40B4-BE49-F238E27FC236}">
                    <a16:creationId xmlns:a16="http://schemas.microsoft.com/office/drawing/2014/main" id="{2227B0FE-290D-4689-A1BE-3FB531A759A8}"/>
                  </a:ext>
                </a:extLst>
              </p:cNvPr>
              <p:cNvSpPr/>
              <p:nvPr/>
            </p:nvSpPr>
            <p:spPr bwMode="auto">
              <a:xfrm>
                <a:off x="4207" y="1737"/>
                <a:ext cx="7" cy="7"/>
              </a:xfrm>
              <a:custGeom>
                <a:gdLst>
                  <a:gd fmla="*/ 0 w 2" name="T0"/>
                  <a:gd fmla="*/ 0 h 2" name="T1"/>
                  <a:gd fmla="*/ 0 w 2" name="T2"/>
                  <a:gd fmla="*/ 1 h 2" name="T3"/>
                  <a:gd fmla="*/ 2 w 2" name="T4"/>
                  <a:gd fmla="*/ 2 h 2" name="T5"/>
                  <a:gd fmla="*/ 2 w 2" name="T6"/>
                  <a:gd fmla="*/ 2 h 2" name="T7"/>
                  <a:gd fmla="*/ 0 w 2" name="T8"/>
                  <a:gd fmla="*/ 0 h 2" name="T9"/>
                </a:gdLst>
                <a:cxnLst>
                  <a:cxn ang="0">
                    <a:pos x="T0" y="T1"/>
                  </a:cxn>
                  <a:cxn ang="0">
                    <a:pos x="T2" y="T3"/>
                  </a:cxn>
                  <a:cxn ang="0">
                    <a:pos x="T4" y="T5"/>
                  </a:cxn>
                  <a:cxn ang="0">
                    <a:pos x="T6" y="T7"/>
                  </a:cxn>
                  <a:cxn ang="0">
                    <a:pos x="T8" y="T9"/>
                  </a:cxn>
                </a:cxnLst>
                <a:rect b="b" l="0" r="r" t="0"/>
                <a:pathLst>
                  <a:path h="2" w="2">
                    <a:moveTo>
                      <a:pt x="0" y="0"/>
                    </a:moveTo>
                    <a:cubicBezTo>
                      <a:pt x="0" y="0"/>
                      <a:pt x="0" y="1"/>
                      <a:pt x="0" y="1"/>
                    </a:cubicBezTo>
                    <a:cubicBezTo>
                      <a:pt x="2" y="2"/>
                      <a:pt x="2" y="2"/>
                      <a:pt x="2" y="2"/>
                    </a:cubicBezTo>
                    <a:cubicBezTo>
                      <a:pt x="2" y="2"/>
                      <a:pt x="2" y="2"/>
                      <a:pt x="2" y="2"/>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59" name="Freeform 651">
                <a:extLst>
                  <a:ext uri="{FF2B5EF4-FFF2-40B4-BE49-F238E27FC236}">
                    <a16:creationId xmlns:a16="http://schemas.microsoft.com/office/drawing/2014/main" id="{5EB8C626-ADE1-4E0C-830C-6CBDE33A7C0E}"/>
                  </a:ext>
                </a:extLst>
              </p:cNvPr>
              <p:cNvSpPr/>
              <p:nvPr/>
            </p:nvSpPr>
            <p:spPr bwMode="auto">
              <a:xfrm>
                <a:off x="4207" y="1741"/>
                <a:ext cx="7" cy="3"/>
              </a:xfrm>
              <a:custGeom>
                <a:gdLst>
                  <a:gd fmla="*/ 0 w 2" name="T0"/>
                  <a:gd fmla="*/ 0 h 1" name="T1"/>
                  <a:gd fmla="*/ 0 w 2" name="T2"/>
                  <a:gd fmla="*/ 0 h 1" name="T3"/>
                  <a:gd fmla="*/ 0 w 2" name="T4"/>
                  <a:gd fmla="*/ 0 h 1" name="T5"/>
                  <a:gd fmla="*/ 2 w 2" name="T6"/>
                  <a:gd fmla="*/ 1 h 1" name="T7"/>
                  <a:gd fmla="*/ 2 w 2" name="T8"/>
                  <a:gd fmla="*/ 1 h 1" name="T9"/>
                  <a:gd fmla="*/ 2 w 2" name="T10"/>
                  <a:gd fmla="*/ 1 h 1" name="T11"/>
                  <a:gd fmla="*/ 0 w 2" name="T12"/>
                  <a:gd fmla="*/ 0 h 1" name="T13"/>
                </a:gdLst>
                <a:cxnLst>
                  <a:cxn ang="0">
                    <a:pos x="T0" y="T1"/>
                  </a:cxn>
                  <a:cxn ang="0">
                    <a:pos x="T2" y="T3"/>
                  </a:cxn>
                  <a:cxn ang="0">
                    <a:pos x="T4" y="T5"/>
                  </a:cxn>
                  <a:cxn ang="0">
                    <a:pos x="T6" y="T7"/>
                  </a:cxn>
                  <a:cxn ang="0">
                    <a:pos x="T8" y="T9"/>
                  </a:cxn>
                  <a:cxn ang="0">
                    <a:pos x="T10" y="T11"/>
                  </a:cxn>
                  <a:cxn ang="0">
                    <a:pos x="T12" y="T13"/>
                  </a:cxn>
                </a:cxnLst>
                <a:rect b="b" l="0" r="r" t="0"/>
                <a:pathLst>
                  <a:path h="1" w="2">
                    <a:moveTo>
                      <a:pt x="0" y="0"/>
                    </a:moveTo>
                    <a:cubicBezTo>
                      <a:pt x="0" y="0"/>
                      <a:pt x="0" y="0"/>
                      <a:pt x="0" y="0"/>
                    </a:cubicBezTo>
                    <a:cubicBezTo>
                      <a:pt x="0" y="0"/>
                      <a:pt x="0" y="0"/>
                      <a:pt x="0" y="0"/>
                    </a:cubicBezTo>
                    <a:cubicBezTo>
                      <a:pt x="2" y="1"/>
                      <a:pt x="2" y="1"/>
                      <a:pt x="2" y="1"/>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60" name="Freeform 652">
                <a:extLst>
                  <a:ext uri="{FF2B5EF4-FFF2-40B4-BE49-F238E27FC236}">
                    <a16:creationId xmlns:a16="http://schemas.microsoft.com/office/drawing/2014/main" id="{6112A15B-E378-4018-833E-C45CB6A935FE}"/>
                  </a:ext>
                </a:extLst>
              </p:cNvPr>
              <p:cNvSpPr/>
              <p:nvPr/>
            </p:nvSpPr>
            <p:spPr bwMode="auto">
              <a:xfrm>
                <a:off x="4184" y="1733"/>
                <a:ext cx="15" cy="19"/>
              </a:xfrm>
              <a:custGeom>
                <a:gdLst>
                  <a:gd fmla="*/ 2 w 4" name="T0"/>
                  <a:gd fmla="*/ 4 h 5" name="T1"/>
                  <a:gd fmla="*/ 4 w 4" name="T2"/>
                  <a:gd fmla="*/ 5 h 5" name="T3"/>
                  <a:gd fmla="*/ 2 w 4" name="T4"/>
                  <a:gd fmla="*/ 2 h 5" name="T5"/>
                  <a:gd fmla="*/ 0 w 4" name="T6"/>
                  <a:gd fmla="*/ 0 h 5" name="T7"/>
                  <a:gd fmla="*/ 2 w 4" name="T8"/>
                  <a:gd fmla="*/ 4 h 5" name="T9"/>
                </a:gdLst>
                <a:cxnLst>
                  <a:cxn ang="0">
                    <a:pos x="T0" y="T1"/>
                  </a:cxn>
                  <a:cxn ang="0">
                    <a:pos x="T2" y="T3"/>
                  </a:cxn>
                  <a:cxn ang="0">
                    <a:pos x="T4" y="T5"/>
                  </a:cxn>
                  <a:cxn ang="0">
                    <a:pos x="T6" y="T7"/>
                  </a:cxn>
                  <a:cxn ang="0">
                    <a:pos x="T8" y="T9"/>
                  </a:cxn>
                </a:cxnLst>
                <a:rect b="b" l="0" r="r" t="0"/>
                <a:pathLst>
                  <a:path h="5" w="4">
                    <a:moveTo>
                      <a:pt x="2" y="4"/>
                    </a:moveTo>
                    <a:cubicBezTo>
                      <a:pt x="3" y="4"/>
                      <a:pt x="3" y="5"/>
                      <a:pt x="4" y="5"/>
                    </a:cubicBezTo>
                    <a:cubicBezTo>
                      <a:pt x="4" y="3"/>
                      <a:pt x="3" y="2"/>
                      <a:pt x="2" y="2"/>
                    </a:cubicBezTo>
                    <a:cubicBezTo>
                      <a:pt x="0" y="0"/>
                      <a:pt x="0" y="0"/>
                      <a:pt x="0" y="0"/>
                    </a:cubicBezTo>
                    <a:cubicBezTo>
                      <a:pt x="1" y="1"/>
                      <a:pt x="2" y="2"/>
                      <a:pt x="2" y="4"/>
                    </a:cubicBez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61" name="Freeform 653">
                <a:extLst>
                  <a:ext uri="{FF2B5EF4-FFF2-40B4-BE49-F238E27FC236}">
                    <a16:creationId xmlns:a16="http://schemas.microsoft.com/office/drawing/2014/main" id="{DF20DB43-4E7F-4B73-A0AA-3D55AB2C0DFF}"/>
                  </a:ext>
                </a:extLst>
              </p:cNvPr>
              <p:cNvSpPr/>
              <p:nvPr/>
            </p:nvSpPr>
            <p:spPr bwMode="auto">
              <a:xfrm>
                <a:off x="4184" y="1733"/>
                <a:ext cx="11" cy="11"/>
              </a:xfrm>
              <a:custGeom>
                <a:gdLst>
                  <a:gd fmla="*/ 0 w 3" name="T0"/>
                  <a:gd fmla="*/ 0 h 3" name="T1"/>
                  <a:gd fmla="*/ 1 w 3" name="T2"/>
                  <a:gd fmla="*/ 1 h 3" name="T3"/>
                  <a:gd fmla="*/ 3 w 3" name="T4"/>
                  <a:gd fmla="*/ 3 h 3" name="T5"/>
                  <a:gd fmla="*/ 2 w 3" name="T6"/>
                  <a:gd fmla="*/ 2 h 3" name="T7"/>
                  <a:gd fmla="*/ 0 w 3" name="T8"/>
                  <a:gd fmla="*/ 0 h 3" name="T9"/>
                </a:gdLst>
                <a:cxnLst>
                  <a:cxn ang="0">
                    <a:pos x="T0" y="T1"/>
                  </a:cxn>
                  <a:cxn ang="0">
                    <a:pos x="T2" y="T3"/>
                  </a:cxn>
                  <a:cxn ang="0">
                    <a:pos x="T4" y="T5"/>
                  </a:cxn>
                  <a:cxn ang="0">
                    <a:pos x="T6" y="T7"/>
                  </a:cxn>
                  <a:cxn ang="0">
                    <a:pos x="T8" y="T9"/>
                  </a:cxn>
                </a:cxnLst>
                <a:rect b="b" l="0" r="r" t="0"/>
                <a:pathLst>
                  <a:path h="3" w="3">
                    <a:moveTo>
                      <a:pt x="0" y="0"/>
                    </a:moveTo>
                    <a:cubicBezTo>
                      <a:pt x="1" y="1"/>
                      <a:pt x="1" y="1"/>
                      <a:pt x="1" y="1"/>
                    </a:cubicBezTo>
                    <a:cubicBezTo>
                      <a:pt x="3" y="3"/>
                      <a:pt x="3" y="3"/>
                      <a:pt x="3" y="3"/>
                    </a:cubicBezTo>
                    <a:cubicBezTo>
                      <a:pt x="3" y="2"/>
                      <a:pt x="3" y="2"/>
                      <a:pt x="2" y="2"/>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62" name="Freeform 654">
                <a:extLst>
                  <a:ext uri="{FF2B5EF4-FFF2-40B4-BE49-F238E27FC236}">
                    <a16:creationId xmlns:a16="http://schemas.microsoft.com/office/drawing/2014/main" id="{06A1A7CB-A28E-4F82-A400-2113951D47AC}"/>
                  </a:ext>
                </a:extLst>
              </p:cNvPr>
              <p:cNvSpPr/>
              <p:nvPr/>
            </p:nvSpPr>
            <p:spPr bwMode="auto">
              <a:xfrm>
                <a:off x="4188" y="1737"/>
                <a:ext cx="7" cy="7"/>
              </a:xfrm>
              <a:custGeom>
                <a:gdLst>
                  <a:gd fmla="*/ 0 w 2" name="T0"/>
                  <a:gd fmla="*/ 0 h 2" name="T1"/>
                  <a:gd fmla="*/ 0 w 2" name="T2"/>
                  <a:gd fmla="*/ 1 h 2" name="T3"/>
                  <a:gd fmla="*/ 2 w 2" name="T4"/>
                  <a:gd fmla="*/ 2 h 2" name="T5"/>
                  <a:gd fmla="*/ 2 w 2" name="T6"/>
                  <a:gd fmla="*/ 2 h 2" name="T7"/>
                  <a:gd fmla="*/ 0 w 2" name="T8"/>
                  <a:gd fmla="*/ 0 h 2" name="T9"/>
                </a:gdLst>
                <a:cxnLst>
                  <a:cxn ang="0">
                    <a:pos x="T0" y="T1"/>
                  </a:cxn>
                  <a:cxn ang="0">
                    <a:pos x="T2" y="T3"/>
                  </a:cxn>
                  <a:cxn ang="0">
                    <a:pos x="T4" y="T5"/>
                  </a:cxn>
                  <a:cxn ang="0">
                    <a:pos x="T6" y="T7"/>
                  </a:cxn>
                  <a:cxn ang="0">
                    <a:pos x="T8" y="T9"/>
                  </a:cxn>
                </a:cxnLst>
                <a:rect b="b" l="0" r="r" t="0"/>
                <a:pathLst>
                  <a:path h="2" w="2">
                    <a:moveTo>
                      <a:pt x="0" y="0"/>
                    </a:moveTo>
                    <a:cubicBezTo>
                      <a:pt x="0" y="0"/>
                      <a:pt x="0" y="1"/>
                      <a:pt x="0" y="1"/>
                    </a:cubicBezTo>
                    <a:cubicBezTo>
                      <a:pt x="2" y="2"/>
                      <a:pt x="2" y="2"/>
                      <a:pt x="2" y="2"/>
                    </a:cubicBezTo>
                    <a:cubicBezTo>
                      <a:pt x="2" y="2"/>
                      <a:pt x="2" y="2"/>
                      <a:pt x="2" y="2"/>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63" name="Freeform 655">
                <a:extLst>
                  <a:ext uri="{FF2B5EF4-FFF2-40B4-BE49-F238E27FC236}">
                    <a16:creationId xmlns:a16="http://schemas.microsoft.com/office/drawing/2014/main" id="{F35D3ACA-CA6E-4B2A-A9E2-7E10974F2B94}"/>
                  </a:ext>
                </a:extLst>
              </p:cNvPr>
              <p:cNvSpPr/>
              <p:nvPr/>
            </p:nvSpPr>
            <p:spPr bwMode="auto">
              <a:xfrm>
                <a:off x="4188" y="1741"/>
                <a:ext cx="7" cy="3"/>
              </a:xfrm>
              <a:custGeom>
                <a:gdLst>
                  <a:gd fmla="*/ 0 w 2" name="T0"/>
                  <a:gd fmla="*/ 0 h 1" name="T1"/>
                  <a:gd fmla="*/ 1 w 2" name="T2"/>
                  <a:gd fmla="*/ 0 h 1" name="T3"/>
                  <a:gd fmla="*/ 2 w 2" name="T4"/>
                  <a:gd fmla="*/ 1 h 1" name="T5"/>
                  <a:gd fmla="*/ 2 w 2" name="T6"/>
                  <a:gd fmla="*/ 1 h 1" name="T7"/>
                  <a:gd fmla="*/ 0 w 2" name="T8"/>
                  <a:gd fmla="*/ 0 h 1" name="T9"/>
                </a:gdLst>
                <a:cxnLst>
                  <a:cxn ang="0">
                    <a:pos x="T0" y="T1"/>
                  </a:cxn>
                  <a:cxn ang="0">
                    <a:pos x="T2" y="T3"/>
                  </a:cxn>
                  <a:cxn ang="0">
                    <a:pos x="T4" y="T5"/>
                  </a:cxn>
                  <a:cxn ang="0">
                    <a:pos x="T6" y="T7"/>
                  </a:cxn>
                  <a:cxn ang="0">
                    <a:pos x="T8" y="T9"/>
                  </a:cxn>
                </a:cxnLst>
                <a:rect b="b" l="0" r="r" t="0"/>
                <a:pathLst>
                  <a:path h="1" w="2">
                    <a:moveTo>
                      <a:pt x="0" y="0"/>
                    </a:moveTo>
                    <a:cubicBezTo>
                      <a:pt x="1" y="0"/>
                      <a:pt x="1" y="0"/>
                      <a:pt x="1"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64" name="Freeform 656">
                <a:extLst>
                  <a:ext uri="{FF2B5EF4-FFF2-40B4-BE49-F238E27FC236}">
                    <a16:creationId xmlns:a16="http://schemas.microsoft.com/office/drawing/2014/main" id="{A3DDD360-19EA-4447-B3B2-267A734C70D7}"/>
                  </a:ext>
                </a:extLst>
              </p:cNvPr>
              <p:cNvSpPr/>
              <p:nvPr/>
            </p:nvSpPr>
            <p:spPr bwMode="auto">
              <a:xfrm>
                <a:off x="4191" y="1741"/>
                <a:ext cx="8" cy="7"/>
              </a:xfrm>
              <a:custGeom>
                <a:gdLst>
                  <a:gd fmla="*/ 0 w 2" name="T0"/>
                  <a:gd fmla="*/ 0 h 2" name="T1"/>
                  <a:gd fmla="*/ 0 w 2" name="T2"/>
                  <a:gd fmla="*/ 0 h 2" name="T3"/>
                  <a:gd fmla="*/ 2 w 2" name="T4"/>
                  <a:gd fmla="*/ 2 h 2" name="T5"/>
                  <a:gd fmla="*/ 1 w 2" name="T6"/>
                  <a:gd fmla="*/ 1 h 2" name="T7"/>
                  <a:gd fmla="*/ 0 w 2" name="T8"/>
                  <a:gd fmla="*/ 0 h 2" name="T9"/>
                </a:gdLst>
                <a:cxnLst>
                  <a:cxn ang="0">
                    <a:pos x="T0" y="T1"/>
                  </a:cxn>
                  <a:cxn ang="0">
                    <a:pos x="T2" y="T3"/>
                  </a:cxn>
                  <a:cxn ang="0">
                    <a:pos x="T4" y="T5"/>
                  </a:cxn>
                  <a:cxn ang="0">
                    <a:pos x="T6" y="T7"/>
                  </a:cxn>
                  <a:cxn ang="0">
                    <a:pos x="T8" y="T9"/>
                  </a:cxn>
                </a:cxnLst>
                <a:rect b="b" l="0" r="r" t="0"/>
                <a:pathLst>
                  <a:path h="2" w="2">
                    <a:moveTo>
                      <a:pt x="0" y="0"/>
                    </a:moveTo>
                    <a:cubicBezTo>
                      <a:pt x="0" y="0"/>
                      <a:pt x="0" y="0"/>
                      <a:pt x="0" y="0"/>
                    </a:cubicBezTo>
                    <a:cubicBezTo>
                      <a:pt x="2" y="2"/>
                      <a:pt x="2" y="2"/>
                      <a:pt x="2" y="2"/>
                    </a:cubicBezTo>
                    <a:cubicBezTo>
                      <a:pt x="2" y="1"/>
                      <a:pt x="2" y="1"/>
                      <a:pt x="1" y="1"/>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65" name="Freeform 657">
                <a:extLst>
                  <a:ext uri="{FF2B5EF4-FFF2-40B4-BE49-F238E27FC236}">
                    <a16:creationId xmlns:a16="http://schemas.microsoft.com/office/drawing/2014/main" id="{BFDCB08A-4EB2-44AA-83D3-4830EDE3BA04}"/>
                  </a:ext>
                </a:extLst>
              </p:cNvPr>
              <p:cNvSpPr/>
              <p:nvPr/>
            </p:nvSpPr>
            <p:spPr bwMode="auto">
              <a:xfrm>
                <a:off x="4191" y="1741"/>
                <a:ext cx="8" cy="7"/>
              </a:xfrm>
              <a:custGeom>
                <a:gdLst>
                  <a:gd fmla="*/ 0 w 2" name="T0"/>
                  <a:gd fmla="*/ 0 h 2" name="T1"/>
                  <a:gd fmla="*/ 0 w 2" name="T2"/>
                  <a:gd fmla="*/ 1 h 2" name="T3"/>
                  <a:gd fmla="*/ 2 w 2" name="T4"/>
                  <a:gd fmla="*/ 2 h 2" name="T5"/>
                  <a:gd fmla="*/ 2 w 2" name="T6"/>
                  <a:gd fmla="*/ 2 h 2" name="T7"/>
                  <a:gd fmla="*/ 0 w 2" name="T8"/>
                  <a:gd fmla="*/ 0 h 2" name="T9"/>
                </a:gdLst>
                <a:cxnLst>
                  <a:cxn ang="0">
                    <a:pos x="T0" y="T1"/>
                  </a:cxn>
                  <a:cxn ang="0">
                    <a:pos x="T2" y="T3"/>
                  </a:cxn>
                  <a:cxn ang="0">
                    <a:pos x="T4" y="T5"/>
                  </a:cxn>
                  <a:cxn ang="0">
                    <a:pos x="T6" y="T7"/>
                  </a:cxn>
                  <a:cxn ang="0">
                    <a:pos x="T8" y="T9"/>
                  </a:cxn>
                </a:cxnLst>
                <a:rect b="b" l="0" r="r" t="0"/>
                <a:pathLst>
                  <a:path h="2" w="2">
                    <a:moveTo>
                      <a:pt x="0" y="0"/>
                    </a:moveTo>
                    <a:cubicBezTo>
                      <a:pt x="0" y="0"/>
                      <a:pt x="0" y="0"/>
                      <a:pt x="0" y="1"/>
                    </a:cubicBezTo>
                    <a:cubicBezTo>
                      <a:pt x="2" y="2"/>
                      <a:pt x="2" y="2"/>
                      <a:pt x="2" y="2"/>
                    </a:cubicBezTo>
                    <a:cubicBezTo>
                      <a:pt x="2" y="2"/>
                      <a:pt x="2" y="2"/>
                      <a:pt x="2" y="2"/>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66" name="Freeform 658">
                <a:extLst>
                  <a:ext uri="{FF2B5EF4-FFF2-40B4-BE49-F238E27FC236}">
                    <a16:creationId xmlns:a16="http://schemas.microsoft.com/office/drawing/2014/main" id="{9FA88894-EEC5-49DC-A10E-88FF02F997DE}"/>
                  </a:ext>
                </a:extLst>
              </p:cNvPr>
              <p:cNvSpPr/>
              <p:nvPr/>
            </p:nvSpPr>
            <p:spPr bwMode="auto">
              <a:xfrm>
                <a:off x="4191" y="1744"/>
                <a:ext cx="8" cy="4"/>
              </a:xfrm>
              <a:custGeom>
                <a:gdLst>
                  <a:gd fmla="*/ 0 w 2" name="T0"/>
                  <a:gd fmla="*/ 0 h 1" name="T1"/>
                  <a:gd fmla="*/ 0 w 2" name="T2"/>
                  <a:gd fmla="*/ 0 h 1" name="T3"/>
                  <a:gd fmla="*/ 2 w 2" name="T4"/>
                  <a:gd fmla="*/ 1 h 1" name="T5"/>
                  <a:gd fmla="*/ 2 w 2" name="T6"/>
                  <a:gd fmla="*/ 1 h 1" name="T7"/>
                  <a:gd fmla="*/ 0 w 2" name="T8"/>
                  <a:gd fmla="*/ 0 h 1" name="T9"/>
                </a:gdLst>
                <a:cxnLst>
                  <a:cxn ang="0">
                    <a:pos x="T0" y="T1"/>
                  </a:cxn>
                  <a:cxn ang="0">
                    <a:pos x="T2" y="T3"/>
                  </a:cxn>
                  <a:cxn ang="0">
                    <a:pos x="T4" y="T5"/>
                  </a:cxn>
                  <a:cxn ang="0">
                    <a:pos x="T6" y="T7"/>
                  </a:cxn>
                  <a:cxn ang="0">
                    <a:pos x="T8" y="T9"/>
                  </a:cxn>
                </a:cxnLst>
                <a:rect b="b" l="0" r="r" t="0"/>
                <a:pathLst>
                  <a:path h="1" w="2">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67" name="Freeform 659">
                <a:extLst>
                  <a:ext uri="{FF2B5EF4-FFF2-40B4-BE49-F238E27FC236}">
                    <a16:creationId xmlns:a16="http://schemas.microsoft.com/office/drawing/2014/main" id="{F34B595C-CBDA-4CD5-A9EB-9B610FD893A8}"/>
                  </a:ext>
                </a:extLst>
              </p:cNvPr>
              <p:cNvSpPr/>
              <p:nvPr/>
            </p:nvSpPr>
            <p:spPr bwMode="auto">
              <a:xfrm>
                <a:off x="4191" y="1744"/>
                <a:ext cx="8" cy="4"/>
              </a:xfrm>
              <a:custGeom>
                <a:gdLst>
                  <a:gd fmla="*/ 0 w 2" name="T0"/>
                  <a:gd fmla="*/ 0 h 1" name="T1"/>
                  <a:gd fmla="*/ 0 w 2" name="T2"/>
                  <a:gd fmla="*/ 0 h 1" name="T3"/>
                  <a:gd fmla="*/ 2 w 2" name="T4"/>
                  <a:gd fmla="*/ 1 h 1" name="T5"/>
                  <a:gd fmla="*/ 2 w 2" name="T6"/>
                  <a:gd fmla="*/ 1 h 1" name="T7"/>
                  <a:gd fmla="*/ 0 w 2" name="T8"/>
                  <a:gd fmla="*/ 0 h 1" name="T9"/>
                </a:gdLst>
                <a:cxnLst>
                  <a:cxn ang="0">
                    <a:pos x="T0" y="T1"/>
                  </a:cxn>
                  <a:cxn ang="0">
                    <a:pos x="T2" y="T3"/>
                  </a:cxn>
                  <a:cxn ang="0">
                    <a:pos x="T4" y="T5"/>
                  </a:cxn>
                  <a:cxn ang="0">
                    <a:pos x="T6" y="T7"/>
                  </a:cxn>
                  <a:cxn ang="0">
                    <a:pos x="T8" y="T9"/>
                  </a:cxn>
                </a:cxnLst>
                <a:rect b="b" l="0" r="r" t="0"/>
                <a:pathLst>
                  <a:path h="1" w="2">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68" name="Freeform 660">
                <a:extLst>
                  <a:ext uri="{FF2B5EF4-FFF2-40B4-BE49-F238E27FC236}">
                    <a16:creationId xmlns:a16="http://schemas.microsoft.com/office/drawing/2014/main" id="{6F1B0DFD-A298-414E-8431-DE0155B2F0E8}"/>
                  </a:ext>
                </a:extLst>
              </p:cNvPr>
              <p:cNvSpPr/>
              <p:nvPr/>
            </p:nvSpPr>
            <p:spPr bwMode="auto">
              <a:xfrm>
                <a:off x="4191" y="1744"/>
                <a:ext cx="8" cy="8"/>
              </a:xfrm>
              <a:custGeom>
                <a:gdLst>
                  <a:gd fmla="*/ 0 w 2" name="T0"/>
                  <a:gd fmla="*/ 0 h 2" name="T1"/>
                  <a:gd fmla="*/ 0 w 2" name="T2"/>
                  <a:gd fmla="*/ 0 h 2" name="T3"/>
                  <a:gd fmla="*/ 2 w 2" name="T4"/>
                  <a:gd fmla="*/ 2 h 2" name="T5"/>
                  <a:gd fmla="*/ 2 w 2" name="T6"/>
                  <a:gd fmla="*/ 1 h 2" name="T7"/>
                  <a:gd fmla="*/ 0 w 2" name="T8"/>
                  <a:gd fmla="*/ 0 h 2" name="T9"/>
                </a:gdLst>
                <a:cxnLst>
                  <a:cxn ang="0">
                    <a:pos x="T0" y="T1"/>
                  </a:cxn>
                  <a:cxn ang="0">
                    <a:pos x="T2" y="T3"/>
                  </a:cxn>
                  <a:cxn ang="0">
                    <a:pos x="T4" y="T5"/>
                  </a:cxn>
                  <a:cxn ang="0">
                    <a:pos x="T6" y="T7"/>
                  </a:cxn>
                  <a:cxn ang="0">
                    <a:pos x="T8" y="T9"/>
                  </a:cxn>
                </a:cxnLst>
                <a:rect b="b" l="0" r="r" t="0"/>
                <a:pathLst>
                  <a:path h="2" w="2">
                    <a:moveTo>
                      <a:pt x="0" y="0"/>
                    </a:moveTo>
                    <a:cubicBezTo>
                      <a:pt x="0" y="0"/>
                      <a:pt x="0" y="0"/>
                      <a:pt x="0" y="0"/>
                    </a:cubicBezTo>
                    <a:cubicBezTo>
                      <a:pt x="2" y="2"/>
                      <a:pt x="2" y="2"/>
                      <a:pt x="2" y="2"/>
                    </a:cubicBezTo>
                    <a:cubicBezTo>
                      <a:pt x="2" y="2"/>
                      <a:pt x="2" y="1"/>
                      <a:pt x="2" y="1"/>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69" name="Freeform 661">
                <a:extLst>
                  <a:ext uri="{FF2B5EF4-FFF2-40B4-BE49-F238E27FC236}">
                    <a16:creationId xmlns:a16="http://schemas.microsoft.com/office/drawing/2014/main" id="{327C6F51-25D0-4758-A5AC-BD848BE978A4}"/>
                  </a:ext>
                </a:extLst>
              </p:cNvPr>
              <p:cNvSpPr/>
              <p:nvPr/>
            </p:nvSpPr>
            <p:spPr bwMode="auto">
              <a:xfrm>
                <a:off x="4191" y="1744"/>
                <a:ext cx="8" cy="8"/>
              </a:xfrm>
              <a:custGeom>
                <a:gdLst>
                  <a:gd fmla="*/ 0 w 2" name="T0"/>
                  <a:gd fmla="*/ 0 h 2" name="T1"/>
                  <a:gd fmla="*/ 0 w 2" name="T2"/>
                  <a:gd fmla="*/ 1 h 2" name="T3"/>
                  <a:gd fmla="*/ 2 w 2" name="T4"/>
                  <a:gd fmla="*/ 2 h 2" name="T5"/>
                  <a:gd fmla="*/ 2 w 2" name="T6"/>
                  <a:gd fmla="*/ 2 h 2" name="T7"/>
                  <a:gd fmla="*/ 0 w 2" name="T8"/>
                  <a:gd fmla="*/ 0 h 2" name="T9"/>
                </a:gdLst>
                <a:cxnLst>
                  <a:cxn ang="0">
                    <a:pos x="T0" y="T1"/>
                  </a:cxn>
                  <a:cxn ang="0">
                    <a:pos x="T2" y="T3"/>
                  </a:cxn>
                  <a:cxn ang="0">
                    <a:pos x="T4" y="T5"/>
                  </a:cxn>
                  <a:cxn ang="0">
                    <a:pos x="T6" y="T7"/>
                  </a:cxn>
                  <a:cxn ang="0">
                    <a:pos x="T8" y="T9"/>
                  </a:cxn>
                </a:cxnLst>
                <a:rect b="b" l="0" r="r" t="0"/>
                <a:pathLst>
                  <a:path h="2" w="2">
                    <a:moveTo>
                      <a:pt x="0" y="0"/>
                    </a:moveTo>
                    <a:cubicBezTo>
                      <a:pt x="0" y="1"/>
                      <a:pt x="0" y="1"/>
                      <a:pt x="0" y="1"/>
                    </a:cubicBezTo>
                    <a:cubicBezTo>
                      <a:pt x="2" y="2"/>
                      <a:pt x="2" y="2"/>
                      <a:pt x="2" y="2"/>
                    </a:cubicBezTo>
                    <a:cubicBezTo>
                      <a:pt x="2" y="2"/>
                      <a:pt x="2" y="2"/>
                      <a:pt x="2" y="2"/>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70" name="Freeform 662">
                <a:extLst>
                  <a:ext uri="{FF2B5EF4-FFF2-40B4-BE49-F238E27FC236}">
                    <a16:creationId xmlns:a16="http://schemas.microsoft.com/office/drawing/2014/main" id="{796359CF-F5B9-495D-B540-11460F1DE957}"/>
                  </a:ext>
                </a:extLst>
              </p:cNvPr>
              <p:cNvSpPr/>
              <p:nvPr/>
            </p:nvSpPr>
            <p:spPr bwMode="auto">
              <a:xfrm>
                <a:off x="4191" y="1748"/>
                <a:ext cx="8" cy="4"/>
              </a:xfrm>
              <a:custGeom>
                <a:gdLst>
                  <a:gd fmla="*/ 0 w 2" name="T0"/>
                  <a:gd fmla="*/ 0 h 1" name="T1"/>
                  <a:gd fmla="*/ 0 w 2" name="T2"/>
                  <a:gd fmla="*/ 0 h 1" name="T3"/>
                  <a:gd fmla="*/ 0 w 2" name="T4"/>
                  <a:gd fmla="*/ 0 h 1" name="T5"/>
                  <a:gd fmla="*/ 2 w 2" name="T6"/>
                  <a:gd fmla="*/ 1 h 1" name="T7"/>
                  <a:gd fmla="*/ 2 w 2" name="T8"/>
                  <a:gd fmla="*/ 1 h 1" name="T9"/>
                  <a:gd fmla="*/ 2 w 2" name="T10"/>
                  <a:gd fmla="*/ 1 h 1" name="T11"/>
                  <a:gd fmla="*/ 0 w 2" name="T12"/>
                  <a:gd fmla="*/ 0 h 1" name="T13"/>
                </a:gdLst>
                <a:cxnLst>
                  <a:cxn ang="0">
                    <a:pos x="T0" y="T1"/>
                  </a:cxn>
                  <a:cxn ang="0">
                    <a:pos x="T2" y="T3"/>
                  </a:cxn>
                  <a:cxn ang="0">
                    <a:pos x="T4" y="T5"/>
                  </a:cxn>
                  <a:cxn ang="0">
                    <a:pos x="T6" y="T7"/>
                  </a:cxn>
                  <a:cxn ang="0">
                    <a:pos x="T8" y="T9"/>
                  </a:cxn>
                  <a:cxn ang="0">
                    <a:pos x="T10" y="T11"/>
                  </a:cxn>
                  <a:cxn ang="0">
                    <a:pos x="T12" y="T13"/>
                  </a:cxn>
                </a:cxnLst>
                <a:rect b="b" l="0" r="r" t="0"/>
                <a:pathLst>
                  <a:path h="1" w="2">
                    <a:moveTo>
                      <a:pt x="0" y="0"/>
                    </a:moveTo>
                    <a:cubicBezTo>
                      <a:pt x="0" y="0"/>
                      <a:pt x="0" y="0"/>
                      <a:pt x="0" y="0"/>
                    </a:cubicBezTo>
                    <a:cubicBezTo>
                      <a:pt x="0" y="0"/>
                      <a:pt x="0" y="0"/>
                      <a:pt x="0" y="0"/>
                    </a:cubicBezTo>
                    <a:cubicBezTo>
                      <a:pt x="2" y="1"/>
                      <a:pt x="2" y="1"/>
                      <a:pt x="2" y="1"/>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71" name="Freeform 663">
                <a:extLst>
                  <a:ext uri="{FF2B5EF4-FFF2-40B4-BE49-F238E27FC236}">
                    <a16:creationId xmlns:a16="http://schemas.microsoft.com/office/drawing/2014/main" id="{54341BC0-345E-4F69-BEC4-583FA33DF6C2}"/>
                  </a:ext>
                </a:extLst>
              </p:cNvPr>
              <p:cNvSpPr/>
              <p:nvPr/>
            </p:nvSpPr>
            <p:spPr bwMode="auto">
              <a:xfrm>
                <a:off x="4154" y="1782"/>
                <a:ext cx="22" cy="8"/>
              </a:xfrm>
              <a:custGeom>
                <a:gdLst>
                  <a:gd fmla="*/ 4 w 6" name="T0"/>
                  <a:gd fmla="*/ 0 h 2" name="T1"/>
                  <a:gd fmla="*/ 0 w 6" name="T2"/>
                  <a:gd fmla="*/ 0 h 2" name="T3"/>
                  <a:gd fmla="*/ 2 w 6" name="T4"/>
                  <a:gd fmla="*/ 1 h 2" name="T5"/>
                  <a:gd fmla="*/ 6 w 6" name="T6"/>
                  <a:gd fmla="*/ 1 h 2" name="T7"/>
                  <a:gd fmla="*/ 4 w 6" name="T8"/>
                  <a:gd fmla="*/ 0 h 2" name="T9"/>
                </a:gdLst>
                <a:cxnLst>
                  <a:cxn ang="0">
                    <a:pos x="T0" y="T1"/>
                  </a:cxn>
                  <a:cxn ang="0">
                    <a:pos x="T2" y="T3"/>
                  </a:cxn>
                  <a:cxn ang="0">
                    <a:pos x="T4" y="T5"/>
                  </a:cxn>
                  <a:cxn ang="0">
                    <a:pos x="T6" y="T7"/>
                  </a:cxn>
                  <a:cxn ang="0">
                    <a:pos x="T8" y="T9"/>
                  </a:cxn>
                </a:cxnLst>
                <a:rect b="b" l="0" r="r" t="0"/>
                <a:pathLst>
                  <a:path h="2" w="6">
                    <a:moveTo>
                      <a:pt x="4" y="0"/>
                    </a:moveTo>
                    <a:cubicBezTo>
                      <a:pt x="3" y="1"/>
                      <a:pt x="1" y="1"/>
                      <a:pt x="0" y="0"/>
                    </a:cubicBezTo>
                    <a:cubicBezTo>
                      <a:pt x="2" y="1"/>
                      <a:pt x="2" y="1"/>
                      <a:pt x="2" y="1"/>
                    </a:cubicBezTo>
                    <a:cubicBezTo>
                      <a:pt x="3" y="2"/>
                      <a:pt x="4" y="2"/>
                      <a:pt x="6" y="1"/>
                    </a:cubicBezTo>
                    <a:cubicBezTo>
                      <a:pt x="6" y="1"/>
                      <a:pt x="5" y="0"/>
                      <a:pt x="4" y="0"/>
                    </a:cubicBez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72" name="Freeform 664">
                <a:extLst>
                  <a:ext uri="{FF2B5EF4-FFF2-40B4-BE49-F238E27FC236}">
                    <a16:creationId xmlns:a16="http://schemas.microsoft.com/office/drawing/2014/main" id="{4E10CBDF-79DF-4AF5-8D11-C413CBAB7CB9}"/>
                  </a:ext>
                </a:extLst>
              </p:cNvPr>
              <p:cNvSpPr/>
              <p:nvPr/>
            </p:nvSpPr>
            <p:spPr bwMode="auto">
              <a:xfrm>
                <a:off x="4169" y="1782"/>
                <a:ext cx="7" cy="4"/>
              </a:xfrm>
              <a:custGeom>
                <a:gdLst>
                  <a:gd fmla="*/ 0 w 2" name="T0"/>
                  <a:gd fmla="*/ 0 h 1" name="T1"/>
                  <a:gd fmla="*/ 0 w 2" name="T2"/>
                  <a:gd fmla="*/ 0 h 1" name="T3"/>
                  <a:gd fmla="*/ 2 w 2" name="T4"/>
                  <a:gd fmla="*/ 1 h 1" name="T5"/>
                  <a:gd fmla="*/ 2 w 2" name="T6"/>
                  <a:gd fmla="*/ 1 h 1" name="T7"/>
                  <a:gd fmla="*/ 0 w 2" name="T8"/>
                  <a:gd fmla="*/ 0 h 1" name="T9"/>
                </a:gdLst>
                <a:cxnLst>
                  <a:cxn ang="0">
                    <a:pos x="T0" y="T1"/>
                  </a:cxn>
                  <a:cxn ang="0">
                    <a:pos x="T2" y="T3"/>
                  </a:cxn>
                  <a:cxn ang="0">
                    <a:pos x="T4" y="T5"/>
                  </a:cxn>
                  <a:cxn ang="0">
                    <a:pos x="T6" y="T7"/>
                  </a:cxn>
                  <a:cxn ang="0">
                    <a:pos x="T8" y="T9"/>
                  </a:cxn>
                </a:cxnLst>
                <a:rect b="b" l="0" r="r" t="0"/>
                <a:pathLst>
                  <a:path h="1" w="2">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73" name="Freeform 665">
                <a:extLst>
                  <a:ext uri="{FF2B5EF4-FFF2-40B4-BE49-F238E27FC236}">
                    <a16:creationId xmlns:a16="http://schemas.microsoft.com/office/drawing/2014/main" id="{9699857D-3E57-4A75-A6B8-2F8F620A7D91}"/>
                  </a:ext>
                </a:extLst>
              </p:cNvPr>
              <p:cNvSpPr/>
              <p:nvPr/>
            </p:nvSpPr>
            <p:spPr bwMode="auto">
              <a:xfrm>
                <a:off x="4169" y="1782"/>
                <a:ext cx="7" cy="4"/>
              </a:xfrm>
              <a:custGeom>
                <a:gdLst>
                  <a:gd fmla="*/ 0 w 2" name="T0"/>
                  <a:gd fmla="*/ 0 h 1" name="T1"/>
                  <a:gd fmla="*/ 0 w 2" name="T2"/>
                  <a:gd fmla="*/ 0 h 1" name="T3"/>
                  <a:gd fmla="*/ 2 w 2" name="T4"/>
                  <a:gd fmla="*/ 1 h 1" name="T5"/>
                  <a:gd fmla="*/ 2 w 2" name="T6"/>
                  <a:gd fmla="*/ 1 h 1" name="T7"/>
                  <a:gd fmla="*/ 0 w 2" name="T8"/>
                  <a:gd fmla="*/ 0 h 1" name="T9"/>
                </a:gdLst>
                <a:cxnLst>
                  <a:cxn ang="0">
                    <a:pos x="T0" y="T1"/>
                  </a:cxn>
                  <a:cxn ang="0">
                    <a:pos x="T2" y="T3"/>
                  </a:cxn>
                  <a:cxn ang="0">
                    <a:pos x="T4" y="T5"/>
                  </a:cxn>
                  <a:cxn ang="0">
                    <a:pos x="T6" y="T7"/>
                  </a:cxn>
                  <a:cxn ang="0">
                    <a:pos x="T8" y="T9"/>
                  </a:cxn>
                </a:cxnLst>
                <a:rect b="b" l="0" r="r" t="0"/>
                <a:pathLst>
                  <a:path h="1" w="2">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74" name="Freeform 666">
                <a:extLst>
                  <a:ext uri="{FF2B5EF4-FFF2-40B4-BE49-F238E27FC236}">
                    <a16:creationId xmlns:a16="http://schemas.microsoft.com/office/drawing/2014/main" id="{1108EDD1-762E-4516-AF1E-835A94FB7806}"/>
                  </a:ext>
                </a:extLst>
              </p:cNvPr>
              <p:cNvSpPr/>
              <p:nvPr/>
            </p:nvSpPr>
            <p:spPr bwMode="auto">
              <a:xfrm>
                <a:off x="4169" y="1782"/>
                <a:ext cx="7" cy="4"/>
              </a:xfrm>
              <a:custGeom>
                <a:gdLst>
                  <a:gd fmla="*/ 0 w 2" name="T0"/>
                  <a:gd fmla="*/ 0 h 1" name="T1"/>
                  <a:gd fmla="*/ 0 w 2" name="T2"/>
                  <a:gd fmla="*/ 0 h 1" name="T3"/>
                  <a:gd fmla="*/ 1 w 2" name="T4"/>
                  <a:gd fmla="*/ 1 h 1" name="T5"/>
                  <a:gd fmla="*/ 2 w 2" name="T6"/>
                  <a:gd fmla="*/ 1 h 1" name="T7"/>
                  <a:gd fmla="*/ 0 w 2" name="T8"/>
                  <a:gd fmla="*/ 0 h 1" name="T9"/>
                </a:gdLst>
                <a:cxnLst>
                  <a:cxn ang="0">
                    <a:pos x="T0" y="T1"/>
                  </a:cxn>
                  <a:cxn ang="0">
                    <a:pos x="T2" y="T3"/>
                  </a:cxn>
                  <a:cxn ang="0">
                    <a:pos x="T4" y="T5"/>
                  </a:cxn>
                  <a:cxn ang="0">
                    <a:pos x="T6" y="T7"/>
                  </a:cxn>
                  <a:cxn ang="0">
                    <a:pos x="T8" y="T9"/>
                  </a:cxn>
                </a:cxnLst>
                <a:rect b="b" l="0" r="r" t="0"/>
                <a:pathLst>
                  <a:path h="1" w="2">
                    <a:moveTo>
                      <a:pt x="0" y="0"/>
                    </a:moveTo>
                    <a:cubicBezTo>
                      <a:pt x="0" y="0"/>
                      <a:pt x="0" y="0"/>
                      <a:pt x="0" y="0"/>
                    </a:cubicBezTo>
                    <a:cubicBezTo>
                      <a:pt x="1" y="1"/>
                      <a:pt x="1" y="1"/>
                      <a:pt x="1" y="1"/>
                    </a:cubicBezTo>
                    <a:cubicBezTo>
                      <a:pt x="2" y="1"/>
                      <a:pt x="2" y="1"/>
                      <a:pt x="2" y="1"/>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75" name="Freeform 667">
                <a:extLst>
                  <a:ext uri="{FF2B5EF4-FFF2-40B4-BE49-F238E27FC236}">
                    <a16:creationId xmlns:a16="http://schemas.microsoft.com/office/drawing/2014/main" id="{F9D13D4E-753E-44E7-B7C8-397A529CD683}"/>
                  </a:ext>
                </a:extLst>
              </p:cNvPr>
              <p:cNvSpPr/>
              <p:nvPr/>
            </p:nvSpPr>
            <p:spPr bwMode="auto">
              <a:xfrm>
                <a:off x="4165" y="1782"/>
                <a:ext cx="8" cy="4"/>
              </a:xfrm>
              <a:custGeom>
                <a:gdLst>
                  <a:gd fmla="*/ 1 w 2" name="T0"/>
                  <a:gd fmla="*/ 0 h 1" name="T1"/>
                  <a:gd fmla="*/ 0 w 2" name="T2"/>
                  <a:gd fmla="*/ 0 h 1" name="T3"/>
                  <a:gd fmla="*/ 2 w 2" name="T4"/>
                  <a:gd fmla="*/ 1 h 1" name="T5"/>
                  <a:gd fmla="*/ 2 w 2" name="T6"/>
                  <a:gd fmla="*/ 1 h 1" name="T7"/>
                  <a:gd fmla="*/ 1 w 2" name="T8"/>
                  <a:gd fmla="*/ 0 h 1" name="T9"/>
                </a:gdLst>
                <a:cxnLst>
                  <a:cxn ang="0">
                    <a:pos x="T0" y="T1"/>
                  </a:cxn>
                  <a:cxn ang="0">
                    <a:pos x="T2" y="T3"/>
                  </a:cxn>
                  <a:cxn ang="0">
                    <a:pos x="T4" y="T5"/>
                  </a:cxn>
                  <a:cxn ang="0">
                    <a:pos x="T6" y="T7"/>
                  </a:cxn>
                  <a:cxn ang="0">
                    <a:pos x="T8" y="T9"/>
                  </a:cxn>
                </a:cxnLst>
                <a:rect b="b" l="0" r="r" t="0"/>
                <a:pathLst>
                  <a:path h="1" w="2">
                    <a:moveTo>
                      <a:pt x="1" y="0"/>
                    </a:moveTo>
                    <a:cubicBezTo>
                      <a:pt x="1" y="0"/>
                      <a:pt x="0" y="0"/>
                      <a:pt x="0" y="0"/>
                    </a:cubicBezTo>
                    <a:cubicBezTo>
                      <a:pt x="2" y="1"/>
                      <a:pt x="2" y="1"/>
                      <a:pt x="2" y="1"/>
                    </a:cubicBezTo>
                    <a:cubicBezTo>
                      <a:pt x="2" y="1"/>
                      <a:pt x="2" y="1"/>
                      <a:pt x="2" y="1"/>
                    </a:cubicBezTo>
                    <a:lnTo>
                      <a:pt x="1"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76" name="Freeform 668">
                <a:extLst>
                  <a:ext uri="{FF2B5EF4-FFF2-40B4-BE49-F238E27FC236}">
                    <a16:creationId xmlns:a16="http://schemas.microsoft.com/office/drawing/2014/main" id="{D43E45CD-F651-4151-938B-B90AE5E57FD0}"/>
                  </a:ext>
                </a:extLst>
              </p:cNvPr>
              <p:cNvSpPr/>
              <p:nvPr/>
            </p:nvSpPr>
            <p:spPr bwMode="auto">
              <a:xfrm>
                <a:off x="4165" y="1782"/>
                <a:ext cx="8" cy="8"/>
              </a:xfrm>
              <a:custGeom>
                <a:gdLst>
                  <a:gd fmla="*/ 0 w 2" name="T0"/>
                  <a:gd fmla="*/ 0 h 2" name="T1"/>
                  <a:gd fmla="*/ 0 w 2" name="T2"/>
                  <a:gd fmla="*/ 0 h 2" name="T3"/>
                  <a:gd fmla="*/ 2 w 2" name="T4"/>
                  <a:gd fmla="*/ 2 h 2" name="T5"/>
                  <a:gd fmla="*/ 2 w 2" name="T6"/>
                  <a:gd fmla="*/ 1 h 2" name="T7"/>
                  <a:gd fmla="*/ 0 w 2" name="T8"/>
                  <a:gd fmla="*/ 0 h 2" name="T9"/>
                </a:gdLst>
                <a:cxnLst>
                  <a:cxn ang="0">
                    <a:pos x="T0" y="T1"/>
                  </a:cxn>
                  <a:cxn ang="0">
                    <a:pos x="T2" y="T3"/>
                  </a:cxn>
                  <a:cxn ang="0">
                    <a:pos x="T4" y="T5"/>
                  </a:cxn>
                  <a:cxn ang="0">
                    <a:pos x="T6" y="T7"/>
                  </a:cxn>
                  <a:cxn ang="0">
                    <a:pos x="T8" y="T9"/>
                  </a:cxn>
                </a:cxnLst>
                <a:rect b="b" l="0" r="r" t="0"/>
                <a:pathLst>
                  <a:path h="2" w="2">
                    <a:moveTo>
                      <a:pt x="0" y="0"/>
                    </a:moveTo>
                    <a:cubicBezTo>
                      <a:pt x="0" y="0"/>
                      <a:pt x="0" y="0"/>
                      <a:pt x="0" y="0"/>
                    </a:cubicBezTo>
                    <a:cubicBezTo>
                      <a:pt x="2" y="2"/>
                      <a:pt x="2" y="2"/>
                      <a:pt x="2" y="2"/>
                    </a:cubicBezTo>
                    <a:cubicBezTo>
                      <a:pt x="2" y="2"/>
                      <a:pt x="2" y="1"/>
                      <a:pt x="2" y="1"/>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77" name="Freeform 669">
                <a:extLst>
                  <a:ext uri="{FF2B5EF4-FFF2-40B4-BE49-F238E27FC236}">
                    <a16:creationId xmlns:a16="http://schemas.microsoft.com/office/drawing/2014/main" id="{291CC811-8440-42F3-8544-26D825571758}"/>
                  </a:ext>
                </a:extLst>
              </p:cNvPr>
              <p:cNvSpPr/>
              <p:nvPr/>
            </p:nvSpPr>
            <p:spPr bwMode="auto">
              <a:xfrm>
                <a:off x="4165" y="1782"/>
                <a:ext cx="8" cy="8"/>
              </a:xfrm>
              <a:custGeom>
                <a:gdLst>
                  <a:gd fmla="*/ 0 w 2" name="T0"/>
                  <a:gd fmla="*/ 0 h 2" name="T1"/>
                  <a:gd fmla="*/ 0 w 2" name="T2"/>
                  <a:gd fmla="*/ 0 h 2" name="T3"/>
                  <a:gd fmla="*/ 2 w 2" name="T4"/>
                  <a:gd fmla="*/ 2 h 2" name="T5"/>
                  <a:gd fmla="*/ 2 w 2" name="T6"/>
                  <a:gd fmla="*/ 2 h 2" name="T7"/>
                  <a:gd fmla="*/ 0 w 2" name="T8"/>
                  <a:gd fmla="*/ 0 h 2" name="T9"/>
                </a:gdLst>
                <a:cxnLst>
                  <a:cxn ang="0">
                    <a:pos x="T0" y="T1"/>
                  </a:cxn>
                  <a:cxn ang="0">
                    <a:pos x="T2" y="T3"/>
                  </a:cxn>
                  <a:cxn ang="0">
                    <a:pos x="T4" y="T5"/>
                  </a:cxn>
                  <a:cxn ang="0">
                    <a:pos x="T6" y="T7"/>
                  </a:cxn>
                  <a:cxn ang="0">
                    <a:pos x="T8" y="T9"/>
                  </a:cxn>
                </a:cxnLst>
                <a:rect b="b" l="0" r="r" t="0"/>
                <a:pathLst>
                  <a:path h="2" w="2">
                    <a:moveTo>
                      <a:pt x="0" y="0"/>
                    </a:moveTo>
                    <a:cubicBezTo>
                      <a:pt x="0" y="0"/>
                      <a:pt x="0" y="0"/>
                      <a:pt x="0" y="0"/>
                    </a:cubicBezTo>
                    <a:cubicBezTo>
                      <a:pt x="2" y="2"/>
                      <a:pt x="2" y="2"/>
                      <a:pt x="2" y="2"/>
                    </a:cubicBezTo>
                    <a:cubicBezTo>
                      <a:pt x="2" y="2"/>
                      <a:pt x="2" y="2"/>
                      <a:pt x="2" y="2"/>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78" name="Freeform 670">
                <a:extLst>
                  <a:ext uri="{FF2B5EF4-FFF2-40B4-BE49-F238E27FC236}">
                    <a16:creationId xmlns:a16="http://schemas.microsoft.com/office/drawing/2014/main" id="{BD4CA8D9-F4DD-4BB9-B0F2-66B0396E6880}"/>
                  </a:ext>
                </a:extLst>
              </p:cNvPr>
              <p:cNvSpPr/>
              <p:nvPr/>
            </p:nvSpPr>
            <p:spPr bwMode="auto">
              <a:xfrm>
                <a:off x="4165" y="1782"/>
                <a:ext cx="8" cy="8"/>
              </a:xfrm>
              <a:custGeom>
                <a:gdLst>
                  <a:gd fmla="*/ 0 w 2" name="T0"/>
                  <a:gd fmla="*/ 0 h 2" name="T1"/>
                  <a:gd fmla="*/ 0 w 2" name="T2"/>
                  <a:gd fmla="*/ 0 h 2" name="T3"/>
                  <a:gd fmla="*/ 1 w 2" name="T4"/>
                  <a:gd fmla="*/ 2 h 2" name="T5"/>
                  <a:gd fmla="*/ 2 w 2" name="T6"/>
                  <a:gd fmla="*/ 2 h 2" name="T7"/>
                  <a:gd fmla="*/ 0 w 2" name="T8"/>
                  <a:gd fmla="*/ 0 h 2" name="T9"/>
                </a:gdLst>
                <a:cxnLst>
                  <a:cxn ang="0">
                    <a:pos x="T0" y="T1"/>
                  </a:cxn>
                  <a:cxn ang="0">
                    <a:pos x="T2" y="T3"/>
                  </a:cxn>
                  <a:cxn ang="0">
                    <a:pos x="T4" y="T5"/>
                  </a:cxn>
                  <a:cxn ang="0">
                    <a:pos x="T6" y="T7"/>
                  </a:cxn>
                  <a:cxn ang="0">
                    <a:pos x="T8" y="T9"/>
                  </a:cxn>
                </a:cxnLst>
                <a:rect b="b" l="0" r="r" t="0"/>
                <a:pathLst>
                  <a:path h="2" w="2">
                    <a:moveTo>
                      <a:pt x="0" y="0"/>
                    </a:moveTo>
                    <a:cubicBezTo>
                      <a:pt x="0" y="0"/>
                      <a:pt x="0" y="0"/>
                      <a:pt x="0" y="0"/>
                    </a:cubicBezTo>
                    <a:cubicBezTo>
                      <a:pt x="1" y="2"/>
                      <a:pt x="1" y="2"/>
                      <a:pt x="1" y="2"/>
                    </a:cubicBezTo>
                    <a:cubicBezTo>
                      <a:pt x="2" y="2"/>
                      <a:pt x="2" y="2"/>
                      <a:pt x="2" y="2"/>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79" name="Freeform 671">
                <a:extLst>
                  <a:ext uri="{FF2B5EF4-FFF2-40B4-BE49-F238E27FC236}">
                    <a16:creationId xmlns:a16="http://schemas.microsoft.com/office/drawing/2014/main" id="{2D747F00-EC21-458B-82EC-4E9E395F5D68}"/>
                  </a:ext>
                </a:extLst>
              </p:cNvPr>
              <p:cNvSpPr/>
              <p:nvPr/>
            </p:nvSpPr>
            <p:spPr bwMode="auto">
              <a:xfrm>
                <a:off x="4161" y="1782"/>
                <a:ext cx="8" cy="8"/>
              </a:xfrm>
              <a:custGeom>
                <a:gdLst>
                  <a:gd fmla="*/ 1 w 2" name="T0"/>
                  <a:gd fmla="*/ 0 h 2" name="T1"/>
                  <a:gd fmla="*/ 0 w 2" name="T2"/>
                  <a:gd fmla="*/ 0 h 2" name="T3"/>
                  <a:gd fmla="*/ 2 w 2" name="T4"/>
                  <a:gd fmla="*/ 2 h 2" name="T5"/>
                  <a:gd fmla="*/ 2 w 2" name="T6"/>
                  <a:gd fmla="*/ 2 h 2" name="T7"/>
                  <a:gd fmla="*/ 1 w 2" name="T8"/>
                  <a:gd fmla="*/ 0 h 2" name="T9"/>
                </a:gdLst>
                <a:cxnLst>
                  <a:cxn ang="0">
                    <a:pos x="T0" y="T1"/>
                  </a:cxn>
                  <a:cxn ang="0">
                    <a:pos x="T2" y="T3"/>
                  </a:cxn>
                  <a:cxn ang="0">
                    <a:pos x="T4" y="T5"/>
                  </a:cxn>
                  <a:cxn ang="0">
                    <a:pos x="T6" y="T7"/>
                  </a:cxn>
                  <a:cxn ang="0">
                    <a:pos x="T8" y="T9"/>
                  </a:cxn>
                </a:cxnLst>
                <a:rect b="b" l="0" r="r" t="0"/>
                <a:pathLst>
                  <a:path h="2" w="2">
                    <a:moveTo>
                      <a:pt x="1" y="0"/>
                    </a:moveTo>
                    <a:cubicBezTo>
                      <a:pt x="1" y="0"/>
                      <a:pt x="0" y="0"/>
                      <a:pt x="0" y="0"/>
                    </a:cubicBezTo>
                    <a:cubicBezTo>
                      <a:pt x="2" y="2"/>
                      <a:pt x="2" y="2"/>
                      <a:pt x="2" y="2"/>
                    </a:cubicBezTo>
                    <a:cubicBezTo>
                      <a:pt x="2" y="2"/>
                      <a:pt x="2" y="2"/>
                      <a:pt x="2" y="2"/>
                    </a:cubicBezTo>
                    <a:lnTo>
                      <a:pt x="1"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80" name="Freeform 672">
                <a:extLst>
                  <a:ext uri="{FF2B5EF4-FFF2-40B4-BE49-F238E27FC236}">
                    <a16:creationId xmlns:a16="http://schemas.microsoft.com/office/drawing/2014/main" id="{C17229D3-44D6-4F50-85CB-61D0256FF252}"/>
                  </a:ext>
                </a:extLst>
              </p:cNvPr>
              <p:cNvSpPr/>
              <p:nvPr/>
            </p:nvSpPr>
            <p:spPr bwMode="auto">
              <a:xfrm>
                <a:off x="4161" y="1782"/>
                <a:ext cx="8" cy="8"/>
              </a:xfrm>
              <a:custGeom>
                <a:gdLst>
                  <a:gd fmla="*/ 0 w 2" name="T0"/>
                  <a:gd fmla="*/ 0 h 2" name="T1"/>
                  <a:gd fmla="*/ 0 w 2" name="T2"/>
                  <a:gd fmla="*/ 0 h 2" name="T3"/>
                  <a:gd fmla="*/ 2 w 2" name="T4"/>
                  <a:gd fmla="*/ 2 h 2" name="T5"/>
                  <a:gd fmla="*/ 2 w 2" name="T6"/>
                  <a:gd fmla="*/ 2 h 2" name="T7"/>
                  <a:gd fmla="*/ 0 w 2" name="T8"/>
                  <a:gd fmla="*/ 0 h 2" name="T9"/>
                </a:gdLst>
                <a:cxnLst>
                  <a:cxn ang="0">
                    <a:pos x="T0" y="T1"/>
                  </a:cxn>
                  <a:cxn ang="0">
                    <a:pos x="T2" y="T3"/>
                  </a:cxn>
                  <a:cxn ang="0">
                    <a:pos x="T4" y="T5"/>
                  </a:cxn>
                  <a:cxn ang="0">
                    <a:pos x="T6" y="T7"/>
                  </a:cxn>
                  <a:cxn ang="0">
                    <a:pos x="T8" y="T9"/>
                  </a:cxn>
                </a:cxnLst>
                <a:rect b="b" l="0" r="r" t="0"/>
                <a:pathLst>
                  <a:path h="2" w="2">
                    <a:moveTo>
                      <a:pt x="0" y="0"/>
                    </a:moveTo>
                    <a:cubicBezTo>
                      <a:pt x="0" y="0"/>
                      <a:pt x="0" y="0"/>
                      <a:pt x="0" y="0"/>
                    </a:cubicBezTo>
                    <a:cubicBezTo>
                      <a:pt x="2" y="2"/>
                      <a:pt x="2" y="2"/>
                      <a:pt x="2" y="2"/>
                    </a:cubicBezTo>
                    <a:cubicBezTo>
                      <a:pt x="2" y="2"/>
                      <a:pt x="2" y="2"/>
                      <a:pt x="2" y="2"/>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81" name="Freeform 673">
                <a:extLst>
                  <a:ext uri="{FF2B5EF4-FFF2-40B4-BE49-F238E27FC236}">
                    <a16:creationId xmlns:a16="http://schemas.microsoft.com/office/drawing/2014/main" id="{27AC1154-6E39-490F-B398-D4066E7D04AA}"/>
                  </a:ext>
                </a:extLst>
              </p:cNvPr>
              <p:cNvSpPr/>
              <p:nvPr/>
            </p:nvSpPr>
            <p:spPr bwMode="auto">
              <a:xfrm>
                <a:off x="4161" y="1782"/>
                <a:ext cx="8" cy="8"/>
              </a:xfrm>
              <a:custGeom>
                <a:gdLst>
                  <a:gd fmla="*/ 0 w 2" name="T0"/>
                  <a:gd fmla="*/ 0 h 2" name="T1"/>
                  <a:gd fmla="*/ 0 w 2" name="T2"/>
                  <a:gd fmla="*/ 0 h 2" name="T3"/>
                  <a:gd fmla="*/ 2 w 2" name="T4"/>
                  <a:gd fmla="*/ 2 h 2" name="T5"/>
                  <a:gd fmla="*/ 2 w 2" name="T6"/>
                  <a:gd fmla="*/ 2 h 2" name="T7"/>
                  <a:gd fmla="*/ 0 w 2" name="T8"/>
                  <a:gd fmla="*/ 0 h 2" name="T9"/>
                </a:gdLst>
                <a:cxnLst>
                  <a:cxn ang="0">
                    <a:pos x="T0" y="T1"/>
                  </a:cxn>
                  <a:cxn ang="0">
                    <a:pos x="T2" y="T3"/>
                  </a:cxn>
                  <a:cxn ang="0">
                    <a:pos x="T4" y="T5"/>
                  </a:cxn>
                  <a:cxn ang="0">
                    <a:pos x="T6" y="T7"/>
                  </a:cxn>
                  <a:cxn ang="0">
                    <a:pos x="T8" y="T9"/>
                  </a:cxn>
                </a:cxnLst>
                <a:rect b="b" l="0" r="r" t="0"/>
                <a:pathLst>
                  <a:path h="2" w="2">
                    <a:moveTo>
                      <a:pt x="0" y="0"/>
                    </a:moveTo>
                    <a:cubicBezTo>
                      <a:pt x="0" y="0"/>
                      <a:pt x="0" y="0"/>
                      <a:pt x="0" y="0"/>
                    </a:cubicBezTo>
                    <a:cubicBezTo>
                      <a:pt x="2" y="2"/>
                      <a:pt x="2" y="2"/>
                      <a:pt x="2" y="2"/>
                    </a:cubicBezTo>
                    <a:cubicBezTo>
                      <a:pt x="2" y="2"/>
                      <a:pt x="2" y="2"/>
                      <a:pt x="2" y="2"/>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82" name="Freeform 674">
                <a:extLst>
                  <a:ext uri="{FF2B5EF4-FFF2-40B4-BE49-F238E27FC236}">
                    <a16:creationId xmlns:a16="http://schemas.microsoft.com/office/drawing/2014/main" id="{3E05F427-E590-41AE-A8D0-AFFBCD21767C}"/>
                  </a:ext>
                </a:extLst>
              </p:cNvPr>
              <p:cNvSpPr/>
              <p:nvPr/>
            </p:nvSpPr>
            <p:spPr bwMode="auto">
              <a:xfrm>
                <a:off x="4161" y="1782"/>
                <a:ext cx="8" cy="8"/>
              </a:xfrm>
              <a:custGeom>
                <a:gdLst>
                  <a:gd fmla="*/ 0 w 2" name="T0"/>
                  <a:gd fmla="*/ 0 h 2" name="T1"/>
                  <a:gd fmla="*/ 0 w 2" name="T2"/>
                  <a:gd fmla="*/ 0 h 2" name="T3"/>
                  <a:gd fmla="*/ 1 w 2" name="T4"/>
                  <a:gd fmla="*/ 2 h 2" name="T5"/>
                  <a:gd fmla="*/ 2 w 2" name="T6"/>
                  <a:gd fmla="*/ 2 h 2" name="T7"/>
                  <a:gd fmla="*/ 0 w 2" name="T8"/>
                  <a:gd fmla="*/ 0 h 2" name="T9"/>
                </a:gdLst>
                <a:cxnLst>
                  <a:cxn ang="0">
                    <a:pos x="T0" y="T1"/>
                  </a:cxn>
                  <a:cxn ang="0">
                    <a:pos x="T2" y="T3"/>
                  </a:cxn>
                  <a:cxn ang="0">
                    <a:pos x="T4" y="T5"/>
                  </a:cxn>
                  <a:cxn ang="0">
                    <a:pos x="T6" y="T7"/>
                  </a:cxn>
                  <a:cxn ang="0">
                    <a:pos x="T8" y="T9"/>
                  </a:cxn>
                </a:cxnLst>
                <a:rect b="b" l="0" r="r" t="0"/>
                <a:pathLst>
                  <a:path h="2" w="2">
                    <a:moveTo>
                      <a:pt x="0" y="0"/>
                    </a:moveTo>
                    <a:cubicBezTo>
                      <a:pt x="0" y="0"/>
                      <a:pt x="0" y="0"/>
                      <a:pt x="0" y="0"/>
                    </a:cubicBezTo>
                    <a:cubicBezTo>
                      <a:pt x="1" y="2"/>
                      <a:pt x="1" y="2"/>
                      <a:pt x="1" y="2"/>
                    </a:cubicBezTo>
                    <a:cubicBezTo>
                      <a:pt x="2" y="2"/>
                      <a:pt x="2" y="2"/>
                      <a:pt x="2" y="2"/>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83" name="Freeform 675">
                <a:extLst>
                  <a:ext uri="{FF2B5EF4-FFF2-40B4-BE49-F238E27FC236}">
                    <a16:creationId xmlns:a16="http://schemas.microsoft.com/office/drawing/2014/main" id="{AC3B4B6E-C998-4E5A-BD2D-5D1A1E37583D}"/>
                  </a:ext>
                </a:extLst>
              </p:cNvPr>
              <p:cNvSpPr/>
              <p:nvPr/>
            </p:nvSpPr>
            <p:spPr bwMode="auto">
              <a:xfrm>
                <a:off x="4158" y="1782"/>
                <a:ext cx="7" cy="8"/>
              </a:xfrm>
              <a:custGeom>
                <a:gdLst>
                  <a:gd fmla="*/ 1 w 2" name="T0"/>
                  <a:gd fmla="*/ 0 h 2" name="T1"/>
                  <a:gd fmla="*/ 0 w 2" name="T2"/>
                  <a:gd fmla="*/ 0 h 2" name="T3"/>
                  <a:gd fmla="*/ 2 w 2" name="T4"/>
                  <a:gd fmla="*/ 2 h 2" name="T5"/>
                  <a:gd fmla="*/ 2 w 2" name="T6"/>
                  <a:gd fmla="*/ 2 h 2" name="T7"/>
                  <a:gd fmla="*/ 1 w 2" name="T8"/>
                  <a:gd fmla="*/ 0 h 2" name="T9"/>
                </a:gdLst>
                <a:cxnLst>
                  <a:cxn ang="0">
                    <a:pos x="T0" y="T1"/>
                  </a:cxn>
                  <a:cxn ang="0">
                    <a:pos x="T2" y="T3"/>
                  </a:cxn>
                  <a:cxn ang="0">
                    <a:pos x="T4" y="T5"/>
                  </a:cxn>
                  <a:cxn ang="0">
                    <a:pos x="T6" y="T7"/>
                  </a:cxn>
                  <a:cxn ang="0">
                    <a:pos x="T8" y="T9"/>
                  </a:cxn>
                </a:cxnLst>
                <a:rect b="b" l="0" r="r" t="0"/>
                <a:pathLst>
                  <a:path h="2" w="2">
                    <a:moveTo>
                      <a:pt x="1" y="0"/>
                    </a:moveTo>
                    <a:cubicBezTo>
                      <a:pt x="0" y="0"/>
                      <a:pt x="0" y="0"/>
                      <a:pt x="0" y="0"/>
                    </a:cubicBezTo>
                    <a:cubicBezTo>
                      <a:pt x="2" y="2"/>
                      <a:pt x="2" y="2"/>
                      <a:pt x="2" y="2"/>
                    </a:cubicBezTo>
                    <a:cubicBezTo>
                      <a:pt x="2" y="2"/>
                      <a:pt x="2" y="2"/>
                      <a:pt x="2" y="2"/>
                    </a:cubicBezTo>
                    <a:lnTo>
                      <a:pt x="1"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84" name="Freeform 676">
                <a:extLst>
                  <a:ext uri="{FF2B5EF4-FFF2-40B4-BE49-F238E27FC236}">
                    <a16:creationId xmlns:a16="http://schemas.microsoft.com/office/drawing/2014/main" id="{45ACB117-C74B-4345-BA88-82552290F44B}"/>
                  </a:ext>
                </a:extLst>
              </p:cNvPr>
              <p:cNvSpPr/>
              <p:nvPr/>
            </p:nvSpPr>
            <p:spPr bwMode="auto">
              <a:xfrm>
                <a:off x="4158" y="1782"/>
                <a:ext cx="7" cy="8"/>
              </a:xfrm>
              <a:custGeom>
                <a:gdLst>
                  <a:gd fmla="*/ 0 w 2" name="T0"/>
                  <a:gd fmla="*/ 0 h 2" name="T1"/>
                  <a:gd fmla="*/ 0 w 2" name="T2"/>
                  <a:gd fmla="*/ 0 h 2" name="T3"/>
                  <a:gd fmla="*/ 2 w 2" name="T4"/>
                  <a:gd fmla="*/ 2 h 2" name="T5"/>
                  <a:gd fmla="*/ 2 w 2" name="T6"/>
                  <a:gd fmla="*/ 2 h 2" name="T7"/>
                  <a:gd fmla="*/ 0 w 2" name="T8"/>
                  <a:gd fmla="*/ 0 h 2" name="T9"/>
                </a:gdLst>
                <a:cxnLst>
                  <a:cxn ang="0">
                    <a:pos x="T0" y="T1"/>
                  </a:cxn>
                  <a:cxn ang="0">
                    <a:pos x="T2" y="T3"/>
                  </a:cxn>
                  <a:cxn ang="0">
                    <a:pos x="T4" y="T5"/>
                  </a:cxn>
                  <a:cxn ang="0">
                    <a:pos x="T6" y="T7"/>
                  </a:cxn>
                  <a:cxn ang="0">
                    <a:pos x="T8" y="T9"/>
                  </a:cxn>
                </a:cxnLst>
                <a:rect b="b" l="0" r="r" t="0"/>
                <a:pathLst>
                  <a:path h="2" w="2">
                    <a:moveTo>
                      <a:pt x="0" y="0"/>
                    </a:moveTo>
                    <a:cubicBezTo>
                      <a:pt x="0" y="0"/>
                      <a:pt x="0" y="0"/>
                      <a:pt x="0" y="0"/>
                    </a:cubicBezTo>
                    <a:cubicBezTo>
                      <a:pt x="2" y="2"/>
                      <a:pt x="2" y="2"/>
                      <a:pt x="2" y="2"/>
                    </a:cubicBezTo>
                    <a:cubicBezTo>
                      <a:pt x="2" y="2"/>
                      <a:pt x="2" y="2"/>
                      <a:pt x="2" y="2"/>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85" name="Freeform 677">
                <a:extLst>
                  <a:ext uri="{FF2B5EF4-FFF2-40B4-BE49-F238E27FC236}">
                    <a16:creationId xmlns:a16="http://schemas.microsoft.com/office/drawing/2014/main" id="{98DD1192-706F-4503-A85E-B674A83E90C4}"/>
                  </a:ext>
                </a:extLst>
              </p:cNvPr>
              <p:cNvSpPr/>
              <p:nvPr/>
            </p:nvSpPr>
            <p:spPr bwMode="auto">
              <a:xfrm>
                <a:off x="4154" y="1782"/>
                <a:ext cx="11" cy="8"/>
              </a:xfrm>
              <a:custGeom>
                <a:gdLst>
                  <a:gd fmla="*/ 1 w 3" name="T0"/>
                  <a:gd fmla="*/ 0 h 2" name="T1"/>
                  <a:gd fmla="*/ 0 w 3" name="T2"/>
                  <a:gd fmla="*/ 0 h 2" name="T3"/>
                  <a:gd fmla="*/ 2 w 3" name="T4"/>
                  <a:gd fmla="*/ 1 h 2" name="T5"/>
                  <a:gd fmla="*/ 3 w 3" name="T6"/>
                  <a:gd fmla="*/ 2 h 2" name="T7"/>
                  <a:gd fmla="*/ 1 w 3" name="T8"/>
                  <a:gd fmla="*/ 0 h 2" name="T9"/>
                </a:gdLst>
                <a:cxnLst>
                  <a:cxn ang="0">
                    <a:pos x="T0" y="T1"/>
                  </a:cxn>
                  <a:cxn ang="0">
                    <a:pos x="T2" y="T3"/>
                  </a:cxn>
                  <a:cxn ang="0">
                    <a:pos x="T4" y="T5"/>
                  </a:cxn>
                  <a:cxn ang="0">
                    <a:pos x="T6" y="T7"/>
                  </a:cxn>
                  <a:cxn ang="0">
                    <a:pos x="T8" y="T9"/>
                  </a:cxn>
                </a:cxnLst>
                <a:rect b="b" l="0" r="r" t="0"/>
                <a:pathLst>
                  <a:path h="2" w="3">
                    <a:moveTo>
                      <a:pt x="1" y="0"/>
                    </a:moveTo>
                    <a:cubicBezTo>
                      <a:pt x="1" y="0"/>
                      <a:pt x="1" y="0"/>
                      <a:pt x="0" y="0"/>
                    </a:cubicBezTo>
                    <a:cubicBezTo>
                      <a:pt x="2" y="1"/>
                      <a:pt x="2" y="1"/>
                      <a:pt x="2" y="1"/>
                    </a:cubicBezTo>
                    <a:cubicBezTo>
                      <a:pt x="2" y="1"/>
                      <a:pt x="3" y="2"/>
                      <a:pt x="3" y="2"/>
                    </a:cubicBezTo>
                    <a:lnTo>
                      <a:pt x="1"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86" name="Freeform 678">
                <a:extLst>
                  <a:ext uri="{FF2B5EF4-FFF2-40B4-BE49-F238E27FC236}">
                    <a16:creationId xmlns:a16="http://schemas.microsoft.com/office/drawing/2014/main" id="{98C17D58-4D81-495A-8470-6CAA8A0890F2}"/>
                  </a:ext>
                </a:extLst>
              </p:cNvPr>
              <p:cNvSpPr/>
              <p:nvPr/>
            </p:nvSpPr>
            <p:spPr bwMode="auto">
              <a:xfrm>
                <a:off x="4154" y="1782"/>
                <a:ext cx="7" cy="4"/>
              </a:xfrm>
              <a:custGeom>
                <a:gdLst>
                  <a:gd fmla="*/ 0 w 2" name="T0"/>
                  <a:gd fmla="*/ 0 h 1" name="T1"/>
                  <a:gd fmla="*/ 0 w 2" name="T2"/>
                  <a:gd fmla="*/ 0 h 1" name="T3"/>
                  <a:gd fmla="*/ 2 w 2" name="T4"/>
                  <a:gd fmla="*/ 1 h 1" name="T5"/>
                  <a:gd fmla="*/ 2 w 2" name="T6"/>
                  <a:gd fmla="*/ 1 h 1" name="T7"/>
                  <a:gd fmla="*/ 0 w 2" name="T8"/>
                  <a:gd fmla="*/ 0 h 1" name="T9"/>
                </a:gdLst>
                <a:cxnLst>
                  <a:cxn ang="0">
                    <a:pos x="T0" y="T1"/>
                  </a:cxn>
                  <a:cxn ang="0">
                    <a:pos x="T2" y="T3"/>
                  </a:cxn>
                  <a:cxn ang="0">
                    <a:pos x="T4" y="T5"/>
                  </a:cxn>
                  <a:cxn ang="0">
                    <a:pos x="T6" y="T7"/>
                  </a:cxn>
                  <a:cxn ang="0">
                    <a:pos x="T8" y="T9"/>
                  </a:cxn>
                </a:cxnLst>
                <a:rect b="b" l="0" r="r" t="0"/>
                <a:pathLst>
                  <a:path h="1" w="2">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87" name="Freeform 679">
                <a:extLst>
                  <a:ext uri="{FF2B5EF4-FFF2-40B4-BE49-F238E27FC236}">
                    <a16:creationId xmlns:a16="http://schemas.microsoft.com/office/drawing/2014/main" id="{A455B993-B32C-4870-823B-088320718834}"/>
                  </a:ext>
                </a:extLst>
              </p:cNvPr>
              <p:cNvSpPr/>
              <p:nvPr/>
            </p:nvSpPr>
            <p:spPr bwMode="auto">
              <a:xfrm>
                <a:off x="4143" y="1797"/>
                <a:ext cx="33" cy="11"/>
              </a:xfrm>
              <a:custGeom>
                <a:gdLst>
                  <a:gd fmla="*/ 7 w 9" name="T0"/>
                  <a:gd fmla="*/ 0 h 3" name="T1"/>
                  <a:gd fmla="*/ 0 w 9" name="T2"/>
                  <a:gd fmla="*/ 0 h 3" name="T3"/>
                  <a:gd fmla="*/ 2 w 9" name="T4"/>
                  <a:gd fmla="*/ 1 h 3" name="T5"/>
                  <a:gd fmla="*/ 9 w 9" name="T6"/>
                  <a:gd fmla="*/ 1 h 3" name="T7"/>
                  <a:gd fmla="*/ 7 w 9" name="T8"/>
                  <a:gd fmla="*/ 0 h 3" name="T9"/>
                </a:gdLst>
                <a:cxnLst>
                  <a:cxn ang="0">
                    <a:pos x="T0" y="T1"/>
                  </a:cxn>
                  <a:cxn ang="0">
                    <a:pos x="T2" y="T3"/>
                  </a:cxn>
                  <a:cxn ang="0">
                    <a:pos x="T4" y="T5"/>
                  </a:cxn>
                  <a:cxn ang="0">
                    <a:pos x="T6" y="T7"/>
                  </a:cxn>
                  <a:cxn ang="0">
                    <a:pos x="T8" y="T9"/>
                  </a:cxn>
                </a:cxnLst>
                <a:rect b="b" l="0" r="r" t="0"/>
                <a:pathLst>
                  <a:path h="3" w="9">
                    <a:moveTo>
                      <a:pt x="7" y="0"/>
                    </a:moveTo>
                    <a:cubicBezTo>
                      <a:pt x="5" y="1"/>
                      <a:pt x="2" y="1"/>
                      <a:pt x="0" y="0"/>
                    </a:cubicBezTo>
                    <a:cubicBezTo>
                      <a:pt x="2" y="1"/>
                      <a:pt x="2" y="1"/>
                      <a:pt x="2" y="1"/>
                    </a:cubicBezTo>
                    <a:cubicBezTo>
                      <a:pt x="4" y="3"/>
                      <a:pt x="6" y="3"/>
                      <a:pt x="9" y="1"/>
                    </a:cubicBezTo>
                    <a:cubicBezTo>
                      <a:pt x="9" y="1"/>
                      <a:pt x="8" y="0"/>
                      <a:pt x="7" y="0"/>
                    </a:cubicBez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88" name="Freeform 680">
                <a:extLst>
                  <a:ext uri="{FF2B5EF4-FFF2-40B4-BE49-F238E27FC236}">
                    <a16:creationId xmlns:a16="http://schemas.microsoft.com/office/drawing/2014/main" id="{CF4D4C9A-D6BE-41AC-B4CF-0424DF3E0EFB}"/>
                  </a:ext>
                </a:extLst>
              </p:cNvPr>
              <p:cNvSpPr/>
              <p:nvPr/>
            </p:nvSpPr>
            <p:spPr bwMode="auto">
              <a:xfrm>
                <a:off x="4169" y="1797"/>
                <a:ext cx="7" cy="4"/>
              </a:xfrm>
              <a:custGeom>
                <a:gdLst>
                  <a:gd fmla="*/ 0 w 2" name="T0"/>
                  <a:gd fmla="*/ 0 h 1" name="T1"/>
                  <a:gd fmla="*/ 0 w 2" name="T2"/>
                  <a:gd fmla="*/ 0 h 1" name="T3"/>
                  <a:gd fmla="*/ 2 w 2" name="T4"/>
                  <a:gd fmla="*/ 1 h 1" name="T5"/>
                  <a:gd fmla="*/ 2 w 2" name="T6"/>
                  <a:gd fmla="*/ 1 h 1" name="T7"/>
                  <a:gd fmla="*/ 0 w 2" name="T8"/>
                  <a:gd fmla="*/ 0 h 1" name="T9"/>
                </a:gdLst>
                <a:cxnLst>
                  <a:cxn ang="0">
                    <a:pos x="T0" y="T1"/>
                  </a:cxn>
                  <a:cxn ang="0">
                    <a:pos x="T2" y="T3"/>
                  </a:cxn>
                  <a:cxn ang="0">
                    <a:pos x="T4" y="T5"/>
                  </a:cxn>
                  <a:cxn ang="0">
                    <a:pos x="T6" y="T7"/>
                  </a:cxn>
                  <a:cxn ang="0">
                    <a:pos x="T8" y="T9"/>
                  </a:cxn>
                </a:cxnLst>
                <a:rect b="b" l="0" r="r" t="0"/>
                <a:pathLst>
                  <a:path h="1" w="2">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89" name="Freeform 681">
                <a:extLst>
                  <a:ext uri="{FF2B5EF4-FFF2-40B4-BE49-F238E27FC236}">
                    <a16:creationId xmlns:a16="http://schemas.microsoft.com/office/drawing/2014/main" id="{EC7C6179-308B-4943-9B54-7B72E11EB50B}"/>
                  </a:ext>
                </a:extLst>
              </p:cNvPr>
              <p:cNvSpPr/>
              <p:nvPr/>
            </p:nvSpPr>
            <p:spPr bwMode="auto">
              <a:xfrm>
                <a:off x="4169" y="1797"/>
                <a:ext cx="7" cy="8"/>
              </a:xfrm>
              <a:custGeom>
                <a:gdLst>
                  <a:gd fmla="*/ 0 w 2" name="T0"/>
                  <a:gd fmla="*/ 0 h 2" name="T1"/>
                  <a:gd fmla="*/ 0 w 2" name="T2"/>
                  <a:gd fmla="*/ 0 h 2" name="T3"/>
                  <a:gd fmla="*/ 2 w 2" name="T4"/>
                  <a:gd fmla="*/ 2 h 2" name="T5"/>
                  <a:gd fmla="*/ 2 w 2" name="T6"/>
                  <a:gd fmla="*/ 1 h 2" name="T7"/>
                  <a:gd fmla="*/ 0 w 2" name="T8"/>
                  <a:gd fmla="*/ 0 h 2" name="T9"/>
                </a:gdLst>
                <a:cxnLst>
                  <a:cxn ang="0">
                    <a:pos x="T0" y="T1"/>
                  </a:cxn>
                  <a:cxn ang="0">
                    <a:pos x="T2" y="T3"/>
                  </a:cxn>
                  <a:cxn ang="0">
                    <a:pos x="T4" y="T5"/>
                  </a:cxn>
                  <a:cxn ang="0">
                    <a:pos x="T6" y="T7"/>
                  </a:cxn>
                  <a:cxn ang="0">
                    <a:pos x="T8" y="T9"/>
                  </a:cxn>
                </a:cxnLst>
                <a:rect b="b" l="0" r="r" t="0"/>
                <a:pathLst>
                  <a:path h="2" w="2">
                    <a:moveTo>
                      <a:pt x="0" y="0"/>
                    </a:moveTo>
                    <a:cubicBezTo>
                      <a:pt x="0" y="0"/>
                      <a:pt x="0" y="0"/>
                      <a:pt x="0" y="0"/>
                    </a:cubicBezTo>
                    <a:cubicBezTo>
                      <a:pt x="2" y="2"/>
                      <a:pt x="2" y="2"/>
                      <a:pt x="2" y="2"/>
                    </a:cubicBezTo>
                    <a:cubicBezTo>
                      <a:pt x="2" y="2"/>
                      <a:pt x="2" y="2"/>
                      <a:pt x="2" y="1"/>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90" name="Freeform 682">
                <a:extLst>
                  <a:ext uri="{FF2B5EF4-FFF2-40B4-BE49-F238E27FC236}">
                    <a16:creationId xmlns:a16="http://schemas.microsoft.com/office/drawing/2014/main" id="{2A61E156-206C-4DD3-AC6E-DC2F72D3AFC5}"/>
                  </a:ext>
                </a:extLst>
              </p:cNvPr>
              <p:cNvSpPr/>
              <p:nvPr/>
            </p:nvSpPr>
            <p:spPr bwMode="auto">
              <a:xfrm>
                <a:off x="4165" y="1797"/>
                <a:ext cx="11" cy="8"/>
              </a:xfrm>
              <a:custGeom>
                <a:gdLst>
                  <a:gd fmla="*/ 1 w 3" name="T0"/>
                  <a:gd fmla="*/ 0 h 2" name="T1"/>
                  <a:gd fmla="*/ 0 w 3" name="T2"/>
                  <a:gd fmla="*/ 1 h 2" name="T3"/>
                  <a:gd fmla="*/ 2 w 3" name="T4"/>
                  <a:gd fmla="*/ 2 h 2" name="T5"/>
                  <a:gd fmla="*/ 3 w 3" name="T6"/>
                  <a:gd fmla="*/ 2 h 2" name="T7"/>
                  <a:gd fmla="*/ 1 w 3" name="T8"/>
                  <a:gd fmla="*/ 0 h 2" name="T9"/>
                </a:gdLst>
                <a:cxnLst>
                  <a:cxn ang="0">
                    <a:pos x="T0" y="T1"/>
                  </a:cxn>
                  <a:cxn ang="0">
                    <a:pos x="T2" y="T3"/>
                  </a:cxn>
                  <a:cxn ang="0">
                    <a:pos x="T4" y="T5"/>
                  </a:cxn>
                  <a:cxn ang="0">
                    <a:pos x="T6" y="T7"/>
                  </a:cxn>
                  <a:cxn ang="0">
                    <a:pos x="T8" y="T9"/>
                  </a:cxn>
                </a:cxnLst>
                <a:rect b="b" l="0" r="r" t="0"/>
                <a:pathLst>
                  <a:path h="2" w="3">
                    <a:moveTo>
                      <a:pt x="1" y="0"/>
                    </a:moveTo>
                    <a:cubicBezTo>
                      <a:pt x="1" y="0"/>
                      <a:pt x="0" y="0"/>
                      <a:pt x="0" y="1"/>
                    </a:cubicBezTo>
                    <a:cubicBezTo>
                      <a:pt x="2" y="2"/>
                      <a:pt x="2" y="2"/>
                      <a:pt x="2" y="2"/>
                    </a:cubicBezTo>
                    <a:cubicBezTo>
                      <a:pt x="2" y="2"/>
                      <a:pt x="2" y="2"/>
                      <a:pt x="3" y="2"/>
                    </a:cubicBezTo>
                    <a:lnTo>
                      <a:pt x="1"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91" name="Freeform 683">
                <a:extLst>
                  <a:ext uri="{FF2B5EF4-FFF2-40B4-BE49-F238E27FC236}">
                    <a16:creationId xmlns:a16="http://schemas.microsoft.com/office/drawing/2014/main" id="{CD765229-F81E-4AD6-ACBC-4CABAC1358B1}"/>
                  </a:ext>
                </a:extLst>
              </p:cNvPr>
              <p:cNvSpPr/>
              <p:nvPr/>
            </p:nvSpPr>
            <p:spPr bwMode="auto">
              <a:xfrm>
                <a:off x="4165" y="1801"/>
                <a:ext cx="8" cy="4"/>
              </a:xfrm>
              <a:custGeom>
                <a:gdLst>
                  <a:gd fmla="*/ 0 w 2" name="T0"/>
                  <a:gd fmla="*/ 0 h 1" name="T1"/>
                  <a:gd fmla="*/ 0 w 2" name="T2"/>
                  <a:gd fmla="*/ 0 h 1" name="T3"/>
                  <a:gd fmla="*/ 2 w 2" name="T4"/>
                  <a:gd fmla="*/ 1 h 1" name="T5"/>
                  <a:gd fmla="*/ 2 w 2" name="T6"/>
                  <a:gd fmla="*/ 1 h 1" name="T7"/>
                  <a:gd fmla="*/ 0 w 2" name="T8"/>
                  <a:gd fmla="*/ 0 h 1" name="T9"/>
                </a:gdLst>
                <a:cxnLst>
                  <a:cxn ang="0">
                    <a:pos x="T0" y="T1"/>
                  </a:cxn>
                  <a:cxn ang="0">
                    <a:pos x="T2" y="T3"/>
                  </a:cxn>
                  <a:cxn ang="0">
                    <a:pos x="T4" y="T5"/>
                  </a:cxn>
                  <a:cxn ang="0">
                    <a:pos x="T6" y="T7"/>
                  </a:cxn>
                  <a:cxn ang="0">
                    <a:pos x="T8" y="T9"/>
                  </a:cxn>
                </a:cxnLst>
                <a:rect b="b" l="0" r="r" t="0"/>
                <a:pathLst>
                  <a:path h="1" w="2">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92" name="Freeform 684">
                <a:extLst>
                  <a:ext uri="{FF2B5EF4-FFF2-40B4-BE49-F238E27FC236}">
                    <a16:creationId xmlns:a16="http://schemas.microsoft.com/office/drawing/2014/main" id="{48D1C5D5-4501-41A2-8D80-0CB7FD2DF178}"/>
                  </a:ext>
                </a:extLst>
              </p:cNvPr>
              <p:cNvSpPr/>
              <p:nvPr/>
            </p:nvSpPr>
            <p:spPr bwMode="auto">
              <a:xfrm>
                <a:off x="4165" y="1801"/>
                <a:ext cx="8" cy="4"/>
              </a:xfrm>
              <a:custGeom>
                <a:gdLst>
                  <a:gd fmla="*/ 0 w 2" name="T0"/>
                  <a:gd fmla="*/ 0 h 1" name="T1"/>
                  <a:gd fmla="*/ 0 w 2" name="T2"/>
                  <a:gd fmla="*/ 0 h 1" name="T3"/>
                  <a:gd fmla="*/ 1 w 2" name="T4"/>
                  <a:gd fmla="*/ 1 h 1" name="T5"/>
                  <a:gd fmla="*/ 2 w 2" name="T6"/>
                  <a:gd fmla="*/ 1 h 1" name="T7"/>
                  <a:gd fmla="*/ 0 w 2" name="T8"/>
                  <a:gd fmla="*/ 0 h 1" name="T9"/>
                </a:gdLst>
                <a:cxnLst>
                  <a:cxn ang="0">
                    <a:pos x="T0" y="T1"/>
                  </a:cxn>
                  <a:cxn ang="0">
                    <a:pos x="T2" y="T3"/>
                  </a:cxn>
                  <a:cxn ang="0">
                    <a:pos x="T4" y="T5"/>
                  </a:cxn>
                  <a:cxn ang="0">
                    <a:pos x="T6" y="T7"/>
                  </a:cxn>
                  <a:cxn ang="0">
                    <a:pos x="T8" y="T9"/>
                  </a:cxn>
                </a:cxnLst>
                <a:rect b="b" l="0" r="r" t="0"/>
                <a:pathLst>
                  <a:path h="1" w="2">
                    <a:moveTo>
                      <a:pt x="0" y="0"/>
                    </a:moveTo>
                    <a:cubicBezTo>
                      <a:pt x="0" y="0"/>
                      <a:pt x="0" y="0"/>
                      <a:pt x="0" y="0"/>
                    </a:cubicBezTo>
                    <a:cubicBezTo>
                      <a:pt x="1" y="1"/>
                      <a:pt x="1" y="1"/>
                      <a:pt x="1" y="1"/>
                    </a:cubicBezTo>
                    <a:cubicBezTo>
                      <a:pt x="2" y="1"/>
                      <a:pt x="2" y="1"/>
                      <a:pt x="2" y="1"/>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93" name="Freeform 685">
                <a:extLst>
                  <a:ext uri="{FF2B5EF4-FFF2-40B4-BE49-F238E27FC236}">
                    <a16:creationId xmlns:a16="http://schemas.microsoft.com/office/drawing/2014/main" id="{229C77E5-F20B-4365-AA1B-D71B02F7B9D1}"/>
                  </a:ext>
                </a:extLst>
              </p:cNvPr>
              <p:cNvSpPr/>
              <p:nvPr/>
            </p:nvSpPr>
            <p:spPr bwMode="auto">
              <a:xfrm>
                <a:off x="4161" y="1801"/>
                <a:ext cx="8" cy="4"/>
              </a:xfrm>
              <a:custGeom>
                <a:gdLst>
                  <a:gd fmla="*/ 1 w 2" name="T0"/>
                  <a:gd fmla="*/ 0 h 1" name="T1"/>
                  <a:gd fmla="*/ 0 w 2" name="T2"/>
                  <a:gd fmla="*/ 0 h 1" name="T3"/>
                  <a:gd fmla="*/ 2 w 2" name="T4"/>
                  <a:gd fmla="*/ 1 h 1" name="T5"/>
                  <a:gd fmla="*/ 2 w 2" name="T6"/>
                  <a:gd fmla="*/ 1 h 1" name="T7"/>
                  <a:gd fmla="*/ 1 w 2" name="T8"/>
                  <a:gd fmla="*/ 0 h 1" name="T9"/>
                </a:gdLst>
                <a:cxnLst>
                  <a:cxn ang="0">
                    <a:pos x="T0" y="T1"/>
                  </a:cxn>
                  <a:cxn ang="0">
                    <a:pos x="T2" y="T3"/>
                  </a:cxn>
                  <a:cxn ang="0">
                    <a:pos x="T4" y="T5"/>
                  </a:cxn>
                  <a:cxn ang="0">
                    <a:pos x="T6" y="T7"/>
                  </a:cxn>
                  <a:cxn ang="0">
                    <a:pos x="T8" y="T9"/>
                  </a:cxn>
                </a:cxnLst>
                <a:rect b="b" l="0" r="r" t="0"/>
                <a:pathLst>
                  <a:path h="1" w="2">
                    <a:moveTo>
                      <a:pt x="1" y="0"/>
                    </a:moveTo>
                    <a:cubicBezTo>
                      <a:pt x="0" y="0"/>
                      <a:pt x="0" y="0"/>
                      <a:pt x="0" y="0"/>
                    </a:cubicBezTo>
                    <a:cubicBezTo>
                      <a:pt x="2" y="1"/>
                      <a:pt x="2" y="1"/>
                      <a:pt x="2" y="1"/>
                    </a:cubicBezTo>
                    <a:cubicBezTo>
                      <a:pt x="2" y="1"/>
                      <a:pt x="2" y="1"/>
                      <a:pt x="2" y="1"/>
                    </a:cubicBezTo>
                    <a:lnTo>
                      <a:pt x="1"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94" name="Freeform 686">
                <a:extLst>
                  <a:ext uri="{FF2B5EF4-FFF2-40B4-BE49-F238E27FC236}">
                    <a16:creationId xmlns:a16="http://schemas.microsoft.com/office/drawing/2014/main" id="{34BE5C9D-9121-4C06-B67C-FC06E2B9F53C}"/>
                  </a:ext>
                </a:extLst>
              </p:cNvPr>
              <p:cNvSpPr/>
              <p:nvPr/>
            </p:nvSpPr>
            <p:spPr bwMode="auto">
              <a:xfrm>
                <a:off x="4161" y="1801"/>
                <a:ext cx="8" cy="4"/>
              </a:xfrm>
              <a:custGeom>
                <a:gdLst>
                  <a:gd fmla="*/ 0 w 2" name="T0"/>
                  <a:gd fmla="*/ 0 h 1" name="T1"/>
                  <a:gd fmla="*/ 0 w 2" name="T2"/>
                  <a:gd fmla="*/ 0 h 1" name="T3"/>
                  <a:gd fmla="*/ 2 w 2" name="T4"/>
                  <a:gd fmla="*/ 1 h 1" name="T5"/>
                  <a:gd fmla="*/ 2 w 2" name="T6"/>
                  <a:gd fmla="*/ 1 h 1" name="T7"/>
                  <a:gd fmla="*/ 0 w 2" name="T8"/>
                  <a:gd fmla="*/ 0 h 1" name="T9"/>
                </a:gdLst>
                <a:cxnLst>
                  <a:cxn ang="0">
                    <a:pos x="T0" y="T1"/>
                  </a:cxn>
                  <a:cxn ang="0">
                    <a:pos x="T2" y="T3"/>
                  </a:cxn>
                  <a:cxn ang="0">
                    <a:pos x="T4" y="T5"/>
                  </a:cxn>
                  <a:cxn ang="0">
                    <a:pos x="T6" y="T7"/>
                  </a:cxn>
                  <a:cxn ang="0">
                    <a:pos x="T8" y="T9"/>
                  </a:cxn>
                </a:cxnLst>
                <a:rect b="b" l="0" r="r" t="0"/>
                <a:pathLst>
                  <a:path h="1" w="2">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95" name="Freeform 687">
                <a:extLst>
                  <a:ext uri="{FF2B5EF4-FFF2-40B4-BE49-F238E27FC236}">
                    <a16:creationId xmlns:a16="http://schemas.microsoft.com/office/drawing/2014/main" id="{C41A1A7F-2A99-4580-A2F6-3FE86AC7D036}"/>
                  </a:ext>
                </a:extLst>
              </p:cNvPr>
              <p:cNvSpPr/>
              <p:nvPr/>
            </p:nvSpPr>
            <p:spPr bwMode="auto">
              <a:xfrm>
                <a:off x="4158" y="1801"/>
                <a:ext cx="11" cy="4"/>
              </a:xfrm>
              <a:custGeom>
                <a:gdLst>
                  <a:gd fmla="*/ 1 w 3" name="T0"/>
                  <a:gd fmla="*/ 0 h 1" name="T1"/>
                  <a:gd fmla="*/ 0 w 3" name="T2"/>
                  <a:gd fmla="*/ 0 h 1" name="T3"/>
                  <a:gd fmla="*/ 2 w 3" name="T4"/>
                  <a:gd fmla="*/ 1 h 1" name="T5"/>
                  <a:gd fmla="*/ 3 w 3" name="T6"/>
                  <a:gd fmla="*/ 1 h 1" name="T7"/>
                  <a:gd fmla="*/ 1 w 3" name="T8"/>
                  <a:gd fmla="*/ 0 h 1" name="T9"/>
                </a:gdLst>
                <a:cxnLst>
                  <a:cxn ang="0">
                    <a:pos x="T0" y="T1"/>
                  </a:cxn>
                  <a:cxn ang="0">
                    <a:pos x="T2" y="T3"/>
                  </a:cxn>
                  <a:cxn ang="0">
                    <a:pos x="T4" y="T5"/>
                  </a:cxn>
                  <a:cxn ang="0">
                    <a:pos x="T6" y="T7"/>
                  </a:cxn>
                  <a:cxn ang="0">
                    <a:pos x="T8" y="T9"/>
                  </a:cxn>
                </a:cxnLst>
                <a:rect b="b" l="0" r="r" t="0"/>
                <a:pathLst>
                  <a:path h="1" w="3">
                    <a:moveTo>
                      <a:pt x="1" y="0"/>
                    </a:moveTo>
                    <a:cubicBezTo>
                      <a:pt x="1" y="0"/>
                      <a:pt x="0" y="0"/>
                      <a:pt x="0" y="0"/>
                    </a:cubicBezTo>
                    <a:cubicBezTo>
                      <a:pt x="2" y="1"/>
                      <a:pt x="2" y="1"/>
                      <a:pt x="2" y="1"/>
                    </a:cubicBezTo>
                    <a:cubicBezTo>
                      <a:pt x="2" y="1"/>
                      <a:pt x="2" y="1"/>
                      <a:pt x="3" y="1"/>
                    </a:cubicBezTo>
                    <a:lnTo>
                      <a:pt x="1"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96" name="Freeform 688">
                <a:extLst>
                  <a:ext uri="{FF2B5EF4-FFF2-40B4-BE49-F238E27FC236}">
                    <a16:creationId xmlns:a16="http://schemas.microsoft.com/office/drawing/2014/main" id="{AB2840C7-A2FE-4234-AA55-B12FBA5DE837}"/>
                  </a:ext>
                </a:extLst>
              </p:cNvPr>
              <p:cNvSpPr/>
              <p:nvPr/>
            </p:nvSpPr>
            <p:spPr bwMode="auto">
              <a:xfrm>
                <a:off x="4158" y="1801"/>
                <a:ext cx="7" cy="4"/>
              </a:xfrm>
              <a:custGeom>
                <a:gdLst>
                  <a:gd fmla="*/ 0 w 2" name="T0"/>
                  <a:gd fmla="*/ 0 h 1" name="T1"/>
                  <a:gd fmla="*/ 0 w 2" name="T2"/>
                  <a:gd fmla="*/ 0 h 1" name="T3"/>
                  <a:gd fmla="*/ 2 w 2" name="T4"/>
                  <a:gd fmla="*/ 1 h 1" name="T5"/>
                  <a:gd fmla="*/ 2 w 2" name="T6"/>
                  <a:gd fmla="*/ 1 h 1" name="T7"/>
                  <a:gd fmla="*/ 0 w 2" name="T8"/>
                  <a:gd fmla="*/ 0 h 1" name="T9"/>
                </a:gdLst>
                <a:cxnLst>
                  <a:cxn ang="0">
                    <a:pos x="T0" y="T1"/>
                  </a:cxn>
                  <a:cxn ang="0">
                    <a:pos x="T2" y="T3"/>
                  </a:cxn>
                  <a:cxn ang="0">
                    <a:pos x="T4" y="T5"/>
                  </a:cxn>
                  <a:cxn ang="0">
                    <a:pos x="T6" y="T7"/>
                  </a:cxn>
                  <a:cxn ang="0">
                    <a:pos x="T8" y="T9"/>
                  </a:cxn>
                </a:cxnLst>
                <a:rect b="b" l="0" r="r" t="0"/>
                <a:pathLst>
                  <a:path h="1" w="2">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97" name="Freeform 689">
                <a:extLst>
                  <a:ext uri="{FF2B5EF4-FFF2-40B4-BE49-F238E27FC236}">
                    <a16:creationId xmlns:a16="http://schemas.microsoft.com/office/drawing/2014/main" id="{015D7596-6BFC-4C81-8AFD-50DEF4AA0274}"/>
                  </a:ext>
                </a:extLst>
              </p:cNvPr>
              <p:cNvSpPr/>
              <p:nvPr/>
            </p:nvSpPr>
            <p:spPr bwMode="auto">
              <a:xfrm>
                <a:off x="4154" y="1801"/>
                <a:ext cx="11" cy="4"/>
              </a:xfrm>
              <a:custGeom>
                <a:gdLst>
                  <a:gd fmla="*/ 1 w 3" name="T0"/>
                  <a:gd fmla="*/ 0 h 1" name="T1"/>
                  <a:gd fmla="*/ 0 w 3" name="T2"/>
                  <a:gd fmla="*/ 0 h 1" name="T3"/>
                  <a:gd fmla="*/ 2 w 3" name="T4"/>
                  <a:gd fmla="*/ 1 h 1" name="T5"/>
                  <a:gd fmla="*/ 3 w 3" name="T6"/>
                  <a:gd fmla="*/ 1 h 1" name="T7"/>
                  <a:gd fmla="*/ 1 w 3" name="T8"/>
                  <a:gd fmla="*/ 0 h 1" name="T9"/>
                </a:gdLst>
                <a:cxnLst>
                  <a:cxn ang="0">
                    <a:pos x="T0" y="T1"/>
                  </a:cxn>
                  <a:cxn ang="0">
                    <a:pos x="T2" y="T3"/>
                  </a:cxn>
                  <a:cxn ang="0">
                    <a:pos x="T4" y="T5"/>
                  </a:cxn>
                  <a:cxn ang="0">
                    <a:pos x="T6" y="T7"/>
                  </a:cxn>
                  <a:cxn ang="0">
                    <a:pos x="T8" y="T9"/>
                  </a:cxn>
                </a:cxnLst>
                <a:rect b="b" l="0" r="r" t="0"/>
                <a:pathLst>
                  <a:path h="1" w="3">
                    <a:moveTo>
                      <a:pt x="1" y="0"/>
                    </a:moveTo>
                    <a:cubicBezTo>
                      <a:pt x="1" y="0"/>
                      <a:pt x="1" y="0"/>
                      <a:pt x="0" y="0"/>
                    </a:cubicBezTo>
                    <a:cubicBezTo>
                      <a:pt x="2" y="1"/>
                      <a:pt x="2" y="1"/>
                      <a:pt x="2" y="1"/>
                    </a:cubicBezTo>
                    <a:cubicBezTo>
                      <a:pt x="2" y="1"/>
                      <a:pt x="3" y="1"/>
                      <a:pt x="3" y="1"/>
                    </a:cubicBezTo>
                    <a:lnTo>
                      <a:pt x="1"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98" name="Freeform 690">
                <a:extLst>
                  <a:ext uri="{FF2B5EF4-FFF2-40B4-BE49-F238E27FC236}">
                    <a16:creationId xmlns:a16="http://schemas.microsoft.com/office/drawing/2014/main" id="{4E420FEC-2197-4AC7-AB6F-30FCDDCAD795}"/>
                  </a:ext>
                </a:extLst>
              </p:cNvPr>
              <p:cNvSpPr/>
              <p:nvPr/>
            </p:nvSpPr>
            <p:spPr bwMode="auto">
              <a:xfrm>
                <a:off x="4154" y="1801"/>
                <a:ext cx="7" cy="4"/>
              </a:xfrm>
              <a:custGeom>
                <a:gdLst>
                  <a:gd fmla="*/ 0 w 2" name="T0"/>
                  <a:gd fmla="*/ 0 h 1" name="T1"/>
                  <a:gd fmla="*/ 0 w 2" name="T2"/>
                  <a:gd fmla="*/ 0 h 1" name="T3"/>
                  <a:gd fmla="*/ 2 w 2" name="T4"/>
                  <a:gd fmla="*/ 1 h 1" name="T5"/>
                  <a:gd fmla="*/ 2 w 2" name="T6"/>
                  <a:gd fmla="*/ 1 h 1" name="T7"/>
                  <a:gd fmla="*/ 0 w 2" name="T8"/>
                  <a:gd fmla="*/ 0 h 1" name="T9"/>
                </a:gdLst>
                <a:cxnLst>
                  <a:cxn ang="0">
                    <a:pos x="T0" y="T1"/>
                  </a:cxn>
                  <a:cxn ang="0">
                    <a:pos x="T2" y="T3"/>
                  </a:cxn>
                  <a:cxn ang="0">
                    <a:pos x="T4" y="T5"/>
                  </a:cxn>
                  <a:cxn ang="0">
                    <a:pos x="T6" y="T7"/>
                  </a:cxn>
                  <a:cxn ang="0">
                    <a:pos x="T8" y="T9"/>
                  </a:cxn>
                </a:cxnLst>
                <a:rect b="b" l="0" r="r" t="0"/>
                <a:pathLst>
                  <a:path h="1" w="2">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99" name="Freeform 691">
                <a:extLst>
                  <a:ext uri="{FF2B5EF4-FFF2-40B4-BE49-F238E27FC236}">
                    <a16:creationId xmlns:a16="http://schemas.microsoft.com/office/drawing/2014/main" id="{7D08372F-8D72-4CE3-A355-97B0BAAC7C4A}"/>
                  </a:ext>
                </a:extLst>
              </p:cNvPr>
              <p:cNvSpPr/>
              <p:nvPr/>
            </p:nvSpPr>
            <p:spPr bwMode="auto">
              <a:xfrm>
                <a:off x="4150" y="1801"/>
                <a:ext cx="11" cy="4"/>
              </a:xfrm>
              <a:custGeom>
                <a:gdLst>
                  <a:gd fmla="*/ 1 w 3" name="T0"/>
                  <a:gd fmla="*/ 0 h 1" name="T1"/>
                  <a:gd fmla="*/ 0 w 3" name="T2"/>
                  <a:gd fmla="*/ 0 h 1" name="T3"/>
                  <a:gd fmla="*/ 2 w 3" name="T4"/>
                  <a:gd fmla="*/ 1 h 1" name="T5"/>
                  <a:gd fmla="*/ 3 w 3" name="T6"/>
                  <a:gd fmla="*/ 1 h 1" name="T7"/>
                  <a:gd fmla="*/ 1 w 3" name="T8"/>
                  <a:gd fmla="*/ 0 h 1" name="T9"/>
                </a:gdLst>
                <a:cxnLst>
                  <a:cxn ang="0">
                    <a:pos x="T0" y="T1"/>
                  </a:cxn>
                  <a:cxn ang="0">
                    <a:pos x="T2" y="T3"/>
                  </a:cxn>
                  <a:cxn ang="0">
                    <a:pos x="T4" y="T5"/>
                  </a:cxn>
                  <a:cxn ang="0">
                    <a:pos x="T6" y="T7"/>
                  </a:cxn>
                  <a:cxn ang="0">
                    <a:pos x="T8" y="T9"/>
                  </a:cxn>
                </a:cxnLst>
                <a:rect b="b" l="0" r="r" t="0"/>
                <a:pathLst>
                  <a:path h="1" w="3">
                    <a:moveTo>
                      <a:pt x="1" y="0"/>
                    </a:moveTo>
                    <a:cubicBezTo>
                      <a:pt x="1" y="0"/>
                      <a:pt x="1" y="0"/>
                      <a:pt x="0" y="0"/>
                    </a:cubicBezTo>
                    <a:cubicBezTo>
                      <a:pt x="2" y="1"/>
                      <a:pt x="2" y="1"/>
                      <a:pt x="2" y="1"/>
                    </a:cubicBezTo>
                    <a:cubicBezTo>
                      <a:pt x="2" y="1"/>
                      <a:pt x="3" y="1"/>
                      <a:pt x="3" y="1"/>
                    </a:cubicBezTo>
                    <a:lnTo>
                      <a:pt x="1"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00" name="Freeform 692">
                <a:extLst>
                  <a:ext uri="{FF2B5EF4-FFF2-40B4-BE49-F238E27FC236}">
                    <a16:creationId xmlns:a16="http://schemas.microsoft.com/office/drawing/2014/main" id="{A3A8926E-802D-49C0-9A00-08D268AB9A69}"/>
                  </a:ext>
                </a:extLst>
              </p:cNvPr>
              <p:cNvSpPr/>
              <p:nvPr/>
            </p:nvSpPr>
            <p:spPr bwMode="auto">
              <a:xfrm>
                <a:off x="4150" y="1801"/>
                <a:ext cx="8" cy="4"/>
              </a:xfrm>
              <a:custGeom>
                <a:gdLst>
                  <a:gd fmla="*/ 0 w 2" name="T0"/>
                  <a:gd fmla="*/ 0 h 1" name="T1"/>
                  <a:gd fmla="*/ 0 w 2" name="T2"/>
                  <a:gd fmla="*/ 0 h 1" name="T3"/>
                  <a:gd fmla="*/ 2 w 2" name="T4"/>
                  <a:gd fmla="*/ 1 h 1" name="T5"/>
                  <a:gd fmla="*/ 2 w 2" name="T6"/>
                  <a:gd fmla="*/ 1 h 1" name="T7"/>
                  <a:gd fmla="*/ 0 w 2" name="T8"/>
                  <a:gd fmla="*/ 0 h 1" name="T9"/>
                </a:gdLst>
                <a:cxnLst>
                  <a:cxn ang="0">
                    <a:pos x="T0" y="T1"/>
                  </a:cxn>
                  <a:cxn ang="0">
                    <a:pos x="T2" y="T3"/>
                  </a:cxn>
                  <a:cxn ang="0">
                    <a:pos x="T4" y="T5"/>
                  </a:cxn>
                  <a:cxn ang="0">
                    <a:pos x="T6" y="T7"/>
                  </a:cxn>
                  <a:cxn ang="0">
                    <a:pos x="T8" y="T9"/>
                  </a:cxn>
                </a:cxnLst>
                <a:rect b="b" l="0" r="r" t="0"/>
                <a:pathLst>
                  <a:path h="1" w="2">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01" name="Freeform 693">
                <a:extLst>
                  <a:ext uri="{FF2B5EF4-FFF2-40B4-BE49-F238E27FC236}">
                    <a16:creationId xmlns:a16="http://schemas.microsoft.com/office/drawing/2014/main" id="{8A161579-22CA-48F8-A530-566E0C4CA3E9}"/>
                  </a:ext>
                </a:extLst>
              </p:cNvPr>
              <p:cNvSpPr/>
              <p:nvPr/>
            </p:nvSpPr>
            <p:spPr bwMode="auto">
              <a:xfrm>
                <a:off x="4146" y="1801"/>
                <a:ext cx="12" cy="4"/>
              </a:xfrm>
              <a:custGeom>
                <a:gdLst>
                  <a:gd fmla="*/ 1 w 3" name="T0"/>
                  <a:gd fmla="*/ 0 h 1" name="T1"/>
                  <a:gd fmla="*/ 0 w 3" name="T2"/>
                  <a:gd fmla="*/ 0 h 1" name="T3"/>
                  <a:gd fmla="*/ 2 w 3" name="T4"/>
                  <a:gd fmla="*/ 1 h 1" name="T5"/>
                  <a:gd fmla="*/ 3 w 3" name="T6"/>
                  <a:gd fmla="*/ 1 h 1" name="T7"/>
                  <a:gd fmla="*/ 1 w 3" name="T8"/>
                  <a:gd fmla="*/ 0 h 1" name="T9"/>
                </a:gdLst>
                <a:cxnLst>
                  <a:cxn ang="0">
                    <a:pos x="T0" y="T1"/>
                  </a:cxn>
                  <a:cxn ang="0">
                    <a:pos x="T2" y="T3"/>
                  </a:cxn>
                  <a:cxn ang="0">
                    <a:pos x="T4" y="T5"/>
                  </a:cxn>
                  <a:cxn ang="0">
                    <a:pos x="T6" y="T7"/>
                  </a:cxn>
                  <a:cxn ang="0">
                    <a:pos x="T8" y="T9"/>
                  </a:cxn>
                </a:cxnLst>
                <a:rect b="b" l="0" r="r" t="0"/>
                <a:pathLst>
                  <a:path h="1" w="3">
                    <a:moveTo>
                      <a:pt x="1" y="0"/>
                    </a:moveTo>
                    <a:cubicBezTo>
                      <a:pt x="1" y="0"/>
                      <a:pt x="0" y="0"/>
                      <a:pt x="0" y="0"/>
                    </a:cubicBezTo>
                    <a:cubicBezTo>
                      <a:pt x="2" y="1"/>
                      <a:pt x="2" y="1"/>
                      <a:pt x="2" y="1"/>
                    </a:cubicBezTo>
                    <a:cubicBezTo>
                      <a:pt x="2" y="1"/>
                      <a:pt x="2" y="1"/>
                      <a:pt x="3" y="1"/>
                    </a:cubicBezTo>
                    <a:lnTo>
                      <a:pt x="1"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02" name="Freeform 694">
                <a:extLst>
                  <a:ext uri="{FF2B5EF4-FFF2-40B4-BE49-F238E27FC236}">
                    <a16:creationId xmlns:a16="http://schemas.microsoft.com/office/drawing/2014/main" id="{EFB390EE-31F9-49A6-8A62-740C9F37D770}"/>
                  </a:ext>
                </a:extLst>
              </p:cNvPr>
              <p:cNvSpPr/>
              <p:nvPr/>
            </p:nvSpPr>
            <p:spPr bwMode="auto">
              <a:xfrm>
                <a:off x="4143" y="1797"/>
                <a:ext cx="11" cy="8"/>
              </a:xfrm>
              <a:custGeom>
                <a:gdLst>
                  <a:gd fmla="*/ 1 w 3" name="T0"/>
                  <a:gd fmla="*/ 1 h 2" name="T1"/>
                  <a:gd fmla="*/ 0 w 3" name="T2"/>
                  <a:gd fmla="*/ 0 h 2" name="T3"/>
                  <a:gd fmla="*/ 2 w 3" name="T4"/>
                  <a:gd fmla="*/ 1 h 2" name="T5"/>
                  <a:gd fmla="*/ 3 w 3" name="T6"/>
                  <a:gd fmla="*/ 2 h 2" name="T7"/>
                  <a:gd fmla="*/ 1 w 3" name="T8"/>
                  <a:gd fmla="*/ 1 h 2" name="T9"/>
                </a:gdLst>
                <a:cxnLst>
                  <a:cxn ang="0">
                    <a:pos x="T0" y="T1"/>
                  </a:cxn>
                  <a:cxn ang="0">
                    <a:pos x="T2" y="T3"/>
                  </a:cxn>
                  <a:cxn ang="0">
                    <a:pos x="T4" y="T5"/>
                  </a:cxn>
                  <a:cxn ang="0">
                    <a:pos x="T6" y="T7"/>
                  </a:cxn>
                  <a:cxn ang="0">
                    <a:pos x="T8" y="T9"/>
                  </a:cxn>
                </a:cxnLst>
                <a:rect b="b" l="0" r="r" t="0"/>
                <a:pathLst>
                  <a:path h="2" w="3">
                    <a:moveTo>
                      <a:pt x="1" y="1"/>
                    </a:moveTo>
                    <a:cubicBezTo>
                      <a:pt x="1" y="0"/>
                      <a:pt x="0" y="0"/>
                      <a:pt x="0" y="0"/>
                    </a:cubicBezTo>
                    <a:cubicBezTo>
                      <a:pt x="2" y="1"/>
                      <a:pt x="2" y="1"/>
                      <a:pt x="2" y="1"/>
                    </a:cubicBezTo>
                    <a:cubicBezTo>
                      <a:pt x="2" y="2"/>
                      <a:pt x="2" y="2"/>
                      <a:pt x="3" y="2"/>
                    </a:cubicBezTo>
                    <a:lnTo>
                      <a:pt x="1" y="1"/>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03" name="Freeform 695">
                <a:extLst>
                  <a:ext uri="{FF2B5EF4-FFF2-40B4-BE49-F238E27FC236}">
                    <a16:creationId xmlns:a16="http://schemas.microsoft.com/office/drawing/2014/main" id="{BEA2DFBE-6696-457F-8E73-F67452CF137C}"/>
                  </a:ext>
                </a:extLst>
              </p:cNvPr>
              <p:cNvSpPr/>
              <p:nvPr/>
            </p:nvSpPr>
            <p:spPr bwMode="auto">
              <a:xfrm>
                <a:off x="4131" y="1816"/>
                <a:ext cx="49" cy="11"/>
              </a:xfrm>
              <a:custGeom>
                <a:gdLst>
                  <a:gd fmla="*/ 11 w 13" name="T0"/>
                  <a:gd fmla="*/ 0 h 3" name="T1"/>
                  <a:gd fmla="*/ 0 w 13" name="T2"/>
                  <a:gd fmla="*/ 0 h 3" name="T3"/>
                  <a:gd fmla="*/ 1 w 13" name="T4"/>
                  <a:gd fmla="*/ 1 h 3" name="T5"/>
                  <a:gd fmla="*/ 13 w 13" name="T6"/>
                  <a:gd fmla="*/ 1 h 3" name="T7"/>
                  <a:gd fmla="*/ 11 w 13" name="T8"/>
                  <a:gd fmla="*/ 0 h 3" name="T9"/>
                </a:gdLst>
                <a:cxnLst>
                  <a:cxn ang="0">
                    <a:pos x="T0" y="T1"/>
                  </a:cxn>
                  <a:cxn ang="0">
                    <a:pos x="T2" y="T3"/>
                  </a:cxn>
                  <a:cxn ang="0">
                    <a:pos x="T4" y="T5"/>
                  </a:cxn>
                  <a:cxn ang="0">
                    <a:pos x="T6" y="T7"/>
                  </a:cxn>
                  <a:cxn ang="0">
                    <a:pos x="T8" y="T9"/>
                  </a:cxn>
                </a:cxnLst>
                <a:rect b="b" l="0" r="r" t="0"/>
                <a:pathLst>
                  <a:path h="3" w="13">
                    <a:moveTo>
                      <a:pt x="11" y="0"/>
                    </a:moveTo>
                    <a:cubicBezTo>
                      <a:pt x="6" y="2"/>
                      <a:pt x="2" y="2"/>
                      <a:pt x="0" y="0"/>
                    </a:cubicBezTo>
                    <a:cubicBezTo>
                      <a:pt x="1" y="1"/>
                      <a:pt x="1" y="1"/>
                      <a:pt x="1" y="1"/>
                    </a:cubicBezTo>
                    <a:cubicBezTo>
                      <a:pt x="4" y="3"/>
                      <a:pt x="8" y="3"/>
                      <a:pt x="13" y="1"/>
                    </a:cubicBezTo>
                    <a:cubicBezTo>
                      <a:pt x="12" y="1"/>
                      <a:pt x="11" y="0"/>
                      <a:pt x="11" y="0"/>
                    </a:cubicBez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04" name="Freeform 696">
                <a:extLst>
                  <a:ext uri="{FF2B5EF4-FFF2-40B4-BE49-F238E27FC236}">
                    <a16:creationId xmlns:a16="http://schemas.microsoft.com/office/drawing/2014/main" id="{EADD096B-36FD-4EBB-A610-70C147CA8E0A}"/>
                  </a:ext>
                </a:extLst>
              </p:cNvPr>
              <p:cNvSpPr/>
              <p:nvPr/>
            </p:nvSpPr>
            <p:spPr bwMode="auto">
              <a:xfrm>
                <a:off x="4169" y="1816"/>
                <a:ext cx="11" cy="4"/>
              </a:xfrm>
              <a:custGeom>
                <a:gdLst>
                  <a:gd fmla="*/ 1 w 3" name="T0"/>
                  <a:gd fmla="*/ 0 h 1" name="T1"/>
                  <a:gd fmla="*/ 0 w 3" name="T2"/>
                  <a:gd fmla="*/ 0 h 1" name="T3"/>
                  <a:gd fmla="*/ 2 w 3" name="T4"/>
                  <a:gd fmla="*/ 1 h 1" name="T5"/>
                  <a:gd fmla="*/ 3 w 3" name="T6"/>
                  <a:gd fmla="*/ 1 h 1" name="T7"/>
                  <a:gd fmla="*/ 1 w 3" name="T8"/>
                  <a:gd fmla="*/ 0 h 1" name="T9"/>
                </a:gdLst>
                <a:cxnLst>
                  <a:cxn ang="0">
                    <a:pos x="T0" y="T1"/>
                  </a:cxn>
                  <a:cxn ang="0">
                    <a:pos x="T2" y="T3"/>
                  </a:cxn>
                  <a:cxn ang="0">
                    <a:pos x="T4" y="T5"/>
                  </a:cxn>
                  <a:cxn ang="0">
                    <a:pos x="T6" y="T7"/>
                  </a:cxn>
                  <a:cxn ang="0">
                    <a:pos x="T8" y="T9"/>
                  </a:cxn>
                </a:cxnLst>
                <a:rect b="b" l="0" r="r" t="0"/>
                <a:pathLst>
                  <a:path h="1" w="3">
                    <a:moveTo>
                      <a:pt x="1" y="0"/>
                    </a:moveTo>
                    <a:cubicBezTo>
                      <a:pt x="1" y="0"/>
                      <a:pt x="0" y="0"/>
                      <a:pt x="0" y="0"/>
                    </a:cubicBezTo>
                    <a:cubicBezTo>
                      <a:pt x="2" y="1"/>
                      <a:pt x="2" y="1"/>
                      <a:pt x="2" y="1"/>
                    </a:cubicBezTo>
                    <a:cubicBezTo>
                      <a:pt x="2" y="1"/>
                      <a:pt x="2" y="1"/>
                      <a:pt x="3" y="1"/>
                    </a:cubicBezTo>
                    <a:lnTo>
                      <a:pt x="1"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05" name="Freeform 697">
                <a:extLst>
                  <a:ext uri="{FF2B5EF4-FFF2-40B4-BE49-F238E27FC236}">
                    <a16:creationId xmlns:a16="http://schemas.microsoft.com/office/drawing/2014/main" id="{F494A9C5-2955-4CEA-B374-7D779876C9CB}"/>
                  </a:ext>
                </a:extLst>
              </p:cNvPr>
              <p:cNvSpPr/>
              <p:nvPr/>
            </p:nvSpPr>
            <p:spPr bwMode="auto">
              <a:xfrm>
                <a:off x="4169" y="1816"/>
                <a:ext cx="7" cy="7"/>
              </a:xfrm>
              <a:custGeom>
                <a:gdLst>
                  <a:gd fmla="*/ 0 w 2" name="T0"/>
                  <a:gd fmla="*/ 0 h 2" name="T1"/>
                  <a:gd fmla="*/ 0 w 2" name="T2"/>
                  <a:gd fmla="*/ 0 h 2" name="T3"/>
                  <a:gd fmla="*/ 1 w 2" name="T4"/>
                  <a:gd fmla="*/ 2 h 2" name="T5"/>
                  <a:gd fmla="*/ 2 w 2" name="T6"/>
                  <a:gd fmla="*/ 1 h 2" name="T7"/>
                  <a:gd fmla="*/ 0 w 2" name="T8"/>
                  <a:gd fmla="*/ 0 h 2" name="T9"/>
                </a:gdLst>
                <a:cxnLst>
                  <a:cxn ang="0">
                    <a:pos x="T0" y="T1"/>
                  </a:cxn>
                  <a:cxn ang="0">
                    <a:pos x="T2" y="T3"/>
                  </a:cxn>
                  <a:cxn ang="0">
                    <a:pos x="T4" y="T5"/>
                  </a:cxn>
                  <a:cxn ang="0">
                    <a:pos x="T6" y="T7"/>
                  </a:cxn>
                  <a:cxn ang="0">
                    <a:pos x="T8" y="T9"/>
                  </a:cxn>
                </a:cxnLst>
                <a:rect b="b" l="0" r="r" t="0"/>
                <a:pathLst>
                  <a:path h="2" w="2">
                    <a:moveTo>
                      <a:pt x="0" y="0"/>
                    </a:moveTo>
                    <a:cubicBezTo>
                      <a:pt x="0" y="0"/>
                      <a:pt x="0" y="0"/>
                      <a:pt x="0" y="0"/>
                    </a:cubicBezTo>
                    <a:cubicBezTo>
                      <a:pt x="1" y="2"/>
                      <a:pt x="1" y="2"/>
                      <a:pt x="1" y="2"/>
                    </a:cubicBezTo>
                    <a:cubicBezTo>
                      <a:pt x="2" y="2"/>
                      <a:pt x="2" y="2"/>
                      <a:pt x="2" y="1"/>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06" name="Freeform 698">
                <a:extLst>
                  <a:ext uri="{FF2B5EF4-FFF2-40B4-BE49-F238E27FC236}">
                    <a16:creationId xmlns:a16="http://schemas.microsoft.com/office/drawing/2014/main" id="{19DC1C0A-75F2-4683-8E11-AB8349F51071}"/>
                  </a:ext>
                </a:extLst>
              </p:cNvPr>
              <p:cNvSpPr/>
              <p:nvPr/>
            </p:nvSpPr>
            <p:spPr bwMode="auto">
              <a:xfrm>
                <a:off x="4165" y="1816"/>
                <a:ext cx="8" cy="7"/>
              </a:xfrm>
              <a:custGeom>
                <a:gdLst>
                  <a:gd fmla="*/ 1 w 2" name="T0"/>
                  <a:gd fmla="*/ 0 h 2" name="T1"/>
                  <a:gd fmla="*/ 0 w 2" name="T2"/>
                  <a:gd fmla="*/ 1 h 2" name="T3"/>
                  <a:gd fmla="*/ 2 w 2" name="T4"/>
                  <a:gd fmla="*/ 2 h 2" name="T5"/>
                  <a:gd fmla="*/ 2 w 2" name="T6"/>
                  <a:gd fmla="*/ 2 h 2" name="T7"/>
                  <a:gd fmla="*/ 1 w 2" name="T8"/>
                  <a:gd fmla="*/ 0 h 2" name="T9"/>
                </a:gdLst>
                <a:cxnLst>
                  <a:cxn ang="0">
                    <a:pos x="T0" y="T1"/>
                  </a:cxn>
                  <a:cxn ang="0">
                    <a:pos x="T2" y="T3"/>
                  </a:cxn>
                  <a:cxn ang="0">
                    <a:pos x="T4" y="T5"/>
                  </a:cxn>
                  <a:cxn ang="0">
                    <a:pos x="T6" y="T7"/>
                  </a:cxn>
                  <a:cxn ang="0">
                    <a:pos x="T8" y="T9"/>
                  </a:cxn>
                </a:cxnLst>
                <a:rect b="b" l="0" r="r" t="0"/>
                <a:pathLst>
                  <a:path h="2" w="2">
                    <a:moveTo>
                      <a:pt x="1" y="0"/>
                    </a:moveTo>
                    <a:cubicBezTo>
                      <a:pt x="0" y="1"/>
                      <a:pt x="0" y="1"/>
                      <a:pt x="0" y="1"/>
                    </a:cubicBezTo>
                    <a:cubicBezTo>
                      <a:pt x="2" y="2"/>
                      <a:pt x="2" y="2"/>
                      <a:pt x="2" y="2"/>
                    </a:cubicBezTo>
                    <a:cubicBezTo>
                      <a:pt x="2" y="2"/>
                      <a:pt x="2" y="2"/>
                      <a:pt x="2" y="2"/>
                    </a:cubicBezTo>
                    <a:lnTo>
                      <a:pt x="1"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07" name="Freeform 699">
                <a:extLst>
                  <a:ext uri="{FF2B5EF4-FFF2-40B4-BE49-F238E27FC236}">
                    <a16:creationId xmlns:a16="http://schemas.microsoft.com/office/drawing/2014/main" id="{4DC28AEF-4F92-4EAA-B1C8-F116206FB125}"/>
                  </a:ext>
                </a:extLst>
              </p:cNvPr>
              <p:cNvSpPr/>
              <p:nvPr/>
            </p:nvSpPr>
            <p:spPr bwMode="auto">
              <a:xfrm>
                <a:off x="4161" y="1820"/>
                <a:ext cx="12" cy="3"/>
              </a:xfrm>
              <a:custGeom>
                <a:gdLst>
                  <a:gd fmla="*/ 1 w 3" name="T0"/>
                  <a:gd fmla="*/ 0 h 1" name="T1"/>
                  <a:gd fmla="*/ 0 w 3" name="T2"/>
                  <a:gd fmla="*/ 0 h 1" name="T3"/>
                  <a:gd fmla="*/ 2 w 3" name="T4"/>
                  <a:gd fmla="*/ 1 h 1" name="T5"/>
                  <a:gd fmla="*/ 3 w 3" name="T6"/>
                  <a:gd fmla="*/ 1 h 1" name="T7"/>
                  <a:gd fmla="*/ 1 w 3" name="T8"/>
                  <a:gd fmla="*/ 0 h 1" name="T9"/>
                </a:gdLst>
                <a:cxnLst>
                  <a:cxn ang="0">
                    <a:pos x="T0" y="T1"/>
                  </a:cxn>
                  <a:cxn ang="0">
                    <a:pos x="T2" y="T3"/>
                  </a:cxn>
                  <a:cxn ang="0">
                    <a:pos x="T4" y="T5"/>
                  </a:cxn>
                  <a:cxn ang="0">
                    <a:pos x="T6" y="T7"/>
                  </a:cxn>
                  <a:cxn ang="0">
                    <a:pos x="T8" y="T9"/>
                  </a:cxn>
                </a:cxnLst>
                <a:rect b="b" l="0" r="r" t="0"/>
                <a:pathLst>
                  <a:path h="1" w="3">
                    <a:moveTo>
                      <a:pt x="1" y="0"/>
                    </a:moveTo>
                    <a:cubicBezTo>
                      <a:pt x="1" y="0"/>
                      <a:pt x="1" y="0"/>
                      <a:pt x="0" y="0"/>
                    </a:cubicBezTo>
                    <a:cubicBezTo>
                      <a:pt x="2" y="1"/>
                      <a:pt x="2" y="1"/>
                      <a:pt x="2" y="1"/>
                    </a:cubicBezTo>
                    <a:cubicBezTo>
                      <a:pt x="2" y="1"/>
                      <a:pt x="3" y="1"/>
                      <a:pt x="3" y="1"/>
                    </a:cubicBezTo>
                    <a:lnTo>
                      <a:pt x="1"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08" name="Freeform 700">
                <a:extLst>
                  <a:ext uri="{FF2B5EF4-FFF2-40B4-BE49-F238E27FC236}">
                    <a16:creationId xmlns:a16="http://schemas.microsoft.com/office/drawing/2014/main" id="{4B1511B6-9463-4A18-97BC-6586E2B48491}"/>
                  </a:ext>
                </a:extLst>
              </p:cNvPr>
              <p:cNvSpPr/>
              <p:nvPr/>
            </p:nvSpPr>
            <p:spPr bwMode="auto">
              <a:xfrm>
                <a:off x="4161" y="1820"/>
                <a:ext cx="8" cy="3"/>
              </a:xfrm>
              <a:custGeom>
                <a:gdLst>
                  <a:gd fmla="*/ 0 w 2" name="T0"/>
                  <a:gd fmla="*/ 0 h 1" name="T1"/>
                  <a:gd fmla="*/ 0 w 2" name="T2"/>
                  <a:gd fmla="*/ 0 h 1" name="T3"/>
                  <a:gd fmla="*/ 2 w 2" name="T4"/>
                  <a:gd fmla="*/ 1 h 1" name="T5"/>
                  <a:gd fmla="*/ 2 w 2" name="T6"/>
                  <a:gd fmla="*/ 1 h 1" name="T7"/>
                  <a:gd fmla="*/ 0 w 2" name="T8"/>
                  <a:gd fmla="*/ 0 h 1" name="T9"/>
                </a:gdLst>
                <a:cxnLst>
                  <a:cxn ang="0">
                    <a:pos x="T0" y="T1"/>
                  </a:cxn>
                  <a:cxn ang="0">
                    <a:pos x="T2" y="T3"/>
                  </a:cxn>
                  <a:cxn ang="0">
                    <a:pos x="T4" y="T5"/>
                  </a:cxn>
                  <a:cxn ang="0">
                    <a:pos x="T6" y="T7"/>
                  </a:cxn>
                  <a:cxn ang="0">
                    <a:pos x="T8" y="T9"/>
                  </a:cxn>
                </a:cxnLst>
                <a:rect b="b" l="0" r="r" t="0"/>
                <a:pathLst>
                  <a:path h="1" w="2">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09" name="Freeform 701">
                <a:extLst>
                  <a:ext uri="{FF2B5EF4-FFF2-40B4-BE49-F238E27FC236}">
                    <a16:creationId xmlns:a16="http://schemas.microsoft.com/office/drawing/2014/main" id="{1BF37C90-85E8-4862-B9C0-3F1B0A59E66D}"/>
                  </a:ext>
                </a:extLst>
              </p:cNvPr>
              <p:cNvSpPr/>
              <p:nvPr/>
            </p:nvSpPr>
            <p:spPr bwMode="auto">
              <a:xfrm>
                <a:off x="4158" y="1820"/>
                <a:ext cx="11" cy="3"/>
              </a:xfrm>
              <a:custGeom>
                <a:gdLst>
                  <a:gd fmla="*/ 1 w 3" name="T0"/>
                  <a:gd fmla="*/ 0 h 1" name="T1"/>
                  <a:gd fmla="*/ 0 w 3" name="T2"/>
                  <a:gd fmla="*/ 0 h 1" name="T3"/>
                  <a:gd fmla="*/ 2 w 3" name="T4"/>
                  <a:gd fmla="*/ 1 h 1" name="T5"/>
                  <a:gd fmla="*/ 3 w 3" name="T6"/>
                  <a:gd fmla="*/ 1 h 1" name="T7"/>
                  <a:gd fmla="*/ 1 w 3" name="T8"/>
                  <a:gd fmla="*/ 0 h 1" name="T9"/>
                </a:gdLst>
                <a:cxnLst>
                  <a:cxn ang="0">
                    <a:pos x="T0" y="T1"/>
                  </a:cxn>
                  <a:cxn ang="0">
                    <a:pos x="T2" y="T3"/>
                  </a:cxn>
                  <a:cxn ang="0">
                    <a:pos x="T4" y="T5"/>
                  </a:cxn>
                  <a:cxn ang="0">
                    <a:pos x="T6" y="T7"/>
                  </a:cxn>
                  <a:cxn ang="0">
                    <a:pos x="T8" y="T9"/>
                  </a:cxn>
                </a:cxnLst>
                <a:rect b="b" l="0" r="r" t="0"/>
                <a:pathLst>
                  <a:path h="1" w="3">
                    <a:moveTo>
                      <a:pt x="1" y="0"/>
                    </a:moveTo>
                    <a:cubicBezTo>
                      <a:pt x="1" y="0"/>
                      <a:pt x="0" y="0"/>
                      <a:pt x="0" y="0"/>
                    </a:cubicBezTo>
                    <a:cubicBezTo>
                      <a:pt x="2" y="1"/>
                      <a:pt x="2" y="1"/>
                      <a:pt x="2" y="1"/>
                    </a:cubicBezTo>
                    <a:cubicBezTo>
                      <a:pt x="2" y="1"/>
                      <a:pt x="2" y="1"/>
                      <a:pt x="3" y="1"/>
                    </a:cubicBezTo>
                    <a:lnTo>
                      <a:pt x="1"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10" name="Freeform 702">
                <a:extLst>
                  <a:ext uri="{FF2B5EF4-FFF2-40B4-BE49-F238E27FC236}">
                    <a16:creationId xmlns:a16="http://schemas.microsoft.com/office/drawing/2014/main" id="{0180B4DA-E346-4A49-814C-A39E9D241F30}"/>
                  </a:ext>
                </a:extLst>
              </p:cNvPr>
              <p:cNvSpPr/>
              <p:nvPr/>
            </p:nvSpPr>
            <p:spPr bwMode="auto">
              <a:xfrm>
                <a:off x="4158" y="1820"/>
                <a:ext cx="7" cy="7"/>
              </a:xfrm>
              <a:custGeom>
                <a:gdLst>
                  <a:gd fmla="*/ 0 w 2" name="T0"/>
                  <a:gd fmla="*/ 0 h 2" name="T1"/>
                  <a:gd fmla="*/ 0 w 2" name="T2"/>
                  <a:gd fmla="*/ 0 h 2" name="T3"/>
                  <a:gd fmla="*/ 1 w 2" name="T4"/>
                  <a:gd fmla="*/ 2 h 2" name="T5"/>
                  <a:gd fmla="*/ 2 w 2" name="T6"/>
                  <a:gd fmla="*/ 1 h 2" name="T7"/>
                  <a:gd fmla="*/ 0 w 2" name="T8"/>
                  <a:gd fmla="*/ 0 h 2" name="T9"/>
                </a:gdLst>
                <a:cxnLst>
                  <a:cxn ang="0">
                    <a:pos x="T0" y="T1"/>
                  </a:cxn>
                  <a:cxn ang="0">
                    <a:pos x="T2" y="T3"/>
                  </a:cxn>
                  <a:cxn ang="0">
                    <a:pos x="T4" y="T5"/>
                  </a:cxn>
                  <a:cxn ang="0">
                    <a:pos x="T6" y="T7"/>
                  </a:cxn>
                  <a:cxn ang="0">
                    <a:pos x="T8" y="T9"/>
                  </a:cxn>
                </a:cxnLst>
                <a:rect b="b" l="0" r="r" t="0"/>
                <a:pathLst>
                  <a:path h="2" w="2">
                    <a:moveTo>
                      <a:pt x="0" y="0"/>
                    </a:moveTo>
                    <a:cubicBezTo>
                      <a:pt x="0" y="0"/>
                      <a:pt x="0" y="0"/>
                      <a:pt x="0" y="0"/>
                    </a:cubicBezTo>
                    <a:cubicBezTo>
                      <a:pt x="1" y="2"/>
                      <a:pt x="1" y="2"/>
                      <a:pt x="1" y="2"/>
                    </a:cubicBezTo>
                    <a:cubicBezTo>
                      <a:pt x="2" y="2"/>
                      <a:pt x="2" y="1"/>
                      <a:pt x="2" y="1"/>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11" name="Freeform 703">
                <a:extLst>
                  <a:ext uri="{FF2B5EF4-FFF2-40B4-BE49-F238E27FC236}">
                    <a16:creationId xmlns:a16="http://schemas.microsoft.com/office/drawing/2014/main" id="{8C948EA6-43B8-481D-B16B-F828DD376A27}"/>
                  </a:ext>
                </a:extLst>
              </p:cNvPr>
              <p:cNvSpPr/>
              <p:nvPr/>
            </p:nvSpPr>
            <p:spPr bwMode="auto">
              <a:xfrm>
                <a:off x="4154" y="1820"/>
                <a:ext cx="7" cy="7"/>
              </a:xfrm>
              <a:custGeom>
                <a:gdLst>
                  <a:gd fmla="*/ 1 w 2" name="T0"/>
                  <a:gd fmla="*/ 0 h 2" name="T1"/>
                  <a:gd fmla="*/ 0 w 2" name="T2"/>
                  <a:gd fmla="*/ 0 h 2" name="T3"/>
                  <a:gd fmla="*/ 2 w 2" name="T4"/>
                  <a:gd fmla="*/ 2 h 2" name="T5"/>
                  <a:gd fmla="*/ 2 w 2" name="T6"/>
                  <a:gd fmla="*/ 2 h 2" name="T7"/>
                  <a:gd fmla="*/ 1 w 2" name="T8"/>
                  <a:gd fmla="*/ 0 h 2" name="T9"/>
                </a:gdLst>
                <a:cxnLst>
                  <a:cxn ang="0">
                    <a:pos x="T0" y="T1"/>
                  </a:cxn>
                  <a:cxn ang="0">
                    <a:pos x="T2" y="T3"/>
                  </a:cxn>
                  <a:cxn ang="0">
                    <a:pos x="T4" y="T5"/>
                  </a:cxn>
                  <a:cxn ang="0">
                    <a:pos x="T6" y="T7"/>
                  </a:cxn>
                  <a:cxn ang="0">
                    <a:pos x="T8" y="T9"/>
                  </a:cxn>
                </a:cxnLst>
                <a:rect b="b" l="0" r="r" t="0"/>
                <a:pathLst>
                  <a:path h="2" w="2">
                    <a:moveTo>
                      <a:pt x="1" y="0"/>
                    </a:moveTo>
                    <a:cubicBezTo>
                      <a:pt x="0" y="0"/>
                      <a:pt x="0" y="0"/>
                      <a:pt x="0" y="0"/>
                    </a:cubicBezTo>
                    <a:cubicBezTo>
                      <a:pt x="2" y="2"/>
                      <a:pt x="2" y="2"/>
                      <a:pt x="2" y="2"/>
                    </a:cubicBezTo>
                    <a:cubicBezTo>
                      <a:pt x="2" y="2"/>
                      <a:pt x="2" y="2"/>
                      <a:pt x="2" y="2"/>
                    </a:cubicBezTo>
                    <a:lnTo>
                      <a:pt x="1"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12" name="Freeform 704">
                <a:extLst>
                  <a:ext uri="{FF2B5EF4-FFF2-40B4-BE49-F238E27FC236}">
                    <a16:creationId xmlns:a16="http://schemas.microsoft.com/office/drawing/2014/main" id="{25A2300C-7FCF-46AB-92D4-1BE32D23C702}"/>
                  </a:ext>
                </a:extLst>
              </p:cNvPr>
              <p:cNvSpPr/>
              <p:nvPr/>
            </p:nvSpPr>
            <p:spPr bwMode="auto">
              <a:xfrm>
                <a:off x="4150" y="1820"/>
                <a:ext cx="11" cy="7"/>
              </a:xfrm>
              <a:custGeom>
                <a:gdLst>
                  <a:gd fmla="*/ 1 w 3" name="T0"/>
                  <a:gd fmla="*/ 0 h 2" name="T1"/>
                  <a:gd fmla="*/ 0 w 3" name="T2"/>
                  <a:gd fmla="*/ 0 h 2" name="T3"/>
                  <a:gd fmla="*/ 2 w 3" name="T4"/>
                  <a:gd fmla="*/ 2 h 2" name="T5"/>
                  <a:gd fmla="*/ 3 w 3" name="T6"/>
                  <a:gd fmla="*/ 2 h 2" name="T7"/>
                  <a:gd fmla="*/ 1 w 3" name="T8"/>
                  <a:gd fmla="*/ 0 h 2" name="T9"/>
                </a:gdLst>
                <a:cxnLst>
                  <a:cxn ang="0">
                    <a:pos x="T0" y="T1"/>
                  </a:cxn>
                  <a:cxn ang="0">
                    <a:pos x="T2" y="T3"/>
                  </a:cxn>
                  <a:cxn ang="0">
                    <a:pos x="T4" y="T5"/>
                  </a:cxn>
                  <a:cxn ang="0">
                    <a:pos x="T6" y="T7"/>
                  </a:cxn>
                  <a:cxn ang="0">
                    <a:pos x="T8" y="T9"/>
                  </a:cxn>
                </a:cxnLst>
                <a:rect b="b" l="0" r="r" t="0"/>
                <a:pathLst>
                  <a:path h="2" w="3">
                    <a:moveTo>
                      <a:pt x="1" y="0"/>
                    </a:moveTo>
                    <a:cubicBezTo>
                      <a:pt x="1" y="0"/>
                      <a:pt x="1" y="0"/>
                      <a:pt x="0" y="0"/>
                    </a:cubicBezTo>
                    <a:cubicBezTo>
                      <a:pt x="2" y="2"/>
                      <a:pt x="2" y="2"/>
                      <a:pt x="2" y="2"/>
                    </a:cubicBezTo>
                    <a:cubicBezTo>
                      <a:pt x="2" y="2"/>
                      <a:pt x="3" y="2"/>
                      <a:pt x="3" y="2"/>
                    </a:cubicBezTo>
                    <a:lnTo>
                      <a:pt x="1"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13" name="Freeform 705">
                <a:extLst>
                  <a:ext uri="{FF2B5EF4-FFF2-40B4-BE49-F238E27FC236}">
                    <a16:creationId xmlns:a16="http://schemas.microsoft.com/office/drawing/2014/main" id="{8C42E68A-0B6C-4F79-BE05-396A9042BD3F}"/>
                  </a:ext>
                </a:extLst>
              </p:cNvPr>
              <p:cNvSpPr/>
              <p:nvPr/>
            </p:nvSpPr>
            <p:spPr bwMode="auto">
              <a:xfrm>
                <a:off x="4150" y="1820"/>
                <a:ext cx="8" cy="7"/>
              </a:xfrm>
              <a:custGeom>
                <a:gdLst>
                  <a:gd fmla="*/ 0 w 2" name="T0"/>
                  <a:gd fmla="*/ 0 h 2" name="T1"/>
                  <a:gd fmla="*/ 0 w 2" name="T2"/>
                  <a:gd fmla="*/ 0 h 2" name="T3"/>
                  <a:gd fmla="*/ 1 w 2" name="T4"/>
                  <a:gd fmla="*/ 2 h 2" name="T5"/>
                  <a:gd fmla="*/ 2 w 2" name="T6"/>
                  <a:gd fmla="*/ 2 h 2" name="T7"/>
                  <a:gd fmla="*/ 0 w 2" name="T8"/>
                  <a:gd fmla="*/ 0 h 2" name="T9"/>
                </a:gdLst>
                <a:cxnLst>
                  <a:cxn ang="0">
                    <a:pos x="T0" y="T1"/>
                  </a:cxn>
                  <a:cxn ang="0">
                    <a:pos x="T2" y="T3"/>
                  </a:cxn>
                  <a:cxn ang="0">
                    <a:pos x="T4" y="T5"/>
                  </a:cxn>
                  <a:cxn ang="0">
                    <a:pos x="T6" y="T7"/>
                  </a:cxn>
                  <a:cxn ang="0">
                    <a:pos x="T8" y="T9"/>
                  </a:cxn>
                </a:cxnLst>
                <a:rect b="b" l="0" r="r" t="0"/>
                <a:pathLst>
                  <a:path h="2" w="2">
                    <a:moveTo>
                      <a:pt x="0" y="0"/>
                    </a:moveTo>
                    <a:cubicBezTo>
                      <a:pt x="0" y="0"/>
                      <a:pt x="0" y="0"/>
                      <a:pt x="0" y="0"/>
                    </a:cubicBezTo>
                    <a:cubicBezTo>
                      <a:pt x="1" y="2"/>
                      <a:pt x="1" y="2"/>
                      <a:pt x="1" y="2"/>
                    </a:cubicBezTo>
                    <a:cubicBezTo>
                      <a:pt x="2" y="2"/>
                      <a:pt x="2" y="2"/>
                      <a:pt x="2" y="2"/>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14" name="Freeform 706">
                <a:extLst>
                  <a:ext uri="{FF2B5EF4-FFF2-40B4-BE49-F238E27FC236}">
                    <a16:creationId xmlns:a16="http://schemas.microsoft.com/office/drawing/2014/main" id="{FA3B20D0-4054-4490-96BA-2B66921C7FC8}"/>
                  </a:ext>
                </a:extLst>
              </p:cNvPr>
              <p:cNvSpPr/>
              <p:nvPr/>
            </p:nvSpPr>
            <p:spPr bwMode="auto">
              <a:xfrm>
                <a:off x="4146" y="1820"/>
                <a:ext cx="8" cy="7"/>
              </a:xfrm>
              <a:custGeom>
                <a:gdLst>
                  <a:gd fmla="*/ 1 w 2" name="T0"/>
                  <a:gd fmla="*/ 0 h 2" name="T1"/>
                  <a:gd fmla="*/ 0 w 2" name="T2"/>
                  <a:gd fmla="*/ 0 h 2" name="T3"/>
                  <a:gd fmla="*/ 2 w 2" name="T4"/>
                  <a:gd fmla="*/ 2 h 2" name="T5"/>
                  <a:gd fmla="*/ 2 w 2" name="T6"/>
                  <a:gd fmla="*/ 2 h 2" name="T7"/>
                  <a:gd fmla="*/ 1 w 2" name="T8"/>
                  <a:gd fmla="*/ 0 h 2" name="T9"/>
                </a:gdLst>
                <a:cxnLst>
                  <a:cxn ang="0">
                    <a:pos x="T0" y="T1"/>
                  </a:cxn>
                  <a:cxn ang="0">
                    <a:pos x="T2" y="T3"/>
                  </a:cxn>
                  <a:cxn ang="0">
                    <a:pos x="T4" y="T5"/>
                  </a:cxn>
                  <a:cxn ang="0">
                    <a:pos x="T6" y="T7"/>
                  </a:cxn>
                  <a:cxn ang="0">
                    <a:pos x="T8" y="T9"/>
                  </a:cxn>
                </a:cxnLst>
                <a:rect b="b" l="0" r="r" t="0"/>
                <a:pathLst>
                  <a:path h="2" w="2">
                    <a:moveTo>
                      <a:pt x="1" y="0"/>
                    </a:moveTo>
                    <a:cubicBezTo>
                      <a:pt x="0" y="0"/>
                      <a:pt x="0" y="0"/>
                      <a:pt x="0" y="0"/>
                    </a:cubicBezTo>
                    <a:cubicBezTo>
                      <a:pt x="2" y="2"/>
                      <a:pt x="2" y="2"/>
                      <a:pt x="2" y="2"/>
                    </a:cubicBezTo>
                    <a:cubicBezTo>
                      <a:pt x="2" y="2"/>
                      <a:pt x="2" y="2"/>
                      <a:pt x="2" y="2"/>
                    </a:cubicBezTo>
                    <a:lnTo>
                      <a:pt x="1"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15" name="Freeform 707">
                <a:extLst>
                  <a:ext uri="{FF2B5EF4-FFF2-40B4-BE49-F238E27FC236}">
                    <a16:creationId xmlns:a16="http://schemas.microsoft.com/office/drawing/2014/main" id="{57BDCB8B-6F0D-440D-8937-7A1E929AD552}"/>
                  </a:ext>
                </a:extLst>
              </p:cNvPr>
              <p:cNvSpPr/>
              <p:nvPr/>
            </p:nvSpPr>
            <p:spPr bwMode="auto">
              <a:xfrm>
                <a:off x="4143" y="1820"/>
                <a:ext cx="11" cy="7"/>
              </a:xfrm>
              <a:custGeom>
                <a:gdLst>
                  <a:gd fmla="*/ 1 w 3" name="T0"/>
                  <a:gd fmla="*/ 0 h 2" name="T1"/>
                  <a:gd fmla="*/ 0 w 3" name="T2"/>
                  <a:gd fmla="*/ 0 h 2" name="T3"/>
                  <a:gd fmla="*/ 2 w 3" name="T4"/>
                  <a:gd fmla="*/ 2 h 2" name="T5"/>
                  <a:gd fmla="*/ 3 w 3" name="T6"/>
                  <a:gd fmla="*/ 2 h 2" name="T7"/>
                  <a:gd fmla="*/ 1 w 3" name="T8"/>
                  <a:gd fmla="*/ 0 h 2" name="T9"/>
                </a:gdLst>
                <a:cxnLst>
                  <a:cxn ang="0">
                    <a:pos x="T0" y="T1"/>
                  </a:cxn>
                  <a:cxn ang="0">
                    <a:pos x="T2" y="T3"/>
                  </a:cxn>
                  <a:cxn ang="0">
                    <a:pos x="T4" y="T5"/>
                  </a:cxn>
                  <a:cxn ang="0">
                    <a:pos x="T6" y="T7"/>
                  </a:cxn>
                  <a:cxn ang="0">
                    <a:pos x="T8" y="T9"/>
                  </a:cxn>
                </a:cxnLst>
                <a:rect b="b" l="0" r="r" t="0"/>
                <a:pathLst>
                  <a:path h="2" w="3">
                    <a:moveTo>
                      <a:pt x="1" y="0"/>
                    </a:moveTo>
                    <a:cubicBezTo>
                      <a:pt x="1" y="0"/>
                      <a:pt x="0" y="0"/>
                      <a:pt x="0" y="0"/>
                    </a:cubicBezTo>
                    <a:cubicBezTo>
                      <a:pt x="2" y="2"/>
                      <a:pt x="2" y="2"/>
                      <a:pt x="2" y="2"/>
                    </a:cubicBezTo>
                    <a:cubicBezTo>
                      <a:pt x="2" y="2"/>
                      <a:pt x="3" y="2"/>
                      <a:pt x="3" y="2"/>
                    </a:cubicBezTo>
                    <a:lnTo>
                      <a:pt x="1"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16" name="Freeform 708">
                <a:extLst>
                  <a:ext uri="{FF2B5EF4-FFF2-40B4-BE49-F238E27FC236}">
                    <a16:creationId xmlns:a16="http://schemas.microsoft.com/office/drawing/2014/main" id="{E80EC33C-72FC-40AE-95A0-5281E092B9B9}"/>
                  </a:ext>
                </a:extLst>
              </p:cNvPr>
              <p:cNvSpPr/>
              <p:nvPr/>
            </p:nvSpPr>
            <p:spPr bwMode="auto">
              <a:xfrm>
                <a:off x="4139" y="1820"/>
                <a:ext cx="11" cy="7"/>
              </a:xfrm>
              <a:custGeom>
                <a:gdLst>
                  <a:gd fmla="*/ 1 w 3" name="T0"/>
                  <a:gd fmla="*/ 0 h 2" name="T1"/>
                  <a:gd fmla="*/ 0 w 3" name="T2"/>
                  <a:gd fmla="*/ 0 h 2" name="T3"/>
                  <a:gd fmla="*/ 2 w 3" name="T4"/>
                  <a:gd fmla="*/ 1 h 2" name="T5"/>
                  <a:gd fmla="*/ 3 w 3" name="T6"/>
                  <a:gd fmla="*/ 2 h 2" name="T7"/>
                  <a:gd fmla="*/ 1 w 3" name="T8"/>
                  <a:gd fmla="*/ 0 h 2" name="T9"/>
                </a:gdLst>
                <a:cxnLst>
                  <a:cxn ang="0">
                    <a:pos x="T0" y="T1"/>
                  </a:cxn>
                  <a:cxn ang="0">
                    <a:pos x="T2" y="T3"/>
                  </a:cxn>
                  <a:cxn ang="0">
                    <a:pos x="T4" y="T5"/>
                  </a:cxn>
                  <a:cxn ang="0">
                    <a:pos x="T6" y="T7"/>
                  </a:cxn>
                  <a:cxn ang="0">
                    <a:pos x="T8" y="T9"/>
                  </a:cxn>
                </a:cxnLst>
                <a:rect b="b" l="0" r="r" t="0"/>
                <a:pathLst>
                  <a:path h="2" w="3">
                    <a:moveTo>
                      <a:pt x="1" y="0"/>
                    </a:moveTo>
                    <a:cubicBezTo>
                      <a:pt x="1" y="0"/>
                      <a:pt x="1" y="0"/>
                      <a:pt x="0" y="0"/>
                    </a:cubicBezTo>
                    <a:cubicBezTo>
                      <a:pt x="2" y="1"/>
                      <a:pt x="2" y="1"/>
                      <a:pt x="2" y="1"/>
                    </a:cubicBezTo>
                    <a:cubicBezTo>
                      <a:pt x="2" y="1"/>
                      <a:pt x="3" y="2"/>
                      <a:pt x="3" y="2"/>
                    </a:cubicBezTo>
                    <a:lnTo>
                      <a:pt x="1"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17" name="Freeform 709">
                <a:extLst>
                  <a:ext uri="{FF2B5EF4-FFF2-40B4-BE49-F238E27FC236}">
                    <a16:creationId xmlns:a16="http://schemas.microsoft.com/office/drawing/2014/main" id="{DB1B628F-2EBF-43FD-8F2C-06CA2A7079D2}"/>
                  </a:ext>
                </a:extLst>
              </p:cNvPr>
              <p:cNvSpPr/>
              <p:nvPr/>
            </p:nvSpPr>
            <p:spPr bwMode="auto">
              <a:xfrm>
                <a:off x="4135" y="1820"/>
                <a:ext cx="11" cy="3"/>
              </a:xfrm>
              <a:custGeom>
                <a:gdLst>
                  <a:gd fmla="*/ 1 w 3" name="T0"/>
                  <a:gd fmla="*/ 0 h 1" name="T1"/>
                  <a:gd fmla="*/ 0 w 3" name="T2"/>
                  <a:gd fmla="*/ 0 h 1" name="T3"/>
                  <a:gd fmla="*/ 2 w 3" name="T4"/>
                  <a:gd fmla="*/ 1 h 1" name="T5"/>
                  <a:gd fmla="*/ 3 w 3" name="T6"/>
                  <a:gd fmla="*/ 1 h 1" name="T7"/>
                  <a:gd fmla="*/ 1 w 3" name="T8"/>
                  <a:gd fmla="*/ 0 h 1" name="T9"/>
                </a:gdLst>
                <a:cxnLst>
                  <a:cxn ang="0">
                    <a:pos x="T0" y="T1"/>
                  </a:cxn>
                  <a:cxn ang="0">
                    <a:pos x="T2" y="T3"/>
                  </a:cxn>
                  <a:cxn ang="0">
                    <a:pos x="T4" y="T5"/>
                  </a:cxn>
                  <a:cxn ang="0">
                    <a:pos x="T6" y="T7"/>
                  </a:cxn>
                  <a:cxn ang="0">
                    <a:pos x="T8" y="T9"/>
                  </a:cxn>
                </a:cxnLst>
                <a:rect b="b" l="0" r="r" t="0"/>
                <a:pathLst>
                  <a:path h="1" w="3">
                    <a:moveTo>
                      <a:pt x="1" y="0"/>
                    </a:moveTo>
                    <a:cubicBezTo>
                      <a:pt x="1" y="0"/>
                      <a:pt x="1" y="0"/>
                      <a:pt x="0" y="0"/>
                    </a:cubicBezTo>
                    <a:cubicBezTo>
                      <a:pt x="2" y="1"/>
                      <a:pt x="2" y="1"/>
                      <a:pt x="2" y="1"/>
                    </a:cubicBezTo>
                    <a:cubicBezTo>
                      <a:pt x="2" y="1"/>
                      <a:pt x="3" y="1"/>
                      <a:pt x="3" y="1"/>
                    </a:cubicBezTo>
                    <a:lnTo>
                      <a:pt x="1"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18" name="Freeform 710">
                <a:extLst>
                  <a:ext uri="{FF2B5EF4-FFF2-40B4-BE49-F238E27FC236}">
                    <a16:creationId xmlns:a16="http://schemas.microsoft.com/office/drawing/2014/main" id="{F3B3FCB9-5ECD-4780-9565-B198DBBC396E}"/>
                  </a:ext>
                </a:extLst>
              </p:cNvPr>
              <p:cNvSpPr/>
              <p:nvPr/>
            </p:nvSpPr>
            <p:spPr bwMode="auto">
              <a:xfrm>
                <a:off x="4131" y="1816"/>
                <a:ext cx="12" cy="7"/>
              </a:xfrm>
              <a:custGeom>
                <a:gdLst>
                  <a:gd fmla="*/ 1 w 3" name="T0"/>
                  <a:gd fmla="*/ 1 h 2" name="T1"/>
                  <a:gd fmla="*/ 0 w 3" name="T2"/>
                  <a:gd fmla="*/ 0 h 2" name="T3"/>
                  <a:gd fmla="*/ 1 w 3" name="T4"/>
                  <a:gd fmla="*/ 1 h 2" name="T5"/>
                  <a:gd fmla="*/ 3 w 3" name="T6"/>
                  <a:gd fmla="*/ 2 h 2" name="T7"/>
                  <a:gd fmla="*/ 1 w 3" name="T8"/>
                  <a:gd fmla="*/ 1 h 2" name="T9"/>
                </a:gdLst>
                <a:cxnLst>
                  <a:cxn ang="0">
                    <a:pos x="T0" y="T1"/>
                  </a:cxn>
                  <a:cxn ang="0">
                    <a:pos x="T2" y="T3"/>
                  </a:cxn>
                  <a:cxn ang="0">
                    <a:pos x="T4" y="T5"/>
                  </a:cxn>
                  <a:cxn ang="0">
                    <a:pos x="T6" y="T7"/>
                  </a:cxn>
                  <a:cxn ang="0">
                    <a:pos x="T8" y="T9"/>
                  </a:cxn>
                </a:cxnLst>
                <a:rect b="b" l="0" r="r" t="0"/>
                <a:pathLst>
                  <a:path h="2" w="3">
                    <a:moveTo>
                      <a:pt x="1" y="1"/>
                    </a:moveTo>
                    <a:cubicBezTo>
                      <a:pt x="1" y="1"/>
                      <a:pt x="0" y="0"/>
                      <a:pt x="0" y="0"/>
                    </a:cubicBezTo>
                    <a:cubicBezTo>
                      <a:pt x="1" y="1"/>
                      <a:pt x="1" y="1"/>
                      <a:pt x="1" y="1"/>
                    </a:cubicBezTo>
                    <a:cubicBezTo>
                      <a:pt x="2" y="2"/>
                      <a:pt x="2" y="2"/>
                      <a:pt x="3" y="2"/>
                    </a:cubicBezTo>
                    <a:lnTo>
                      <a:pt x="1" y="1"/>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19" name="Freeform 711">
                <a:extLst>
                  <a:ext uri="{FF2B5EF4-FFF2-40B4-BE49-F238E27FC236}">
                    <a16:creationId xmlns:a16="http://schemas.microsoft.com/office/drawing/2014/main" id="{AD095690-F7CD-4780-88C2-A2CC77D8BF38}"/>
                  </a:ext>
                </a:extLst>
              </p:cNvPr>
              <p:cNvSpPr/>
              <p:nvPr/>
            </p:nvSpPr>
            <p:spPr bwMode="auto">
              <a:xfrm>
                <a:off x="4109" y="1850"/>
                <a:ext cx="71" cy="15"/>
              </a:xfrm>
              <a:custGeom>
                <a:gdLst>
                  <a:gd fmla="*/ 17 w 19" name="T0"/>
                  <a:gd fmla="*/ 0 h 4" name="T1"/>
                  <a:gd fmla="*/ 0 w 19" name="T2"/>
                  <a:gd fmla="*/ 0 h 4" name="T3"/>
                  <a:gd fmla="*/ 1 w 19" name="T4"/>
                  <a:gd fmla="*/ 1 h 4" name="T5"/>
                  <a:gd fmla="*/ 19 w 19" name="T6"/>
                  <a:gd fmla="*/ 1 h 4" name="T7"/>
                  <a:gd fmla="*/ 17 w 19" name="T8"/>
                  <a:gd fmla="*/ 0 h 4" name="T9"/>
                </a:gdLst>
                <a:cxnLst>
                  <a:cxn ang="0">
                    <a:pos x="T0" y="T1"/>
                  </a:cxn>
                  <a:cxn ang="0">
                    <a:pos x="T2" y="T3"/>
                  </a:cxn>
                  <a:cxn ang="0">
                    <a:pos x="T4" y="T5"/>
                  </a:cxn>
                  <a:cxn ang="0">
                    <a:pos x="T6" y="T7"/>
                  </a:cxn>
                  <a:cxn ang="0">
                    <a:pos x="T8" y="T9"/>
                  </a:cxn>
                </a:cxnLst>
                <a:rect b="b" l="0" r="r" t="0"/>
                <a:pathLst>
                  <a:path h="4" w="19">
                    <a:moveTo>
                      <a:pt x="17" y="0"/>
                    </a:moveTo>
                    <a:cubicBezTo>
                      <a:pt x="10" y="3"/>
                      <a:pt x="4" y="3"/>
                      <a:pt x="0" y="0"/>
                    </a:cubicBezTo>
                    <a:cubicBezTo>
                      <a:pt x="1" y="1"/>
                      <a:pt x="1" y="1"/>
                      <a:pt x="1" y="1"/>
                    </a:cubicBezTo>
                    <a:cubicBezTo>
                      <a:pt x="6" y="4"/>
                      <a:pt x="12" y="4"/>
                      <a:pt x="19" y="1"/>
                    </a:cubicBezTo>
                    <a:cubicBezTo>
                      <a:pt x="18" y="1"/>
                      <a:pt x="18" y="0"/>
                      <a:pt x="17" y="0"/>
                    </a:cubicBez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20" name="Freeform 712">
                <a:extLst>
                  <a:ext uri="{FF2B5EF4-FFF2-40B4-BE49-F238E27FC236}">
                    <a16:creationId xmlns:a16="http://schemas.microsoft.com/office/drawing/2014/main" id="{42250920-C001-41BE-B103-E3490EDC9B5B}"/>
                  </a:ext>
                </a:extLst>
              </p:cNvPr>
              <p:cNvSpPr/>
              <p:nvPr/>
            </p:nvSpPr>
            <p:spPr bwMode="auto">
              <a:xfrm>
                <a:off x="4169" y="1850"/>
                <a:ext cx="11" cy="4"/>
              </a:xfrm>
              <a:custGeom>
                <a:gdLst>
                  <a:gd fmla="*/ 1 w 3" name="T0"/>
                  <a:gd fmla="*/ 0 h 1" name="T1"/>
                  <a:gd fmla="*/ 0 w 3" name="T2"/>
                  <a:gd fmla="*/ 0 h 1" name="T3"/>
                  <a:gd fmla="*/ 2 w 3" name="T4"/>
                  <a:gd fmla="*/ 1 h 1" name="T5"/>
                  <a:gd fmla="*/ 3 w 3" name="T6"/>
                  <a:gd fmla="*/ 1 h 1" name="T7"/>
                  <a:gd fmla="*/ 1 w 3" name="T8"/>
                  <a:gd fmla="*/ 0 h 1" name="T9"/>
                </a:gdLst>
                <a:cxnLst>
                  <a:cxn ang="0">
                    <a:pos x="T0" y="T1"/>
                  </a:cxn>
                  <a:cxn ang="0">
                    <a:pos x="T2" y="T3"/>
                  </a:cxn>
                  <a:cxn ang="0">
                    <a:pos x="T4" y="T5"/>
                  </a:cxn>
                  <a:cxn ang="0">
                    <a:pos x="T6" y="T7"/>
                  </a:cxn>
                  <a:cxn ang="0">
                    <a:pos x="T8" y="T9"/>
                  </a:cxn>
                </a:cxnLst>
                <a:rect b="b" l="0" r="r" t="0"/>
                <a:pathLst>
                  <a:path h="1" w="3">
                    <a:moveTo>
                      <a:pt x="1" y="0"/>
                    </a:moveTo>
                    <a:cubicBezTo>
                      <a:pt x="1" y="0"/>
                      <a:pt x="1" y="0"/>
                      <a:pt x="0" y="0"/>
                    </a:cubicBezTo>
                    <a:cubicBezTo>
                      <a:pt x="2" y="1"/>
                      <a:pt x="2" y="1"/>
                      <a:pt x="2" y="1"/>
                    </a:cubicBezTo>
                    <a:cubicBezTo>
                      <a:pt x="2" y="1"/>
                      <a:pt x="3" y="1"/>
                      <a:pt x="3" y="1"/>
                    </a:cubicBezTo>
                    <a:lnTo>
                      <a:pt x="1"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21" name="Freeform 713">
                <a:extLst>
                  <a:ext uri="{FF2B5EF4-FFF2-40B4-BE49-F238E27FC236}">
                    <a16:creationId xmlns:a16="http://schemas.microsoft.com/office/drawing/2014/main" id="{CE045980-BC12-41E5-A620-EA6ACBE0CE92}"/>
                  </a:ext>
                </a:extLst>
              </p:cNvPr>
              <p:cNvSpPr/>
              <p:nvPr/>
            </p:nvSpPr>
            <p:spPr bwMode="auto">
              <a:xfrm>
                <a:off x="4165" y="1850"/>
                <a:ext cx="11" cy="7"/>
              </a:xfrm>
              <a:custGeom>
                <a:gdLst>
                  <a:gd fmla="*/ 1 w 3" name="T0"/>
                  <a:gd fmla="*/ 0 h 2" name="T1"/>
                  <a:gd fmla="*/ 0 w 3" name="T2"/>
                  <a:gd fmla="*/ 1 h 2" name="T3"/>
                  <a:gd fmla="*/ 2 w 3" name="T4"/>
                  <a:gd fmla="*/ 2 h 2" name="T5"/>
                  <a:gd fmla="*/ 3 w 3" name="T6"/>
                  <a:gd fmla="*/ 1 h 2" name="T7"/>
                  <a:gd fmla="*/ 1 w 3" name="T8"/>
                  <a:gd fmla="*/ 0 h 2" name="T9"/>
                </a:gdLst>
                <a:cxnLst>
                  <a:cxn ang="0">
                    <a:pos x="T0" y="T1"/>
                  </a:cxn>
                  <a:cxn ang="0">
                    <a:pos x="T2" y="T3"/>
                  </a:cxn>
                  <a:cxn ang="0">
                    <a:pos x="T4" y="T5"/>
                  </a:cxn>
                  <a:cxn ang="0">
                    <a:pos x="T6" y="T7"/>
                  </a:cxn>
                  <a:cxn ang="0">
                    <a:pos x="T8" y="T9"/>
                  </a:cxn>
                </a:cxnLst>
                <a:rect b="b" l="0" r="r" t="0"/>
                <a:pathLst>
                  <a:path h="2" w="3">
                    <a:moveTo>
                      <a:pt x="1" y="0"/>
                    </a:moveTo>
                    <a:cubicBezTo>
                      <a:pt x="1" y="0"/>
                      <a:pt x="1" y="1"/>
                      <a:pt x="0" y="1"/>
                    </a:cubicBezTo>
                    <a:cubicBezTo>
                      <a:pt x="2" y="2"/>
                      <a:pt x="2" y="2"/>
                      <a:pt x="2" y="2"/>
                    </a:cubicBezTo>
                    <a:cubicBezTo>
                      <a:pt x="3" y="2"/>
                      <a:pt x="3" y="2"/>
                      <a:pt x="3" y="1"/>
                    </a:cubicBezTo>
                    <a:lnTo>
                      <a:pt x="1"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22" name="Freeform 714">
                <a:extLst>
                  <a:ext uri="{FF2B5EF4-FFF2-40B4-BE49-F238E27FC236}">
                    <a16:creationId xmlns:a16="http://schemas.microsoft.com/office/drawing/2014/main" id="{8924A5E8-2D14-4741-9227-A8BE21482576}"/>
                  </a:ext>
                </a:extLst>
              </p:cNvPr>
              <p:cNvSpPr/>
              <p:nvPr/>
            </p:nvSpPr>
            <p:spPr bwMode="auto">
              <a:xfrm>
                <a:off x="4161" y="1854"/>
                <a:ext cx="12" cy="3"/>
              </a:xfrm>
              <a:custGeom>
                <a:gdLst>
                  <a:gd fmla="*/ 1 w 3" name="T0"/>
                  <a:gd fmla="*/ 0 h 1" name="T1"/>
                  <a:gd fmla="*/ 0 w 3" name="T2"/>
                  <a:gd fmla="*/ 0 h 1" name="T3"/>
                  <a:gd fmla="*/ 2 w 3" name="T4"/>
                  <a:gd fmla="*/ 1 h 1" name="T5"/>
                  <a:gd fmla="*/ 3 w 3" name="T6"/>
                  <a:gd fmla="*/ 1 h 1" name="T7"/>
                  <a:gd fmla="*/ 1 w 3" name="T8"/>
                  <a:gd fmla="*/ 0 h 1" name="T9"/>
                </a:gdLst>
                <a:cxnLst>
                  <a:cxn ang="0">
                    <a:pos x="T0" y="T1"/>
                  </a:cxn>
                  <a:cxn ang="0">
                    <a:pos x="T2" y="T3"/>
                  </a:cxn>
                  <a:cxn ang="0">
                    <a:pos x="T4" y="T5"/>
                  </a:cxn>
                  <a:cxn ang="0">
                    <a:pos x="T6" y="T7"/>
                  </a:cxn>
                  <a:cxn ang="0">
                    <a:pos x="T8" y="T9"/>
                  </a:cxn>
                </a:cxnLst>
                <a:rect b="b" l="0" r="r" t="0"/>
                <a:pathLst>
                  <a:path h="1" w="3">
                    <a:moveTo>
                      <a:pt x="1" y="0"/>
                    </a:moveTo>
                    <a:cubicBezTo>
                      <a:pt x="1" y="0"/>
                      <a:pt x="1" y="0"/>
                      <a:pt x="0" y="0"/>
                    </a:cubicBezTo>
                    <a:cubicBezTo>
                      <a:pt x="2" y="1"/>
                      <a:pt x="2" y="1"/>
                      <a:pt x="2" y="1"/>
                    </a:cubicBezTo>
                    <a:cubicBezTo>
                      <a:pt x="3" y="1"/>
                      <a:pt x="3" y="1"/>
                      <a:pt x="3" y="1"/>
                    </a:cubicBezTo>
                    <a:lnTo>
                      <a:pt x="1"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23" name="Freeform 715">
                <a:extLst>
                  <a:ext uri="{FF2B5EF4-FFF2-40B4-BE49-F238E27FC236}">
                    <a16:creationId xmlns:a16="http://schemas.microsoft.com/office/drawing/2014/main" id="{847E06AF-03DA-4E08-9BEC-30079510FBEE}"/>
                  </a:ext>
                </a:extLst>
              </p:cNvPr>
              <p:cNvSpPr/>
              <p:nvPr/>
            </p:nvSpPr>
            <p:spPr bwMode="auto">
              <a:xfrm>
                <a:off x="4158" y="1854"/>
                <a:ext cx="11" cy="7"/>
              </a:xfrm>
              <a:custGeom>
                <a:gdLst>
                  <a:gd fmla="*/ 1 w 3" name="T0"/>
                  <a:gd fmla="*/ 0 h 2" name="T1"/>
                  <a:gd fmla="*/ 0 w 3" name="T2"/>
                  <a:gd fmla="*/ 0 h 2" name="T3"/>
                  <a:gd fmla="*/ 2 w 3" name="T4"/>
                  <a:gd fmla="*/ 2 h 2" name="T5"/>
                  <a:gd fmla="*/ 3 w 3" name="T6"/>
                  <a:gd fmla="*/ 1 h 2" name="T7"/>
                  <a:gd fmla="*/ 1 w 3" name="T8"/>
                  <a:gd fmla="*/ 0 h 2" name="T9"/>
                </a:gdLst>
                <a:cxnLst>
                  <a:cxn ang="0">
                    <a:pos x="T0" y="T1"/>
                  </a:cxn>
                  <a:cxn ang="0">
                    <a:pos x="T2" y="T3"/>
                  </a:cxn>
                  <a:cxn ang="0">
                    <a:pos x="T4" y="T5"/>
                  </a:cxn>
                  <a:cxn ang="0">
                    <a:pos x="T6" y="T7"/>
                  </a:cxn>
                  <a:cxn ang="0">
                    <a:pos x="T8" y="T9"/>
                  </a:cxn>
                </a:cxnLst>
                <a:rect b="b" l="0" r="r" t="0"/>
                <a:pathLst>
                  <a:path h="2" w="3">
                    <a:moveTo>
                      <a:pt x="1" y="0"/>
                    </a:moveTo>
                    <a:cubicBezTo>
                      <a:pt x="1" y="0"/>
                      <a:pt x="1" y="0"/>
                      <a:pt x="0" y="0"/>
                    </a:cubicBezTo>
                    <a:cubicBezTo>
                      <a:pt x="2" y="2"/>
                      <a:pt x="2" y="2"/>
                      <a:pt x="2" y="2"/>
                    </a:cubicBezTo>
                    <a:cubicBezTo>
                      <a:pt x="3" y="1"/>
                      <a:pt x="3" y="1"/>
                      <a:pt x="3" y="1"/>
                    </a:cubicBezTo>
                    <a:lnTo>
                      <a:pt x="1"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24" name="Freeform 716">
                <a:extLst>
                  <a:ext uri="{FF2B5EF4-FFF2-40B4-BE49-F238E27FC236}">
                    <a16:creationId xmlns:a16="http://schemas.microsoft.com/office/drawing/2014/main" id="{BC91989C-AE18-4DB5-B091-02F2AD4EEB74}"/>
                  </a:ext>
                </a:extLst>
              </p:cNvPr>
              <p:cNvSpPr/>
              <p:nvPr/>
            </p:nvSpPr>
            <p:spPr bwMode="auto">
              <a:xfrm>
                <a:off x="4154" y="1854"/>
                <a:ext cx="11" cy="7"/>
              </a:xfrm>
              <a:custGeom>
                <a:gdLst>
                  <a:gd fmla="*/ 1 w 3" name="T0"/>
                  <a:gd fmla="*/ 0 h 2" name="T1"/>
                  <a:gd fmla="*/ 0 w 3" name="T2"/>
                  <a:gd fmla="*/ 1 h 2" name="T3"/>
                  <a:gd fmla="*/ 2 w 3" name="T4"/>
                  <a:gd fmla="*/ 2 h 2" name="T5"/>
                  <a:gd fmla="*/ 3 w 3" name="T6"/>
                  <a:gd fmla="*/ 2 h 2" name="T7"/>
                  <a:gd fmla="*/ 1 w 3" name="T8"/>
                  <a:gd fmla="*/ 0 h 2" name="T9"/>
                </a:gdLst>
                <a:cxnLst>
                  <a:cxn ang="0">
                    <a:pos x="T0" y="T1"/>
                  </a:cxn>
                  <a:cxn ang="0">
                    <a:pos x="T2" y="T3"/>
                  </a:cxn>
                  <a:cxn ang="0">
                    <a:pos x="T4" y="T5"/>
                  </a:cxn>
                  <a:cxn ang="0">
                    <a:pos x="T6" y="T7"/>
                  </a:cxn>
                  <a:cxn ang="0">
                    <a:pos x="T8" y="T9"/>
                  </a:cxn>
                </a:cxnLst>
                <a:rect b="b" l="0" r="r" t="0"/>
                <a:pathLst>
                  <a:path h="2" w="3">
                    <a:moveTo>
                      <a:pt x="1" y="0"/>
                    </a:moveTo>
                    <a:cubicBezTo>
                      <a:pt x="1" y="0"/>
                      <a:pt x="1" y="0"/>
                      <a:pt x="0" y="1"/>
                    </a:cubicBezTo>
                    <a:cubicBezTo>
                      <a:pt x="2" y="2"/>
                      <a:pt x="2" y="2"/>
                      <a:pt x="2" y="2"/>
                    </a:cubicBezTo>
                    <a:cubicBezTo>
                      <a:pt x="3" y="2"/>
                      <a:pt x="3" y="2"/>
                      <a:pt x="3" y="2"/>
                    </a:cubicBezTo>
                    <a:lnTo>
                      <a:pt x="1"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25" name="Freeform 717">
                <a:extLst>
                  <a:ext uri="{FF2B5EF4-FFF2-40B4-BE49-F238E27FC236}">
                    <a16:creationId xmlns:a16="http://schemas.microsoft.com/office/drawing/2014/main" id="{549A8263-9E40-4BCD-85E1-50AF9C5724ED}"/>
                  </a:ext>
                </a:extLst>
              </p:cNvPr>
              <p:cNvSpPr/>
              <p:nvPr/>
            </p:nvSpPr>
            <p:spPr bwMode="auto">
              <a:xfrm>
                <a:off x="4154" y="1857"/>
                <a:ext cx="7" cy="4"/>
              </a:xfrm>
              <a:custGeom>
                <a:gdLst>
                  <a:gd fmla="*/ 0 w 2" name="T0"/>
                  <a:gd fmla="*/ 0 h 1" name="T1"/>
                  <a:gd fmla="*/ 0 w 2" name="T2"/>
                  <a:gd fmla="*/ 0 h 1" name="T3"/>
                  <a:gd fmla="*/ 1 w 2" name="T4"/>
                  <a:gd fmla="*/ 1 h 1" name="T5"/>
                  <a:gd fmla="*/ 2 w 2" name="T6"/>
                  <a:gd fmla="*/ 1 h 1" name="T7"/>
                  <a:gd fmla="*/ 0 w 2" name="T8"/>
                  <a:gd fmla="*/ 0 h 1" name="T9"/>
                </a:gdLst>
                <a:cxnLst>
                  <a:cxn ang="0">
                    <a:pos x="T0" y="T1"/>
                  </a:cxn>
                  <a:cxn ang="0">
                    <a:pos x="T2" y="T3"/>
                  </a:cxn>
                  <a:cxn ang="0">
                    <a:pos x="T4" y="T5"/>
                  </a:cxn>
                  <a:cxn ang="0">
                    <a:pos x="T6" y="T7"/>
                  </a:cxn>
                  <a:cxn ang="0">
                    <a:pos x="T8" y="T9"/>
                  </a:cxn>
                </a:cxnLst>
                <a:rect b="b" l="0" r="r" t="0"/>
                <a:pathLst>
                  <a:path h="1" w="2">
                    <a:moveTo>
                      <a:pt x="0" y="0"/>
                    </a:moveTo>
                    <a:cubicBezTo>
                      <a:pt x="0" y="0"/>
                      <a:pt x="0" y="0"/>
                      <a:pt x="0" y="0"/>
                    </a:cubicBezTo>
                    <a:cubicBezTo>
                      <a:pt x="1" y="1"/>
                      <a:pt x="1" y="1"/>
                      <a:pt x="1" y="1"/>
                    </a:cubicBezTo>
                    <a:cubicBezTo>
                      <a:pt x="2" y="1"/>
                      <a:pt x="2" y="1"/>
                      <a:pt x="2" y="1"/>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26" name="Freeform 718">
                <a:extLst>
                  <a:ext uri="{FF2B5EF4-FFF2-40B4-BE49-F238E27FC236}">
                    <a16:creationId xmlns:a16="http://schemas.microsoft.com/office/drawing/2014/main" id="{0D29D2E3-528D-4CCD-99A8-18442CA41F98}"/>
                  </a:ext>
                </a:extLst>
              </p:cNvPr>
              <p:cNvSpPr/>
              <p:nvPr/>
            </p:nvSpPr>
            <p:spPr bwMode="auto">
              <a:xfrm>
                <a:off x="4150" y="1857"/>
                <a:ext cx="8" cy="4"/>
              </a:xfrm>
              <a:custGeom>
                <a:gdLst>
                  <a:gd fmla="*/ 1 w 2" name="T0"/>
                  <a:gd fmla="*/ 0 h 1" name="T1"/>
                  <a:gd fmla="*/ 0 w 2" name="T2"/>
                  <a:gd fmla="*/ 0 h 1" name="T3"/>
                  <a:gd fmla="*/ 1 w 2" name="T4"/>
                  <a:gd fmla="*/ 1 h 1" name="T5"/>
                  <a:gd fmla="*/ 2 w 2" name="T6"/>
                  <a:gd fmla="*/ 1 h 1" name="T7"/>
                  <a:gd fmla="*/ 1 w 2" name="T8"/>
                  <a:gd fmla="*/ 0 h 1" name="T9"/>
                </a:gdLst>
                <a:cxnLst>
                  <a:cxn ang="0">
                    <a:pos x="T0" y="T1"/>
                  </a:cxn>
                  <a:cxn ang="0">
                    <a:pos x="T2" y="T3"/>
                  </a:cxn>
                  <a:cxn ang="0">
                    <a:pos x="T4" y="T5"/>
                  </a:cxn>
                  <a:cxn ang="0">
                    <a:pos x="T6" y="T7"/>
                  </a:cxn>
                  <a:cxn ang="0">
                    <a:pos x="T8" y="T9"/>
                  </a:cxn>
                </a:cxnLst>
                <a:rect b="b" l="0" r="r" t="0"/>
                <a:pathLst>
                  <a:path h="1" w="2">
                    <a:moveTo>
                      <a:pt x="1" y="0"/>
                    </a:moveTo>
                    <a:cubicBezTo>
                      <a:pt x="0" y="0"/>
                      <a:pt x="0" y="0"/>
                      <a:pt x="0" y="0"/>
                    </a:cubicBezTo>
                    <a:cubicBezTo>
                      <a:pt x="1" y="1"/>
                      <a:pt x="1" y="1"/>
                      <a:pt x="1" y="1"/>
                    </a:cubicBezTo>
                    <a:cubicBezTo>
                      <a:pt x="2" y="1"/>
                      <a:pt x="2" y="1"/>
                      <a:pt x="2" y="1"/>
                    </a:cubicBezTo>
                    <a:lnTo>
                      <a:pt x="1"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27" name="Freeform 719">
                <a:extLst>
                  <a:ext uri="{FF2B5EF4-FFF2-40B4-BE49-F238E27FC236}">
                    <a16:creationId xmlns:a16="http://schemas.microsoft.com/office/drawing/2014/main" id="{5B009915-2E23-47FA-AB45-55716E1FC93E}"/>
                  </a:ext>
                </a:extLst>
              </p:cNvPr>
              <p:cNvSpPr/>
              <p:nvPr/>
            </p:nvSpPr>
            <p:spPr bwMode="auto">
              <a:xfrm>
                <a:off x="4146" y="1857"/>
                <a:ext cx="8" cy="4"/>
              </a:xfrm>
              <a:custGeom>
                <a:gdLst>
                  <a:gd fmla="*/ 1 w 2" name="T0"/>
                  <a:gd fmla="*/ 0 h 1" name="T1"/>
                  <a:gd fmla="*/ 0 w 2" name="T2"/>
                  <a:gd fmla="*/ 0 h 1" name="T3"/>
                  <a:gd fmla="*/ 1 w 2" name="T4"/>
                  <a:gd fmla="*/ 1 h 1" name="T5"/>
                  <a:gd fmla="*/ 2 w 2" name="T6"/>
                  <a:gd fmla="*/ 1 h 1" name="T7"/>
                  <a:gd fmla="*/ 1 w 2" name="T8"/>
                  <a:gd fmla="*/ 0 h 1" name="T9"/>
                </a:gdLst>
                <a:cxnLst>
                  <a:cxn ang="0">
                    <a:pos x="T0" y="T1"/>
                  </a:cxn>
                  <a:cxn ang="0">
                    <a:pos x="T2" y="T3"/>
                  </a:cxn>
                  <a:cxn ang="0">
                    <a:pos x="T4" y="T5"/>
                  </a:cxn>
                  <a:cxn ang="0">
                    <a:pos x="T6" y="T7"/>
                  </a:cxn>
                  <a:cxn ang="0">
                    <a:pos x="T8" y="T9"/>
                  </a:cxn>
                </a:cxnLst>
                <a:rect b="b" l="0" r="r" t="0"/>
                <a:pathLst>
                  <a:path h="1" w="2">
                    <a:moveTo>
                      <a:pt x="1" y="0"/>
                    </a:moveTo>
                    <a:cubicBezTo>
                      <a:pt x="0" y="0"/>
                      <a:pt x="0" y="0"/>
                      <a:pt x="0" y="0"/>
                    </a:cubicBezTo>
                    <a:cubicBezTo>
                      <a:pt x="1" y="1"/>
                      <a:pt x="1" y="1"/>
                      <a:pt x="1" y="1"/>
                    </a:cubicBezTo>
                    <a:cubicBezTo>
                      <a:pt x="2" y="1"/>
                      <a:pt x="2" y="1"/>
                      <a:pt x="2" y="1"/>
                    </a:cubicBezTo>
                    <a:lnTo>
                      <a:pt x="1"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28" name="Freeform 720">
                <a:extLst>
                  <a:ext uri="{FF2B5EF4-FFF2-40B4-BE49-F238E27FC236}">
                    <a16:creationId xmlns:a16="http://schemas.microsoft.com/office/drawing/2014/main" id="{4CE441F8-8873-4B0A-BB78-C0776C15A2BB}"/>
                  </a:ext>
                </a:extLst>
              </p:cNvPr>
              <p:cNvSpPr/>
              <p:nvPr/>
            </p:nvSpPr>
            <p:spPr bwMode="auto">
              <a:xfrm>
                <a:off x="4143" y="1857"/>
                <a:ext cx="7" cy="4"/>
              </a:xfrm>
              <a:custGeom>
                <a:gdLst>
                  <a:gd fmla="*/ 1 w 2" name="T0"/>
                  <a:gd fmla="*/ 0 h 1" name="T1"/>
                  <a:gd fmla="*/ 0 w 2" name="T2"/>
                  <a:gd fmla="*/ 0 h 1" name="T3"/>
                  <a:gd fmla="*/ 1 w 2" name="T4"/>
                  <a:gd fmla="*/ 1 h 1" name="T5"/>
                  <a:gd fmla="*/ 2 w 2" name="T6"/>
                  <a:gd fmla="*/ 1 h 1" name="T7"/>
                  <a:gd fmla="*/ 1 w 2" name="T8"/>
                  <a:gd fmla="*/ 0 h 1" name="T9"/>
                </a:gdLst>
                <a:cxnLst>
                  <a:cxn ang="0">
                    <a:pos x="T0" y="T1"/>
                  </a:cxn>
                  <a:cxn ang="0">
                    <a:pos x="T2" y="T3"/>
                  </a:cxn>
                  <a:cxn ang="0">
                    <a:pos x="T4" y="T5"/>
                  </a:cxn>
                  <a:cxn ang="0">
                    <a:pos x="T6" y="T7"/>
                  </a:cxn>
                  <a:cxn ang="0">
                    <a:pos x="T8" y="T9"/>
                  </a:cxn>
                </a:cxnLst>
                <a:rect b="b" l="0" r="r" t="0"/>
                <a:pathLst>
                  <a:path h="1" w="2">
                    <a:moveTo>
                      <a:pt x="1" y="0"/>
                    </a:moveTo>
                    <a:cubicBezTo>
                      <a:pt x="0" y="0"/>
                      <a:pt x="0" y="0"/>
                      <a:pt x="0" y="0"/>
                    </a:cubicBezTo>
                    <a:cubicBezTo>
                      <a:pt x="1" y="1"/>
                      <a:pt x="1" y="1"/>
                      <a:pt x="1" y="1"/>
                    </a:cubicBezTo>
                    <a:cubicBezTo>
                      <a:pt x="2" y="1"/>
                      <a:pt x="2" y="1"/>
                      <a:pt x="2" y="1"/>
                    </a:cubicBezTo>
                    <a:lnTo>
                      <a:pt x="1"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29" name="Freeform 721">
                <a:extLst>
                  <a:ext uri="{FF2B5EF4-FFF2-40B4-BE49-F238E27FC236}">
                    <a16:creationId xmlns:a16="http://schemas.microsoft.com/office/drawing/2014/main" id="{30357BEE-BA0F-4844-A029-A864B72CADAA}"/>
                  </a:ext>
                </a:extLst>
              </p:cNvPr>
              <p:cNvSpPr/>
              <p:nvPr/>
            </p:nvSpPr>
            <p:spPr bwMode="auto">
              <a:xfrm>
                <a:off x="4135" y="1857"/>
                <a:ext cx="11" cy="4"/>
              </a:xfrm>
              <a:custGeom>
                <a:gdLst>
                  <a:gd fmla="*/ 2 w 3" name="T0"/>
                  <a:gd fmla="*/ 0 h 1" name="T1"/>
                  <a:gd fmla="*/ 0 w 3" name="T2"/>
                  <a:gd fmla="*/ 0 h 1" name="T3"/>
                  <a:gd fmla="*/ 2 w 3" name="T4"/>
                  <a:gd fmla="*/ 1 h 1" name="T5"/>
                  <a:gd fmla="*/ 3 w 3" name="T6"/>
                  <a:gd fmla="*/ 1 h 1" name="T7"/>
                  <a:gd fmla="*/ 2 w 3" name="T8"/>
                  <a:gd fmla="*/ 0 h 1" name="T9"/>
                </a:gdLst>
                <a:cxnLst>
                  <a:cxn ang="0">
                    <a:pos x="T0" y="T1"/>
                  </a:cxn>
                  <a:cxn ang="0">
                    <a:pos x="T2" y="T3"/>
                  </a:cxn>
                  <a:cxn ang="0">
                    <a:pos x="T4" y="T5"/>
                  </a:cxn>
                  <a:cxn ang="0">
                    <a:pos x="T6" y="T7"/>
                  </a:cxn>
                  <a:cxn ang="0">
                    <a:pos x="T8" y="T9"/>
                  </a:cxn>
                </a:cxnLst>
                <a:rect b="b" l="0" r="r" t="0"/>
                <a:pathLst>
                  <a:path h="1" w="3">
                    <a:moveTo>
                      <a:pt x="2" y="0"/>
                    </a:moveTo>
                    <a:cubicBezTo>
                      <a:pt x="1" y="0"/>
                      <a:pt x="1" y="0"/>
                      <a:pt x="0" y="0"/>
                    </a:cubicBezTo>
                    <a:cubicBezTo>
                      <a:pt x="2" y="1"/>
                      <a:pt x="2" y="1"/>
                      <a:pt x="2" y="1"/>
                    </a:cubicBezTo>
                    <a:cubicBezTo>
                      <a:pt x="3" y="1"/>
                      <a:pt x="3" y="1"/>
                      <a:pt x="3" y="1"/>
                    </a:cubicBezTo>
                    <a:lnTo>
                      <a:pt x="2"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30" name="Freeform 722">
                <a:extLst>
                  <a:ext uri="{FF2B5EF4-FFF2-40B4-BE49-F238E27FC236}">
                    <a16:creationId xmlns:a16="http://schemas.microsoft.com/office/drawing/2014/main" id="{8C3A2AB0-0A55-456C-83F5-ECDB15CE3B32}"/>
                  </a:ext>
                </a:extLst>
              </p:cNvPr>
              <p:cNvSpPr/>
              <p:nvPr/>
            </p:nvSpPr>
            <p:spPr bwMode="auto">
              <a:xfrm>
                <a:off x="4131" y="1857"/>
                <a:ext cx="12" cy="4"/>
              </a:xfrm>
              <a:custGeom>
                <a:gdLst>
                  <a:gd fmla="*/ 1 w 3" name="T0"/>
                  <a:gd fmla="*/ 0 h 1" name="T1"/>
                  <a:gd fmla="*/ 0 w 3" name="T2"/>
                  <a:gd fmla="*/ 0 h 1" name="T3"/>
                  <a:gd fmla="*/ 2 w 3" name="T4"/>
                  <a:gd fmla="*/ 1 h 1" name="T5"/>
                  <a:gd fmla="*/ 3 w 3" name="T6"/>
                  <a:gd fmla="*/ 1 h 1" name="T7"/>
                  <a:gd fmla="*/ 1 w 3" name="T8"/>
                  <a:gd fmla="*/ 0 h 1" name="T9"/>
                </a:gdLst>
                <a:cxnLst>
                  <a:cxn ang="0">
                    <a:pos x="T0" y="T1"/>
                  </a:cxn>
                  <a:cxn ang="0">
                    <a:pos x="T2" y="T3"/>
                  </a:cxn>
                  <a:cxn ang="0">
                    <a:pos x="T4" y="T5"/>
                  </a:cxn>
                  <a:cxn ang="0">
                    <a:pos x="T6" y="T7"/>
                  </a:cxn>
                  <a:cxn ang="0">
                    <a:pos x="T8" y="T9"/>
                  </a:cxn>
                </a:cxnLst>
                <a:rect b="b" l="0" r="r" t="0"/>
                <a:pathLst>
                  <a:path h="1" w="3">
                    <a:moveTo>
                      <a:pt x="1" y="0"/>
                    </a:moveTo>
                    <a:cubicBezTo>
                      <a:pt x="1" y="0"/>
                      <a:pt x="1" y="0"/>
                      <a:pt x="0" y="0"/>
                    </a:cubicBezTo>
                    <a:cubicBezTo>
                      <a:pt x="2" y="1"/>
                      <a:pt x="2" y="1"/>
                      <a:pt x="2" y="1"/>
                    </a:cubicBezTo>
                    <a:cubicBezTo>
                      <a:pt x="3" y="1"/>
                      <a:pt x="3" y="1"/>
                      <a:pt x="3" y="1"/>
                    </a:cubicBezTo>
                    <a:lnTo>
                      <a:pt x="1"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31" name="Freeform 723">
                <a:extLst>
                  <a:ext uri="{FF2B5EF4-FFF2-40B4-BE49-F238E27FC236}">
                    <a16:creationId xmlns:a16="http://schemas.microsoft.com/office/drawing/2014/main" id="{4557CC3E-6E83-4402-823F-6E419F90515F}"/>
                  </a:ext>
                </a:extLst>
              </p:cNvPr>
              <p:cNvSpPr/>
              <p:nvPr/>
            </p:nvSpPr>
            <p:spPr bwMode="auto">
              <a:xfrm>
                <a:off x="4127" y="1857"/>
                <a:ext cx="12" cy="4"/>
              </a:xfrm>
              <a:custGeom>
                <a:gdLst>
                  <a:gd fmla="*/ 1 w 3" name="T0"/>
                  <a:gd fmla="*/ 0 h 1" name="T1"/>
                  <a:gd fmla="*/ 0 w 3" name="T2"/>
                  <a:gd fmla="*/ 0 h 1" name="T3"/>
                  <a:gd fmla="*/ 2 w 3" name="T4"/>
                  <a:gd fmla="*/ 1 h 1" name="T5"/>
                  <a:gd fmla="*/ 3 w 3" name="T6"/>
                  <a:gd fmla="*/ 1 h 1" name="T7"/>
                  <a:gd fmla="*/ 1 w 3" name="T8"/>
                  <a:gd fmla="*/ 0 h 1" name="T9"/>
                </a:gdLst>
                <a:cxnLst>
                  <a:cxn ang="0">
                    <a:pos x="T0" y="T1"/>
                  </a:cxn>
                  <a:cxn ang="0">
                    <a:pos x="T2" y="T3"/>
                  </a:cxn>
                  <a:cxn ang="0">
                    <a:pos x="T4" y="T5"/>
                  </a:cxn>
                  <a:cxn ang="0">
                    <a:pos x="T6" y="T7"/>
                  </a:cxn>
                  <a:cxn ang="0">
                    <a:pos x="T8" y="T9"/>
                  </a:cxn>
                </a:cxnLst>
                <a:rect b="b" l="0" r="r" t="0"/>
                <a:pathLst>
                  <a:path h="1" w="3">
                    <a:moveTo>
                      <a:pt x="1" y="0"/>
                    </a:moveTo>
                    <a:cubicBezTo>
                      <a:pt x="1" y="0"/>
                      <a:pt x="1" y="0"/>
                      <a:pt x="0" y="0"/>
                    </a:cubicBezTo>
                    <a:cubicBezTo>
                      <a:pt x="2" y="1"/>
                      <a:pt x="2" y="1"/>
                      <a:pt x="2" y="1"/>
                    </a:cubicBezTo>
                    <a:cubicBezTo>
                      <a:pt x="2" y="1"/>
                      <a:pt x="3" y="1"/>
                      <a:pt x="3" y="1"/>
                    </a:cubicBezTo>
                    <a:lnTo>
                      <a:pt x="1"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32" name="Freeform 724">
                <a:extLst>
                  <a:ext uri="{FF2B5EF4-FFF2-40B4-BE49-F238E27FC236}">
                    <a16:creationId xmlns:a16="http://schemas.microsoft.com/office/drawing/2014/main" id="{3CE2805E-778E-4520-A556-D239627118B5}"/>
                  </a:ext>
                </a:extLst>
              </p:cNvPr>
              <p:cNvSpPr/>
              <p:nvPr/>
            </p:nvSpPr>
            <p:spPr bwMode="auto">
              <a:xfrm>
                <a:off x="4124" y="1857"/>
                <a:ext cx="11" cy="4"/>
              </a:xfrm>
              <a:custGeom>
                <a:gdLst>
                  <a:gd fmla="*/ 1 w 3" name="T0"/>
                  <a:gd fmla="*/ 0 h 1" name="T1"/>
                  <a:gd fmla="*/ 0 w 3" name="T2"/>
                  <a:gd fmla="*/ 0 h 1" name="T3"/>
                  <a:gd fmla="*/ 2 w 3" name="T4"/>
                  <a:gd fmla="*/ 1 h 1" name="T5"/>
                  <a:gd fmla="*/ 3 w 3" name="T6"/>
                  <a:gd fmla="*/ 1 h 1" name="T7"/>
                  <a:gd fmla="*/ 1 w 3" name="T8"/>
                  <a:gd fmla="*/ 0 h 1" name="T9"/>
                </a:gdLst>
                <a:cxnLst>
                  <a:cxn ang="0">
                    <a:pos x="T0" y="T1"/>
                  </a:cxn>
                  <a:cxn ang="0">
                    <a:pos x="T2" y="T3"/>
                  </a:cxn>
                  <a:cxn ang="0">
                    <a:pos x="T4" y="T5"/>
                  </a:cxn>
                  <a:cxn ang="0">
                    <a:pos x="T6" y="T7"/>
                  </a:cxn>
                  <a:cxn ang="0">
                    <a:pos x="T8" y="T9"/>
                  </a:cxn>
                </a:cxnLst>
                <a:rect b="b" l="0" r="r" t="0"/>
                <a:pathLst>
                  <a:path h="1" w="3">
                    <a:moveTo>
                      <a:pt x="1" y="0"/>
                    </a:moveTo>
                    <a:cubicBezTo>
                      <a:pt x="1" y="0"/>
                      <a:pt x="0" y="0"/>
                      <a:pt x="0" y="0"/>
                    </a:cubicBezTo>
                    <a:cubicBezTo>
                      <a:pt x="2" y="1"/>
                      <a:pt x="2" y="1"/>
                      <a:pt x="2" y="1"/>
                    </a:cubicBezTo>
                    <a:cubicBezTo>
                      <a:pt x="2" y="1"/>
                      <a:pt x="3" y="1"/>
                      <a:pt x="3" y="1"/>
                    </a:cubicBezTo>
                    <a:lnTo>
                      <a:pt x="1"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33" name="Freeform 725">
                <a:extLst>
                  <a:ext uri="{FF2B5EF4-FFF2-40B4-BE49-F238E27FC236}">
                    <a16:creationId xmlns:a16="http://schemas.microsoft.com/office/drawing/2014/main" id="{9BB56747-AC4F-4182-9A93-DCE04B87E769}"/>
                  </a:ext>
                </a:extLst>
              </p:cNvPr>
              <p:cNvSpPr/>
              <p:nvPr/>
            </p:nvSpPr>
            <p:spPr bwMode="auto">
              <a:xfrm>
                <a:off x="4116" y="1854"/>
                <a:ext cx="15" cy="7"/>
              </a:xfrm>
              <a:custGeom>
                <a:gdLst>
                  <a:gd fmla="*/ 2 w 4" name="T0"/>
                  <a:gd fmla="*/ 1 h 2" name="T1"/>
                  <a:gd fmla="*/ 0 w 4" name="T2"/>
                  <a:gd fmla="*/ 0 h 2" name="T3"/>
                  <a:gd fmla="*/ 2 w 4" name="T4"/>
                  <a:gd fmla="*/ 1 h 2" name="T5"/>
                  <a:gd fmla="*/ 4 w 4" name="T6"/>
                  <a:gd fmla="*/ 2 h 2" name="T7"/>
                  <a:gd fmla="*/ 2 w 4" name="T8"/>
                  <a:gd fmla="*/ 1 h 2" name="T9"/>
                </a:gdLst>
                <a:cxnLst>
                  <a:cxn ang="0">
                    <a:pos x="T0" y="T1"/>
                  </a:cxn>
                  <a:cxn ang="0">
                    <a:pos x="T2" y="T3"/>
                  </a:cxn>
                  <a:cxn ang="0">
                    <a:pos x="T4" y="T5"/>
                  </a:cxn>
                  <a:cxn ang="0">
                    <a:pos x="T6" y="T7"/>
                  </a:cxn>
                  <a:cxn ang="0">
                    <a:pos x="T8" y="T9"/>
                  </a:cxn>
                </a:cxnLst>
                <a:rect b="b" l="0" r="r" t="0"/>
                <a:pathLst>
                  <a:path h="2" w="4">
                    <a:moveTo>
                      <a:pt x="2" y="1"/>
                    </a:moveTo>
                    <a:cubicBezTo>
                      <a:pt x="1" y="1"/>
                      <a:pt x="1" y="0"/>
                      <a:pt x="0" y="0"/>
                    </a:cubicBezTo>
                    <a:cubicBezTo>
                      <a:pt x="2" y="1"/>
                      <a:pt x="2" y="1"/>
                      <a:pt x="2" y="1"/>
                    </a:cubicBezTo>
                    <a:cubicBezTo>
                      <a:pt x="3" y="2"/>
                      <a:pt x="3" y="2"/>
                      <a:pt x="4" y="2"/>
                    </a:cubicBezTo>
                    <a:lnTo>
                      <a:pt x="2" y="1"/>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34" name="Freeform 726">
                <a:extLst>
                  <a:ext uri="{FF2B5EF4-FFF2-40B4-BE49-F238E27FC236}">
                    <a16:creationId xmlns:a16="http://schemas.microsoft.com/office/drawing/2014/main" id="{D95F935C-2001-4A97-9A12-B8A1EC05CBB1}"/>
                  </a:ext>
                </a:extLst>
              </p:cNvPr>
              <p:cNvSpPr/>
              <p:nvPr/>
            </p:nvSpPr>
            <p:spPr bwMode="auto">
              <a:xfrm>
                <a:off x="4109" y="1850"/>
                <a:ext cx="15" cy="7"/>
              </a:xfrm>
              <a:custGeom>
                <a:gdLst>
                  <a:gd fmla="*/ 2 w 4" name="T0"/>
                  <a:gd fmla="*/ 1 h 2" name="T1"/>
                  <a:gd fmla="*/ 0 w 4" name="T2"/>
                  <a:gd fmla="*/ 0 h 2" name="T3"/>
                  <a:gd fmla="*/ 1 w 4" name="T4"/>
                  <a:gd fmla="*/ 1 h 2" name="T5"/>
                  <a:gd fmla="*/ 4 w 4" name="T6"/>
                  <a:gd fmla="*/ 2 h 2" name="T7"/>
                  <a:gd fmla="*/ 2 w 4" name="T8"/>
                  <a:gd fmla="*/ 1 h 2" name="T9"/>
                </a:gdLst>
                <a:cxnLst>
                  <a:cxn ang="0">
                    <a:pos x="T0" y="T1"/>
                  </a:cxn>
                  <a:cxn ang="0">
                    <a:pos x="T2" y="T3"/>
                  </a:cxn>
                  <a:cxn ang="0">
                    <a:pos x="T4" y="T5"/>
                  </a:cxn>
                  <a:cxn ang="0">
                    <a:pos x="T6" y="T7"/>
                  </a:cxn>
                  <a:cxn ang="0">
                    <a:pos x="T8" y="T9"/>
                  </a:cxn>
                </a:cxnLst>
                <a:rect b="b" l="0" r="r" t="0"/>
                <a:pathLst>
                  <a:path h="2" w="4">
                    <a:moveTo>
                      <a:pt x="2" y="1"/>
                    </a:moveTo>
                    <a:cubicBezTo>
                      <a:pt x="1" y="1"/>
                      <a:pt x="0" y="0"/>
                      <a:pt x="0" y="0"/>
                    </a:cubicBezTo>
                    <a:cubicBezTo>
                      <a:pt x="1" y="1"/>
                      <a:pt x="1" y="1"/>
                      <a:pt x="1" y="1"/>
                    </a:cubicBezTo>
                    <a:cubicBezTo>
                      <a:pt x="2" y="2"/>
                      <a:pt x="3" y="2"/>
                      <a:pt x="4" y="2"/>
                    </a:cubicBezTo>
                    <a:lnTo>
                      <a:pt x="2" y="1"/>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35" name="Freeform 727">
                <a:extLst>
                  <a:ext uri="{FF2B5EF4-FFF2-40B4-BE49-F238E27FC236}">
                    <a16:creationId xmlns:a16="http://schemas.microsoft.com/office/drawing/2014/main" id="{19E62FF5-B905-4C87-A431-46EA62EFBB58}"/>
                  </a:ext>
                </a:extLst>
              </p:cNvPr>
              <p:cNvSpPr/>
              <p:nvPr/>
            </p:nvSpPr>
            <p:spPr bwMode="auto">
              <a:xfrm>
                <a:off x="4120" y="1831"/>
                <a:ext cx="60" cy="15"/>
              </a:xfrm>
              <a:custGeom>
                <a:gdLst>
                  <a:gd fmla="*/ 14 w 16" name="T0"/>
                  <a:gd fmla="*/ 0 h 4" name="T1"/>
                  <a:gd fmla="*/ 0 w 16" name="T2"/>
                  <a:gd fmla="*/ 0 h 4" name="T3"/>
                  <a:gd fmla="*/ 1 w 16" name="T4"/>
                  <a:gd fmla="*/ 2 h 4" name="T5"/>
                  <a:gd fmla="*/ 16 w 16" name="T6"/>
                  <a:gd fmla="*/ 2 h 4" name="T7"/>
                  <a:gd fmla="*/ 14 w 16" name="T8"/>
                  <a:gd fmla="*/ 0 h 4" name="T9"/>
                </a:gdLst>
                <a:cxnLst>
                  <a:cxn ang="0">
                    <a:pos x="T0" y="T1"/>
                  </a:cxn>
                  <a:cxn ang="0">
                    <a:pos x="T2" y="T3"/>
                  </a:cxn>
                  <a:cxn ang="0">
                    <a:pos x="T4" y="T5"/>
                  </a:cxn>
                  <a:cxn ang="0">
                    <a:pos x="T6" y="T7"/>
                  </a:cxn>
                  <a:cxn ang="0">
                    <a:pos x="T8" y="T9"/>
                  </a:cxn>
                </a:cxnLst>
                <a:rect b="b" l="0" r="r" t="0"/>
                <a:pathLst>
                  <a:path h="4" w="16">
                    <a:moveTo>
                      <a:pt x="14" y="0"/>
                    </a:moveTo>
                    <a:cubicBezTo>
                      <a:pt x="8" y="3"/>
                      <a:pt x="3" y="3"/>
                      <a:pt x="0" y="0"/>
                    </a:cubicBezTo>
                    <a:cubicBezTo>
                      <a:pt x="1" y="2"/>
                      <a:pt x="1" y="2"/>
                      <a:pt x="1" y="2"/>
                    </a:cubicBezTo>
                    <a:cubicBezTo>
                      <a:pt x="5" y="4"/>
                      <a:pt x="10" y="4"/>
                      <a:pt x="16" y="2"/>
                    </a:cubicBezTo>
                    <a:cubicBezTo>
                      <a:pt x="15" y="1"/>
                      <a:pt x="14" y="1"/>
                      <a:pt x="14" y="0"/>
                    </a:cubicBez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36" name="Freeform 728">
                <a:extLst>
                  <a:ext uri="{FF2B5EF4-FFF2-40B4-BE49-F238E27FC236}">
                    <a16:creationId xmlns:a16="http://schemas.microsoft.com/office/drawing/2014/main" id="{6C4A5153-11E0-4284-AB49-A34DAC49DB95}"/>
                  </a:ext>
                </a:extLst>
              </p:cNvPr>
              <p:cNvSpPr/>
              <p:nvPr/>
            </p:nvSpPr>
            <p:spPr bwMode="auto">
              <a:xfrm>
                <a:off x="4169" y="1831"/>
                <a:ext cx="11" cy="8"/>
              </a:xfrm>
              <a:custGeom>
                <a:gdLst>
                  <a:gd fmla="*/ 1 w 3" name="T0"/>
                  <a:gd fmla="*/ 0 h 2" name="T1"/>
                  <a:gd fmla="*/ 0 w 3" name="T2"/>
                  <a:gd fmla="*/ 1 h 2" name="T3"/>
                  <a:gd fmla="*/ 2 w 3" name="T4"/>
                  <a:gd fmla="*/ 2 h 2" name="T5"/>
                  <a:gd fmla="*/ 3 w 3" name="T6"/>
                  <a:gd fmla="*/ 2 h 2" name="T7"/>
                  <a:gd fmla="*/ 1 w 3" name="T8"/>
                  <a:gd fmla="*/ 0 h 2" name="T9"/>
                </a:gdLst>
                <a:cxnLst>
                  <a:cxn ang="0">
                    <a:pos x="T0" y="T1"/>
                  </a:cxn>
                  <a:cxn ang="0">
                    <a:pos x="T2" y="T3"/>
                  </a:cxn>
                  <a:cxn ang="0">
                    <a:pos x="T4" y="T5"/>
                  </a:cxn>
                  <a:cxn ang="0">
                    <a:pos x="T6" y="T7"/>
                  </a:cxn>
                  <a:cxn ang="0">
                    <a:pos x="T8" y="T9"/>
                  </a:cxn>
                </a:cxnLst>
                <a:rect b="b" l="0" r="r" t="0"/>
                <a:pathLst>
                  <a:path h="2" w="3">
                    <a:moveTo>
                      <a:pt x="1" y="0"/>
                    </a:moveTo>
                    <a:cubicBezTo>
                      <a:pt x="1" y="1"/>
                      <a:pt x="0" y="1"/>
                      <a:pt x="0" y="1"/>
                    </a:cubicBezTo>
                    <a:cubicBezTo>
                      <a:pt x="2" y="2"/>
                      <a:pt x="2" y="2"/>
                      <a:pt x="2" y="2"/>
                    </a:cubicBezTo>
                    <a:cubicBezTo>
                      <a:pt x="2" y="2"/>
                      <a:pt x="2" y="2"/>
                      <a:pt x="3" y="2"/>
                    </a:cubicBezTo>
                    <a:lnTo>
                      <a:pt x="1"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37" name="Freeform 729">
                <a:extLst>
                  <a:ext uri="{FF2B5EF4-FFF2-40B4-BE49-F238E27FC236}">
                    <a16:creationId xmlns:a16="http://schemas.microsoft.com/office/drawing/2014/main" id="{75F6BEBE-FE38-419E-9EC2-55D96FBB4798}"/>
                  </a:ext>
                </a:extLst>
              </p:cNvPr>
              <p:cNvSpPr/>
              <p:nvPr/>
            </p:nvSpPr>
            <p:spPr bwMode="auto">
              <a:xfrm>
                <a:off x="4165" y="1835"/>
                <a:ext cx="11" cy="4"/>
              </a:xfrm>
              <a:custGeom>
                <a:gdLst>
                  <a:gd fmla="*/ 1 w 3" name="T0"/>
                  <a:gd fmla="*/ 0 h 1" name="T1"/>
                  <a:gd fmla="*/ 0 w 3" name="T2"/>
                  <a:gd fmla="*/ 0 h 1" name="T3"/>
                  <a:gd fmla="*/ 2 w 3" name="T4"/>
                  <a:gd fmla="*/ 1 h 1" name="T5"/>
                  <a:gd fmla="*/ 3 w 3" name="T6"/>
                  <a:gd fmla="*/ 1 h 1" name="T7"/>
                  <a:gd fmla="*/ 1 w 3" name="T8"/>
                  <a:gd fmla="*/ 0 h 1" name="T9"/>
                </a:gdLst>
                <a:cxnLst>
                  <a:cxn ang="0">
                    <a:pos x="T0" y="T1"/>
                  </a:cxn>
                  <a:cxn ang="0">
                    <a:pos x="T2" y="T3"/>
                  </a:cxn>
                  <a:cxn ang="0">
                    <a:pos x="T4" y="T5"/>
                  </a:cxn>
                  <a:cxn ang="0">
                    <a:pos x="T6" y="T7"/>
                  </a:cxn>
                  <a:cxn ang="0">
                    <a:pos x="T8" y="T9"/>
                  </a:cxn>
                </a:cxnLst>
                <a:rect b="b" l="0" r="r" t="0"/>
                <a:pathLst>
                  <a:path h="1" w="3">
                    <a:moveTo>
                      <a:pt x="1" y="0"/>
                    </a:moveTo>
                    <a:cubicBezTo>
                      <a:pt x="1" y="0"/>
                      <a:pt x="1" y="0"/>
                      <a:pt x="0" y="0"/>
                    </a:cubicBezTo>
                    <a:cubicBezTo>
                      <a:pt x="2" y="1"/>
                      <a:pt x="2" y="1"/>
                      <a:pt x="2" y="1"/>
                    </a:cubicBezTo>
                    <a:cubicBezTo>
                      <a:pt x="3" y="1"/>
                      <a:pt x="3" y="1"/>
                      <a:pt x="3" y="1"/>
                    </a:cubicBezTo>
                    <a:lnTo>
                      <a:pt x="1"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38" name="Freeform 730">
                <a:extLst>
                  <a:ext uri="{FF2B5EF4-FFF2-40B4-BE49-F238E27FC236}">
                    <a16:creationId xmlns:a16="http://schemas.microsoft.com/office/drawing/2014/main" id="{52BDC02D-4C9D-4FC2-AB6E-9F2BA4257DD9}"/>
                  </a:ext>
                </a:extLst>
              </p:cNvPr>
              <p:cNvSpPr/>
              <p:nvPr/>
            </p:nvSpPr>
            <p:spPr bwMode="auto">
              <a:xfrm>
                <a:off x="4165" y="1835"/>
                <a:ext cx="8" cy="7"/>
              </a:xfrm>
              <a:custGeom>
                <a:gdLst>
                  <a:gd fmla="*/ 0 w 2" name="T0"/>
                  <a:gd fmla="*/ 0 h 2" name="T1"/>
                  <a:gd fmla="*/ 0 w 2" name="T2"/>
                  <a:gd fmla="*/ 0 h 2" name="T3"/>
                  <a:gd fmla="*/ 2 w 2" name="T4"/>
                  <a:gd fmla="*/ 2 h 2" name="T5"/>
                  <a:gd fmla="*/ 2 w 2" name="T6"/>
                  <a:gd fmla="*/ 1 h 2" name="T7"/>
                  <a:gd fmla="*/ 0 w 2" name="T8"/>
                  <a:gd fmla="*/ 0 h 2" name="T9"/>
                </a:gdLst>
                <a:cxnLst>
                  <a:cxn ang="0">
                    <a:pos x="T0" y="T1"/>
                  </a:cxn>
                  <a:cxn ang="0">
                    <a:pos x="T2" y="T3"/>
                  </a:cxn>
                  <a:cxn ang="0">
                    <a:pos x="T4" y="T5"/>
                  </a:cxn>
                  <a:cxn ang="0">
                    <a:pos x="T6" y="T7"/>
                  </a:cxn>
                  <a:cxn ang="0">
                    <a:pos x="T8" y="T9"/>
                  </a:cxn>
                </a:cxnLst>
                <a:rect b="b" l="0" r="r" t="0"/>
                <a:pathLst>
                  <a:path h="2" w="2">
                    <a:moveTo>
                      <a:pt x="0" y="0"/>
                    </a:moveTo>
                    <a:cubicBezTo>
                      <a:pt x="0" y="0"/>
                      <a:pt x="0" y="0"/>
                      <a:pt x="0" y="0"/>
                    </a:cubicBezTo>
                    <a:cubicBezTo>
                      <a:pt x="2" y="2"/>
                      <a:pt x="2" y="2"/>
                      <a:pt x="2" y="2"/>
                    </a:cubicBezTo>
                    <a:cubicBezTo>
                      <a:pt x="2" y="1"/>
                      <a:pt x="2" y="1"/>
                      <a:pt x="2" y="1"/>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39" name="Freeform 731">
                <a:extLst>
                  <a:ext uri="{FF2B5EF4-FFF2-40B4-BE49-F238E27FC236}">
                    <a16:creationId xmlns:a16="http://schemas.microsoft.com/office/drawing/2014/main" id="{35D60898-A61E-4527-93C1-EEA243658F0E}"/>
                  </a:ext>
                </a:extLst>
              </p:cNvPr>
              <p:cNvSpPr/>
              <p:nvPr/>
            </p:nvSpPr>
            <p:spPr bwMode="auto">
              <a:xfrm>
                <a:off x="4161" y="1835"/>
                <a:ext cx="12" cy="7"/>
              </a:xfrm>
              <a:custGeom>
                <a:gdLst>
                  <a:gd fmla="*/ 1 w 3" name="T0"/>
                  <a:gd fmla="*/ 0 h 2" name="T1"/>
                  <a:gd fmla="*/ 0 w 3" name="T2"/>
                  <a:gd fmla="*/ 1 h 2" name="T3"/>
                  <a:gd fmla="*/ 2 w 3" name="T4"/>
                  <a:gd fmla="*/ 2 h 2" name="T5"/>
                  <a:gd fmla="*/ 3 w 3" name="T6"/>
                  <a:gd fmla="*/ 2 h 2" name="T7"/>
                  <a:gd fmla="*/ 1 w 3" name="T8"/>
                  <a:gd fmla="*/ 0 h 2" name="T9"/>
                </a:gdLst>
                <a:cxnLst>
                  <a:cxn ang="0">
                    <a:pos x="T0" y="T1"/>
                  </a:cxn>
                  <a:cxn ang="0">
                    <a:pos x="T2" y="T3"/>
                  </a:cxn>
                  <a:cxn ang="0">
                    <a:pos x="T4" y="T5"/>
                  </a:cxn>
                  <a:cxn ang="0">
                    <a:pos x="T6" y="T7"/>
                  </a:cxn>
                  <a:cxn ang="0">
                    <a:pos x="T8" y="T9"/>
                  </a:cxn>
                </a:cxnLst>
                <a:rect b="b" l="0" r="r" t="0"/>
                <a:pathLst>
                  <a:path h="2" w="3">
                    <a:moveTo>
                      <a:pt x="1" y="0"/>
                    </a:moveTo>
                    <a:cubicBezTo>
                      <a:pt x="0" y="0"/>
                      <a:pt x="0" y="1"/>
                      <a:pt x="0" y="1"/>
                    </a:cubicBezTo>
                    <a:cubicBezTo>
                      <a:pt x="2" y="2"/>
                      <a:pt x="2" y="2"/>
                      <a:pt x="2" y="2"/>
                    </a:cubicBezTo>
                    <a:cubicBezTo>
                      <a:pt x="2" y="2"/>
                      <a:pt x="2" y="2"/>
                      <a:pt x="3" y="2"/>
                    </a:cubicBezTo>
                    <a:lnTo>
                      <a:pt x="1"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40" name="Freeform 732">
                <a:extLst>
                  <a:ext uri="{FF2B5EF4-FFF2-40B4-BE49-F238E27FC236}">
                    <a16:creationId xmlns:a16="http://schemas.microsoft.com/office/drawing/2014/main" id="{A33B34B0-AEAD-4CFE-8E3F-C23A2243D9C3}"/>
                  </a:ext>
                </a:extLst>
              </p:cNvPr>
              <p:cNvSpPr/>
              <p:nvPr/>
            </p:nvSpPr>
            <p:spPr bwMode="auto">
              <a:xfrm>
                <a:off x="4158" y="1839"/>
                <a:ext cx="11" cy="3"/>
              </a:xfrm>
              <a:custGeom>
                <a:gdLst>
                  <a:gd fmla="*/ 1 w 3" name="T0"/>
                  <a:gd fmla="*/ 0 h 1" name="T1"/>
                  <a:gd fmla="*/ 0 w 3" name="T2"/>
                  <a:gd fmla="*/ 0 h 1" name="T3"/>
                  <a:gd fmla="*/ 2 w 3" name="T4"/>
                  <a:gd fmla="*/ 1 h 1" name="T5"/>
                  <a:gd fmla="*/ 3 w 3" name="T6"/>
                  <a:gd fmla="*/ 1 h 1" name="T7"/>
                  <a:gd fmla="*/ 1 w 3" name="T8"/>
                  <a:gd fmla="*/ 0 h 1" name="T9"/>
                </a:gdLst>
                <a:cxnLst>
                  <a:cxn ang="0">
                    <a:pos x="T0" y="T1"/>
                  </a:cxn>
                  <a:cxn ang="0">
                    <a:pos x="T2" y="T3"/>
                  </a:cxn>
                  <a:cxn ang="0">
                    <a:pos x="T4" y="T5"/>
                  </a:cxn>
                  <a:cxn ang="0">
                    <a:pos x="T6" y="T7"/>
                  </a:cxn>
                  <a:cxn ang="0">
                    <a:pos x="T8" y="T9"/>
                  </a:cxn>
                </a:cxnLst>
                <a:rect b="b" l="0" r="r" t="0"/>
                <a:pathLst>
                  <a:path h="1" w="3">
                    <a:moveTo>
                      <a:pt x="1" y="0"/>
                    </a:moveTo>
                    <a:cubicBezTo>
                      <a:pt x="1" y="0"/>
                      <a:pt x="0" y="0"/>
                      <a:pt x="0" y="0"/>
                    </a:cubicBezTo>
                    <a:cubicBezTo>
                      <a:pt x="2" y="1"/>
                      <a:pt x="2" y="1"/>
                      <a:pt x="2" y="1"/>
                    </a:cubicBezTo>
                    <a:cubicBezTo>
                      <a:pt x="2" y="1"/>
                      <a:pt x="3" y="1"/>
                      <a:pt x="3" y="1"/>
                    </a:cubicBezTo>
                    <a:lnTo>
                      <a:pt x="1"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41" name="Freeform 733">
                <a:extLst>
                  <a:ext uri="{FF2B5EF4-FFF2-40B4-BE49-F238E27FC236}">
                    <a16:creationId xmlns:a16="http://schemas.microsoft.com/office/drawing/2014/main" id="{71C3A685-CBF5-4EC3-BD98-0527A3F3B951}"/>
                  </a:ext>
                </a:extLst>
              </p:cNvPr>
              <p:cNvSpPr/>
              <p:nvPr/>
            </p:nvSpPr>
            <p:spPr bwMode="auto">
              <a:xfrm>
                <a:off x="4154" y="1839"/>
                <a:ext cx="11" cy="3"/>
              </a:xfrm>
              <a:custGeom>
                <a:gdLst>
                  <a:gd fmla="*/ 1 w 3" name="T0"/>
                  <a:gd fmla="*/ 0 h 1" name="T1"/>
                  <a:gd fmla="*/ 0 w 3" name="T2"/>
                  <a:gd fmla="*/ 0 h 1" name="T3"/>
                  <a:gd fmla="*/ 2 w 3" name="T4"/>
                  <a:gd fmla="*/ 1 h 1" name="T5"/>
                  <a:gd fmla="*/ 3 w 3" name="T6"/>
                  <a:gd fmla="*/ 1 h 1" name="T7"/>
                  <a:gd fmla="*/ 1 w 3" name="T8"/>
                  <a:gd fmla="*/ 0 h 1" name="T9"/>
                </a:gdLst>
                <a:cxnLst>
                  <a:cxn ang="0">
                    <a:pos x="T0" y="T1"/>
                  </a:cxn>
                  <a:cxn ang="0">
                    <a:pos x="T2" y="T3"/>
                  </a:cxn>
                  <a:cxn ang="0">
                    <a:pos x="T4" y="T5"/>
                  </a:cxn>
                  <a:cxn ang="0">
                    <a:pos x="T6" y="T7"/>
                  </a:cxn>
                  <a:cxn ang="0">
                    <a:pos x="T8" y="T9"/>
                  </a:cxn>
                </a:cxnLst>
                <a:rect b="b" l="0" r="r" t="0"/>
                <a:pathLst>
                  <a:path h="1" w="3">
                    <a:moveTo>
                      <a:pt x="1" y="0"/>
                    </a:moveTo>
                    <a:cubicBezTo>
                      <a:pt x="1" y="0"/>
                      <a:pt x="1" y="0"/>
                      <a:pt x="0" y="0"/>
                    </a:cubicBezTo>
                    <a:cubicBezTo>
                      <a:pt x="2" y="1"/>
                      <a:pt x="2" y="1"/>
                      <a:pt x="2" y="1"/>
                    </a:cubicBezTo>
                    <a:cubicBezTo>
                      <a:pt x="2" y="1"/>
                      <a:pt x="3" y="1"/>
                      <a:pt x="3" y="1"/>
                    </a:cubicBezTo>
                    <a:lnTo>
                      <a:pt x="1"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42" name="Freeform 734">
                <a:extLst>
                  <a:ext uri="{FF2B5EF4-FFF2-40B4-BE49-F238E27FC236}">
                    <a16:creationId xmlns:a16="http://schemas.microsoft.com/office/drawing/2014/main" id="{56B02DE5-BA7F-4935-8CE4-DEBECD9439C4}"/>
                  </a:ext>
                </a:extLst>
              </p:cNvPr>
              <p:cNvSpPr/>
              <p:nvPr/>
            </p:nvSpPr>
            <p:spPr bwMode="auto">
              <a:xfrm>
                <a:off x="4154" y="1839"/>
                <a:ext cx="7" cy="3"/>
              </a:xfrm>
              <a:custGeom>
                <a:gdLst>
                  <a:gd fmla="*/ 0 w 2" name="T0"/>
                  <a:gd fmla="*/ 0 h 1" name="T1"/>
                  <a:gd fmla="*/ 0 w 2" name="T2"/>
                  <a:gd fmla="*/ 0 h 1" name="T3"/>
                  <a:gd fmla="*/ 1 w 2" name="T4"/>
                  <a:gd fmla="*/ 1 h 1" name="T5"/>
                  <a:gd fmla="*/ 2 w 2" name="T6"/>
                  <a:gd fmla="*/ 1 h 1" name="T7"/>
                  <a:gd fmla="*/ 0 w 2" name="T8"/>
                  <a:gd fmla="*/ 0 h 1" name="T9"/>
                </a:gdLst>
                <a:cxnLst>
                  <a:cxn ang="0">
                    <a:pos x="T0" y="T1"/>
                  </a:cxn>
                  <a:cxn ang="0">
                    <a:pos x="T2" y="T3"/>
                  </a:cxn>
                  <a:cxn ang="0">
                    <a:pos x="T4" y="T5"/>
                  </a:cxn>
                  <a:cxn ang="0">
                    <a:pos x="T6" y="T7"/>
                  </a:cxn>
                  <a:cxn ang="0">
                    <a:pos x="T8" y="T9"/>
                  </a:cxn>
                </a:cxnLst>
                <a:rect b="b" l="0" r="r" t="0"/>
                <a:pathLst>
                  <a:path h="1" w="2">
                    <a:moveTo>
                      <a:pt x="0" y="0"/>
                    </a:moveTo>
                    <a:cubicBezTo>
                      <a:pt x="0" y="0"/>
                      <a:pt x="0" y="0"/>
                      <a:pt x="0" y="0"/>
                    </a:cubicBezTo>
                    <a:cubicBezTo>
                      <a:pt x="1" y="1"/>
                      <a:pt x="1" y="1"/>
                      <a:pt x="1" y="1"/>
                    </a:cubicBezTo>
                    <a:cubicBezTo>
                      <a:pt x="2" y="1"/>
                      <a:pt x="2" y="1"/>
                      <a:pt x="2" y="1"/>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43" name="Freeform 735">
                <a:extLst>
                  <a:ext uri="{FF2B5EF4-FFF2-40B4-BE49-F238E27FC236}">
                    <a16:creationId xmlns:a16="http://schemas.microsoft.com/office/drawing/2014/main" id="{3F134FFB-06BA-403A-984A-6D4952A2E742}"/>
                  </a:ext>
                </a:extLst>
              </p:cNvPr>
              <p:cNvSpPr/>
              <p:nvPr/>
            </p:nvSpPr>
            <p:spPr bwMode="auto">
              <a:xfrm>
                <a:off x="4150" y="1839"/>
                <a:ext cx="8" cy="3"/>
              </a:xfrm>
              <a:custGeom>
                <a:gdLst>
                  <a:gd fmla="*/ 1 w 2" name="T0"/>
                  <a:gd fmla="*/ 0 h 1" name="T1"/>
                  <a:gd fmla="*/ 0 w 2" name="T2"/>
                  <a:gd fmla="*/ 0 h 1" name="T3"/>
                  <a:gd fmla="*/ 2 w 2" name="T4"/>
                  <a:gd fmla="*/ 1 h 1" name="T5"/>
                  <a:gd fmla="*/ 2 w 2" name="T6"/>
                  <a:gd fmla="*/ 1 h 1" name="T7"/>
                  <a:gd fmla="*/ 1 w 2" name="T8"/>
                  <a:gd fmla="*/ 0 h 1" name="T9"/>
                </a:gdLst>
                <a:cxnLst>
                  <a:cxn ang="0">
                    <a:pos x="T0" y="T1"/>
                  </a:cxn>
                  <a:cxn ang="0">
                    <a:pos x="T2" y="T3"/>
                  </a:cxn>
                  <a:cxn ang="0">
                    <a:pos x="T4" y="T5"/>
                  </a:cxn>
                  <a:cxn ang="0">
                    <a:pos x="T6" y="T7"/>
                  </a:cxn>
                  <a:cxn ang="0">
                    <a:pos x="T8" y="T9"/>
                  </a:cxn>
                </a:cxnLst>
                <a:rect b="b" l="0" r="r" t="0"/>
                <a:pathLst>
                  <a:path h="1" w="2">
                    <a:moveTo>
                      <a:pt x="1" y="0"/>
                    </a:moveTo>
                    <a:cubicBezTo>
                      <a:pt x="0" y="0"/>
                      <a:pt x="0" y="0"/>
                      <a:pt x="0" y="0"/>
                    </a:cubicBezTo>
                    <a:cubicBezTo>
                      <a:pt x="2" y="1"/>
                      <a:pt x="2" y="1"/>
                      <a:pt x="2" y="1"/>
                    </a:cubicBezTo>
                    <a:cubicBezTo>
                      <a:pt x="2" y="1"/>
                      <a:pt x="2" y="1"/>
                      <a:pt x="2" y="1"/>
                    </a:cubicBezTo>
                    <a:lnTo>
                      <a:pt x="1"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44" name="Freeform 736">
                <a:extLst>
                  <a:ext uri="{FF2B5EF4-FFF2-40B4-BE49-F238E27FC236}">
                    <a16:creationId xmlns:a16="http://schemas.microsoft.com/office/drawing/2014/main" id="{E5432F62-7405-40FF-A98B-6BA642F41EA8}"/>
                  </a:ext>
                </a:extLst>
              </p:cNvPr>
              <p:cNvSpPr/>
              <p:nvPr/>
            </p:nvSpPr>
            <p:spPr bwMode="auto">
              <a:xfrm>
                <a:off x="4146" y="1839"/>
                <a:ext cx="12" cy="7"/>
              </a:xfrm>
              <a:custGeom>
                <a:gdLst>
                  <a:gd fmla="*/ 1 w 3" name="T0"/>
                  <a:gd fmla="*/ 0 h 2" name="T1"/>
                  <a:gd fmla="*/ 0 w 3" name="T2"/>
                  <a:gd fmla="*/ 0 h 2" name="T3"/>
                  <a:gd fmla="*/ 2 w 3" name="T4"/>
                  <a:gd fmla="*/ 2 h 2" name="T5"/>
                  <a:gd fmla="*/ 3 w 3" name="T6"/>
                  <a:gd fmla="*/ 1 h 2" name="T7"/>
                  <a:gd fmla="*/ 1 w 3" name="T8"/>
                  <a:gd fmla="*/ 0 h 2" name="T9"/>
                </a:gdLst>
                <a:cxnLst>
                  <a:cxn ang="0">
                    <a:pos x="T0" y="T1"/>
                  </a:cxn>
                  <a:cxn ang="0">
                    <a:pos x="T2" y="T3"/>
                  </a:cxn>
                  <a:cxn ang="0">
                    <a:pos x="T4" y="T5"/>
                  </a:cxn>
                  <a:cxn ang="0">
                    <a:pos x="T6" y="T7"/>
                  </a:cxn>
                  <a:cxn ang="0">
                    <a:pos x="T8" y="T9"/>
                  </a:cxn>
                </a:cxnLst>
                <a:rect b="b" l="0" r="r" t="0"/>
                <a:pathLst>
                  <a:path h="2" w="3">
                    <a:moveTo>
                      <a:pt x="1" y="0"/>
                    </a:moveTo>
                    <a:cubicBezTo>
                      <a:pt x="1" y="0"/>
                      <a:pt x="0" y="0"/>
                      <a:pt x="0" y="0"/>
                    </a:cubicBezTo>
                    <a:cubicBezTo>
                      <a:pt x="2" y="2"/>
                      <a:pt x="2" y="2"/>
                      <a:pt x="2" y="2"/>
                    </a:cubicBezTo>
                    <a:cubicBezTo>
                      <a:pt x="2" y="2"/>
                      <a:pt x="2" y="2"/>
                      <a:pt x="3" y="1"/>
                    </a:cubicBezTo>
                    <a:lnTo>
                      <a:pt x="1"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45" name="Freeform 737">
                <a:extLst>
                  <a:ext uri="{FF2B5EF4-FFF2-40B4-BE49-F238E27FC236}">
                    <a16:creationId xmlns:a16="http://schemas.microsoft.com/office/drawing/2014/main" id="{15BDB5DE-D201-475C-884A-328D1F6342A8}"/>
                  </a:ext>
                </a:extLst>
              </p:cNvPr>
              <p:cNvSpPr/>
              <p:nvPr/>
            </p:nvSpPr>
            <p:spPr bwMode="auto">
              <a:xfrm>
                <a:off x="4143" y="1839"/>
                <a:ext cx="11" cy="7"/>
              </a:xfrm>
              <a:custGeom>
                <a:gdLst>
                  <a:gd fmla="*/ 1 w 3" name="T0"/>
                  <a:gd fmla="*/ 0 h 2" name="T1"/>
                  <a:gd fmla="*/ 0 w 3" name="T2"/>
                  <a:gd fmla="*/ 0 h 2" name="T3"/>
                  <a:gd fmla="*/ 2 w 3" name="T4"/>
                  <a:gd fmla="*/ 2 h 2" name="T5"/>
                  <a:gd fmla="*/ 3 w 3" name="T6"/>
                  <a:gd fmla="*/ 2 h 2" name="T7"/>
                  <a:gd fmla="*/ 1 w 3" name="T8"/>
                  <a:gd fmla="*/ 0 h 2" name="T9"/>
                </a:gdLst>
                <a:cxnLst>
                  <a:cxn ang="0">
                    <a:pos x="T0" y="T1"/>
                  </a:cxn>
                  <a:cxn ang="0">
                    <a:pos x="T2" y="T3"/>
                  </a:cxn>
                  <a:cxn ang="0">
                    <a:pos x="T4" y="T5"/>
                  </a:cxn>
                  <a:cxn ang="0">
                    <a:pos x="T6" y="T7"/>
                  </a:cxn>
                  <a:cxn ang="0">
                    <a:pos x="T8" y="T9"/>
                  </a:cxn>
                </a:cxnLst>
                <a:rect b="b" l="0" r="r" t="0"/>
                <a:pathLst>
                  <a:path h="2" w="3">
                    <a:moveTo>
                      <a:pt x="1" y="0"/>
                    </a:moveTo>
                    <a:cubicBezTo>
                      <a:pt x="1" y="0"/>
                      <a:pt x="0" y="0"/>
                      <a:pt x="0" y="0"/>
                    </a:cubicBezTo>
                    <a:cubicBezTo>
                      <a:pt x="2" y="2"/>
                      <a:pt x="2" y="2"/>
                      <a:pt x="2" y="2"/>
                    </a:cubicBezTo>
                    <a:cubicBezTo>
                      <a:pt x="2" y="2"/>
                      <a:pt x="2" y="2"/>
                      <a:pt x="3" y="2"/>
                    </a:cubicBezTo>
                    <a:lnTo>
                      <a:pt x="1"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46" name="Freeform 738">
                <a:extLst>
                  <a:ext uri="{FF2B5EF4-FFF2-40B4-BE49-F238E27FC236}">
                    <a16:creationId xmlns:a16="http://schemas.microsoft.com/office/drawing/2014/main" id="{C76948F8-921B-4EBD-B45C-F742D5A13973}"/>
                  </a:ext>
                </a:extLst>
              </p:cNvPr>
              <p:cNvSpPr/>
              <p:nvPr/>
            </p:nvSpPr>
            <p:spPr bwMode="auto">
              <a:xfrm>
                <a:off x="4139" y="1839"/>
                <a:ext cx="11" cy="7"/>
              </a:xfrm>
              <a:custGeom>
                <a:gdLst>
                  <a:gd fmla="*/ 1 w 3" name="T0"/>
                  <a:gd fmla="*/ 0 h 2" name="T1"/>
                  <a:gd fmla="*/ 0 w 3" name="T2"/>
                  <a:gd fmla="*/ 0 h 2" name="T3"/>
                  <a:gd fmla="*/ 2 w 3" name="T4"/>
                  <a:gd fmla="*/ 2 h 2" name="T5"/>
                  <a:gd fmla="*/ 3 w 3" name="T6"/>
                  <a:gd fmla="*/ 2 h 2" name="T7"/>
                  <a:gd fmla="*/ 1 w 3" name="T8"/>
                  <a:gd fmla="*/ 0 h 2" name="T9"/>
                </a:gdLst>
                <a:cxnLst>
                  <a:cxn ang="0">
                    <a:pos x="T0" y="T1"/>
                  </a:cxn>
                  <a:cxn ang="0">
                    <a:pos x="T2" y="T3"/>
                  </a:cxn>
                  <a:cxn ang="0">
                    <a:pos x="T4" y="T5"/>
                  </a:cxn>
                  <a:cxn ang="0">
                    <a:pos x="T6" y="T7"/>
                  </a:cxn>
                  <a:cxn ang="0">
                    <a:pos x="T8" y="T9"/>
                  </a:cxn>
                </a:cxnLst>
                <a:rect b="b" l="0" r="r" t="0"/>
                <a:pathLst>
                  <a:path h="2" w="3">
                    <a:moveTo>
                      <a:pt x="1" y="0"/>
                    </a:moveTo>
                    <a:cubicBezTo>
                      <a:pt x="1" y="0"/>
                      <a:pt x="0" y="0"/>
                      <a:pt x="0" y="0"/>
                    </a:cubicBezTo>
                    <a:cubicBezTo>
                      <a:pt x="2" y="2"/>
                      <a:pt x="2" y="2"/>
                      <a:pt x="2" y="2"/>
                    </a:cubicBezTo>
                    <a:cubicBezTo>
                      <a:pt x="2" y="2"/>
                      <a:pt x="3" y="2"/>
                      <a:pt x="3" y="2"/>
                    </a:cubicBezTo>
                    <a:lnTo>
                      <a:pt x="1"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47" name="Freeform 739">
                <a:extLst>
                  <a:ext uri="{FF2B5EF4-FFF2-40B4-BE49-F238E27FC236}">
                    <a16:creationId xmlns:a16="http://schemas.microsoft.com/office/drawing/2014/main" id="{942B8AC1-F6E6-44AC-BEF6-47C18302CE0B}"/>
                  </a:ext>
                </a:extLst>
              </p:cNvPr>
              <p:cNvSpPr/>
              <p:nvPr/>
            </p:nvSpPr>
            <p:spPr bwMode="auto">
              <a:xfrm>
                <a:off x="4135" y="1839"/>
                <a:ext cx="11" cy="7"/>
              </a:xfrm>
              <a:custGeom>
                <a:gdLst>
                  <a:gd fmla="*/ 1 w 3" name="T0"/>
                  <a:gd fmla="*/ 0 h 2" name="T1"/>
                  <a:gd fmla="*/ 0 w 3" name="T2"/>
                  <a:gd fmla="*/ 0 h 2" name="T3"/>
                  <a:gd fmla="*/ 2 w 3" name="T4"/>
                  <a:gd fmla="*/ 1 h 2" name="T5"/>
                  <a:gd fmla="*/ 3 w 3" name="T6"/>
                  <a:gd fmla="*/ 2 h 2" name="T7"/>
                  <a:gd fmla="*/ 1 w 3" name="T8"/>
                  <a:gd fmla="*/ 0 h 2" name="T9"/>
                </a:gdLst>
                <a:cxnLst>
                  <a:cxn ang="0">
                    <a:pos x="T0" y="T1"/>
                  </a:cxn>
                  <a:cxn ang="0">
                    <a:pos x="T2" y="T3"/>
                  </a:cxn>
                  <a:cxn ang="0">
                    <a:pos x="T4" y="T5"/>
                  </a:cxn>
                  <a:cxn ang="0">
                    <a:pos x="T6" y="T7"/>
                  </a:cxn>
                  <a:cxn ang="0">
                    <a:pos x="T8" y="T9"/>
                  </a:cxn>
                </a:cxnLst>
                <a:rect b="b" l="0" r="r" t="0"/>
                <a:pathLst>
                  <a:path h="2" w="3">
                    <a:moveTo>
                      <a:pt x="1" y="0"/>
                    </a:moveTo>
                    <a:cubicBezTo>
                      <a:pt x="1" y="0"/>
                      <a:pt x="0" y="0"/>
                      <a:pt x="0" y="0"/>
                    </a:cubicBezTo>
                    <a:cubicBezTo>
                      <a:pt x="2" y="1"/>
                      <a:pt x="2" y="1"/>
                      <a:pt x="2" y="1"/>
                    </a:cubicBezTo>
                    <a:cubicBezTo>
                      <a:pt x="2" y="1"/>
                      <a:pt x="3" y="2"/>
                      <a:pt x="3" y="2"/>
                    </a:cubicBezTo>
                    <a:lnTo>
                      <a:pt x="1"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48" name="Freeform 740">
                <a:extLst>
                  <a:ext uri="{FF2B5EF4-FFF2-40B4-BE49-F238E27FC236}">
                    <a16:creationId xmlns:a16="http://schemas.microsoft.com/office/drawing/2014/main" id="{390762DD-23BC-44A8-AFB9-C194109FB54C}"/>
                  </a:ext>
                </a:extLst>
              </p:cNvPr>
              <p:cNvSpPr/>
              <p:nvPr/>
            </p:nvSpPr>
            <p:spPr bwMode="auto">
              <a:xfrm>
                <a:off x="4131" y="1839"/>
                <a:ext cx="12" cy="3"/>
              </a:xfrm>
              <a:custGeom>
                <a:gdLst>
                  <a:gd fmla="*/ 1 w 3" name="T0"/>
                  <a:gd fmla="*/ 0 h 1" name="T1"/>
                  <a:gd fmla="*/ 0 w 3" name="T2"/>
                  <a:gd fmla="*/ 0 h 1" name="T3"/>
                  <a:gd fmla="*/ 2 w 3" name="T4"/>
                  <a:gd fmla="*/ 1 h 1" name="T5"/>
                  <a:gd fmla="*/ 3 w 3" name="T6"/>
                  <a:gd fmla="*/ 1 h 1" name="T7"/>
                  <a:gd fmla="*/ 1 w 3" name="T8"/>
                  <a:gd fmla="*/ 0 h 1" name="T9"/>
                </a:gdLst>
                <a:cxnLst>
                  <a:cxn ang="0">
                    <a:pos x="T0" y="T1"/>
                  </a:cxn>
                  <a:cxn ang="0">
                    <a:pos x="T2" y="T3"/>
                  </a:cxn>
                  <a:cxn ang="0">
                    <a:pos x="T4" y="T5"/>
                  </a:cxn>
                  <a:cxn ang="0">
                    <a:pos x="T6" y="T7"/>
                  </a:cxn>
                  <a:cxn ang="0">
                    <a:pos x="T8" y="T9"/>
                  </a:cxn>
                </a:cxnLst>
                <a:rect b="b" l="0" r="r" t="0"/>
                <a:pathLst>
                  <a:path h="1" w="3">
                    <a:moveTo>
                      <a:pt x="1" y="0"/>
                    </a:moveTo>
                    <a:cubicBezTo>
                      <a:pt x="1" y="0"/>
                      <a:pt x="0" y="0"/>
                      <a:pt x="0" y="0"/>
                    </a:cubicBezTo>
                    <a:cubicBezTo>
                      <a:pt x="2" y="1"/>
                      <a:pt x="2" y="1"/>
                      <a:pt x="2" y="1"/>
                    </a:cubicBezTo>
                    <a:cubicBezTo>
                      <a:pt x="2" y="1"/>
                      <a:pt x="3" y="1"/>
                      <a:pt x="3" y="1"/>
                    </a:cubicBezTo>
                    <a:lnTo>
                      <a:pt x="1"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49" name="Freeform 741">
                <a:extLst>
                  <a:ext uri="{FF2B5EF4-FFF2-40B4-BE49-F238E27FC236}">
                    <a16:creationId xmlns:a16="http://schemas.microsoft.com/office/drawing/2014/main" id="{08A6129F-64E1-4870-93B2-D606934A0436}"/>
                  </a:ext>
                </a:extLst>
              </p:cNvPr>
              <p:cNvSpPr/>
              <p:nvPr/>
            </p:nvSpPr>
            <p:spPr bwMode="auto">
              <a:xfrm>
                <a:off x="4127" y="1835"/>
                <a:ext cx="12" cy="7"/>
              </a:xfrm>
              <a:custGeom>
                <a:gdLst>
                  <a:gd fmla="*/ 1 w 3" name="T0"/>
                  <a:gd fmla="*/ 1 h 2" name="T1"/>
                  <a:gd fmla="*/ 0 w 3" name="T2"/>
                  <a:gd fmla="*/ 0 h 2" name="T3"/>
                  <a:gd fmla="*/ 2 w 3" name="T4"/>
                  <a:gd fmla="*/ 2 h 2" name="T5"/>
                  <a:gd fmla="*/ 3 w 3" name="T6"/>
                  <a:gd fmla="*/ 2 h 2" name="T7"/>
                  <a:gd fmla="*/ 1 w 3" name="T8"/>
                  <a:gd fmla="*/ 1 h 2" name="T9"/>
                </a:gdLst>
                <a:cxnLst>
                  <a:cxn ang="0">
                    <a:pos x="T0" y="T1"/>
                  </a:cxn>
                  <a:cxn ang="0">
                    <a:pos x="T2" y="T3"/>
                  </a:cxn>
                  <a:cxn ang="0">
                    <a:pos x="T4" y="T5"/>
                  </a:cxn>
                  <a:cxn ang="0">
                    <a:pos x="T6" y="T7"/>
                  </a:cxn>
                  <a:cxn ang="0">
                    <a:pos x="T8" y="T9"/>
                  </a:cxn>
                </a:cxnLst>
                <a:rect b="b" l="0" r="r" t="0"/>
                <a:pathLst>
                  <a:path h="2" w="3">
                    <a:moveTo>
                      <a:pt x="1" y="1"/>
                    </a:moveTo>
                    <a:cubicBezTo>
                      <a:pt x="1" y="1"/>
                      <a:pt x="0" y="1"/>
                      <a:pt x="0" y="0"/>
                    </a:cubicBezTo>
                    <a:cubicBezTo>
                      <a:pt x="2" y="2"/>
                      <a:pt x="2" y="2"/>
                      <a:pt x="2" y="2"/>
                    </a:cubicBezTo>
                    <a:cubicBezTo>
                      <a:pt x="2" y="2"/>
                      <a:pt x="2" y="2"/>
                      <a:pt x="3" y="2"/>
                    </a:cubicBezTo>
                    <a:lnTo>
                      <a:pt x="1" y="1"/>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50" name="Freeform 742">
                <a:extLst>
                  <a:ext uri="{FF2B5EF4-FFF2-40B4-BE49-F238E27FC236}">
                    <a16:creationId xmlns:a16="http://schemas.microsoft.com/office/drawing/2014/main" id="{4A161D02-EB92-411B-8889-E5A7E7E716BF}"/>
                  </a:ext>
                </a:extLst>
              </p:cNvPr>
              <p:cNvSpPr/>
              <p:nvPr/>
            </p:nvSpPr>
            <p:spPr bwMode="auto">
              <a:xfrm>
                <a:off x="4120" y="1831"/>
                <a:ext cx="15" cy="11"/>
              </a:xfrm>
              <a:custGeom>
                <a:gdLst>
                  <a:gd fmla="*/ 2 w 4" name="T0"/>
                  <a:gd fmla="*/ 1 h 3" name="T1"/>
                  <a:gd fmla="*/ 0 w 4" name="T2"/>
                  <a:gd fmla="*/ 0 h 3" name="T3"/>
                  <a:gd fmla="*/ 1 w 4" name="T4"/>
                  <a:gd fmla="*/ 2 h 3" name="T5"/>
                  <a:gd fmla="*/ 4 w 4" name="T6"/>
                  <a:gd fmla="*/ 3 h 3" name="T7"/>
                  <a:gd fmla="*/ 2 w 4" name="T8"/>
                  <a:gd fmla="*/ 1 h 3" name="T9"/>
                </a:gdLst>
                <a:cxnLst>
                  <a:cxn ang="0">
                    <a:pos x="T0" y="T1"/>
                  </a:cxn>
                  <a:cxn ang="0">
                    <a:pos x="T2" y="T3"/>
                  </a:cxn>
                  <a:cxn ang="0">
                    <a:pos x="T4" y="T5"/>
                  </a:cxn>
                  <a:cxn ang="0">
                    <a:pos x="T6" y="T7"/>
                  </a:cxn>
                  <a:cxn ang="0">
                    <a:pos x="T8" y="T9"/>
                  </a:cxn>
                </a:cxnLst>
                <a:rect b="b" l="0" r="r" t="0"/>
                <a:pathLst>
                  <a:path h="3" w="4">
                    <a:moveTo>
                      <a:pt x="2" y="1"/>
                    </a:moveTo>
                    <a:cubicBezTo>
                      <a:pt x="1" y="1"/>
                      <a:pt x="0" y="1"/>
                      <a:pt x="0" y="0"/>
                    </a:cubicBezTo>
                    <a:cubicBezTo>
                      <a:pt x="1" y="2"/>
                      <a:pt x="1" y="2"/>
                      <a:pt x="1" y="2"/>
                    </a:cubicBezTo>
                    <a:cubicBezTo>
                      <a:pt x="2" y="2"/>
                      <a:pt x="3" y="2"/>
                      <a:pt x="4" y="3"/>
                    </a:cubicBezTo>
                    <a:lnTo>
                      <a:pt x="2" y="1"/>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51" name="Freeform 743">
                <a:extLst>
                  <a:ext uri="{FF2B5EF4-FFF2-40B4-BE49-F238E27FC236}">
                    <a16:creationId xmlns:a16="http://schemas.microsoft.com/office/drawing/2014/main" id="{B69C674D-782B-4D60-98A8-8E48D4777F63}"/>
                  </a:ext>
                </a:extLst>
              </p:cNvPr>
              <p:cNvSpPr/>
              <p:nvPr/>
            </p:nvSpPr>
            <p:spPr bwMode="auto">
              <a:xfrm>
                <a:off x="4169" y="1729"/>
                <a:ext cx="22" cy="12"/>
              </a:xfrm>
              <a:custGeom>
                <a:gdLst>
                  <a:gd fmla="*/ 6 w 6" name="T0"/>
                  <a:gd fmla="*/ 3 h 3" name="T1"/>
                  <a:gd fmla="*/ 4 w 6" name="T2"/>
                  <a:gd fmla="*/ 1 h 3" name="T3"/>
                  <a:gd fmla="*/ 0 w 6" name="T4"/>
                  <a:gd fmla="*/ 1 h 3" name="T5"/>
                  <a:gd fmla="*/ 2 w 6" name="T6"/>
                  <a:gd fmla="*/ 3 h 3" name="T7"/>
                  <a:gd fmla="*/ 6 w 6" name="T8"/>
                  <a:gd fmla="*/ 3 h 3" name="T9"/>
                </a:gdLst>
                <a:cxnLst>
                  <a:cxn ang="0">
                    <a:pos x="T0" y="T1"/>
                  </a:cxn>
                  <a:cxn ang="0">
                    <a:pos x="T2" y="T3"/>
                  </a:cxn>
                  <a:cxn ang="0">
                    <a:pos x="T4" y="T5"/>
                  </a:cxn>
                  <a:cxn ang="0">
                    <a:pos x="T6" y="T7"/>
                  </a:cxn>
                  <a:cxn ang="0">
                    <a:pos x="T8" y="T9"/>
                  </a:cxn>
                </a:cxnLst>
                <a:rect b="b" l="0" r="r" t="0"/>
                <a:pathLst>
                  <a:path h="3" w="6">
                    <a:moveTo>
                      <a:pt x="6" y="3"/>
                    </a:moveTo>
                    <a:cubicBezTo>
                      <a:pt x="4" y="1"/>
                      <a:pt x="4" y="1"/>
                      <a:pt x="4" y="1"/>
                    </a:cubicBezTo>
                    <a:cubicBezTo>
                      <a:pt x="3" y="1"/>
                      <a:pt x="2" y="0"/>
                      <a:pt x="0" y="1"/>
                    </a:cubicBezTo>
                    <a:cubicBezTo>
                      <a:pt x="2" y="3"/>
                      <a:pt x="2" y="3"/>
                      <a:pt x="2" y="3"/>
                    </a:cubicBezTo>
                    <a:cubicBezTo>
                      <a:pt x="3" y="2"/>
                      <a:pt x="5" y="2"/>
                      <a:pt x="6" y="3"/>
                    </a:cubicBez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52" name="Freeform 744">
                <a:extLst>
                  <a:ext uri="{FF2B5EF4-FFF2-40B4-BE49-F238E27FC236}">
                    <a16:creationId xmlns:a16="http://schemas.microsoft.com/office/drawing/2014/main" id="{961BB786-707B-4A7A-B919-F98424F9CBF8}"/>
                  </a:ext>
                </a:extLst>
              </p:cNvPr>
              <p:cNvSpPr/>
              <p:nvPr/>
            </p:nvSpPr>
            <p:spPr bwMode="auto">
              <a:xfrm>
                <a:off x="4184" y="1733"/>
                <a:ext cx="7" cy="8"/>
              </a:xfrm>
              <a:custGeom>
                <a:gdLst>
                  <a:gd fmla="*/ 0 w 2" name="T0"/>
                  <a:gd fmla="*/ 0 h 2" name="T1"/>
                  <a:gd fmla="*/ 0 w 2" name="T2"/>
                  <a:gd fmla="*/ 0 h 2" name="T3"/>
                  <a:gd fmla="*/ 1 w 2" name="T4"/>
                  <a:gd fmla="*/ 1 h 2" name="T5"/>
                  <a:gd fmla="*/ 2 w 2" name="T6"/>
                  <a:gd fmla="*/ 2 h 2" name="T7"/>
                  <a:gd fmla="*/ 0 w 2" name="T8"/>
                  <a:gd fmla="*/ 0 h 2" name="T9"/>
                </a:gdLst>
                <a:cxnLst>
                  <a:cxn ang="0">
                    <a:pos x="T0" y="T1"/>
                  </a:cxn>
                  <a:cxn ang="0">
                    <a:pos x="T2" y="T3"/>
                  </a:cxn>
                  <a:cxn ang="0">
                    <a:pos x="T4" y="T5"/>
                  </a:cxn>
                  <a:cxn ang="0">
                    <a:pos x="T6" y="T7"/>
                  </a:cxn>
                  <a:cxn ang="0">
                    <a:pos x="T8" y="T9"/>
                  </a:cxn>
                </a:cxnLst>
                <a:rect b="b" l="0" r="r" t="0"/>
                <a:pathLst>
                  <a:path h="2" w="2">
                    <a:moveTo>
                      <a:pt x="0" y="0"/>
                    </a:moveTo>
                    <a:cubicBezTo>
                      <a:pt x="0" y="0"/>
                      <a:pt x="0" y="0"/>
                      <a:pt x="0" y="0"/>
                    </a:cubicBezTo>
                    <a:cubicBezTo>
                      <a:pt x="1" y="1"/>
                      <a:pt x="1" y="1"/>
                      <a:pt x="1" y="1"/>
                    </a:cubicBezTo>
                    <a:cubicBezTo>
                      <a:pt x="2" y="1"/>
                      <a:pt x="2" y="1"/>
                      <a:pt x="2" y="2"/>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53" name="Freeform 745">
                <a:extLst>
                  <a:ext uri="{FF2B5EF4-FFF2-40B4-BE49-F238E27FC236}">
                    <a16:creationId xmlns:a16="http://schemas.microsoft.com/office/drawing/2014/main" id="{2A447610-F195-4B6C-8E4C-77C949A0EE86}"/>
                  </a:ext>
                </a:extLst>
              </p:cNvPr>
              <p:cNvSpPr/>
              <p:nvPr/>
            </p:nvSpPr>
            <p:spPr bwMode="auto">
              <a:xfrm>
                <a:off x="4180" y="1733"/>
                <a:ext cx="8" cy="4"/>
              </a:xfrm>
              <a:custGeom>
                <a:gdLst>
                  <a:gd fmla="*/ 1 w 2" name="T0"/>
                  <a:gd fmla="*/ 0 h 1" name="T1"/>
                  <a:gd fmla="*/ 0 w 2" name="T2"/>
                  <a:gd fmla="*/ 0 h 1" name="T3"/>
                  <a:gd fmla="*/ 2 w 2" name="T4"/>
                  <a:gd fmla="*/ 1 h 1" name="T5"/>
                  <a:gd fmla="*/ 2 w 2" name="T6"/>
                  <a:gd fmla="*/ 1 h 1" name="T7"/>
                  <a:gd fmla="*/ 1 w 2" name="T8"/>
                  <a:gd fmla="*/ 0 h 1" name="T9"/>
                </a:gdLst>
                <a:cxnLst>
                  <a:cxn ang="0">
                    <a:pos x="T0" y="T1"/>
                  </a:cxn>
                  <a:cxn ang="0">
                    <a:pos x="T2" y="T3"/>
                  </a:cxn>
                  <a:cxn ang="0">
                    <a:pos x="T4" y="T5"/>
                  </a:cxn>
                  <a:cxn ang="0">
                    <a:pos x="T6" y="T7"/>
                  </a:cxn>
                  <a:cxn ang="0">
                    <a:pos x="T8" y="T9"/>
                  </a:cxn>
                </a:cxnLst>
                <a:rect b="b" l="0" r="r" t="0"/>
                <a:pathLst>
                  <a:path h="1" w="2">
                    <a:moveTo>
                      <a:pt x="1" y="0"/>
                    </a:moveTo>
                    <a:cubicBezTo>
                      <a:pt x="1" y="0"/>
                      <a:pt x="0" y="0"/>
                      <a:pt x="0" y="0"/>
                    </a:cubicBezTo>
                    <a:cubicBezTo>
                      <a:pt x="2" y="1"/>
                      <a:pt x="2" y="1"/>
                      <a:pt x="2" y="1"/>
                    </a:cubicBezTo>
                    <a:cubicBezTo>
                      <a:pt x="2" y="1"/>
                      <a:pt x="2" y="1"/>
                      <a:pt x="2" y="1"/>
                    </a:cubicBezTo>
                    <a:lnTo>
                      <a:pt x="1"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54" name="Freeform 746">
                <a:extLst>
                  <a:ext uri="{FF2B5EF4-FFF2-40B4-BE49-F238E27FC236}">
                    <a16:creationId xmlns:a16="http://schemas.microsoft.com/office/drawing/2014/main" id="{A6DDDFDE-4C0D-4BBF-9C90-9355595C1CD9}"/>
                  </a:ext>
                </a:extLst>
              </p:cNvPr>
              <p:cNvSpPr/>
              <p:nvPr/>
            </p:nvSpPr>
            <p:spPr bwMode="auto">
              <a:xfrm>
                <a:off x="4180" y="1733"/>
                <a:ext cx="8" cy="4"/>
              </a:xfrm>
              <a:custGeom>
                <a:gdLst>
                  <a:gd fmla="*/ 0 w 2" name="T0"/>
                  <a:gd fmla="*/ 0 h 1" name="T1"/>
                  <a:gd fmla="*/ 0 w 2" name="T2"/>
                  <a:gd fmla="*/ 0 h 1" name="T3"/>
                  <a:gd fmla="*/ 2 w 2" name="T4"/>
                  <a:gd fmla="*/ 1 h 1" name="T5"/>
                  <a:gd fmla="*/ 2 w 2" name="T6"/>
                  <a:gd fmla="*/ 1 h 1" name="T7"/>
                  <a:gd fmla="*/ 0 w 2" name="T8"/>
                  <a:gd fmla="*/ 0 h 1" name="T9"/>
                </a:gdLst>
                <a:cxnLst>
                  <a:cxn ang="0">
                    <a:pos x="T0" y="T1"/>
                  </a:cxn>
                  <a:cxn ang="0">
                    <a:pos x="T2" y="T3"/>
                  </a:cxn>
                  <a:cxn ang="0">
                    <a:pos x="T4" y="T5"/>
                  </a:cxn>
                  <a:cxn ang="0">
                    <a:pos x="T6" y="T7"/>
                  </a:cxn>
                  <a:cxn ang="0">
                    <a:pos x="T8" y="T9"/>
                  </a:cxn>
                </a:cxnLst>
                <a:rect b="b" l="0" r="r" t="0"/>
                <a:pathLst>
                  <a:path h="1" w="2">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55" name="Freeform 747">
                <a:extLst>
                  <a:ext uri="{FF2B5EF4-FFF2-40B4-BE49-F238E27FC236}">
                    <a16:creationId xmlns:a16="http://schemas.microsoft.com/office/drawing/2014/main" id="{462C6909-D32B-4669-ABD9-0167641D6365}"/>
                  </a:ext>
                </a:extLst>
              </p:cNvPr>
              <p:cNvSpPr/>
              <p:nvPr/>
            </p:nvSpPr>
            <p:spPr bwMode="auto">
              <a:xfrm>
                <a:off x="4180" y="1733"/>
                <a:ext cx="8" cy="4"/>
              </a:xfrm>
              <a:custGeom>
                <a:gdLst>
                  <a:gd fmla="*/ 0 w 2" name="T0"/>
                  <a:gd fmla="*/ 0 h 1" name="T1"/>
                  <a:gd fmla="*/ 0 w 2" name="T2"/>
                  <a:gd fmla="*/ 0 h 1" name="T3"/>
                  <a:gd fmla="*/ 1 w 2" name="T4"/>
                  <a:gd fmla="*/ 1 h 1" name="T5"/>
                  <a:gd fmla="*/ 2 w 2" name="T6"/>
                  <a:gd fmla="*/ 1 h 1" name="T7"/>
                  <a:gd fmla="*/ 0 w 2" name="T8"/>
                  <a:gd fmla="*/ 0 h 1" name="T9"/>
                </a:gdLst>
                <a:cxnLst>
                  <a:cxn ang="0">
                    <a:pos x="T0" y="T1"/>
                  </a:cxn>
                  <a:cxn ang="0">
                    <a:pos x="T2" y="T3"/>
                  </a:cxn>
                  <a:cxn ang="0">
                    <a:pos x="T4" y="T5"/>
                  </a:cxn>
                  <a:cxn ang="0">
                    <a:pos x="T6" y="T7"/>
                  </a:cxn>
                  <a:cxn ang="0">
                    <a:pos x="T8" y="T9"/>
                  </a:cxn>
                </a:cxnLst>
                <a:rect b="b" l="0" r="r" t="0"/>
                <a:pathLst>
                  <a:path h="1" w="2">
                    <a:moveTo>
                      <a:pt x="0" y="0"/>
                    </a:moveTo>
                    <a:cubicBezTo>
                      <a:pt x="0" y="0"/>
                      <a:pt x="0" y="0"/>
                      <a:pt x="0" y="0"/>
                    </a:cubicBezTo>
                    <a:cubicBezTo>
                      <a:pt x="1" y="1"/>
                      <a:pt x="1" y="1"/>
                      <a:pt x="1" y="1"/>
                    </a:cubicBezTo>
                    <a:cubicBezTo>
                      <a:pt x="2" y="1"/>
                      <a:pt x="2" y="1"/>
                      <a:pt x="2" y="1"/>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56" name="Freeform 748">
                <a:extLst>
                  <a:ext uri="{FF2B5EF4-FFF2-40B4-BE49-F238E27FC236}">
                    <a16:creationId xmlns:a16="http://schemas.microsoft.com/office/drawing/2014/main" id="{3A62D1C4-FCEE-41E5-B71A-502FCD435A07}"/>
                  </a:ext>
                </a:extLst>
              </p:cNvPr>
              <p:cNvSpPr/>
              <p:nvPr/>
            </p:nvSpPr>
            <p:spPr bwMode="auto">
              <a:xfrm>
                <a:off x="4176" y="1733"/>
                <a:ext cx="8" cy="4"/>
              </a:xfrm>
              <a:custGeom>
                <a:gdLst>
                  <a:gd fmla="*/ 1 w 2" name="T0"/>
                  <a:gd fmla="*/ 0 h 1" name="T1"/>
                  <a:gd fmla="*/ 0 w 2" name="T2"/>
                  <a:gd fmla="*/ 0 h 1" name="T3"/>
                  <a:gd fmla="*/ 2 w 2" name="T4"/>
                  <a:gd fmla="*/ 1 h 1" name="T5"/>
                  <a:gd fmla="*/ 2 w 2" name="T6"/>
                  <a:gd fmla="*/ 1 h 1" name="T7"/>
                  <a:gd fmla="*/ 1 w 2" name="T8"/>
                  <a:gd fmla="*/ 0 h 1" name="T9"/>
                </a:gdLst>
                <a:cxnLst>
                  <a:cxn ang="0">
                    <a:pos x="T0" y="T1"/>
                  </a:cxn>
                  <a:cxn ang="0">
                    <a:pos x="T2" y="T3"/>
                  </a:cxn>
                  <a:cxn ang="0">
                    <a:pos x="T4" y="T5"/>
                  </a:cxn>
                  <a:cxn ang="0">
                    <a:pos x="T6" y="T7"/>
                  </a:cxn>
                  <a:cxn ang="0">
                    <a:pos x="T8" y="T9"/>
                  </a:cxn>
                </a:cxnLst>
                <a:rect b="b" l="0" r="r" t="0"/>
                <a:pathLst>
                  <a:path h="1" w="2">
                    <a:moveTo>
                      <a:pt x="1" y="0"/>
                    </a:moveTo>
                    <a:cubicBezTo>
                      <a:pt x="0" y="0"/>
                      <a:pt x="0" y="0"/>
                      <a:pt x="0" y="0"/>
                    </a:cubicBezTo>
                    <a:cubicBezTo>
                      <a:pt x="2" y="1"/>
                      <a:pt x="2" y="1"/>
                      <a:pt x="2" y="1"/>
                    </a:cubicBezTo>
                    <a:cubicBezTo>
                      <a:pt x="2" y="1"/>
                      <a:pt x="2" y="1"/>
                      <a:pt x="2" y="1"/>
                    </a:cubicBezTo>
                    <a:lnTo>
                      <a:pt x="1"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57" name="Freeform 749">
                <a:extLst>
                  <a:ext uri="{FF2B5EF4-FFF2-40B4-BE49-F238E27FC236}">
                    <a16:creationId xmlns:a16="http://schemas.microsoft.com/office/drawing/2014/main" id="{A0E3DD7D-5F77-42EB-8D26-13770723421F}"/>
                  </a:ext>
                </a:extLst>
              </p:cNvPr>
              <p:cNvSpPr/>
              <p:nvPr/>
            </p:nvSpPr>
            <p:spPr bwMode="auto">
              <a:xfrm>
                <a:off x="4176" y="1733"/>
                <a:ext cx="8" cy="4"/>
              </a:xfrm>
              <a:custGeom>
                <a:gdLst>
                  <a:gd fmla="*/ 0 w 2" name="T0"/>
                  <a:gd fmla="*/ 0 h 1" name="T1"/>
                  <a:gd fmla="*/ 0 w 2" name="T2"/>
                  <a:gd fmla="*/ 0 h 1" name="T3"/>
                  <a:gd fmla="*/ 2 w 2" name="T4"/>
                  <a:gd fmla="*/ 1 h 1" name="T5"/>
                  <a:gd fmla="*/ 2 w 2" name="T6"/>
                  <a:gd fmla="*/ 1 h 1" name="T7"/>
                  <a:gd fmla="*/ 0 w 2" name="T8"/>
                  <a:gd fmla="*/ 0 h 1" name="T9"/>
                </a:gdLst>
                <a:cxnLst>
                  <a:cxn ang="0">
                    <a:pos x="T0" y="T1"/>
                  </a:cxn>
                  <a:cxn ang="0">
                    <a:pos x="T2" y="T3"/>
                  </a:cxn>
                  <a:cxn ang="0">
                    <a:pos x="T4" y="T5"/>
                  </a:cxn>
                  <a:cxn ang="0">
                    <a:pos x="T6" y="T7"/>
                  </a:cxn>
                  <a:cxn ang="0">
                    <a:pos x="T8" y="T9"/>
                  </a:cxn>
                </a:cxnLst>
                <a:rect b="b" l="0" r="r" t="0"/>
                <a:pathLst>
                  <a:path h="1" w="2">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58" name="Freeform 750">
                <a:extLst>
                  <a:ext uri="{FF2B5EF4-FFF2-40B4-BE49-F238E27FC236}">
                    <a16:creationId xmlns:a16="http://schemas.microsoft.com/office/drawing/2014/main" id="{3A646063-88CB-4067-B726-80F800753684}"/>
                  </a:ext>
                </a:extLst>
              </p:cNvPr>
              <p:cNvSpPr/>
              <p:nvPr/>
            </p:nvSpPr>
            <p:spPr bwMode="auto">
              <a:xfrm>
                <a:off x="4176" y="1733"/>
                <a:ext cx="8" cy="4"/>
              </a:xfrm>
              <a:custGeom>
                <a:gdLst>
                  <a:gd fmla="*/ 0 w 2" name="T0"/>
                  <a:gd fmla="*/ 0 h 1" name="T1"/>
                  <a:gd fmla="*/ 0 w 2" name="T2"/>
                  <a:gd fmla="*/ 0 h 1" name="T3"/>
                  <a:gd fmla="*/ 2 w 2" name="T4"/>
                  <a:gd fmla="*/ 1 h 1" name="T5"/>
                  <a:gd fmla="*/ 2 w 2" name="T6"/>
                  <a:gd fmla="*/ 1 h 1" name="T7"/>
                  <a:gd fmla="*/ 0 w 2" name="T8"/>
                  <a:gd fmla="*/ 0 h 1" name="T9"/>
                </a:gdLst>
                <a:cxnLst>
                  <a:cxn ang="0">
                    <a:pos x="T0" y="T1"/>
                  </a:cxn>
                  <a:cxn ang="0">
                    <a:pos x="T2" y="T3"/>
                  </a:cxn>
                  <a:cxn ang="0">
                    <a:pos x="T4" y="T5"/>
                  </a:cxn>
                  <a:cxn ang="0">
                    <a:pos x="T6" y="T7"/>
                  </a:cxn>
                  <a:cxn ang="0">
                    <a:pos x="T8" y="T9"/>
                  </a:cxn>
                </a:cxnLst>
                <a:rect b="b" l="0" r="r" t="0"/>
                <a:pathLst>
                  <a:path h="1" w="2">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59" name="Freeform 751">
                <a:extLst>
                  <a:ext uri="{FF2B5EF4-FFF2-40B4-BE49-F238E27FC236}">
                    <a16:creationId xmlns:a16="http://schemas.microsoft.com/office/drawing/2014/main" id="{D069E6B6-2EF3-4F85-9153-08F882564D1D}"/>
                  </a:ext>
                </a:extLst>
              </p:cNvPr>
              <p:cNvSpPr/>
              <p:nvPr/>
            </p:nvSpPr>
            <p:spPr bwMode="auto">
              <a:xfrm>
                <a:off x="4173" y="1733"/>
                <a:ext cx="11" cy="4"/>
              </a:xfrm>
              <a:custGeom>
                <a:gdLst>
                  <a:gd fmla="*/ 1 w 3" name="T0"/>
                  <a:gd fmla="*/ 0 h 1" name="T1"/>
                  <a:gd fmla="*/ 0 w 3" name="T2"/>
                  <a:gd fmla="*/ 0 h 1" name="T3"/>
                  <a:gd fmla="*/ 2 w 3" name="T4"/>
                  <a:gd fmla="*/ 1 h 1" name="T5"/>
                  <a:gd fmla="*/ 3 w 3" name="T6"/>
                  <a:gd fmla="*/ 1 h 1" name="T7"/>
                  <a:gd fmla="*/ 1 w 3" name="T8"/>
                  <a:gd fmla="*/ 0 h 1" name="T9"/>
                </a:gdLst>
                <a:cxnLst>
                  <a:cxn ang="0">
                    <a:pos x="T0" y="T1"/>
                  </a:cxn>
                  <a:cxn ang="0">
                    <a:pos x="T2" y="T3"/>
                  </a:cxn>
                  <a:cxn ang="0">
                    <a:pos x="T4" y="T5"/>
                  </a:cxn>
                  <a:cxn ang="0">
                    <a:pos x="T6" y="T7"/>
                  </a:cxn>
                  <a:cxn ang="0">
                    <a:pos x="T8" y="T9"/>
                  </a:cxn>
                </a:cxnLst>
                <a:rect b="b" l="0" r="r" t="0"/>
                <a:pathLst>
                  <a:path h="1" w="3">
                    <a:moveTo>
                      <a:pt x="1" y="0"/>
                    </a:moveTo>
                    <a:cubicBezTo>
                      <a:pt x="1" y="0"/>
                      <a:pt x="1" y="0"/>
                      <a:pt x="0" y="0"/>
                    </a:cubicBezTo>
                    <a:cubicBezTo>
                      <a:pt x="2" y="1"/>
                      <a:pt x="2" y="1"/>
                      <a:pt x="2" y="1"/>
                    </a:cubicBezTo>
                    <a:cubicBezTo>
                      <a:pt x="2" y="1"/>
                      <a:pt x="2" y="1"/>
                      <a:pt x="3" y="1"/>
                    </a:cubicBezTo>
                    <a:lnTo>
                      <a:pt x="1"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60" name="Freeform 752">
                <a:extLst>
                  <a:ext uri="{FF2B5EF4-FFF2-40B4-BE49-F238E27FC236}">
                    <a16:creationId xmlns:a16="http://schemas.microsoft.com/office/drawing/2014/main" id="{CAA29932-8F73-41BC-8DA2-B41046B7B6FC}"/>
                  </a:ext>
                </a:extLst>
              </p:cNvPr>
              <p:cNvSpPr/>
              <p:nvPr/>
            </p:nvSpPr>
            <p:spPr bwMode="auto">
              <a:xfrm>
                <a:off x="4173" y="1733"/>
                <a:ext cx="7" cy="4"/>
              </a:xfrm>
              <a:custGeom>
                <a:gdLst>
                  <a:gd fmla="*/ 0 w 2" name="T0"/>
                  <a:gd fmla="*/ 0 h 1" name="T1"/>
                  <a:gd fmla="*/ 0 w 2" name="T2"/>
                  <a:gd fmla="*/ 0 h 1" name="T3"/>
                  <a:gd fmla="*/ 2 w 2" name="T4"/>
                  <a:gd fmla="*/ 1 h 1" name="T5"/>
                  <a:gd fmla="*/ 2 w 2" name="T6"/>
                  <a:gd fmla="*/ 1 h 1" name="T7"/>
                  <a:gd fmla="*/ 0 w 2" name="T8"/>
                  <a:gd fmla="*/ 0 h 1" name="T9"/>
                </a:gdLst>
                <a:cxnLst>
                  <a:cxn ang="0">
                    <a:pos x="T0" y="T1"/>
                  </a:cxn>
                  <a:cxn ang="0">
                    <a:pos x="T2" y="T3"/>
                  </a:cxn>
                  <a:cxn ang="0">
                    <a:pos x="T4" y="T5"/>
                  </a:cxn>
                  <a:cxn ang="0">
                    <a:pos x="T6" y="T7"/>
                  </a:cxn>
                  <a:cxn ang="0">
                    <a:pos x="T8" y="T9"/>
                  </a:cxn>
                </a:cxnLst>
                <a:rect b="b" l="0" r="r" t="0"/>
                <a:pathLst>
                  <a:path h="1" w="2">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61" name="Freeform 753">
                <a:extLst>
                  <a:ext uri="{FF2B5EF4-FFF2-40B4-BE49-F238E27FC236}">
                    <a16:creationId xmlns:a16="http://schemas.microsoft.com/office/drawing/2014/main" id="{9442C907-2CDC-49EF-B312-DD827395E19D}"/>
                  </a:ext>
                </a:extLst>
              </p:cNvPr>
              <p:cNvSpPr/>
              <p:nvPr/>
            </p:nvSpPr>
            <p:spPr bwMode="auto">
              <a:xfrm>
                <a:off x="4173" y="1733"/>
                <a:ext cx="7" cy="4"/>
              </a:xfrm>
              <a:custGeom>
                <a:gdLst>
                  <a:gd fmla="*/ 0 w 2" name="T0"/>
                  <a:gd fmla="*/ 0 h 1" name="T1"/>
                  <a:gd fmla="*/ 0 w 2" name="T2"/>
                  <a:gd fmla="*/ 0 h 1" name="T3"/>
                  <a:gd fmla="*/ 2 w 2" name="T4"/>
                  <a:gd fmla="*/ 1 h 1" name="T5"/>
                  <a:gd fmla="*/ 2 w 2" name="T6"/>
                  <a:gd fmla="*/ 1 h 1" name="T7"/>
                  <a:gd fmla="*/ 0 w 2" name="T8"/>
                  <a:gd fmla="*/ 0 h 1" name="T9"/>
                </a:gdLst>
                <a:cxnLst>
                  <a:cxn ang="0">
                    <a:pos x="T0" y="T1"/>
                  </a:cxn>
                  <a:cxn ang="0">
                    <a:pos x="T2" y="T3"/>
                  </a:cxn>
                  <a:cxn ang="0">
                    <a:pos x="T4" y="T5"/>
                  </a:cxn>
                  <a:cxn ang="0">
                    <a:pos x="T6" y="T7"/>
                  </a:cxn>
                  <a:cxn ang="0">
                    <a:pos x="T8" y="T9"/>
                  </a:cxn>
                </a:cxnLst>
                <a:rect b="b" l="0" r="r" t="0"/>
                <a:pathLst>
                  <a:path h="1" w="2">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62" name="Freeform 754">
                <a:extLst>
                  <a:ext uri="{FF2B5EF4-FFF2-40B4-BE49-F238E27FC236}">
                    <a16:creationId xmlns:a16="http://schemas.microsoft.com/office/drawing/2014/main" id="{96E1B476-4E6E-4C51-AA49-A8A13B87BBA1}"/>
                  </a:ext>
                </a:extLst>
              </p:cNvPr>
              <p:cNvSpPr/>
              <p:nvPr/>
            </p:nvSpPr>
            <p:spPr bwMode="auto">
              <a:xfrm>
                <a:off x="4173" y="1733"/>
                <a:ext cx="7" cy="4"/>
              </a:xfrm>
              <a:custGeom>
                <a:gdLst>
                  <a:gd fmla="*/ 0 w 2" name="T0"/>
                  <a:gd fmla="*/ 0 h 1" name="T1"/>
                  <a:gd fmla="*/ 0 w 2" name="T2"/>
                  <a:gd fmla="*/ 0 h 1" name="T3"/>
                  <a:gd fmla="*/ 2 w 2" name="T4"/>
                  <a:gd fmla="*/ 1 h 1" name="T5"/>
                  <a:gd fmla="*/ 2 w 2" name="T6"/>
                  <a:gd fmla="*/ 1 h 1" name="T7"/>
                  <a:gd fmla="*/ 0 w 2" name="T8"/>
                  <a:gd fmla="*/ 0 h 1" name="T9"/>
                </a:gdLst>
                <a:cxnLst>
                  <a:cxn ang="0">
                    <a:pos x="T0" y="T1"/>
                  </a:cxn>
                  <a:cxn ang="0">
                    <a:pos x="T2" y="T3"/>
                  </a:cxn>
                  <a:cxn ang="0">
                    <a:pos x="T4" y="T5"/>
                  </a:cxn>
                  <a:cxn ang="0">
                    <a:pos x="T6" y="T7"/>
                  </a:cxn>
                  <a:cxn ang="0">
                    <a:pos x="T8" y="T9"/>
                  </a:cxn>
                </a:cxnLst>
                <a:rect b="b" l="0" r="r" t="0"/>
                <a:pathLst>
                  <a:path h="1" w="2">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63" name="Freeform 755">
                <a:extLst>
                  <a:ext uri="{FF2B5EF4-FFF2-40B4-BE49-F238E27FC236}">
                    <a16:creationId xmlns:a16="http://schemas.microsoft.com/office/drawing/2014/main" id="{CD7F0991-79A6-4A71-A1B5-219B0605A42C}"/>
                  </a:ext>
                </a:extLst>
              </p:cNvPr>
              <p:cNvSpPr/>
              <p:nvPr/>
            </p:nvSpPr>
            <p:spPr bwMode="auto">
              <a:xfrm>
                <a:off x="4169" y="1733"/>
                <a:ext cx="11" cy="4"/>
              </a:xfrm>
              <a:custGeom>
                <a:gdLst>
                  <a:gd fmla="*/ 1 w 3" name="T0"/>
                  <a:gd fmla="*/ 0 h 1" name="T1"/>
                  <a:gd fmla="*/ 0 w 3" name="T2"/>
                  <a:gd fmla="*/ 0 h 1" name="T3"/>
                  <a:gd fmla="*/ 2 w 3" name="T4"/>
                  <a:gd fmla="*/ 1 h 1" name="T5"/>
                  <a:gd fmla="*/ 3 w 3" name="T6"/>
                  <a:gd fmla="*/ 1 h 1" name="T7"/>
                  <a:gd fmla="*/ 1 w 3" name="T8"/>
                  <a:gd fmla="*/ 0 h 1" name="T9"/>
                </a:gdLst>
                <a:cxnLst>
                  <a:cxn ang="0">
                    <a:pos x="T0" y="T1"/>
                  </a:cxn>
                  <a:cxn ang="0">
                    <a:pos x="T2" y="T3"/>
                  </a:cxn>
                  <a:cxn ang="0">
                    <a:pos x="T4" y="T5"/>
                  </a:cxn>
                  <a:cxn ang="0">
                    <a:pos x="T6" y="T7"/>
                  </a:cxn>
                  <a:cxn ang="0">
                    <a:pos x="T8" y="T9"/>
                  </a:cxn>
                </a:cxnLst>
                <a:rect b="b" l="0" r="r" t="0"/>
                <a:pathLst>
                  <a:path h="1" w="3">
                    <a:moveTo>
                      <a:pt x="1" y="0"/>
                    </a:moveTo>
                    <a:cubicBezTo>
                      <a:pt x="1" y="0"/>
                      <a:pt x="1" y="0"/>
                      <a:pt x="0" y="0"/>
                    </a:cubicBezTo>
                    <a:cubicBezTo>
                      <a:pt x="2" y="1"/>
                      <a:pt x="2" y="1"/>
                      <a:pt x="2" y="1"/>
                    </a:cubicBezTo>
                    <a:cubicBezTo>
                      <a:pt x="2" y="1"/>
                      <a:pt x="2" y="1"/>
                      <a:pt x="3" y="1"/>
                    </a:cubicBezTo>
                    <a:lnTo>
                      <a:pt x="1"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64" name="Freeform 756">
                <a:extLst>
                  <a:ext uri="{FF2B5EF4-FFF2-40B4-BE49-F238E27FC236}">
                    <a16:creationId xmlns:a16="http://schemas.microsoft.com/office/drawing/2014/main" id="{71995FC3-B469-448E-B17A-3A4AEC5671E9}"/>
                  </a:ext>
                </a:extLst>
              </p:cNvPr>
              <p:cNvSpPr/>
              <p:nvPr/>
            </p:nvSpPr>
            <p:spPr bwMode="auto">
              <a:xfrm>
                <a:off x="4169" y="1733"/>
                <a:ext cx="7" cy="4"/>
              </a:xfrm>
              <a:custGeom>
                <a:gdLst>
                  <a:gd fmla="*/ 0 w 2" name="T0"/>
                  <a:gd fmla="*/ 0 h 1" name="T1"/>
                  <a:gd fmla="*/ 0 w 2" name="T2"/>
                  <a:gd fmla="*/ 0 h 1" name="T3"/>
                  <a:gd fmla="*/ 2 w 2" name="T4"/>
                  <a:gd fmla="*/ 1 h 1" name="T5"/>
                  <a:gd fmla="*/ 2 w 2" name="T6"/>
                  <a:gd fmla="*/ 1 h 1" name="T7"/>
                  <a:gd fmla="*/ 0 w 2" name="T8"/>
                  <a:gd fmla="*/ 0 h 1" name="T9"/>
                </a:gdLst>
                <a:cxnLst>
                  <a:cxn ang="0">
                    <a:pos x="T0" y="T1"/>
                  </a:cxn>
                  <a:cxn ang="0">
                    <a:pos x="T2" y="T3"/>
                  </a:cxn>
                  <a:cxn ang="0">
                    <a:pos x="T4" y="T5"/>
                  </a:cxn>
                  <a:cxn ang="0">
                    <a:pos x="T6" y="T7"/>
                  </a:cxn>
                  <a:cxn ang="0">
                    <a:pos x="T8" y="T9"/>
                  </a:cxn>
                </a:cxnLst>
                <a:rect b="b" l="0" r="r" t="0"/>
                <a:pathLst>
                  <a:path h="1" w="2">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65" name="Freeform 757">
                <a:extLst>
                  <a:ext uri="{FF2B5EF4-FFF2-40B4-BE49-F238E27FC236}">
                    <a16:creationId xmlns:a16="http://schemas.microsoft.com/office/drawing/2014/main" id="{1BE6095E-69D3-4AB7-9878-5F77503608AA}"/>
                  </a:ext>
                </a:extLst>
              </p:cNvPr>
              <p:cNvSpPr/>
              <p:nvPr/>
            </p:nvSpPr>
            <p:spPr bwMode="auto">
              <a:xfrm>
                <a:off x="4169" y="1733"/>
                <a:ext cx="7" cy="4"/>
              </a:xfrm>
              <a:custGeom>
                <a:gdLst>
                  <a:gd fmla="*/ 0 w 2" name="T0"/>
                  <a:gd fmla="*/ 0 h 1" name="T1"/>
                  <a:gd fmla="*/ 0 w 2" name="T2"/>
                  <a:gd fmla="*/ 0 h 1" name="T3"/>
                  <a:gd fmla="*/ 2 w 2" name="T4"/>
                  <a:gd fmla="*/ 1 h 1" name="T5"/>
                  <a:gd fmla="*/ 2 w 2" name="T6"/>
                  <a:gd fmla="*/ 1 h 1" name="T7"/>
                  <a:gd fmla="*/ 0 w 2" name="T8"/>
                  <a:gd fmla="*/ 0 h 1" name="T9"/>
                </a:gdLst>
                <a:cxnLst>
                  <a:cxn ang="0">
                    <a:pos x="T0" y="T1"/>
                  </a:cxn>
                  <a:cxn ang="0">
                    <a:pos x="T2" y="T3"/>
                  </a:cxn>
                  <a:cxn ang="0">
                    <a:pos x="T4" y="T5"/>
                  </a:cxn>
                  <a:cxn ang="0">
                    <a:pos x="T6" y="T7"/>
                  </a:cxn>
                  <a:cxn ang="0">
                    <a:pos x="T8" y="T9"/>
                  </a:cxn>
                </a:cxnLst>
                <a:rect b="b" l="0" r="r" t="0"/>
                <a:pathLst>
                  <a:path h="1" w="2">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66" name="Freeform 758">
                <a:extLst>
                  <a:ext uri="{FF2B5EF4-FFF2-40B4-BE49-F238E27FC236}">
                    <a16:creationId xmlns:a16="http://schemas.microsoft.com/office/drawing/2014/main" id="{C8402DD2-4367-42C3-9D60-6DF5F3E97A54}"/>
                  </a:ext>
                </a:extLst>
              </p:cNvPr>
              <p:cNvSpPr/>
              <p:nvPr/>
            </p:nvSpPr>
            <p:spPr bwMode="auto">
              <a:xfrm>
                <a:off x="4169" y="1733"/>
                <a:ext cx="7" cy="8"/>
              </a:xfrm>
              <a:custGeom>
                <a:gdLst>
                  <a:gd fmla="*/ 0 w 2" name="T0"/>
                  <a:gd fmla="*/ 0 h 2" name="T1"/>
                  <a:gd fmla="*/ 0 w 2" name="T2"/>
                  <a:gd fmla="*/ 0 h 2" name="T3"/>
                  <a:gd fmla="*/ 2 w 2" name="T4"/>
                  <a:gd fmla="*/ 2 h 2" name="T5"/>
                  <a:gd fmla="*/ 2 w 2" name="T6"/>
                  <a:gd fmla="*/ 1 h 2" name="T7"/>
                  <a:gd fmla="*/ 0 w 2" name="T8"/>
                  <a:gd fmla="*/ 0 h 2" name="T9"/>
                </a:gdLst>
                <a:cxnLst>
                  <a:cxn ang="0">
                    <a:pos x="T0" y="T1"/>
                  </a:cxn>
                  <a:cxn ang="0">
                    <a:pos x="T2" y="T3"/>
                  </a:cxn>
                  <a:cxn ang="0">
                    <a:pos x="T4" y="T5"/>
                  </a:cxn>
                  <a:cxn ang="0">
                    <a:pos x="T6" y="T7"/>
                  </a:cxn>
                  <a:cxn ang="0">
                    <a:pos x="T8" y="T9"/>
                  </a:cxn>
                </a:cxnLst>
                <a:rect b="b" l="0" r="r" t="0"/>
                <a:pathLst>
                  <a:path h="2" w="2">
                    <a:moveTo>
                      <a:pt x="0" y="0"/>
                    </a:moveTo>
                    <a:cubicBezTo>
                      <a:pt x="0" y="0"/>
                      <a:pt x="0" y="0"/>
                      <a:pt x="0" y="0"/>
                    </a:cubicBezTo>
                    <a:cubicBezTo>
                      <a:pt x="2" y="2"/>
                      <a:pt x="2" y="2"/>
                      <a:pt x="2" y="2"/>
                    </a:cubicBezTo>
                    <a:cubicBezTo>
                      <a:pt x="2" y="2"/>
                      <a:pt x="2" y="2"/>
                      <a:pt x="2" y="1"/>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67" name="Freeform 759">
                <a:extLst>
                  <a:ext uri="{FF2B5EF4-FFF2-40B4-BE49-F238E27FC236}">
                    <a16:creationId xmlns:a16="http://schemas.microsoft.com/office/drawing/2014/main" id="{1CF7F822-4559-4F05-9CEA-AAEAE1F9D955}"/>
                  </a:ext>
                </a:extLst>
              </p:cNvPr>
              <p:cNvSpPr/>
              <p:nvPr/>
            </p:nvSpPr>
            <p:spPr bwMode="auto">
              <a:xfrm>
                <a:off x="4146" y="1733"/>
                <a:ext cx="30" cy="53"/>
              </a:xfrm>
              <a:custGeom>
                <a:gdLst>
                  <a:gd fmla="*/ 2 w 8" name="T0"/>
                  <a:gd fmla="*/ 13 h 14" name="T1"/>
                  <a:gd fmla="*/ 4 w 8" name="T2"/>
                  <a:gd fmla="*/ 14 h 14" name="T3"/>
                  <a:gd fmla="*/ 2 w 8" name="T4"/>
                  <a:gd fmla="*/ 11 h 14" name="T5"/>
                  <a:gd fmla="*/ 8 w 8" name="T6"/>
                  <a:gd fmla="*/ 2 h 14" name="T7"/>
                  <a:gd fmla="*/ 6 w 8" name="T8"/>
                  <a:gd fmla="*/ 0 h 14" name="T9"/>
                  <a:gd fmla="*/ 0 w 8" name="T10"/>
                  <a:gd fmla="*/ 9 h 14" name="T11"/>
                  <a:gd fmla="*/ 2 w 8" name="T12"/>
                  <a:gd fmla="*/ 13 h 14" name="T13"/>
                </a:gdLst>
                <a:cxnLst>
                  <a:cxn ang="0">
                    <a:pos x="T0" y="T1"/>
                  </a:cxn>
                  <a:cxn ang="0">
                    <a:pos x="T2" y="T3"/>
                  </a:cxn>
                  <a:cxn ang="0">
                    <a:pos x="T4" y="T5"/>
                  </a:cxn>
                  <a:cxn ang="0">
                    <a:pos x="T6" y="T7"/>
                  </a:cxn>
                  <a:cxn ang="0">
                    <a:pos x="T8" y="T9"/>
                  </a:cxn>
                  <a:cxn ang="0">
                    <a:pos x="T10" y="T11"/>
                  </a:cxn>
                  <a:cxn ang="0">
                    <a:pos x="T12" y="T13"/>
                  </a:cxn>
                </a:cxnLst>
                <a:rect b="b" l="0" r="r" t="0"/>
                <a:pathLst>
                  <a:path h="14" w="8">
                    <a:moveTo>
                      <a:pt x="2" y="13"/>
                    </a:moveTo>
                    <a:cubicBezTo>
                      <a:pt x="4" y="14"/>
                      <a:pt x="4" y="14"/>
                      <a:pt x="4" y="14"/>
                    </a:cubicBezTo>
                    <a:cubicBezTo>
                      <a:pt x="3" y="13"/>
                      <a:pt x="2" y="12"/>
                      <a:pt x="2" y="11"/>
                    </a:cubicBezTo>
                    <a:cubicBezTo>
                      <a:pt x="2" y="7"/>
                      <a:pt x="4" y="3"/>
                      <a:pt x="8" y="2"/>
                    </a:cubicBezTo>
                    <a:cubicBezTo>
                      <a:pt x="6" y="0"/>
                      <a:pt x="6" y="0"/>
                      <a:pt x="6" y="0"/>
                    </a:cubicBezTo>
                    <a:cubicBezTo>
                      <a:pt x="3" y="2"/>
                      <a:pt x="0" y="6"/>
                      <a:pt x="0" y="9"/>
                    </a:cubicBezTo>
                    <a:cubicBezTo>
                      <a:pt x="0" y="11"/>
                      <a:pt x="1" y="12"/>
                      <a:pt x="2" y="13"/>
                    </a:cubicBez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68" name="Freeform 760">
                <a:extLst>
                  <a:ext uri="{FF2B5EF4-FFF2-40B4-BE49-F238E27FC236}">
                    <a16:creationId xmlns:a16="http://schemas.microsoft.com/office/drawing/2014/main" id="{6E20E90F-203D-459B-AAD0-D68D64E56BB6}"/>
                  </a:ext>
                </a:extLst>
              </p:cNvPr>
              <p:cNvSpPr/>
              <p:nvPr/>
            </p:nvSpPr>
            <p:spPr bwMode="auto">
              <a:xfrm>
                <a:off x="4169" y="1733"/>
                <a:ext cx="7" cy="8"/>
              </a:xfrm>
              <a:custGeom>
                <a:gdLst>
                  <a:gd fmla="*/ 0 w 2" name="T0"/>
                  <a:gd fmla="*/ 0 h 2" name="T1"/>
                  <a:gd fmla="*/ 0 w 2" name="T2"/>
                  <a:gd fmla="*/ 0 h 2" name="T3"/>
                  <a:gd fmla="*/ 2 w 2" name="T4"/>
                  <a:gd fmla="*/ 2 h 2" name="T5"/>
                  <a:gd fmla="*/ 2 w 2" name="T6"/>
                  <a:gd fmla="*/ 2 h 2" name="T7"/>
                  <a:gd fmla="*/ 0 w 2" name="T8"/>
                  <a:gd fmla="*/ 0 h 2" name="T9"/>
                </a:gdLst>
                <a:cxnLst>
                  <a:cxn ang="0">
                    <a:pos x="T0" y="T1"/>
                  </a:cxn>
                  <a:cxn ang="0">
                    <a:pos x="T2" y="T3"/>
                  </a:cxn>
                  <a:cxn ang="0">
                    <a:pos x="T4" y="T5"/>
                  </a:cxn>
                  <a:cxn ang="0">
                    <a:pos x="T6" y="T7"/>
                  </a:cxn>
                  <a:cxn ang="0">
                    <a:pos x="T8" y="T9"/>
                  </a:cxn>
                </a:cxnLst>
                <a:rect b="b" l="0" r="r" t="0"/>
                <a:pathLst>
                  <a:path h="2" w="2">
                    <a:moveTo>
                      <a:pt x="0" y="0"/>
                    </a:moveTo>
                    <a:cubicBezTo>
                      <a:pt x="0" y="0"/>
                      <a:pt x="0" y="0"/>
                      <a:pt x="0" y="0"/>
                    </a:cubicBezTo>
                    <a:cubicBezTo>
                      <a:pt x="2" y="2"/>
                      <a:pt x="2" y="2"/>
                      <a:pt x="2" y="2"/>
                    </a:cubicBezTo>
                    <a:cubicBezTo>
                      <a:pt x="2" y="2"/>
                      <a:pt x="2" y="2"/>
                      <a:pt x="2" y="2"/>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69" name="Freeform 761">
                <a:extLst>
                  <a:ext uri="{FF2B5EF4-FFF2-40B4-BE49-F238E27FC236}">
                    <a16:creationId xmlns:a16="http://schemas.microsoft.com/office/drawing/2014/main" id="{9516B42D-885C-4B4B-8C35-9AA1D309F13D}"/>
                  </a:ext>
                </a:extLst>
              </p:cNvPr>
              <p:cNvSpPr/>
              <p:nvPr/>
            </p:nvSpPr>
            <p:spPr bwMode="auto">
              <a:xfrm>
                <a:off x="4165" y="1733"/>
                <a:ext cx="11" cy="8"/>
              </a:xfrm>
              <a:custGeom>
                <a:gdLst>
                  <a:gd fmla="*/ 1 w 3" name="T0"/>
                  <a:gd fmla="*/ 0 h 2" name="T1"/>
                  <a:gd fmla="*/ 0 w 3" name="T2"/>
                  <a:gd fmla="*/ 0 h 2" name="T3"/>
                  <a:gd fmla="*/ 2 w 3" name="T4"/>
                  <a:gd fmla="*/ 2 h 2" name="T5"/>
                  <a:gd fmla="*/ 3 w 3" name="T6"/>
                  <a:gd fmla="*/ 2 h 2" name="T7"/>
                  <a:gd fmla="*/ 1 w 3" name="T8"/>
                  <a:gd fmla="*/ 0 h 2" name="T9"/>
                </a:gdLst>
                <a:cxnLst>
                  <a:cxn ang="0">
                    <a:pos x="T0" y="T1"/>
                  </a:cxn>
                  <a:cxn ang="0">
                    <a:pos x="T2" y="T3"/>
                  </a:cxn>
                  <a:cxn ang="0">
                    <a:pos x="T4" y="T5"/>
                  </a:cxn>
                  <a:cxn ang="0">
                    <a:pos x="T6" y="T7"/>
                  </a:cxn>
                  <a:cxn ang="0">
                    <a:pos x="T8" y="T9"/>
                  </a:cxn>
                </a:cxnLst>
                <a:rect b="b" l="0" r="r" t="0"/>
                <a:pathLst>
                  <a:path h="2" w="3">
                    <a:moveTo>
                      <a:pt x="1" y="0"/>
                    </a:moveTo>
                    <a:cubicBezTo>
                      <a:pt x="1" y="0"/>
                      <a:pt x="1" y="0"/>
                      <a:pt x="0" y="0"/>
                    </a:cubicBezTo>
                    <a:cubicBezTo>
                      <a:pt x="2" y="2"/>
                      <a:pt x="2" y="2"/>
                      <a:pt x="2" y="2"/>
                    </a:cubicBezTo>
                    <a:cubicBezTo>
                      <a:pt x="2" y="2"/>
                      <a:pt x="2" y="2"/>
                      <a:pt x="3" y="2"/>
                    </a:cubicBezTo>
                    <a:lnTo>
                      <a:pt x="1"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70" name="Freeform 762">
                <a:extLst>
                  <a:ext uri="{FF2B5EF4-FFF2-40B4-BE49-F238E27FC236}">
                    <a16:creationId xmlns:a16="http://schemas.microsoft.com/office/drawing/2014/main" id="{57651992-75FD-4CF4-91D9-34F10A055EBA}"/>
                  </a:ext>
                </a:extLst>
              </p:cNvPr>
              <p:cNvSpPr/>
              <p:nvPr/>
            </p:nvSpPr>
            <p:spPr bwMode="auto">
              <a:xfrm>
                <a:off x="4165" y="1733"/>
                <a:ext cx="8" cy="8"/>
              </a:xfrm>
              <a:custGeom>
                <a:gdLst>
                  <a:gd fmla="*/ 0 w 2" name="T0"/>
                  <a:gd fmla="*/ 0 h 2" name="T1"/>
                  <a:gd fmla="*/ 0 w 2" name="T2"/>
                  <a:gd fmla="*/ 1 h 2" name="T3"/>
                  <a:gd fmla="*/ 2 w 2" name="T4"/>
                  <a:gd fmla="*/ 2 h 2" name="T5"/>
                  <a:gd fmla="*/ 2 w 2" name="T6"/>
                  <a:gd fmla="*/ 2 h 2" name="T7"/>
                  <a:gd fmla="*/ 0 w 2" name="T8"/>
                  <a:gd fmla="*/ 0 h 2" name="T9"/>
                </a:gdLst>
                <a:cxnLst>
                  <a:cxn ang="0">
                    <a:pos x="T0" y="T1"/>
                  </a:cxn>
                  <a:cxn ang="0">
                    <a:pos x="T2" y="T3"/>
                  </a:cxn>
                  <a:cxn ang="0">
                    <a:pos x="T4" y="T5"/>
                  </a:cxn>
                  <a:cxn ang="0">
                    <a:pos x="T6" y="T7"/>
                  </a:cxn>
                  <a:cxn ang="0">
                    <a:pos x="T8" y="T9"/>
                  </a:cxn>
                </a:cxnLst>
                <a:rect b="b" l="0" r="r" t="0"/>
                <a:pathLst>
                  <a:path h="2" w="2">
                    <a:moveTo>
                      <a:pt x="0" y="0"/>
                    </a:moveTo>
                    <a:cubicBezTo>
                      <a:pt x="0" y="1"/>
                      <a:pt x="0" y="1"/>
                      <a:pt x="0" y="1"/>
                    </a:cubicBezTo>
                    <a:cubicBezTo>
                      <a:pt x="2" y="2"/>
                      <a:pt x="2" y="2"/>
                      <a:pt x="2" y="2"/>
                    </a:cubicBezTo>
                    <a:cubicBezTo>
                      <a:pt x="2" y="2"/>
                      <a:pt x="2" y="2"/>
                      <a:pt x="2" y="2"/>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71" name="Freeform 763">
                <a:extLst>
                  <a:ext uri="{FF2B5EF4-FFF2-40B4-BE49-F238E27FC236}">
                    <a16:creationId xmlns:a16="http://schemas.microsoft.com/office/drawing/2014/main" id="{F9B2E3C8-DFCA-4EEC-926F-8D87F71D8DEC}"/>
                  </a:ext>
                </a:extLst>
              </p:cNvPr>
              <p:cNvSpPr/>
              <p:nvPr/>
            </p:nvSpPr>
            <p:spPr bwMode="auto">
              <a:xfrm>
                <a:off x="4165" y="1737"/>
                <a:ext cx="8" cy="4"/>
              </a:xfrm>
              <a:custGeom>
                <a:gdLst>
                  <a:gd fmla="*/ 0 w 2" name="T0"/>
                  <a:gd fmla="*/ 0 h 1" name="T1"/>
                  <a:gd fmla="*/ 0 w 2" name="T2"/>
                  <a:gd fmla="*/ 0 h 1" name="T3"/>
                  <a:gd fmla="*/ 2 w 2" name="T4"/>
                  <a:gd fmla="*/ 1 h 1" name="T5"/>
                  <a:gd fmla="*/ 2 w 2" name="T6"/>
                  <a:gd fmla="*/ 1 h 1" name="T7"/>
                  <a:gd fmla="*/ 0 w 2" name="T8"/>
                  <a:gd fmla="*/ 0 h 1" name="T9"/>
                </a:gdLst>
                <a:cxnLst>
                  <a:cxn ang="0">
                    <a:pos x="T0" y="T1"/>
                  </a:cxn>
                  <a:cxn ang="0">
                    <a:pos x="T2" y="T3"/>
                  </a:cxn>
                  <a:cxn ang="0">
                    <a:pos x="T4" y="T5"/>
                  </a:cxn>
                  <a:cxn ang="0">
                    <a:pos x="T6" y="T7"/>
                  </a:cxn>
                  <a:cxn ang="0">
                    <a:pos x="T8" y="T9"/>
                  </a:cxn>
                </a:cxnLst>
                <a:rect b="b" l="0" r="r" t="0"/>
                <a:pathLst>
                  <a:path h="1" w="2">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72" name="Freeform 764">
                <a:extLst>
                  <a:ext uri="{FF2B5EF4-FFF2-40B4-BE49-F238E27FC236}">
                    <a16:creationId xmlns:a16="http://schemas.microsoft.com/office/drawing/2014/main" id="{4DAA5170-5E5B-4592-8A77-6012508E3ED4}"/>
                  </a:ext>
                </a:extLst>
              </p:cNvPr>
              <p:cNvSpPr/>
              <p:nvPr/>
            </p:nvSpPr>
            <p:spPr bwMode="auto">
              <a:xfrm>
                <a:off x="4165" y="1737"/>
                <a:ext cx="8" cy="4"/>
              </a:xfrm>
              <a:custGeom>
                <a:gdLst>
                  <a:gd fmla="*/ 0 w 2" name="T0"/>
                  <a:gd fmla="*/ 0 h 1" name="T1"/>
                  <a:gd fmla="*/ 0 w 2" name="T2"/>
                  <a:gd fmla="*/ 0 h 1" name="T3"/>
                  <a:gd fmla="*/ 1 w 2" name="T4"/>
                  <a:gd fmla="*/ 1 h 1" name="T5"/>
                  <a:gd fmla="*/ 2 w 2" name="T6"/>
                  <a:gd fmla="*/ 1 h 1" name="T7"/>
                  <a:gd fmla="*/ 0 w 2" name="T8"/>
                  <a:gd fmla="*/ 0 h 1" name="T9"/>
                </a:gdLst>
                <a:cxnLst>
                  <a:cxn ang="0">
                    <a:pos x="T0" y="T1"/>
                  </a:cxn>
                  <a:cxn ang="0">
                    <a:pos x="T2" y="T3"/>
                  </a:cxn>
                  <a:cxn ang="0">
                    <a:pos x="T4" y="T5"/>
                  </a:cxn>
                  <a:cxn ang="0">
                    <a:pos x="T6" y="T7"/>
                  </a:cxn>
                  <a:cxn ang="0">
                    <a:pos x="T8" y="T9"/>
                  </a:cxn>
                </a:cxnLst>
                <a:rect b="b" l="0" r="r" t="0"/>
                <a:pathLst>
                  <a:path h="1" w="2">
                    <a:moveTo>
                      <a:pt x="0" y="0"/>
                    </a:moveTo>
                    <a:cubicBezTo>
                      <a:pt x="0" y="0"/>
                      <a:pt x="0" y="0"/>
                      <a:pt x="0" y="0"/>
                    </a:cubicBezTo>
                    <a:cubicBezTo>
                      <a:pt x="1" y="1"/>
                      <a:pt x="1" y="1"/>
                      <a:pt x="1" y="1"/>
                    </a:cubicBezTo>
                    <a:cubicBezTo>
                      <a:pt x="2" y="1"/>
                      <a:pt x="2" y="1"/>
                      <a:pt x="2" y="1"/>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73" name="Freeform 765">
                <a:extLst>
                  <a:ext uri="{FF2B5EF4-FFF2-40B4-BE49-F238E27FC236}">
                    <a16:creationId xmlns:a16="http://schemas.microsoft.com/office/drawing/2014/main" id="{CC4A9E0F-BDA9-4777-AF50-D6A98B8A947C}"/>
                  </a:ext>
                </a:extLst>
              </p:cNvPr>
              <p:cNvSpPr/>
              <p:nvPr/>
            </p:nvSpPr>
            <p:spPr bwMode="auto">
              <a:xfrm>
                <a:off x="4161" y="1737"/>
                <a:ext cx="8" cy="4"/>
              </a:xfrm>
              <a:custGeom>
                <a:gdLst>
                  <a:gd fmla="*/ 1 w 2" name="T0"/>
                  <a:gd fmla="*/ 0 h 1" name="T1"/>
                  <a:gd fmla="*/ 0 w 2" name="T2"/>
                  <a:gd fmla="*/ 0 h 1" name="T3"/>
                  <a:gd fmla="*/ 2 w 2" name="T4"/>
                  <a:gd fmla="*/ 1 h 1" name="T5"/>
                  <a:gd fmla="*/ 2 w 2" name="T6"/>
                  <a:gd fmla="*/ 1 h 1" name="T7"/>
                  <a:gd fmla="*/ 1 w 2" name="T8"/>
                  <a:gd fmla="*/ 0 h 1" name="T9"/>
                </a:gdLst>
                <a:cxnLst>
                  <a:cxn ang="0">
                    <a:pos x="T0" y="T1"/>
                  </a:cxn>
                  <a:cxn ang="0">
                    <a:pos x="T2" y="T3"/>
                  </a:cxn>
                  <a:cxn ang="0">
                    <a:pos x="T4" y="T5"/>
                  </a:cxn>
                  <a:cxn ang="0">
                    <a:pos x="T6" y="T7"/>
                  </a:cxn>
                  <a:cxn ang="0">
                    <a:pos x="T8" y="T9"/>
                  </a:cxn>
                </a:cxnLst>
                <a:rect b="b" l="0" r="r" t="0"/>
                <a:pathLst>
                  <a:path h="1" w="2">
                    <a:moveTo>
                      <a:pt x="1" y="0"/>
                    </a:moveTo>
                    <a:cubicBezTo>
                      <a:pt x="1" y="0"/>
                      <a:pt x="0" y="0"/>
                      <a:pt x="0" y="0"/>
                    </a:cubicBezTo>
                    <a:cubicBezTo>
                      <a:pt x="2" y="1"/>
                      <a:pt x="2" y="1"/>
                      <a:pt x="2" y="1"/>
                    </a:cubicBezTo>
                    <a:cubicBezTo>
                      <a:pt x="2" y="1"/>
                      <a:pt x="2" y="1"/>
                      <a:pt x="2" y="1"/>
                    </a:cubicBezTo>
                    <a:lnTo>
                      <a:pt x="1"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74" name="Freeform 766">
                <a:extLst>
                  <a:ext uri="{FF2B5EF4-FFF2-40B4-BE49-F238E27FC236}">
                    <a16:creationId xmlns:a16="http://schemas.microsoft.com/office/drawing/2014/main" id="{FB72D4F5-3381-4CEF-9364-F18A22A87B7F}"/>
                  </a:ext>
                </a:extLst>
              </p:cNvPr>
              <p:cNvSpPr/>
              <p:nvPr/>
            </p:nvSpPr>
            <p:spPr bwMode="auto">
              <a:xfrm>
                <a:off x="4161" y="1737"/>
                <a:ext cx="8" cy="7"/>
              </a:xfrm>
              <a:custGeom>
                <a:gdLst>
                  <a:gd fmla="*/ 0 w 2" name="T0"/>
                  <a:gd fmla="*/ 0 h 2" name="T1"/>
                  <a:gd fmla="*/ 0 w 2" name="T2"/>
                  <a:gd fmla="*/ 0 h 2" name="T3"/>
                  <a:gd fmla="*/ 2 w 2" name="T4"/>
                  <a:gd fmla="*/ 2 h 2" name="T5"/>
                  <a:gd fmla="*/ 2 w 2" name="T6"/>
                  <a:gd fmla="*/ 1 h 2" name="T7"/>
                  <a:gd fmla="*/ 0 w 2" name="T8"/>
                  <a:gd fmla="*/ 0 h 2" name="T9"/>
                </a:gdLst>
                <a:cxnLst>
                  <a:cxn ang="0">
                    <a:pos x="T0" y="T1"/>
                  </a:cxn>
                  <a:cxn ang="0">
                    <a:pos x="T2" y="T3"/>
                  </a:cxn>
                  <a:cxn ang="0">
                    <a:pos x="T4" y="T5"/>
                  </a:cxn>
                  <a:cxn ang="0">
                    <a:pos x="T6" y="T7"/>
                  </a:cxn>
                  <a:cxn ang="0">
                    <a:pos x="T8" y="T9"/>
                  </a:cxn>
                </a:cxnLst>
                <a:rect b="b" l="0" r="r" t="0"/>
                <a:pathLst>
                  <a:path h="2" w="2">
                    <a:moveTo>
                      <a:pt x="0" y="0"/>
                    </a:moveTo>
                    <a:cubicBezTo>
                      <a:pt x="0" y="0"/>
                      <a:pt x="0" y="0"/>
                      <a:pt x="0" y="0"/>
                    </a:cubicBezTo>
                    <a:cubicBezTo>
                      <a:pt x="2" y="2"/>
                      <a:pt x="2" y="2"/>
                      <a:pt x="2" y="2"/>
                    </a:cubicBezTo>
                    <a:cubicBezTo>
                      <a:pt x="2" y="2"/>
                      <a:pt x="2" y="2"/>
                      <a:pt x="2" y="1"/>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75" name="Freeform 767">
                <a:extLst>
                  <a:ext uri="{FF2B5EF4-FFF2-40B4-BE49-F238E27FC236}">
                    <a16:creationId xmlns:a16="http://schemas.microsoft.com/office/drawing/2014/main" id="{C87403C3-C5C6-4E3F-84AF-C95F98E4E755}"/>
                  </a:ext>
                </a:extLst>
              </p:cNvPr>
              <p:cNvSpPr/>
              <p:nvPr/>
            </p:nvSpPr>
            <p:spPr bwMode="auto">
              <a:xfrm>
                <a:off x="4161" y="1737"/>
                <a:ext cx="8" cy="7"/>
              </a:xfrm>
              <a:custGeom>
                <a:gdLst>
                  <a:gd fmla="*/ 0 w 2" name="T0"/>
                  <a:gd fmla="*/ 0 h 2" name="T1"/>
                  <a:gd fmla="*/ 0 w 2" name="T2"/>
                  <a:gd fmla="*/ 1 h 2" name="T3"/>
                  <a:gd fmla="*/ 2 w 2" name="T4"/>
                  <a:gd fmla="*/ 2 h 2" name="T5"/>
                  <a:gd fmla="*/ 2 w 2" name="T6"/>
                  <a:gd fmla="*/ 2 h 2" name="T7"/>
                  <a:gd fmla="*/ 0 w 2" name="T8"/>
                  <a:gd fmla="*/ 0 h 2" name="T9"/>
                </a:gdLst>
                <a:cxnLst>
                  <a:cxn ang="0">
                    <a:pos x="T0" y="T1"/>
                  </a:cxn>
                  <a:cxn ang="0">
                    <a:pos x="T2" y="T3"/>
                  </a:cxn>
                  <a:cxn ang="0">
                    <a:pos x="T4" y="T5"/>
                  </a:cxn>
                  <a:cxn ang="0">
                    <a:pos x="T6" y="T7"/>
                  </a:cxn>
                  <a:cxn ang="0">
                    <a:pos x="T8" y="T9"/>
                  </a:cxn>
                </a:cxnLst>
                <a:rect b="b" l="0" r="r" t="0"/>
                <a:pathLst>
                  <a:path h="2" w="2">
                    <a:moveTo>
                      <a:pt x="0" y="0"/>
                    </a:moveTo>
                    <a:cubicBezTo>
                      <a:pt x="0" y="0"/>
                      <a:pt x="0" y="1"/>
                      <a:pt x="0" y="1"/>
                    </a:cubicBezTo>
                    <a:cubicBezTo>
                      <a:pt x="2" y="2"/>
                      <a:pt x="2" y="2"/>
                      <a:pt x="2" y="2"/>
                    </a:cubicBezTo>
                    <a:cubicBezTo>
                      <a:pt x="2" y="2"/>
                      <a:pt x="2" y="2"/>
                      <a:pt x="2" y="2"/>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76" name="Freeform 768">
                <a:extLst>
                  <a:ext uri="{FF2B5EF4-FFF2-40B4-BE49-F238E27FC236}">
                    <a16:creationId xmlns:a16="http://schemas.microsoft.com/office/drawing/2014/main" id="{DBD0B203-5CC0-4C9D-AC6F-3DD753F96C95}"/>
                  </a:ext>
                </a:extLst>
              </p:cNvPr>
              <p:cNvSpPr/>
              <p:nvPr/>
            </p:nvSpPr>
            <p:spPr bwMode="auto">
              <a:xfrm>
                <a:off x="4158" y="1741"/>
                <a:ext cx="11" cy="3"/>
              </a:xfrm>
              <a:custGeom>
                <a:gdLst>
                  <a:gd fmla="*/ 1 w 3" name="T0"/>
                  <a:gd fmla="*/ 0 h 1" name="T1"/>
                  <a:gd fmla="*/ 0 w 3" name="T2"/>
                  <a:gd fmla="*/ 0 h 1" name="T3"/>
                  <a:gd fmla="*/ 2 w 3" name="T4"/>
                  <a:gd fmla="*/ 1 h 1" name="T5"/>
                  <a:gd fmla="*/ 3 w 3" name="T6"/>
                  <a:gd fmla="*/ 1 h 1" name="T7"/>
                  <a:gd fmla="*/ 1 w 3" name="T8"/>
                  <a:gd fmla="*/ 0 h 1" name="T9"/>
                </a:gdLst>
                <a:cxnLst>
                  <a:cxn ang="0">
                    <a:pos x="T0" y="T1"/>
                  </a:cxn>
                  <a:cxn ang="0">
                    <a:pos x="T2" y="T3"/>
                  </a:cxn>
                  <a:cxn ang="0">
                    <a:pos x="T4" y="T5"/>
                  </a:cxn>
                  <a:cxn ang="0">
                    <a:pos x="T6" y="T7"/>
                  </a:cxn>
                  <a:cxn ang="0">
                    <a:pos x="T8" y="T9"/>
                  </a:cxn>
                </a:cxnLst>
                <a:rect b="b" l="0" r="r" t="0"/>
                <a:pathLst>
                  <a:path h="1" w="3">
                    <a:moveTo>
                      <a:pt x="1" y="0"/>
                    </a:moveTo>
                    <a:cubicBezTo>
                      <a:pt x="1" y="0"/>
                      <a:pt x="1" y="0"/>
                      <a:pt x="0" y="0"/>
                    </a:cubicBezTo>
                    <a:cubicBezTo>
                      <a:pt x="2" y="1"/>
                      <a:pt x="2" y="1"/>
                      <a:pt x="2" y="1"/>
                    </a:cubicBezTo>
                    <a:cubicBezTo>
                      <a:pt x="2" y="1"/>
                      <a:pt x="2" y="1"/>
                      <a:pt x="3" y="1"/>
                    </a:cubicBezTo>
                    <a:lnTo>
                      <a:pt x="1"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77" name="Freeform 769">
                <a:extLst>
                  <a:ext uri="{FF2B5EF4-FFF2-40B4-BE49-F238E27FC236}">
                    <a16:creationId xmlns:a16="http://schemas.microsoft.com/office/drawing/2014/main" id="{1A46B6A4-B079-4E3E-9F2E-07285C0F72BD}"/>
                  </a:ext>
                </a:extLst>
              </p:cNvPr>
              <p:cNvSpPr/>
              <p:nvPr/>
            </p:nvSpPr>
            <p:spPr bwMode="auto">
              <a:xfrm>
                <a:off x="4158" y="1741"/>
                <a:ext cx="7" cy="7"/>
              </a:xfrm>
              <a:custGeom>
                <a:gdLst>
                  <a:gd fmla="*/ 0 w 2" name="T0"/>
                  <a:gd fmla="*/ 0 h 2" name="T1"/>
                  <a:gd fmla="*/ 0 w 2" name="T2"/>
                  <a:gd fmla="*/ 0 h 2" name="T3"/>
                  <a:gd fmla="*/ 2 w 2" name="T4"/>
                  <a:gd fmla="*/ 2 h 2" name="T5"/>
                  <a:gd fmla="*/ 2 w 2" name="T6"/>
                  <a:gd fmla="*/ 1 h 2" name="T7"/>
                  <a:gd fmla="*/ 0 w 2" name="T8"/>
                  <a:gd fmla="*/ 0 h 2" name="T9"/>
                </a:gdLst>
                <a:cxnLst>
                  <a:cxn ang="0">
                    <a:pos x="T0" y="T1"/>
                  </a:cxn>
                  <a:cxn ang="0">
                    <a:pos x="T2" y="T3"/>
                  </a:cxn>
                  <a:cxn ang="0">
                    <a:pos x="T4" y="T5"/>
                  </a:cxn>
                  <a:cxn ang="0">
                    <a:pos x="T6" y="T7"/>
                  </a:cxn>
                  <a:cxn ang="0">
                    <a:pos x="T8" y="T9"/>
                  </a:cxn>
                </a:cxnLst>
                <a:rect b="b" l="0" r="r" t="0"/>
                <a:pathLst>
                  <a:path h="2" w="2">
                    <a:moveTo>
                      <a:pt x="0" y="0"/>
                    </a:moveTo>
                    <a:cubicBezTo>
                      <a:pt x="0" y="0"/>
                      <a:pt x="0" y="0"/>
                      <a:pt x="0" y="0"/>
                    </a:cubicBezTo>
                    <a:cubicBezTo>
                      <a:pt x="2" y="2"/>
                      <a:pt x="2" y="2"/>
                      <a:pt x="2" y="2"/>
                    </a:cubicBezTo>
                    <a:cubicBezTo>
                      <a:pt x="2" y="1"/>
                      <a:pt x="2" y="1"/>
                      <a:pt x="2" y="1"/>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78" name="Freeform 770">
                <a:extLst>
                  <a:ext uri="{FF2B5EF4-FFF2-40B4-BE49-F238E27FC236}">
                    <a16:creationId xmlns:a16="http://schemas.microsoft.com/office/drawing/2014/main" id="{D393B5CD-141F-4F7A-B05D-B365B69D5B37}"/>
                  </a:ext>
                </a:extLst>
              </p:cNvPr>
              <p:cNvSpPr/>
              <p:nvPr/>
            </p:nvSpPr>
            <p:spPr bwMode="auto">
              <a:xfrm>
                <a:off x="4158" y="1741"/>
                <a:ext cx="7" cy="7"/>
              </a:xfrm>
              <a:custGeom>
                <a:gdLst>
                  <a:gd fmla="*/ 0 w 2" name="T0"/>
                  <a:gd fmla="*/ 0 h 2" name="T1"/>
                  <a:gd fmla="*/ 0 w 2" name="T2"/>
                  <a:gd fmla="*/ 1 h 2" name="T3"/>
                  <a:gd fmla="*/ 1 w 2" name="T4"/>
                  <a:gd fmla="*/ 2 h 2" name="T5"/>
                  <a:gd fmla="*/ 2 w 2" name="T6"/>
                  <a:gd fmla="*/ 2 h 2" name="T7"/>
                  <a:gd fmla="*/ 0 w 2" name="T8"/>
                  <a:gd fmla="*/ 0 h 2" name="T9"/>
                </a:gdLst>
                <a:cxnLst>
                  <a:cxn ang="0">
                    <a:pos x="T0" y="T1"/>
                  </a:cxn>
                  <a:cxn ang="0">
                    <a:pos x="T2" y="T3"/>
                  </a:cxn>
                  <a:cxn ang="0">
                    <a:pos x="T4" y="T5"/>
                  </a:cxn>
                  <a:cxn ang="0">
                    <a:pos x="T6" y="T7"/>
                  </a:cxn>
                  <a:cxn ang="0">
                    <a:pos x="T8" y="T9"/>
                  </a:cxn>
                </a:cxnLst>
                <a:rect b="b" l="0" r="r" t="0"/>
                <a:pathLst>
                  <a:path h="2" w="2">
                    <a:moveTo>
                      <a:pt x="0" y="0"/>
                    </a:moveTo>
                    <a:cubicBezTo>
                      <a:pt x="0" y="1"/>
                      <a:pt x="0" y="1"/>
                      <a:pt x="0" y="1"/>
                    </a:cubicBezTo>
                    <a:cubicBezTo>
                      <a:pt x="1" y="2"/>
                      <a:pt x="1" y="2"/>
                      <a:pt x="1" y="2"/>
                    </a:cubicBezTo>
                    <a:cubicBezTo>
                      <a:pt x="2" y="2"/>
                      <a:pt x="2" y="2"/>
                      <a:pt x="2" y="2"/>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79" name="Freeform 771">
                <a:extLst>
                  <a:ext uri="{FF2B5EF4-FFF2-40B4-BE49-F238E27FC236}">
                    <a16:creationId xmlns:a16="http://schemas.microsoft.com/office/drawing/2014/main" id="{DF62D0E1-7F67-440D-A8FD-212A4BC4C913}"/>
                  </a:ext>
                </a:extLst>
              </p:cNvPr>
              <p:cNvSpPr/>
              <p:nvPr/>
            </p:nvSpPr>
            <p:spPr bwMode="auto">
              <a:xfrm>
                <a:off x="4154" y="1744"/>
                <a:ext cx="7" cy="8"/>
              </a:xfrm>
              <a:custGeom>
                <a:gdLst>
                  <a:gd fmla="*/ 1 w 2" name="T0"/>
                  <a:gd fmla="*/ 0 h 2" name="T1"/>
                  <a:gd fmla="*/ 0 w 2" name="T2"/>
                  <a:gd fmla="*/ 1 h 2" name="T3"/>
                  <a:gd fmla="*/ 2 w 2" name="T4"/>
                  <a:gd fmla="*/ 2 h 2" name="T5"/>
                  <a:gd fmla="*/ 2 w 2" name="T6"/>
                  <a:gd fmla="*/ 1 h 2" name="T7"/>
                  <a:gd fmla="*/ 1 w 2" name="T8"/>
                  <a:gd fmla="*/ 0 h 2" name="T9"/>
                </a:gdLst>
                <a:cxnLst>
                  <a:cxn ang="0">
                    <a:pos x="T0" y="T1"/>
                  </a:cxn>
                  <a:cxn ang="0">
                    <a:pos x="T2" y="T3"/>
                  </a:cxn>
                  <a:cxn ang="0">
                    <a:pos x="T4" y="T5"/>
                  </a:cxn>
                  <a:cxn ang="0">
                    <a:pos x="T6" y="T7"/>
                  </a:cxn>
                  <a:cxn ang="0">
                    <a:pos x="T8" y="T9"/>
                  </a:cxn>
                </a:cxnLst>
                <a:rect b="b" l="0" r="r" t="0"/>
                <a:pathLst>
                  <a:path h="2" w="2">
                    <a:moveTo>
                      <a:pt x="1" y="0"/>
                    </a:moveTo>
                    <a:cubicBezTo>
                      <a:pt x="0" y="0"/>
                      <a:pt x="0" y="1"/>
                      <a:pt x="0" y="1"/>
                    </a:cubicBezTo>
                    <a:cubicBezTo>
                      <a:pt x="2" y="2"/>
                      <a:pt x="2" y="2"/>
                      <a:pt x="2" y="2"/>
                    </a:cubicBezTo>
                    <a:cubicBezTo>
                      <a:pt x="2" y="2"/>
                      <a:pt x="2" y="2"/>
                      <a:pt x="2" y="1"/>
                    </a:cubicBezTo>
                    <a:lnTo>
                      <a:pt x="1"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80" name="Freeform 772">
                <a:extLst>
                  <a:ext uri="{FF2B5EF4-FFF2-40B4-BE49-F238E27FC236}">
                    <a16:creationId xmlns:a16="http://schemas.microsoft.com/office/drawing/2014/main" id="{F14BBE5E-9D85-4E9C-87EB-8F75D552FCDE}"/>
                  </a:ext>
                </a:extLst>
              </p:cNvPr>
              <p:cNvSpPr/>
              <p:nvPr/>
            </p:nvSpPr>
            <p:spPr bwMode="auto">
              <a:xfrm>
                <a:off x="4150" y="1748"/>
                <a:ext cx="11" cy="8"/>
              </a:xfrm>
              <a:custGeom>
                <a:gdLst>
                  <a:gd fmla="*/ 1 w 3" name="T0"/>
                  <a:gd fmla="*/ 0 h 2" name="T1"/>
                  <a:gd fmla="*/ 0 w 3" name="T2"/>
                  <a:gd fmla="*/ 1 h 2" name="T3"/>
                  <a:gd fmla="*/ 2 w 3" name="T4"/>
                  <a:gd fmla="*/ 2 h 2" name="T5"/>
                  <a:gd fmla="*/ 3 w 3" name="T6"/>
                  <a:gd fmla="*/ 1 h 2" name="T7"/>
                  <a:gd fmla="*/ 1 w 3" name="T8"/>
                  <a:gd fmla="*/ 0 h 2" name="T9"/>
                </a:gdLst>
                <a:cxnLst>
                  <a:cxn ang="0">
                    <a:pos x="T0" y="T1"/>
                  </a:cxn>
                  <a:cxn ang="0">
                    <a:pos x="T2" y="T3"/>
                  </a:cxn>
                  <a:cxn ang="0">
                    <a:pos x="T4" y="T5"/>
                  </a:cxn>
                  <a:cxn ang="0">
                    <a:pos x="T6" y="T7"/>
                  </a:cxn>
                  <a:cxn ang="0">
                    <a:pos x="T8" y="T9"/>
                  </a:cxn>
                </a:cxnLst>
                <a:rect b="b" l="0" r="r" t="0"/>
                <a:pathLst>
                  <a:path h="2" w="3">
                    <a:moveTo>
                      <a:pt x="1" y="0"/>
                    </a:moveTo>
                    <a:cubicBezTo>
                      <a:pt x="1" y="0"/>
                      <a:pt x="0" y="0"/>
                      <a:pt x="0" y="1"/>
                    </a:cubicBezTo>
                    <a:cubicBezTo>
                      <a:pt x="2" y="2"/>
                      <a:pt x="2" y="2"/>
                      <a:pt x="2" y="2"/>
                    </a:cubicBezTo>
                    <a:cubicBezTo>
                      <a:pt x="2" y="2"/>
                      <a:pt x="2" y="2"/>
                      <a:pt x="3" y="1"/>
                    </a:cubicBezTo>
                    <a:lnTo>
                      <a:pt x="1"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81" name="Freeform 773">
                <a:extLst>
                  <a:ext uri="{FF2B5EF4-FFF2-40B4-BE49-F238E27FC236}">
                    <a16:creationId xmlns:a16="http://schemas.microsoft.com/office/drawing/2014/main" id="{19CDB1C9-7A5D-4265-9242-5977008ADF1B}"/>
                  </a:ext>
                </a:extLst>
              </p:cNvPr>
              <p:cNvSpPr/>
              <p:nvPr/>
            </p:nvSpPr>
            <p:spPr bwMode="auto">
              <a:xfrm>
                <a:off x="4150" y="1752"/>
                <a:ext cx="8" cy="4"/>
              </a:xfrm>
              <a:custGeom>
                <a:gdLst>
                  <a:gd fmla="*/ 0 w 2" name="T0"/>
                  <a:gd fmla="*/ 0 h 1" name="T1"/>
                  <a:gd fmla="*/ 0 w 2" name="T2"/>
                  <a:gd fmla="*/ 0 h 1" name="T3"/>
                  <a:gd fmla="*/ 2 w 2" name="T4"/>
                  <a:gd fmla="*/ 1 h 1" name="T5"/>
                  <a:gd fmla="*/ 2 w 2" name="T6"/>
                  <a:gd fmla="*/ 1 h 1" name="T7"/>
                  <a:gd fmla="*/ 0 w 2" name="T8"/>
                  <a:gd fmla="*/ 0 h 1" name="T9"/>
                </a:gdLst>
                <a:cxnLst>
                  <a:cxn ang="0">
                    <a:pos x="T0" y="T1"/>
                  </a:cxn>
                  <a:cxn ang="0">
                    <a:pos x="T2" y="T3"/>
                  </a:cxn>
                  <a:cxn ang="0">
                    <a:pos x="T4" y="T5"/>
                  </a:cxn>
                  <a:cxn ang="0">
                    <a:pos x="T6" y="T7"/>
                  </a:cxn>
                  <a:cxn ang="0">
                    <a:pos x="T8" y="T9"/>
                  </a:cxn>
                </a:cxnLst>
                <a:rect b="b" l="0" r="r" t="0"/>
                <a:pathLst>
                  <a:path h="1" w="2">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82" name="Freeform 774">
                <a:extLst>
                  <a:ext uri="{FF2B5EF4-FFF2-40B4-BE49-F238E27FC236}">
                    <a16:creationId xmlns:a16="http://schemas.microsoft.com/office/drawing/2014/main" id="{4295DE8B-8447-4425-9AC5-9F6845698068}"/>
                  </a:ext>
                </a:extLst>
              </p:cNvPr>
              <p:cNvSpPr/>
              <p:nvPr/>
            </p:nvSpPr>
            <p:spPr bwMode="auto">
              <a:xfrm>
                <a:off x="4150" y="1752"/>
                <a:ext cx="8" cy="7"/>
              </a:xfrm>
              <a:custGeom>
                <a:gdLst>
                  <a:gd fmla="*/ 0 w 2" name="T0"/>
                  <a:gd fmla="*/ 0 h 2" name="T1"/>
                  <a:gd fmla="*/ 0 w 2" name="T2"/>
                  <a:gd fmla="*/ 1 h 2" name="T3"/>
                  <a:gd fmla="*/ 2 w 2" name="T4"/>
                  <a:gd fmla="*/ 2 h 2" name="T5"/>
                  <a:gd fmla="*/ 2 w 2" name="T6"/>
                  <a:gd fmla="*/ 1 h 2" name="T7"/>
                  <a:gd fmla="*/ 0 w 2" name="T8"/>
                  <a:gd fmla="*/ 0 h 2" name="T9"/>
                </a:gdLst>
                <a:cxnLst>
                  <a:cxn ang="0">
                    <a:pos x="T0" y="T1"/>
                  </a:cxn>
                  <a:cxn ang="0">
                    <a:pos x="T2" y="T3"/>
                  </a:cxn>
                  <a:cxn ang="0">
                    <a:pos x="T4" y="T5"/>
                  </a:cxn>
                  <a:cxn ang="0">
                    <a:pos x="T6" y="T7"/>
                  </a:cxn>
                  <a:cxn ang="0">
                    <a:pos x="T8" y="T9"/>
                  </a:cxn>
                </a:cxnLst>
                <a:rect b="b" l="0" r="r" t="0"/>
                <a:pathLst>
                  <a:path h="2" w="2">
                    <a:moveTo>
                      <a:pt x="0" y="0"/>
                    </a:moveTo>
                    <a:cubicBezTo>
                      <a:pt x="0" y="0"/>
                      <a:pt x="0" y="0"/>
                      <a:pt x="0" y="1"/>
                    </a:cubicBezTo>
                    <a:cubicBezTo>
                      <a:pt x="2" y="2"/>
                      <a:pt x="2" y="2"/>
                      <a:pt x="2" y="2"/>
                    </a:cubicBezTo>
                    <a:cubicBezTo>
                      <a:pt x="2" y="2"/>
                      <a:pt x="2" y="2"/>
                      <a:pt x="2" y="1"/>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83" name="Freeform 775">
                <a:extLst>
                  <a:ext uri="{FF2B5EF4-FFF2-40B4-BE49-F238E27FC236}">
                    <a16:creationId xmlns:a16="http://schemas.microsoft.com/office/drawing/2014/main" id="{DD89C776-A03C-407A-AB2B-A147A99FEBD5}"/>
                  </a:ext>
                </a:extLst>
              </p:cNvPr>
              <p:cNvSpPr/>
              <p:nvPr/>
            </p:nvSpPr>
            <p:spPr bwMode="auto">
              <a:xfrm>
                <a:off x="4150" y="1756"/>
                <a:ext cx="8" cy="3"/>
              </a:xfrm>
              <a:custGeom>
                <a:gdLst>
                  <a:gd fmla="*/ 0 w 2" name="T0"/>
                  <a:gd fmla="*/ 0 h 1" name="T1"/>
                  <a:gd fmla="*/ 0 w 2" name="T2"/>
                  <a:gd fmla="*/ 0 h 1" name="T3"/>
                  <a:gd fmla="*/ 2 w 2" name="T4"/>
                  <a:gd fmla="*/ 1 h 1" name="T5"/>
                  <a:gd fmla="*/ 2 w 2" name="T6"/>
                  <a:gd fmla="*/ 1 h 1" name="T7"/>
                  <a:gd fmla="*/ 0 w 2" name="T8"/>
                  <a:gd fmla="*/ 0 h 1" name="T9"/>
                </a:gdLst>
                <a:cxnLst>
                  <a:cxn ang="0">
                    <a:pos x="T0" y="T1"/>
                  </a:cxn>
                  <a:cxn ang="0">
                    <a:pos x="T2" y="T3"/>
                  </a:cxn>
                  <a:cxn ang="0">
                    <a:pos x="T4" y="T5"/>
                  </a:cxn>
                  <a:cxn ang="0">
                    <a:pos x="T6" y="T7"/>
                  </a:cxn>
                  <a:cxn ang="0">
                    <a:pos x="T8" y="T9"/>
                  </a:cxn>
                </a:cxnLst>
                <a:rect b="b" l="0" r="r" t="0"/>
                <a:pathLst>
                  <a:path h="1" w="2">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84" name="Freeform 776">
                <a:extLst>
                  <a:ext uri="{FF2B5EF4-FFF2-40B4-BE49-F238E27FC236}">
                    <a16:creationId xmlns:a16="http://schemas.microsoft.com/office/drawing/2014/main" id="{7C9B0E8C-E03C-4089-9EE4-294C40FA3B92}"/>
                  </a:ext>
                </a:extLst>
              </p:cNvPr>
              <p:cNvSpPr/>
              <p:nvPr/>
            </p:nvSpPr>
            <p:spPr bwMode="auto">
              <a:xfrm>
                <a:off x="4150" y="1756"/>
                <a:ext cx="8" cy="7"/>
              </a:xfrm>
              <a:custGeom>
                <a:gdLst>
                  <a:gd fmla="*/ 0 w 2" name="T0"/>
                  <a:gd fmla="*/ 0 h 2" name="T1"/>
                  <a:gd fmla="*/ 0 w 2" name="T2"/>
                  <a:gd fmla="*/ 0 h 2" name="T3"/>
                  <a:gd fmla="*/ 1 w 2" name="T4"/>
                  <a:gd fmla="*/ 2 h 2" name="T5"/>
                  <a:gd fmla="*/ 2 w 2" name="T6"/>
                  <a:gd fmla="*/ 1 h 2" name="T7"/>
                  <a:gd fmla="*/ 0 w 2" name="T8"/>
                  <a:gd fmla="*/ 0 h 2" name="T9"/>
                </a:gdLst>
                <a:cxnLst>
                  <a:cxn ang="0">
                    <a:pos x="T0" y="T1"/>
                  </a:cxn>
                  <a:cxn ang="0">
                    <a:pos x="T2" y="T3"/>
                  </a:cxn>
                  <a:cxn ang="0">
                    <a:pos x="T4" y="T5"/>
                  </a:cxn>
                  <a:cxn ang="0">
                    <a:pos x="T6" y="T7"/>
                  </a:cxn>
                  <a:cxn ang="0">
                    <a:pos x="T8" y="T9"/>
                  </a:cxn>
                </a:cxnLst>
                <a:rect b="b" l="0" r="r" t="0"/>
                <a:pathLst>
                  <a:path h="2" w="2">
                    <a:moveTo>
                      <a:pt x="0" y="0"/>
                    </a:moveTo>
                    <a:cubicBezTo>
                      <a:pt x="0" y="0"/>
                      <a:pt x="0" y="0"/>
                      <a:pt x="0" y="0"/>
                    </a:cubicBezTo>
                    <a:cubicBezTo>
                      <a:pt x="1" y="2"/>
                      <a:pt x="1" y="2"/>
                      <a:pt x="1" y="2"/>
                    </a:cubicBezTo>
                    <a:cubicBezTo>
                      <a:pt x="2" y="1"/>
                      <a:pt x="2" y="1"/>
                      <a:pt x="2" y="1"/>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85" name="Freeform 777">
                <a:extLst>
                  <a:ext uri="{FF2B5EF4-FFF2-40B4-BE49-F238E27FC236}">
                    <a16:creationId xmlns:a16="http://schemas.microsoft.com/office/drawing/2014/main" id="{4C5E5356-5106-4A3D-BCA0-CD25D639DAEF}"/>
                  </a:ext>
                </a:extLst>
              </p:cNvPr>
              <p:cNvSpPr/>
              <p:nvPr/>
            </p:nvSpPr>
            <p:spPr bwMode="auto">
              <a:xfrm>
                <a:off x="4150" y="1756"/>
                <a:ext cx="4" cy="7"/>
              </a:xfrm>
              <a:custGeom>
                <a:gdLst>
                  <a:gd fmla="*/ 0 w 1" name="T0"/>
                  <a:gd fmla="*/ 0 h 2" name="T1"/>
                  <a:gd fmla="*/ 0 w 1" name="T2"/>
                  <a:gd fmla="*/ 1 h 2" name="T3"/>
                  <a:gd fmla="*/ 1 w 1" name="T4"/>
                  <a:gd fmla="*/ 2 h 2" name="T5"/>
                  <a:gd fmla="*/ 1 w 1" name="T6"/>
                  <a:gd fmla="*/ 2 h 2" name="T7"/>
                  <a:gd fmla="*/ 0 w 1" name="T8"/>
                  <a:gd fmla="*/ 0 h 2" name="T9"/>
                </a:gdLst>
                <a:cxnLst>
                  <a:cxn ang="0">
                    <a:pos x="T0" y="T1"/>
                  </a:cxn>
                  <a:cxn ang="0">
                    <a:pos x="T2" y="T3"/>
                  </a:cxn>
                  <a:cxn ang="0">
                    <a:pos x="T4" y="T5"/>
                  </a:cxn>
                  <a:cxn ang="0">
                    <a:pos x="T6" y="T7"/>
                  </a:cxn>
                  <a:cxn ang="0">
                    <a:pos x="T8" y="T9"/>
                  </a:cxn>
                </a:cxnLst>
                <a:rect b="b" l="0" r="r" t="0"/>
                <a:pathLst>
                  <a:path h="2" w="1">
                    <a:moveTo>
                      <a:pt x="0" y="0"/>
                    </a:moveTo>
                    <a:cubicBezTo>
                      <a:pt x="0" y="0"/>
                      <a:pt x="0" y="0"/>
                      <a:pt x="0" y="1"/>
                    </a:cubicBezTo>
                    <a:cubicBezTo>
                      <a:pt x="1" y="2"/>
                      <a:pt x="1" y="2"/>
                      <a:pt x="1" y="2"/>
                    </a:cubicBezTo>
                    <a:cubicBezTo>
                      <a:pt x="1" y="2"/>
                      <a:pt x="1" y="2"/>
                      <a:pt x="1" y="2"/>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86" name="Freeform 778">
                <a:extLst>
                  <a:ext uri="{FF2B5EF4-FFF2-40B4-BE49-F238E27FC236}">
                    <a16:creationId xmlns:a16="http://schemas.microsoft.com/office/drawing/2014/main" id="{7175AF31-446E-4169-8915-6B806B46FEAA}"/>
                  </a:ext>
                </a:extLst>
              </p:cNvPr>
              <p:cNvSpPr/>
              <p:nvPr/>
            </p:nvSpPr>
            <p:spPr bwMode="auto">
              <a:xfrm>
                <a:off x="4146" y="1759"/>
                <a:ext cx="8" cy="4"/>
              </a:xfrm>
              <a:custGeom>
                <a:gdLst>
                  <a:gd fmla="*/ 1 w 2" name="T0"/>
                  <a:gd fmla="*/ 0 h 1" name="T1"/>
                  <a:gd fmla="*/ 0 w 2" name="T2"/>
                  <a:gd fmla="*/ 0 h 1" name="T3"/>
                  <a:gd fmla="*/ 2 w 2" name="T4"/>
                  <a:gd fmla="*/ 1 h 1" name="T5"/>
                  <a:gd fmla="*/ 2 w 2" name="T6"/>
                  <a:gd fmla="*/ 1 h 1" name="T7"/>
                  <a:gd fmla="*/ 1 w 2" name="T8"/>
                  <a:gd fmla="*/ 0 h 1" name="T9"/>
                </a:gdLst>
                <a:cxnLst>
                  <a:cxn ang="0">
                    <a:pos x="T0" y="T1"/>
                  </a:cxn>
                  <a:cxn ang="0">
                    <a:pos x="T2" y="T3"/>
                  </a:cxn>
                  <a:cxn ang="0">
                    <a:pos x="T4" y="T5"/>
                  </a:cxn>
                  <a:cxn ang="0">
                    <a:pos x="T6" y="T7"/>
                  </a:cxn>
                  <a:cxn ang="0">
                    <a:pos x="T8" y="T9"/>
                  </a:cxn>
                </a:cxnLst>
                <a:rect b="b" l="0" r="r" t="0"/>
                <a:pathLst>
                  <a:path h="1" w="2">
                    <a:moveTo>
                      <a:pt x="1" y="0"/>
                    </a:moveTo>
                    <a:cubicBezTo>
                      <a:pt x="0" y="0"/>
                      <a:pt x="0" y="0"/>
                      <a:pt x="0" y="0"/>
                    </a:cubicBezTo>
                    <a:cubicBezTo>
                      <a:pt x="2" y="1"/>
                      <a:pt x="2" y="1"/>
                      <a:pt x="2" y="1"/>
                    </a:cubicBezTo>
                    <a:cubicBezTo>
                      <a:pt x="2" y="1"/>
                      <a:pt x="2" y="1"/>
                      <a:pt x="2" y="1"/>
                    </a:cubicBezTo>
                    <a:lnTo>
                      <a:pt x="1"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87" name="Freeform 779">
                <a:extLst>
                  <a:ext uri="{FF2B5EF4-FFF2-40B4-BE49-F238E27FC236}">
                    <a16:creationId xmlns:a16="http://schemas.microsoft.com/office/drawing/2014/main" id="{E5B6337B-03EA-4960-96BE-B7DA4A1CADC6}"/>
                  </a:ext>
                </a:extLst>
              </p:cNvPr>
              <p:cNvSpPr/>
              <p:nvPr/>
            </p:nvSpPr>
            <p:spPr bwMode="auto">
              <a:xfrm>
                <a:off x="4146" y="1759"/>
                <a:ext cx="8" cy="4"/>
              </a:xfrm>
              <a:custGeom>
                <a:gdLst>
                  <a:gd fmla="*/ 0 w 2" name="T0"/>
                  <a:gd fmla="*/ 0 h 1" name="T1"/>
                  <a:gd fmla="*/ 0 w 2" name="T2"/>
                  <a:gd fmla="*/ 0 h 1" name="T3"/>
                  <a:gd fmla="*/ 2 w 2" name="T4"/>
                  <a:gd fmla="*/ 1 h 1" name="T5"/>
                  <a:gd fmla="*/ 2 w 2" name="T6"/>
                  <a:gd fmla="*/ 1 h 1" name="T7"/>
                  <a:gd fmla="*/ 0 w 2" name="T8"/>
                  <a:gd fmla="*/ 0 h 1" name="T9"/>
                </a:gdLst>
                <a:cxnLst>
                  <a:cxn ang="0">
                    <a:pos x="T0" y="T1"/>
                  </a:cxn>
                  <a:cxn ang="0">
                    <a:pos x="T2" y="T3"/>
                  </a:cxn>
                  <a:cxn ang="0">
                    <a:pos x="T4" y="T5"/>
                  </a:cxn>
                  <a:cxn ang="0">
                    <a:pos x="T6" y="T7"/>
                  </a:cxn>
                  <a:cxn ang="0">
                    <a:pos x="T8" y="T9"/>
                  </a:cxn>
                </a:cxnLst>
                <a:rect b="b" l="0" r="r" t="0"/>
                <a:pathLst>
                  <a:path h="1" w="2">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88" name="Freeform 780">
                <a:extLst>
                  <a:ext uri="{FF2B5EF4-FFF2-40B4-BE49-F238E27FC236}">
                    <a16:creationId xmlns:a16="http://schemas.microsoft.com/office/drawing/2014/main" id="{AD747C55-8797-44F1-B240-CB34CA387D2A}"/>
                  </a:ext>
                </a:extLst>
              </p:cNvPr>
              <p:cNvSpPr/>
              <p:nvPr/>
            </p:nvSpPr>
            <p:spPr bwMode="auto">
              <a:xfrm>
                <a:off x="4146" y="1759"/>
                <a:ext cx="8" cy="8"/>
              </a:xfrm>
              <a:custGeom>
                <a:gdLst>
                  <a:gd fmla="*/ 0 w 2" name="T0"/>
                  <a:gd fmla="*/ 0 h 2" name="T1"/>
                  <a:gd fmla="*/ 0 w 2" name="T2"/>
                  <a:gd fmla="*/ 1 h 2" name="T3"/>
                  <a:gd fmla="*/ 2 w 2" name="T4"/>
                  <a:gd fmla="*/ 2 h 2" name="T5"/>
                  <a:gd fmla="*/ 2 w 2" name="T6"/>
                  <a:gd fmla="*/ 1 h 2" name="T7"/>
                  <a:gd fmla="*/ 0 w 2" name="T8"/>
                  <a:gd fmla="*/ 0 h 2" name="T9"/>
                </a:gdLst>
                <a:cxnLst>
                  <a:cxn ang="0">
                    <a:pos x="T0" y="T1"/>
                  </a:cxn>
                  <a:cxn ang="0">
                    <a:pos x="T2" y="T3"/>
                  </a:cxn>
                  <a:cxn ang="0">
                    <a:pos x="T4" y="T5"/>
                  </a:cxn>
                  <a:cxn ang="0">
                    <a:pos x="T6" y="T7"/>
                  </a:cxn>
                  <a:cxn ang="0">
                    <a:pos x="T8" y="T9"/>
                  </a:cxn>
                </a:cxnLst>
                <a:rect b="b" l="0" r="r" t="0"/>
                <a:pathLst>
                  <a:path h="2" w="2">
                    <a:moveTo>
                      <a:pt x="0" y="0"/>
                    </a:moveTo>
                    <a:cubicBezTo>
                      <a:pt x="0" y="0"/>
                      <a:pt x="0" y="0"/>
                      <a:pt x="0" y="1"/>
                    </a:cubicBezTo>
                    <a:cubicBezTo>
                      <a:pt x="2" y="2"/>
                      <a:pt x="2" y="2"/>
                      <a:pt x="2" y="2"/>
                    </a:cubicBezTo>
                    <a:cubicBezTo>
                      <a:pt x="2" y="2"/>
                      <a:pt x="2" y="2"/>
                      <a:pt x="2" y="1"/>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89" name="Freeform 781">
                <a:extLst>
                  <a:ext uri="{FF2B5EF4-FFF2-40B4-BE49-F238E27FC236}">
                    <a16:creationId xmlns:a16="http://schemas.microsoft.com/office/drawing/2014/main" id="{CCE3BEC2-B935-484A-9039-55732D1DE549}"/>
                  </a:ext>
                </a:extLst>
              </p:cNvPr>
              <p:cNvSpPr/>
              <p:nvPr/>
            </p:nvSpPr>
            <p:spPr bwMode="auto">
              <a:xfrm>
                <a:off x="4146" y="1763"/>
                <a:ext cx="8" cy="4"/>
              </a:xfrm>
              <a:custGeom>
                <a:gdLst>
                  <a:gd fmla="*/ 0 w 2" name="T0"/>
                  <a:gd fmla="*/ 0 h 1" name="T1"/>
                  <a:gd fmla="*/ 0 w 2" name="T2"/>
                  <a:gd fmla="*/ 0 h 1" name="T3"/>
                  <a:gd fmla="*/ 2 w 2" name="T4"/>
                  <a:gd fmla="*/ 1 h 1" name="T5"/>
                  <a:gd fmla="*/ 2 w 2" name="T6"/>
                  <a:gd fmla="*/ 1 h 1" name="T7"/>
                  <a:gd fmla="*/ 0 w 2" name="T8"/>
                  <a:gd fmla="*/ 0 h 1" name="T9"/>
                </a:gdLst>
                <a:cxnLst>
                  <a:cxn ang="0">
                    <a:pos x="T0" y="T1"/>
                  </a:cxn>
                  <a:cxn ang="0">
                    <a:pos x="T2" y="T3"/>
                  </a:cxn>
                  <a:cxn ang="0">
                    <a:pos x="T4" y="T5"/>
                  </a:cxn>
                  <a:cxn ang="0">
                    <a:pos x="T6" y="T7"/>
                  </a:cxn>
                  <a:cxn ang="0">
                    <a:pos x="T8" y="T9"/>
                  </a:cxn>
                </a:cxnLst>
                <a:rect b="b" l="0" r="r" t="0"/>
                <a:pathLst>
                  <a:path h="1" w="2">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90" name="Freeform 782">
                <a:extLst>
                  <a:ext uri="{FF2B5EF4-FFF2-40B4-BE49-F238E27FC236}">
                    <a16:creationId xmlns:a16="http://schemas.microsoft.com/office/drawing/2014/main" id="{EBC7A7EB-7F8D-41B2-B8E1-58664C1A24CB}"/>
                  </a:ext>
                </a:extLst>
              </p:cNvPr>
              <p:cNvSpPr/>
              <p:nvPr/>
            </p:nvSpPr>
            <p:spPr bwMode="auto">
              <a:xfrm>
                <a:off x="4146" y="1763"/>
                <a:ext cx="8" cy="4"/>
              </a:xfrm>
              <a:custGeom>
                <a:gdLst>
                  <a:gd fmla="*/ 0 w 2" name="T0"/>
                  <a:gd fmla="*/ 0 h 1" name="T1"/>
                  <a:gd fmla="*/ 0 w 2" name="T2"/>
                  <a:gd fmla="*/ 0 h 1" name="T3"/>
                  <a:gd fmla="*/ 2 w 2" name="T4"/>
                  <a:gd fmla="*/ 1 h 1" name="T5"/>
                  <a:gd fmla="*/ 2 w 2" name="T6"/>
                  <a:gd fmla="*/ 1 h 1" name="T7"/>
                  <a:gd fmla="*/ 0 w 2" name="T8"/>
                  <a:gd fmla="*/ 0 h 1" name="T9"/>
                </a:gdLst>
                <a:cxnLst>
                  <a:cxn ang="0">
                    <a:pos x="T0" y="T1"/>
                  </a:cxn>
                  <a:cxn ang="0">
                    <a:pos x="T2" y="T3"/>
                  </a:cxn>
                  <a:cxn ang="0">
                    <a:pos x="T4" y="T5"/>
                  </a:cxn>
                  <a:cxn ang="0">
                    <a:pos x="T6" y="T7"/>
                  </a:cxn>
                  <a:cxn ang="0">
                    <a:pos x="T8" y="T9"/>
                  </a:cxn>
                </a:cxnLst>
                <a:rect b="b" l="0" r="r" t="0"/>
                <a:pathLst>
                  <a:path h="1" w="2">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91" name="Freeform 783">
                <a:extLst>
                  <a:ext uri="{FF2B5EF4-FFF2-40B4-BE49-F238E27FC236}">
                    <a16:creationId xmlns:a16="http://schemas.microsoft.com/office/drawing/2014/main" id="{73A4F713-2C4C-4FDA-8E44-5D7B53941271}"/>
                  </a:ext>
                </a:extLst>
              </p:cNvPr>
              <p:cNvSpPr/>
              <p:nvPr/>
            </p:nvSpPr>
            <p:spPr bwMode="auto">
              <a:xfrm>
                <a:off x="4146" y="1763"/>
                <a:ext cx="8" cy="8"/>
              </a:xfrm>
              <a:custGeom>
                <a:gdLst>
                  <a:gd fmla="*/ 0 w 2" name="T0"/>
                  <a:gd fmla="*/ 0 h 2" name="T1"/>
                  <a:gd fmla="*/ 0 w 2" name="T2"/>
                  <a:gd fmla="*/ 0 h 2" name="T3"/>
                  <a:gd fmla="*/ 2 w 2" name="T4"/>
                  <a:gd fmla="*/ 2 h 2" name="T5"/>
                  <a:gd fmla="*/ 2 w 2" name="T6"/>
                  <a:gd fmla="*/ 1 h 2" name="T7"/>
                  <a:gd fmla="*/ 0 w 2" name="T8"/>
                  <a:gd fmla="*/ 0 h 2" name="T9"/>
                </a:gdLst>
                <a:cxnLst>
                  <a:cxn ang="0">
                    <a:pos x="T0" y="T1"/>
                  </a:cxn>
                  <a:cxn ang="0">
                    <a:pos x="T2" y="T3"/>
                  </a:cxn>
                  <a:cxn ang="0">
                    <a:pos x="T4" y="T5"/>
                  </a:cxn>
                  <a:cxn ang="0">
                    <a:pos x="T6" y="T7"/>
                  </a:cxn>
                  <a:cxn ang="0">
                    <a:pos x="T8" y="T9"/>
                  </a:cxn>
                </a:cxnLst>
                <a:rect b="b" l="0" r="r" t="0"/>
                <a:pathLst>
                  <a:path h="2" w="2">
                    <a:moveTo>
                      <a:pt x="0" y="0"/>
                    </a:moveTo>
                    <a:cubicBezTo>
                      <a:pt x="0" y="0"/>
                      <a:pt x="0" y="0"/>
                      <a:pt x="0" y="0"/>
                    </a:cubicBezTo>
                    <a:cubicBezTo>
                      <a:pt x="2" y="2"/>
                      <a:pt x="2" y="2"/>
                      <a:pt x="2" y="2"/>
                    </a:cubicBezTo>
                    <a:cubicBezTo>
                      <a:pt x="2" y="2"/>
                      <a:pt x="2" y="1"/>
                      <a:pt x="2" y="1"/>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92" name="Freeform 784">
                <a:extLst>
                  <a:ext uri="{FF2B5EF4-FFF2-40B4-BE49-F238E27FC236}">
                    <a16:creationId xmlns:a16="http://schemas.microsoft.com/office/drawing/2014/main" id="{FB35992F-470F-4BEE-9EDC-13163F20B7BE}"/>
                  </a:ext>
                </a:extLst>
              </p:cNvPr>
              <p:cNvSpPr/>
              <p:nvPr/>
            </p:nvSpPr>
            <p:spPr bwMode="auto">
              <a:xfrm>
                <a:off x="4146" y="1763"/>
                <a:ext cx="8" cy="8"/>
              </a:xfrm>
              <a:custGeom>
                <a:gdLst>
                  <a:gd fmla="*/ 0 w 2" name="T0"/>
                  <a:gd fmla="*/ 0 h 2" name="T1"/>
                  <a:gd fmla="*/ 0 w 2" name="T2"/>
                  <a:gd fmla="*/ 1 h 2" name="T3"/>
                  <a:gd fmla="*/ 2 w 2" name="T4"/>
                  <a:gd fmla="*/ 2 h 2" name="T5"/>
                  <a:gd fmla="*/ 2 w 2" name="T6"/>
                  <a:gd fmla="*/ 2 h 2" name="T7"/>
                  <a:gd fmla="*/ 0 w 2" name="T8"/>
                  <a:gd fmla="*/ 0 h 2" name="T9"/>
                </a:gdLst>
                <a:cxnLst>
                  <a:cxn ang="0">
                    <a:pos x="T0" y="T1"/>
                  </a:cxn>
                  <a:cxn ang="0">
                    <a:pos x="T2" y="T3"/>
                  </a:cxn>
                  <a:cxn ang="0">
                    <a:pos x="T4" y="T5"/>
                  </a:cxn>
                  <a:cxn ang="0">
                    <a:pos x="T6" y="T7"/>
                  </a:cxn>
                  <a:cxn ang="0">
                    <a:pos x="T8" y="T9"/>
                  </a:cxn>
                </a:cxnLst>
                <a:rect b="b" l="0" r="r" t="0"/>
                <a:pathLst>
                  <a:path h="2" w="2">
                    <a:moveTo>
                      <a:pt x="0" y="0"/>
                    </a:moveTo>
                    <a:cubicBezTo>
                      <a:pt x="0" y="0"/>
                      <a:pt x="0" y="1"/>
                      <a:pt x="0" y="1"/>
                    </a:cubicBezTo>
                    <a:cubicBezTo>
                      <a:pt x="2" y="2"/>
                      <a:pt x="2" y="2"/>
                      <a:pt x="2" y="2"/>
                    </a:cubicBezTo>
                    <a:cubicBezTo>
                      <a:pt x="2" y="2"/>
                      <a:pt x="2" y="2"/>
                      <a:pt x="2" y="2"/>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93" name="Freeform 785">
                <a:extLst>
                  <a:ext uri="{FF2B5EF4-FFF2-40B4-BE49-F238E27FC236}">
                    <a16:creationId xmlns:a16="http://schemas.microsoft.com/office/drawing/2014/main" id="{58F53708-B9D5-4A23-958C-9F385A3538DD}"/>
                  </a:ext>
                </a:extLst>
              </p:cNvPr>
              <p:cNvSpPr/>
              <p:nvPr/>
            </p:nvSpPr>
            <p:spPr bwMode="auto">
              <a:xfrm>
                <a:off x="4146" y="1767"/>
                <a:ext cx="8" cy="4"/>
              </a:xfrm>
              <a:custGeom>
                <a:gdLst>
                  <a:gd fmla="*/ 0 w 2" name="T0"/>
                  <a:gd fmla="*/ 0 h 1" name="T1"/>
                  <a:gd fmla="*/ 0 w 2" name="T2"/>
                  <a:gd fmla="*/ 0 h 1" name="T3"/>
                  <a:gd fmla="*/ 2 w 2" name="T4"/>
                  <a:gd fmla="*/ 1 h 1" name="T5"/>
                  <a:gd fmla="*/ 2 w 2" name="T6"/>
                  <a:gd fmla="*/ 1 h 1" name="T7"/>
                  <a:gd fmla="*/ 0 w 2" name="T8"/>
                  <a:gd fmla="*/ 0 h 1" name="T9"/>
                </a:gdLst>
                <a:cxnLst>
                  <a:cxn ang="0">
                    <a:pos x="T0" y="T1"/>
                  </a:cxn>
                  <a:cxn ang="0">
                    <a:pos x="T2" y="T3"/>
                  </a:cxn>
                  <a:cxn ang="0">
                    <a:pos x="T4" y="T5"/>
                  </a:cxn>
                  <a:cxn ang="0">
                    <a:pos x="T6" y="T7"/>
                  </a:cxn>
                  <a:cxn ang="0">
                    <a:pos x="T8" y="T9"/>
                  </a:cxn>
                </a:cxnLst>
                <a:rect b="b" l="0" r="r" t="0"/>
                <a:pathLst>
                  <a:path h="1" w="2">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94" name="Freeform 786">
                <a:extLst>
                  <a:ext uri="{FF2B5EF4-FFF2-40B4-BE49-F238E27FC236}">
                    <a16:creationId xmlns:a16="http://schemas.microsoft.com/office/drawing/2014/main" id="{64332DFF-A68E-41D4-9D1D-207A0E96E8C0}"/>
                  </a:ext>
                </a:extLst>
              </p:cNvPr>
              <p:cNvSpPr/>
              <p:nvPr/>
            </p:nvSpPr>
            <p:spPr bwMode="auto">
              <a:xfrm>
                <a:off x="4146" y="1767"/>
                <a:ext cx="8" cy="4"/>
              </a:xfrm>
              <a:custGeom>
                <a:gdLst>
                  <a:gd fmla="*/ 0 w 2" name="T0"/>
                  <a:gd fmla="*/ 0 h 1" name="T1"/>
                  <a:gd fmla="*/ 0 w 2" name="T2"/>
                  <a:gd fmla="*/ 0 h 1" name="T3"/>
                  <a:gd fmla="*/ 2 w 2" name="T4"/>
                  <a:gd fmla="*/ 1 h 1" name="T5"/>
                  <a:gd fmla="*/ 2 w 2" name="T6"/>
                  <a:gd fmla="*/ 1 h 1" name="T7"/>
                  <a:gd fmla="*/ 0 w 2" name="T8"/>
                  <a:gd fmla="*/ 0 h 1" name="T9"/>
                </a:gdLst>
                <a:cxnLst>
                  <a:cxn ang="0">
                    <a:pos x="T0" y="T1"/>
                  </a:cxn>
                  <a:cxn ang="0">
                    <a:pos x="T2" y="T3"/>
                  </a:cxn>
                  <a:cxn ang="0">
                    <a:pos x="T4" y="T5"/>
                  </a:cxn>
                  <a:cxn ang="0">
                    <a:pos x="T6" y="T7"/>
                  </a:cxn>
                  <a:cxn ang="0">
                    <a:pos x="T8" y="T9"/>
                  </a:cxn>
                </a:cxnLst>
                <a:rect b="b" l="0" r="r" t="0"/>
                <a:pathLst>
                  <a:path h="1" w="2">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95" name="Freeform 787">
                <a:extLst>
                  <a:ext uri="{FF2B5EF4-FFF2-40B4-BE49-F238E27FC236}">
                    <a16:creationId xmlns:a16="http://schemas.microsoft.com/office/drawing/2014/main" id="{543620FC-D6A0-4140-A3C4-40BEDBD7EC88}"/>
                  </a:ext>
                </a:extLst>
              </p:cNvPr>
              <p:cNvSpPr/>
              <p:nvPr/>
            </p:nvSpPr>
            <p:spPr bwMode="auto">
              <a:xfrm>
                <a:off x="4146" y="1767"/>
                <a:ext cx="8" cy="8"/>
              </a:xfrm>
              <a:custGeom>
                <a:gdLst>
                  <a:gd fmla="*/ 0 w 2" name="T0"/>
                  <a:gd fmla="*/ 0 h 2" name="T1"/>
                  <a:gd fmla="*/ 0 w 2" name="T2"/>
                  <a:gd fmla="*/ 0 h 2" name="T3"/>
                  <a:gd fmla="*/ 0 w 2" name="T4"/>
                  <a:gd fmla="*/ 0 h 2" name="T5"/>
                  <a:gd fmla="*/ 2 w 2" name="T6"/>
                  <a:gd fmla="*/ 2 h 2" name="T7"/>
                  <a:gd fmla="*/ 2 w 2" name="T8"/>
                  <a:gd fmla="*/ 2 h 2" name="T9"/>
                  <a:gd fmla="*/ 2 w 2" name="T10"/>
                  <a:gd fmla="*/ 1 h 2" name="T11"/>
                  <a:gd fmla="*/ 0 w 2" name="T12"/>
                  <a:gd fmla="*/ 0 h 2" name="T13"/>
                </a:gdLst>
                <a:cxnLst>
                  <a:cxn ang="0">
                    <a:pos x="T0" y="T1"/>
                  </a:cxn>
                  <a:cxn ang="0">
                    <a:pos x="T2" y="T3"/>
                  </a:cxn>
                  <a:cxn ang="0">
                    <a:pos x="T4" y="T5"/>
                  </a:cxn>
                  <a:cxn ang="0">
                    <a:pos x="T6" y="T7"/>
                  </a:cxn>
                  <a:cxn ang="0">
                    <a:pos x="T8" y="T9"/>
                  </a:cxn>
                  <a:cxn ang="0">
                    <a:pos x="T10" y="T11"/>
                  </a:cxn>
                  <a:cxn ang="0">
                    <a:pos x="T12" y="T13"/>
                  </a:cxn>
                </a:cxnLst>
                <a:rect b="b" l="0" r="r" t="0"/>
                <a:pathLst>
                  <a:path h="2" w="2">
                    <a:moveTo>
                      <a:pt x="0" y="0"/>
                    </a:moveTo>
                    <a:cubicBezTo>
                      <a:pt x="0" y="0"/>
                      <a:pt x="0" y="0"/>
                      <a:pt x="0" y="0"/>
                    </a:cubicBezTo>
                    <a:cubicBezTo>
                      <a:pt x="0" y="0"/>
                      <a:pt x="0" y="0"/>
                      <a:pt x="0" y="0"/>
                    </a:cubicBezTo>
                    <a:cubicBezTo>
                      <a:pt x="2" y="2"/>
                      <a:pt x="2" y="2"/>
                      <a:pt x="2" y="2"/>
                    </a:cubicBezTo>
                    <a:cubicBezTo>
                      <a:pt x="2" y="2"/>
                      <a:pt x="2" y="2"/>
                      <a:pt x="2" y="2"/>
                    </a:cubicBezTo>
                    <a:cubicBezTo>
                      <a:pt x="2" y="2"/>
                      <a:pt x="2" y="2"/>
                      <a:pt x="2" y="1"/>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96" name="Freeform 788">
                <a:extLst>
                  <a:ext uri="{FF2B5EF4-FFF2-40B4-BE49-F238E27FC236}">
                    <a16:creationId xmlns:a16="http://schemas.microsoft.com/office/drawing/2014/main" id="{D8C8FC5B-93B2-4278-AB13-D517069A52C4}"/>
                  </a:ext>
                </a:extLst>
              </p:cNvPr>
              <p:cNvSpPr/>
              <p:nvPr/>
            </p:nvSpPr>
            <p:spPr bwMode="auto">
              <a:xfrm>
                <a:off x="4146" y="1767"/>
                <a:ext cx="8" cy="8"/>
              </a:xfrm>
              <a:custGeom>
                <a:gdLst>
                  <a:gd fmla="*/ 0 w 2" name="T0"/>
                  <a:gd fmla="*/ 0 h 2" name="T1"/>
                  <a:gd fmla="*/ 0 w 2" name="T2"/>
                  <a:gd fmla="*/ 1 h 2" name="T3"/>
                  <a:gd fmla="*/ 2 w 2" name="T4"/>
                  <a:gd fmla="*/ 2 h 2" name="T5"/>
                  <a:gd fmla="*/ 2 w 2" name="T6"/>
                  <a:gd fmla="*/ 2 h 2" name="T7"/>
                  <a:gd fmla="*/ 0 w 2" name="T8"/>
                  <a:gd fmla="*/ 0 h 2" name="T9"/>
                </a:gdLst>
                <a:cxnLst>
                  <a:cxn ang="0">
                    <a:pos x="T0" y="T1"/>
                  </a:cxn>
                  <a:cxn ang="0">
                    <a:pos x="T2" y="T3"/>
                  </a:cxn>
                  <a:cxn ang="0">
                    <a:pos x="T4" y="T5"/>
                  </a:cxn>
                  <a:cxn ang="0">
                    <a:pos x="T6" y="T7"/>
                  </a:cxn>
                  <a:cxn ang="0">
                    <a:pos x="T8" y="T9"/>
                  </a:cxn>
                </a:cxnLst>
                <a:rect b="b" l="0" r="r" t="0"/>
                <a:pathLst>
                  <a:path h="2" w="2">
                    <a:moveTo>
                      <a:pt x="0" y="0"/>
                    </a:moveTo>
                    <a:cubicBezTo>
                      <a:pt x="0" y="1"/>
                      <a:pt x="0" y="1"/>
                      <a:pt x="0" y="1"/>
                    </a:cubicBezTo>
                    <a:cubicBezTo>
                      <a:pt x="2" y="2"/>
                      <a:pt x="2" y="2"/>
                      <a:pt x="2" y="2"/>
                    </a:cubicBezTo>
                    <a:cubicBezTo>
                      <a:pt x="2" y="2"/>
                      <a:pt x="2" y="2"/>
                      <a:pt x="2" y="2"/>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97" name="Freeform 789">
                <a:extLst>
                  <a:ext uri="{FF2B5EF4-FFF2-40B4-BE49-F238E27FC236}">
                    <a16:creationId xmlns:a16="http://schemas.microsoft.com/office/drawing/2014/main" id="{2EBF1737-5896-4384-BE41-C9852B7C469B}"/>
                  </a:ext>
                </a:extLst>
              </p:cNvPr>
              <p:cNvSpPr/>
              <p:nvPr/>
            </p:nvSpPr>
            <p:spPr bwMode="auto">
              <a:xfrm>
                <a:off x="4146" y="1771"/>
                <a:ext cx="8" cy="4"/>
              </a:xfrm>
              <a:custGeom>
                <a:gdLst>
                  <a:gd fmla="*/ 0 w 2" name="T0"/>
                  <a:gd fmla="*/ 0 h 1" name="T1"/>
                  <a:gd fmla="*/ 0 w 2" name="T2"/>
                  <a:gd fmla="*/ 0 h 1" name="T3"/>
                  <a:gd fmla="*/ 2 w 2" name="T4"/>
                  <a:gd fmla="*/ 1 h 1" name="T5"/>
                  <a:gd fmla="*/ 2 w 2" name="T6"/>
                  <a:gd fmla="*/ 1 h 1" name="T7"/>
                  <a:gd fmla="*/ 0 w 2" name="T8"/>
                  <a:gd fmla="*/ 0 h 1" name="T9"/>
                </a:gdLst>
                <a:cxnLst>
                  <a:cxn ang="0">
                    <a:pos x="T0" y="T1"/>
                  </a:cxn>
                  <a:cxn ang="0">
                    <a:pos x="T2" y="T3"/>
                  </a:cxn>
                  <a:cxn ang="0">
                    <a:pos x="T4" y="T5"/>
                  </a:cxn>
                  <a:cxn ang="0">
                    <a:pos x="T6" y="T7"/>
                  </a:cxn>
                  <a:cxn ang="0">
                    <a:pos x="T8" y="T9"/>
                  </a:cxn>
                </a:cxnLst>
                <a:rect b="b" l="0" r="r" t="0"/>
                <a:pathLst>
                  <a:path h="1" w="2">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98" name="Freeform 790">
                <a:extLst>
                  <a:ext uri="{FF2B5EF4-FFF2-40B4-BE49-F238E27FC236}">
                    <a16:creationId xmlns:a16="http://schemas.microsoft.com/office/drawing/2014/main" id="{CC37ACCF-8905-413E-8991-179F84C0774C}"/>
                  </a:ext>
                </a:extLst>
              </p:cNvPr>
              <p:cNvSpPr/>
              <p:nvPr/>
            </p:nvSpPr>
            <p:spPr bwMode="auto">
              <a:xfrm>
                <a:off x="4146" y="1771"/>
                <a:ext cx="8" cy="7"/>
              </a:xfrm>
              <a:custGeom>
                <a:gdLst>
                  <a:gd fmla="*/ 0 w 2" name="T0"/>
                  <a:gd fmla="*/ 0 h 2" name="T1"/>
                  <a:gd fmla="*/ 0 w 2" name="T2"/>
                  <a:gd fmla="*/ 0 h 2" name="T3"/>
                  <a:gd fmla="*/ 2 w 2" name="T4"/>
                  <a:gd fmla="*/ 2 h 2" name="T5"/>
                  <a:gd fmla="*/ 2 w 2" name="T6"/>
                  <a:gd fmla="*/ 1 h 2" name="T7"/>
                  <a:gd fmla="*/ 0 w 2" name="T8"/>
                  <a:gd fmla="*/ 0 h 2" name="T9"/>
                </a:gdLst>
                <a:cxnLst>
                  <a:cxn ang="0">
                    <a:pos x="T0" y="T1"/>
                  </a:cxn>
                  <a:cxn ang="0">
                    <a:pos x="T2" y="T3"/>
                  </a:cxn>
                  <a:cxn ang="0">
                    <a:pos x="T4" y="T5"/>
                  </a:cxn>
                  <a:cxn ang="0">
                    <a:pos x="T6" y="T7"/>
                  </a:cxn>
                  <a:cxn ang="0">
                    <a:pos x="T8" y="T9"/>
                  </a:cxn>
                </a:cxnLst>
                <a:rect b="b" l="0" r="r" t="0"/>
                <a:pathLst>
                  <a:path h="2" w="2">
                    <a:moveTo>
                      <a:pt x="0" y="0"/>
                    </a:moveTo>
                    <a:cubicBezTo>
                      <a:pt x="0" y="0"/>
                      <a:pt x="0" y="0"/>
                      <a:pt x="0" y="0"/>
                    </a:cubicBezTo>
                    <a:cubicBezTo>
                      <a:pt x="2" y="2"/>
                      <a:pt x="2" y="2"/>
                      <a:pt x="2" y="2"/>
                    </a:cubicBezTo>
                    <a:cubicBezTo>
                      <a:pt x="2" y="1"/>
                      <a:pt x="2" y="1"/>
                      <a:pt x="2" y="1"/>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99" name="Freeform 791">
                <a:extLst>
                  <a:ext uri="{FF2B5EF4-FFF2-40B4-BE49-F238E27FC236}">
                    <a16:creationId xmlns:a16="http://schemas.microsoft.com/office/drawing/2014/main" id="{BDCBB0D9-9487-4C74-BE35-E917C77F6558}"/>
                  </a:ext>
                </a:extLst>
              </p:cNvPr>
              <p:cNvSpPr/>
              <p:nvPr/>
            </p:nvSpPr>
            <p:spPr bwMode="auto">
              <a:xfrm>
                <a:off x="4146" y="1771"/>
                <a:ext cx="8" cy="7"/>
              </a:xfrm>
              <a:custGeom>
                <a:gdLst>
                  <a:gd fmla="*/ 0 w 2" name="T0"/>
                  <a:gd fmla="*/ 0 h 2" name="T1"/>
                  <a:gd fmla="*/ 0 w 2" name="T2"/>
                  <a:gd fmla="*/ 1 h 2" name="T3"/>
                  <a:gd fmla="*/ 2 w 2" name="T4"/>
                  <a:gd fmla="*/ 2 h 2" name="T5"/>
                  <a:gd fmla="*/ 2 w 2" name="T6"/>
                  <a:gd fmla="*/ 2 h 2" name="T7"/>
                  <a:gd fmla="*/ 0 w 2" name="T8"/>
                  <a:gd fmla="*/ 0 h 2" name="T9"/>
                </a:gdLst>
                <a:cxnLst>
                  <a:cxn ang="0">
                    <a:pos x="T0" y="T1"/>
                  </a:cxn>
                  <a:cxn ang="0">
                    <a:pos x="T2" y="T3"/>
                  </a:cxn>
                  <a:cxn ang="0">
                    <a:pos x="T4" y="T5"/>
                  </a:cxn>
                  <a:cxn ang="0">
                    <a:pos x="T6" y="T7"/>
                  </a:cxn>
                  <a:cxn ang="0">
                    <a:pos x="T8" y="T9"/>
                  </a:cxn>
                </a:cxnLst>
                <a:rect b="b" l="0" r="r" t="0"/>
                <a:pathLst>
                  <a:path h="2" w="2">
                    <a:moveTo>
                      <a:pt x="0" y="0"/>
                    </a:moveTo>
                    <a:cubicBezTo>
                      <a:pt x="0" y="0"/>
                      <a:pt x="0" y="0"/>
                      <a:pt x="0" y="1"/>
                    </a:cubicBezTo>
                    <a:cubicBezTo>
                      <a:pt x="2" y="2"/>
                      <a:pt x="2" y="2"/>
                      <a:pt x="2" y="2"/>
                    </a:cubicBezTo>
                    <a:cubicBezTo>
                      <a:pt x="2" y="2"/>
                      <a:pt x="2" y="2"/>
                      <a:pt x="2" y="2"/>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00" name="Freeform 792">
                <a:extLst>
                  <a:ext uri="{FF2B5EF4-FFF2-40B4-BE49-F238E27FC236}">
                    <a16:creationId xmlns:a16="http://schemas.microsoft.com/office/drawing/2014/main" id="{A1573876-802D-4472-BF41-9FE8062462CD}"/>
                  </a:ext>
                </a:extLst>
              </p:cNvPr>
              <p:cNvSpPr/>
              <p:nvPr/>
            </p:nvSpPr>
            <p:spPr bwMode="auto">
              <a:xfrm>
                <a:off x="4146" y="1775"/>
                <a:ext cx="8" cy="3"/>
              </a:xfrm>
              <a:custGeom>
                <a:gdLst>
                  <a:gd fmla="*/ 0 w 2" name="T0"/>
                  <a:gd fmla="*/ 0 h 1" name="T1"/>
                  <a:gd fmla="*/ 0 w 2" name="T2"/>
                  <a:gd fmla="*/ 0 h 1" name="T3"/>
                  <a:gd fmla="*/ 2 w 2" name="T4"/>
                  <a:gd fmla="*/ 1 h 1" name="T5"/>
                  <a:gd fmla="*/ 2 w 2" name="T6"/>
                  <a:gd fmla="*/ 1 h 1" name="T7"/>
                  <a:gd fmla="*/ 0 w 2" name="T8"/>
                  <a:gd fmla="*/ 0 h 1" name="T9"/>
                </a:gdLst>
                <a:cxnLst>
                  <a:cxn ang="0">
                    <a:pos x="T0" y="T1"/>
                  </a:cxn>
                  <a:cxn ang="0">
                    <a:pos x="T2" y="T3"/>
                  </a:cxn>
                  <a:cxn ang="0">
                    <a:pos x="T4" y="T5"/>
                  </a:cxn>
                  <a:cxn ang="0">
                    <a:pos x="T6" y="T7"/>
                  </a:cxn>
                  <a:cxn ang="0">
                    <a:pos x="T8" y="T9"/>
                  </a:cxn>
                </a:cxnLst>
                <a:rect b="b" l="0" r="r" t="0"/>
                <a:pathLst>
                  <a:path h="1" w="2">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01" name="Freeform 793">
                <a:extLst>
                  <a:ext uri="{FF2B5EF4-FFF2-40B4-BE49-F238E27FC236}">
                    <a16:creationId xmlns:a16="http://schemas.microsoft.com/office/drawing/2014/main" id="{975F2201-11E2-4FD3-97A5-CE88D1C9D037}"/>
                  </a:ext>
                </a:extLst>
              </p:cNvPr>
              <p:cNvSpPr/>
              <p:nvPr/>
            </p:nvSpPr>
            <p:spPr bwMode="auto">
              <a:xfrm>
                <a:off x="4146" y="1775"/>
                <a:ext cx="8" cy="3"/>
              </a:xfrm>
              <a:custGeom>
                <a:gdLst>
                  <a:gd fmla="*/ 0 w 2" name="T0"/>
                  <a:gd fmla="*/ 0 h 1" name="T1"/>
                  <a:gd fmla="*/ 1 w 2" name="T2"/>
                  <a:gd fmla="*/ 0 h 1" name="T3"/>
                  <a:gd fmla="*/ 2 w 2" name="T4"/>
                  <a:gd fmla="*/ 1 h 1" name="T5"/>
                  <a:gd fmla="*/ 2 w 2" name="T6"/>
                  <a:gd fmla="*/ 1 h 1" name="T7"/>
                  <a:gd fmla="*/ 0 w 2" name="T8"/>
                  <a:gd fmla="*/ 0 h 1" name="T9"/>
                </a:gdLst>
                <a:cxnLst>
                  <a:cxn ang="0">
                    <a:pos x="T0" y="T1"/>
                  </a:cxn>
                  <a:cxn ang="0">
                    <a:pos x="T2" y="T3"/>
                  </a:cxn>
                  <a:cxn ang="0">
                    <a:pos x="T4" y="T5"/>
                  </a:cxn>
                  <a:cxn ang="0">
                    <a:pos x="T6" y="T7"/>
                  </a:cxn>
                  <a:cxn ang="0">
                    <a:pos x="T8" y="T9"/>
                  </a:cxn>
                </a:cxnLst>
                <a:rect b="b" l="0" r="r" t="0"/>
                <a:pathLst>
                  <a:path h="1" w="2">
                    <a:moveTo>
                      <a:pt x="0" y="0"/>
                    </a:moveTo>
                    <a:cubicBezTo>
                      <a:pt x="0" y="0"/>
                      <a:pt x="0" y="0"/>
                      <a:pt x="1"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02" name="Freeform 794">
                <a:extLst>
                  <a:ext uri="{FF2B5EF4-FFF2-40B4-BE49-F238E27FC236}">
                    <a16:creationId xmlns:a16="http://schemas.microsoft.com/office/drawing/2014/main" id="{1BBC1AF7-A302-4EF5-9EA7-6576654E436B}"/>
                  </a:ext>
                </a:extLst>
              </p:cNvPr>
              <p:cNvSpPr/>
              <p:nvPr/>
            </p:nvSpPr>
            <p:spPr bwMode="auto">
              <a:xfrm>
                <a:off x="4150" y="1775"/>
                <a:ext cx="8" cy="7"/>
              </a:xfrm>
              <a:custGeom>
                <a:gdLst>
                  <a:gd fmla="*/ 0 w 2" name="T0"/>
                  <a:gd fmla="*/ 0 h 2" name="T1"/>
                  <a:gd fmla="*/ 0 w 2" name="T2"/>
                  <a:gd fmla="*/ 1 h 2" name="T3"/>
                  <a:gd fmla="*/ 2 w 2" name="T4"/>
                  <a:gd fmla="*/ 2 h 2" name="T5"/>
                  <a:gd fmla="*/ 1 w 2" name="T6"/>
                  <a:gd fmla="*/ 1 h 2" name="T7"/>
                  <a:gd fmla="*/ 0 w 2" name="T8"/>
                  <a:gd fmla="*/ 0 h 2" name="T9"/>
                </a:gdLst>
                <a:cxnLst>
                  <a:cxn ang="0">
                    <a:pos x="T0" y="T1"/>
                  </a:cxn>
                  <a:cxn ang="0">
                    <a:pos x="T2" y="T3"/>
                  </a:cxn>
                  <a:cxn ang="0">
                    <a:pos x="T4" y="T5"/>
                  </a:cxn>
                  <a:cxn ang="0">
                    <a:pos x="T6" y="T7"/>
                  </a:cxn>
                  <a:cxn ang="0">
                    <a:pos x="T8" y="T9"/>
                  </a:cxn>
                </a:cxnLst>
                <a:rect b="b" l="0" r="r" t="0"/>
                <a:pathLst>
                  <a:path h="2" w="2">
                    <a:moveTo>
                      <a:pt x="0" y="0"/>
                    </a:moveTo>
                    <a:cubicBezTo>
                      <a:pt x="0" y="0"/>
                      <a:pt x="0" y="0"/>
                      <a:pt x="0" y="1"/>
                    </a:cubicBezTo>
                    <a:cubicBezTo>
                      <a:pt x="2" y="2"/>
                      <a:pt x="2" y="2"/>
                      <a:pt x="2" y="2"/>
                    </a:cubicBezTo>
                    <a:cubicBezTo>
                      <a:pt x="1" y="2"/>
                      <a:pt x="1" y="2"/>
                      <a:pt x="1" y="1"/>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03" name="Freeform 795">
                <a:extLst>
                  <a:ext uri="{FF2B5EF4-FFF2-40B4-BE49-F238E27FC236}">
                    <a16:creationId xmlns:a16="http://schemas.microsoft.com/office/drawing/2014/main" id="{05A3909D-968B-40BA-9B6B-2751C39C8713}"/>
                  </a:ext>
                </a:extLst>
              </p:cNvPr>
              <p:cNvSpPr/>
              <p:nvPr/>
            </p:nvSpPr>
            <p:spPr bwMode="auto">
              <a:xfrm>
                <a:off x="4150" y="1778"/>
                <a:ext cx="8" cy="4"/>
              </a:xfrm>
              <a:custGeom>
                <a:gdLst>
                  <a:gd fmla="*/ 0 w 2" name="T0"/>
                  <a:gd fmla="*/ 0 h 1" name="T1"/>
                  <a:gd fmla="*/ 0 w 2" name="T2"/>
                  <a:gd fmla="*/ 0 h 1" name="T3"/>
                  <a:gd fmla="*/ 2 w 2" name="T4"/>
                  <a:gd fmla="*/ 1 h 1" name="T5"/>
                  <a:gd fmla="*/ 2 w 2" name="T6"/>
                  <a:gd fmla="*/ 1 h 1" name="T7"/>
                  <a:gd fmla="*/ 0 w 2" name="T8"/>
                  <a:gd fmla="*/ 0 h 1" name="T9"/>
                </a:gdLst>
                <a:cxnLst>
                  <a:cxn ang="0">
                    <a:pos x="T0" y="T1"/>
                  </a:cxn>
                  <a:cxn ang="0">
                    <a:pos x="T2" y="T3"/>
                  </a:cxn>
                  <a:cxn ang="0">
                    <a:pos x="T4" y="T5"/>
                  </a:cxn>
                  <a:cxn ang="0">
                    <a:pos x="T6" y="T7"/>
                  </a:cxn>
                  <a:cxn ang="0">
                    <a:pos x="T8" y="T9"/>
                  </a:cxn>
                </a:cxnLst>
                <a:rect b="b" l="0" r="r" t="0"/>
                <a:pathLst>
                  <a:path h="1" w="2">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04" name="Freeform 796">
                <a:extLst>
                  <a:ext uri="{FF2B5EF4-FFF2-40B4-BE49-F238E27FC236}">
                    <a16:creationId xmlns:a16="http://schemas.microsoft.com/office/drawing/2014/main" id="{2BFC360A-49E8-45D9-BBC7-9E6391E0134B}"/>
                  </a:ext>
                </a:extLst>
              </p:cNvPr>
              <p:cNvSpPr/>
              <p:nvPr/>
            </p:nvSpPr>
            <p:spPr bwMode="auto">
              <a:xfrm>
                <a:off x="4150" y="1778"/>
                <a:ext cx="11" cy="8"/>
              </a:xfrm>
              <a:custGeom>
                <a:gdLst>
                  <a:gd fmla="*/ 0 w 3" name="T0"/>
                  <a:gd fmla="*/ 0 h 2" name="T1"/>
                  <a:gd fmla="*/ 1 w 3" name="T2"/>
                  <a:gd fmla="*/ 1 h 2" name="T3"/>
                  <a:gd fmla="*/ 3 w 3" name="T4"/>
                  <a:gd fmla="*/ 2 h 2" name="T5"/>
                  <a:gd fmla="*/ 2 w 3" name="T6"/>
                  <a:gd fmla="*/ 1 h 2" name="T7"/>
                  <a:gd fmla="*/ 0 w 3" name="T8"/>
                  <a:gd fmla="*/ 0 h 2" name="T9"/>
                </a:gdLst>
                <a:cxnLst>
                  <a:cxn ang="0">
                    <a:pos x="T0" y="T1"/>
                  </a:cxn>
                  <a:cxn ang="0">
                    <a:pos x="T2" y="T3"/>
                  </a:cxn>
                  <a:cxn ang="0">
                    <a:pos x="T4" y="T5"/>
                  </a:cxn>
                  <a:cxn ang="0">
                    <a:pos x="T6" y="T7"/>
                  </a:cxn>
                  <a:cxn ang="0">
                    <a:pos x="T8" y="T9"/>
                  </a:cxn>
                </a:cxnLst>
                <a:rect b="b" l="0" r="r" t="0"/>
                <a:pathLst>
                  <a:path h="2" w="3">
                    <a:moveTo>
                      <a:pt x="0" y="0"/>
                    </a:moveTo>
                    <a:cubicBezTo>
                      <a:pt x="0" y="0"/>
                      <a:pt x="0" y="1"/>
                      <a:pt x="1" y="1"/>
                    </a:cubicBezTo>
                    <a:cubicBezTo>
                      <a:pt x="3" y="2"/>
                      <a:pt x="3" y="2"/>
                      <a:pt x="3" y="2"/>
                    </a:cubicBezTo>
                    <a:cubicBezTo>
                      <a:pt x="2" y="2"/>
                      <a:pt x="2" y="2"/>
                      <a:pt x="2" y="1"/>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05" name="Freeform 797">
                <a:extLst>
                  <a:ext uri="{FF2B5EF4-FFF2-40B4-BE49-F238E27FC236}">
                    <a16:creationId xmlns:a16="http://schemas.microsoft.com/office/drawing/2014/main" id="{B30D8369-EE2B-403C-B22D-0FB04121EE57}"/>
                  </a:ext>
                </a:extLst>
              </p:cNvPr>
              <p:cNvSpPr/>
              <p:nvPr/>
            </p:nvSpPr>
            <p:spPr bwMode="auto">
              <a:xfrm>
                <a:off x="4154" y="1733"/>
                <a:ext cx="45" cy="60"/>
              </a:xfrm>
              <a:custGeom>
                <a:gdLst>
                  <a:gd fmla="*/ 6 w 12" name="T0"/>
                  <a:gd fmla="*/ 2 h 16" name="T1"/>
                  <a:gd fmla="*/ 0 w 12" name="T2"/>
                  <a:gd fmla="*/ 11 h 16" name="T3"/>
                  <a:gd fmla="*/ 6 w 12" name="T4"/>
                  <a:gd fmla="*/ 14 h 16" name="T5"/>
                  <a:gd fmla="*/ 12 w 12" name="T6"/>
                  <a:gd fmla="*/ 5 h 16" name="T7"/>
                  <a:gd fmla="*/ 6 w 12" name="T8"/>
                  <a:gd fmla="*/ 2 h 16" name="T9"/>
                </a:gdLst>
                <a:cxnLst>
                  <a:cxn ang="0">
                    <a:pos x="T0" y="T1"/>
                  </a:cxn>
                  <a:cxn ang="0">
                    <a:pos x="T2" y="T3"/>
                  </a:cxn>
                  <a:cxn ang="0">
                    <a:pos x="T4" y="T5"/>
                  </a:cxn>
                  <a:cxn ang="0">
                    <a:pos x="T6" y="T7"/>
                  </a:cxn>
                  <a:cxn ang="0">
                    <a:pos x="T8" y="T9"/>
                  </a:cxn>
                </a:cxnLst>
                <a:rect b="b" l="0" r="r" t="0"/>
                <a:pathLst>
                  <a:path h="16" w="12">
                    <a:moveTo>
                      <a:pt x="6" y="2"/>
                    </a:moveTo>
                    <a:cubicBezTo>
                      <a:pt x="2" y="3"/>
                      <a:pt x="0" y="7"/>
                      <a:pt x="0" y="11"/>
                    </a:cubicBezTo>
                    <a:cubicBezTo>
                      <a:pt x="0" y="14"/>
                      <a:pt x="3" y="16"/>
                      <a:pt x="6" y="14"/>
                    </a:cubicBezTo>
                    <a:cubicBezTo>
                      <a:pt x="9" y="13"/>
                      <a:pt x="12" y="9"/>
                      <a:pt x="12" y="5"/>
                    </a:cubicBezTo>
                    <a:cubicBezTo>
                      <a:pt x="12" y="2"/>
                      <a:pt x="9" y="0"/>
                      <a:pt x="6" y="2"/>
                    </a:cubicBezTo>
                    <a:close/>
                  </a:path>
                </a:pathLst>
              </a:custGeom>
              <a:solidFill>
                <a:srgbClr val="E5514A"/>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06" name="Freeform 798">
                <a:extLst>
                  <a:ext uri="{FF2B5EF4-FFF2-40B4-BE49-F238E27FC236}">
                    <a16:creationId xmlns:a16="http://schemas.microsoft.com/office/drawing/2014/main" id="{9951244C-96F4-4779-847D-2C57CF98E91D}"/>
                  </a:ext>
                </a:extLst>
              </p:cNvPr>
              <p:cNvSpPr/>
              <p:nvPr/>
            </p:nvSpPr>
            <p:spPr bwMode="auto">
              <a:xfrm>
                <a:off x="4169" y="1714"/>
                <a:ext cx="34" cy="8"/>
              </a:xfrm>
              <a:custGeom>
                <a:gdLst>
                  <a:gd fmla="*/ 9 w 9" name="T0"/>
                  <a:gd fmla="*/ 2 h 2" name="T1"/>
                  <a:gd fmla="*/ 7 w 9" name="T2"/>
                  <a:gd fmla="*/ 1 h 2" name="T3"/>
                  <a:gd fmla="*/ 0 w 9" name="T4"/>
                  <a:gd fmla="*/ 1 h 2" name="T5"/>
                  <a:gd fmla="*/ 1 w 9" name="T6"/>
                  <a:gd fmla="*/ 2 h 2" name="T7"/>
                  <a:gd fmla="*/ 9 w 9" name="T8"/>
                  <a:gd fmla="*/ 2 h 2" name="T9"/>
                </a:gdLst>
                <a:cxnLst>
                  <a:cxn ang="0">
                    <a:pos x="T0" y="T1"/>
                  </a:cxn>
                  <a:cxn ang="0">
                    <a:pos x="T2" y="T3"/>
                  </a:cxn>
                  <a:cxn ang="0">
                    <a:pos x="T4" y="T5"/>
                  </a:cxn>
                  <a:cxn ang="0">
                    <a:pos x="T6" y="T7"/>
                  </a:cxn>
                  <a:cxn ang="0">
                    <a:pos x="T8" y="T9"/>
                  </a:cxn>
                </a:cxnLst>
                <a:rect b="b" l="0" r="r" t="0"/>
                <a:pathLst>
                  <a:path h="2" w="9">
                    <a:moveTo>
                      <a:pt x="9" y="2"/>
                    </a:moveTo>
                    <a:cubicBezTo>
                      <a:pt x="7" y="1"/>
                      <a:pt x="7" y="1"/>
                      <a:pt x="7" y="1"/>
                    </a:cubicBezTo>
                    <a:cubicBezTo>
                      <a:pt x="5" y="0"/>
                      <a:pt x="3" y="0"/>
                      <a:pt x="0" y="1"/>
                    </a:cubicBezTo>
                    <a:cubicBezTo>
                      <a:pt x="1" y="2"/>
                      <a:pt x="1" y="2"/>
                      <a:pt x="1" y="2"/>
                    </a:cubicBezTo>
                    <a:cubicBezTo>
                      <a:pt x="4" y="1"/>
                      <a:pt x="7" y="1"/>
                      <a:pt x="9" y="2"/>
                    </a:cubicBez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07" name="Freeform 799">
                <a:extLst>
                  <a:ext uri="{FF2B5EF4-FFF2-40B4-BE49-F238E27FC236}">
                    <a16:creationId xmlns:a16="http://schemas.microsoft.com/office/drawing/2014/main" id="{1BBE9046-877C-4E02-879B-A7DB5969D10C}"/>
                  </a:ext>
                </a:extLst>
              </p:cNvPr>
              <p:cNvSpPr/>
              <p:nvPr/>
            </p:nvSpPr>
            <p:spPr bwMode="auto">
              <a:xfrm>
                <a:off x="4191" y="1718"/>
                <a:ext cx="12" cy="4"/>
              </a:xfrm>
              <a:custGeom>
                <a:gdLst>
                  <a:gd fmla="*/ 1 w 3" name="T0"/>
                  <a:gd fmla="*/ 0 h 1" name="T1"/>
                  <a:gd fmla="*/ 0 w 3" name="T2"/>
                  <a:gd fmla="*/ 0 h 1" name="T3"/>
                  <a:gd fmla="*/ 2 w 3" name="T4"/>
                  <a:gd fmla="*/ 1 h 1" name="T5"/>
                  <a:gd fmla="*/ 3 w 3" name="T6"/>
                  <a:gd fmla="*/ 1 h 1" name="T7"/>
                  <a:gd fmla="*/ 1 w 3" name="T8"/>
                  <a:gd fmla="*/ 0 h 1" name="T9"/>
                </a:gdLst>
                <a:cxnLst>
                  <a:cxn ang="0">
                    <a:pos x="T0" y="T1"/>
                  </a:cxn>
                  <a:cxn ang="0">
                    <a:pos x="T2" y="T3"/>
                  </a:cxn>
                  <a:cxn ang="0">
                    <a:pos x="T4" y="T5"/>
                  </a:cxn>
                  <a:cxn ang="0">
                    <a:pos x="T6" y="T7"/>
                  </a:cxn>
                  <a:cxn ang="0">
                    <a:pos x="T8" y="T9"/>
                  </a:cxn>
                </a:cxnLst>
                <a:rect b="b" l="0" r="r" t="0"/>
                <a:pathLst>
                  <a:path h="1" w="3">
                    <a:moveTo>
                      <a:pt x="1" y="0"/>
                    </a:moveTo>
                    <a:cubicBezTo>
                      <a:pt x="1" y="0"/>
                      <a:pt x="0" y="0"/>
                      <a:pt x="0" y="0"/>
                    </a:cubicBezTo>
                    <a:cubicBezTo>
                      <a:pt x="2" y="1"/>
                      <a:pt x="2" y="1"/>
                      <a:pt x="2" y="1"/>
                    </a:cubicBezTo>
                    <a:cubicBezTo>
                      <a:pt x="2" y="1"/>
                      <a:pt x="3" y="1"/>
                      <a:pt x="3" y="1"/>
                    </a:cubicBezTo>
                    <a:lnTo>
                      <a:pt x="1"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08" name="Freeform 800">
                <a:extLst>
                  <a:ext uri="{FF2B5EF4-FFF2-40B4-BE49-F238E27FC236}">
                    <a16:creationId xmlns:a16="http://schemas.microsoft.com/office/drawing/2014/main" id="{553F51FC-5336-4F04-834E-533EF035DA52}"/>
                  </a:ext>
                </a:extLst>
              </p:cNvPr>
              <p:cNvSpPr/>
              <p:nvPr/>
            </p:nvSpPr>
            <p:spPr bwMode="auto">
              <a:xfrm>
                <a:off x="4188" y="1714"/>
                <a:ext cx="11" cy="8"/>
              </a:xfrm>
              <a:custGeom>
                <a:gdLst>
                  <a:gd fmla="*/ 1 w 3" name="T0"/>
                  <a:gd fmla="*/ 1 h 2" name="T1"/>
                  <a:gd fmla="*/ 0 w 3" name="T2"/>
                  <a:gd fmla="*/ 0 h 2" name="T3"/>
                  <a:gd fmla="*/ 2 w 3" name="T4"/>
                  <a:gd fmla="*/ 2 h 2" name="T5"/>
                  <a:gd fmla="*/ 3 w 3" name="T6"/>
                  <a:gd fmla="*/ 2 h 2" name="T7"/>
                  <a:gd fmla="*/ 1 w 3" name="T8"/>
                  <a:gd fmla="*/ 1 h 2" name="T9"/>
                </a:gdLst>
                <a:cxnLst>
                  <a:cxn ang="0">
                    <a:pos x="T0" y="T1"/>
                  </a:cxn>
                  <a:cxn ang="0">
                    <a:pos x="T2" y="T3"/>
                  </a:cxn>
                  <a:cxn ang="0">
                    <a:pos x="T4" y="T5"/>
                  </a:cxn>
                  <a:cxn ang="0">
                    <a:pos x="T6" y="T7"/>
                  </a:cxn>
                  <a:cxn ang="0">
                    <a:pos x="T8" y="T9"/>
                  </a:cxn>
                </a:cxnLst>
                <a:rect b="b" l="0" r="r" t="0"/>
                <a:pathLst>
                  <a:path h="2" w="3">
                    <a:moveTo>
                      <a:pt x="1" y="1"/>
                    </a:moveTo>
                    <a:cubicBezTo>
                      <a:pt x="1" y="0"/>
                      <a:pt x="1" y="0"/>
                      <a:pt x="0" y="0"/>
                    </a:cubicBezTo>
                    <a:cubicBezTo>
                      <a:pt x="2" y="2"/>
                      <a:pt x="2" y="2"/>
                      <a:pt x="2" y="2"/>
                    </a:cubicBezTo>
                    <a:cubicBezTo>
                      <a:pt x="2" y="2"/>
                      <a:pt x="3" y="2"/>
                      <a:pt x="3" y="2"/>
                    </a:cubicBezTo>
                    <a:lnTo>
                      <a:pt x="1" y="1"/>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09" name="Freeform 801">
                <a:extLst>
                  <a:ext uri="{FF2B5EF4-FFF2-40B4-BE49-F238E27FC236}">
                    <a16:creationId xmlns:a16="http://schemas.microsoft.com/office/drawing/2014/main" id="{EE73B9BF-4016-4D7F-8B65-9955A0180CA2}"/>
                  </a:ext>
                </a:extLst>
              </p:cNvPr>
              <p:cNvSpPr/>
              <p:nvPr/>
            </p:nvSpPr>
            <p:spPr bwMode="auto">
              <a:xfrm>
                <a:off x="4188" y="1714"/>
                <a:ext cx="7" cy="8"/>
              </a:xfrm>
              <a:custGeom>
                <a:gdLst>
                  <a:gd fmla="*/ 0 w 2" name="T0"/>
                  <a:gd fmla="*/ 0 h 2" name="T1"/>
                  <a:gd fmla="*/ 0 w 2" name="T2"/>
                  <a:gd fmla="*/ 0 h 2" name="T3"/>
                  <a:gd fmla="*/ 2 w 2" name="T4"/>
                  <a:gd fmla="*/ 1 h 2" name="T5"/>
                  <a:gd fmla="*/ 2 w 2" name="T6"/>
                  <a:gd fmla="*/ 2 h 2" name="T7"/>
                  <a:gd fmla="*/ 0 w 2" name="T8"/>
                  <a:gd fmla="*/ 0 h 2" name="T9"/>
                </a:gdLst>
                <a:cxnLst>
                  <a:cxn ang="0">
                    <a:pos x="T0" y="T1"/>
                  </a:cxn>
                  <a:cxn ang="0">
                    <a:pos x="T2" y="T3"/>
                  </a:cxn>
                  <a:cxn ang="0">
                    <a:pos x="T4" y="T5"/>
                  </a:cxn>
                  <a:cxn ang="0">
                    <a:pos x="T6" y="T7"/>
                  </a:cxn>
                  <a:cxn ang="0">
                    <a:pos x="T8" y="T9"/>
                  </a:cxn>
                </a:cxnLst>
                <a:rect b="b" l="0" r="r" t="0"/>
                <a:pathLst>
                  <a:path h="2" w="2">
                    <a:moveTo>
                      <a:pt x="0" y="0"/>
                    </a:moveTo>
                    <a:cubicBezTo>
                      <a:pt x="0" y="0"/>
                      <a:pt x="0" y="0"/>
                      <a:pt x="0" y="0"/>
                    </a:cubicBezTo>
                    <a:cubicBezTo>
                      <a:pt x="2" y="1"/>
                      <a:pt x="2" y="1"/>
                      <a:pt x="2" y="1"/>
                    </a:cubicBezTo>
                    <a:cubicBezTo>
                      <a:pt x="2" y="1"/>
                      <a:pt x="2" y="2"/>
                      <a:pt x="2" y="2"/>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10" name="Freeform 802">
                <a:extLst>
                  <a:ext uri="{FF2B5EF4-FFF2-40B4-BE49-F238E27FC236}">
                    <a16:creationId xmlns:a16="http://schemas.microsoft.com/office/drawing/2014/main" id="{84AFC0F4-2BE1-4CB2-9EFC-D382B93B2499}"/>
                  </a:ext>
                </a:extLst>
              </p:cNvPr>
              <p:cNvSpPr/>
              <p:nvPr/>
            </p:nvSpPr>
            <p:spPr bwMode="auto">
              <a:xfrm>
                <a:off x="4184" y="1714"/>
                <a:ext cx="11" cy="4"/>
              </a:xfrm>
              <a:custGeom>
                <a:gdLst>
                  <a:gd fmla="*/ 1 w 3" name="T0"/>
                  <a:gd fmla="*/ 0 h 1" name="T1"/>
                  <a:gd fmla="*/ 0 w 3" name="T2"/>
                  <a:gd fmla="*/ 0 h 1" name="T3"/>
                  <a:gd fmla="*/ 2 w 3" name="T4"/>
                  <a:gd fmla="*/ 1 h 1" name="T5"/>
                  <a:gd fmla="*/ 3 w 3" name="T6"/>
                  <a:gd fmla="*/ 1 h 1" name="T7"/>
                  <a:gd fmla="*/ 1 w 3" name="T8"/>
                  <a:gd fmla="*/ 0 h 1" name="T9"/>
                </a:gdLst>
                <a:cxnLst>
                  <a:cxn ang="0">
                    <a:pos x="T0" y="T1"/>
                  </a:cxn>
                  <a:cxn ang="0">
                    <a:pos x="T2" y="T3"/>
                  </a:cxn>
                  <a:cxn ang="0">
                    <a:pos x="T4" y="T5"/>
                  </a:cxn>
                  <a:cxn ang="0">
                    <a:pos x="T6" y="T7"/>
                  </a:cxn>
                  <a:cxn ang="0">
                    <a:pos x="T8" y="T9"/>
                  </a:cxn>
                </a:cxnLst>
                <a:rect b="b" l="0" r="r" t="0"/>
                <a:pathLst>
                  <a:path h="1" w="3">
                    <a:moveTo>
                      <a:pt x="1" y="0"/>
                    </a:moveTo>
                    <a:cubicBezTo>
                      <a:pt x="1" y="0"/>
                      <a:pt x="0" y="0"/>
                      <a:pt x="0" y="0"/>
                    </a:cubicBezTo>
                    <a:cubicBezTo>
                      <a:pt x="2" y="1"/>
                      <a:pt x="2" y="1"/>
                      <a:pt x="2" y="1"/>
                    </a:cubicBezTo>
                    <a:cubicBezTo>
                      <a:pt x="2" y="1"/>
                      <a:pt x="2" y="1"/>
                      <a:pt x="3" y="1"/>
                    </a:cubicBezTo>
                    <a:lnTo>
                      <a:pt x="1"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11" name="Freeform 803">
                <a:extLst>
                  <a:ext uri="{FF2B5EF4-FFF2-40B4-BE49-F238E27FC236}">
                    <a16:creationId xmlns:a16="http://schemas.microsoft.com/office/drawing/2014/main" id="{293C0349-50F7-4442-8D1B-947A46FCF5E9}"/>
                  </a:ext>
                </a:extLst>
              </p:cNvPr>
              <p:cNvSpPr/>
              <p:nvPr/>
            </p:nvSpPr>
            <p:spPr bwMode="auto">
              <a:xfrm>
                <a:off x="4184" y="1714"/>
                <a:ext cx="7" cy="4"/>
              </a:xfrm>
              <a:custGeom>
                <a:gdLst>
                  <a:gd fmla="*/ 0 w 2" name="T0"/>
                  <a:gd fmla="*/ 0 h 1" name="T1"/>
                  <a:gd fmla="*/ 0 w 2" name="T2"/>
                  <a:gd fmla="*/ 0 h 1" name="T3"/>
                  <a:gd fmla="*/ 2 w 2" name="T4"/>
                  <a:gd fmla="*/ 1 h 1" name="T5"/>
                  <a:gd fmla="*/ 2 w 2" name="T6"/>
                  <a:gd fmla="*/ 1 h 1" name="T7"/>
                  <a:gd fmla="*/ 0 w 2" name="T8"/>
                  <a:gd fmla="*/ 0 h 1" name="T9"/>
                </a:gdLst>
                <a:cxnLst>
                  <a:cxn ang="0">
                    <a:pos x="T0" y="T1"/>
                  </a:cxn>
                  <a:cxn ang="0">
                    <a:pos x="T2" y="T3"/>
                  </a:cxn>
                  <a:cxn ang="0">
                    <a:pos x="T4" y="T5"/>
                  </a:cxn>
                  <a:cxn ang="0">
                    <a:pos x="T6" y="T7"/>
                  </a:cxn>
                  <a:cxn ang="0">
                    <a:pos x="T8" y="T9"/>
                  </a:cxn>
                </a:cxnLst>
                <a:rect b="b" l="0" r="r" t="0"/>
                <a:pathLst>
                  <a:path h="1" w="2">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12" name="Freeform 804">
                <a:extLst>
                  <a:ext uri="{FF2B5EF4-FFF2-40B4-BE49-F238E27FC236}">
                    <a16:creationId xmlns:a16="http://schemas.microsoft.com/office/drawing/2014/main" id="{8C41E009-DBB6-456F-985C-0F4FAB66B8D3}"/>
                  </a:ext>
                </a:extLst>
              </p:cNvPr>
              <p:cNvSpPr/>
              <p:nvPr/>
            </p:nvSpPr>
            <p:spPr bwMode="auto">
              <a:xfrm>
                <a:off x="4180" y="1714"/>
                <a:ext cx="11" cy="4"/>
              </a:xfrm>
              <a:custGeom>
                <a:gdLst>
                  <a:gd fmla="*/ 1 w 3" name="T0"/>
                  <a:gd fmla="*/ 0 h 1" name="T1"/>
                  <a:gd fmla="*/ 0 w 3" name="T2"/>
                  <a:gd fmla="*/ 0 h 1" name="T3"/>
                  <a:gd fmla="*/ 2 w 3" name="T4"/>
                  <a:gd fmla="*/ 1 h 1" name="T5"/>
                  <a:gd fmla="*/ 3 w 3" name="T6"/>
                  <a:gd fmla="*/ 1 h 1" name="T7"/>
                  <a:gd fmla="*/ 1 w 3" name="T8"/>
                  <a:gd fmla="*/ 0 h 1" name="T9"/>
                </a:gdLst>
                <a:cxnLst>
                  <a:cxn ang="0">
                    <a:pos x="T0" y="T1"/>
                  </a:cxn>
                  <a:cxn ang="0">
                    <a:pos x="T2" y="T3"/>
                  </a:cxn>
                  <a:cxn ang="0">
                    <a:pos x="T4" y="T5"/>
                  </a:cxn>
                  <a:cxn ang="0">
                    <a:pos x="T6" y="T7"/>
                  </a:cxn>
                  <a:cxn ang="0">
                    <a:pos x="T8" y="T9"/>
                  </a:cxn>
                </a:cxnLst>
                <a:rect b="b" l="0" r="r" t="0"/>
                <a:pathLst>
                  <a:path h="1" w="3">
                    <a:moveTo>
                      <a:pt x="1" y="0"/>
                    </a:moveTo>
                    <a:cubicBezTo>
                      <a:pt x="1" y="0"/>
                      <a:pt x="0" y="0"/>
                      <a:pt x="0" y="0"/>
                    </a:cubicBezTo>
                    <a:cubicBezTo>
                      <a:pt x="2" y="1"/>
                      <a:pt x="2" y="1"/>
                      <a:pt x="2" y="1"/>
                    </a:cubicBezTo>
                    <a:cubicBezTo>
                      <a:pt x="2" y="1"/>
                      <a:pt x="2" y="1"/>
                      <a:pt x="3" y="1"/>
                    </a:cubicBezTo>
                    <a:lnTo>
                      <a:pt x="1"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13" name="Freeform 805">
                <a:extLst>
                  <a:ext uri="{FF2B5EF4-FFF2-40B4-BE49-F238E27FC236}">
                    <a16:creationId xmlns:a16="http://schemas.microsoft.com/office/drawing/2014/main" id="{D28430F8-514E-4D21-84C1-3602B272DA34}"/>
                  </a:ext>
                </a:extLst>
              </p:cNvPr>
              <p:cNvSpPr/>
              <p:nvPr/>
            </p:nvSpPr>
            <p:spPr bwMode="auto">
              <a:xfrm>
                <a:off x="4180" y="1714"/>
                <a:ext cx="8" cy="4"/>
              </a:xfrm>
              <a:custGeom>
                <a:gdLst>
                  <a:gd fmla="*/ 0 w 2" name="T0"/>
                  <a:gd fmla="*/ 0 h 1" name="T1"/>
                  <a:gd fmla="*/ 0 w 2" name="T2"/>
                  <a:gd fmla="*/ 0 h 1" name="T3"/>
                  <a:gd fmla="*/ 2 w 2" name="T4"/>
                  <a:gd fmla="*/ 1 h 1" name="T5"/>
                  <a:gd fmla="*/ 2 w 2" name="T6"/>
                  <a:gd fmla="*/ 1 h 1" name="T7"/>
                  <a:gd fmla="*/ 0 w 2" name="T8"/>
                  <a:gd fmla="*/ 0 h 1" name="T9"/>
                </a:gdLst>
                <a:cxnLst>
                  <a:cxn ang="0">
                    <a:pos x="T0" y="T1"/>
                  </a:cxn>
                  <a:cxn ang="0">
                    <a:pos x="T2" y="T3"/>
                  </a:cxn>
                  <a:cxn ang="0">
                    <a:pos x="T4" y="T5"/>
                  </a:cxn>
                  <a:cxn ang="0">
                    <a:pos x="T6" y="T7"/>
                  </a:cxn>
                  <a:cxn ang="0">
                    <a:pos x="T8" y="T9"/>
                  </a:cxn>
                </a:cxnLst>
                <a:rect b="b" l="0" r="r" t="0"/>
                <a:pathLst>
                  <a:path h="1" w="2">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14" name="Freeform 806">
                <a:extLst>
                  <a:ext uri="{FF2B5EF4-FFF2-40B4-BE49-F238E27FC236}">
                    <a16:creationId xmlns:a16="http://schemas.microsoft.com/office/drawing/2014/main" id="{ACBE4599-A2A3-4F67-B8B9-BCCA7FEBA5AD}"/>
                  </a:ext>
                </a:extLst>
              </p:cNvPr>
              <p:cNvSpPr/>
              <p:nvPr/>
            </p:nvSpPr>
            <p:spPr bwMode="auto">
              <a:xfrm>
                <a:off x="4176" y="1714"/>
                <a:ext cx="12" cy="4"/>
              </a:xfrm>
              <a:custGeom>
                <a:gdLst>
                  <a:gd fmla="*/ 1 w 3" name="T0"/>
                  <a:gd fmla="*/ 0 h 1" name="T1"/>
                  <a:gd fmla="*/ 0 w 3" name="T2"/>
                  <a:gd fmla="*/ 0 h 1" name="T3"/>
                  <a:gd fmla="*/ 2 w 3" name="T4"/>
                  <a:gd fmla="*/ 1 h 1" name="T5"/>
                  <a:gd fmla="*/ 3 w 3" name="T6"/>
                  <a:gd fmla="*/ 1 h 1" name="T7"/>
                  <a:gd fmla="*/ 1 w 3" name="T8"/>
                  <a:gd fmla="*/ 0 h 1" name="T9"/>
                </a:gdLst>
                <a:cxnLst>
                  <a:cxn ang="0">
                    <a:pos x="T0" y="T1"/>
                  </a:cxn>
                  <a:cxn ang="0">
                    <a:pos x="T2" y="T3"/>
                  </a:cxn>
                  <a:cxn ang="0">
                    <a:pos x="T4" y="T5"/>
                  </a:cxn>
                  <a:cxn ang="0">
                    <a:pos x="T6" y="T7"/>
                  </a:cxn>
                  <a:cxn ang="0">
                    <a:pos x="T8" y="T9"/>
                  </a:cxn>
                </a:cxnLst>
                <a:rect b="b" l="0" r="r" t="0"/>
                <a:pathLst>
                  <a:path h="1" w="3">
                    <a:moveTo>
                      <a:pt x="1" y="0"/>
                    </a:moveTo>
                    <a:cubicBezTo>
                      <a:pt x="1" y="0"/>
                      <a:pt x="1" y="0"/>
                      <a:pt x="0" y="0"/>
                    </a:cubicBezTo>
                    <a:cubicBezTo>
                      <a:pt x="2" y="1"/>
                      <a:pt x="2" y="1"/>
                      <a:pt x="2" y="1"/>
                    </a:cubicBezTo>
                    <a:cubicBezTo>
                      <a:pt x="2" y="1"/>
                      <a:pt x="3" y="1"/>
                      <a:pt x="3" y="1"/>
                    </a:cubicBezTo>
                    <a:lnTo>
                      <a:pt x="1"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15" name="Freeform 807">
                <a:extLst>
                  <a:ext uri="{FF2B5EF4-FFF2-40B4-BE49-F238E27FC236}">
                    <a16:creationId xmlns:a16="http://schemas.microsoft.com/office/drawing/2014/main" id="{E40867EB-667A-4D06-ACEA-6B8136A5B285}"/>
                  </a:ext>
                </a:extLst>
              </p:cNvPr>
              <p:cNvSpPr/>
              <p:nvPr/>
            </p:nvSpPr>
            <p:spPr bwMode="auto">
              <a:xfrm>
                <a:off x="4176" y="1714"/>
                <a:ext cx="8" cy="8"/>
              </a:xfrm>
              <a:custGeom>
                <a:gdLst>
                  <a:gd fmla="*/ 0 w 2" name="T0"/>
                  <a:gd fmla="*/ 0 h 2" name="T1"/>
                  <a:gd fmla="*/ 0 w 2" name="T2"/>
                  <a:gd fmla="*/ 0 h 2" name="T3"/>
                  <a:gd fmla="*/ 2 w 2" name="T4"/>
                  <a:gd fmla="*/ 2 h 2" name="T5"/>
                  <a:gd fmla="*/ 2 w 2" name="T6"/>
                  <a:gd fmla="*/ 1 h 2" name="T7"/>
                  <a:gd fmla="*/ 0 w 2" name="T8"/>
                  <a:gd fmla="*/ 0 h 2" name="T9"/>
                </a:gdLst>
                <a:cxnLst>
                  <a:cxn ang="0">
                    <a:pos x="T0" y="T1"/>
                  </a:cxn>
                  <a:cxn ang="0">
                    <a:pos x="T2" y="T3"/>
                  </a:cxn>
                  <a:cxn ang="0">
                    <a:pos x="T4" y="T5"/>
                  </a:cxn>
                  <a:cxn ang="0">
                    <a:pos x="T6" y="T7"/>
                  </a:cxn>
                  <a:cxn ang="0">
                    <a:pos x="T8" y="T9"/>
                  </a:cxn>
                </a:cxnLst>
                <a:rect b="b" l="0" r="r" t="0"/>
                <a:pathLst>
                  <a:path h="2" w="2">
                    <a:moveTo>
                      <a:pt x="0" y="0"/>
                    </a:moveTo>
                    <a:cubicBezTo>
                      <a:pt x="0" y="0"/>
                      <a:pt x="0" y="0"/>
                      <a:pt x="0" y="0"/>
                    </a:cubicBezTo>
                    <a:cubicBezTo>
                      <a:pt x="2" y="2"/>
                      <a:pt x="2" y="2"/>
                      <a:pt x="2" y="2"/>
                    </a:cubicBezTo>
                    <a:cubicBezTo>
                      <a:pt x="2" y="2"/>
                      <a:pt x="2" y="2"/>
                      <a:pt x="2" y="1"/>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13" name="Group 1009">
              <a:extLst>
                <a:ext uri="{FF2B5EF4-FFF2-40B4-BE49-F238E27FC236}">
                  <a16:creationId xmlns:a16="http://schemas.microsoft.com/office/drawing/2014/main" id="{70A7301B-2576-4247-8847-0C53C98DE15F}"/>
                </a:ext>
              </a:extLst>
            </p:cNvPr>
            <p:cNvGrpSpPr/>
            <p:nvPr/>
          </p:nvGrpSpPr>
          <p:grpSpPr>
            <a:xfrm>
              <a:off x="4082" y="1639"/>
              <a:ext cx="166" cy="218"/>
              <a:chOff x="4082" y="1639"/>
              <a:chExt cx="166" cy="218"/>
            </a:xfrm>
          </p:grpSpPr>
          <p:sp>
            <p:nvSpPr>
              <p:cNvPr id="216" name="Freeform 809">
                <a:extLst>
                  <a:ext uri="{FF2B5EF4-FFF2-40B4-BE49-F238E27FC236}">
                    <a16:creationId xmlns:a16="http://schemas.microsoft.com/office/drawing/2014/main" id="{FE4A6FCA-7A0A-4550-B8C2-C81691E4A67C}"/>
                  </a:ext>
                </a:extLst>
              </p:cNvPr>
              <p:cNvSpPr/>
              <p:nvPr/>
            </p:nvSpPr>
            <p:spPr bwMode="auto">
              <a:xfrm>
                <a:off x="4176" y="1714"/>
                <a:ext cx="8" cy="8"/>
              </a:xfrm>
              <a:custGeom>
                <a:gdLst>
                  <a:gd fmla="*/ 0 w 2" name="T0"/>
                  <a:gd fmla="*/ 0 h 2" name="T1"/>
                  <a:gd fmla="*/ 0 w 2" name="T2"/>
                  <a:gd fmla="*/ 0 h 2" name="T3"/>
                  <a:gd fmla="*/ 1 w 2" name="T4"/>
                  <a:gd fmla="*/ 2 h 2" name="T5"/>
                  <a:gd fmla="*/ 2 w 2" name="T6"/>
                  <a:gd fmla="*/ 2 h 2" name="T7"/>
                  <a:gd fmla="*/ 0 w 2" name="T8"/>
                  <a:gd fmla="*/ 0 h 2" name="T9"/>
                </a:gdLst>
                <a:cxnLst>
                  <a:cxn ang="0">
                    <a:pos x="T0" y="T1"/>
                  </a:cxn>
                  <a:cxn ang="0">
                    <a:pos x="T2" y="T3"/>
                  </a:cxn>
                  <a:cxn ang="0">
                    <a:pos x="T4" y="T5"/>
                  </a:cxn>
                  <a:cxn ang="0">
                    <a:pos x="T6" y="T7"/>
                  </a:cxn>
                  <a:cxn ang="0">
                    <a:pos x="T8" y="T9"/>
                  </a:cxn>
                </a:cxnLst>
                <a:rect b="b" l="0" r="r" t="0"/>
                <a:pathLst>
                  <a:path h="2" w="2">
                    <a:moveTo>
                      <a:pt x="0" y="0"/>
                    </a:moveTo>
                    <a:cubicBezTo>
                      <a:pt x="0" y="0"/>
                      <a:pt x="0" y="0"/>
                      <a:pt x="0" y="0"/>
                    </a:cubicBezTo>
                    <a:cubicBezTo>
                      <a:pt x="1" y="2"/>
                      <a:pt x="1" y="2"/>
                      <a:pt x="1" y="2"/>
                    </a:cubicBezTo>
                    <a:cubicBezTo>
                      <a:pt x="2" y="2"/>
                      <a:pt x="2" y="2"/>
                      <a:pt x="2" y="2"/>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7" name="Freeform 810">
                <a:extLst>
                  <a:ext uri="{FF2B5EF4-FFF2-40B4-BE49-F238E27FC236}">
                    <a16:creationId xmlns:a16="http://schemas.microsoft.com/office/drawing/2014/main" id="{D3400221-4AFA-49B8-949A-B8277C820A80}"/>
                  </a:ext>
                </a:extLst>
              </p:cNvPr>
              <p:cNvSpPr/>
              <p:nvPr/>
            </p:nvSpPr>
            <p:spPr bwMode="auto">
              <a:xfrm>
                <a:off x="4173" y="1714"/>
                <a:ext cx="7" cy="8"/>
              </a:xfrm>
              <a:custGeom>
                <a:gdLst>
                  <a:gd fmla="*/ 1 w 2" name="T0"/>
                  <a:gd fmla="*/ 0 h 2" name="T1"/>
                  <a:gd fmla="*/ 0 w 2" name="T2"/>
                  <a:gd fmla="*/ 1 h 2" name="T3"/>
                  <a:gd fmla="*/ 2 w 2" name="T4"/>
                  <a:gd fmla="*/ 2 h 2" name="T5"/>
                  <a:gd fmla="*/ 2 w 2" name="T6"/>
                  <a:gd fmla="*/ 2 h 2" name="T7"/>
                  <a:gd fmla="*/ 1 w 2" name="T8"/>
                  <a:gd fmla="*/ 0 h 2" name="T9"/>
                </a:gdLst>
                <a:cxnLst>
                  <a:cxn ang="0">
                    <a:pos x="T0" y="T1"/>
                  </a:cxn>
                  <a:cxn ang="0">
                    <a:pos x="T2" y="T3"/>
                  </a:cxn>
                  <a:cxn ang="0">
                    <a:pos x="T4" y="T5"/>
                  </a:cxn>
                  <a:cxn ang="0">
                    <a:pos x="T6" y="T7"/>
                  </a:cxn>
                  <a:cxn ang="0">
                    <a:pos x="T8" y="T9"/>
                  </a:cxn>
                </a:cxnLst>
                <a:rect b="b" l="0" r="r" t="0"/>
                <a:pathLst>
                  <a:path h="2" w="2">
                    <a:moveTo>
                      <a:pt x="1" y="0"/>
                    </a:moveTo>
                    <a:cubicBezTo>
                      <a:pt x="0" y="0"/>
                      <a:pt x="0" y="0"/>
                      <a:pt x="0" y="1"/>
                    </a:cubicBezTo>
                    <a:cubicBezTo>
                      <a:pt x="2" y="2"/>
                      <a:pt x="2" y="2"/>
                      <a:pt x="2" y="2"/>
                    </a:cubicBezTo>
                    <a:cubicBezTo>
                      <a:pt x="2" y="2"/>
                      <a:pt x="2" y="2"/>
                      <a:pt x="2" y="2"/>
                    </a:cubicBezTo>
                    <a:lnTo>
                      <a:pt x="1"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8" name="Freeform 811">
                <a:extLst>
                  <a:ext uri="{FF2B5EF4-FFF2-40B4-BE49-F238E27FC236}">
                    <a16:creationId xmlns:a16="http://schemas.microsoft.com/office/drawing/2014/main" id="{CE3DFF9C-D876-45D7-AFD3-CF10DB7642A9}"/>
                  </a:ext>
                </a:extLst>
              </p:cNvPr>
              <p:cNvSpPr/>
              <p:nvPr/>
            </p:nvSpPr>
            <p:spPr bwMode="auto">
              <a:xfrm>
                <a:off x="4173" y="1718"/>
                <a:ext cx="7" cy="4"/>
              </a:xfrm>
              <a:custGeom>
                <a:gdLst>
                  <a:gd fmla="*/ 0 w 2" name="T0"/>
                  <a:gd fmla="*/ 0 h 1" name="T1"/>
                  <a:gd fmla="*/ 0 w 2" name="T2"/>
                  <a:gd fmla="*/ 0 h 1" name="T3"/>
                  <a:gd fmla="*/ 2 w 2" name="T4"/>
                  <a:gd fmla="*/ 1 h 1" name="T5"/>
                  <a:gd fmla="*/ 2 w 2" name="T6"/>
                  <a:gd fmla="*/ 1 h 1" name="T7"/>
                  <a:gd fmla="*/ 0 w 2" name="T8"/>
                  <a:gd fmla="*/ 0 h 1" name="T9"/>
                </a:gdLst>
                <a:cxnLst>
                  <a:cxn ang="0">
                    <a:pos x="T0" y="T1"/>
                  </a:cxn>
                  <a:cxn ang="0">
                    <a:pos x="T2" y="T3"/>
                  </a:cxn>
                  <a:cxn ang="0">
                    <a:pos x="T4" y="T5"/>
                  </a:cxn>
                  <a:cxn ang="0">
                    <a:pos x="T6" y="T7"/>
                  </a:cxn>
                  <a:cxn ang="0">
                    <a:pos x="T8" y="T9"/>
                  </a:cxn>
                </a:cxnLst>
                <a:rect b="b" l="0" r="r" t="0"/>
                <a:pathLst>
                  <a:path h="1" w="2">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9" name="Freeform 812">
                <a:extLst>
                  <a:ext uri="{FF2B5EF4-FFF2-40B4-BE49-F238E27FC236}">
                    <a16:creationId xmlns:a16="http://schemas.microsoft.com/office/drawing/2014/main" id="{9951CECD-5EF8-4E20-94A1-A94ED9AFA59A}"/>
                  </a:ext>
                </a:extLst>
              </p:cNvPr>
              <p:cNvSpPr/>
              <p:nvPr/>
            </p:nvSpPr>
            <p:spPr bwMode="auto">
              <a:xfrm>
                <a:off x="4169" y="1718"/>
                <a:ext cx="11" cy="4"/>
              </a:xfrm>
              <a:custGeom>
                <a:gdLst>
                  <a:gd fmla="*/ 1 w 3" name="T0"/>
                  <a:gd fmla="*/ 0 h 1" name="T1"/>
                  <a:gd fmla="*/ 0 w 3" name="T2"/>
                  <a:gd fmla="*/ 0 h 1" name="T3"/>
                  <a:gd fmla="*/ 2 w 3" name="T4"/>
                  <a:gd fmla="*/ 1 h 1" name="T5"/>
                  <a:gd fmla="*/ 3 w 3" name="T6"/>
                  <a:gd fmla="*/ 1 h 1" name="T7"/>
                  <a:gd fmla="*/ 1 w 3" name="T8"/>
                  <a:gd fmla="*/ 0 h 1" name="T9"/>
                </a:gdLst>
                <a:cxnLst>
                  <a:cxn ang="0">
                    <a:pos x="T0" y="T1"/>
                  </a:cxn>
                  <a:cxn ang="0">
                    <a:pos x="T2" y="T3"/>
                  </a:cxn>
                  <a:cxn ang="0">
                    <a:pos x="T4" y="T5"/>
                  </a:cxn>
                  <a:cxn ang="0">
                    <a:pos x="T6" y="T7"/>
                  </a:cxn>
                  <a:cxn ang="0">
                    <a:pos x="T8" y="T9"/>
                  </a:cxn>
                </a:cxnLst>
                <a:rect b="b" l="0" r="r" t="0"/>
                <a:pathLst>
                  <a:path h="1" w="3">
                    <a:moveTo>
                      <a:pt x="1" y="0"/>
                    </a:moveTo>
                    <a:cubicBezTo>
                      <a:pt x="1" y="0"/>
                      <a:pt x="0" y="0"/>
                      <a:pt x="0" y="0"/>
                    </a:cubicBezTo>
                    <a:cubicBezTo>
                      <a:pt x="2" y="1"/>
                      <a:pt x="2" y="1"/>
                      <a:pt x="2" y="1"/>
                    </a:cubicBezTo>
                    <a:cubicBezTo>
                      <a:pt x="2" y="1"/>
                      <a:pt x="2" y="1"/>
                      <a:pt x="3" y="1"/>
                    </a:cubicBezTo>
                    <a:lnTo>
                      <a:pt x="1"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20" name="Freeform 813">
                <a:extLst>
                  <a:ext uri="{FF2B5EF4-FFF2-40B4-BE49-F238E27FC236}">
                    <a16:creationId xmlns:a16="http://schemas.microsoft.com/office/drawing/2014/main" id="{86E80957-B543-4C97-9EB2-35C2610405BC}"/>
                  </a:ext>
                </a:extLst>
              </p:cNvPr>
              <p:cNvSpPr/>
              <p:nvPr/>
            </p:nvSpPr>
            <p:spPr bwMode="auto">
              <a:xfrm>
                <a:off x="4169" y="1718"/>
                <a:ext cx="7" cy="4"/>
              </a:xfrm>
              <a:custGeom>
                <a:gdLst>
                  <a:gd fmla="*/ 0 w 2" name="T0"/>
                  <a:gd fmla="*/ 0 h 1" name="T1"/>
                  <a:gd fmla="*/ 0 w 2" name="T2"/>
                  <a:gd fmla="*/ 0 h 1" name="T3"/>
                  <a:gd fmla="*/ 2 w 2" name="T4"/>
                  <a:gd fmla="*/ 1 h 1" name="T5"/>
                  <a:gd fmla="*/ 2 w 2" name="T6"/>
                  <a:gd fmla="*/ 1 h 1" name="T7"/>
                  <a:gd fmla="*/ 0 w 2" name="T8"/>
                  <a:gd fmla="*/ 0 h 1" name="T9"/>
                </a:gdLst>
                <a:cxnLst>
                  <a:cxn ang="0">
                    <a:pos x="T0" y="T1"/>
                  </a:cxn>
                  <a:cxn ang="0">
                    <a:pos x="T2" y="T3"/>
                  </a:cxn>
                  <a:cxn ang="0">
                    <a:pos x="T4" y="T5"/>
                  </a:cxn>
                  <a:cxn ang="0">
                    <a:pos x="T6" y="T7"/>
                  </a:cxn>
                  <a:cxn ang="0">
                    <a:pos x="T8" y="T9"/>
                  </a:cxn>
                </a:cxnLst>
                <a:rect b="b" l="0" r="r" t="0"/>
                <a:pathLst>
                  <a:path h="1" w="2">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21" name="Freeform 814">
                <a:extLst>
                  <a:ext uri="{FF2B5EF4-FFF2-40B4-BE49-F238E27FC236}">
                    <a16:creationId xmlns:a16="http://schemas.microsoft.com/office/drawing/2014/main" id="{EEAB35A0-C716-49AE-AECF-869086411655}"/>
                  </a:ext>
                </a:extLst>
              </p:cNvPr>
              <p:cNvSpPr/>
              <p:nvPr/>
            </p:nvSpPr>
            <p:spPr bwMode="auto">
              <a:xfrm>
                <a:off x="4169" y="1718"/>
                <a:ext cx="7" cy="4"/>
              </a:xfrm>
              <a:custGeom>
                <a:gdLst>
                  <a:gd fmla="*/ 0 w 2" name="T0"/>
                  <a:gd fmla="*/ 0 h 1" name="T1"/>
                  <a:gd fmla="*/ 0 w 2" name="T2"/>
                  <a:gd fmla="*/ 0 h 1" name="T3"/>
                  <a:gd fmla="*/ 1 w 2" name="T4"/>
                  <a:gd fmla="*/ 1 h 1" name="T5"/>
                  <a:gd fmla="*/ 2 w 2" name="T6"/>
                  <a:gd fmla="*/ 1 h 1" name="T7"/>
                  <a:gd fmla="*/ 0 w 2" name="T8"/>
                  <a:gd fmla="*/ 0 h 1" name="T9"/>
                </a:gdLst>
                <a:cxnLst>
                  <a:cxn ang="0">
                    <a:pos x="T0" y="T1"/>
                  </a:cxn>
                  <a:cxn ang="0">
                    <a:pos x="T2" y="T3"/>
                  </a:cxn>
                  <a:cxn ang="0">
                    <a:pos x="T4" y="T5"/>
                  </a:cxn>
                  <a:cxn ang="0">
                    <a:pos x="T6" y="T7"/>
                  </a:cxn>
                  <a:cxn ang="0">
                    <a:pos x="T8" y="T9"/>
                  </a:cxn>
                </a:cxnLst>
                <a:rect b="b" l="0" r="r" t="0"/>
                <a:pathLst>
                  <a:path h="1" w="2">
                    <a:moveTo>
                      <a:pt x="0" y="0"/>
                    </a:moveTo>
                    <a:cubicBezTo>
                      <a:pt x="0" y="0"/>
                      <a:pt x="0" y="0"/>
                      <a:pt x="0" y="0"/>
                    </a:cubicBezTo>
                    <a:cubicBezTo>
                      <a:pt x="1" y="1"/>
                      <a:pt x="1" y="1"/>
                      <a:pt x="1" y="1"/>
                    </a:cubicBezTo>
                    <a:cubicBezTo>
                      <a:pt x="2" y="1"/>
                      <a:pt x="2" y="1"/>
                      <a:pt x="2" y="1"/>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22" name="Freeform 815">
                <a:extLst>
                  <a:ext uri="{FF2B5EF4-FFF2-40B4-BE49-F238E27FC236}">
                    <a16:creationId xmlns:a16="http://schemas.microsoft.com/office/drawing/2014/main" id="{6DD9C9E2-6EF7-4045-8667-C64298A4D821}"/>
                  </a:ext>
                </a:extLst>
              </p:cNvPr>
              <p:cNvSpPr/>
              <p:nvPr/>
            </p:nvSpPr>
            <p:spPr bwMode="auto">
              <a:xfrm>
                <a:off x="4165" y="1692"/>
                <a:ext cx="49" cy="11"/>
              </a:xfrm>
              <a:custGeom>
                <a:gdLst>
                  <a:gd fmla="*/ 13 w 13" name="T0"/>
                  <a:gd fmla="*/ 3 h 3" name="T1"/>
                  <a:gd fmla="*/ 12 w 13" name="T2"/>
                  <a:gd fmla="*/ 2 h 3" name="T3"/>
                  <a:gd fmla="*/ 0 w 13" name="T4"/>
                  <a:gd fmla="*/ 2 h 3" name="T5"/>
                  <a:gd fmla="*/ 2 w 13" name="T6"/>
                  <a:gd fmla="*/ 3 h 3" name="T7"/>
                  <a:gd fmla="*/ 13 w 13" name="T8"/>
                  <a:gd fmla="*/ 3 h 3" name="T9"/>
                </a:gdLst>
                <a:cxnLst>
                  <a:cxn ang="0">
                    <a:pos x="T0" y="T1"/>
                  </a:cxn>
                  <a:cxn ang="0">
                    <a:pos x="T2" y="T3"/>
                  </a:cxn>
                  <a:cxn ang="0">
                    <a:pos x="T4" y="T5"/>
                  </a:cxn>
                  <a:cxn ang="0">
                    <a:pos x="T6" y="T7"/>
                  </a:cxn>
                  <a:cxn ang="0">
                    <a:pos x="T8" y="T9"/>
                  </a:cxn>
                </a:cxnLst>
                <a:rect b="b" l="0" r="r" t="0"/>
                <a:pathLst>
                  <a:path h="3" w="13">
                    <a:moveTo>
                      <a:pt x="13" y="3"/>
                    </a:moveTo>
                    <a:cubicBezTo>
                      <a:pt x="12" y="2"/>
                      <a:pt x="12" y="2"/>
                      <a:pt x="12" y="2"/>
                    </a:cubicBezTo>
                    <a:cubicBezTo>
                      <a:pt x="9" y="0"/>
                      <a:pt x="5" y="0"/>
                      <a:pt x="0" y="2"/>
                    </a:cubicBezTo>
                    <a:cubicBezTo>
                      <a:pt x="2" y="3"/>
                      <a:pt x="2" y="3"/>
                      <a:pt x="2" y="3"/>
                    </a:cubicBezTo>
                    <a:cubicBezTo>
                      <a:pt x="7" y="1"/>
                      <a:pt x="11" y="2"/>
                      <a:pt x="13" y="3"/>
                    </a:cubicBez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23" name="Freeform 816">
                <a:extLst>
                  <a:ext uri="{FF2B5EF4-FFF2-40B4-BE49-F238E27FC236}">
                    <a16:creationId xmlns:a16="http://schemas.microsoft.com/office/drawing/2014/main" id="{2986517D-DC42-4836-9C63-4390DC75864F}"/>
                  </a:ext>
                </a:extLst>
              </p:cNvPr>
              <p:cNvSpPr/>
              <p:nvPr/>
            </p:nvSpPr>
            <p:spPr bwMode="auto">
              <a:xfrm>
                <a:off x="4203" y="1695"/>
                <a:ext cx="11" cy="8"/>
              </a:xfrm>
              <a:custGeom>
                <a:gdLst>
                  <a:gd fmla="*/ 2 w 3" name="T0"/>
                  <a:gd fmla="*/ 1 h 2" name="T1"/>
                  <a:gd fmla="*/ 0 w 3" name="T2"/>
                  <a:gd fmla="*/ 0 h 2" name="T3"/>
                  <a:gd fmla="*/ 2 w 3" name="T4"/>
                  <a:gd fmla="*/ 2 h 2" name="T5"/>
                  <a:gd fmla="*/ 3 w 3" name="T6"/>
                  <a:gd fmla="*/ 2 h 2" name="T7"/>
                  <a:gd fmla="*/ 2 w 3" name="T8"/>
                  <a:gd fmla="*/ 1 h 2" name="T9"/>
                </a:gdLst>
                <a:cxnLst>
                  <a:cxn ang="0">
                    <a:pos x="T0" y="T1"/>
                  </a:cxn>
                  <a:cxn ang="0">
                    <a:pos x="T2" y="T3"/>
                  </a:cxn>
                  <a:cxn ang="0">
                    <a:pos x="T4" y="T5"/>
                  </a:cxn>
                  <a:cxn ang="0">
                    <a:pos x="T6" y="T7"/>
                  </a:cxn>
                  <a:cxn ang="0">
                    <a:pos x="T8" y="T9"/>
                  </a:cxn>
                </a:cxnLst>
                <a:rect b="b" l="0" r="r" t="0"/>
                <a:pathLst>
                  <a:path h="2" w="3">
                    <a:moveTo>
                      <a:pt x="2" y="1"/>
                    </a:moveTo>
                    <a:cubicBezTo>
                      <a:pt x="1" y="1"/>
                      <a:pt x="0" y="1"/>
                      <a:pt x="0" y="0"/>
                    </a:cubicBezTo>
                    <a:cubicBezTo>
                      <a:pt x="2" y="2"/>
                      <a:pt x="2" y="2"/>
                      <a:pt x="2" y="2"/>
                    </a:cubicBezTo>
                    <a:cubicBezTo>
                      <a:pt x="2" y="2"/>
                      <a:pt x="3" y="2"/>
                      <a:pt x="3" y="2"/>
                    </a:cubicBezTo>
                    <a:lnTo>
                      <a:pt x="2" y="1"/>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24" name="Freeform 817">
                <a:extLst>
                  <a:ext uri="{FF2B5EF4-FFF2-40B4-BE49-F238E27FC236}">
                    <a16:creationId xmlns:a16="http://schemas.microsoft.com/office/drawing/2014/main" id="{6215547B-2FC2-44D6-B4E6-C95494DE78BD}"/>
                  </a:ext>
                </a:extLst>
              </p:cNvPr>
              <p:cNvSpPr/>
              <p:nvPr/>
            </p:nvSpPr>
            <p:spPr bwMode="auto">
              <a:xfrm>
                <a:off x="4199" y="1695"/>
                <a:ext cx="11" cy="8"/>
              </a:xfrm>
              <a:custGeom>
                <a:gdLst>
                  <a:gd fmla="*/ 1 w 3" name="T0"/>
                  <a:gd fmla="*/ 0 h 2" name="T1"/>
                  <a:gd fmla="*/ 0 w 3" name="T2"/>
                  <a:gd fmla="*/ 0 h 2" name="T3"/>
                  <a:gd fmla="*/ 2 w 3" name="T4"/>
                  <a:gd fmla="*/ 1 h 2" name="T5"/>
                  <a:gd fmla="*/ 3 w 3" name="T6"/>
                  <a:gd fmla="*/ 2 h 2" name="T7"/>
                  <a:gd fmla="*/ 1 w 3" name="T8"/>
                  <a:gd fmla="*/ 0 h 2" name="T9"/>
                </a:gdLst>
                <a:cxnLst>
                  <a:cxn ang="0">
                    <a:pos x="T0" y="T1"/>
                  </a:cxn>
                  <a:cxn ang="0">
                    <a:pos x="T2" y="T3"/>
                  </a:cxn>
                  <a:cxn ang="0">
                    <a:pos x="T4" y="T5"/>
                  </a:cxn>
                  <a:cxn ang="0">
                    <a:pos x="T6" y="T7"/>
                  </a:cxn>
                  <a:cxn ang="0">
                    <a:pos x="T8" y="T9"/>
                  </a:cxn>
                </a:cxnLst>
                <a:rect b="b" l="0" r="r" t="0"/>
                <a:pathLst>
                  <a:path h="2" w="3">
                    <a:moveTo>
                      <a:pt x="1" y="0"/>
                    </a:moveTo>
                    <a:cubicBezTo>
                      <a:pt x="1" y="0"/>
                      <a:pt x="0" y="0"/>
                      <a:pt x="0" y="0"/>
                    </a:cubicBezTo>
                    <a:cubicBezTo>
                      <a:pt x="2" y="1"/>
                      <a:pt x="2" y="1"/>
                      <a:pt x="2" y="1"/>
                    </a:cubicBezTo>
                    <a:cubicBezTo>
                      <a:pt x="2" y="1"/>
                      <a:pt x="2" y="1"/>
                      <a:pt x="3" y="2"/>
                    </a:cubicBezTo>
                    <a:lnTo>
                      <a:pt x="1"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25" name="Freeform 818">
                <a:extLst>
                  <a:ext uri="{FF2B5EF4-FFF2-40B4-BE49-F238E27FC236}">
                    <a16:creationId xmlns:a16="http://schemas.microsoft.com/office/drawing/2014/main" id="{A29B0822-6326-415E-AB61-851CE7C57C71}"/>
                  </a:ext>
                </a:extLst>
              </p:cNvPr>
              <p:cNvSpPr/>
              <p:nvPr/>
            </p:nvSpPr>
            <p:spPr bwMode="auto">
              <a:xfrm>
                <a:off x="4195" y="1695"/>
                <a:ext cx="12" cy="4"/>
              </a:xfrm>
              <a:custGeom>
                <a:gdLst>
                  <a:gd fmla="*/ 1 w 3" name="T0"/>
                  <a:gd fmla="*/ 0 h 1" name="T1"/>
                  <a:gd fmla="*/ 0 w 3" name="T2"/>
                  <a:gd fmla="*/ 0 h 1" name="T3"/>
                  <a:gd fmla="*/ 2 w 3" name="T4"/>
                  <a:gd fmla="*/ 1 h 1" name="T5"/>
                  <a:gd fmla="*/ 3 w 3" name="T6"/>
                  <a:gd fmla="*/ 1 h 1" name="T7"/>
                  <a:gd fmla="*/ 1 w 3" name="T8"/>
                  <a:gd fmla="*/ 0 h 1" name="T9"/>
                </a:gdLst>
                <a:cxnLst>
                  <a:cxn ang="0">
                    <a:pos x="T0" y="T1"/>
                  </a:cxn>
                  <a:cxn ang="0">
                    <a:pos x="T2" y="T3"/>
                  </a:cxn>
                  <a:cxn ang="0">
                    <a:pos x="T4" y="T5"/>
                  </a:cxn>
                  <a:cxn ang="0">
                    <a:pos x="T6" y="T7"/>
                  </a:cxn>
                  <a:cxn ang="0">
                    <a:pos x="T8" y="T9"/>
                  </a:cxn>
                </a:cxnLst>
                <a:rect b="b" l="0" r="r" t="0"/>
                <a:pathLst>
                  <a:path h="1" w="3">
                    <a:moveTo>
                      <a:pt x="1" y="0"/>
                    </a:moveTo>
                    <a:cubicBezTo>
                      <a:pt x="1" y="0"/>
                      <a:pt x="0" y="0"/>
                      <a:pt x="0" y="0"/>
                    </a:cubicBezTo>
                    <a:cubicBezTo>
                      <a:pt x="2" y="1"/>
                      <a:pt x="2" y="1"/>
                      <a:pt x="2" y="1"/>
                    </a:cubicBezTo>
                    <a:cubicBezTo>
                      <a:pt x="2" y="1"/>
                      <a:pt x="2" y="1"/>
                      <a:pt x="3" y="1"/>
                    </a:cubicBezTo>
                    <a:lnTo>
                      <a:pt x="1"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26" name="Freeform 819">
                <a:extLst>
                  <a:ext uri="{FF2B5EF4-FFF2-40B4-BE49-F238E27FC236}">
                    <a16:creationId xmlns:a16="http://schemas.microsoft.com/office/drawing/2014/main" id="{5236B6A6-D7E7-4637-BAD2-854281A0F05A}"/>
                  </a:ext>
                </a:extLst>
              </p:cNvPr>
              <p:cNvSpPr/>
              <p:nvPr/>
            </p:nvSpPr>
            <p:spPr bwMode="auto">
              <a:xfrm>
                <a:off x="4191" y="1695"/>
                <a:ext cx="12" cy="4"/>
              </a:xfrm>
              <a:custGeom>
                <a:gdLst>
                  <a:gd fmla="*/ 1 w 3" name="T0"/>
                  <a:gd fmla="*/ 0 h 1" name="T1"/>
                  <a:gd fmla="*/ 0 w 3" name="T2"/>
                  <a:gd fmla="*/ 0 h 1" name="T3"/>
                  <a:gd fmla="*/ 2 w 3" name="T4"/>
                  <a:gd fmla="*/ 1 h 1" name="T5"/>
                  <a:gd fmla="*/ 3 w 3" name="T6"/>
                  <a:gd fmla="*/ 1 h 1" name="T7"/>
                  <a:gd fmla="*/ 1 w 3" name="T8"/>
                  <a:gd fmla="*/ 0 h 1" name="T9"/>
                </a:gdLst>
                <a:cxnLst>
                  <a:cxn ang="0">
                    <a:pos x="T0" y="T1"/>
                  </a:cxn>
                  <a:cxn ang="0">
                    <a:pos x="T2" y="T3"/>
                  </a:cxn>
                  <a:cxn ang="0">
                    <a:pos x="T4" y="T5"/>
                  </a:cxn>
                  <a:cxn ang="0">
                    <a:pos x="T6" y="T7"/>
                  </a:cxn>
                  <a:cxn ang="0">
                    <a:pos x="T8" y="T9"/>
                  </a:cxn>
                </a:cxnLst>
                <a:rect b="b" l="0" r="r" t="0"/>
                <a:pathLst>
                  <a:path h="1" w="3">
                    <a:moveTo>
                      <a:pt x="1" y="0"/>
                    </a:moveTo>
                    <a:cubicBezTo>
                      <a:pt x="1" y="0"/>
                      <a:pt x="0" y="0"/>
                      <a:pt x="0" y="0"/>
                    </a:cubicBezTo>
                    <a:cubicBezTo>
                      <a:pt x="2" y="1"/>
                      <a:pt x="2" y="1"/>
                      <a:pt x="2" y="1"/>
                    </a:cubicBezTo>
                    <a:cubicBezTo>
                      <a:pt x="2" y="1"/>
                      <a:pt x="3" y="1"/>
                      <a:pt x="3" y="1"/>
                    </a:cubicBezTo>
                    <a:lnTo>
                      <a:pt x="1"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27" name="Freeform 820">
                <a:extLst>
                  <a:ext uri="{FF2B5EF4-FFF2-40B4-BE49-F238E27FC236}">
                    <a16:creationId xmlns:a16="http://schemas.microsoft.com/office/drawing/2014/main" id="{572038CA-8F34-4937-9428-AB7A209B6A20}"/>
                  </a:ext>
                </a:extLst>
              </p:cNvPr>
              <p:cNvSpPr/>
              <p:nvPr/>
            </p:nvSpPr>
            <p:spPr bwMode="auto">
              <a:xfrm>
                <a:off x="4188" y="1695"/>
                <a:ext cx="11" cy="4"/>
              </a:xfrm>
              <a:custGeom>
                <a:gdLst>
                  <a:gd fmla="*/ 1 w 3" name="T0"/>
                  <a:gd fmla="*/ 0 h 1" name="T1"/>
                  <a:gd fmla="*/ 0 w 3" name="T2"/>
                  <a:gd fmla="*/ 0 h 1" name="T3"/>
                  <a:gd fmla="*/ 2 w 3" name="T4"/>
                  <a:gd fmla="*/ 1 h 1" name="T5"/>
                  <a:gd fmla="*/ 3 w 3" name="T6"/>
                  <a:gd fmla="*/ 1 h 1" name="T7"/>
                  <a:gd fmla="*/ 1 w 3" name="T8"/>
                  <a:gd fmla="*/ 0 h 1" name="T9"/>
                </a:gdLst>
                <a:cxnLst>
                  <a:cxn ang="0">
                    <a:pos x="T0" y="T1"/>
                  </a:cxn>
                  <a:cxn ang="0">
                    <a:pos x="T2" y="T3"/>
                  </a:cxn>
                  <a:cxn ang="0">
                    <a:pos x="T4" y="T5"/>
                  </a:cxn>
                  <a:cxn ang="0">
                    <a:pos x="T6" y="T7"/>
                  </a:cxn>
                  <a:cxn ang="0">
                    <a:pos x="T8" y="T9"/>
                  </a:cxn>
                </a:cxnLst>
                <a:rect b="b" l="0" r="r" t="0"/>
                <a:pathLst>
                  <a:path h="1" w="3">
                    <a:moveTo>
                      <a:pt x="1" y="0"/>
                    </a:moveTo>
                    <a:cubicBezTo>
                      <a:pt x="1" y="0"/>
                      <a:pt x="1" y="0"/>
                      <a:pt x="0" y="0"/>
                    </a:cubicBezTo>
                    <a:cubicBezTo>
                      <a:pt x="2" y="1"/>
                      <a:pt x="2" y="1"/>
                      <a:pt x="2" y="1"/>
                    </a:cubicBezTo>
                    <a:cubicBezTo>
                      <a:pt x="3" y="1"/>
                      <a:pt x="3" y="1"/>
                      <a:pt x="3" y="1"/>
                    </a:cubicBezTo>
                    <a:lnTo>
                      <a:pt x="1"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28" name="Freeform 821">
                <a:extLst>
                  <a:ext uri="{FF2B5EF4-FFF2-40B4-BE49-F238E27FC236}">
                    <a16:creationId xmlns:a16="http://schemas.microsoft.com/office/drawing/2014/main" id="{200FFEE0-42F9-4AFC-92D7-A3CA3B6547FE}"/>
                  </a:ext>
                </a:extLst>
              </p:cNvPr>
              <p:cNvSpPr/>
              <p:nvPr/>
            </p:nvSpPr>
            <p:spPr bwMode="auto">
              <a:xfrm>
                <a:off x="4188" y="1695"/>
                <a:ext cx="7" cy="4"/>
              </a:xfrm>
              <a:custGeom>
                <a:gdLst>
                  <a:gd fmla="*/ 0 w 2" name="T0"/>
                  <a:gd fmla="*/ 0 h 1" name="T1"/>
                  <a:gd fmla="*/ 0 w 2" name="T2"/>
                  <a:gd fmla="*/ 0 h 1" name="T3"/>
                  <a:gd fmla="*/ 2 w 2" name="T4"/>
                  <a:gd fmla="*/ 1 h 1" name="T5"/>
                  <a:gd fmla="*/ 2 w 2" name="T6"/>
                  <a:gd fmla="*/ 1 h 1" name="T7"/>
                  <a:gd fmla="*/ 0 w 2" name="T8"/>
                  <a:gd fmla="*/ 0 h 1" name="T9"/>
                </a:gdLst>
                <a:cxnLst>
                  <a:cxn ang="0">
                    <a:pos x="T0" y="T1"/>
                  </a:cxn>
                  <a:cxn ang="0">
                    <a:pos x="T2" y="T3"/>
                  </a:cxn>
                  <a:cxn ang="0">
                    <a:pos x="T4" y="T5"/>
                  </a:cxn>
                  <a:cxn ang="0">
                    <a:pos x="T6" y="T7"/>
                  </a:cxn>
                  <a:cxn ang="0">
                    <a:pos x="T8" y="T9"/>
                  </a:cxn>
                </a:cxnLst>
                <a:rect b="b" l="0" r="r" t="0"/>
                <a:pathLst>
                  <a:path h="1" w="2">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29" name="Freeform 822">
                <a:extLst>
                  <a:ext uri="{FF2B5EF4-FFF2-40B4-BE49-F238E27FC236}">
                    <a16:creationId xmlns:a16="http://schemas.microsoft.com/office/drawing/2014/main" id="{ACFFE5DA-0C5A-427E-B801-058F61FEE244}"/>
                  </a:ext>
                </a:extLst>
              </p:cNvPr>
              <p:cNvSpPr/>
              <p:nvPr/>
            </p:nvSpPr>
            <p:spPr bwMode="auto">
              <a:xfrm>
                <a:off x="4184" y="1695"/>
                <a:ext cx="11" cy="4"/>
              </a:xfrm>
              <a:custGeom>
                <a:gdLst>
                  <a:gd fmla="*/ 1 w 3" name="T0"/>
                  <a:gd fmla="*/ 0 h 1" name="T1"/>
                  <a:gd fmla="*/ 0 w 3" name="T2"/>
                  <a:gd fmla="*/ 0 h 1" name="T3"/>
                  <a:gd fmla="*/ 2 w 3" name="T4"/>
                  <a:gd fmla="*/ 1 h 1" name="T5"/>
                  <a:gd fmla="*/ 3 w 3" name="T6"/>
                  <a:gd fmla="*/ 1 h 1" name="T7"/>
                  <a:gd fmla="*/ 1 w 3" name="T8"/>
                  <a:gd fmla="*/ 0 h 1" name="T9"/>
                </a:gdLst>
                <a:cxnLst>
                  <a:cxn ang="0">
                    <a:pos x="T0" y="T1"/>
                  </a:cxn>
                  <a:cxn ang="0">
                    <a:pos x="T2" y="T3"/>
                  </a:cxn>
                  <a:cxn ang="0">
                    <a:pos x="T4" y="T5"/>
                  </a:cxn>
                  <a:cxn ang="0">
                    <a:pos x="T6" y="T7"/>
                  </a:cxn>
                  <a:cxn ang="0">
                    <a:pos x="T8" y="T9"/>
                  </a:cxn>
                </a:cxnLst>
                <a:rect b="b" l="0" r="r" t="0"/>
                <a:pathLst>
                  <a:path h="1" w="3">
                    <a:moveTo>
                      <a:pt x="1" y="0"/>
                    </a:moveTo>
                    <a:cubicBezTo>
                      <a:pt x="1" y="0"/>
                      <a:pt x="0" y="0"/>
                      <a:pt x="0" y="0"/>
                    </a:cubicBezTo>
                    <a:cubicBezTo>
                      <a:pt x="2" y="1"/>
                      <a:pt x="2" y="1"/>
                      <a:pt x="2" y="1"/>
                    </a:cubicBezTo>
                    <a:cubicBezTo>
                      <a:pt x="2" y="1"/>
                      <a:pt x="2" y="1"/>
                      <a:pt x="3" y="1"/>
                    </a:cubicBezTo>
                    <a:lnTo>
                      <a:pt x="1"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30" name="Freeform 823">
                <a:extLst>
                  <a:ext uri="{FF2B5EF4-FFF2-40B4-BE49-F238E27FC236}">
                    <a16:creationId xmlns:a16="http://schemas.microsoft.com/office/drawing/2014/main" id="{7585CC4D-F719-4A30-B990-8A86CF267F91}"/>
                  </a:ext>
                </a:extLst>
              </p:cNvPr>
              <p:cNvSpPr/>
              <p:nvPr/>
            </p:nvSpPr>
            <p:spPr bwMode="auto">
              <a:xfrm>
                <a:off x="4184" y="1695"/>
                <a:ext cx="7" cy="4"/>
              </a:xfrm>
              <a:custGeom>
                <a:gdLst>
                  <a:gd fmla="*/ 0 w 2" name="T0"/>
                  <a:gd fmla="*/ 0 h 1" name="T1"/>
                  <a:gd fmla="*/ 0 w 2" name="T2"/>
                  <a:gd fmla="*/ 0 h 1" name="T3"/>
                  <a:gd fmla="*/ 1 w 2" name="T4"/>
                  <a:gd fmla="*/ 1 h 1" name="T5"/>
                  <a:gd fmla="*/ 2 w 2" name="T6"/>
                  <a:gd fmla="*/ 1 h 1" name="T7"/>
                  <a:gd fmla="*/ 0 w 2" name="T8"/>
                  <a:gd fmla="*/ 0 h 1" name="T9"/>
                </a:gdLst>
                <a:cxnLst>
                  <a:cxn ang="0">
                    <a:pos x="T0" y="T1"/>
                  </a:cxn>
                  <a:cxn ang="0">
                    <a:pos x="T2" y="T3"/>
                  </a:cxn>
                  <a:cxn ang="0">
                    <a:pos x="T4" y="T5"/>
                  </a:cxn>
                  <a:cxn ang="0">
                    <a:pos x="T6" y="T7"/>
                  </a:cxn>
                  <a:cxn ang="0">
                    <a:pos x="T8" y="T9"/>
                  </a:cxn>
                </a:cxnLst>
                <a:rect b="b" l="0" r="r" t="0"/>
                <a:pathLst>
                  <a:path h="1" w="2">
                    <a:moveTo>
                      <a:pt x="0" y="0"/>
                    </a:moveTo>
                    <a:cubicBezTo>
                      <a:pt x="0" y="0"/>
                      <a:pt x="0" y="0"/>
                      <a:pt x="0" y="0"/>
                    </a:cubicBezTo>
                    <a:cubicBezTo>
                      <a:pt x="1" y="1"/>
                      <a:pt x="1" y="1"/>
                      <a:pt x="1" y="1"/>
                    </a:cubicBezTo>
                    <a:cubicBezTo>
                      <a:pt x="2" y="1"/>
                      <a:pt x="2" y="1"/>
                      <a:pt x="2" y="1"/>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31" name="Freeform 824">
                <a:extLst>
                  <a:ext uri="{FF2B5EF4-FFF2-40B4-BE49-F238E27FC236}">
                    <a16:creationId xmlns:a16="http://schemas.microsoft.com/office/drawing/2014/main" id="{81921E75-43F1-47BC-BFE4-6E68244826AA}"/>
                  </a:ext>
                </a:extLst>
              </p:cNvPr>
              <p:cNvSpPr/>
              <p:nvPr/>
            </p:nvSpPr>
            <p:spPr bwMode="auto">
              <a:xfrm>
                <a:off x="4180" y="1695"/>
                <a:ext cx="8" cy="4"/>
              </a:xfrm>
              <a:custGeom>
                <a:gdLst>
                  <a:gd fmla="*/ 1 w 2" name="T0"/>
                  <a:gd fmla="*/ 0 h 1" name="T1"/>
                  <a:gd fmla="*/ 0 w 2" name="T2"/>
                  <a:gd fmla="*/ 0 h 1" name="T3"/>
                  <a:gd fmla="*/ 2 w 2" name="T4"/>
                  <a:gd fmla="*/ 1 h 1" name="T5"/>
                  <a:gd fmla="*/ 2 w 2" name="T6"/>
                  <a:gd fmla="*/ 1 h 1" name="T7"/>
                  <a:gd fmla="*/ 1 w 2" name="T8"/>
                  <a:gd fmla="*/ 0 h 1" name="T9"/>
                </a:gdLst>
                <a:cxnLst>
                  <a:cxn ang="0">
                    <a:pos x="T0" y="T1"/>
                  </a:cxn>
                  <a:cxn ang="0">
                    <a:pos x="T2" y="T3"/>
                  </a:cxn>
                  <a:cxn ang="0">
                    <a:pos x="T4" y="T5"/>
                  </a:cxn>
                  <a:cxn ang="0">
                    <a:pos x="T6" y="T7"/>
                  </a:cxn>
                  <a:cxn ang="0">
                    <a:pos x="T8" y="T9"/>
                  </a:cxn>
                </a:cxnLst>
                <a:rect b="b" l="0" r="r" t="0"/>
                <a:pathLst>
                  <a:path h="1" w="2">
                    <a:moveTo>
                      <a:pt x="1" y="0"/>
                    </a:moveTo>
                    <a:cubicBezTo>
                      <a:pt x="0" y="0"/>
                      <a:pt x="0" y="0"/>
                      <a:pt x="0" y="0"/>
                    </a:cubicBezTo>
                    <a:cubicBezTo>
                      <a:pt x="2" y="1"/>
                      <a:pt x="2" y="1"/>
                      <a:pt x="2" y="1"/>
                    </a:cubicBezTo>
                    <a:cubicBezTo>
                      <a:pt x="2" y="1"/>
                      <a:pt x="2" y="1"/>
                      <a:pt x="2" y="1"/>
                    </a:cubicBezTo>
                    <a:lnTo>
                      <a:pt x="1"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32" name="Freeform 825">
                <a:extLst>
                  <a:ext uri="{FF2B5EF4-FFF2-40B4-BE49-F238E27FC236}">
                    <a16:creationId xmlns:a16="http://schemas.microsoft.com/office/drawing/2014/main" id="{AA5C3921-EA16-4A95-B332-05675B4C6815}"/>
                  </a:ext>
                </a:extLst>
              </p:cNvPr>
              <p:cNvSpPr/>
              <p:nvPr/>
            </p:nvSpPr>
            <p:spPr bwMode="auto">
              <a:xfrm>
                <a:off x="4176" y="1695"/>
                <a:ext cx="12" cy="4"/>
              </a:xfrm>
              <a:custGeom>
                <a:gdLst>
                  <a:gd fmla="*/ 1 w 3" name="T0"/>
                  <a:gd fmla="*/ 0 h 1" name="T1"/>
                  <a:gd fmla="*/ 0 w 3" name="T2"/>
                  <a:gd fmla="*/ 0 h 1" name="T3"/>
                  <a:gd fmla="*/ 2 w 3" name="T4"/>
                  <a:gd fmla="*/ 1 h 1" name="T5"/>
                  <a:gd fmla="*/ 3 w 3" name="T6"/>
                  <a:gd fmla="*/ 1 h 1" name="T7"/>
                  <a:gd fmla="*/ 1 w 3" name="T8"/>
                  <a:gd fmla="*/ 0 h 1" name="T9"/>
                </a:gdLst>
                <a:cxnLst>
                  <a:cxn ang="0">
                    <a:pos x="T0" y="T1"/>
                  </a:cxn>
                  <a:cxn ang="0">
                    <a:pos x="T2" y="T3"/>
                  </a:cxn>
                  <a:cxn ang="0">
                    <a:pos x="T4" y="T5"/>
                  </a:cxn>
                  <a:cxn ang="0">
                    <a:pos x="T6" y="T7"/>
                  </a:cxn>
                  <a:cxn ang="0">
                    <a:pos x="T8" y="T9"/>
                  </a:cxn>
                </a:cxnLst>
                <a:rect b="b" l="0" r="r" t="0"/>
                <a:pathLst>
                  <a:path h="1" w="3">
                    <a:moveTo>
                      <a:pt x="1" y="0"/>
                    </a:moveTo>
                    <a:cubicBezTo>
                      <a:pt x="1" y="0"/>
                      <a:pt x="1" y="0"/>
                      <a:pt x="0" y="0"/>
                    </a:cubicBezTo>
                    <a:cubicBezTo>
                      <a:pt x="2" y="1"/>
                      <a:pt x="2" y="1"/>
                      <a:pt x="2" y="1"/>
                    </a:cubicBezTo>
                    <a:cubicBezTo>
                      <a:pt x="2" y="1"/>
                      <a:pt x="3" y="1"/>
                      <a:pt x="3" y="1"/>
                    </a:cubicBezTo>
                    <a:lnTo>
                      <a:pt x="1"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33" name="Freeform 826">
                <a:extLst>
                  <a:ext uri="{FF2B5EF4-FFF2-40B4-BE49-F238E27FC236}">
                    <a16:creationId xmlns:a16="http://schemas.microsoft.com/office/drawing/2014/main" id="{30DF54CD-1B92-4022-8ECF-281757AD3A6A}"/>
                  </a:ext>
                </a:extLst>
              </p:cNvPr>
              <p:cNvSpPr/>
              <p:nvPr/>
            </p:nvSpPr>
            <p:spPr bwMode="auto">
              <a:xfrm>
                <a:off x="4176" y="1695"/>
                <a:ext cx="8" cy="8"/>
              </a:xfrm>
              <a:custGeom>
                <a:gdLst>
                  <a:gd fmla="*/ 0 w 2" name="T0"/>
                  <a:gd fmla="*/ 0 h 2" name="T1"/>
                  <a:gd fmla="*/ 0 w 2" name="T2"/>
                  <a:gd fmla="*/ 0 h 2" name="T3"/>
                  <a:gd fmla="*/ 2 w 2" name="T4"/>
                  <a:gd fmla="*/ 2 h 2" name="T5"/>
                  <a:gd fmla="*/ 2 w 2" name="T6"/>
                  <a:gd fmla="*/ 1 h 2" name="T7"/>
                  <a:gd fmla="*/ 0 w 2" name="T8"/>
                  <a:gd fmla="*/ 0 h 2" name="T9"/>
                </a:gdLst>
                <a:cxnLst>
                  <a:cxn ang="0">
                    <a:pos x="T0" y="T1"/>
                  </a:cxn>
                  <a:cxn ang="0">
                    <a:pos x="T2" y="T3"/>
                  </a:cxn>
                  <a:cxn ang="0">
                    <a:pos x="T4" y="T5"/>
                  </a:cxn>
                  <a:cxn ang="0">
                    <a:pos x="T6" y="T7"/>
                  </a:cxn>
                  <a:cxn ang="0">
                    <a:pos x="T8" y="T9"/>
                  </a:cxn>
                </a:cxnLst>
                <a:rect b="b" l="0" r="r" t="0"/>
                <a:pathLst>
                  <a:path h="2" w="2">
                    <a:moveTo>
                      <a:pt x="0" y="0"/>
                    </a:moveTo>
                    <a:cubicBezTo>
                      <a:pt x="0" y="0"/>
                      <a:pt x="0" y="0"/>
                      <a:pt x="0" y="0"/>
                    </a:cubicBezTo>
                    <a:cubicBezTo>
                      <a:pt x="2" y="2"/>
                      <a:pt x="2" y="2"/>
                      <a:pt x="2" y="2"/>
                    </a:cubicBezTo>
                    <a:cubicBezTo>
                      <a:pt x="2" y="1"/>
                      <a:pt x="2" y="1"/>
                      <a:pt x="2" y="1"/>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34" name="Freeform 827">
                <a:extLst>
                  <a:ext uri="{FF2B5EF4-FFF2-40B4-BE49-F238E27FC236}">
                    <a16:creationId xmlns:a16="http://schemas.microsoft.com/office/drawing/2014/main" id="{4CCA448E-A710-40B0-A777-2C5CFB8F690E}"/>
                  </a:ext>
                </a:extLst>
              </p:cNvPr>
              <p:cNvSpPr/>
              <p:nvPr/>
            </p:nvSpPr>
            <p:spPr bwMode="auto">
              <a:xfrm>
                <a:off x="4173" y="1695"/>
                <a:ext cx="11" cy="8"/>
              </a:xfrm>
              <a:custGeom>
                <a:gdLst>
                  <a:gd fmla="*/ 1 w 3" name="T0"/>
                  <a:gd fmla="*/ 0 h 2" name="T1"/>
                  <a:gd fmla="*/ 0 w 3" name="T2"/>
                  <a:gd fmla="*/ 0 h 2" name="T3"/>
                  <a:gd fmla="*/ 2 w 3" name="T4"/>
                  <a:gd fmla="*/ 2 h 2" name="T5"/>
                  <a:gd fmla="*/ 3 w 3" name="T6"/>
                  <a:gd fmla="*/ 2 h 2" name="T7"/>
                  <a:gd fmla="*/ 1 w 3" name="T8"/>
                  <a:gd fmla="*/ 0 h 2" name="T9"/>
                </a:gdLst>
                <a:cxnLst>
                  <a:cxn ang="0">
                    <a:pos x="T0" y="T1"/>
                  </a:cxn>
                  <a:cxn ang="0">
                    <a:pos x="T2" y="T3"/>
                  </a:cxn>
                  <a:cxn ang="0">
                    <a:pos x="T4" y="T5"/>
                  </a:cxn>
                  <a:cxn ang="0">
                    <a:pos x="T6" y="T7"/>
                  </a:cxn>
                  <a:cxn ang="0">
                    <a:pos x="T8" y="T9"/>
                  </a:cxn>
                </a:cxnLst>
                <a:rect b="b" l="0" r="r" t="0"/>
                <a:pathLst>
                  <a:path h="2" w="3">
                    <a:moveTo>
                      <a:pt x="1" y="0"/>
                    </a:moveTo>
                    <a:cubicBezTo>
                      <a:pt x="1" y="0"/>
                      <a:pt x="0" y="0"/>
                      <a:pt x="0" y="0"/>
                    </a:cubicBezTo>
                    <a:cubicBezTo>
                      <a:pt x="2" y="2"/>
                      <a:pt x="2" y="2"/>
                      <a:pt x="2" y="2"/>
                    </a:cubicBezTo>
                    <a:cubicBezTo>
                      <a:pt x="2" y="2"/>
                      <a:pt x="2" y="2"/>
                      <a:pt x="3" y="2"/>
                    </a:cubicBezTo>
                    <a:lnTo>
                      <a:pt x="1"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35" name="Freeform 828">
                <a:extLst>
                  <a:ext uri="{FF2B5EF4-FFF2-40B4-BE49-F238E27FC236}">
                    <a16:creationId xmlns:a16="http://schemas.microsoft.com/office/drawing/2014/main" id="{020B8265-AFB3-4B35-96AB-05A78F0F1F26}"/>
                  </a:ext>
                </a:extLst>
              </p:cNvPr>
              <p:cNvSpPr/>
              <p:nvPr/>
            </p:nvSpPr>
            <p:spPr bwMode="auto">
              <a:xfrm>
                <a:off x="4169" y="1695"/>
                <a:ext cx="11" cy="8"/>
              </a:xfrm>
              <a:custGeom>
                <a:gdLst>
                  <a:gd fmla="*/ 1 w 3" name="T0"/>
                  <a:gd fmla="*/ 0 h 2" name="T1"/>
                  <a:gd fmla="*/ 0 w 3" name="T2"/>
                  <a:gd fmla="*/ 1 h 2" name="T3"/>
                  <a:gd fmla="*/ 2 w 3" name="T4"/>
                  <a:gd fmla="*/ 2 h 2" name="T5"/>
                  <a:gd fmla="*/ 3 w 3" name="T6"/>
                  <a:gd fmla="*/ 2 h 2" name="T7"/>
                  <a:gd fmla="*/ 1 w 3" name="T8"/>
                  <a:gd fmla="*/ 0 h 2" name="T9"/>
                </a:gdLst>
                <a:cxnLst>
                  <a:cxn ang="0">
                    <a:pos x="T0" y="T1"/>
                  </a:cxn>
                  <a:cxn ang="0">
                    <a:pos x="T2" y="T3"/>
                  </a:cxn>
                  <a:cxn ang="0">
                    <a:pos x="T4" y="T5"/>
                  </a:cxn>
                  <a:cxn ang="0">
                    <a:pos x="T6" y="T7"/>
                  </a:cxn>
                  <a:cxn ang="0">
                    <a:pos x="T8" y="T9"/>
                  </a:cxn>
                </a:cxnLst>
                <a:rect b="b" l="0" r="r" t="0"/>
                <a:pathLst>
                  <a:path h="2" w="3">
                    <a:moveTo>
                      <a:pt x="1" y="0"/>
                    </a:moveTo>
                    <a:cubicBezTo>
                      <a:pt x="1" y="1"/>
                      <a:pt x="1" y="1"/>
                      <a:pt x="0" y="1"/>
                    </a:cubicBezTo>
                    <a:cubicBezTo>
                      <a:pt x="2" y="2"/>
                      <a:pt x="2" y="2"/>
                      <a:pt x="2" y="2"/>
                    </a:cubicBezTo>
                    <a:cubicBezTo>
                      <a:pt x="3" y="2"/>
                      <a:pt x="3" y="2"/>
                      <a:pt x="3" y="2"/>
                    </a:cubicBezTo>
                    <a:lnTo>
                      <a:pt x="1"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36" name="Freeform 829">
                <a:extLst>
                  <a:ext uri="{FF2B5EF4-FFF2-40B4-BE49-F238E27FC236}">
                    <a16:creationId xmlns:a16="http://schemas.microsoft.com/office/drawing/2014/main" id="{A9F8A3D3-7518-43C3-B156-149B2ABD05EF}"/>
                  </a:ext>
                </a:extLst>
              </p:cNvPr>
              <p:cNvSpPr/>
              <p:nvPr/>
            </p:nvSpPr>
            <p:spPr bwMode="auto">
              <a:xfrm>
                <a:off x="4169" y="1699"/>
                <a:ext cx="7" cy="4"/>
              </a:xfrm>
              <a:custGeom>
                <a:gdLst>
                  <a:gd fmla="*/ 0 w 2" name="T0"/>
                  <a:gd fmla="*/ 0 h 1" name="T1"/>
                  <a:gd fmla="*/ 0 w 2" name="T2"/>
                  <a:gd fmla="*/ 0 h 1" name="T3"/>
                  <a:gd fmla="*/ 2 w 2" name="T4"/>
                  <a:gd fmla="*/ 1 h 1" name="T5"/>
                  <a:gd fmla="*/ 2 w 2" name="T6"/>
                  <a:gd fmla="*/ 1 h 1" name="T7"/>
                  <a:gd fmla="*/ 0 w 2" name="T8"/>
                  <a:gd fmla="*/ 0 h 1" name="T9"/>
                </a:gdLst>
                <a:cxnLst>
                  <a:cxn ang="0">
                    <a:pos x="T0" y="T1"/>
                  </a:cxn>
                  <a:cxn ang="0">
                    <a:pos x="T2" y="T3"/>
                  </a:cxn>
                  <a:cxn ang="0">
                    <a:pos x="T4" y="T5"/>
                  </a:cxn>
                  <a:cxn ang="0">
                    <a:pos x="T6" y="T7"/>
                  </a:cxn>
                  <a:cxn ang="0">
                    <a:pos x="T8" y="T9"/>
                  </a:cxn>
                </a:cxnLst>
                <a:rect b="b" l="0" r="r" t="0"/>
                <a:pathLst>
                  <a:path h="1" w="2">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37" name="Freeform 830">
                <a:extLst>
                  <a:ext uri="{FF2B5EF4-FFF2-40B4-BE49-F238E27FC236}">
                    <a16:creationId xmlns:a16="http://schemas.microsoft.com/office/drawing/2014/main" id="{5B3A6E9C-A8DF-4956-968F-28F513B80E03}"/>
                  </a:ext>
                </a:extLst>
              </p:cNvPr>
              <p:cNvSpPr/>
              <p:nvPr/>
            </p:nvSpPr>
            <p:spPr bwMode="auto">
              <a:xfrm>
                <a:off x="4165" y="1699"/>
                <a:ext cx="11" cy="4"/>
              </a:xfrm>
              <a:custGeom>
                <a:gdLst>
                  <a:gd fmla="*/ 1 w 3" name="T0"/>
                  <a:gd fmla="*/ 0 h 1" name="T1"/>
                  <a:gd fmla="*/ 0 w 3" name="T2"/>
                  <a:gd fmla="*/ 0 h 1" name="T3"/>
                  <a:gd fmla="*/ 2 w 3" name="T4"/>
                  <a:gd fmla="*/ 1 h 1" name="T5"/>
                  <a:gd fmla="*/ 3 w 3" name="T6"/>
                  <a:gd fmla="*/ 1 h 1" name="T7"/>
                  <a:gd fmla="*/ 1 w 3" name="T8"/>
                  <a:gd fmla="*/ 0 h 1" name="T9"/>
                </a:gdLst>
                <a:cxnLst>
                  <a:cxn ang="0">
                    <a:pos x="T0" y="T1"/>
                  </a:cxn>
                  <a:cxn ang="0">
                    <a:pos x="T2" y="T3"/>
                  </a:cxn>
                  <a:cxn ang="0">
                    <a:pos x="T4" y="T5"/>
                  </a:cxn>
                  <a:cxn ang="0">
                    <a:pos x="T6" y="T7"/>
                  </a:cxn>
                  <a:cxn ang="0">
                    <a:pos x="T8" y="T9"/>
                  </a:cxn>
                </a:cxnLst>
                <a:rect b="b" l="0" r="r" t="0"/>
                <a:pathLst>
                  <a:path h="1" w="3">
                    <a:moveTo>
                      <a:pt x="1" y="0"/>
                    </a:moveTo>
                    <a:cubicBezTo>
                      <a:pt x="1" y="0"/>
                      <a:pt x="1" y="0"/>
                      <a:pt x="0" y="0"/>
                    </a:cubicBezTo>
                    <a:cubicBezTo>
                      <a:pt x="2" y="1"/>
                      <a:pt x="2" y="1"/>
                      <a:pt x="2" y="1"/>
                    </a:cubicBezTo>
                    <a:cubicBezTo>
                      <a:pt x="2" y="1"/>
                      <a:pt x="3" y="1"/>
                      <a:pt x="3" y="1"/>
                    </a:cubicBezTo>
                    <a:lnTo>
                      <a:pt x="1"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38" name="Freeform 831">
                <a:extLst>
                  <a:ext uri="{FF2B5EF4-FFF2-40B4-BE49-F238E27FC236}">
                    <a16:creationId xmlns:a16="http://schemas.microsoft.com/office/drawing/2014/main" id="{7985D3AE-F316-4F6A-B099-94DFB713470E}"/>
                  </a:ext>
                </a:extLst>
              </p:cNvPr>
              <p:cNvSpPr/>
              <p:nvPr/>
            </p:nvSpPr>
            <p:spPr bwMode="auto">
              <a:xfrm>
                <a:off x="4131" y="1718"/>
                <a:ext cx="42" cy="83"/>
              </a:xfrm>
              <a:custGeom>
                <a:gdLst>
                  <a:gd fmla="*/ 3 w 11" name="T0"/>
                  <a:gd fmla="*/ 21 h 22" name="T1"/>
                  <a:gd fmla="*/ 5 w 11" name="T2"/>
                  <a:gd fmla="*/ 22 h 22" name="T3"/>
                  <a:gd fmla="*/ 2 w 11" name="T4"/>
                  <a:gd fmla="*/ 16 h 22" name="T5"/>
                  <a:gd fmla="*/ 11 w 11" name="T6"/>
                  <a:gd fmla="*/ 1 h 22" name="T7"/>
                  <a:gd fmla="*/ 10 w 11" name="T8"/>
                  <a:gd fmla="*/ 0 h 22" name="T9"/>
                  <a:gd fmla="*/ 0 w 11" name="T10"/>
                  <a:gd fmla="*/ 15 h 22" name="T11"/>
                  <a:gd fmla="*/ 3 w 11" name="T12"/>
                  <a:gd fmla="*/ 21 h 22" name="T13"/>
                </a:gdLst>
                <a:cxnLst>
                  <a:cxn ang="0">
                    <a:pos x="T0" y="T1"/>
                  </a:cxn>
                  <a:cxn ang="0">
                    <a:pos x="T2" y="T3"/>
                  </a:cxn>
                  <a:cxn ang="0">
                    <a:pos x="T4" y="T5"/>
                  </a:cxn>
                  <a:cxn ang="0">
                    <a:pos x="T6" y="T7"/>
                  </a:cxn>
                  <a:cxn ang="0">
                    <a:pos x="T8" y="T9"/>
                  </a:cxn>
                  <a:cxn ang="0">
                    <a:pos x="T10" y="T11"/>
                  </a:cxn>
                  <a:cxn ang="0">
                    <a:pos x="T12" y="T13"/>
                  </a:cxn>
                </a:cxnLst>
                <a:rect b="b" l="0" r="r" t="0"/>
                <a:pathLst>
                  <a:path h="22" w="11">
                    <a:moveTo>
                      <a:pt x="3" y="21"/>
                    </a:moveTo>
                    <a:cubicBezTo>
                      <a:pt x="5" y="22"/>
                      <a:pt x="5" y="22"/>
                      <a:pt x="5" y="22"/>
                    </a:cubicBezTo>
                    <a:cubicBezTo>
                      <a:pt x="3" y="21"/>
                      <a:pt x="2" y="19"/>
                      <a:pt x="2" y="16"/>
                    </a:cubicBezTo>
                    <a:cubicBezTo>
                      <a:pt x="2" y="11"/>
                      <a:pt x="6" y="4"/>
                      <a:pt x="11" y="1"/>
                    </a:cubicBezTo>
                    <a:cubicBezTo>
                      <a:pt x="10" y="0"/>
                      <a:pt x="10" y="0"/>
                      <a:pt x="10" y="0"/>
                    </a:cubicBezTo>
                    <a:cubicBezTo>
                      <a:pt x="4" y="3"/>
                      <a:pt x="0" y="9"/>
                      <a:pt x="0" y="15"/>
                    </a:cubicBezTo>
                    <a:cubicBezTo>
                      <a:pt x="0" y="18"/>
                      <a:pt x="1" y="20"/>
                      <a:pt x="3" y="21"/>
                    </a:cubicBez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39" name="Freeform 832">
                <a:extLst>
                  <a:ext uri="{FF2B5EF4-FFF2-40B4-BE49-F238E27FC236}">
                    <a16:creationId xmlns:a16="http://schemas.microsoft.com/office/drawing/2014/main" id="{31882B70-9D59-40BC-A24F-E264A0EBCE20}"/>
                  </a:ext>
                </a:extLst>
              </p:cNvPr>
              <p:cNvSpPr/>
              <p:nvPr/>
            </p:nvSpPr>
            <p:spPr bwMode="auto">
              <a:xfrm>
                <a:off x="4165" y="1718"/>
                <a:ext cx="8" cy="4"/>
              </a:xfrm>
              <a:custGeom>
                <a:gdLst>
                  <a:gd fmla="*/ 1 w 2" name="T0"/>
                  <a:gd fmla="*/ 0 h 1" name="T1"/>
                  <a:gd fmla="*/ 0 w 2" name="T2"/>
                  <a:gd fmla="*/ 0 h 1" name="T3"/>
                  <a:gd fmla="*/ 2 w 2" name="T4"/>
                  <a:gd fmla="*/ 1 h 1" name="T5"/>
                  <a:gd fmla="*/ 2 w 2" name="T6"/>
                  <a:gd fmla="*/ 1 h 1" name="T7"/>
                  <a:gd fmla="*/ 1 w 2" name="T8"/>
                  <a:gd fmla="*/ 0 h 1" name="T9"/>
                </a:gdLst>
                <a:cxnLst>
                  <a:cxn ang="0">
                    <a:pos x="T0" y="T1"/>
                  </a:cxn>
                  <a:cxn ang="0">
                    <a:pos x="T2" y="T3"/>
                  </a:cxn>
                  <a:cxn ang="0">
                    <a:pos x="T4" y="T5"/>
                  </a:cxn>
                  <a:cxn ang="0">
                    <a:pos x="T6" y="T7"/>
                  </a:cxn>
                  <a:cxn ang="0">
                    <a:pos x="T8" y="T9"/>
                  </a:cxn>
                </a:cxnLst>
                <a:rect b="b" l="0" r="r" t="0"/>
                <a:pathLst>
                  <a:path h="1" w="2">
                    <a:moveTo>
                      <a:pt x="1" y="0"/>
                    </a:moveTo>
                    <a:cubicBezTo>
                      <a:pt x="1" y="0"/>
                      <a:pt x="1" y="0"/>
                      <a:pt x="0" y="0"/>
                    </a:cubicBezTo>
                    <a:cubicBezTo>
                      <a:pt x="2" y="1"/>
                      <a:pt x="2" y="1"/>
                      <a:pt x="2" y="1"/>
                    </a:cubicBezTo>
                    <a:cubicBezTo>
                      <a:pt x="2" y="1"/>
                      <a:pt x="2" y="1"/>
                      <a:pt x="2" y="1"/>
                    </a:cubicBezTo>
                    <a:lnTo>
                      <a:pt x="1"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40" name="Freeform 833">
                <a:extLst>
                  <a:ext uri="{FF2B5EF4-FFF2-40B4-BE49-F238E27FC236}">
                    <a16:creationId xmlns:a16="http://schemas.microsoft.com/office/drawing/2014/main" id="{7E860BDA-8135-4DF9-9AE6-4B3778875670}"/>
                  </a:ext>
                </a:extLst>
              </p:cNvPr>
              <p:cNvSpPr/>
              <p:nvPr/>
            </p:nvSpPr>
            <p:spPr bwMode="auto">
              <a:xfrm>
                <a:off x="4165" y="1718"/>
                <a:ext cx="8" cy="8"/>
              </a:xfrm>
              <a:custGeom>
                <a:gdLst>
                  <a:gd fmla="*/ 0 w 2" name="T0"/>
                  <a:gd fmla="*/ 0 h 2" name="T1"/>
                  <a:gd fmla="*/ 0 w 2" name="T2"/>
                  <a:gd fmla="*/ 0 h 2" name="T3"/>
                  <a:gd fmla="*/ 2 w 2" name="T4"/>
                  <a:gd fmla="*/ 2 h 2" name="T5"/>
                  <a:gd fmla="*/ 2 w 2" name="T6"/>
                  <a:gd fmla="*/ 1 h 2" name="T7"/>
                  <a:gd fmla="*/ 0 w 2" name="T8"/>
                  <a:gd fmla="*/ 0 h 2" name="T9"/>
                </a:gdLst>
                <a:cxnLst>
                  <a:cxn ang="0">
                    <a:pos x="T0" y="T1"/>
                  </a:cxn>
                  <a:cxn ang="0">
                    <a:pos x="T2" y="T3"/>
                  </a:cxn>
                  <a:cxn ang="0">
                    <a:pos x="T4" y="T5"/>
                  </a:cxn>
                  <a:cxn ang="0">
                    <a:pos x="T6" y="T7"/>
                  </a:cxn>
                  <a:cxn ang="0">
                    <a:pos x="T8" y="T9"/>
                  </a:cxn>
                </a:cxnLst>
                <a:rect b="b" l="0" r="r" t="0"/>
                <a:pathLst>
                  <a:path h="2" w="2">
                    <a:moveTo>
                      <a:pt x="0" y="0"/>
                    </a:moveTo>
                    <a:cubicBezTo>
                      <a:pt x="0" y="0"/>
                      <a:pt x="0" y="0"/>
                      <a:pt x="0" y="0"/>
                    </a:cubicBezTo>
                    <a:cubicBezTo>
                      <a:pt x="2" y="2"/>
                      <a:pt x="2" y="2"/>
                      <a:pt x="2" y="2"/>
                    </a:cubicBezTo>
                    <a:cubicBezTo>
                      <a:pt x="2" y="2"/>
                      <a:pt x="2" y="1"/>
                      <a:pt x="2" y="1"/>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41" name="Freeform 834">
                <a:extLst>
                  <a:ext uri="{FF2B5EF4-FFF2-40B4-BE49-F238E27FC236}">
                    <a16:creationId xmlns:a16="http://schemas.microsoft.com/office/drawing/2014/main" id="{1BD6269A-A609-48A2-99E2-19FB34C373BC}"/>
                  </a:ext>
                </a:extLst>
              </p:cNvPr>
              <p:cNvSpPr/>
              <p:nvPr/>
            </p:nvSpPr>
            <p:spPr bwMode="auto">
              <a:xfrm>
                <a:off x="4165" y="1718"/>
                <a:ext cx="8" cy="8"/>
              </a:xfrm>
              <a:custGeom>
                <a:gdLst>
                  <a:gd fmla="*/ 0 w 2" name="T0"/>
                  <a:gd fmla="*/ 0 h 2" name="T1"/>
                  <a:gd fmla="*/ 0 w 2" name="T2"/>
                  <a:gd fmla="*/ 1 h 2" name="T3"/>
                  <a:gd fmla="*/ 1 w 2" name="T4"/>
                  <a:gd fmla="*/ 2 h 2" name="T5"/>
                  <a:gd fmla="*/ 2 w 2" name="T6"/>
                  <a:gd fmla="*/ 2 h 2" name="T7"/>
                  <a:gd fmla="*/ 0 w 2" name="T8"/>
                  <a:gd fmla="*/ 0 h 2" name="T9"/>
                </a:gdLst>
                <a:cxnLst>
                  <a:cxn ang="0">
                    <a:pos x="T0" y="T1"/>
                  </a:cxn>
                  <a:cxn ang="0">
                    <a:pos x="T2" y="T3"/>
                  </a:cxn>
                  <a:cxn ang="0">
                    <a:pos x="T4" y="T5"/>
                  </a:cxn>
                  <a:cxn ang="0">
                    <a:pos x="T6" y="T7"/>
                  </a:cxn>
                  <a:cxn ang="0">
                    <a:pos x="T8" y="T9"/>
                  </a:cxn>
                </a:cxnLst>
                <a:rect b="b" l="0" r="r" t="0"/>
                <a:pathLst>
                  <a:path h="2" w="2">
                    <a:moveTo>
                      <a:pt x="0" y="0"/>
                    </a:moveTo>
                    <a:cubicBezTo>
                      <a:pt x="0" y="0"/>
                      <a:pt x="0" y="1"/>
                      <a:pt x="0" y="1"/>
                    </a:cubicBezTo>
                    <a:cubicBezTo>
                      <a:pt x="1" y="2"/>
                      <a:pt x="1" y="2"/>
                      <a:pt x="1" y="2"/>
                    </a:cubicBezTo>
                    <a:cubicBezTo>
                      <a:pt x="2" y="2"/>
                      <a:pt x="2" y="2"/>
                      <a:pt x="2" y="2"/>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42" name="Freeform 835">
                <a:extLst>
                  <a:ext uri="{FF2B5EF4-FFF2-40B4-BE49-F238E27FC236}">
                    <a16:creationId xmlns:a16="http://schemas.microsoft.com/office/drawing/2014/main" id="{0CC58759-2568-47C4-9DE6-0A67183F6DE6}"/>
                  </a:ext>
                </a:extLst>
              </p:cNvPr>
              <p:cNvSpPr/>
              <p:nvPr/>
            </p:nvSpPr>
            <p:spPr bwMode="auto">
              <a:xfrm>
                <a:off x="4161" y="1722"/>
                <a:ext cx="8" cy="4"/>
              </a:xfrm>
              <a:custGeom>
                <a:gdLst>
                  <a:gd fmla="*/ 1 w 2" name="T0"/>
                  <a:gd fmla="*/ 0 h 1" name="T1"/>
                  <a:gd fmla="*/ 0 w 2" name="T2"/>
                  <a:gd fmla="*/ 0 h 1" name="T3"/>
                  <a:gd fmla="*/ 2 w 2" name="T4"/>
                  <a:gd fmla="*/ 1 h 1" name="T5"/>
                  <a:gd fmla="*/ 2 w 2" name="T6"/>
                  <a:gd fmla="*/ 1 h 1" name="T7"/>
                  <a:gd fmla="*/ 1 w 2" name="T8"/>
                  <a:gd fmla="*/ 0 h 1" name="T9"/>
                </a:gdLst>
                <a:cxnLst>
                  <a:cxn ang="0">
                    <a:pos x="T0" y="T1"/>
                  </a:cxn>
                  <a:cxn ang="0">
                    <a:pos x="T2" y="T3"/>
                  </a:cxn>
                  <a:cxn ang="0">
                    <a:pos x="T4" y="T5"/>
                  </a:cxn>
                  <a:cxn ang="0">
                    <a:pos x="T6" y="T7"/>
                  </a:cxn>
                  <a:cxn ang="0">
                    <a:pos x="T8" y="T9"/>
                  </a:cxn>
                </a:cxnLst>
                <a:rect b="b" l="0" r="r" t="0"/>
                <a:pathLst>
                  <a:path h="1" w="2">
                    <a:moveTo>
                      <a:pt x="1" y="0"/>
                    </a:moveTo>
                    <a:cubicBezTo>
                      <a:pt x="0" y="0"/>
                      <a:pt x="0" y="0"/>
                      <a:pt x="0" y="0"/>
                    </a:cubicBezTo>
                    <a:cubicBezTo>
                      <a:pt x="2" y="1"/>
                      <a:pt x="2" y="1"/>
                      <a:pt x="2" y="1"/>
                    </a:cubicBezTo>
                    <a:cubicBezTo>
                      <a:pt x="2" y="1"/>
                      <a:pt x="2" y="1"/>
                      <a:pt x="2" y="1"/>
                    </a:cubicBezTo>
                    <a:lnTo>
                      <a:pt x="1"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43" name="Freeform 836">
                <a:extLst>
                  <a:ext uri="{FF2B5EF4-FFF2-40B4-BE49-F238E27FC236}">
                    <a16:creationId xmlns:a16="http://schemas.microsoft.com/office/drawing/2014/main" id="{4B1CBC71-5B6C-4D9B-A1D5-ED3AC5BB9F6A}"/>
                  </a:ext>
                </a:extLst>
              </p:cNvPr>
              <p:cNvSpPr/>
              <p:nvPr/>
            </p:nvSpPr>
            <p:spPr bwMode="auto">
              <a:xfrm>
                <a:off x="4161" y="1722"/>
                <a:ext cx="8" cy="4"/>
              </a:xfrm>
              <a:custGeom>
                <a:gdLst>
                  <a:gd fmla="*/ 0 w 2" name="T0"/>
                  <a:gd fmla="*/ 0 h 1" name="T1"/>
                  <a:gd fmla="*/ 0 w 2" name="T2"/>
                  <a:gd fmla="*/ 0 h 1" name="T3"/>
                  <a:gd fmla="*/ 2 w 2" name="T4"/>
                  <a:gd fmla="*/ 1 h 1" name="T5"/>
                  <a:gd fmla="*/ 2 w 2" name="T6"/>
                  <a:gd fmla="*/ 1 h 1" name="T7"/>
                  <a:gd fmla="*/ 0 w 2" name="T8"/>
                  <a:gd fmla="*/ 0 h 1" name="T9"/>
                </a:gdLst>
                <a:cxnLst>
                  <a:cxn ang="0">
                    <a:pos x="T0" y="T1"/>
                  </a:cxn>
                  <a:cxn ang="0">
                    <a:pos x="T2" y="T3"/>
                  </a:cxn>
                  <a:cxn ang="0">
                    <a:pos x="T4" y="T5"/>
                  </a:cxn>
                  <a:cxn ang="0">
                    <a:pos x="T6" y="T7"/>
                  </a:cxn>
                  <a:cxn ang="0">
                    <a:pos x="T8" y="T9"/>
                  </a:cxn>
                </a:cxnLst>
                <a:rect b="b" l="0" r="r" t="0"/>
                <a:pathLst>
                  <a:path h="1" w="2">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44" name="Freeform 837">
                <a:extLst>
                  <a:ext uri="{FF2B5EF4-FFF2-40B4-BE49-F238E27FC236}">
                    <a16:creationId xmlns:a16="http://schemas.microsoft.com/office/drawing/2014/main" id="{FD0E5B6C-C407-4DBA-8107-8A19C479B500}"/>
                  </a:ext>
                </a:extLst>
              </p:cNvPr>
              <p:cNvSpPr/>
              <p:nvPr/>
            </p:nvSpPr>
            <p:spPr bwMode="auto">
              <a:xfrm>
                <a:off x="4158" y="1722"/>
                <a:ext cx="11" cy="7"/>
              </a:xfrm>
              <a:custGeom>
                <a:gdLst>
                  <a:gd fmla="*/ 1 w 3" name="T0"/>
                  <a:gd fmla="*/ 0 h 2" name="T1"/>
                  <a:gd fmla="*/ 0 w 3" name="T2"/>
                  <a:gd fmla="*/ 1 h 2" name="T3"/>
                  <a:gd fmla="*/ 2 w 3" name="T4"/>
                  <a:gd fmla="*/ 2 h 2" name="T5"/>
                  <a:gd fmla="*/ 3 w 3" name="T6"/>
                  <a:gd fmla="*/ 1 h 2" name="T7"/>
                  <a:gd fmla="*/ 1 w 3" name="T8"/>
                  <a:gd fmla="*/ 0 h 2" name="T9"/>
                </a:gdLst>
                <a:cxnLst>
                  <a:cxn ang="0">
                    <a:pos x="T0" y="T1"/>
                  </a:cxn>
                  <a:cxn ang="0">
                    <a:pos x="T2" y="T3"/>
                  </a:cxn>
                  <a:cxn ang="0">
                    <a:pos x="T4" y="T5"/>
                  </a:cxn>
                  <a:cxn ang="0">
                    <a:pos x="T6" y="T7"/>
                  </a:cxn>
                  <a:cxn ang="0">
                    <a:pos x="T8" y="T9"/>
                  </a:cxn>
                </a:cxnLst>
                <a:rect b="b" l="0" r="r" t="0"/>
                <a:pathLst>
                  <a:path h="2" w="3">
                    <a:moveTo>
                      <a:pt x="1" y="0"/>
                    </a:moveTo>
                    <a:cubicBezTo>
                      <a:pt x="1" y="0"/>
                      <a:pt x="0" y="0"/>
                      <a:pt x="0" y="1"/>
                    </a:cubicBezTo>
                    <a:cubicBezTo>
                      <a:pt x="2" y="2"/>
                      <a:pt x="2" y="2"/>
                      <a:pt x="2" y="2"/>
                    </a:cubicBezTo>
                    <a:cubicBezTo>
                      <a:pt x="2" y="2"/>
                      <a:pt x="2" y="2"/>
                      <a:pt x="3" y="1"/>
                    </a:cubicBezTo>
                    <a:lnTo>
                      <a:pt x="1"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45" name="Freeform 838">
                <a:extLst>
                  <a:ext uri="{FF2B5EF4-FFF2-40B4-BE49-F238E27FC236}">
                    <a16:creationId xmlns:a16="http://schemas.microsoft.com/office/drawing/2014/main" id="{BE01098E-B674-47D2-BD68-3FDDB7400AF0}"/>
                  </a:ext>
                </a:extLst>
              </p:cNvPr>
              <p:cNvSpPr/>
              <p:nvPr/>
            </p:nvSpPr>
            <p:spPr bwMode="auto">
              <a:xfrm>
                <a:off x="4158" y="1726"/>
                <a:ext cx="7" cy="3"/>
              </a:xfrm>
              <a:custGeom>
                <a:gdLst>
                  <a:gd fmla="*/ 0 w 2" name="T0"/>
                  <a:gd fmla="*/ 0 h 1" name="T1"/>
                  <a:gd fmla="*/ 0 w 2" name="T2"/>
                  <a:gd fmla="*/ 0 h 1" name="T3"/>
                  <a:gd fmla="*/ 2 w 2" name="T4"/>
                  <a:gd fmla="*/ 1 h 1" name="T5"/>
                  <a:gd fmla="*/ 2 w 2" name="T6"/>
                  <a:gd fmla="*/ 1 h 1" name="T7"/>
                  <a:gd fmla="*/ 0 w 2" name="T8"/>
                  <a:gd fmla="*/ 0 h 1" name="T9"/>
                </a:gdLst>
                <a:cxnLst>
                  <a:cxn ang="0">
                    <a:pos x="T0" y="T1"/>
                  </a:cxn>
                  <a:cxn ang="0">
                    <a:pos x="T2" y="T3"/>
                  </a:cxn>
                  <a:cxn ang="0">
                    <a:pos x="T4" y="T5"/>
                  </a:cxn>
                  <a:cxn ang="0">
                    <a:pos x="T6" y="T7"/>
                  </a:cxn>
                  <a:cxn ang="0">
                    <a:pos x="T8" y="T9"/>
                  </a:cxn>
                </a:cxnLst>
                <a:rect b="b" l="0" r="r" t="0"/>
                <a:pathLst>
                  <a:path h="1" w="2">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46" name="Freeform 839">
                <a:extLst>
                  <a:ext uri="{FF2B5EF4-FFF2-40B4-BE49-F238E27FC236}">
                    <a16:creationId xmlns:a16="http://schemas.microsoft.com/office/drawing/2014/main" id="{3F4B98A5-B8E3-4E33-8440-F698AC32C9BE}"/>
                  </a:ext>
                </a:extLst>
              </p:cNvPr>
              <p:cNvSpPr/>
              <p:nvPr/>
            </p:nvSpPr>
            <p:spPr bwMode="auto">
              <a:xfrm>
                <a:off x="4154" y="1726"/>
                <a:ext cx="11" cy="7"/>
              </a:xfrm>
              <a:custGeom>
                <a:gdLst>
                  <a:gd fmla="*/ 1 w 3" name="T0"/>
                  <a:gd fmla="*/ 0 h 2" name="T1"/>
                  <a:gd fmla="*/ 0 w 3" name="T2"/>
                  <a:gd fmla="*/ 0 h 2" name="T3"/>
                  <a:gd fmla="*/ 2 w 3" name="T4"/>
                  <a:gd fmla="*/ 2 h 2" name="T5"/>
                  <a:gd fmla="*/ 3 w 3" name="T6"/>
                  <a:gd fmla="*/ 1 h 2" name="T7"/>
                  <a:gd fmla="*/ 1 w 3" name="T8"/>
                  <a:gd fmla="*/ 0 h 2" name="T9"/>
                </a:gdLst>
                <a:cxnLst>
                  <a:cxn ang="0">
                    <a:pos x="T0" y="T1"/>
                  </a:cxn>
                  <a:cxn ang="0">
                    <a:pos x="T2" y="T3"/>
                  </a:cxn>
                  <a:cxn ang="0">
                    <a:pos x="T4" y="T5"/>
                  </a:cxn>
                  <a:cxn ang="0">
                    <a:pos x="T6" y="T7"/>
                  </a:cxn>
                  <a:cxn ang="0">
                    <a:pos x="T8" y="T9"/>
                  </a:cxn>
                </a:cxnLst>
                <a:rect b="b" l="0" r="r" t="0"/>
                <a:pathLst>
                  <a:path h="2" w="3">
                    <a:moveTo>
                      <a:pt x="1" y="0"/>
                    </a:moveTo>
                    <a:cubicBezTo>
                      <a:pt x="1" y="0"/>
                      <a:pt x="0" y="0"/>
                      <a:pt x="0" y="0"/>
                    </a:cubicBezTo>
                    <a:cubicBezTo>
                      <a:pt x="2" y="2"/>
                      <a:pt x="2" y="2"/>
                      <a:pt x="2" y="2"/>
                    </a:cubicBezTo>
                    <a:cubicBezTo>
                      <a:pt x="2" y="1"/>
                      <a:pt x="2" y="1"/>
                      <a:pt x="3" y="1"/>
                    </a:cubicBezTo>
                    <a:lnTo>
                      <a:pt x="1"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47" name="Freeform 840">
                <a:extLst>
                  <a:ext uri="{FF2B5EF4-FFF2-40B4-BE49-F238E27FC236}">
                    <a16:creationId xmlns:a16="http://schemas.microsoft.com/office/drawing/2014/main" id="{D2A4D022-34D8-45FE-B90D-32CF259DF6FA}"/>
                  </a:ext>
                </a:extLst>
              </p:cNvPr>
              <p:cNvSpPr/>
              <p:nvPr/>
            </p:nvSpPr>
            <p:spPr bwMode="auto">
              <a:xfrm>
                <a:off x="4154" y="1726"/>
                <a:ext cx="7" cy="7"/>
              </a:xfrm>
              <a:custGeom>
                <a:gdLst>
                  <a:gd fmla="*/ 0 w 2" name="T0"/>
                  <a:gd fmla="*/ 0 h 2" name="T1"/>
                  <a:gd fmla="*/ 0 w 2" name="T2"/>
                  <a:gd fmla="*/ 1 h 2" name="T3"/>
                  <a:gd fmla="*/ 1 w 2" name="T4"/>
                  <a:gd fmla="*/ 2 h 2" name="T5"/>
                  <a:gd fmla="*/ 2 w 2" name="T6"/>
                  <a:gd fmla="*/ 2 h 2" name="T7"/>
                  <a:gd fmla="*/ 0 w 2" name="T8"/>
                  <a:gd fmla="*/ 0 h 2" name="T9"/>
                </a:gdLst>
                <a:cxnLst>
                  <a:cxn ang="0">
                    <a:pos x="T0" y="T1"/>
                  </a:cxn>
                  <a:cxn ang="0">
                    <a:pos x="T2" y="T3"/>
                  </a:cxn>
                  <a:cxn ang="0">
                    <a:pos x="T4" y="T5"/>
                  </a:cxn>
                  <a:cxn ang="0">
                    <a:pos x="T6" y="T7"/>
                  </a:cxn>
                  <a:cxn ang="0">
                    <a:pos x="T8" y="T9"/>
                  </a:cxn>
                </a:cxnLst>
                <a:rect b="b" l="0" r="r" t="0"/>
                <a:pathLst>
                  <a:path h="2" w="2">
                    <a:moveTo>
                      <a:pt x="0" y="0"/>
                    </a:moveTo>
                    <a:cubicBezTo>
                      <a:pt x="0" y="1"/>
                      <a:pt x="0" y="1"/>
                      <a:pt x="0" y="1"/>
                    </a:cubicBezTo>
                    <a:cubicBezTo>
                      <a:pt x="1" y="2"/>
                      <a:pt x="1" y="2"/>
                      <a:pt x="1" y="2"/>
                    </a:cubicBezTo>
                    <a:cubicBezTo>
                      <a:pt x="2" y="2"/>
                      <a:pt x="2" y="2"/>
                      <a:pt x="2" y="2"/>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48" name="Freeform 841">
                <a:extLst>
                  <a:ext uri="{FF2B5EF4-FFF2-40B4-BE49-F238E27FC236}">
                    <a16:creationId xmlns:a16="http://schemas.microsoft.com/office/drawing/2014/main" id="{647EFDDD-A0FC-4390-BC55-0E270775D1C8}"/>
                  </a:ext>
                </a:extLst>
              </p:cNvPr>
              <p:cNvSpPr/>
              <p:nvPr/>
            </p:nvSpPr>
            <p:spPr bwMode="auto">
              <a:xfrm>
                <a:off x="4150" y="1729"/>
                <a:ext cx="8" cy="8"/>
              </a:xfrm>
              <a:custGeom>
                <a:gdLst>
                  <a:gd fmla="*/ 1 w 2" name="T0"/>
                  <a:gd fmla="*/ 0 h 2" name="T1"/>
                  <a:gd fmla="*/ 0 w 2" name="T2"/>
                  <a:gd fmla="*/ 1 h 2" name="T3"/>
                  <a:gd fmla="*/ 2 w 2" name="T4"/>
                  <a:gd fmla="*/ 2 h 2" name="T5"/>
                  <a:gd fmla="*/ 2 w 2" name="T6"/>
                  <a:gd fmla="*/ 1 h 2" name="T7"/>
                  <a:gd fmla="*/ 1 w 2" name="T8"/>
                  <a:gd fmla="*/ 0 h 2" name="T9"/>
                </a:gdLst>
                <a:cxnLst>
                  <a:cxn ang="0">
                    <a:pos x="T0" y="T1"/>
                  </a:cxn>
                  <a:cxn ang="0">
                    <a:pos x="T2" y="T3"/>
                  </a:cxn>
                  <a:cxn ang="0">
                    <a:pos x="T4" y="T5"/>
                  </a:cxn>
                  <a:cxn ang="0">
                    <a:pos x="T6" y="T7"/>
                  </a:cxn>
                  <a:cxn ang="0">
                    <a:pos x="T8" y="T9"/>
                  </a:cxn>
                </a:cxnLst>
                <a:rect b="b" l="0" r="r" t="0"/>
                <a:pathLst>
                  <a:path h="2" w="2">
                    <a:moveTo>
                      <a:pt x="1" y="0"/>
                    </a:moveTo>
                    <a:cubicBezTo>
                      <a:pt x="0" y="0"/>
                      <a:pt x="0" y="0"/>
                      <a:pt x="0" y="1"/>
                    </a:cubicBezTo>
                    <a:cubicBezTo>
                      <a:pt x="2" y="2"/>
                      <a:pt x="2" y="2"/>
                      <a:pt x="2" y="2"/>
                    </a:cubicBezTo>
                    <a:cubicBezTo>
                      <a:pt x="2" y="2"/>
                      <a:pt x="2" y="1"/>
                      <a:pt x="2" y="1"/>
                    </a:cubicBezTo>
                    <a:lnTo>
                      <a:pt x="1"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49" name="Freeform 842">
                <a:extLst>
                  <a:ext uri="{FF2B5EF4-FFF2-40B4-BE49-F238E27FC236}">
                    <a16:creationId xmlns:a16="http://schemas.microsoft.com/office/drawing/2014/main" id="{439FB12D-48A5-4FFD-AAB1-358D84105888}"/>
                  </a:ext>
                </a:extLst>
              </p:cNvPr>
              <p:cNvSpPr/>
              <p:nvPr/>
            </p:nvSpPr>
            <p:spPr bwMode="auto">
              <a:xfrm>
                <a:off x="4146" y="1733"/>
                <a:ext cx="12" cy="8"/>
              </a:xfrm>
              <a:custGeom>
                <a:gdLst>
                  <a:gd fmla="*/ 1 w 3" name="T0"/>
                  <a:gd fmla="*/ 0 h 2" name="T1"/>
                  <a:gd fmla="*/ 0 w 3" name="T2"/>
                  <a:gd fmla="*/ 0 h 2" name="T3"/>
                  <a:gd fmla="*/ 2 w 3" name="T4"/>
                  <a:gd fmla="*/ 2 h 2" name="T5"/>
                  <a:gd fmla="*/ 3 w 3" name="T6"/>
                  <a:gd fmla="*/ 1 h 2" name="T7"/>
                  <a:gd fmla="*/ 1 w 3" name="T8"/>
                  <a:gd fmla="*/ 0 h 2" name="T9"/>
                </a:gdLst>
                <a:cxnLst>
                  <a:cxn ang="0">
                    <a:pos x="T0" y="T1"/>
                  </a:cxn>
                  <a:cxn ang="0">
                    <a:pos x="T2" y="T3"/>
                  </a:cxn>
                  <a:cxn ang="0">
                    <a:pos x="T4" y="T5"/>
                  </a:cxn>
                  <a:cxn ang="0">
                    <a:pos x="T6" y="T7"/>
                  </a:cxn>
                  <a:cxn ang="0">
                    <a:pos x="T8" y="T9"/>
                  </a:cxn>
                </a:cxnLst>
                <a:rect b="b" l="0" r="r" t="0"/>
                <a:pathLst>
                  <a:path h="2" w="3">
                    <a:moveTo>
                      <a:pt x="1" y="0"/>
                    </a:moveTo>
                    <a:cubicBezTo>
                      <a:pt x="1" y="0"/>
                      <a:pt x="0" y="0"/>
                      <a:pt x="0" y="0"/>
                    </a:cubicBezTo>
                    <a:cubicBezTo>
                      <a:pt x="2" y="2"/>
                      <a:pt x="2" y="2"/>
                      <a:pt x="2" y="2"/>
                    </a:cubicBezTo>
                    <a:cubicBezTo>
                      <a:pt x="2" y="1"/>
                      <a:pt x="3" y="1"/>
                      <a:pt x="3" y="1"/>
                    </a:cubicBezTo>
                    <a:lnTo>
                      <a:pt x="1"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50" name="Freeform 843">
                <a:extLst>
                  <a:ext uri="{FF2B5EF4-FFF2-40B4-BE49-F238E27FC236}">
                    <a16:creationId xmlns:a16="http://schemas.microsoft.com/office/drawing/2014/main" id="{85B1F5D7-EAB6-48C2-8323-05D89EFA9598}"/>
                  </a:ext>
                </a:extLst>
              </p:cNvPr>
              <p:cNvSpPr/>
              <p:nvPr/>
            </p:nvSpPr>
            <p:spPr bwMode="auto">
              <a:xfrm>
                <a:off x="4143" y="1733"/>
                <a:ext cx="11" cy="15"/>
              </a:xfrm>
              <a:custGeom>
                <a:gdLst>
                  <a:gd fmla="*/ 1 w 3" name="T0"/>
                  <a:gd fmla="*/ 0 h 4" name="T1"/>
                  <a:gd fmla="*/ 0 w 3" name="T2"/>
                  <a:gd fmla="*/ 2 h 4" name="T3"/>
                  <a:gd fmla="*/ 2 w 3" name="T4"/>
                  <a:gd fmla="*/ 4 h 4" name="T5"/>
                  <a:gd fmla="*/ 3 w 3" name="T6"/>
                  <a:gd fmla="*/ 2 h 4" name="T7"/>
                  <a:gd fmla="*/ 1 w 3" name="T8"/>
                  <a:gd fmla="*/ 0 h 4" name="T9"/>
                </a:gdLst>
                <a:cxnLst>
                  <a:cxn ang="0">
                    <a:pos x="T0" y="T1"/>
                  </a:cxn>
                  <a:cxn ang="0">
                    <a:pos x="T2" y="T3"/>
                  </a:cxn>
                  <a:cxn ang="0">
                    <a:pos x="T4" y="T5"/>
                  </a:cxn>
                  <a:cxn ang="0">
                    <a:pos x="T6" y="T7"/>
                  </a:cxn>
                  <a:cxn ang="0">
                    <a:pos x="T8" y="T9"/>
                  </a:cxn>
                </a:cxnLst>
                <a:rect b="b" l="0" r="r" t="0"/>
                <a:pathLst>
                  <a:path h="4" w="3">
                    <a:moveTo>
                      <a:pt x="1" y="0"/>
                    </a:moveTo>
                    <a:cubicBezTo>
                      <a:pt x="1" y="1"/>
                      <a:pt x="0" y="2"/>
                      <a:pt x="0" y="2"/>
                    </a:cubicBezTo>
                    <a:cubicBezTo>
                      <a:pt x="2" y="4"/>
                      <a:pt x="2" y="4"/>
                      <a:pt x="2" y="4"/>
                    </a:cubicBezTo>
                    <a:cubicBezTo>
                      <a:pt x="2" y="3"/>
                      <a:pt x="2" y="2"/>
                      <a:pt x="3" y="2"/>
                    </a:cubicBezTo>
                    <a:lnTo>
                      <a:pt x="1"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51" name="Freeform 844">
                <a:extLst>
                  <a:ext uri="{FF2B5EF4-FFF2-40B4-BE49-F238E27FC236}">
                    <a16:creationId xmlns:a16="http://schemas.microsoft.com/office/drawing/2014/main" id="{D4FF8C78-39F1-476B-BDBE-95B767B7EC02}"/>
                  </a:ext>
                </a:extLst>
              </p:cNvPr>
              <p:cNvSpPr/>
              <p:nvPr/>
            </p:nvSpPr>
            <p:spPr bwMode="auto">
              <a:xfrm>
                <a:off x="4139" y="1741"/>
                <a:ext cx="11" cy="11"/>
              </a:xfrm>
              <a:custGeom>
                <a:gdLst>
                  <a:gd fmla="*/ 1 w 3" name="T0"/>
                  <a:gd fmla="*/ 0 h 3" name="T1"/>
                  <a:gd fmla="*/ 0 w 3" name="T2"/>
                  <a:gd fmla="*/ 1 h 3" name="T3"/>
                  <a:gd fmla="*/ 2 w 3" name="T4"/>
                  <a:gd fmla="*/ 3 h 3" name="T5"/>
                  <a:gd fmla="*/ 3 w 3" name="T6"/>
                  <a:gd fmla="*/ 2 h 3" name="T7"/>
                  <a:gd fmla="*/ 1 w 3" name="T8"/>
                  <a:gd fmla="*/ 0 h 3" name="T9"/>
                </a:gdLst>
                <a:cxnLst>
                  <a:cxn ang="0">
                    <a:pos x="T0" y="T1"/>
                  </a:cxn>
                  <a:cxn ang="0">
                    <a:pos x="T2" y="T3"/>
                  </a:cxn>
                  <a:cxn ang="0">
                    <a:pos x="T4" y="T5"/>
                  </a:cxn>
                  <a:cxn ang="0">
                    <a:pos x="T6" y="T7"/>
                  </a:cxn>
                  <a:cxn ang="0">
                    <a:pos x="T8" y="T9"/>
                  </a:cxn>
                </a:cxnLst>
                <a:rect b="b" l="0" r="r" t="0"/>
                <a:pathLst>
                  <a:path h="3" w="3">
                    <a:moveTo>
                      <a:pt x="1" y="0"/>
                    </a:moveTo>
                    <a:cubicBezTo>
                      <a:pt x="1" y="1"/>
                      <a:pt x="0" y="1"/>
                      <a:pt x="0" y="1"/>
                    </a:cubicBezTo>
                    <a:cubicBezTo>
                      <a:pt x="2" y="3"/>
                      <a:pt x="2" y="3"/>
                      <a:pt x="2" y="3"/>
                    </a:cubicBezTo>
                    <a:cubicBezTo>
                      <a:pt x="2" y="2"/>
                      <a:pt x="2" y="2"/>
                      <a:pt x="3" y="2"/>
                    </a:cubicBezTo>
                    <a:lnTo>
                      <a:pt x="1"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52" name="Freeform 845">
                <a:extLst>
                  <a:ext uri="{FF2B5EF4-FFF2-40B4-BE49-F238E27FC236}">
                    <a16:creationId xmlns:a16="http://schemas.microsoft.com/office/drawing/2014/main" id="{3EB7F7B9-5532-4959-BAA8-0B2AC42A4C7F}"/>
                  </a:ext>
                </a:extLst>
              </p:cNvPr>
              <p:cNvSpPr/>
              <p:nvPr/>
            </p:nvSpPr>
            <p:spPr bwMode="auto">
              <a:xfrm>
                <a:off x="4139" y="1744"/>
                <a:ext cx="7" cy="8"/>
              </a:xfrm>
              <a:custGeom>
                <a:gdLst>
                  <a:gd fmla="*/ 0 w 2" name="T0"/>
                  <a:gd fmla="*/ 0 h 2" name="T1"/>
                  <a:gd fmla="*/ 0 w 2" name="T2"/>
                  <a:gd fmla="*/ 1 h 2" name="T3"/>
                  <a:gd fmla="*/ 2 w 2" name="T4"/>
                  <a:gd fmla="*/ 2 h 2" name="T5"/>
                  <a:gd fmla="*/ 2 w 2" name="T6"/>
                  <a:gd fmla="*/ 2 h 2" name="T7"/>
                  <a:gd fmla="*/ 0 w 2" name="T8"/>
                  <a:gd fmla="*/ 0 h 2" name="T9"/>
                </a:gdLst>
                <a:cxnLst>
                  <a:cxn ang="0">
                    <a:pos x="T0" y="T1"/>
                  </a:cxn>
                  <a:cxn ang="0">
                    <a:pos x="T2" y="T3"/>
                  </a:cxn>
                  <a:cxn ang="0">
                    <a:pos x="T4" y="T5"/>
                  </a:cxn>
                  <a:cxn ang="0">
                    <a:pos x="T6" y="T7"/>
                  </a:cxn>
                  <a:cxn ang="0">
                    <a:pos x="T8" y="T9"/>
                  </a:cxn>
                </a:cxnLst>
                <a:rect b="b" l="0" r="r" t="0"/>
                <a:pathLst>
                  <a:path h="2" w="2">
                    <a:moveTo>
                      <a:pt x="0" y="0"/>
                    </a:moveTo>
                    <a:cubicBezTo>
                      <a:pt x="0" y="1"/>
                      <a:pt x="0" y="1"/>
                      <a:pt x="0" y="1"/>
                    </a:cubicBezTo>
                    <a:cubicBezTo>
                      <a:pt x="2" y="2"/>
                      <a:pt x="2" y="2"/>
                      <a:pt x="2" y="2"/>
                    </a:cubicBezTo>
                    <a:cubicBezTo>
                      <a:pt x="2" y="2"/>
                      <a:pt x="2" y="2"/>
                      <a:pt x="2" y="2"/>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53" name="Freeform 846">
                <a:extLst>
                  <a:ext uri="{FF2B5EF4-FFF2-40B4-BE49-F238E27FC236}">
                    <a16:creationId xmlns:a16="http://schemas.microsoft.com/office/drawing/2014/main" id="{F75C5B38-D9F8-4DF1-8B53-A5642FD6E659}"/>
                  </a:ext>
                </a:extLst>
              </p:cNvPr>
              <p:cNvSpPr/>
              <p:nvPr/>
            </p:nvSpPr>
            <p:spPr bwMode="auto">
              <a:xfrm>
                <a:off x="4135" y="1748"/>
                <a:ext cx="11" cy="8"/>
              </a:xfrm>
              <a:custGeom>
                <a:gdLst>
                  <a:gd fmla="*/ 1 w 3" name="T0"/>
                  <a:gd fmla="*/ 0 h 2" name="T1"/>
                  <a:gd fmla="*/ 0 w 3" name="T2"/>
                  <a:gd fmla="*/ 1 h 2" name="T3"/>
                  <a:gd fmla="*/ 2 w 3" name="T4"/>
                  <a:gd fmla="*/ 2 h 2" name="T5"/>
                  <a:gd fmla="*/ 3 w 3" name="T6"/>
                  <a:gd fmla="*/ 1 h 2" name="T7"/>
                  <a:gd fmla="*/ 1 w 3" name="T8"/>
                  <a:gd fmla="*/ 0 h 2" name="T9"/>
                </a:gdLst>
                <a:cxnLst>
                  <a:cxn ang="0">
                    <a:pos x="T0" y="T1"/>
                  </a:cxn>
                  <a:cxn ang="0">
                    <a:pos x="T2" y="T3"/>
                  </a:cxn>
                  <a:cxn ang="0">
                    <a:pos x="T4" y="T5"/>
                  </a:cxn>
                  <a:cxn ang="0">
                    <a:pos x="T6" y="T7"/>
                  </a:cxn>
                  <a:cxn ang="0">
                    <a:pos x="T8" y="T9"/>
                  </a:cxn>
                </a:cxnLst>
                <a:rect b="b" l="0" r="r" t="0"/>
                <a:pathLst>
                  <a:path h="2" w="3">
                    <a:moveTo>
                      <a:pt x="1" y="0"/>
                    </a:moveTo>
                    <a:cubicBezTo>
                      <a:pt x="1" y="0"/>
                      <a:pt x="1" y="1"/>
                      <a:pt x="0" y="1"/>
                    </a:cubicBezTo>
                    <a:cubicBezTo>
                      <a:pt x="2" y="2"/>
                      <a:pt x="2" y="2"/>
                      <a:pt x="2" y="2"/>
                    </a:cubicBezTo>
                    <a:cubicBezTo>
                      <a:pt x="2" y="2"/>
                      <a:pt x="3" y="2"/>
                      <a:pt x="3" y="1"/>
                    </a:cubicBezTo>
                    <a:lnTo>
                      <a:pt x="1"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54" name="Freeform 847">
                <a:extLst>
                  <a:ext uri="{FF2B5EF4-FFF2-40B4-BE49-F238E27FC236}">
                    <a16:creationId xmlns:a16="http://schemas.microsoft.com/office/drawing/2014/main" id="{29FB372F-483B-4084-B599-4D866265319A}"/>
                  </a:ext>
                </a:extLst>
              </p:cNvPr>
              <p:cNvSpPr/>
              <p:nvPr/>
            </p:nvSpPr>
            <p:spPr bwMode="auto">
              <a:xfrm>
                <a:off x="4135" y="1752"/>
                <a:ext cx="8" cy="7"/>
              </a:xfrm>
              <a:custGeom>
                <a:gdLst>
                  <a:gd fmla="*/ 0 w 2" name="T0"/>
                  <a:gd fmla="*/ 0 h 2" name="T1"/>
                  <a:gd fmla="*/ 0 w 2" name="T2"/>
                  <a:gd fmla="*/ 0 h 2" name="T3"/>
                  <a:gd fmla="*/ 2 w 2" name="T4"/>
                  <a:gd fmla="*/ 2 h 2" name="T5"/>
                  <a:gd fmla="*/ 2 w 2" name="T6"/>
                  <a:gd fmla="*/ 1 h 2" name="T7"/>
                  <a:gd fmla="*/ 0 w 2" name="T8"/>
                  <a:gd fmla="*/ 0 h 2" name="T9"/>
                </a:gdLst>
                <a:cxnLst>
                  <a:cxn ang="0">
                    <a:pos x="T0" y="T1"/>
                  </a:cxn>
                  <a:cxn ang="0">
                    <a:pos x="T2" y="T3"/>
                  </a:cxn>
                  <a:cxn ang="0">
                    <a:pos x="T4" y="T5"/>
                  </a:cxn>
                  <a:cxn ang="0">
                    <a:pos x="T6" y="T7"/>
                  </a:cxn>
                  <a:cxn ang="0">
                    <a:pos x="T8" y="T9"/>
                  </a:cxn>
                </a:cxnLst>
                <a:rect b="b" l="0" r="r" t="0"/>
                <a:pathLst>
                  <a:path h="2" w="2">
                    <a:moveTo>
                      <a:pt x="0" y="0"/>
                    </a:moveTo>
                    <a:cubicBezTo>
                      <a:pt x="0" y="0"/>
                      <a:pt x="0" y="0"/>
                      <a:pt x="0" y="0"/>
                    </a:cubicBezTo>
                    <a:cubicBezTo>
                      <a:pt x="2" y="2"/>
                      <a:pt x="2" y="2"/>
                      <a:pt x="2" y="2"/>
                    </a:cubicBezTo>
                    <a:cubicBezTo>
                      <a:pt x="2" y="2"/>
                      <a:pt x="2" y="1"/>
                      <a:pt x="2" y="1"/>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55" name="Freeform 848">
                <a:extLst>
                  <a:ext uri="{FF2B5EF4-FFF2-40B4-BE49-F238E27FC236}">
                    <a16:creationId xmlns:a16="http://schemas.microsoft.com/office/drawing/2014/main" id="{79D9B43B-DEA7-47B4-BF9A-F42D7394F88D}"/>
                  </a:ext>
                </a:extLst>
              </p:cNvPr>
              <p:cNvSpPr/>
              <p:nvPr/>
            </p:nvSpPr>
            <p:spPr bwMode="auto">
              <a:xfrm>
                <a:off x="4135" y="1752"/>
                <a:ext cx="8" cy="7"/>
              </a:xfrm>
              <a:custGeom>
                <a:gdLst>
                  <a:gd fmla="*/ 0 w 2" name="T0"/>
                  <a:gd fmla="*/ 0 h 2" name="T1"/>
                  <a:gd fmla="*/ 0 w 2" name="T2"/>
                  <a:gd fmla="*/ 1 h 2" name="T3"/>
                  <a:gd fmla="*/ 2 w 2" name="T4"/>
                  <a:gd fmla="*/ 2 h 2" name="T5"/>
                  <a:gd fmla="*/ 2 w 2" name="T6"/>
                  <a:gd fmla="*/ 2 h 2" name="T7"/>
                  <a:gd fmla="*/ 0 w 2" name="T8"/>
                  <a:gd fmla="*/ 0 h 2" name="T9"/>
                </a:gdLst>
                <a:cxnLst>
                  <a:cxn ang="0">
                    <a:pos x="T0" y="T1"/>
                  </a:cxn>
                  <a:cxn ang="0">
                    <a:pos x="T2" y="T3"/>
                  </a:cxn>
                  <a:cxn ang="0">
                    <a:pos x="T4" y="T5"/>
                  </a:cxn>
                  <a:cxn ang="0">
                    <a:pos x="T6" y="T7"/>
                  </a:cxn>
                  <a:cxn ang="0">
                    <a:pos x="T8" y="T9"/>
                  </a:cxn>
                </a:cxnLst>
                <a:rect b="b" l="0" r="r" t="0"/>
                <a:pathLst>
                  <a:path h="2" w="2">
                    <a:moveTo>
                      <a:pt x="0" y="0"/>
                    </a:moveTo>
                    <a:cubicBezTo>
                      <a:pt x="0" y="1"/>
                      <a:pt x="0" y="1"/>
                      <a:pt x="0" y="1"/>
                    </a:cubicBezTo>
                    <a:cubicBezTo>
                      <a:pt x="2" y="2"/>
                      <a:pt x="2" y="2"/>
                      <a:pt x="2" y="2"/>
                    </a:cubicBezTo>
                    <a:cubicBezTo>
                      <a:pt x="2" y="2"/>
                      <a:pt x="2" y="2"/>
                      <a:pt x="2" y="2"/>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56" name="Freeform 849">
                <a:extLst>
                  <a:ext uri="{FF2B5EF4-FFF2-40B4-BE49-F238E27FC236}">
                    <a16:creationId xmlns:a16="http://schemas.microsoft.com/office/drawing/2014/main" id="{AC49654D-43EC-44B9-8848-EC2B2CC79F2F}"/>
                  </a:ext>
                </a:extLst>
              </p:cNvPr>
              <p:cNvSpPr/>
              <p:nvPr/>
            </p:nvSpPr>
            <p:spPr bwMode="auto">
              <a:xfrm>
                <a:off x="4135" y="1756"/>
                <a:ext cx="8" cy="7"/>
              </a:xfrm>
              <a:custGeom>
                <a:gdLst>
                  <a:gd fmla="*/ 0 w 2" name="T0"/>
                  <a:gd fmla="*/ 0 h 2" name="T1"/>
                  <a:gd fmla="*/ 0 w 2" name="T2"/>
                  <a:gd fmla="*/ 1 h 2" name="T3"/>
                  <a:gd fmla="*/ 2 w 2" name="T4"/>
                  <a:gd fmla="*/ 2 h 2" name="T5"/>
                  <a:gd fmla="*/ 2 w 2" name="T6"/>
                  <a:gd fmla="*/ 1 h 2" name="T7"/>
                  <a:gd fmla="*/ 0 w 2" name="T8"/>
                  <a:gd fmla="*/ 0 h 2" name="T9"/>
                </a:gdLst>
                <a:cxnLst>
                  <a:cxn ang="0">
                    <a:pos x="T0" y="T1"/>
                  </a:cxn>
                  <a:cxn ang="0">
                    <a:pos x="T2" y="T3"/>
                  </a:cxn>
                  <a:cxn ang="0">
                    <a:pos x="T4" y="T5"/>
                  </a:cxn>
                  <a:cxn ang="0">
                    <a:pos x="T6" y="T7"/>
                  </a:cxn>
                  <a:cxn ang="0">
                    <a:pos x="T8" y="T9"/>
                  </a:cxn>
                </a:cxnLst>
                <a:rect b="b" l="0" r="r" t="0"/>
                <a:pathLst>
                  <a:path h="2" w="2">
                    <a:moveTo>
                      <a:pt x="0" y="0"/>
                    </a:moveTo>
                    <a:cubicBezTo>
                      <a:pt x="0" y="0"/>
                      <a:pt x="0" y="0"/>
                      <a:pt x="0" y="1"/>
                    </a:cubicBezTo>
                    <a:cubicBezTo>
                      <a:pt x="2" y="2"/>
                      <a:pt x="2" y="2"/>
                      <a:pt x="2" y="2"/>
                    </a:cubicBezTo>
                    <a:cubicBezTo>
                      <a:pt x="2" y="2"/>
                      <a:pt x="2" y="2"/>
                      <a:pt x="2" y="1"/>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57" name="Freeform 850">
                <a:extLst>
                  <a:ext uri="{FF2B5EF4-FFF2-40B4-BE49-F238E27FC236}">
                    <a16:creationId xmlns:a16="http://schemas.microsoft.com/office/drawing/2014/main" id="{8809E965-9700-4526-8BA9-4DDD05FCBF43}"/>
                  </a:ext>
                </a:extLst>
              </p:cNvPr>
              <p:cNvSpPr/>
              <p:nvPr/>
            </p:nvSpPr>
            <p:spPr bwMode="auto">
              <a:xfrm>
                <a:off x="4135" y="1759"/>
                <a:ext cx="8" cy="4"/>
              </a:xfrm>
              <a:custGeom>
                <a:gdLst>
                  <a:gd fmla="*/ 0 w 2" name="T0"/>
                  <a:gd fmla="*/ 0 h 1" name="T1"/>
                  <a:gd fmla="*/ 0 w 2" name="T2"/>
                  <a:gd fmla="*/ 0 h 1" name="T3"/>
                  <a:gd fmla="*/ 1 w 2" name="T4"/>
                  <a:gd fmla="*/ 1 h 1" name="T5"/>
                  <a:gd fmla="*/ 2 w 2" name="T6"/>
                  <a:gd fmla="*/ 1 h 1" name="T7"/>
                  <a:gd fmla="*/ 0 w 2" name="T8"/>
                  <a:gd fmla="*/ 0 h 1" name="T9"/>
                </a:gdLst>
                <a:cxnLst>
                  <a:cxn ang="0">
                    <a:pos x="T0" y="T1"/>
                  </a:cxn>
                  <a:cxn ang="0">
                    <a:pos x="T2" y="T3"/>
                  </a:cxn>
                  <a:cxn ang="0">
                    <a:pos x="T4" y="T5"/>
                  </a:cxn>
                  <a:cxn ang="0">
                    <a:pos x="T6" y="T7"/>
                  </a:cxn>
                  <a:cxn ang="0">
                    <a:pos x="T8" y="T9"/>
                  </a:cxn>
                </a:cxnLst>
                <a:rect b="b" l="0" r="r" t="0"/>
                <a:pathLst>
                  <a:path h="1" w="2">
                    <a:moveTo>
                      <a:pt x="0" y="0"/>
                    </a:moveTo>
                    <a:cubicBezTo>
                      <a:pt x="0" y="0"/>
                      <a:pt x="0" y="0"/>
                      <a:pt x="0" y="0"/>
                    </a:cubicBezTo>
                    <a:cubicBezTo>
                      <a:pt x="1" y="1"/>
                      <a:pt x="1" y="1"/>
                      <a:pt x="1" y="1"/>
                    </a:cubicBezTo>
                    <a:cubicBezTo>
                      <a:pt x="2" y="1"/>
                      <a:pt x="2" y="1"/>
                      <a:pt x="2" y="1"/>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58" name="Freeform 851">
                <a:extLst>
                  <a:ext uri="{FF2B5EF4-FFF2-40B4-BE49-F238E27FC236}">
                    <a16:creationId xmlns:a16="http://schemas.microsoft.com/office/drawing/2014/main" id="{C6A49B1C-3EB8-4D2A-B6DE-DF3BC6F9135D}"/>
                  </a:ext>
                </a:extLst>
              </p:cNvPr>
              <p:cNvSpPr/>
              <p:nvPr/>
            </p:nvSpPr>
            <p:spPr bwMode="auto">
              <a:xfrm>
                <a:off x="4131" y="1759"/>
                <a:ext cx="8" cy="8"/>
              </a:xfrm>
              <a:custGeom>
                <a:gdLst>
                  <a:gd fmla="*/ 1 w 2" name="T0"/>
                  <a:gd fmla="*/ 0 h 2" name="T1"/>
                  <a:gd fmla="*/ 0 w 2" name="T2"/>
                  <a:gd fmla="*/ 1 h 2" name="T3"/>
                  <a:gd fmla="*/ 2 w 2" name="T4"/>
                  <a:gd fmla="*/ 2 h 2" name="T5"/>
                  <a:gd fmla="*/ 2 w 2" name="T6"/>
                  <a:gd fmla="*/ 1 h 2" name="T7"/>
                  <a:gd fmla="*/ 1 w 2" name="T8"/>
                  <a:gd fmla="*/ 0 h 2" name="T9"/>
                </a:gdLst>
                <a:cxnLst>
                  <a:cxn ang="0">
                    <a:pos x="T0" y="T1"/>
                  </a:cxn>
                  <a:cxn ang="0">
                    <a:pos x="T2" y="T3"/>
                  </a:cxn>
                  <a:cxn ang="0">
                    <a:pos x="T4" y="T5"/>
                  </a:cxn>
                  <a:cxn ang="0">
                    <a:pos x="T6" y="T7"/>
                  </a:cxn>
                  <a:cxn ang="0">
                    <a:pos x="T8" y="T9"/>
                  </a:cxn>
                </a:cxnLst>
                <a:rect b="b" l="0" r="r" t="0"/>
                <a:pathLst>
                  <a:path h="2" w="2">
                    <a:moveTo>
                      <a:pt x="1" y="0"/>
                    </a:moveTo>
                    <a:cubicBezTo>
                      <a:pt x="1" y="0"/>
                      <a:pt x="1" y="1"/>
                      <a:pt x="0" y="1"/>
                    </a:cubicBezTo>
                    <a:cubicBezTo>
                      <a:pt x="2" y="2"/>
                      <a:pt x="2" y="2"/>
                      <a:pt x="2" y="2"/>
                    </a:cubicBezTo>
                    <a:cubicBezTo>
                      <a:pt x="2" y="2"/>
                      <a:pt x="2" y="2"/>
                      <a:pt x="2" y="1"/>
                    </a:cubicBezTo>
                    <a:lnTo>
                      <a:pt x="1"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59" name="Freeform 852">
                <a:extLst>
                  <a:ext uri="{FF2B5EF4-FFF2-40B4-BE49-F238E27FC236}">
                    <a16:creationId xmlns:a16="http://schemas.microsoft.com/office/drawing/2014/main" id="{25BBCD1D-62CF-4035-A733-36B7CBF3DE0B}"/>
                  </a:ext>
                </a:extLst>
              </p:cNvPr>
              <p:cNvSpPr/>
              <p:nvPr/>
            </p:nvSpPr>
            <p:spPr bwMode="auto">
              <a:xfrm>
                <a:off x="4131" y="1763"/>
                <a:ext cx="8" cy="4"/>
              </a:xfrm>
              <a:custGeom>
                <a:gdLst>
                  <a:gd fmla="*/ 0 w 2" name="T0"/>
                  <a:gd fmla="*/ 0 h 1" name="T1"/>
                  <a:gd fmla="*/ 0 w 2" name="T2"/>
                  <a:gd fmla="*/ 0 h 1" name="T3"/>
                  <a:gd fmla="*/ 2 w 2" name="T4"/>
                  <a:gd fmla="*/ 1 h 1" name="T5"/>
                  <a:gd fmla="*/ 2 w 2" name="T6"/>
                  <a:gd fmla="*/ 1 h 1" name="T7"/>
                  <a:gd fmla="*/ 0 w 2" name="T8"/>
                  <a:gd fmla="*/ 0 h 1" name="T9"/>
                </a:gdLst>
                <a:cxnLst>
                  <a:cxn ang="0">
                    <a:pos x="T0" y="T1"/>
                  </a:cxn>
                  <a:cxn ang="0">
                    <a:pos x="T2" y="T3"/>
                  </a:cxn>
                  <a:cxn ang="0">
                    <a:pos x="T4" y="T5"/>
                  </a:cxn>
                  <a:cxn ang="0">
                    <a:pos x="T6" y="T7"/>
                  </a:cxn>
                  <a:cxn ang="0">
                    <a:pos x="T8" y="T9"/>
                  </a:cxn>
                </a:cxnLst>
                <a:rect b="b" l="0" r="r" t="0"/>
                <a:pathLst>
                  <a:path h="1" w="2">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60" name="Freeform 853">
                <a:extLst>
                  <a:ext uri="{FF2B5EF4-FFF2-40B4-BE49-F238E27FC236}">
                    <a16:creationId xmlns:a16="http://schemas.microsoft.com/office/drawing/2014/main" id="{FDD8E072-0D19-45AC-A4C9-43EF36AEA3E6}"/>
                  </a:ext>
                </a:extLst>
              </p:cNvPr>
              <p:cNvSpPr/>
              <p:nvPr/>
            </p:nvSpPr>
            <p:spPr bwMode="auto">
              <a:xfrm>
                <a:off x="4131" y="1763"/>
                <a:ext cx="8" cy="8"/>
              </a:xfrm>
              <a:custGeom>
                <a:gdLst>
                  <a:gd fmla="*/ 0 w 2" name="T0"/>
                  <a:gd fmla="*/ 0 h 2" name="T1"/>
                  <a:gd fmla="*/ 0 w 2" name="T2"/>
                  <a:gd fmla="*/ 1 h 2" name="T3"/>
                  <a:gd fmla="*/ 2 w 2" name="T4"/>
                  <a:gd fmla="*/ 2 h 2" name="T5"/>
                  <a:gd fmla="*/ 2 w 2" name="T6"/>
                  <a:gd fmla="*/ 1 h 2" name="T7"/>
                  <a:gd fmla="*/ 0 w 2" name="T8"/>
                  <a:gd fmla="*/ 0 h 2" name="T9"/>
                </a:gdLst>
                <a:cxnLst>
                  <a:cxn ang="0">
                    <a:pos x="T0" y="T1"/>
                  </a:cxn>
                  <a:cxn ang="0">
                    <a:pos x="T2" y="T3"/>
                  </a:cxn>
                  <a:cxn ang="0">
                    <a:pos x="T4" y="T5"/>
                  </a:cxn>
                  <a:cxn ang="0">
                    <a:pos x="T6" y="T7"/>
                  </a:cxn>
                  <a:cxn ang="0">
                    <a:pos x="T8" y="T9"/>
                  </a:cxn>
                </a:cxnLst>
                <a:rect b="b" l="0" r="r" t="0"/>
                <a:pathLst>
                  <a:path h="2" w="2">
                    <a:moveTo>
                      <a:pt x="0" y="0"/>
                    </a:moveTo>
                    <a:cubicBezTo>
                      <a:pt x="0" y="0"/>
                      <a:pt x="0" y="1"/>
                      <a:pt x="0" y="1"/>
                    </a:cubicBezTo>
                    <a:cubicBezTo>
                      <a:pt x="2" y="2"/>
                      <a:pt x="2" y="2"/>
                      <a:pt x="2" y="2"/>
                    </a:cubicBezTo>
                    <a:cubicBezTo>
                      <a:pt x="2" y="2"/>
                      <a:pt x="2" y="2"/>
                      <a:pt x="2" y="1"/>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61" name="Freeform 854">
                <a:extLst>
                  <a:ext uri="{FF2B5EF4-FFF2-40B4-BE49-F238E27FC236}">
                    <a16:creationId xmlns:a16="http://schemas.microsoft.com/office/drawing/2014/main" id="{3BD04C42-D941-4F3B-9EA0-DEC962E8223C}"/>
                  </a:ext>
                </a:extLst>
              </p:cNvPr>
              <p:cNvSpPr/>
              <p:nvPr/>
            </p:nvSpPr>
            <p:spPr bwMode="auto">
              <a:xfrm>
                <a:off x="4131" y="1767"/>
                <a:ext cx="8" cy="4"/>
              </a:xfrm>
              <a:custGeom>
                <a:gdLst>
                  <a:gd fmla="*/ 0 w 2" name="T0"/>
                  <a:gd fmla="*/ 0 h 1" name="T1"/>
                  <a:gd fmla="*/ 0 w 2" name="T2"/>
                  <a:gd fmla="*/ 0 h 1" name="T3"/>
                  <a:gd fmla="*/ 2 w 2" name="T4"/>
                  <a:gd fmla="*/ 1 h 1" name="T5"/>
                  <a:gd fmla="*/ 2 w 2" name="T6"/>
                  <a:gd fmla="*/ 1 h 1" name="T7"/>
                  <a:gd fmla="*/ 0 w 2" name="T8"/>
                  <a:gd fmla="*/ 0 h 1" name="T9"/>
                </a:gdLst>
                <a:cxnLst>
                  <a:cxn ang="0">
                    <a:pos x="T0" y="T1"/>
                  </a:cxn>
                  <a:cxn ang="0">
                    <a:pos x="T2" y="T3"/>
                  </a:cxn>
                  <a:cxn ang="0">
                    <a:pos x="T4" y="T5"/>
                  </a:cxn>
                  <a:cxn ang="0">
                    <a:pos x="T6" y="T7"/>
                  </a:cxn>
                  <a:cxn ang="0">
                    <a:pos x="T8" y="T9"/>
                  </a:cxn>
                </a:cxnLst>
                <a:rect b="b" l="0" r="r" t="0"/>
                <a:pathLst>
                  <a:path h="1" w="2">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62" name="Freeform 855">
                <a:extLst>
                  <a:ext uri="{FF2B5EF4-FFF2-40B4-BE49-F238E27FC236}">
                    <a16:creationId xmlns:a16="http://schemas.microsoft.com/office/drawing/2014/main" id="{C1CB21B4-AA19-4FFC-9E4F-DC9C05121398}"/>
                  </a:ext>
                </a:extLst>
              </p:cNvPr>
              <p:cNvSpPr/>
              <p:nvPr/>
            </p:nvSpPr>
            <p:spPr bwMode="auto">
              <a:xfrm>
                <a:off x="4131" y="1767"/>
                <a:ext cx="8" cy="8"/>
              </a:xfrm>
              <a:custGeom>
                <a:gdLst>
                  <a:gd fmla="*/ 0 w 2" name="T0"/>
                  <a:gd fmla="*/ 0 h 2" name="T1"/>
                  <a:gd fmla="*/ 0 w 2" name="T2"/>
                  <a:gd fmla="*/ 1 h 2" name="T3"/>
                  <a:gd fmla="*/ 2 w 2" name="T4"/>
                  <a:gd fmla="*/ 2 h 2" name="T5"/>
                  <a:gd fmla="*/ 2 w 2" name="T6"/>
                  <a:gd fmla="*/ 1 h 2" name="T7"/>
                  <a:gd fmla="*/ 0 w 2" name="T8"/>
                  <a:gd fmla="*/ 0 h 2" name="T9"/>
                </a:gdLst>
                <a:cxnLst>
                  <a:cxn ang="0">
                    <a:pos x="T0" y="T1"/>
                  </a:cxn>
                  <a:cxn ang="0">
                    <a:pos x="T2" y="T3"/>
                  </a:cxn>
                  <a:cxn ang="0">
                    <a:pos x="T4" y="T5"/>
                  </a:cxn>
                  <a:cxn ang="0">
                    <a:pos x="T6" y="T7"/>
                  </a:cxn>
                  <a:cxn ang="0">
                    <a:pos x="T8" y="T9"/>
                  </a:cxn>
                </a:cxnLst>
                <a:rect b="b" l="0" r="r" t="0"/>
                <a:pathLst>
                  <a:path h="2" w="2">
                    <a:moveTo>
                      <a:pt x="0" y="0"/>
                    </a:moveTo>
                    <a:cubicBezTo>
                      <a:pt x="0" y="0"/>
                      <a:pt x="0" y="0"/>
                      <a:pt x="0" y="1"/>
                    </a:cubicBezTo>
                    <a:cubicBezTo>
                      <a:pt x="2" y="2"/>
                      <a:pt x="2" y="2"/>
                      <a:pt x="2" y="2"/>
                    </a:cubicBezTo>
                    <a:cubicBezTo>
                      <a:pt x="2" y="2"/>
                      <a:pt x="2" y="2"/>
                      <a:pt x="2" y="1"/>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63" name="Freeform 856">
                <a:extLst>
                  <a:ext uri="{FF2B5EF4-FFF2-40B4-BE49-F238E27FC236}">
                    <a16:creationId xmlns:a16="http://schemas.microsoft.com/office/drawing/2014/main" id="{6FCA58C4-D282-4F50-8AD4-D0F659BFBEA1}"/>
                  </a:ext>
                </a:extLst>
              </p:cNvPr>
              <p:cNvSpPr/>
              <p:nvPr/>
            </p:nvSpPr>
            <p:spPr bwMode="auto">
              <a:xfrm>
                <a:off x="4131" y="1771"/>
                <a:ext cx="8" cy="4"/>
              </a:xfrm>
              <a:custGeom>
                <a:gdLst>
                  <a:gd fmla="*/ 0 w 2" name="T0"/>
                  <a:gd fmla="*/ 0 h 1" name="T1"/>
                  <a:gd fmla="*/ 0 w 2" name="T2"/>
                  <a:gd fmla="*/ 0 h 1" name="T3"/>
                  <a:gd fmla="*/ 2 w 2" name="T4"/>
                  <a:gd fmla="*/ 1 h 1" name="T5"/>
                  <a:gd fmla="*/ 2 w 2" name="T6"/>
                  <a:gd fmla="*/ 1 h 1" name="T7"/>
                  <a:gd fmla="*/ 0 w 2" name="T8"/>
                  <a:gd fmla="*/ 0 h 1" name="T9"/>
                </a:gdLst>
                <a:cxnLst>
                  <a:cxn ang="0">
                    <a:pos x="T0" y="T1"/>
                  </a:cxn>
                  <a:cxn ang="0">
                    <a:pos x="T2" y="T3"/>
                  </a:cxn>
                  <a:cxn ang="0">
                    <a:pos x="T4" y="T5"/>
                  </a:cxn>
                  <a:cxn ang="0">
                    <a:pos x="T6" y="T7"/>
                  </a:cxn>
                  <a:cxn ang="0">
                    <a:pos x="T8" y="T9"/>
                  </a:cxn>
                </a:cxnLst>
                <a:rect b="b" l="0" r="r" t="0"/>
                <a:pathLst>
                  <a:path h="1" w="2">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64" name="Freeform 857">
                <a:extLst>
                  <a:ext uri="{FF2B5EF4-FFF2-40B4-BE49-F238E27FC236}">
                    <a16:creationId xmlns:a16="http://schemas.microsoft.com/office/drawing/2014/main" id="{467C9DFF-1E3C-4D94-BDD4-B54247D9F519}"/>
                  </a:ext>
                </a:extLst>
              </p:cNvPr>
              <p:cNvSpPr/>
              <p:nvPr/>
            </p:nvSpPr>
            <p:spPr bwMode="auto">
              <a:xfrm>
                <a:off x="4131" y="1771"/>
                <a:ext cx="8" cy="7"/>
              </a:xfrm>
              <a:custGeom>
                <a:gdLst>
                  <a:gd fmla="*/ 0 w 2" name="T0"/>
                  <a:gd fmla="*/ 0 h 2" name="T1"/>
                  <a:gd fmla="*/ 0 w 2" name="T2"/>
                  <a:gd fmla="*/ 1 h 2" name="T3"/>
                  <a:gd fmla="*/ 2 w 2" name="T4"/>
                  <a:gd fmla="*/ 2 h 2" name="T5"/>
                  <a:gd fmla="*/ 2 w 2" name="T6"/>
                  <a:gd fmla="*/ 1 h 2" name="T7"/>
                  <a:gd fmla="*/ 0 w 2" name="T8"/>
                  <a:gd fmla="*/ 0 h 2" name="T9"/>
                </a:gdLst>
                <a:cxnLst>
                  <a:cxn ang="0">
                    <a:pos x="T0" y="T1"/>
                  </a:cxn>
                  <a:cxn ang="0">
                    <a:pos x="T2" y="T3"/>
                  </a:cxn>
                  <a:cxn ang="0">
                    <a:pos x="T4" y="T5"/>
                  </a:cxn>
                  <a:cxn ang="0">
                    <a:pos x="T6" y="T7"/>
                  </a:cxn>
                  <a:cxn ang="0">
                    <a:pos x="T8" y="T9"/>
                  </a:cxn>
                </a:cxnLst>
                <a:rect b="b" l="0" r="r" t="0"/>
                <a:pathLst>
                  <a:path h="2" w="2">
                    <a:moveTo>
                      <a:pt x="0" y="0"/>
                    </a:moveTo>
                    <a:cubicBezTo>
                      <a:pt x="0" y="0"/>
                      <a:pt x="0" y="0"/>
                      <a:pt x="0" y="1"/>
                    </a:cubicBezTo>
                    <a:cubicBezTo>
                      <a:pt x="2" y="2"/>
                      <a:pt x="2" y="2"/>
                      <a:pt x="2" y="2"/>
                    </a:cubicBezTo>
                    <a:cubicBezTo>
                      <a:pt x="2" y="2"/>
                      <a:pt x="2" y="1"/>
                      <a:pt x="2" y="1"/>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65" name="Freeform 858">
                <a:extLst>
                  <a:ext uri="{FF2B5EF4-FFF2-40B4-BE49-F238E27FC236}">
                    <a16:creationId xmlns:a16="http://schemas.microsoft.com/office/drawing/2014/main" id="{C0975E17-D67E-45BE-837C-0208B8CAEB97}"/>
                  </a:ext>
                </a:extLst>
              </p:cNvPr>
              <p:cNvSpPr/>
              <p:nvPr/>
            </p:nvSpPr>
            <p:spPr bwMode="auto">
              <a:xfrm>
                <a:off x="4131" y="1775"/>
                <a:ext cx="8" cy="3"/>
              </a:xfrm>
              <a:custGeom>
                <a:gdLst>
                  <a:gd fmla="*/ 0 w 2" name="T0"/>
                  <a:gd fmla="*/ 0 h 1" name="T1"/>
                  <a:gd fmla="*/ 0 w 2" name="T2"/>
                  <a:gd fmla="*/ 0 h 1" name="T3"/>
                  <a:gd fmla="*/ 2 w 2" name="T4"/>
                  <a:gd fmla="*/ 1 h 1" name="T5"/>
                  <a:gd fmla="*/ 2 w 2" name="T6"/>
                  <a:gd fmla="*/ 1 h 1" name="T7"/>
                  <a:gd fmla="*/ 0 w 2" name="T8"/>
                  <a:gd fmla="*/ 0 h 1" name="T9"/>
                </a:gdLst>
                <a:cxnLst>
                  <a:cxn ang="0">
                    <a:pos x="T0" y="T1"/>
                  </a:cxn>
                  <a:cxn ang="0">
                    <a:pos x="T2" y="T3"/>
                  </a:cxn>
                  <a:cxn ang="0">
                    <a:pos x="T4" y="T5"/>
                  </a:cxn>
                  <a:cxn ang="0">
                    <a:pos x="T6" y="T7"/>
                  </a:cxn>
                  <a:cxn ang="0">
                    <a:pos x="T8" y="T9"/>
                  </a:cxn>
                </a:cxnLst>
                <a:rect b="b" l="0" r="r" t="0"/>
                <a:pathLst>
                  <a:path h="1" w="2">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66" name="Freeform 859">
                <a:extLst>
                  <a:ext uri="{FF2B5EF4-FFF2-40B4-BE49-F238E27FC236}">
                    <a16:creationId xmlns:a16="http://schemas.microsoft.com/office/drawing/2014/main" id="{D0703987-1585-4419-92F8-48CC1E15B094}"/>
                  </a:ext>
                </a:extLst>
              </p:cNvPr>
              <p:cNvSpPr/>
              <p:nvPr/>
            </p:nvSpPr>
            <p:spPr bwMode="auto">
              <a:xfrm>
                <a:off x="4131" y="1775"/>
                <a:ext cx="8" cy="7"/>
              </a:xfrm>
              <a:custGeom>
                <a:gdLst>
                  <a:gd fmla="*/ 0 w 2" name="T0"/>
                  <a:gd fmla="*/ 0 h 2" name="T1"/>
                  <a:gd fmla="*/ 0 w 2" name="T2"/>
                  <a:gd fmla="*/ 0 h 2" name="T3"/>
                  <a:gd fmla="*/ 0 w 2" name="T4"/>
                  <a:gd fmla="*/ 0 h 2" name="T5"/>
                  <a:gd fmla="*/ 2 w 2" name="T6"/>
                  <a:gd fmla="*/ 2 h 2" name="T7"/>
                  <a:gd fmla="*/ 2 w 2" name="T8"/>
                  <a:gd fmla="*/ 1 h 2" name="T9"/>
                  <a:gd fmla="*/ 2 w 2" name="T10"/>
                  <a:gd fmla="*/ 1 h 2" name="T11"/>
                  <a:gd fmla="*/ 0 w 2" name="T12"/>
                  <a:gd fmla="*/ 0 h 2" name="T13"/>
                </a:gdLst>
                <a:cxnLst>
                  <a:cxn ang="0">
                    <a:pos x="T0" y="T1"/>
                  </a:cxn>
                  <a:cxn ang="0">
                    <a:pos x="T2" y="T3"/>
                  </a:cxn>
                  <a:cxn ang="0">
                    <a:pos x="T4" y="T5"/>
                  </a:cxn>
                  <a:cxn ang="0">
                    <a:pos x="T6" y="T7"/>
                  </a:cxn>
                  <a:cxn ang="0">
                    <a:pos x="T8" y="T9"/>
                  </a:cxn>
                  <a:cxn ang="0">
                    <a:pos x="T10" y="T11"/>
                  </a:cxn>
                  <a:cxn ang="0">
                    <a:pos x="T12" y="T13"/>
                  </a:cxn>
                </a:cxnLst>
                <a:rect b="b" l="0" r="r" t="0"/>
                <a:pathLst>
                  <a:path h="2" w="2">
                    <a:moveTo>
                      <a:pt x="0" y="0"/>
                    </a:moveTo>
                    <a:cubicBezTo>
                      <a:pt x="0" y="0"/>
                      <a:pt x="0" y="0"/>
                      <a:pt x="0" y="0"/>
                    </a:cubicBezTo>
                    <a:cubicBezTo>
                      <a:pt x="0" y="0"/>
                      <a:pt x="0" y="0"/>
                      <a:pt x="0" y="0"/>
                    </a:cubicBezTo>
                    <a:cubicBezTo>
                      <a:pt x="2" y="2"/>
                      <a:pt x="2" y="2"/>
                      <a:pt x="2" y="2"/>
                    </a:cubicBezTo>
                    <a:cubicBezTo>
                      <a:pt x="2" y="2"/>
                      <a:pt x="2" y="2"/>
                      <a:pt x="2" y="1"/>
                    </a:cubicBezTo>
                    <a:cubicBezTo>
                      <a:pt x="2" y="1"/>
                      <a:pt x="2" y="1"/>
                      <a:pt x="2" y="1"/>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67" name="Freeform 860">
                <a:extLst>
                  <a:ext uri="{FF2B5EF4-FFF2-40B4-BE49-F238E27FC236}">
                    <a16:creationId xmlns:a16="http://schemas.microsoft.com/office/drawing/2014/main" id="{4AB07570-07CB-43A2-A3D8-A8054DA9B0F0}"/>
                  </a:ext>
                </a:extLst>
              </p:cNvPr>
              <p:cNvSpPr/>
              <p:nvPr/>
            </p:nvSpPr>
            <p:spPr bwMode="auto">
              <a:xfrm>
                <a:off x="4131" y="1775"/>
                <a:ext cx="8" cy="7"/>
              </a:xfrm>
              <a:custGeom>
                <a:gdLst>
                  <a:gd fmla="*/ 0 w 2" name="T0"/>
                  <a:gd fmla="*/ 0 h 2" name="T1"/>
                  <a:gd fmla="*/ 0 w 2" name="T2"/>
                  <a:gd fmla="*/ 1 h 2" name="T3"/>
                  <a:gd fmla="*/ 2 w 2" name="T4"/>
                  <a:gd fmla="*/ 2 h 2" name="T5"/>
                  <a:gd fmla="*/ 2 w 2" name="T6"/>
                  <a:gd fmla="*/ 2 h 2" name="T7"/>
                  <a:gd fmla="*/ 0 w 2" name="T8"/>
                  <a:gd fmla="*/ 0 h 2" name="T9"/>
                </a:gdLst>
                <a:cxnLst>
                  <a:cxn ang="0">
                    <a:pos x="T0" y="T1"/>
                  </a:cxn>
                  <a:cxn ang="0">
                    <a:pos x="T2" y="T3"/>
                  </a:cxn>
                  <a:cxn ang="0">
                    <a:pos x="T4" y="T5"/>
                  </a:cxn>
                  <a:cxn ang="0">
                    <a:pos x="T6" y="T7"/>
                  </a:cxn>
                  <a:cxn ang="0">
                    <a:pos x="T8" y="T9"/>
                  </a:cxn>
                </a:cxnLst>
                <a:rect b="b" l="0" r="r" t="0"/>
                <a:pathLst>
                  <a:path h="2" w="2">
                    <a:moveTo>
                      <a:pt x="0" y="0"/>
                    </a:moveTo>
                    <a:cubicBezTo>
                      <a:pt x="0" y="1"/>
                      <a:pt x="0" y="1"/>
                      <a:pt x="0" y="1"/>
                    </a:cubicBezTo>
                    <a:cubicBezTo>
                      <a:pt x="2" y="2"/>
                      <a:pt x="2" y="2"/>
                      <a:pt x="2" y="2"/>
                    </a:cubicBezTo>
                    <a:cubicBezTo>
                      <a:pt x="2" y="2"/>
                      <a:pt x="2" y="2"/>
                      <a:pt x="2" y="2"/>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68" name="Freeform 861">
                <a:extLst>
                  <a:ext uri="{FF2B5EF4-FFF2-40B4-BE49-F238E27FC236}">
                    <a16:creationId xmlns:a16="http://schemas.microsoft.com/office/drawing/2014/main" id="{8C066026-D834-4C83-90C5-EAFD42AC9D37}"/>
                  </a:ext>
                </a:extLst>
              </p:cNvPr>
              <p:cNvSpPr/>
              <p:nvPr/>
            </p:nvSpPr>
            <p:spPr bwMode="auto">
              <a:xfrm>
                <a:off x="4131" y="1778"/>
                <a:ext cx="8" cy="8"/>
              </a:xfrm>
              <a:custGeom>
                <a:gdLst>
                  <a:gd fmla="*/ 0 w 2" name="T0"/>
                  <a:gd fmla="*/ 0 h 2" name="T1"/>
                  <a:gd fmla="*/ 0 w 2" name="T2"/>
                  <a:gd fmla="*/ 0 h 2" name="T3"/>
                  <a:gd fmla="*/ 2 w 2" name="T4"/>
                  <a:gd fmla="*/ 2 h 2" name="T5"/>
                  <a:gd fmla="*/ 2 w 2" name="T6"/>
                  <a:gd fmla="*/ 1 h 2" name="T7"/>
                  <a:gd fmla="*/ 0 w 2" name="T8"/>
                  <a:gd fmla="*/ 0 h 2" name="T9"/>
                </a:gdLst>
                <a:cxnLst>
                  <a:cxn ang="0">
                    <a:pos x="T0" y="T1"/>
                  </a:cxn>
                  <a:cxn ang="0">
                    <a:pos x="T2" y="T3"/>
                  </a:cxn>
                  <a:cxn ang="0">
                    <a:pos x="T4" y="T5"/>
                  </a:cxn>
                  <a:cxn ang="0">
                    <a:pos x="T6" y="T7"/>
                  </a:cxn>
                  <a:cxn ang="0">
                    <a:pos x="T8" y="T9"/>
                  </a:cxn>
                </a:cxnLst>
                <a:rect b="b" l="0" r="r" t="0"/>
                <a:pathLst>
                  <a:path h="2" w="2">
                    <a:moveTo>
                      <a:pt x="0" y="0"/>
                    </a:moveTo>
                    <a:cubicBezTo>
                      <a:pt x="0" y="0"/>
                      <a:pt x="0" y="0"/>
                      <a:pt x="0" y="0"/>
                    </a:cubicBezTo>
                    <a:cubicBezTo>
                      <a:pt x="2" y="2"/>
                      <a:pt x="2" y="2"/>
                      <a:pt x="2" y="2"/>
                    </a:cubicBezTo>
                    <a:cubicBezTo>
                      <a:pt x="2" y="1"/>
                      <a:pt x="2" y="1"/>
                      <a:pt x="2" y="1"/>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69" name="Freeform 862">
                <a:extLst>
                  <a:ext uri="{FF2B5EF4-FFF2-40B4-BE49-F238E27FC236}">
                    <a16:creationId xmlns:a16="http://schemas.microsoft.com/office/drawing/2014/main" id="{3AAB1576-D393-4A87-88A0-7388374D0F41}"/>
                  </a:ext>
                </a:extLst>
              </p:cNvPr>
              <p:cNvSpPr/>
              <p:nvPr/>
            </p:nvSpPr>
            <p:spPr bwMode="auto">
              <a:xfrm>
                <a:off x="4131" y="1778"/>
                <a:ext cx="8" cy="8"/>
              </a:xfrm>
              <a:custGeom>
                <a:gdLst>
                  <a:gd fmla="*/ 0 w 2" name="T0"/>
                  <a:gd fmla="*/ 0 h 2" name="T1"/>
                  <a:gd fmla="*/ 0 w 2" name="T2"/>
                  <a:gd fmla="*/ 1 h 2" name="T3"/>
                  <a:gd fmla="*/ 2 w 2" name="T4"/>
                  <a:gd fmla="*/ 2 h 2" name="T5"/>
                  <a:gd fmla="*/ 2 w 2" name="T6"/>
                  <a:gd fmla="*/ 2 h 2" name="T7"/>
                  <a:gd fmla="*/ 0 w 2" name="T8"/>
                  <a:gd fmla="*/ 0 h 2" name="T9"/>
                </a:gdLst>
                <a:cxnLst>
                  <a:cxn ang="0">
                    <a:pos x="T0" y="T1"/>
                  </a:cxn>
                  <a:cxn ang="0">
                    <a:pos x="T2" y="T3"/>
                  </a:cxn>
                  <a:cxn ang="0">
                    <a:pos x="T4" y="T5"/>
                  </a:cxn>
                  <a:cxn ang="0">
                    <a:pos x="T6" y="T7"/>
                  </a:cxn>
                  <a:cxn ang="0">
                    <a:pos x="T8" y="T9"/>
                  </a:cxn>
                </a:cxnLst>
                <a:rect b="b" l="0" r="r" t="0"/>
                <a:pathLst>
                  <a:path h="2" w="2">
                    <a:moveTo>
                      <a:pt x="0" y="0"/>
                    </a:moveTo>
                    <a:cubicBezTo>
                      <a:pt x="0" y="1"/>
                      <a:pt x="0" y="1"/>
                      <a:pt x="0" y="1"/>
                    </a:cubicBezTo>
                    <a:cubicBezTo>
                      <a:pt x="2" y="2"/>
                      <a:pt x="2" y="2"/>
                      <a:pt x="2" y="2"/>
                    </a:cubicBezTo>
                    <a:cubicBezTo>
                      <a:pt x="2" y="2"/>
                      <a:pt x="2" y="2"/>
                      <a:pt x="2" y="2"/>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70" name="Freeform 863">
                <a:extLst>
                  <a:ext uri="{FF2B5EF4-FFF2-40B4-BE49-F238E27FC236}">
                    <a16:creationId xmlns:a16="http://schemas.microsoft.com/office/drawing/2014/main" id="{5A35ADF6-BC63-43AB-AA7C-E0E96DC35497}"/>
                  </a:ext>
                </a:extLst>
              </p:cNvPr>
              <p:cNvSpPr/>
              <p:nvPr/>
            </p:nvSpPr>
            <p:spPr bwMode="auto">
              <a:xfrm>
                <a:off x="4131" y="1782"/>
                <a:ext cx="8" cy="8"/>
              </a:xfrm>
              <a:custGeom>
                <a:gdLst>
                  <a:gd fmla="*/ 0 w 2" name="T0"/>
                  <a:gd fmla="*/ 0 h 2" name="T1"/>
                  <a:gd fmla="*/ 0 w 2" name="T2"/>
                  <a:gd fmla="*/ 0 h 2" name="T3"/>
                  <a:gd fmla="*/ 2 w 2" name="T4"/>
                  <a:gd fmla="*/ 2 h 2" name="T5"/>
                  <a:gd fmla="*/ 2 w 2" name="T6"/>
                  <a:gd fmla="*/ 1 h 2" name="T7"/>
                  <a:gd fmla="*/ 0 w 2" name="T8"/>
                  <a:gd fmla="*/ 0 h 2" name="T9"/>
                </a:gdLst>
                <a:cxnLst>
                  <a:cxn ang="0">
                    <a:pos x="T0" y="T1"/>
                  </a:cxn>
                  <a:cxn ang="0">
                    <a:pos x="T2" y="T3"/>
                  </a:cxn>
                  <a:cxn ang="0">
                    <a:pos x="T4" y="T5"/>
                  </a:cxn>
                  <a:cxn ang="0">
                    <a:pos x="T6" y="T7"/>
                  </a:cxn>
                  <a:cxn ang="0">
                    <a:pos x="T8" y="T9"/>
                  </a:cxn>
                </a:cxnLst>
                <a:rect b="b" l="0" r="r" t="0"/>
                <a:pathLst>
                  <a:path h="2" w="2">
                    <a:moveTo>
                      <a:pt x="0" y="0"/>
                    </a:moveTo>
                    <a:cubicBezTo>
                      <a:pt x="0" y="0"/>
                      <a:pt x="0" y="0"/>
                      <a:pt x="0" y="0"/>
                    </a:cubicBezTo>
                    <a:cubicBezTo>
                      <a:pt x="2" y="2"/>
                      <a:pt x="2" y="2"/>
                      <a:pt x="2" y="2"/>
                    </a:cubicBezTo>
                    <a:cubicBezTo>
                      <a:pt x="2" y="1"/>
                      <a:pt x="2" y="1"/>
                      <a:pt x="2" y="1"/>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71" name="Freeform 864">
                <a:extLst>
                  <a:ext uri="{FF2B5EF4-FFF2-40B4-BE49-F238E27FC236}">
                    <a16:creationId xmlns:a16="http://schemas.microsoft.com/office/drawing/2014/main" id="{D008009A-62F0-4D0F-B973-46FFD882BB27}"/>
                  </a:ext>
                </a:extLst>
              </p:cNvPr>
              <p:cNvSpPr/>
              <p:nvPr/>
            </p:nvSpPr>
            <p:spPr bwMode="auto">
              <a:xfrm>
                <a:off x="4131" y="1782"/>
                <a:ext cx="8" cy="8"/>
              </a:xfrm>
              <a:custGeom>
                <a:gdLst>
                  <a:gd fmla="*/ 0 w 2" name="T0"/>
                  <a:gd fmla="*/ 0 h 2" name="T1"/>
                  <a:gd fmla="*/ 1 w 2" name="T2"/>
                  <a:gd fmla="*/ 1 h 2" name="T3"/>
                  <a:gd fmla="*/ 2 w 2" name="T4"/>
                  <a:gd fmla="*/ 2 h 2" name="T5"/>
                  <a:gd fmla="*/ 2 w 2" name="T6"/>
                  <a:gd fmla="*/ 2 h 2" name="T7"/>
                  <a:gd fmla="*/ 0 w 2" name="T8"/>
                  <a:gd fmla="*/ 0 h 2" name="T9"/>
                </a:gdLst>
                <a:cxnLst>
                  <a:cxn ang="0">
                    <a:pos x="T0" y="T1"/>
                  </a:cxn>
                  <a:cxn ang="0">
                    <a:pos x="T2" y="T3"/>
                  </a:cxn>
                  <a:cxn ang="0">
                    <a:pos x="T4" y="T5"/>
                  </a:cxn>
                  <a:cxn ang="0">
                    <a:pos x="T6" y="T7"/>
                  </a:cxn>
                  <a:cxn ang="0">
                    <a:pos x="T8" y="T9"/>
                  </a:cxn>
                </a:cxnLst>
                <a:rect b="b" l="0" r="r" t="0"/>
                <a:pathLst>
                  <a:path h="2" w="2">
                    <a:moveTo>
                      <a:pt x="0" y="0"/>
                    </a:moveTo>
                    <a:cubicBezTo>
                      <a:pt x="0" y="0"/>
                      <a:pt x="1" y="1"/>
                      <a:pt x="1" y="1"/>
                    </a:cubicBezTo>
                    <a:cubicBezTo>
                      <a:pt x="2" y="2"/>
                      <a:pt x="2" y="2"/>
                      <a:pt x="2" y="2"/>
                    </a:cubicBezTo>
                    <a:cubicBezTo>
                      <a:pt x="2" y="2"/>
                      <a:pt x="2" y="2"/>
                      <a:pt x="2" y="2"/>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72" name="Freeform 865">
                <a:extLst>
                  <a:ext uri="{FF2B5EF4-FFF2-40B4-BE49-F238E27FC236}">
                    <a16:creationId xmlns:a16="http://schemas.microsoft.com/office/drawing/2014/main" id="{3C416519-277D-42B1-BB35-6F3EE6679C94}"/>
                  </a:ext>
                </a:extLst>
              </p:cNvPr>
              <p:cNvSpPr/>
              <p:nvPr/>
            </p:nvSpPr>
            <p:spPr bwMode="auto">
              <a:xfrm>
                <a:off x="4135" y="1786"/>
                <a:ext cx="8" cy="7"/>
              </a:xfrm>
              <a:custGeom>
                <a:gdLst>
                  <a:gd fmla="*/ 0 w 2" name="T0"/>
                  <a:gd fmla="*/ 0 h 2" name="T1"/>
                  <a:gd fmla="*/ 0 w 2" name="T2"/>
                  <a:gd fmla="*/ 0 h 2" name="T3"/>
                  <a:gd fmla="*/ 2 w 2" name="T4"/>
                  <a:gd fmla="*/ 2 h 2" name="T5"/>
                  <a:gd fmla="*/ 1 w 2" name="T6"/>
                  <a:gd fmla="*/ 1 h 2" name="T7"/>
                  <a:gd fmla="*/ 0 w 2" name="T8"/>
                  <a:gd fmla="*/ 0 h 2" name="T9"/>
                </a:gdLst>
                <a:cxnLst>
                  <a:cxn ang="0">
                    <a:pos x="T0" y="T1"/>
                  </a:cxn>
                  <a:cxn ang="0">
                    <a:pos x="T2" y="T3"/>
                  </a:cxn>
                  <a:cxn ang="0">
                    <a:pos x="T4" y="T5"/>
                  </a:cxn>
                  <a:cxn ang="0">
                    <a:pos x="T6" y="T7"/>
                  </a:cxn>
                  <a:cxn ang="0">
                    <a:pos x="T8" y="T9"/>
                  </a:cxn>
                </a:cxnLst>
                <a:rect b="b" l="0" r="r" t="0"/>
                <a:pathLst>
                  <a:path h="2" w="2">
                    <a:moveTo>
                      <a:pt x="0" y="0"/>
                    </a:moveTo>
                    <a:cubicBezTo>
                      <a:pt x="0" y="0"/>
                      <a:pt x="0" y="0"/>
                      <a:pt x="0" y="0"/>
                    </a:cubicBezTo>
                    <a:cubicBezTo>
                      <a:pt x="2" y="2"/>
                      <a:pt x="2" y="2"/>
                      <a:pt x="2" y="2"/>
                    </a:cubicBezTo>
                    <a:cubicBezTo>
                      <a:pt x="2" y="1"/>
                      <a:pt x="1" y="1"/>
                      <a:pt x="1" y="1"/>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73" name="Freeform 866">
                <a:extLst>
                  <a:ext uri="{FF2B5EF4-FFF2-40B4-BE49-F238E27FC236}">
                    <a16:creationId xmlns:a16="http://schemas.microsoft.com/office/drawing/2014/main" id="{F52539B3-E474-49CB-A3D2-C71DDE334B4D}"/>
                  </a:ext>
                </a:extLst>
              </p:cNvPr>
              <p:cNvSpPr/>
              <p:nvPr/>
            </p:nvSpPr>
            <p:spPr bwMode="auto">
              <a:xfrm>
                <a:off x="4135" y="1786"/>
                <a:ext cx="8" cy="7"/>
              </a:xfrm>
              <a:custGeom>
                <a:gdLst>
                  <a:gd fmla="*/ 0 w 2" name="T0"/>
                  <a:gd fmla="*/ 0 h 2" name="T1"/>
                  <a:gd fmla="*/ 0 w 2" name="T2"/>
                  <a:gd fmla="*/ 1 h 2" name="T3"/>
                  <a:gd fmla="*/ 2 w 2" name="T4"/>
                  <a:gd fmla="*/ 2 h 2" name="T5"/>
                  <a:gd fmla="*/ 2 w 2" name="T6"/>
                  <a:gd fmla="*/ 2 h 2" name="T7"/>
                  <a:gd fmla="*/ 0 w 2" name="T8"/>
                  <a:gd fmla="*/ 0 h 2" name="T9"/>
                </a:gdLst>
                <a:cxnLst>
                  <a:cxn ang="0">
                    <a:pos x="T0" y="T1"/>
                  </a:cxn>
                  <a:cxn ang="0">
                    <a:pos x="T2" y="T3"/>
                  </a:cxn>
                  <a:cxn ang="0">
                    <a:pos x="T4" y="T5"/>
                  </a:cxn>
                  <a:cxn ang="0">
                    <a:pos x="T6" y="T7"/>
                  </a:cxn>
                  <a:cxn ang="0">
                    <a:pos x="T8" y="T9"/>
                  </a:cxn>
                </a:cxnLst>
                <a:rect b="b" l="0" r="r" t="0"/>
                <a:pathLst>
                  <a:path h="2" w="2">
                    <a:moveTo>
                      <a:pt x="0" y="0"/>
                    </a:moveTo>
                    <a:cubicBezTo>
                      <a:pt x="0" y="0"/>
                      <a:pt x="0" y="1"/>
                      <a:pt x="0" y="1"/>
                    </a:cubicBezTo>
                    <a:cubicBezTo>
                      <a:pt x="2" y="2"/>
                      <a:pt x="2" y="2"/>
                      <a:pt x="2" y="2"/>
                    </a:cubicBezTo>
                    <a:cubicBezTo>
                      <a:pt x="2" y="2"/>
                      <a:pt x="2" y="2"/>
                      <a:pt x="2" y="2"/>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74" name="Freeform 867">
                <a:extLst>
                  <a:ext uri="{FF2B5EF4-FFF2-40B4-BE49-F238E27FC236}">
                    <a16:creationId xmlns:a16="http://schemas.microsoft.com/office/drawing/2014/main" id="{856054C7-A8BC-4474-B2E2-DD66AB8E4C5A}"/>
                  </a:ext>
                </a:extLst>
              </p:cNvPr>
              <p:cNvSpPr/>
              <p:nvPr/>
            </p:nvSpPr>
            <p:spPr bwMode="auto">
              <a:xfrm>
                <a:off x="4135" y="1790"/>
                <a:ext cx="8" cy="7"/>
              </a:xfrm>
              <a:custGeom>
                <a:gdLst>
                  <a:gd fmla="*/ 0 w 2" name="T0"/>
                  <a:gd fmla="*/ 0 h 2" name="T1"/>
                  <a:gd fmla="*/ 0 w 2" name="T2"/>
                  <a:gd fmla="*/ 0 h 2" name="T3"/>
                  <a:gd fmla="*/ 2 w 2" name="T4"/>
                  <a:gd fmla="*/ 2 h 2" name="T5"/>
                  <a:gd fmla="*/ 2 w 2" name="T6"/>
                  <a:gd fmla="*/ 1 h 2" name="T7"/>
                  <a:gd fmla="*/ 0 w 2" name="T8"/>
                  <a:gd fmla="*/ 0 h 2" name="T9"/>
                </a:gdLst>
                <a:cxnLst>
                  <a:cxn ang="0">
                    <a:pos x="T0" y="T1"/>
                  </a:cxn>
                  <a:cxn ang="0">
                    <a:pos x="T2" y="T3"/>
                  </a:cxn>
                  <a:cxn ang="0">
                    <a:pos x="T4" y="T5"/>
                  </a:cxn>
                  <a:cxn ang="0">
                    <a:pos x="T6" y="T7"/>
                  </a:cxn>
                  <a:cxn ang="0">
                    <a:pos x="T8" y="T9"/>
                  </a:cxn>
                </a:cxnLst>
                <a:rect b="b" l="0" r="r" t="0"/>
                <a:pathLst>
                  <a:path h="2" w="2">
                    <a:moveTo>
                      <a:pt x="0" y="0"/>
                    </a:moveTo>
                    <a:cubicBezTo>
                      <a:pt x="0" y="0"/>
                      <a:pt x="0" y="0"/>
                      <a:pt x="0" y="0"/>
                    </a:cubicBezTo>
                    <a:cubicBezTo>
                      <a:pt x="2" y="2"/>
                      <a:pt x="2" y="2"/>
                      <a:pt x="2" y="2"/>
                    </a:cubicBezTo>
                    <a:cubicBezTo>
                      <a:pt x="2" y="2"/>
                      <a:pt x="2" y="1"/>
                      <a:pt x="2" y="1"/>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75" name="Freeform 868">
                <a:extLst>
                  <a:ext uri="{FF2B5EF4-FFF2-40B4-BE49-F238E27FC236}">
                    <a16:creationId xmlns:a16="http://schemas.microsoft.com/office/drawing/2014/main" id="{271F2678-04B3-4626-BA75-F2FF32B54C9C}"/>
                  </a:ext>
                </a:extLst>
              </p:cNvPr>
              <p:cNvSpPr/>
              <p:nvPr/>
            </p:nvSpPr>
            <p:spPr bwMode="auto">
              <a:xfrm>
                <a:off x="4135" y="1790"/>
                <a:ext cx="15" cy="11"/>
              </a:xfrm>
              <a:custGeom>
                <a:gdLst>
                  <a:gd fmla="*/ 0 w 4" name="T0"/>
                  <a:gd fmla="*/ 0 h 3" name="T1"/>
                  <a:gd fmla="*/ 2 w 4" name="T2"/>
                  <a:gd fmla="*/ 2 h 3" name="T3"/>
                  <a:gd fmla="*/ 4 w 4" name="T4"/>
                  <a:gd fmla="*/ 3 h 3" name="T5"/>
                  <a:gd fmla="*/ 2 w 4" name="T6"/>
                  <a:gd fmla="*/ 2 h 3" name="T7"/>
                  <a:gd fmla="*/ 0 w 4" name="T8"/>
                  <a:gd fmla="*/ 0 h 3" name="T9"/>
                </a:gdLst>
                <a:cxnLst>
                  <a:cxn ang="0">
                    <a:pos x="T0" y="T1"/>
                  </a:cxn>
                  <a:cxn ang="0">
                    <a:pos x="T2" y="T3"/>
                  </a:cxn>
                  <a:cxn ang="0">
                    <a:pos x="T4" y="T5"/>
                  </a:cxn>
                  <a:cxn ang="0">
                    <a:pos x="T6" y="T7"/>
                  </a:cxn>
                  <a:cxn ang="0">
                    <a:pos x="T8" y="T9"/>
                  </a:cxn>
                </a:cxnLst>
                <a:rect b="b" l="0" r="r" t="0"/>
                <a:pathLst>
                  <a:path h="3" w="4">
                    <a:moveTo>
                      <a:pt x="0" y="0"/>
                    </a:moveTo>
                    <a:cubicBezTo>
                      <a:pt x="1" y="1"/>
                      <a:pt x="1" y="2"/>
                      <a:pt x="2" y="2"/>
                    </a:cubicBezTo>
                    <a:cubicBezTo>
                      <a:pt x="4" y="3"/>
                      <a:pt x="4" y="3"/>
                      <a:pt x="4" y="3"/>
                    </a:cubicBezTo>
                    <a:cubicBezTo>
                      <a:pt x="3" y="3"/>
                      <a:pt x="3" y="2"/>
                      <a:pt x="2" y="2"/>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76" name="Freeform 869">
                <a:extLst>
                  <a:ext uri="{FF2B5EF4-FFF2-40B4-BE49-F238E27FC236}">
                    <a16:creationId xmlns:a16="http://schemas.microsoft.com/office/drawing/2014/main" id="{FBD654F1-17ED-4110-9217-82CF9A4C03A3}"/>
                  </a:ext>
                </a:extLst>
              </p:cNvPr>
              <p:cNvSpPr>
                <a:spLocks noEditPoints="1"/>
              </p:cNvSpPr>
              <p:nvPr/>
            </p:nvSpPr>
            <p:spPr bwMode="auto">
              <a:xfrm>
                <a:off x="4139" y="1714"/>
                <a:ext cx="75" cy="98"/>
              </a:xfrm>
              <a:custGeom>
                <a:gdLst>
                  <a:gd fmla="*/ 20 w 20" name="T0"/>
                  <a:gd fmla="*/ 8 h 26" name="T1"/>
                  <a:gd fmla="*/ 10 w 20" name="T2"/>
                  <a:gd fmla="*/ 23 h 26" name="T3"/>
                  <a:gd fmla="*/ 0 w 20" name="T4"/>
                  <a:gd fmla="*/ 17 h 26" name="T5"/>
                  <a:gd fmla="*/ 9 w 20" name="T6"/>
                  <a:gd fmla="*/ 2 h 26" name="T7"/>
                  <a:gd fmla="*/ 20 w 20" name="T8"/>
                  <a:gd fmla="*/ 8 h 26" name="T9"/>
                  <a:gd fmla="*/ 16 w 20" name="T10"/>
                  <a:gd fmla="*/ 10 h 26" name="T11"/>
                  <a:gd fmla="*/ 10 w 20" name="T12"/>
                  <a:gd fmla="*/ 7 h 26" name="T13"/>
                  <a:gd fmla="*/ 4 w 20" name="T14"/>
                  <a:gd fmla="*/ 16 h 26" name="T15"/>
                  <a:gd fmla="*/ 10 w 20" name="T16"/>
                  <a:gd fmla="*/ 19 h 26" name="T17"/>
                  <a:gd fmla="*/ 16 w 20" name="T18"/>
                  <a:gd fmla="*/ 10 h 2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6" w="20">
                    <a:moveTo>
                      <a:pt x="20" y="8"/>
                    </a:moveTo>
                    <a:cubicBezTo>
                      <a:pt x="20" y="14"/>
                      <a:pt x="16" y="21"/>
                      <a:pt x="10" y="23"/>
                    </a:cubicBezTo>
                    <a:cubicBezTo>
                      <a:pt x="5" y="26"/>
                      <a:pt x="0" y="23"/>
                      <a:pt x="0" y="17"/>
                    </a:cubicBezTo>
                    <a:cubicBezTo>
                      <a:pt x="0" y="12"/>
                      <a:pt x="4" y="5"/>
                      <a:pt x="9" y="2"/>
                    </a:cubicBezTo>
                    <a:cubicBezTo>
                      <a:pt x="15" y="0"/>
                      <a:pt x="20" y="2"/>
                      <a:pt x="20" y="8"/>
                    </a:cubicBezTo>
                    <a:close/>
                    <a:moveTo>
                      <a:pt x="16" y="10"/>
                    </a:moveTo>
                    <a:cubicBezTo>
                      <a:pt x="16" y="7"/>
                      <a:pt x="13" y="5"/>
                      <a:pt x="10" y="7"/>
                    </a:cubicBezTo>
                    <a:cubicBezTo>
                      <a:pt x="6" y="8"/>
                      <a:pt x="4" y="12"/>
                      <a:pt x="4" y="16"/>
                    </a:cubicBezTo>
                    <a:cubicBezTo>
                      <a:pt x="4" y="19"/>
                      <a:pt x="7" y="21"/>
                      <a:pt x="10" y="19"/>
                    </a:cubicBezTo>
                    <a:cubicBezTo>
                      <a:pt x="13" y="18"/>
                      <a:pt x="16" y="14"/>
                      <a:pt x="16" y="1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77" name="Freeform 870">
                <a:extLst>
                  <a:ext uri="{FF2B5EF4-FFF2-40B4-BE49-F238E27FC236}">
                    <a16:creationId xmlns:a16="http://schemas.microsoft.com/office/drawing/2014/main" id="{1F67D90F-48D7-49A9-903E-1F20565F9B94}"/>
                  </a:ext>
                </a:extLst>
              </p:cNvPr>
              <p:cNvSpPr/>
              <p:nvPr/>
            </p:nvSpPr>
            <p:spPr bwMode="auto">
              <a:xfrm>
                <a:off x="4165" y="1673"/>
                <a:ext cx="60" cy="15"/>
              </a:xfrm>
              <a:custGeom>
                <a:gdLst>
                  <a:gd fmla="*/ 16 w 16" name="T0"/>
                  <a:gd fmla="*/ 4 h 4" name="T1"/>
                  <a:gd fmla="*/ 15 w 16" name="T2"/>
                  <a:gd fmla="*/ 3 h 4" name="T3"/>
                  <a:gd fmla="*/ 0 w 16" name="T4"/>
                  <a:gd fmla="*/ 3 h 4" name="T5"/>
                  <a:gd fmla="*/ 2 w 16" name="T6"/>
                  <a:gd fmla="*/ 4 h 4" name="T7"/>
                  <a:gd fmla="*/ 16 w 16" name="T8"/>
                  <a:gd fmla="*/ 4 h 4" name="T9"/>
                </a:gdLst>
                <a:cxnLst>
                  <a:cxn ang="0">
                    <a:pos x="T0" y="T1"/>
                  </a:cxn>
                  <a:cxn ang="0">
                    <a:pos x="T2" y="T3"/>
                  </a:cxn>
                  <a:cxn ang="0">
                    <a:pos x="T4" y="T5"/>
                  </a:cxn>
                  <a:cxn ang="0">
                    <a:pos x="T6" y="T7"/>
                  </a:cxn>
                  <a:cxn ang="0">
                    <a:pos x="T8" y="T9"/>
                  </a:cxn>
                </a:cxnLst>
                <a:rect b="b" l="0" r="r" t="0"/>
                <a:pathLst>
                  <a:path h="4" w="16">
                    <a:moveTo>
                      <a:pt x="16" y="4"/>
                    </a:moveTo>
                    <a:cubicBezTo>
                      <a:pt x="15" y="3"/>
                      <a:pt x="15" y="3"/>
                      <a:pt x="15" y="3"/>
                    </a:cubicBezTo>
                    <a:cubicBezTo>
                      <a:pt x="11" y="0"/>
                      <a:pt x="6" y="0"/>
                      <a:pt x="0" y="3"/>
                    </a:cubicBezTo>
                    <a:cubicBezTo>
                      <a:pt x="2" y="4"/>
                      <a:pt x="2" y="4"/>
                      <a:pt x="2" y="4"/>
                    </a:cubicBezTo>
                    <a:cubicBezTo>
                      <a:pt x="8" y="1"/>
                      <a:pt x="13" y="2"/>
                      <a:pt x="16" y="4"/>
                    </a:cubicBez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78" name="Freeform 871">
                <a:extLst>
                  <a:ext uri="{FF2B5EF4-FFF2-40B4-BE49-F238E27FC236}">
                    <a16:creationId xmlns:a16="http://schemas.microsoft.com/office/drawing/2014/main" id="{46F88BF4-DB41-4B6C-9F1B-BFA3A2D1B4B8}"/>
                  </a:ext>
                </a:extLst>
              </p:cNvPr>
              <p:cNvSpPr/>
              <p:nvPr/>
            </p:nvSpPr>
            <p:spPr bwMode="auto">
              <a:xfrm>
                <a:off x="4210" y="1680"/>
                <a:ext cx="15" cy="8"/>
              </a:xfrm>
              <a:custGeom>
                <a:gdLst>
                  <a:gd fmla="*/ 3 w 4" name="T0"/>
                  <a:gd fmla="*/ 1 h 2" name="T1"/>
                  <a:gd fmla="*/ 0 w 4" name="T2"/>
                  <a:gd fmla="*/ 0 h 2" name="T3"/>
                  <a:gd fmla="*/ 2 w 4" name="T4"/>
                  <a:gd fmla="*/ 1 h 2" name="T5"/>
                  <a:gd fmla="*/ 4 w 4" name="T6"/>
                  <a:gd fmla="*/ 2 h 2" name="T7"/>
                  <a:gd fmla="*/ 3 w 4" name="T8"/>
                  <a:gd fmla="*/ 1 h 2" name="T9"/>
                </a:gdLst>
                <a:cxnLst>
                  <a:cxn ang="0">
                    <a:pos x="T0" y="T1"/>
                  </a:cxn>
                  <a:cxn ang="0">
                    <a:pos x="T2" y="T3"/>
                  </a:cxn>
                  <a:cxn ang="0">
                    <a:pos x="T4" y="T5"/>
                  </a:cxn>
                  <a:cxn ang="0">
                    <a:pos x="T6" y="T7"/>
                  </a:cxn>
                  <a:cxn ang="0">
                    <a:pos x="T8" y="T9"/>
                  </a:cxn>
                </a:cxnLst>
                <a:rect b="b" l="0" r="r" t="0"/>
                <a:pathLst>
                  <a:path h="2" w="4">
                    <a:moveTo>
                      <a:pt x="3" y="1"/>
                    </a:moveTo>
                    <a:cubicBezTo>
                      <a:pt x="2" y="0"/>
                      <a:pt x="1" y="0"/>
                      <a:pt x="0" y="0"/>
                    </a:cubicBezTo>
                    <a:cubicBezTo>
                      <a:pt x="2" y="1"/>
                      <a:pt x="2" y="1"/>
                      <a:pt x="2" y="1"/>
                    </a:cubicBezTo>
                    <a:cubicBezTo>
                      <a:pt x="3" y="1"/>
                      <a:pt x="4" y="2"/>
                      <a:pt x="4" y="2"/>
                    </a:cubicBezTo>
                    <a:lnTo>
                      <a:pt x="3" y="1"/>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79" name="Freeform 872">
                <a:extLst>
                  <a:ext uri="{FF2B5EF4-FFF2-40B4-BE49-F238E27FC236}">
                    <a16:creationId xmlns:a16="http://schemas.microsoft.com/office/drawing/2014/main" id="{A05E4EB2-0258-4517-833F-9774EE2329E0}"/>
                  </a:ext>
                </a:extLst>
              </p:cNvPr>
              <p:cNvSpPr/>
              <p:nvPr/>
            </p:nvSpPr>
            <p:spPr bwMode="auto">
              <a:xfrm>
                <a:off x="4207" y="1677"/>
                <a:ext cx="11" cy="7"/>
              </a:xfrm>
              <a:custGeom>
                <a:gdLst>
                  <a:gd fmla="*/ 1 w 3" name="T0"/>
                  <a:gd fmla="*/ 1 h 2" name="T1"/>
                  <a:gd fmla="*/ 0 w 3" name="T2"/>
                  <a:gd fmla="*/ 0 h 2" name="T3"/>
                  <a:gd fmla="*/ 2 w 3" name="T4"/>
                  <a:gd fmla="*/ 2 h 2" name="T5"/>
                  <a:gd fmla="*/ 3 w 3" name="T6"/>
                  <a:gd fmla="*/ 2 h 2" name="T7"/>
                  <a:gd fmla="*/ 1 w 3" name="T8"/>
                  <a:gd fmla="*/ 1 h 2" name="T9"/>
                </a:gdLst>
                <a:cxnLst>
                  <a:cxn ang="0">
                    <a:pos x="T0" y="T1"/>
                  </a:cxn>
                  <a:cxn ang="0">
                    <a:pos x="T2" y="T3"/>
                  </a:cxn>
                  <a:cxn ang="0">
                    <a:pos x="T4" y="T5"/>
                  </a:cxn>
                  <a:cxn ang="0">
                    <a:pos x="T6" y="T7"/>
                  </a:cxn>
                  <a:cxn ang="0">
                    <a:pos x="T8" y="T9"/>
                  </a:cxn>
                </a:cxnLst>
                <a:rect b="b" l="0" r="r" t="0"/>
                <a:pathLst>
                  <a:path h="2" w="3">
                    <a:moveTo>
                      <a:pt x="1" y="1"/>
                    </a:moveTo>
                    <a:cubicBezTo>
                      <a:pt x="1" y="1"/>
                      <a:pt x="1" y="0"/>
                      <a:pt x="0" y="0"/>
                    </a:cubicBezTo>
                    <a:cubicBezTo>
                      <a:pt x="2" y="2"/>
                      <a:pt x="2" y="2"/>
                      <a:pt x="2" y="2"/>
                    </a:cubicBezTo>
                    <a:cubicBezTo>
                      <a:pt x="2" y="2"/>
                      <a:pt x="3" y="2"/>
                      <a:pt x="3" y="2"/>
                    </a:cubicBezTo>
                    <a:lnTo>
                      <a:pt x="1" y="1"/>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80" name="Freeform 873">
                <a:extLst>
                  <a:ext uri="{FF2B5EF4-FFF2-40B4-BE49-F238E27FC236}">
                    <a16:creationId xmlns:a16="http://schemas.microsoft.com/office/drawing/2014/main" id="{DC09EE38-0410-425D-A95F-66A592D104C4}"/>
                  </a:ext>
                </a:extLst>
              </p:cNvPr>
              <p:cNvSpPr/>
              <p:nvPr/>
            </p:nvSpPr>
            <p:spPr bwMode="auto">
              <a:xfrm>
                <a:off x="4203" y="1677"/>
                <a:ext cx="11" cy="7"/>
              </a:xfrm>
              <a:custGeom>
                <a:gdLst>
                  <a:gd fmla="*/ 1 w 3" name="T0"/>
                  <a:gd fmla="*/ 0 h 2" name="T1"/>
                  <a:gd fmla="*/ 0 w 3" name="T2"/>
                  <a:gd fmla="*/ 0 h 2" name="T3"/>
                  <a:gd fmla="*/ 2 w 3" name="T4"/>
                  <a:gd fmla="*/ 1 h 2" name="T5"/>
                  <a:gd fmla="*/ 3 w 3" name="T6"/>
                  <a:gd fmla="*/ 2 h 2" name="T7"/>
                  <a:gd fmla="*/ 1 w 3" name="T8"/>
                  <a:gd fmla="*/ 0 h 2" name="T9"/>
                </a:gdLst>
                <a:cxnLst>
                  <a:cxn ang="0">
                    <a:pos x="T0" y="T1"/>
                  </a:cxn>
                  <a:cxn ang="0">
                    <a:pos x="T2" y="T3"/>
                  </a:cxn>
                  <a:cxn ang="0">
                    <a:pos x="T4" y="T5"/>
                  </a:cxn>
                  <a:cxn ang="0">
                    <a:pos x="T6" y="T7"/>
                  </a:cxn>
                  <a:cxn ang="0">
                    <a:pos x="T8" y="T9"/>
                  </a:cxn>
                </a:cxnLst>
                <a:rect b="b" l="0" r="r" t="0"/>
                <a:pathLst>
                  <a:path h="2" w="3">
                    <a:moveTo>
                      <a:pt x="1" y="0"/>
                    </a:moveTo>
                    <a:cubicBezTo>
                      <a:pt x="1" y="0"/>
                      <a:pt x="0" y="0"/>
                      <a:pt x="0" y="0"/>
                    </a:cubicBezTo>
                    <a:cubicBezTo>
                      <a:pt x="2" y="1"/>
                      <a:pt x="2" y="1"/>
                      <a:pt x="2" y="1"/>
                    </a:cubicBezTo>
                    <a:cubicBezTo>
                      <a:pt x="2" y="1"/>
                      <a:pt x="3" y="1"/>
                      <a:pt x="3" y="2"/>
                    </a:cubicBezTo>
                    <a:lnTo>
                      <a:pt x="1"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81" name="Freeform 874">
                <a:extLst>
                  <a:ext uri="{FF2B5EF4-FFF2-40B4-BE49-F238E27FC236}">
                    <a16:creationId xmlns:a16="http://schemas.microsoft.com/office/drawing/2014/main" id="{AD1CA401-4011-44C3-A146-BB7744B72846}"/>
                  </a:ext>
                </a:extLst>
              </p:cNvPr>
              <p:cNvSpPr/>
              <p:nvPr/>
            </p:nvSpPr>
            <p:spPr bwMode="auto">
              <a:xfrm>
                <a:off x="4199" y="1677"/>
                <a:ext cx="11" cy="3"/>
              </a:xfrm>
              <a:custGeom>
                <a:gdLst>
                  <a:gd fmla="*/ 1 w 3" name="T0"/>
                  <a:gd fmla="*/ 0 h 1" name="T1"/>
                  <a:gd fmla="*/ 0 w 3" name="T2"/>
                  <a:gd fmla="*/ 0 h 1" name="T3"/>
                  <a:gd fmla="*/ 2 w 3" name="T4"/>
                  <a:gd fmla="*/ 1 h 1" name="T5"/>
                  <a:gd fmla="*/ 3 w 3" name="T6"/>
                  <a:gd fmla="*/ 1 h 1" name="T7"/>
                  <a:gd fmla="*/ 1 w 3" name="T8"/>
                  <a:gd fmla="*/ 0 h 1" name="T9"/>
                </a:gdLst>
                <a:cxnLst>
                  <a:cxn ang="0">
                    <a:pos x="T0" y="T1"/>
                  </a:cxn>
                  <a:cxn ang="0">
                    <a:pos x="T2" y="T3"/>
                  </a:cxn>
                  <a:cxn ang="0">
                    <a:pos x="T4" y="T5"/>
                  </a:cxn>
                  <a:cxn ang="0">
                    <a:pos x="T6" y="T7"/>
                  </a:cxn>
                  <a:cxn ang="0">
                    <a:pos x="T8" y="T9"/>
                  </a:cxn>
                </a:cxnLst>
                <a:rect b="b" l="0" r="r" t="0"/>
                <a:pathLst>
                  <a:path h="1" w="3">
                    <a:moveTo>
                      <a:pt x="1" y="0"/>
                    </a:moveTo>
                    <a:cubicBezTo>
                      <a:pt x="1" y="0"/>
                      <a:pt x="0" y="0"/>
                      <a:pt x="0" y="0"/>
                    </a:cubicBezTo>
                    <a:cubicBezTo>
                      <a:pt x="2" y="1"/>
                      <a:pt x="2" y="1"/>
                      <a:pt x="2" y="1"/>
                    </a:cubicBezTo>
                    <a:cubicBezTo>
                      <a:pt x="2" y="1"/>
                      <a:pt x="2" y="1"/>
                      <a:pt x="3" y="1"/>
                    </a:cubicBezTo>
                    <a:lnTo>
                      <a:pt x="1"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82" name="Freeform 875">
                <a:extLst>
                  <a:ext uri="{FF2B5EF4-FFF2-40B4-BE49-F238E27FC236}">
                    <a16:creationId xmlns:a16="http://schemas.microsoft.com/office/drawing/2014/main" id="{8A7BBA36-4045-4185-AF1F-EA55B8063687}"/>
                  </a:ext>
                </a:extLst>
              </p:cNvPr>
              <p:cNvSpPr/>
              <p:nvPr/>
            </p:nvSpPr>
            <p:spPr bwMode="auto">
              <a:xfrm>
                <a:off x="4195" y="1677"/>
                <a:ext cx="12" cy="3"/>
              </a:xfrm>
              <a:custGeom>
                <a:gdLst>
                  <a:gd fmla="*/ 1 w 3" name="T0"/>
                  <a:gd fmla="*/ 0 h 1" name="T1"/>
                  <a:gd fmla="*/ 0 w 3" name="T2"/>
                  <a:gd fmla="*/ 0 h 1" name="T3"/>
                  <a:gd fmla="*/ 2 w 3" name="T4"/>
                  <a:gd fmla="*/ 1 h 1" name="T5"/>
                  <a:gd fmla="*/ 3 w 3" name="T6"/>
                  <a:gd fmla="*/ 1 h 1" name="T7"/>
                  <a:gd fmla="*/ 1 w 3" name="T8"/>
                  <a:gd fmla="*/ 0 h 1" name="T9"/>
                </a:gdLst>
                <a:cxnLst>
                  <a:cxn ang="0">
                    <a:pos x="T0" y="T1"/>
                  </a:cxn>
                  <a:cxn ang="0">
                    <a:pos x="T2" y="T3"/>
                  </a:cxn>
                  <a:cxn ang="0">
                    <a:pos x="T4" y="T5"/>
                  </a:cxn>
                  <a:cxn ang="0">
                    <a:pos x="T6" y="T7"/>
                  </a:cxn>
                  <a:cxn ang="0">
                    <a:pos x="T8" y="T9"/>
                  </a:cxn>
                </a:cxnLst>
                <a:rect b="b" l="0" r="r" t="0"/>
                <a:pathLst>
                  <a:path h="1" w="3">
                    <a:moveTo>
                      <a:pt x="1" y="0"/>
                    </a:moveTo>
                    <a:cubicBezTo>
                      <a:pt x="1" y="0"/>
                      <a:pt x="0" y="0"/>
                      <a:pt x="0" y="0"/>
                    </a:cubicBezTo>
                    <a:cubicBezTo>
                      <a:pt x="2" y="1"/>
                      <a:pt x="2" y="1"/>
                      <a:pt x="2" y="1"/>
                    </a:cubicBezTo>
                    <a:cubicBezTo>
                      <a:pt x="2" y="1"/>
                      <a:pt x="3" y="1"/>
                      <a:pt x="3" y="1"/>
                    </a:cubicBezTo>
                    <a:lnTo>
                      <a:pt x="1"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83" name="Freeform 876">
                <a:extLst>
                  <a:ext uri="{FF2B5EF4-FFF2-40B4-BE49-F238E27FC236}">
                    <a16:creationId xmlns:a16="http://schemas.microsoft.com/office/drawing/2014/main" id="{83017BDE-A368-42DD-9809-12D141931B52}"/>
                  </a:ext>
                </a:extLst>
              </p:cNvPr>
              <p:cNvSpPr/>
              <p:nvPr/>
            </p:nvSpPr>
            <p:spPr bwMode="auto">
              <a:xfrm>
                <a:off x="4191" y="1677"/>
                <a:ext cx="12" cy="3"/>
              </a:xfrm>
              <a:custGeom>
                <a:gdLst>
                  <a:gd fmla="*/ 1 w 3" name="T0"/>
                  <a:gd fmla="*/ 0 h 1" name="T1"/>
                  <a:gd fmla="*/ 0 w 3" name="T2"/>
                  <a:gd fmla="*/ 0 h 1" name="T3"/>
                  <a:gd fmla="*/ 2 w 3" name="T4"/>
                  <a:gd fmla="*/ 1 h 1" name="T5"/>
                  <a:gd fmla="*/ 3 w 3" name="T6"/>
                  <a:gd fmla="*/ 1 h 1" name="T7"/>
                  <a:gd fmla="*/ 1 w 3" name="T8"/>
                  <a:gd fmla="*/ 0 h 1" name="T9"/>
                </a:gdLst>
                <a:cxnLst>
                  <a:cxn ang="0">
                    <a:pos x="T0" y="T1"/>
                  </a:cxn>
                  <a:cxn ang="0">
                    <a:pos x="T2" y="T3"/>
                  </a:cxn>
                  <a:cxn ang="0">
                    <a:pos x="T4" y="T5"/>
                  </a:cxn>
                  <a:cxn ang="0">
                    <a:pos x="T6" y="T7"/>
                  </a:cxn>
                  <a:cxn ang="0">
                    <a:pos x="T8" y="T9"/>
                  </a:cxn>
                </a:cxnLst>
                <a:rect b="b" l="0" r="r" t="0"/>
                <a:pathLst>
                  <a:path h="1" w="3">
                    <a:moveTo>
                      <a:pt x="1" y="0"/>
                    </a:moveTo>
                    <a:cubicBezTo>
                      <a:pt x="1" y="0"/>
                      <a:pt x="0" y="0"/>
                      <a:pt x="0" y="0"/>
                    </a:cubicBezTo>
                    <a:cubicBezTo>
                      <a:pt x="2" y="1"/>
                      <a:pt x="2" y="1"/>
                      <a:pt x="2" y="1"/>
                    </a:cubicBezTo>
                    <a:cubicBezTo>
                      <a:pt x="2" y="1"/>
                      <a:pt x="3" y="1"/>
                      <a:pt x="3" y="1"/>
                    </a:cubicBezTo>
                    <a:lnTo>
                      <a:pt x="1"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84" name="Freeform 877">
                <a:extLst>
                  <a:ext uri="{FF2B5EF4-FFF2-40B4-BE49-F238E27FC236}">
                    <a16:creationId xmlns:a16="http://schemas.microsoft.com/office/drawing/2014/main" id="{D4277DE4-F390-4A90-9C26-B86541733FD1}"/>
                  </a:ext>
                </a:extLst>
              </p:cNvPr>
              <p:cNvSpPr/>
              <p:nvPr/>
            </p:nvSpPr>
            <p:spPr bwMode="auto">
              <a:xfrm>
                <a:off x="4188" y="1677"/>
                <a:ext cx="11" cy="3"/>
              </a:xfrm>
              <a:custGeom>
                <a:gdLst>
                  <a:gd fmla="*/ 1 w 3" name="T0"/>
                  <a:gd fmla="*/ 0 h 1" name="T1"/>
                  <a:gd fmla="*/ 0 w 3" name="T2"/>
                  <a:gd fmla="*/ 0 h 1" name="T3"/>
                  <a:gd fmla="*/ 2 w 3" name="T4"/>
                  <a:gd fmla="*/ 1 h 1" name="T5"/>
                  <a:gd fmla="*/ 3 w 3" name="T6"/>
                  <a:gd fmla="*/ 1 h 1" name="T7"/>
                  <a:gd fmla="*/ 1 w 3" name="T8"/>
                  <a:gd fmla="*/ 0 h 1" name="T9"/>
                </a:gdLst>
                <a:cxnLst>
                  <a:cxn ang="0">
                    <a:pos x="T0" y="T1"/>
                  </a:cxn>
                  <a:cxn ang="0">
                    <a:pos x="T2" y="T3"/>
                  </a:cxn>
                  <a:cxn ang="0">
                    <a:pos x="T4" y="T5"/>
                  </a:cxn>
                  <a:cxn ang="0">
                    <a:pos x="T6" y="T7"/>
                  </a:cxn>
                  <a:cxn ang="0">
                    <a:pos x="T8" y="T9"/>
                  </a:cxn>
                </a:cxnLst>
                <a:rect b="b" l="0" r="r" t="0"/>
                <a:pathLst>
                  <a:path h="1" w="3">
                    <a:moveTo>
                      <a:pt x="1" y="0"/>
                    </a:moveTo>
                    <a:cubicBezTo>
                      <a:pt x="1" y="0"/>
                      <a:pt x="1" y="0"/>
                      <a:pt x="0" y="0"/>
                    </a:cubicBezTo>
                    <a:cubicBezTo>
                      <a:pt x="2" y="1"/>
                      <a:pt x="2" y="1"/>
                      <a:pt x="2" y="1"/>
                    </a:cubicBezTo>
                    <a:cubicBezTo>
                      <a:pt x="2" y="1"/>
                      <a:pt x="3" y="1"/>
                      <a:pt x="3" y="1"/>
                    </a:cubicBezTo>
                    <a:lnTo>
                      <a:pt x="1"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85" name="Freeform 878">
                <a:extLst>
                  <a:ext uri="{FF2B5EF4-FFF2-40B4-BE49-F238E27FC236}">
                    <a16:creationId xmlns:a16="http://schemas.microsoft.com/office/drawing/2014/main" id="{309EC6F7-B1B7-4673-9165-8070B498762D}"/>
                  </a:ext>
                </a:extLst>
              </p:cNvPr>
              <p:cNvSpPr/>
              <p:nvPr/>
            </p:nvSpPr>
            <p:spPr bwMode="auto">
              <a:xfrm>
                <a:off x="4188" y="1677"/>
                <a:ext cx="7" cy="3"/>
              </a:xfrm>
              <a:custGeom>
                <a:gdLst>
                  <a:gd fmla="*/ 0 w 2" name="T0"/>
                  <a:gd fmla="*/ 0 h 1" name="T1"/>
                  <a:gd fmla="*/ 0 w 2" name="T2"/>
                  <a:gd fmla="*/ 0 h 1" name="T3"/>
                  <a:gd fmla="*/ 1 w 2" name="T4"/>
                  <a:gd fmla="*/ 1 h 1" name="T5"/>
                  <a:gd fmla="*/ 2 w 2" name="T6"/>
                  <a:gd fmla="*/ 1 h 1" name="T7"/>
                  <a:gd fmla="*/ 0 w 2" name="T8"/>
                  <a:gd fmla="*/ 0 h 1" name="T9"/>
                </a:gdLst>
                <a:cxnLst>
                  <a:cxn ang="0">
                    <a:pos x="T0" y="T1"/>
                  </a:cxn>
                  <a:cxn ang="0">
                    <a:pos x="T2" y="T3"/>
                  </a:cxn>
                  <a:cxn ang="0">
                    <a:pos x="T4" y="T5"/>
                  </a:cxn>
                  <a:cxn ang="0">
                    <a:pos x="T6" y="T7"/>
                  </a:cxn>
                  <a:cxn ang="0">
                    <a:pos x="T8" y="T9"/>
                  </a:cxn>
                </a:cxnLst>
                <a:rect b="b" l="0" r="r" t="0"/>
                <a:pathLst>
                  <a:path h="1" w="2">
                    <a:moveTo>
                      <a:pt x="0" y="0"/>
                    </a:moveTo>
                    <a:cubicBezTo>
                      <a:pt x="0" y="0"/>
                      <a:pt x="0" y="0"/>
                      <a:pt x="0" y="0"/>
                    </a:cubicBezTo>
                    <a:cubicBezTo>
                      <a:pt x="1" y="1"/>
                      <a:pt x="1" y="1"/>
                      <a:pt x="1" y="1"/>
                    </a:cubicBezTo>
                    <a:cubicBezTo>
                      <a:pt x="2" y="1"/>
                      <a:pt x="2" y="1"/>
                      <a:pt x="2" y="1"/>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86" name="Freeform 879">
                <a:extLst>
                  <a:ext uri="{FF2B5EF4-FFF2-40B4-BE49-F238E27FC236}">
                    <a16:creationId xmlns:a16="http://schemas.microsoft.com/office/drawing/2014/main" id="{AC115255-E267-4BF1-B91D-370B6FCFA9AD}"/>
                  </a:ext>
                </a:extLst>
              </p:cNvPr>
              <p:cNvSpPr/>
              <p:nvPr/>
            </p:nvSpPr>
            <p:spPr bwMode="auto">
              <a:xfrm>
                <a:off x="4184" y="1677"/>
                <a:ext cx="7" cy="3"/>
              </a:xfrm>
              <a:custGeom>
                <a:gdLst>
                  <a:gd fmla="*/ 1 w 2" name="T0"/>
                  <a:gd fmla="*/ 0 h 1" name="T1"/>
                  <a:gd fmla="*/ 0 w 2" name="T2"/>
                  <a:gd fmla="*/ 0 h 1" name="T3"/>
                  <a:gd fmla="*/ 2 w 2" name="T4"/>
                  <a:gd fmla="*/ 1 h 1" name="T5"/>
                  <a:gd fmla="*/ 2 w 2" name="T6"/>
                  <a:gd fmla="*/ 1 h 1" name="T7"/>
                  <a:gd fmla="*/ 1 w 2" name="T8"/>
                  <a:gd fmla="*/ 0 h 1" name="T9"/>
                </a:gdLst>
                <a:cxnLst>
                  <a:cxn ang="0">
                    <a:pos x="T0" y="T1"/>
                  </a:cxn>
                  <a:cxn ang="0">
                    <a:pos x="T2" y="T3"/>
                  </a:cxn>
                  <a:cxn ang="0">
                    <a:pos x="T4" y="T5"/>
                  </a:cxn>
                  <a:cxn ang="0">
                    <a:pos x="T6" y="T7"/>
                  </a:cxn>
                  <a:cxn ang="0">
                    <a:pos x="T8" y="T9"/>
                  </a:cxn>
                </a:cxnLst>
                <a:rect b="b" l="0" r="r" t="0"/>
                <a:pathLst>
                  <a:path h="1" w="2">
                    <a:moveTo>
                      <a:pt x="1" y="0"/>
                    </a:moveTo>
                    <a:cubicBezTo>
                      <a:pt x="0" y="0"/>
                      <a:pt x="0" y="0"/>
                      <a:pt x="0" y="0"/>
                    </a:cubicBezTo>
                    <a:cubicBezTo>
                      <a:pt x="2" y="1"/>
                      <a:pt x="2" y="1"/>
                      <a:pt x="2" y="1"/>
                    </a:cubicBezTo>
                    <a:cubicBezTo>
                      <a:pt x="2" y="1"/>
                      <a:pt x="2" y="1"/>
                      <a:pt x="2" y="1"/>
                    </a:cubicBezTo>
                    <a:lnTo>
                      <a:pt x="1"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87" name="Freeform 880">
                <a:extLst>
                  <a:ext uri="{FF2B5EF4-FFF2-40B4-BE49-F238E27FC236}">
                    <a16:creationId xmlns:a16="http://schemas.microsoft.com/office/drawing/2014/main" id="{4F1634B6-CEF3-4F61-9B9D-E9F25E327ED2}"/>
                  </a:ext>
                </a:extLst>
              </p:cNvPr>
              <p:cNvSpPr/>
              <p:nvPr/>
            </p:nvSpPr>
            <p:spPr bwMode="auto">
              <a:xfrm>
                <a:off x="4180" y="1677"/>
                <a:ext cx="11" cy="7"/>
              </a:xfrm>
              <a:custGeom>
                <a:gdLst>
                  <a:gd fmla="*/ 1 w 3" name="T0"/>
                  <a:gd fmla="*/ 0 h 2" name="T1"/>
                  <a:gd fmla="*/ 0 w 3" name="T2"/>
                  <a:gd fmla="*/ 0 h 2" name="T3"/>
                  <a:gd fmla="*/ 2 w 3" name="T4"/>
                  <a:gd fmla="*/ 2 h 2" name="T5"/>
                  <a:gd fmla="*/ 3 w 3" name="T6"/>
                  <a:gd fmla="*/ 1 h 2" name="T7"/>
                  <a:gd fmla="*/ 1 w 3" name="T8"/>
                  <a:gd fmla="*/ 0 h 2" name="T9"/>
                </a:gdLst>
                <a:cxnLst>
                  <a:cxn ang="0">
                    <a:pos x="T0" y="T1"/>
                  </a:cxn>
                  <a:cxn ang="0">
                    <a:pos x="T2" y="T3"/>
                  </a:cxn>
                  <a:cxn ang="0">
                    <a:pos x="T4" y="T5"/>
                  </a:cxn>
                  <a:cxn ang="0">
                    <a:pos x="T6" y="T7"/>
                  </a:cxn>
                  <a:cxn ang="0">
                    <a:pos x="T8" y="T9"/>
                  </a:cxn>
                </a:cxnLst>
                <a:rect b="b" l="0" r="r" t="0"/>
                <a:pathLst>
                  <a:path h="2" w="3">
                    <a:moveTo>
                      <a:pt x="1" y="0"/>
                    </a:moveTo>
                    <a:cubicBezTo>
                      <a:pt x="0" y="0"/>
                      <a:pt x="0" y="0"/>
                      <a:pt x="0" y="0"/>
                    </a:cubicBezTo>
                    <a:cubicBezTo>
                      <a:pt x="2" y="2"/>
                      <a:pt x="2" y="2"/>
                      <a:pt x="2" y="2"/>
                    </a:cubicBezTo>
                    <a:cubicBezTo>
                      <a:pt x="2" y="2"/>
                      <a:pt x="2" y="2"/>
                      <a:pt x="3" y="1"/>
                    </a:cubicBezTo>
                    <a:lnTo>
                      <a:pt x="1"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88" name="Freeform 881">
                <a:extLst>
                  <a:ext uri="{FF2B5EF4-FFF2-40B4-BE49-F238E27FC236}">
                    <a16:creationId xmlns:a16="http://schemas.microsoft.com/office/drawing/2014/main" id="{2DF42CA2-4E4E-4FF1-B5E2-747D27651E22}"/>
                  </a:ext>
                </a:extLst>
              </p:cNvPr>
              <p:cNvSpPr/>
              <p:nvPr/>
            </p:nvSpPr>
            <p:spPr bwMode="auto">
              <a:xfrm>
                <a:off x="4176" y="1677"/>
                <a:ext cx="12" cy="7"/>
              </a:xfrm>
              <a:custGeom>
                <a:gdLst>
                  <a:gd fmla="*/ 1 w 3" name="T0"/>
                  <a:gd fmla="*/ 0 h 2" name="T1"/>
                  <a:gd fmla="*/ 0 w 3" name="T2"/>
                  <a:gd fmla="*/ 1 h 2" name="T3"/>
                  <a:gd fmla="*/ 2 w 3" name="T4"/>
                  <a:gd fmla="*/ 2 h 2" name="T5"/>
                  <a:gd fmla="*/ 3 w 3" name="T6"/>
                  <a:gd fmla="*/ 2 h 2" name="T7"/>
                  <a:gd fmla="*/ 1 w 3" name="T8"/>
                  <a:gd fmla="*/ 0 h 2" name="T9"/>
                </a:gdLst>
                <a:cxnLst>
                  <a:cxn ang="0">
                    <a:pos x="T0" y="T1"/>
                  </a:cxn>
                  <a:cxn ang="0">
                    <a:pos x="T2" y="T3"/>
                  </a:cxn>
                  <a:cxn ang="0">
                    <a:pos x="T4" y="T5"/>
                  </a:cxn>
                  <a:cxn ang="0">
                    <a:pos x="T6" y="T7"/>
                  </a:cxn>
                  <a:cxn ang="0">
                    <a:pos x="T8" y="T9"/>
                  </a:cxn>
                </a:cxnLst>
                <a:rect b="b" l="0" r="r" t="0"/>
                <a:pathLst>
                  <a:path h="2" w="3">
                    <a:moveTo>
                      <a:pt x="1" y="0"/>
                    </a:moveTo>
                    <a:cubicBezTo>
                      <a:pt x="1" y="0"/>
                      <a:pt x="0" y="1"/>
                      <a:pt x="0" y="1"/>
                    </a:cubicBezTo>
                    <a:cubicBezTo>
                      <a:pt x="2" y="2"/>
                      <a:pt x="2" y="2"/>
                      <a:pt x="2" y="2"/>
                    </a:cubicBezTo>
                    <a:cubicBezTo>
                      <a:pt x="2" y="2"/>
                      <a:pt x="3" y="2"/>
                      <a:pt x="3" y="2"/>
                    </a:cubicBezTo>
                    <a:lnTo>
                      <a:pt x="1"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89" name="Freeform 882">
                <a:extLst>
                  <a:ext uri="{FF2B5EF4-FFF2-40B4-BE49-F238E27FC236}">
                    <a16:creationId xmlns:a16="http://schemas.microsoft.com/office/drawing/2014/main" id="{9A02D6F6-7CE4-432A-9379-EC6DCAA2C473}"/>
                  </a:ext>
                </a:extLst>
              </p:cNvPr>
              <p:cNvSpPr/>
              <p:nvPr/>
            </p:nvSpPr>
            <p:spPr bwMode="auto">
              <a:xfrm>
                <a:off x="4173" y="1680"/>
                <a:ext cx="11" cy="4"/>
              </a:xfrm>
              <a:custGeom>
                <a:gdLst>
                  <a:gd fmla="*/ 1 w 3" name="T0"/>
                  <a:gd fmla="*/ 0 h 1" name="T1"/>
                  <a:gd fmla="*/ 0 w 3" name="T2"/>
                  <a:gd fmla="*/ 0 h 1" name="T3"/>
                  <a:gd fmla="*/ 2 w 3" name="T4"/>
                  <a:gd fmla="*/ 1 h 1" name="T5"/>
                  <a:gd fmla="*/ 3 w 3" name="T6"/>
                  <a:gd fmla="*/ 1 h 1" name="T7"/>
                  <a:gd fmla="*/ 1 w 3" name="T8"/>
                  <a:gd fmla="*/ 0 h 1" name="T9"/>
                </a:gdLst>
                <a:cxnLst>
                  <a:cxn ang="0">
                    <a:pos x="T0" y="T1"/>
                  </a:cxn>
                  <a:cxn ang="0">
                    <a:pos x="T2" y="T3"/>
                  </a:cxn>
                  <a:cxn ang="0">
                    <a:pos x="T4" y="T5"/>
                  </a:cxn>
                  <a:cxn ang="0">
                    <a:pos x="T6" y="T7"/>
                  </a:cxn>
                  <a:cxn ang="0">
                    <a:pos x="T8" y="T9"/>
                  </a:cxn>
                </a:cxnLst>
                <a:rect b="b" l="0" r="r" t="0"/>
                <a:pathLst>
                  <a:path h="1" w="3">
                    <a:moveTo>
                      <a:pt x="1" y="0"/>
                    </a:moveTo>
                    <a:cubicBezTo>
                      <a:pt x="1" y="0"/>
                      <a:pt x="1" y="0"/>
                      <a:pt x="0" y="0"/>
                    </a:cubicBezTo>
                    <a:cubicBezTo>
                      <a:pt x="2" y="1"/>
                      <a:pt x="2" y="1"/>
                      <a:pt x="2" y="1"/>
                    </a:cubicBezTo>
                    <a:cubicBezTo>
                      <a:pt x="3" y="1"/>
                      <a:pt x="3" y="1"/>
                      <a:pt x="3" y="1"/>
                    </a:cubicBezTo>
                    <a:lnTo>
                      <a:pt x="1"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90" name="Freeform 883">
                <a:extLst>
                  <a:ext uri="{FF2B5EF4-FFF2-40B4-BE49-F238E27FC236}">
                    <a16:creationId xmlns:a16="http://schemas.microsoft.com/office/drawing/2014/main" id="{478E41F5-1DE2-4CA6-AF7B-E1854B04B5A1}"/>
                  </a:ext>
                </a:extLst>
              </p:cNvPr>
              <p:cNvSpPr/>
              <p:nvPr/>
            </p:nvSpPr>
            <p:spPr bwMode="auto">
              <a:xfrm>
                <a:off x="4173" y="1680"/>
                <a:ext cx="7" cy="4"/>
              </a:xfrm>
              <a:custGeom>
                <a:gdLst>
                  <a:gd fmla="*/ 0 w 2" name="T0"/>
                  <a:gd fmla="*/ 0 h 1" name="T1"/>
                  <a:gd fmla="*/ 0 w 2" name="T2"/>
                  <a:gd fmla="*/ 0 h 1" name="T3"/>
                  <a:gd fmla="*/ 1 w 2" name="T4"/>
                  <a:gd fmla="*/ 1 h 1" name="T5"/>
                  <a:gd fmla="*/ 2 w 2" name="T6"/>
                  <a:gd fmla="*/ 1 h 1" name="T7"/>
                  <a:gd fmla="*/ 0 w 2" name="T8"/>
                  <a:gd fmla="*/ 0 h 1" name="T9"/>
                </a:gdLst>
                <a:cxnLst>
                  <a:cxn ang="0">
                    <a:pos x="T0" y="T1"/>
                  </a:cxn>
                  <a:cxn ang="0">
                    <a:pos x="T2" y="T3"/>
                  </a:cxn>
                  <a:cxn ang="0">
                    <a:pos x="T4" y="T5"/>
                  </a:cxn>
                  <a:cxn ang="0">
                    <a:pos x="T6" y="T7"/>
                  </a:cxn>
                  <a:cxn ang="0">
                    <a:pos x="T8" y="T9"/>
                  </a:cxn>
                </a:cxnLst>
                <a:rect b="b" l="0" r="r" t="0"/>
                <a:pathLst>
                  <a:path h="1" w="2">
                    <a:moveTo>
                      <a:pt x="0" y="0"/>
                    </a:moveTo>
                    <a:cubicBezTo>
                      <a:pt x="0" y="0"/>
                      <a:pt x="0" y="0"/>
                      <a:pt x="0" y="0"/>
                    </a:cubicBezTo>
                    <a:cubicBezTo>
                      <a:pt x="1" y="1"/>
                      <a:pt x="1" y="1"/>
                      <a:pt x="1" y="1"/>
                    </a:cubicBezTo>
                    <a:cubicBezTo>
                      <a:pt x="2" y="1"/>
                      <a:pt x="2" y="1"/>
                      <a:pt x="2" y="1"/>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91" name="Freeform 884">
                <a:extLst>
                  <a:ext uri="{FF2B5EF4-FFF2-40B4-BE49-F238E27FC236}">
                    <a16:creationId xmlns:a16="http://schemas.microsoft.com/office/drawing/2014/main" id="{1FC315A4-1DE1-4C3E-84B5-285373064B99}"/>
                  </a:ext>
                </a:extLst>
              </p:cNvPr>
              <p:cNvSpPr/>
              <p:nvPr/>
            </p:nvSpPr>
            <p:spPr bwMode="auto">
              <a:xfrm>
                <a:off x="4169" y="1680"/>
                <a:ext cx="7" cy="8"/>
              </a:xfrm>
              <a:custGeom>
                <a:gdLst>
                  <a:gd fmla="*/ 1 w 2" name="T0"/>
                  <a:gd fmla="*/ 0 h 2" name="T1"/>
                  <a:gd fmla="*/ 0 w 2" name="T2"/>
                  <a:gd fmla="*/ 0 h 2" name="T3"/>
                  <a:gd fmla="*/ 2 w 2" name="T4"/>
                  <a:gd fmla="*/ 2 h 2" name="T5"/>
                  <a:gd fmla="*/ 2 w 2" name="T6"/>
                  <a:gd fmla="*/ 1 h 2" name="T7"/>
                  <a:gd fmla="*/ 1 w 2" name="T8"/>
                  <a:gd fmla="*/ 0 h 2" name="T9"/>
                </a:gdLst>
                <a:cxnLst>
                  <a:cxn ang="0">
                    <a:pos x="T0" y="T1"/>
                  </a:cxn>
                  <a:cxn ang="0">
                    <a:pos x="T2" y="T3"/>
                  </a:cxn>
                  <a:cxn ang="0">
                    <a:pos x="T4" y="T5"/>
                  </a:cxn>
                  <a:cxn ang="0">
                    <a:pos x="T6" y="T7"/>
                  </a:cxn>
                  <a:cxn ang="0">
                    <a:pos x="T8" y="T9"/>
                  </a:cxn>
                </a:cxnLst>
                <a:rect b="b" l="0" r="r" t="0"/>
                <a:pathLst>
                  <a:path h="2" w="2">
                    <a:moveTo>
                      <a:pt x="1" y="0"/>
                    </a:moveTo>
                    <a:cubicBezTo>
                      <a:pt x="0" y="0"/>
                      <a:pt x="0" y="0"/>
                      <a:pt x="0" y="0"/>
                    </a:cubicBezTo>
                    <a:cubicBezTo>
                      <a:pt x="2" y="2"/>
                      <a:pt x="2" y="2"/>
                      <a:pt x="2" y="2"/>
                    </a:cubicBezTo>
                    <a:cubicBezTo>
                      <a:pt x="2" y="2"/>
                      <a:pt x="2" y="2"/>
                      <a:pt x="2" y="1"/>
                    </a:cubicBezTo>
                    <a:lnTo>
                      <a:pt x="1"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92" name="Freeform 885">
                <a:extLst>
                  <a:ext uri="{FF2B5EF4-FFF2-40B4-BE49-F238E27FC236}">
                    <a16:creationId xmlns:a16="http://schemas.microsoft.com/office/drawing/2014/main" id="{30B68EBF-B134-4FE0-8E6E-C179103BA076}"/>
                  </a:ext>
                </a:extLst>
              </p:cNvPr>
              <p:cNvSpPr/>
              <p:nvPr/>
            </p:nvSpPr>
            <p:spPr bwMode="auto">
              <a:xfrm>
                <a:off x="4165" y="1680"/>
                <a:ext cx="11" cy="8"/>
              </a:xfrm>
              <a:custGeom>
                <a:gdLst>
                  <a:gd fmla="*/ 1 w 3" name="T0"/>
                  <a:gd fmla="*/ 0 h 2" name="T1"/>
                  <a:gd fmla="*/ 0 w 3" name="T2"/>
                  <a:gd fmla="*/ 1 h 2" name="T3"/>
                  <a:gd fmla="*/ 2 w 3" name="T4"/>
                  <a:gd fmla="*/ 2 h 2" name="T5"/>
                  <a:gd fmla="*/ 3 w 3" name="T6"/>
                  <a:gd fmla="*/ 2 h 2" name="T7"/>
                  <a:gd fmla="*/ 1 w 3" name="T8"/>
                  <a:gd fmla="*/ 0 h 2" name="T9"/>
                </a:gdLst>
                <a:cxnLst>
                  <a:cxn ang="0">
                    <a:pos x="T0" y="T1"/>
                  </a:cxn>
                  <a:cxn ang="0">
                    <a:pos x="T2" y="T3"/>
                  </a:cxn>
                  <a:cxn ang="0">
                    <a:pos x="T4" y="T5"/>
                  </a:cxn>
                  <a:cxn ang="0">
                    <a:pos x="T6" y="T7"/>
                  </a:cxn>
                  <a:cxn ang="0">
                    <a:pos x="T8" y="T9"/>
                  </a:cxn>
                </a:cxnLst>
                <a:rect b="b" l="0" r="r" t="0"/>
                <a:pathLst>
                  <a:path h="2" w="3">
                    <a:moveTo>
                      <a:pt x="1" y="0"/>
                    </a:moveTo>
                    <a:cubicBezTo>
                      <a:pt x="1" y="1"/>
                      <a:pt x="0" y="1"/>
                      <a:pt x="0" y="1"/>
                    </a:cubicBezTo>
                    <a:cubicBezTo>
                      <a:pt x="2" y="2"/>
                      <a:pt x="2" y="2"/>
                      <a:pt x="2" y="2"/>
                    </a:cubicBezTo>
                    <a:cubicBezTo>
                      <a:pt x="2" y="2"/>
                      <a:pt x="2" y="2"/>
                      <a:pt x="3" y="2"/>
                    </a:cubicBezTo>
                    <a:lnTo>
                      <a:pt x="1"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93" name="Freeform 886">
                <a:extLst>
                  <a:ext uri="{FF2B5EF4-FFF2-40B4-BE49-F238E27FC236}">
                    <a16:creationId xmlns:a16="http://schemas.microsoft.com/office/drawing/2014/main" id="{DD70BAC0-3667-488C-AE27-EE3F1A0B7B46}"/>
                  </a:ext>
                </a:extLst>
              </p:cNvPr>
              <p:cNvSpPr/>
              <p:nvPr/>
            </p:nvSpPr>
            <p:spPr bwMode="auto">
              <a:xfrm>
                <a:off x="4112" y="1699"/>
                <a:ext cx="61" cy="121"/>
              </a:xfrm>
              <a:custGeom>
                <a:gdLst>
                  <a:gd fmla="*/ 5 w 16" name="T0"/>
                  <a:gd fmla="*/ 31 h 32" name="T1"/>
                  <a:gd fmla="*/ 6 w 16" name="T2"/>
                  <a:gd fmla="*/ 32 h 32" name="T3"/>
                  <a:gd fmla="*/ 2 w 16" name="T4"/>
                  <a:gd fmla="*/ 24 h 32" name="T5"/>
                  <a:gd fmla="*/ 16 w 16" name="T6"/>
                  <a:gd fmla="*/ 1 h 32" name="T7"/>
                  <a:gd fmla="*/ 14 w 16" name="T8"/>
                  <a:gd fmla="*/ 0 h 32" name="T9"/>
                  <a:gd fmla="*/ 0 w 16" name="T10"/>
                  <a:gd fmla="*/ 22 h 32" name="T11"/>
                  <a:gd fmla="*/ 5 w 16" name="T12"/>
                  <a:gd fmla="*/ 31 h 32" name="T13"/>
                </a:gdLst>
                <a:cxnLst>
                  <a:cxn ang="0">
                    <a:pos x="T0" y="T1"/>
                  </a:cxn>
                  <a:cxn ang="0">
                    <a:pos x="T2" y="T3"/>
                  </a:cxn>
                  <a:cxn ang="0">
                    <a:pos x="T4" y="T5"/>
                  </a:cxn>
                  <a:cxn ang="0">
                    <a:pos x="T6" y="T7"/>
                  </a:cxn>
                  <a:cxn ang="0">
                    <a:pos x="T8" y="T9"/>
                  </a:cxn>
                  <a:cxn ang="0">
                    <a:pos x="T10" y="T11"/>
                  </a:cxn>
                  <a:cxn ang="0">
                    <a:pos x="T12" y="T13"/>
                  </a:cxn>
                </a:cxnLst>
                <a:rect b="b" l="0" r="r" t="0"/>
                <a:pathLst>
                  <a:path h="32" w="16">
                    <a:moveTo>
                      <a:pt x="5" y="31"/>
                    </a:moveTo>
                    <a:cubicBezTo>
                      <a:pt x="6" y="32"/>
                      <a:pt x="6" y="32"/>
                      <a:pt x="6" y="32"/>
                    </a:cubicBezTo>
                    <a:cubicBezTo>
                      <a:pt x="4" y="31"/>
                      <a:pt x="2" y="28"/>
                      <a:pt x="2" y="24"/>
                    </a:cubicBezTo>
                    <a:cubicBezTo>
                      <a:pt x="2" y="15"/>
                      <a:pt x="8" y="5"/>
                      <a:pt x="16" y="1"/>
                    </a:cubicBezTo>
                    <a:cubicBezTo>
                      <a:pt x="14" y="0"/>
                      <a:pt x="14" y="0"/>
                      <a:pt x="14" y="0"/>
                    </a:cubicBezTo>
                    <a:cubicBezTo>
                      <a:pt x="6" y="4"/>
                      <a:pt x="0" y="14"/>
                      <a:pt x="0" y="22"/>
                    </a:cubicBezTo>
                    <a:cubicBezTo>
                      <a:pt x="1" y="26"/>
                      <a:pt x="2" y="29"/>
                      <a:pt x="5" y="31"/>
                    </a:cubicBez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94" name="Freeform 887">
                <a:extLst>
                  <a:ext uri="{FF2B5EF4-FFF2-40B4-BE49-F238E27FC236}">
                    <a16:creationId xmlns:a16="http://schemas.microsoft.com/office/drawing/2014/main" id="{070FE4A0-E019-49C3-9D38-0F178E598B3C}"/>
                  </a:ext>
                </a:extLst>
              </p:cNvPr>
              <p:cNvSpPr/>
              <p:nvPr/>
            </p:nvSpPr>
            <p:spPr bwMode="auto">
              <a:xfrm>
                <a:off x="4165" y="1699"/>
                <a:ext cx="8" cy="8"/>
              </a:xfrm>
              <a:custGeom>
                <a:gdLst>
                  <a:gd fmla="*/ 0 w 2" name="T0"/>
                  <a:gd fmla="*/ 0 h 2" name="T1"/>
                  <a:gd fmla="*/ 0 w 2" name="T2"/>
                  <a:gd fmla="*/ 0 h 2" name="T3"/>
                  <a:gd fmla="*/ 2 w 2" name="T4"/>
                  <a:gd fmla="*/ 2 h 2" name="T5"/>
                  <a:gd fmla="*/ 2 w 2" name="T6"/>
                  <a:gd fmla="*/ 1 h 2" name="T7"/>
                  <a:gd fmla="*/ 0 w 2" name="T8"/>
                  <a:gd fmla="*/ 0 h 2" name="T9"/>
                </a:gdLst>
                <a:cxnLst>
                  <a:cxn ang="0">
                    <a:pos x="T0" y="T1"/>
                  </a:cxn>
                  <a:cxn ang="0">
                    <a:pos x="T2" y="T3"/>
                  </a:cxn>
                  <a:cxn ang="0">
                    <a:pos x="T4" y="T5"/>
                  </a:cxn>
                  <a:cxn ang="0">
                    <a:pos x="T6" y="T7"/>
                  </a:cxn>
                  <a:cxn ang="0">
                    <a:pos x="T8" y="T9"/>
                  </a:cxn>
                </a:cxnLst>
                <a:rect b="b" l="0" r="r" t="0"/>
                <a:pathLst>
                  <a:path h="2" w="2">
                    <a:moveTo>
                      <a:pt x="0" y="0"/>
                    </a:moveTo>
                    <a:cubicBezTo>
                      <a:pt x="0" y="0"/>
                      <a:pt x="0" y="0"/>
                      <a:pt x="0" y="0"/>
                    </a:cubicBezTo>
                    <a:cubicBezTo>
                      <a:pt x="2" y="2"/>
                      <a:pt x="2" y="2"/>
                      <a:pt x="2" y="2"/>
                    </a:cubicBezTo>
                    <a:cubicBezTo>
                      <a:pt x="2" y="1"/>
                      <a:pt x="2" y="1"/>
                      <a:pt x="2" y="1"/>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95" name="Freeform 888">
                <a:extLst>
                  <a:ext uri="{FF2B5EF4-FFF2-40B4-BE49-F238E27FC236}">
                    <a16:creationId xmlns:a16="http://schemas.microsoft.com/office/drawing/2014/main" id="{CF7650B2-9550-467D-A34F-47CCBB0CBA6E}"/>
                  </a:ext>
                </a:extLst>
              </p:cNvPr>
              <p:cNvSpPr/>
              <p:nvPr/>
            </p:nvSpPr>
            <p:spPr bwMode="auto">
              <a:xfrm>
                <a:off x="4165" y="1699"/>
                <a:ext cx="8" cy="8"/>
              </a:xfrm>
              <a:custGeom>
                <a:gdLst>
                  <a:gd fmla="*/ 0 w 2" name="T0"/>
                  <a:gd fmla="*/ 0 h 2" name="T1"/>
                  <a:gd fmla="*/ 0 w 2" name="T2"/>
                  <a:gd fmla="*/ 1 h 2" name="T3"/>
                  <a:gd fmla="*/ 1 w 2" name="T4"/>
                  <a:gd fmla="*/ 2 h 2" name="T5"/>
                  <a:gd fmla="*/ 2 w 2" name="T6"/>
                  <a:gd fmla="*/ 2 h 2" name="T7"/>
                  <a:gd fmla="*/ 0 w 2" name="T8"/>
                  <a:gd fmla="*/ 0 h 2" name="T9"/>
                </a:gdLst>
                <a:cxnLst>
                  <a:cxn ang="0">
                    <a:pos x="T0" y="T1"/>
                  </a:cxn>
                  <a:cxn ang="0">
                    <a:pos x="T2" y="T3"/>
                  </a:cxn>
                  <a:cxn ang="0">
                    <a:pos x="T4" y="T5"/>
                  </a:cxn>
                  <a:cxn ang="0">
                    <a:pos x="T6" y="T7"/>
                  </a:cxn>
                  <a:cxn ang="0">
                    <a:pos x="T8" y="T9"/>
                  </a:cxn>
                </a:cxnLst>
                <a:rect b="b" l="0" r="r" t="0"/>
                <a:pathLst>
                  <a:path h="2" w="2">
                    <a:moveTo>
                      <a:pt x="0" y="0"/>
                    </a:moveTo>
                    <a:cubicBezTo>
                      <a:pt x="0" y="0"/>
                      <a:pt x="0" y="0"/>
                      <a:pt x="0" y="1"/>
                    </a:cubicBezTo>
                    <a:cubicBezTo>
                      <a:pt x="1" y="2"/>
                      <a:pt x="1" y="2"/>
                      <a:pt x="1" y="2"/>
                    </a:cubicBezTo>
                    <a:cubicBezTo>
                      <a:pt x="2" y="2"/>
                      <a:pt x="2" y="2"/>
                      <a:pt x="2" y="2"/>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96" name="Freeform 889">
                <a:extLst>
                  <a:ext uri="{FF2B5EF4-FFF2-40B4-BE49-F238E27FC236}">
                    <a16:creationId xmlns:a16="http://schemas.microsoft.com/office/drawing/2014/main" id="{5CB6D7A5-D5C6-4866-B746-4AF5E448DC83}"/>
                  </a:ext>
                </a:extLst>
              </p:cNvPr>
              <p:cNvSpPr/>
              <p:nvPr/>
            </p:nvSpPr>
            <p:spPr bwMode="auto">
              <a:xfrm>
                <a:off x="4161" y="1703"/>
                <a:ext cx="8" cy="4"/>
              </a:xfrm>
              <a:custGeom>
                <a:gdLst>
                  <a:gd fmla="*/ 1 w 2" name="T0"/>
                  <a:gd fmla="*/ 0 h 1" name="T1"/>
                  <a:gd fmla="*/ 0 w 2" name="T2"/>
                  <a:gd fmla="*/ 0 h 1" name="T3"/>
                  <a:gd fmla="*/ 2 w 2" name="T4"/>
                  <a:gd fmla="*/ 1 h 1" name="T5"/>
                  <a:gd fmla="*/ 2 w 2" name="T6"/>
                  <a:gd fmla="*/ 1 h 1" name="T7"/>
                  <a:gd fmla="*/ 1 w 2" name="T8"/>
                  <a:gd fmla="*/ 0 h 1" name="T9"/>
                </a:gdLst>
                <a:cxnLst>
                  <a:cxn ang="0">
                    <a:pos x="T0" y="T1"/>
                  </a:cxn>
                  <a:cxn ang="0">
                    <a:pos x="T2" y="T3"/>
                  </a:cxn>
                  <a:cxn ang="0">
                    <a:pos x="T4" y="T5"/>
                  </a:cxn>
                  <a:cxn ang="0">
                    <a:pos x="T6" y="T7"/>
                  </a:cxn>
                  <a:cxn ang="0">
                    <a:pos x="T8" y="T9"/>
                  </a:cxn>
                </a:cxnLst>
                <a:rect b="b" l="0" r="r" t="0"/>
                <a:pathLst>
                  <a:path h="1" w="2">
                    <a:moveTo>
                      <a:pt x="1" y="0"/>
                    </a:moveTo>
                    <a:cubicBezTo>
                      <a:pt x="0" y="0"/>
                      <a:pt x="0" y="0"/>
                      <a:pt x="0" y="0"/>
                    </a:cubicBezTo>
                    <a:cubicBezTo>
                      <a:pt x="2" y="1"/>
                      <a:pt x="2" y="1"/>
                      <a:pt x="2" y="1"/>
                    </a:cubicBezTo>
                    <a:cubicBezTo>
                      <a:pt x="2" y="1"/>
                      <a:pt x="2" y="1"/>
                      <a:pt x="2" y="1"/>
                    </a:cubicBezTo>
                    <a:lnTo>
                      <a:pt x="1"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97" name="Freeform 890">
                <a:extLst>
                  <a:ext uri="{FF2B5EF4-FFF2-40B4-BE49-F238E27FC236}">
                    <a16:creationId xmlns:a16="http://schemas.microsoft.com/office/drawing/2014/main" id="{56EAAC30-F925-4DF8-81DB-C28CA210667F}"/>
                  </a:ext>
                </a:extLst>
              </p:cNvPr>
              <p:cNvSpPr/>
              <p:nvPr/>
            </p:nvSpPr>
            <p:spPr bwMode="auto">
              <a:xfrm>
                <a:off x="4158" y="1703"/>
                <a:ext cx="11" cy="8"/>
              </a:xfrm>
              <a:custGeom>
                <a:gdLst>
                  <a:gd fmla="*/ 1 w 3" name="T0"/>
                  <a:gd fmla="*/ 0 h 2" name="T1"/>
                  <a:gd fmla="*/ 0 w 3" name="T2"/>
                  <a:gd fmla="*/ 0 h 2" name="T3"/>
                  <a:gd fmla="*/ 2 w 3" name="T4"/>
                  <a:gd fmla="*/ 2 h 2" name="T5"/>
                  <a:gd fmla="*/ 3 w 3" name="T6"/>
                  <a:gd fmla="*/ 1 h 2" name="T7"/>
                  <a:gd fmla="*/ 1 w 3" name="T8"/>
                  <a:gd fmla="*/ 0 h 2" name="T9"/>
                </a:gdLst>
                <a:cxnLst>
                  <a:cxn ang="0">
                    <a:pos x="T0" y="T1"/>
                  </a:cxn>
                  <a:cxn ang="0">
                    <a:pos x="T2" y="T3"/>
                  </a:cxn>
                  <a:cxn ang="0">
                    <a:pos x="T4" y="T5"/>
                  </a:cxn>
                  <a:cxn ang="0">
                    <a:pos x="T6" y="T7"/>
                  </a:cxn>
                  <a:cxn ang="0">
                    <a:pos x="T8" y="T9"/>
                  </a:cxn>
                </a:cxnLst>
                <a:rect b="b" l="0" r="r" t="0"/>
                <a:pathLst>
                  <a:path h="2" w="3">
                    <a:moveTo>
                      <a:pt x="1" y="0"/>
                    </a:moveTo>
                    <a:cubicBezTo>
                      <a:pt x="1" y="0"/>
                      <a:pt x="1" y="0"/>
                      <a:pt x="0" y="0"/>
                    </a:cubicBezTo>
                    <a:cubicBezTo>
                      <a:pt x="2" y="2"/>
                      <a:pt x="2" y="2"/>
                      <a:pt x="2" y="2"/>
                    </a:cubicBezTo>
                    <a:cubicBezTo>
                      <a:pt x="2" y="1"/>
                      <a:pt x="3" y="1"/>
                      <a:pt x="3" y="1"/>
                    </a:cubicBezTo>
                    <a:lnTo>
                      <a:pt x="1"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98" name="Freeform 891">
                <a:extLst>
                  <a:ext uri="{FF2B5EF4-FFF2-40B4-BE49-F238E27FC236}">
                    <a16:creationId xmlns:a16="http://schemas.microsoft.com/office/drawing/2014/main" id="{CF5886DE-F80E-410C-83C5-B240EB79DB5E}"/>
                  </a:ext>
                </a:extLst>
              </p:cNvPr>
              <p:cNvSpPr/>
              <p:nvPr/>
            </p:nvSpPr>
            <p:spPr bwMode="auto">
              <a:xfrm>
                <a:off x="4158" y="1703"/>
                <a:ext cx="7" cy="8"/>
              </a:xfrm>
              <a:custGeom>
                <a:gdLst>
                  <a:gd fmla="*/ 0 w 2" name="T0"/>
                  <a:gd fmla="*/ 0 h 2" name="T1"/>
                  <a:gd fmla="*/ 0 w 2" name="T2"/>
                  <a:gd fmla="*/ 1 h 2" name="T3"/>
                  <a:gd fmla="*/ 1 w 2" name="T4"/>
                  <a:gd fmla="*/ 2 h 2" name="T5"/>
                  <a:gd fmla="*/ 2 w 2" name="T6"/>
                  <a:gd fmla="*/ 2 h 2" name="T7"/>
                  <a:gd fmla="*/ 0 w 2" name="T8"/>
                  <a:gd fmla="*/ 0 h 2" name="T9"/>
                </a:gdLst>
                <a:cxnLst>
                  <a:cxn ang="0">
                    <a:pos x="T0" y="T1"/>
                  </a:cxn>
                  <a:cxn ang="0">
                    <a:pos x="T2" y="T3"/>
                  </a:cxn>
                  <a:cxn ang="0">
                    <a:pos x="T4" y="T5"/>
                  </a:cxn>
                  <a:cxn ang="0">
                    <a:pos x="T6" y="T7"/>
                  </a:cxn>
                  <a:cxn ang="0">
                    <a:pos x="T8" y="T9"/>
                  </a:cxn>
                </a:cxnLst>
                <a:rect b="b" l="0" r="r" t="0"/>
                <a:pathLst>
                  <a:path h="2" w="2">
                    <a:moveTo>
                      <a:pt x="0" y="0"/>
                    </a:moveTo>
                    <a:cubicBezTo>
                      <a:pt x="0" y="0"/>
                      <a:pt x="0" y="1"/>
                      <a:pt x="0" y="1"/>
                    </a:cubicBezTo>
                    <a:cubicBezTo>
                      <a:pt x="1" y="2"/>
                      <a:pt x="1" y="2"/>
                      <a:pt x="1" y="2"/>
                    </a:cubicBezTo>
                    <a:cubicBezTo>
                      <a:pt x="2" y="2"/>
                      <a:pt x="2" y="2"/>
                      <a:pt x="2" y="2"/>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99" name="Freeform 892">
                <a:extLst>
                  <a:ext uri="{FF2B5EF4-FFF2-40B4-BE49-F238E27FC236}">
                    <a16:creationId xmlns:a16="http://schemas.microsoft.com/office/drawing/2014/main" id="{FE6FEDDC-500F-4E95-B989-4F068937D4A5}"/>
                  </a:ext>
                </a:extLst>
              </p:cNvPr>
              <p:cNvSpPr/>
              <p:nvPr/>
            </p:nvSpPr>
            <p:spPr bwMode="auto">
              <a:xfrm>
                <a:off x="4154" y="1707"/>
                <a:ext cx="7" cy="7"/>
              </a:xfrm>
              <a:custGeom>
                <a:gdLst>
                  <a:gd fmla="*/ 1 w 2" name="T0"/>
                  <a:gd fmla="*/ 0 h 2" name="T1"/>
                  <a:gd fmla="*/ 0 w 2" name="T2"/>
                  <a:gd fmla="*/ 0 h 2" name="T3"/>
                  <a:gd fmla="*/ 2 w 2" name="T4"/>
                  <a:gd fmla="*/ 2 h 2" name="T5"/>
                  <a:gd fmla="*/ 2 w 2" name="T6"/>
                  <a:gd fmla="*/ 1 h 2" name="T7"/>
                  <a:gd fmla="*/ 1 w 2" name="T8"/>
                  <a:gd fmla="*/ 0 h 2" name="T9"/>
                </a:gdLst>
                <a:cxnLst>
                  <a:cxn ang="0">
                    <a:pos x="T0" y="T1"/>
                  </a:cxn>
                  <a:cxn ang="0">
                    <a:pos x="T2" y="T3"/>
                  </a:cxn>
                  <a:cxn ang="0">
                    <a:pos x="T4" y="T5"/>
                  </a:cxn>
                  <a:cxn ang="0">
                    <a:pos x="T6" y="T7"/>
                  </a:cxn>
                  <a:cxn ang="0">
                    <a:pos x="T8" y="T9"/>
                  </a:cxn>
                </a:cxnLst>
                <a:rect b="b" l="0" r="r" t="0"/>
                <a:pathLst>
                  <a:path h="2" w="2">
                    <a:moveTo>
                      <a:pt x="1" y="0"/>
                    </a:moveTo>
                    <a:cubicBezTo>
                      <a:pt x="0" y="0"/>
                      <a:pt x="0" y="0"/>
                      <a:pt x="0" y="0"/>
                    </a:cubicBezTo>
                    <a:cubicBezTo>
                      <a:pt x="2" y="2"/>
                      <a:pt x="2" y="2"/>
                      <a:pt x="2" y="2"/>
                    </a:cubicBezTo>
                    <a:cubicBezTo>
                      <a:pt x="2" y="1"/>
                      <a:pt x="2" y="1"/>
                      <a:pt x="2" y="1"/>
                    </a:cubicBezTo>
                    <a:lnTo>
                      <a:pt x="1"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00" name="Freeform 893">
                <a:extLst>
                  <a:ext uri="{FF2B5EF4-FFF2-40B4-BE49-F238E27FC236}">
                    <a16:creationId xmlns:a16="http://schemas.microsoft.com/office/drawing/2014/main" id="{92425888-94BC-4131-9994-A5F5DD5F3A0E}"/>
                  </a:ext>
                </a:extLst>
              </p:cNvPr>
              <p:cNvSpPr/>
              <p:nvPr/>
            </p:nvSpPr>
            <p:spPr bwMode="auto">
              <a:xfrm>
                <a:off x="4150" y="1707"/>
                <a:ext cx="11" cy="7"/>
              </a:xfrm>
              <a:custGeom>
                <a:gdLst>
                  <a:gd fmla="*/ 1 w 3" name="T0"/>
                  <a:gd fmla="*/ 0 h 2" name="T1"/>
                  <a:gd fmla="*/ 0 w 3" name="T2"/>
                  <a:gd fmla="*/ 1 h 2" name="T3"/>
                  <a:gd fmla="*/ 2 w 3" name="T4"/>
                  <a:gd fmla="*/ 2 h 2" name="T5"/>
                  <a:gd fmla="*/ 3 w 3" name="T6"/>
                  <a:gd fmla="*/ 2 h 2" name="T7"/>
                  <a:gd fmla="*/ 1 w 3" name="T8"/>
                  <a:gd fmla="*/ 0 h 2" name="T9"/>
                </a:gdLst>
                <a:cxnLst>
                  <a:cxn ang="0">
                    <a:pos x="T0" y="T1"/>
                  </a:cxn>
                  <a:cxn ang="0">
                    <a:pos x="T2" y="T3"/>
                  </a:cxn>
                  <a:cxn ang="0">
                    <a:pos x="T4" y="T5"/>
                  </a:cxn>
                  <a:cxn ang="0">
                    <a:pos x="T6" y="T7"/>
                  </a:cxn>
                  <a:cxn ang="0">
                    <a:pos x="T8" y="T9"/>
                  </a:cxn>
                </a:cxnLst>
                <a:rect b="b" l="0" r="r" t="0"/>
                <a:pathLst>
                  <a:path h="2" w="3">
                    <a:moveTo>
                      <a:pt x="1" y="0"/>
                    </a:moveTo>
                    <a:cubicBezTo>
                      <a:pt x="1" y="0"/>
                      <a:pt x="0" y="1"/>
                      <a:pt x="0" y="1"/>
                    </a:cubicBezTo>
                    <a:cubicBezTo>
                      <a:pt x="2" y="2"/>
                      <a:pt x="2" y="2"/>
                      <a:pt x="2" y="2"/>
                    </a:cubicBezTo>
                    <a:cubicBezTo>
                      <a:pt x="2" y="2"/>
                      <a:pt x="2" y="2"/>
                      <a:pt x="3" y="2"/>
                    </a:cubicBezTo>
                    <a:lnTo>
                      <a:pt x="1"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01" name="Freeform 894">
                <a:extLst>
                  <a:ext uri="{FF2B5EF4-FFF2-40B4-BE49-F238E27FC236}">
                    <a16:creationId xmlns:a16="http://schemas.microsoft.com/office/drawing/2014/main" id="{A65E626D-66E8-4803-94B2-F197866567FD}"/>
                  </a:ext>
                </a:extLst>
              </p:cNvPr>
              <p:cNvSpPr/>
              <p:nvPr/>
            </p:nvSpPr>
            <p:spPr bwMode="auto">
              <a:xfrm>
                <a:off x="4146" y="1711"/>
                <a:ext cx="12" cy="7"/>
              </a:xfrm>
              <a:custGeom>
                <a:gdLst>
                  <a:gd fmla="*/ 1 w 3" name="T0"/>
                  <a:gd fmla="*/ 0 h 2" name="T1"/>
                  <a:gd fmla="*/ 0 w 3" name="T2"/>
                  <a:gd fmla="*/ 1 h 2" name="T3"/>
                  <a:gd fmla="*/ 2 w 3" name="T4"/>
                  <a:gd fmla="*/ 2 h 2" name="T5"/>
                  <a:gd fmla="*/ 3 w 3" name="T6"/>
                  <a:gd fmla="*/ 1 h 2" name="T7"/>
                  <a:gd fmla="*/ 1 w 3" name="T8"/>
                  <a:gd fmla="*/ 0 h 2" name="T9"/>
                </a:gdLst>
                <a:cxnLst>
                  <a:cxn ang="0">
                    <a:pos x="T0" y="T1"/>
                  </a:cxn>
                  <a:cxn ang="0">
                    <a:pos x="T2" y="T3"/>
                  </a:cxn>
                  <a:cxn ang="0">
                    <a:pos x="T4" y="T5"/>
                  </a:cxn>
                  <a:cxn ang="0">
                    <a:pos x="T6" y="T7"/>
                  </a:cxn>
                  <a:cxn ang="0">
                    <a:pos x="T8" y="T9"/>
                  </a:cxn>
                </a:cxnLst>
                <a:rect b="b" l="0" r="r" t="0"/>
                <a:pathLst>
                  <a:path h="2" w="3">
                    <a:moveTo>
                      <a:pt x="1" y="0"/>
                    </a:moveTo>
                    <a:cubicBezTo>
                      <a:pt x="1" y="0"/>
                      <a:pt x="1" y="0"/>
                      <a:pt x="0" y="1"/>
                    </a:cubicBezTo>
                    <a:cubicBezTo>
                      <a:pt x="2" y="2"/>
                      <a:pt x="2" y="2"/>
                      <a:pt x="2" y="2"/>
                    </a:cubicBezTo>
                    <a:cubicBezTo>
                      <a:pt x="2" y="2"/>
                      <a:pt x="3" y="1"/>
                      <a:pt x="3" y="1"/>
                    </a:cubicBezTo>
                    <a:lnTo>
                      <a:pt x="1"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02" name="Freeform 895">
                <a:extLst>
                  <a:ext uri="{FF2B5EF4-FFF2-40B4-BE49-F238E27FC236}">
                    <a16:creationId xmlns:a16="http://schemas.microsoft.com/office/drawing/2014/main" id="{B392D3AC-EB35-4549-B143-5E18EDEAEC67}"/>
                  </a:ext>
                </a:extLst>
              </p:cNvPr>
              <p:cNvSpPr/>
              <p:nvPr/>
            </p:nvSpPr>
            <p:spPr bwMode="auto">
              <a:xfrm>
                <a:off x="4146" y="1714"/>
                <a:ext cx="8" cy="8"/>
              </a:xfrm>
              <a:custGeom>
                <a:gdLst>
                  <a:gd fmla="*/ 0 w 2" name="T0"/>
                  <a:gd fmla="*/ 0 h 2" name="T1"/>
                  <a:gd fmla="*/ 0 w 2" name="T2"/>
                  <a:gd fmla="*/ 0 h 2" name="T3"/>
                  <a:gd fmla="*/ 1 w 2" name="T4"/>
                  <a:gd fmla="*/ 2 h 2" name="T5"/>
                  <a:gd fmla="*/ 2 w 2" name="T6"/>
                  <a:gd fmla="*/ 1 h 2" name="T7"/>
                  <a:gd fmla="*/ 0 w 2" name="T8"/>
                  <a:gd fmla="*/ 0 h 2" name="T9"/>
                </a:gdLst>
                <a:cxnLst>
                  <a:cxn ang="0">
                    <a:pos x="T0" y="T1"/>
                  </a:cxn>
                  <a:cxn ang="0">
                    <a:pos x="T2" y="T3"/>
                  </a:cxn>
                  <a:cxn ang="0">
                    <a:pos x="T4" y="T5"/>
                  </a:cxn>
                  <a:cxn ang="0">
                    <a:pos x="T6" y="T7"/>
                  </a:cxn>
                  <a:cxn ang="0">
                    <a:pos x="T8" y="T9"/>
                  </a:cxn>
                </a:cxnLst>
                <a:rect b="b" l="0" r="r" t="0"/>
                <a:pathLst>
                  <a:path h="2" w="2">
                    <a:moveTo>
                      <a:pt x="0" y="0"/>
                    </a:moveTo>
                    <a:cubicBezTo>
                      <a:pt x="0" y="0"/>
                      <a:pt x="0" y="0"/>
                      <a:pt x="0" y="0"/>
                    </a:cubicBezTo>
                    <a:cubicBezTo>
                      <a:pt x="1" y="2"/>
                      <a:pt x="1" y="2"/>
                      <a:pt x="1" y="2"/>
                    </a:cubicBezTo>
                    <a:cubicBezTo>
                      <a:pt x="2" y="1"/>
                      <a:pt x="2" y="1"/>
                      <a:pt x="2" y="1"/>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03" name="Freeform 896">
                <a:extLst>
                  <a:ext uri="{FF2B5EF4-FFF2-40B4-BE49-F238E27FC236}">
                    <a16:creationId xmlns:a16="http://schemas.microsoft.com/office/drawing/2014/main" id="{20EC5134-C71C-4B70-AB94-97CE39FFCAE9}"/>
                  </a:ext>
                </a:extLst>
              </p:cNvPr>
              <p:cNvSpPr/>
              <p:nvPr/>
            </p:nvSpPr>
            <p:spPr bwMode="auto">
              <a:xfrm>
                <a:off x="4143" y="1714"/>
                <a:ext cx="7" cy="8"/>
              </a:xfrm>
              <a:custGeom>
                <a:gdLst>
                  <a:gd fmla="*/ 1 w 2" name="T0"/>
                  <a:gd fmla="*/ 0 h 2" name="T1"/>
                  <a:gd fmla="*/ 0 w 2" name="T2"/>
                  <a:gd fmla="*/ 1 h 2" name="T3"/>
                  <a:gd fmla="*/ 1 w 2" name="T4"/>
                  <a:gd fmla="*/ 2 h 2" name="T5"/>
                  <a:gd fmla="*/ 2 w 2" name="T6"/>
                  <a:gd fmla="*/ 2 h 2" name="T7"/>
                  <a:gd fmla="*/ 1 w 2" name="T8"/>
                  <a:gd fmla="*/ 0 h 2" name="T9"/>
                </a:gdLst>
                <a:cxnLst>
                  <a:cxn ang="0">
                    <a:pos x="T0" y="T1"/>
                  </a:cxn>
                  <a:cxn ang="0">
                    <a:pos x="T2" y="T3"/>
                  </a:cxn>
                  <a:cxn ang="0">
                    <a:pos x="T4" y="T5"/>
                  </a:cxn>
                  <a:cxn ang="0">
                    <a:pos x="T6" y="T7"/>
                  </a:cxn>
                  <a:cxn ang="0">
                    <a:pos x="T8" y="T9"/>
                  </a:cxn>
                </a:cxnLst>
                <a:rect b="b" l="0" r="r" t="0"/>
                <a:pathLst>
                  <a:path h="2" w="2">
                    <a:moveTo>
                      <a:pt x="1" y="0"/>
                    </a:moveTo>
                    <a:cubicBezTo>
                      <a:pt x="0" y="1"/>
                      <a:pt x="0" y="1"/>
                      <a:pt x="0" y="1"/>
                    </a:cubicBezTo>
                    <a:cubicBezTo>
                      <a:pt x="1" y="2"/>
                      <a:pt x="1" y="2"/>
                      <a:pt x="1" y="2"/>
                    </a:cubicBezTo>
                    <a:cubicBezTo>
                      <a:pt x="2" y="2"/>
                      <a:pt x="2" y="2"/>
                      <a:pt x="2" y="2"/>
                    </a:cubicBezTo>
                    <a:lnTo>
                      <a:pt x="1"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04" name="Freeform 897">
                <a:extLst>
                  <a:ext uri="{FF2B5EF4-FFF2-40B4-BE49-F238E27FC236}">
                    <a16:creationId xmlns:a16="http://schemas.microsoft.com/office/drawing/2014/main" id="{5AD8A795-77E8-4BAF-A2A6-0891CB063B8B}"/>
                  </a:ext>
                </a:extLst>
              </p:cNvPr>
              <p:cNvSpPr/>
              <p:nvPr/>
            </p:nvSpPr>
            <p:spPr bwMode="auto">
              <a:xfrm>
                <a:off x="4135" y="1718"/>
                <a:ext cx="11" cy="11"/>
              </a:xfrm>
              <a:custGeom>
                <a:gdLst>
                  <a:gd fmla="*/ 2 w 3" name="T0"/>
                  <a:gd fmla="*/ 0 h 3" name="T1"/>
                  <a:gd fmla="*/ 0 w 3" name="T2"/>
                  <a:gd fmla="*/ 2 h 3" name="T3"/>
                  <a:gd fmla="*/ 2 w 3" name="T4"/>
                  <a:gd fmla="*/ 3 h 3" name="T5"/>
                  <a:gd fmla="*/ 3 w 3" name="T6"/>
                  <a:gd fmla="*/ 1 h 3" name="T7"/>
                  <a:gd fmla="*/ 2 w 3" name="T8"/>
                  <a:gd fmla="*/ 0 h 3" name="T9"/>
                </a:gdLst>
                <a:cxnLst>
                  <a:cxn ang="0">
                    <a:pos x="T0" y="T1"/>
                  </a:cxn>
                  <a:cxn ang="0">
                    <a:pos x="T2" y="T3"/>
                  </a:cxn>
                  <a:cxn ang="0">
                    <a:pos x="T4" y="T5"/>
                  </a:cxn>
                  <a:cxn ang="0">
                    <a:pos x="T6" y="T7"/>
                  </a:cxn>
                  <a:cxn ang="0">
                    <a:pos x="T8" y="T9"/>
                  </a:cxn>
                </a:cxnLst>
                <a:rect b="b" l="0" r="r" t="0"/>
                <a:pathLst>
                  <a:path h="3" w="3">
                    <a:moveTo>
                      <a:pt x="2" y="0"/>
                    </a:moveTo>
                    <a:cubicBezTo>
                      <a:pt x="1" y="1"/>
                      <a:pt x="1" y="1"/>
                      <a:pt x="0" y="2"/>
                    </a:cubicBezTo>
                    <a:cubicBezTo>
                      <a:pt x="2" y="3"/>
                      <a:pt x="2" y="3"/>
                      <a:pt x="2" y="3"/>
                    </a:cubicBezTo>
                    <a:cubicBezTo>
                      <a:pt x="3" y="2"/>
                      <a:pt x="3" y="2"/>
                      <a:pt x="3" y="1"/>
                    </a:cubicBezTo>
                    <a:lnTo>
                      <a:pt x="2"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05" name="Freeform 898">
                <a:extLst>
                  <a:ext uri="{FF2B5EF4-FFF2-40B4-BE49-F238E27FC236}">
                    <a16:creationId xmlns:a16="http://schemas.microsoft.com/office/drawing/2014/main" id="{2AD2AA34-DD76-44E1-8D5C-85720E216678}"/>
                  </a:ext>
                </a:extLst>
              </p:cNvPr>
              <p:cNvSpPr/>
              <p:nvPr/>
            </p:nvSpPr>
            <p:spPr bwMode="auto">
              <a:xfrm>
                <a:off x="4127" y="1726"/>
                <a:ext cx="16" cy="15"/>
              </a:xfrm>
              <a:custGeom>
                <a:gdLst>
                  <a:gd fmla="*/ 2 w 4" name="T0"/>
                  <a:gd fmla="*/ 0 h 4" name="T1"/>
                  <a:gd fmla="*/ 0 w 4" name="T2"/>
                  <a:gd fmla="*/ 2 h 4" name="T3"/>
                  <a:gd fmla="*/ 2 w 4" name="T4"/>
                  <a:gd fmla="*/ 4 h 4" name="T5"/>
                  <a:gd fmla="*/ 4 w 4" name="T6"/>
                  <a:gd fmla="*/ 1 h 4" name="T7"/>
                  <a:gd fmla="*/ 2 w 4" name="T8"/>
                  <a:gd fmla="*/ 0 h 4" name="T9"/>
                </a:gdLst>
                <a:cxnLst>
                  <a:cxn ang="0">
                    <a:pos x="T0" y="T1"/>
                  </a:cxn>
                  <a:cxn ang="0">
                    <a:pos x="T2" y="T3"/>
                  </a:cxn>
                  <a:cxn ang="0">
                    <a:pos x="T4" y="T5"/>
                  </a:cxn>
                  <a:cxn ang="0">
                    <a:pos x="T6" y="T7"/>
                  </a:cxn>
                  <a:cxn ang="0">
                    <a:pos x="T8" y="T9"/>
                  </a:cxn>
                </a:cxnLst>
                <a:rect b="b" l="0" r="r" t="0"/>
                <a:pathLst>
                  <a:path h="4" w="4">
                    <a:moveTo>
                      <a:pt x="2" y="0"/>
                    </a:moveTo>
                    <a:cubicBezTo>
                      <a:pt x="2" y="0"/>
                      <a:pt x="1" y="1"/>
                      <a:pt x="0" y="2"/>
                    </a:cubicBezTo>
                    <a:cubicBezTo>
                      <a:pt x="2" y="4"/>
                      <a:pt x="2" y="4"/>
                      <a:pt x="2" y="4"/>
                    </a:cubicBezTo>
                    <a:cubicBezTo>
                      <a:pt x="3" y="3"/>
                      <a:pt x="4" y="2"/>
                      <a:pt x="4" y="1"/>
                    </a:cubicBezTo>
                    <a:lnTo>
                      <a:pt x="2"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06" name="Freeform 899">
                <a:extLst>
                  <a:ext uri="{FF2B5EF4-FFF2-40B4-BE49-F238E27FC236}">
                    <a16:creationId xmlns:a16="http://schemas.microsoft.com/office/drawing/2014/main" id="{89E37976-5B3B-4538-80B2-BA42FBD38274}"/>
                  </a:ext>
                </a:extLst>
              </p:cNvPr>
              <p:cNvSpPr/>
              <p:nvPr/>
            </p:nvSpPr>
            <p:spPr bwMode="auto">
              <a:xfrm>
                <a:off x="4124" y="1733"/>
                <a:ext cx="11" cy="11"/>
              </a:xfrm>
              <a:custGeom>
                <a:gdLst>
                  <a:gd fmla="*/ 1 w 3" name="T0"/>
                  <a:gd fmla="*/ 0 h 3" name="T1"/>
                  <a:gd fmla="*/ 0 w 3" name="T2"/>
                  <a:gd fmla="*/ 2 h 3" name="T3"/>
                  <a:gd fmla="*/ 2 w 3" name="T4"/>
                  <a:gd fmla="*/ 3 h 3" name="T5"/>
                  <a:gd fmla="*/ 3 w 3" name="T6"/>
                  <a:gd fmla="*/ 2 h 3" name="T7"/>
                  <a:gd fmla="*/ 1 w 3" name="T8"/>
                  <a:gd fmla="*/ 0 h 3" name="T9"/>
                </a:gdLst>
                <a:cxnLst>
                  <a:cxn ang="0">
                    <a:pos x="T0" y="T1"/>
                  </a:cxn>
                  <a:cxn ang="0">
                    <a:pos x="T2" y="T3"/>
                  </a:cxn>
                  <a:cxn ang="0">
                    <a:pos x="T4" y="T5"/>
                  </a:cxn>
                  <a:cxn ang="0">
                    <a:pos x="T6" y="T7"/>
                  </a:cxn>
                  <a:cxn ang="0">
                    <a:pos x="T8" y="T9"/>
                  </a:cxn>
                </a:cxnLst>
                <a:rect b="b" l="0" r="r" t="0"/>
                <a:pathLst>
                  <a:path h="3" w="3">
                    <a:moveTo>
                      <a:pt x="1" y="0"/>
                    </a:moveTo>
                    <a:cubicBezTo>
                      <a:pt x="1" y="1"/>
                      <a:pt x="1" y="1"/>
                      <a:pt x="0" y="2"/>
                    </a:cubicBezTo>
                    <a:cubicBezTo>
                      <a:pt x="2" y="3"/>
                      <a:pt x="2" y="3"/>
                      <a:pt x="2" y="3"/>
                    </a:cubicBezTo>
                    <a:cubicBezTo>
                      <a:pt x="3" y="3"/>
                      <a:pt x="3" y="2"/>
                      <a:pt x="3" y="2"/>
                    </a:cubicBezTo>
                    <a:lnTo>
                      <a:pt x="1"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07" name="Freeform 900">
                <a:extLst>
                  <a:ext uri="{FF2B5EF4-FFF2-40B4-BE49-F238E27FC236}">
                    <a16:creationId xmlns:a16="http://schemas.microsoft.com/office/drawing/2014/main" id="{37A6F8D0-02EE-4A58-BFF8-0049E2100C0F}"/>
                  </a:ext>
                </a:extLst>
              </p:cNvPr>
              <p:cNvSpPr/>
              <p:nvPr/>
            </p:nvSpPr>
            <p:spPr bwMode="auto">
              <a:xfrm>
                <a:off x="4124" y="1741"/>
                <a:ext cx="7" cy="7"/>
              </a:xfrm>
              <a:custGeom>
                <a:gdLst>
                  <a:gd fmla="*/ 0 w 2" name="T0"/>
                  <a:gd fmla="*/ 0 h 2" name="T1"/>
                  <a:gd fmla="*/ 0 w 2" name="T2"/>
                  <a:gd fmla="*/ 1 h 2" name="T3"/>
                  <a:gd fmla="*/ 2 w 2" name="T4"/>
                  <a:gd fmla="*/ 2 h 2" name="T5"/>
                  <a:gd fmla="*/ 2 w 2" name="T6"/>
                  <a:gd fmla="*/ 1 h 2" name="T7"/>
                  <a:gd fmla="*/ 0 w 2" name="T8"/>
                  <a:gd fmla="*/ 0 h 2" name="T9"/>
                </a:gdLst>
                <a:cxnLst>
                  <a:cxn ang="0">
                    <a:pos x="T0" y="T1"/>
                  </a:cxn>
                  <a:cxn ang="0">
                    <a:pos x="T2" y="T3"/>
                  </a:cxn>
                  <a:cxn ang="0">
                    <a:pos x="T4" y="T5"/>
                  </a:cxn>
                  <a:cxn ang="0">
                    <a:pos x="T6" y="T7"/>
                  </a:cxn>
                  <a:cxn ang="0">
                    <a:pos x="T8" y="T9"/>
                  </a:cxn>
                </a:cxnLst>
                <a:rect b="b" l="0" r="r" t="0"/>
                <a:pathLst>
                  <a:path h="2" w="2">
                    <a:moveTo>
                      <a:pt x="0" y="0"/>
                    </a:moveTo>
                    <a:cubicBezTo>
                      <a:pt x="0" y="0"/>
                      <a:pt x="0" y="1"/>
                      <a:pt x="0" y="1"/>
                    </a:cubicBezTo>
                    <a:cubicBezTo>
                      <a:pt x="2" y="2"/>
                      <a:pt x="2" y="2"/>
                      <a:pt x="2" y="2"/>
                    </a:cubicBezTo>
                    <a:cubicBezTo>
                      <a:pt x="2" y="2"/>
                      <a:pt x="2" y="2"/>
                      <a:pt x="2" y="1"/>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08" name="Freeform 901">
                <a:extLst>
                  <a:ext uri="{FF2B5EF4-FFF2-40B4-BE49-F238E27FC236}">
                    <a16:creationId xmlns:a16="http://schemas.microsoft.com/office/drawing/2014/main" id="{43FB3629-2766-4744-A2B8-FA02B88AACC8}"/>
                  </a:ext>
                </a:extLst>
              </p:cNvPr>
              <p:cNvSpPr/>
              <p:nvPr/>
            </p:nvSpPr>
            <p:spPr bwMode="auto">
              <a:xfrm>
                <a:off x="4120" y="1744"/>
                <a:ext cx="11" cy="8"/>
              </a:xfrm>
              <a:custGeom>
                <a:gdLst>
                  <a:gd fmla="*/ 1 w 3" name="T0"/>
                  <a:gd fmla="*/ 0 h 2" name="T1"/>
                  <a:gd fmla="*/ 0 w 3" name="T2"/>
                  <a:gd fmla="*/ 1 h 2" name="T3"/>
                  <a:gd fmla="*/ 2 w 3" name="T4"/>
                  <a:gd fmla="*/ 2 h 2" name="T5"/>
                  <a:gd fmla="*/ 3 w 3" name="T6"/>
                  <a:gd fmla="*/ 1 h 2" name="T7"/>
                  <a:gd fmla="*/ 1 w 3" name="T8"/>
                  <a:gd fmla="*/ 0 h 2" name="T9"/>
                </a:gdLst>
                <a:cxnLst>
                  <a:cxn ang="0">
                    <a:pos x="T0" y="T1"/>
                  </a:cxn>
                  <a:cxn ang="0">
                    <a:pos x="T2" y="T3"/>
                  </a:cxn>
                  <a:cxn ang="0">
                    <a:pos x="T4" y="T5"/>
                  </a:cxn>
                  <a:cxn ang="0">
                    <a:pos x="T6" y="T7"/>
                  </a:cxn>
                  <a:cxn ang="0">
                    <a:pos x="T8" y="T9"/>
                  </a:cxn>
                </a:cxnLst>
                <a:rect b="b" l="0" r="r" t="0"/>
                <a:pathLst>
                  <a:path h="2" w="3">
                    <a:moveTo>
                      <a:pt x="1" y="0"/>
                    </a:moveTo>
                    <a:cubicBezTo>
                      <a:pt x="1" y="0"/>
                      <a:pt x="1" y="1"/>
                      <a:pt x="0" y="1"/>
                    </a:cubicBezTo>
                    <a:cubicBezTo>
                      <a:pt x="2" y="2"/>
                      <a:pt x="2" y="2"/>
                      <a:pt x="2" y="2"/>
                    </a:cubicBezTo>
                    <a:cubicBezTo>
                      <a:pt x="2" y="2"/>
                      <a:pt x="3" y="2"/>
                      <a:pt x="3" y="1"/>
                    </a:cubicBezTo>
                    <a:lnTo>
                      <a:pt x="1"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09" name="Freeform 902">
                <a:extLst>
                  <a:ext uri="{FF2B5EF4-FFF2-40B4-BE49-F238E27FC236}">
                    <a16:creationId xmlns:a16="http://schemas.microsoft.com/office/drawing/2014/main" id="{7EF2ABC4-9F11-4709-AF94-97539BEE0BEF}"/>
                  </a:ext>
                </a:extLst>
              </p:cNvPr>
              <p:cNvSpPr/>
              <p:nvPr/>
            </p:nvSpPr>
            <p:spPr bwMode="auto">
              <a:xfrm>
                <a:off x="4120" y="1748"/>
                <a:ext cx="7" cy="8"/>
              </a:xfrm>
              <a:custGeom>
                <a:gdLst>
                  <a:gd fmla="*/ 0 w 2" name="T0"/>
                  <a:gd fmla="*/ 0 h 2" name="T1"/>
                  <a:gd fmla="*/ 0 w 2" name="T2"/>
                  <a:gd fmla="*/ 1 h 2" name="T3"/>
                  <a:gd fmla="*/ 2 w 2" name="T4"/>
                  <a:gd fmla="*/ 2 h 2" name="T5"/>
                  <a:gd fmla="*/ 2 w 2" name="T6"/>
                  <a:gd fmla="*/ 1 h 2" name="T7"/>
                  <a:gd fmla="*/ 0 w 2" name="T8"/>
                  <a:gd fmla="*/ 0 h 2" name="T9"/>
                </a:gdLst>
                <a:cxnLst>
                  <a:cxn ang="0">
                    <a:pos x="T0" y="T1"/>
                  </a:cxn>
                  <a:cxn ang="0">
                    <a:pos x="T2" y="T3"/>
                  </a:cxn>
                  <a:cxn ang="0">
                    <a:pos x="T4" y="T5"/>
                  </a:cxn>
                  <a:cxn ang="0">
                    <a:pos x="T6" y="T7"/>
                  </a:cxn>
                  <a:cxn ang="0">
                    <a:pos x="T8" y="T9"/>
                  </a:cxn>
                </a:cxnLst>
                <a:rect b="b" l="0" r="r" t="0"/>
                <a:pathLst>
                  <a:path h="2" w="2">
                    <a:moveTo>
                      <a:pt x="0" y="0"/>
                    </a:moveTo>
                    <a:cubicBezTo>
                      <a:pt x="0" y="0"/>
                      <a:pt x="0" y="1"/>
                      <a:pt x="0" y="1"/>
                    </a:cubicBezTo>
                    <a:cubicBezTo>
                      <a:pt x="2" y="2"/>
                      <a:pt x="2" y="2"/>
                      <a:pt x="2" y="2"/>
                    </a:cubicBezTo>
                    <a:cubicBezTo>
                      <a:pt x="2" y="2"/>
                      <a:pt x="2" y="2"/>
                      <a:pt x="2" y="1"/>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10" name="Freeform 903">
                <a:extLst>
                  <a:ext uri="{FF2B5EF4-FFF2-40B4-BE49-F238E27FC236}">
                    <a16:creationId xmlns:a16="http://schemas.microsoft.com/office/drawing/2014/main" id="{4C1B4127-ECB9-42AD-ACCA-B498BEE27775}"/>
                  </a:ext>
                </a:extLst>
              </p:cNvPr>
              <p:cNvSpPr/>
              <p:nvPr/>
            </p:nvSpPr>
            <p:spPr bwMode="auto">
              <a:xfrm>
                <a:off x="4120" y="1752"/>
                <a:ext cx="7" cy="7"/>
              </a:xfrm>
              <a:custGeom>
                <a:gdLst>
                  <a:gd fmla="*/ 0 w 2" name="T0"/>
                  <a:gd fmla="*/ 0 h 2" name="T1"/>
                  <a:gd fmla="*/ 0 w 2" name="T2"/>
                  <a:gd fmla="*/ 1 h 2" name="T3"/>
                  <a:gd fmla="*/ 2 w 2" name="T4"/>
                  <a:gd fmla="*/ 2 h 2" name="T5"/>
                  <a:gd fmla="*/ 2 w 2" name="T6"/>
                  <a:gd fmla="*/ 1 h 2" name="T7"/>
                  <a:gd fmla="*/ 0 w 2" name="T8"/>
                  <a:gd fmla="*/ 0 h 2" name="T9"/>
                </a:gdLst>
                <a:cxnLst>
                  <a:cxn ang="0">
                    <a:pos x="T0" y="T1"/>
                  </a:cxn>
                  <a:cxn ang="0">
                    <a:pos x="T2" y="T3"/>
                  </a:cxn>
                  <a:cxn ang="0">
                    <a:pos x="T4" y="T5"/>
                  </a:cxn>
                  <a:cxn ang="0">
                    <a:pos x="T6" y="T7"/>
                  </a:cxn>
                  <a:cxn ang="0">
                    <a:pos x="T8" y="T9"/>
                  </a:cxn>
                </a:cxnLst>
                <a:rect b="b" l="0" r="r" t="0"/>
                <a:pathLst>
                  <a:path h="2" w="2">
                    <a:moveTo>
                      <a:pt x="0" y="0"/>
                    </a:moveTo>
                    <a:cubicBezTo>
                      <a:pt x="0" y="0"/>
                      <a:pt x="0" y="1"/>
                      <a:pt x="0" y="1"/>
                    </a:cubicBezTo>
                    <a:cubicBezTo>
                      <a:pt x="2" y="2"/>
                      <a:pt x="2" y="2"/>
                      <a:pt x="2" y="2"/>
                    </a:cubicBezTo>
                    <a:cubicBezTo>
                      <a:pt x="2" y="2"/>
                      <a:pt x="2" y="1"/>
                      <a:pt x="2" y="1"/>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11" name="Freeform 904">
                <a:extLst>
                  <a:ext uri="{FF2B5EF4-FFF2-40B4-BE49-F238E27FC236}">
                    <a16:creationId xmlns:a16="http://schemas.microsoft.com/office/drawing/2014/main" id="{B6F7D199-AFCB-45C4-BF7F-3FB3ECC1F8BE}"/>
                  </a:ext>
                </a:extLst>
              </p:cNvPr>
              <p:cNvSpPr/>
              <p:nvPr/>
            </p:nvSpPr>
            <p:spPr bwMode="auto">
              <a:xfrm>
                <a:off x="4116" y="1756"/>
                <a:ext cx="11" cy="7"/>
              </a:xfrm>
              <a:custGeom>
                <a:gdLst>
                  <a:gd fmla="*/ 1 w 3" name="T0"/>
                  <a:gd fmla="*/ 0 h 2" name="T1"/>
                  <a:gd fmla="*/ 0 w 3" name="T2"/>
                  <a:gd fmla="*/ 1 h 2" name="T3"/>
                  <a:gd fmla="*/ 2 w 3" name="T4"/>
                  <a:gd fmla="*/ 2 h 2" name="T5"/>
                  <a:gd fmla="*/ 3 w 3" name="T6"/>
                  <a:gd fmla="*/ 1 h 2" name="T7"/>
                  <a:gd fmla="*/ 1 w 3" name="T8"/>
                  <a:gd fmla="*/ 0 h 2" name="T9"/>
                </a:gdLst>
                <a:cxnLst>
                  <a:cxn ang="0">
                    <a:pos x="T0" y="T1"/>
                  </a:cxn>
                  <a:cxn ang="0">
                    <a:pos x="T2" y="T3"/>
                  </a:cxn>
                  <a:cxn ang="0">
                    <a:pos x="T4" y="T5"/>
                  </a:cxn>
                  <a:cxn ang="0">
                    <a:pos x="T6" y="T7"/>
                  </a:cxn>
                  <a:cxn ang="0">
                    <a:pos x="T8" y="T9"/>
                  </a:cxn>
                </a:cxnLst>
                <a:rect b="b" l="0" r="r" t="0"/>
                <a:pathLst>
                  <a:path h="2" w="3">
                    <a:moveTo>
                      <a:pt x="1" y="0"/>
                    </a:moveTo>
                    <a:cubicBezTo>
                      <a:pt x="1" y="0"/>
                      <a:pt x="1" y="0"/>
                      <a:pt x="0" y="1"/>
                    </a:cubicBezTo>
                    <a:cubicBezTo>
                      <a:pt x="2" y="2"/>
                      <a:pt x="2" y="2"/>
                      <a:pt x="2" y="2"/>
                    </a:cubicBezTo>
                    <a:cubicBezTo>
                      <a:pt x="2" y="2"/>
                      <a:pt x="2" y="1"/>
                      <a:pt x="3" y="1"/>
                    </a:cubicBezTo>
                    <a:lnTo>
                      <a:pt x="1"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12" name="Freeform 905">
                <a:extLst>
                  <a:ext uri="{FF2B5EF4-FFF2-40B4-BE49-F238E27FC236}">
                    <a16:creationId xmlns:a16="http://schemas.microsoft.com/office/drawing/2014/main" id="{267551AA-3FCE-44E3-92DB-4C6DF80B49A8}"/>
                  </a:ext>
                </a:extLst>
              </p:cNvPr>
              <p:cNvSpPr/>
              <p:nvPr/>
            </p:nvSpPr>
            <p:spPr bwMode="auto">
              <a:xfrm>
                <a:off x="4116" y="1759"/>
                <a:ext cx="8" cy="8"/>
              </a:xfrm>
              <a:custGeom>
                <a:gdLst>
                  <a:gd fmla="*/ 0 w 2" name="T0"/>
                  <a:gd fmla="*/ 0 h 2" name="T1"/>
                  <a:gd fmla="*/ 0 w 2" name="T2"/>
                  <a:gd fmla="*/ 0 h 2" name="T3"/>
                  <a:gd fmla="*/ 2 w 2" name="T4"/>
                  <a:gd fmla="*/ 2 h 2" name="T5"/>
                  <a:gd fmla="*/ 2 w 2" name="T6"/>
                  <a:gd fmla="*/ 1 h 2" name="T7"/>
                  <a:gd fmla="*/ 0 w 2" name="T8"/>
                  <a:gd fmla="*/ 0 h 2" name="T9"/>
                </a:gdLst>
                <a:cxnLst>
                  <a:cxn ang="0">
                    <a:pos x="T0" y="T1"/>
                  </a:cxn>
                  <a:cxn ang="0">
                    <a:pos x="T2" y="T3"/>
                  </a:cxn>
                  <a:cxn ang="0">
                    <a:pos x="T4" y="T5"/>
                  </a:cxn>
                  <a:cxn ang="0">
                    <a:pos x="T6" y="T7"/>
                  </a:cxn>
                  <a:cxn ang="0">
                    <a:pos x="T8" y="T9"/>
                  </a:cxn>
                </a:cxnLst>
                <a:rect b="b" l="0" r="r" t="0"/>
                <a:pathLst>
                  <a:path h="2" w="2">
                    <a:moveTo>
                      <a:pt x="0" y="0"/>
                    </a:moveTo>
                    <a:cubicBezTo>
                      <a:pt x="0" y="0"/>
                      <a:pt x="0" y="0"/>
                      <a:pt x="0" y="0"/>
                    </a:cubicBezTo>
                    <a:cubicBezTo>
                      <a:pt x="2" y="2"/>
                      <a:pt x="2" y="2"/>
                      <a:pt x="2" y="2"/>
                    </a:cubicBezTo>
                    <a:cubicBezTo>
                      <a:pt x="2" y="1"/>
                      <a:pt x="2" y="1"/>
                      <a:pt x="2" y="1"/>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13" name="Freeform 906">
                <a:extLst>
                  <a:ext uri="{FF2B5EF4-FFF2-40B4-BE49-F238E27FC236}">
                    <a16:creationId xmlns:a16="http://schemas.microsoft.com/office/drawing/2014/main" id="{1B560EA2-1837-43C1-AAA0-EAD263E2267B}"/>
                  </a:ext>
                </a:extLst>
              </p:cNvPr>
              <p:cNvSpPr/>
              <p:nvPr/>
            </p:nvSpPr>
            <p:spPr bwMode="auto">
              <a:xfrm>
                <a:off x="4116" y="1759"/>
                <a:ext cx="8" cy="8"/>
              </a:xfrm>
              <a:custGeom>
                <a:gdLst>
                  <a:gd fmla="*/ 0 w 2" name="T0"/>
                  <a:gd fmla="*/ 0 h 2" name="T1"/>
                  <a:gd fmla="*/ 0 w 2" name="T2"/>
                  <a:gd fmla="*/ 1 h 2" name="T3"/>
                  <a:gd fmla="*/ 2 w 2" name="T4"/>
                  <a:gd fmla="*/ 2 h 2" name="T5"/>
                  <a:gd fmla="*/ 2 w 2" name="T6"/>
                  <a:gd fmla="*/ 2 h 2" name="T7"/>
                  <a:gd fmla="*/ 0 w 2" name="T8"/>
                  <a:gd fmla="*/ 0 h 2" name="T9"/>
                </a:gdLst>
                <a:cxnLst>
                  <a:cxn ang="0">
                    <a:pos x="T0" y="T1"/>
                  </a:cxn>
                  <a:cxn ang="0">
                    <a:pos x="T2" y="T3"/>
                  </a:cxn>
                  <a:cxn ang="0">
                    <a:pos x="T4" y="T5"/>
                  </a:cxn>
                  <a:cxn ang="0">
                    <a:pos x="T6" y="T7"/>
                  </a:cxn>
                  <a:cxn ang="0">
                    <a:pos x="T8" y="T9"/>
                  </a:cxn>
                </a:cxnLst>
                <a:rect b="b" l="0" r="r" t="0"/>
                <a:pathLst>
                  <a:path h="2" w="2">
                    <a:moveTo>
                      <a:pt x="0" y="0"/>
                    </a:moveTo>
                    <a:cubicBezTo>
                      <a:pt x="0" y="1"/>
                      <a:pt x="0" y="1"/>
                      <a:pt x="0" y="1"/>
                    </a:cubicBezTo>
                    <a:cubicBezTo>
                      <a:pt x="2" y="2"/>
                      <a:pt x="2" y="2"/>
                      <a:pt x="2" y="2"/>
                    </a:cubicBezTo>
                    <a:cubicBezTo>
                      <a:pt x="2" y="2"/>
                      <a:pt x="2" y="2"/>
                      <a:pt x="2" y="2"/>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14" name="Freeform 907">
                <a:extLst>
                  <a:ext uri="{FF2B5EF4-FFF2-40B4-BE49-F238E27FC236}">
                    <a16:creationId xmlns:a16="http://schemas.microsoft.com/office/drawing/2014/main" id="{F5CC0CA4-6D0A-4F1D-86BD-C88000DD6224}"/>
                  </a:ext>
                </a:extLst>
              </p:cNvPr>
              <p:cNvSpPr/>
              <p:nvPr/>
            </p:nvSpPr>
            <p:spPr bwMode="auto">
              <a:xfrm>
                <a:off x="4116" y="1763"/>
                <a:ext cx="8" cy="8"/>
              </a:xfrm>
              <a:custGeom>
                <a:gdLst>
                  <a:gd fmla="*/ 0 w 2" name="T0"/>
                  <a:gd fmla="*/ 0 h 2" name="T1"/>
                  <a:gd fmla="*/ 0 w 2" name="T2"/>
                  <a:gd fmla="*/ 1 h 2" name="T3"/>
                  <a:gd fmla="*/ 2 w 2" name="T4"/>
                  <a:gd fmla="*/ 2 h 2" name="T5"/>
                  <a:gd fmla="*/ 2 w 2" name="T6"/>
                  <a:gd fmla="*/ 1 h 2" name="T7"/>
                  <a:gd fmla="*/ 0 w 2" name="T8"/>
                  <a:gd fmla="*/ 0 h 2" name="T9"/>
                </a:gdLst>
                <a:cxnLst>
                  <a:cxn ang="0">
                    <a:pos x="T0" y="T1"/>
                  </a:cxn>
                  <a:cxn ang="0">
                    <a:pos x="T2" y="T3"/>
                  </a:cxn>
                  <a:cxn ang="0">
                    <a:pos x="T4" y="T5"/>
                  </a:cxn>
                  <a:cxn ang="0">
                    <a:pos x="T6" y="T7"/>
                  </a:cxn>
                  <a:cxn ang="0">
                    <a:pos x="T8" y="T9"/>
                  </a:cxn>
                </a:cxnLst>
                <a:rect b="b" l="0" r="r" t="0"/>
                <a:pathLst>
                  <a:path h="2" w="2">
                    <a:moveTo>
                      <a:pt x="0" y="0"/>
                    </a:moveTo>
                    <a:cubicBezTo>
                      <a:pt x="0" y="0"/>
                      <a:pt x="0" y="1"/>
                      <a:pt x="0" y="1"/>
                    </a:cubicBezTo>
                    <a:cubicBezTo>
                      <a:pt x="2" y="2"/>
                      <a:pt x="2" y="2"/>
                      <a:pt x="2" y="2"/>
                    </a:cubicBezTo>
                    <a:cubicBezTo>
                      <a:pt x="2" y="2"/>
                      <a:pt x="2" y="2"/>
                      <a:pt x="2" y="1"/>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15" name="Freeform 908">
                <a:extLst>
                  <a:ext uri="{FF2B5EF4-FFF2-40B4-BE49-F238E27FC236}">
                    <a16:creationId xmlns:a16="http://schemas.microsoft.com/office/drawing/2014/main" id="{0862178E-3192-4AD8-BB63-0B59BB1713C8}"/>
                  </a:ext>
                </a:extLst>
              </p:cNvPr>
              <p:cNvSpPr/>
              <p:nvPr/>
            </p:nvSpPr>
            <p:spPr bwMode="auto">
              <a:xfrm>
                <a:off x="4116" y="1767"/>
                <a:ext cx="8" cy="8"/>
              </a:xfrm>
              <a:custGeom>
                <a:gdLst>
                  <a:gd fmla="*/ 0 w 2" name="T0"/>
                  <a:gd fmla="*/ 0 h 2" name="T1"/>
                  <a:gd fmla="*/ 0 w 2" name="T2"/>
                  <a:gd fmla="*/ 1 h 2" name="T3"/>
                  <a:gd fmla="*/ 2 w 2" name="T4"/>
                  <a:gd fmla="*/ 2 h 2" name="T5"/>
                  <a:gd fmla="*/ 2 w 2" name="T6"/>
                  <a:gd fmla="*/ 1 h 2" name="T7"/>
                  <a:gd fmla="*/ 0 w 2" name="T8"/>
                  <a:gd fmla="*/ 0 h 2" name="T9"/>
                </a:gdLst>
                <a:cxnLst>
                  <a:cxn ang="0">
                    <a:pos x="T0" y="T1"/>
                  </a:cxn>
                  <a:cxn ang="0">
                    <a:pos x="T2" y="T3"/>
                  </a:cxn>
                  <a:cxn ang="0">
                    <a:pos x="T4" y="T5"/>
                  </a:cxn>
                  <a:cxn ang="0">
                    <a:pos x="T6" y="T7"/>
                  </a:cxn>
                  <a:cxn ang="0">
                    <a:pos x="T8" y="T9"/>
                  </a:cxn>
                </a:cxnLst>
                <a:rect b="b" l="0" r="r" t="0"/>
                <a:pathLst>
                  <a:path h="2" w="2">
                    <a:moveTo>
                      <a:pt x="0" y="0"/>
                    </a:moveTo>
                    <a:cubicBezTo>
                      <a:pt x="0" y="0"/>
                      <a:pt x="0" y="0"/>
                      <a:pt x="0" y="1"/>
                    </a:cubicBezTo>
                    <a:cubicBezTo>
                      <a:pt x="2" y="2"/>
                      <a:pt x="2" y="2"/>
                      <a:pt x="2" y="2"/>
                    </a:cubicBezTo>
                    <a:cubicBezTo>
                      <a:pt x="2" y="2"/>
                      <a:pt x="2" y="1"/>
                      <a:pt x="2" y="1"/>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16" name="Freeform 909">
                <a:extLst>
                  <a:ext uri="{FF2B5EF4-FFF2-40B4-BE49-F238E27FC236}">
                    <a16:creationId xmlns:a16="http://schemas.microsoft.com/office/drawing/2014/main" id="{3B139A20-4D8A-4612-AE47-74B61EBBD6A2}"/>
                  </a:ext>
                </a:extLst>
              </p:cNvPr>
              <p:cNvSpPr/>
              <p:nvPr/>
            </p:nvSpPr>
            <p:spPr bwMode="auto">
              <a:xfrm>
                <a:off x="4116" y="1771"/>
                <a:ext cx="8" cy="7"/>
              </a:xfrm>
              <a:custGeom>
                <a:gdLst>
                  <a:gd fmla="*/ 0 w 2" name="T0"/>
                  <a:gd fmla="*/ 0 h 2" name="T1"/>
                  <a:gd fmla="*/ 0 w 2" name="T2"/>
                  <a:gd fmla="*/ 0 h 2" name="T3"/>
                  <a:gd fmla="*/ 1 w 2" name="T4"/>
                  <a:gd fmla="*/ 2 h 2" name="T5"/>
                  <a:gd fmla="*/ 2 w 2" name="T6"/>
                  <a:gd fmla="*/ 1 h 2" name="T7"/>
                  <a:gd fmla="*/ 0 w 2" name="T8"/>
                  <a:gd fmla="*/ 0 h 2" name="T9"/>
                </a:gdLst>
                <a:cxnLst>
                  <a:cxn ang="0">
                    <a:pos x="T0" y="T1"/>
                  </a:cxn>
                  <a:cxn ang="0">
                    <a:pos x="T2" y="T3"/>
                  </a:cxn>
                  <a:cxn ang="0">
                    <a:pos x="T4" y="T5"/>
                  </a:cxn>
                  <a:cxn ang="0">
                    <a:pos x="T6" y="T7"/>
                  </a:cxn>
                  <a:cxn ang="0">
                    <a:pos x="T8" y="T9"/>
                  </a:cxn>
                </a:cxnLst>
                <a:rect b="b" l="0" r="r" t="0"/>
                <a:pathLst>
                  <a:path h="2" w="2">
                    <a:moveTo>
                      <a:pt x="0" y="0"/>
                    </a:moveTo>
                    <a:cubicBezTo>
                      <a:pt x="0" y="0"/>
                      <a:pt x="0" y="0"/>
                      <a:pt x="0" y="0"/>
                    </a:cubicBezTo>
                    <a:cubicBezTo>
                      <a:pt x="1" y="2"/>
                      <a:pt x="1" y="2"/>
                      <a:pt x="1" y="2"/>
                    </a:cubicBezTo>
                    <a:cubicBezTo>
                      <a:pt x="1" y="1"/>
                      <a:pt x="2" y="1"/>
                      <a:pt x="2" y="1"/>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17" name="Freeform 910">
                <a:extLst>
                  <a:ext uri="{FF2B5EF4-FFF2-40B4-BE49-F238E27FC236}">
                    <a16:creationId xmlns:a16="http://schemas.microsoft.com/office/drawing/2014/main" id="{6130836E-FAD6-4400-B470-48DFF778951C}"/>
                  </a:ext>
                </a:extLst>
              </p:cNvPr>
              <p:cNvSpPr/>
              <p:nvPr/>
            </p:nvSpPr>
            <p:spPr bwMode="auto">
              <a:xfrm>
                <a:off x="4116" y="1771"/>
                <a:ext cx="4" cy="7"/>
              </a:xfrm>
              <a:custGeom>
                <a:gdLst>
                  <a:gd fmla="*/ 0 w 1" name="T0"/>
                  <a:gd fmla="*/ 0 h 2" name="T1"/>
                  <a:gd fmla="*/ 0 w 1" name="T2"/>
                  <a:gd fmla="*/ 1 h 2" name="T3"/>
                  <a:gd fmla="*/ 1 w 1" name="T4"/>
                  <a:gd fmla="*/ 2 h 2" name="T5"/>
                  <a:gd fmla="*/ 1 w 1" name="T6"/>
                  <a:gd fmla="*/ 2 h 2" name="T7"/>
                  <a:gd fmla="*/ 0 w 1" name="T8"/>
                  <a:gd fmla="*/ 0 h 2" name="T9"/>
                </a:gdLst>
                <a:cxnLst>
                  <a:cxn ang="0">
                    <a:pos x="T0" y="T1"/>
                  </a:cxn>
                  <a:cxn ang="0">
                    <a:pos x="T2" y="T3"/>
                  </a:cxn>
                  <a:cxn ang="0">
                    <a:pos x="T4" y="T5"/>
                  </a:cxn>
                  <a:cxn ang="0">
                    <a:pos x="T6" y="T7"/>
                  </a:cxn>
                  <a:cxn ang="0">
                    <a:pos x="T8" y="T9"/>
                  </a:cxn>
                </a:cxnLst>
                <a:rect b="b" l="0" r="r" t="0"/>
                <a:pathLst>
                  <a:path h="2" w="1">
                    <a:moveTo>
                      <a:pt x="0" y="0"/>
                    </a:moveTo>
                    <a:cubicBezTo>
                      <a:pt x="0" y="1"/>
                      <a:pt x="0" y="1"/>
                      <a:pt x="0" y="1"/>
                    </a:cubicBezTo>
                    <a:cubicBezTo>
                      <a:pt x="1" y="2"/>
                      <a:pt x="1" y="2"/>
                      <a:pt x="1" y="2"/>
                    </a:cubicBezTo>
                    <a:cubicBezTo>
                      <a:pt x="1" y="2"/>
                      <a:pt x="1" y="2"/>
                      <a:pt x="1" y="2"/>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18" name="Freeform 911">
                <a:extLst>
                  <a:ext uri="{FF2B5EF4-FFF2-40B4-BE49-F238E27FC236}">
                    <a16:creationId xmlns:a16="http://schemas.microsoft.com/office/drawing/2014/main" id="{DFAA6406-A156-4BBF-9380-DF897EE51AA6}"/>
                  </a:ext>
                </a:extLst>
              </p:cNvPr>
              <p:cNvSpPr/>
              <p:nvPr/>
            </p:nvSpPr>
            <p:spPr bwMode="auto">
              <a:xfrm>
                <a:off x="4112" y="1775"/>
                <a:ext cx="8" cy="7"/>
              </a:xfrm>
              <a:custGeom>
                <a:gdLst>
                  <a:gd fmla="*/ 1 w 2" name="T0"/>
                  <a:gd fmla="*/ 0 h 2" name="T1"/>
                  <a:gd fmla="*/ 0 w 2" name="T2"/>
                  <a:gd fmla="*/ 1 h 2" name="T3"/>
                  <a:gd fmla="*/ 2 w 2" name="T4"/>
                  <a:gd fmla="*/ 2 h 2" name="T5"/>
                  <a:gd fmla="*/ 2 w 2" name="T6"/>
                  <a:gd fmla="*/ 1 h 2" name="T7"/>
                  <a:gd fmla="*/ 1 w 2" name="T8"/>
                  <a:gd fmla="*/ 0 h 2" name="T9"/>
                </a:gdLst>
                <a:cxnLst>
                  <a:cxn ang="0">
                    <a:pos x="T0" y="T1"/>
                  </a:cxn>
                  <a:cxn ang="0">
                    <a:pos x="T2" y="T3"/>
                  </a:cxn>
                  <a:cxn ang="0">
                    <a:pos x="T4" y="T5"/>
                  </a:cxn>
                  <a:cxn ang="0">
                    <a:pos x="T6" y="T7"/>
                  </a:cxn>
                  <a:cxn ang="0">
                    <a:pos x="T8" y="T9"/>
                  </a:cxn>
                </a:cxnLst>
                <a:rect b="b" l="0" r="r" t="0"/>
                <a:pathLst>
                  <a:path h="2" w="2">
                    <a:moveTo>
                      <a:pt x="1" y="0"/>
                    </a:moveTo>
                    <a:cubicBezTo>
                      <a:pt x="1" y="0"/>
                      <a:pt x="1" y="0"/>
                      <a:pt x="0" y="1"/>
                    </a:cubicBezTo>
                    <a:cubicBezTo>
                      <a:pt x="2" y="2"/>
                      <a:pt x="2" y="2"/>
                      <a:pt x="2" y="2"/>
                    </a:cubicBezTo>
                    <a:cubicBezTo>
                      <a:pt x="2" y="2"/>
                      <a:pt x="2" y="2"/>
                      <a:pt x="2" y="1"/>
                    </a:cubicBezTo>
                    <a:lnTo>
                      <a:pt x="1"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19" name="Freeform 912">
                <a:extLst>
                  <a:ext uri="{FF2B5EF4-FFF2-40B4-BE49-F238E27FC236}">
                    <a16:creationId xmlns:a16="http://schemas.microsoft.com/office/drawing/2014/main" id="{4B715D55-0ADF-4619-B3AF-5A74AFADBB9B}"/>
                  </a:ext>
                </a:extLst>
              </p:cNvPr>
              <p:cNvSpPr/>
              <p:nvPr/>
            </p:nvSpPr>
            <p:spPr bwMode="auto">
              <a:xfrm>
                <a:off x="4112" y="1778"/>
                <a:ext cx="8" cy="8"/>
              </a:xfrm>
              <a:custGeom>
                <a:gdLst>
                  <a:gd fmla="*/ 0 w 2" name="T0"/>
                  <a:gd fmla="*/ 0 h 2" name="T1"/>
                  <a:gd fmla="*/ 0 w 2" name="T2"/>
                  <a:gd fmla="*/ 0 h 2" name="T3"/>
                  <a:gd fmla="*/ 2 w 2" name="T4"/>
                  <a:gd fmla="*/ 2 h 2" name="T5"/>
                  <a:gd fmla="*/ 2 w 2" name="T6"/>
                  <a:gd fmla="*/ 1 h 2" name="T7"/>
                  <a:gd fmla="*/ 0 w 2" name="T8"/>
                  <a:gd fmla="*/ 0 h 2" name="T9"/>
                </a:gdLst>
                <a:cxnLst>
                  <a:cxn ang="0">
                    <a:pos x="T0" y="T1"/>
                  </a:cxn>
                  <a:cxn ang="0">
                    <a:pos x="T2" y="T3"/>
                  </a:cxn>
                  <a:cxn ang="0">
                    <a:pos x="T4" y="T5"/>
                  </a:cxn>
                  <a:cxn ang="0">
                    <a:pos x="T6" y="T7"/>
                  </a:cxn>
                  <a:cxn ang="0">
                    <a:pos x="T8" y="T9"/>
                  </a:cxn>
                </a:cxnLst>
                <a:rect b="b" l="0" r="r" t="0"/>
                <a:pathLst>
                  <a:path h="2" w="2">
                    <a:moveTo>
                      <a:pt x="0" y="0"/>
                    </a:moveTo>
                    <a:cubicBezTo>
                      <a:pt x="0" y="0"/>
                      <a:pt x="0" y="0"/>
                      <a:pt x="0" y="0"/>
                    </a:cubicBezTo>
                    <a:cubicBezTo>
                      <a:pt x="2" y="2"/>
                      <a:pt x="2" y="2"/>
                      <a:pt x="2" y="2"/>
                    </a:cubicBezTo>
                    <a:cubicBezTo>
                      <a:pt x="2" y="1"/>
                      <a:pt x="2" y="1"/>
                      <a:pt x="2" y="1"/>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20" name="Freeform 913">
                <a:extLst>
                  <a:ext uri="{FF2B5EF4-FFF2-40B4-BE49-F238E27FC236}">
                    <a16:creationId xmlns:a16="http://schemas.microsoft.com/office/drawing/2014/main" id="{69C68FED-EF7B-4DE4-BB80-AE09486B7D94}"/>
                  </a:ext>
                </a:extLst>
              </p:cNvPr>
              <p:cNvSpPr/>
              <p:nvPr/>
            </p:nvSpPr>
            <p:spPr bwMode="auto">
              <a:xfrm>
                <a:off x="4112" y="1778"/>
                <a:ext cx="8" cy="8"/>
              </a:xfrm>
              <a:custGeom>
                <a:gdLst>
                  <a:gd fmla="*/ 0 w 2" name="T0"/>
                  <a:gd fmla="*/ 0 h 2" name="T1"/>
                  <a:gd fmla="*/ 0 w 2" name="T2"/>
                  <a:gd fmla="*/ 1 h 2" name="T3"/>
                  <a:gd fmla="*/ 2 w 2" name="T4"/>
                  <a:gd fmla="*/ 2 h 2" name="T5"/>
                  <a:gd fmla="*/ 2 w 2" name="T6"/>
                  <a:gd fmla="*/ 2 h 2" name="T7"/>
                  <a:gd fmla="*/ 0 w 2" name="T8"/>
                  <a:gd fmla="*/ 0 h 2" name="T9"/>
                </a:gdLst>
                <a:cxnLst>
                  <a:cxn ang="0">
                    <a:pos x="T0" y="T1"/>
                  </a:cxn>
                  <a:cxn ang="0">
                    <a:pos x="T2" y="T3"/>
                  </a:cxn>
                  <a:cxn ang="0">
                    <a:pos x="T4" y="T5"/>
                  </a:cxn>
                  <a:cxn ang="0">
                    <a:pos x="T6" y="T7"/>
                  </a:cxn>
                  <a:cxn ang="0">
                    <a:pos x="T8" y="T9"/>
                  </a:cxn>
                </a:cxnLst>
                <a:rect b="b" l="0" r="r" t="0"/>
                <a:pathLst>
                  <a:path h="2" w="2">
                    <a:moveTo>
                      <a:pt x="0" y="0"/>
                    </a:moveTo>
                    <a:cubicBezTo>
                      <a:pt x="0" y="1"/>
                      <a:pt x="0" y="1"/>
                      <a:pt x="0" y="1"/>
                    </a:cubicBezTo>
                    <a:cubicBezTo>
                      <a:pt x="2" y="2"/>
                      <a:pt x="2" y="2"/>
                      <a:pt x="2" y="2"/>
                    </a:cubicBezTo>
                    <a:cubicBezTo>
                      <a:pt x="2" y="2"/>
                      <a:pt x="2" y="2"/>
                      <a:pt x="2" y="2"/>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21" name="Freeform 914">
                <a:extLst>
                  <a:ext uri="{FF2B5EF4-FFF2-40B4-BE49-F238E27FC236}">
                    <a16:creationId xmlns:a16="http://schemas.microsoft.com/office/drawing/2014/main" id="{A1C5AF5C-B631-4167-9E51-DCA49944270C}"/>
                  </a:ext>
                </a:extLst>
              </p:cNvPr>
              <p:cNvSpPr/>
              <p:nvPr/>
            </p:nvSpPr>
            <p:spPr bwMode="auto">
              <a:xfrm>
                <a:off x="4112" y="1782"/>
                <a:ext cx="8" cy="8"/>
              </a:xfrm>
              <a:custGeom>
                <a:gdLst>
                  <a:gd fmla="*/ 0 w 2" name="T0"/>
                  <a:gd fmla="*/ 0 h 2" name="T1"/>
                  <a:gd fmla="*/ 0 w 2" name="T2"/>
                  <a:gd fmla="*/ 0 h 2" name="T3"/>
                  <a:gd fmla="*/ 0 w 2" name="T4"/>
                  <a:gd fmla="*/ 1 h 2" name="T5"/>
                  <a:gd fmla="*/ 2 w 2" name="T6"/>
                  <a:gd fmla="*/ 2 h 2" name="T7"/>
                  <a:gd fmla="*/ 2 w 2" name="T8"/>
                  <a:gd fmla="*/ 2 h 2" name="T9"/>
                  <a:gd fmla="*/ 2 w 2" name="T10"/>
                  <a:gd fmla="*/ 1 h 2" name="T11"/>
                  <a:gd fmla="*/ 0 w 2" name="T12"/>
                  <a:gd fmla="*/ 0 h 2" name="T13"/>
                </a:gdLst>
                <a:cxnLst>
                  <a:cxn ang="0">
                    <a:pos x="T0" y="T1"/>
                  </a:cxn>
                  <a:cxn ang="0">
                    <a:pos x="T2" y="T3"/>
                  </a:cxn>
                  <a:cxn ang="0">
                    <a:pos x="T4" y="T5"/>
                  </a:cxn>
                  <a:cxn ang="0">
                    <a:pos x="T6" y="T7"/>
                  </a:cxn>
                  <a:cxn ang="0">
                    <a:pos x="T8" y="T9"/>
                  </a:cxn>
                  <a:cxn ang="0">
                    <a:pos x="T10" y="T11"/>
                  </a:cxn>
                  <a:cxn ang="0">
                    <a:pos x="T12" y="T13"/>
                  </a:cxn>
                </a:cxnLst>
                <a:rect b="b" l="0" r="r" t="0"/>
                <a:pathLst>
                  <a:path h="2" w="2">
                    <a:moveTo>
                      <a:pt x="0" y="0"/>
                    </a:moveTo>
                    <a:cubicBezTo>
                      <a:pt x="0" y="0"/>
                      <a:pt x="0" y="0"/>
                      <a:pt x="0" y="0"/>
                    </a:cubicBezTo>
                    <a:cubicBezTo>
                      <a:pt x="0" y="1"/>
                      <a:pt x="0" y="1"/>
                      <a:pt x="0" y="1"/>
                    </a:cubicBezTo>
                    <a:cubicBezTo>
                      <a:pt x="2" y="2"/>
                      <a:pt x="2" y="2"/>
                      <a:pt x="2" y="2"/>
                    </a:cubicBezTo>
                    <a:cubicBezTo>
                      <a:pt x="2" y="2"/>
                      <a:pt x="2" y="2"/>
                      <a:pt x="2" y="2"/>
                    </a:cubicBezTo>
                    <a:cubicBezTo>
                      <a:pt x="2" y="2"/>
                      <a:pt x="2" y="1"/>
                      <a:pt x="2" y="1"/>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22" name="Freeform 915">
                <a:extLst>
                  <a:ext uri="{FF2B5EF4-FFF2-40B4-BE49-F238E27FC236}">
                    <a16:creationId xmlns:a16="http://schemas.microsoft.com/office/drawing/2014/main" id="{757C34AE-F9F6-4868-9A50-D05E1957607F}"/>
                  </a:ext>
                </a:extLst>
              </p:cNvPr>
              <p:cNvSpPr/>
              <p:nvPr/>
            </p:nvSpPr>
            <p:spPr bwMode="auto">
              <a:xfrm>
                <a:off x="4112" y="1786"/>
                <a:ext cx="8" cy="7"/>
              </a:xfrm>
              <a:custGeom>
                <a:gdLst>
                  <a:gd fmla="*/ 0 w 2" name="T0"/>
                  <a:gd fmla="*/ 0 h 2" name="T1"/>
                  <a:gd fmla="*/ 1 w 2" name="T2"/>
                  <a:gd fmla="*/ 0 h 2" name="T3"/>
                  <a:gd fmla="*/ 2 w 2" name="T4"/>
                  <a:gd fmla="*/ 2 h 2" name="T5"/>
                  <a:gd fmla="*/ 2 w 2" name="T6"/>
                  <a:gd fmla="*/ 1 h 2" name="T7"/>
                  <a:gd fmla="*/ 0 w 2" name="T8"/>
                  <a:gd fmla="*/ 0 h 2" name="T9"/>
                </a:gdLst>
                <a:cxnLst>
                  <a:cxn ang="0">
                    <a:pos x="T0" y="T1"/>
                  </a:cxn>
                  <a:cxn ang="0">
                    <a:pos x="T2" y="T3"/>
                  </a:cxn>
                  <a:cxn ang="0">
                    <a:pos x="T4" y="T5"/>
                  </a:cxn>
                  <a:cxn ang="0">
                    <a:pos x="T6" y="T7"/>
                  </a:cxn>
                  <a:cxn ang="0">
                    <a:pos x="T8" y="T9"/>
                  </a:cxn>
                </a:cxnLst>
                <a:rect b="b" l="0" r="r" t="0"/>
                <a:pathLst>
                  <a:path h="2" w="2">
                    <a:moveTo>
                      <a:pt x="0" y="0"/>
                    </a:moveTo>
                    <a:cubicBezTo>
                      <a:pt x="1" y="0"/>
                      <a:pt x="1" y="0"/>
                      <a:pt x="1" y="0"/>
                    </a:cubicBezTo>
                    <a:cubicBezTo>
                      <a:pt x="2" y="2"/>
                      <a:pt x="2" y="2"/>
                      <a:pt x="2" y="2"/>
                    </a:cubicBezTo>
                    <a:cubicBezTo>
                      <a:pt x="2" y="1"/>
                      <a:pt x="2" y="1"/>
                      <a:pt x="2" y="1"/>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23" name="Freeform 916">
                <a:extLst>
                  <a:ext uri="{FF2B5EF4-FFF2-40B4-BE49-F238E27FC236}">
                    <a16:creationId xmlns:a16="http://schemas.microsoft.com/office/drawing/2014/main" id="{EA996FFD-3FC2-4EB4-8AF4-BD31717A85C4}"/>
                  </a:ext>
                </a:extLst>
              </p:cNvPr>
              <p:cNvSpPr/>
              <p:nvPr/>
            </p:nvSpPr>
            <p:spPr bwMode="auto">
              <a:xfrm>
                <a:off x="4116" y="1786"/>
                <a:ext cx="4" cy="7"/>
              </a:xfrm>
              <a:custGeom>
                <a:gdLst>
                  <a:gd fmla="*/ 0 w 1" name="T0"/>
                  <a:gd fmla="*/ 0 h 2" name="T1"/>
                  <a:gd fmla="*/ 0 w 1" name="T2"/>
                  <a:gd fmla="*/ 1 h 2" name="T3"/>
                  <a:gd fmla="*/ 1 w 1" name="T4"/>
                  <a:gd fmla="*/ 2 h 2" name="T5"/>
                  <a:gd fmla="*/ 1 w 1" name="T6"/>
                  <a:gd fmla="*/ 2 h 2" name="T7"/>
                  <a:gd fmla="*/ 0 w 1" name="T8"/>
                  <a:gd fmla="*/ 0 h 2" name="T9"/>
                </a:gdLst>
                <a:cxnLst>
                  <a:cxn ang="0">
                    <a:pos x="T0" y="T1"/>
                  </a:cxn>
                  <a:cxn ang="0">
                    <a:pos x="T2" y="T3"/>
                  </a:cxn>
                  <a:cxn ang="0">
                    <a:pos x="T4" y="T5"/>
                  </a:cxn>
                  <a:cxn ang="0">
                    <a:pos x="T6" y="T7"/>
                  </a:cxn>
                  <a:cxn ang="0">
                    <a:pos x="T8" y="T9"/>
                  </a:cxn>
                </a:cxnLst>
                <a:rect b="b" l="0" r="r" t="0"/>
                <a:pathLst>
                  <a:path h="2" w="1">
                    <a:moveTo>
                      <a:pt x="0" y="0"/>
                    </a:moveTo>
                    <a:cubicBezTo>
                      <a:pt x="0" y="1"/>
                      <a:pt x="0" y="1"/>
                      <a:pt x="0" y="1"/>
                    </a:cubicBezTo>
                    <a:cubicBezTo>
                      <a:pt x="1" y="2"/>
                      <a:pt x="1" y="2"/>
                      <a:pt x="1" y="2"/>
                    </a:cubicBezTo>
                    <a:cubicBezTo>
                      <a:pt x="1" y="2"/>
                      <a:pt x="1" y="2"/>
                      <a:pt x="1" y="2"/>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24" name="Freeform 917">
                <a:extLst>
                  <a:ext uri="{FF2B5EF4-FFF2-40B4-BE49-F238E27FC236}">
                    <a16:creationId xmlns:a16="http://schemas.microsoft.com/office/drawing/2014/main" id="{26C7E735-3CA5-43F2-9303-913E2B0856C5}"/>
                  </a:ext>
                </a:extLst>
              </p:cNvPr>
              <p:cNvSpPr/>
              <p:nvPr/>
            </p:nvSpPr>
            <p:spPr bwMode="auto">
              <a:xfrm>
                <a:off x="4116" y="1790"/>
                <a:ext cx="8" cy="7"/>
              </a:xfrm>
              <a:custGeom>
                <a:gdLst>
                  <a:gd fmla="*/ 0 w 2" name="T0"/>
                  <a:gd fmla="*/ 0 h 2" name="T1"/>
                  <a:gd fmla="*/ 0 w 2" name="T2"/>
                  <a:gd fmla="*/ 1 h 2" name="T3"/>
                  <a:gd fmla="*/ 2 w 2" name="T4"/>
                  <a:gd fmla="*/ 2 h 2" name="T5"/>
                  <a:gd fmla="*/ 1 w 2" name="T6"/>
                  <a:gd fmla="*/ 1 h 2" name="T7"/>
                  <a:gd fmla="*/ 0 w 2" name="T8"/>
                  <a:gd fmla="*/ 0 h 2" name="T9"/>
                </a:gdLst>
                <a:cxnLst>
                  <a:cxn ang="0">
                    <a:pos x="T0" y="T1"/>
                  </a:cxn>
                  <a:cxn ang="0">
                    <a:pos x="T2" y="T3"/>
                  </a:cxn>
                  <a:cxn ang="0">
                    <a:pos x="T4" y="T5"/>
                  </a:cxn>
                  <a:cxn ang="0">
                    <a:pos x="T6" y="T7"/>
                  </a:cxn>
                  <a:cxn ang="0">
                    <a:pos x="T8" y="T9"/>
                  </a:cxn>
                </a:cxnLst>
                <a:rect b="b" l="0" r="r" t="0"/>
                <a:pathLst>
                  <a:path h="2" w="2">
                    <a:moveTo>
                      <a:pt x="0" y="0"/>
                    </a:moveTo>
                    <a:cubicBezTo>
                      <a:pt x="0" y="0"/>
                      <a:pt x="0" y="0"/>
                      <a:pt x="0" y="1"/>
                    </a:cubicBezTo>
                    <a:cubicBezTo>
                      <a:pt x="2" y="2"/>
                      <a:pt x="2" y="2"/>
                      <a:pt x="2" y="2"/>
                    </a:cubicBezTo>
                    <a:cubicBezTo>
                      <a:pt x="2" y="2"/>
                      <a:pt x="2" y="2"/>
                      <a:pt x="1" y="1"/>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25" name="Freeform 918">
                <a:extLst>
                  <a:ext uri="{FF2B5EF4-FFF2-40B4-BE49-F238E27FC236}">
                    <a16:creationId xmlns:a16="http://schemas.microsoft.com/office/drawing/2014/main" id="{185F0A0B-86AB-46DF-A71A-5CF5D0B9AF00}"/>
                  </a:ext>
                </a:extLst>
              </p:cNvPr>
              <p:cNvSpPr/>
              <p:nvPr/>
            </p:nvSpPr>
            <p:spPr bwMode="auto">
              <a:xfrm>
                <a:off x="4116" y="1793"/>
                <a:ext cx="8" cy="8"/>
              </a:xfrm>
              <a:custGeom>
                <a:gdLst>
                  <a:gd fmla="*/ 0 w 2" name="T0"/>
                  <a:gd fmla="*/ 0 h 2" name="T1"/>
                  <a:gd fmla="*/ 0 w 2" name="T2"/>
                  <a:gd fmla="*/ 0 h 2" name="T3"/>
                  <a:gd fmla="*/ 2 w 2" name="T4"/>
                  <a:gd fmla="*/ 2 h 2" name="T5"/>
                  <a:gd fmla="*/ 2 w 2" name="T6"/>
                  <a:gd fmla="*/ 1 h 2" name="T7"/>
                  <a:gd fmla="*/ 0 w 2" name="T8"/>
                  <a:gd fmla="*/ 0 h 2" name="T9"/>
                </a:gdLst>
                <a:cxnLst>
                  <a:cxn ang="0">
                    <a:pos x="T0" y="T1"/>
                  </a:cxn>
                  <a:cxn ang="0">
                    <a:pos x="T2" y="T3"/>
                  </a:cxn>
                  <a:cxn ang="0">
                    <a:pos x="T4" y="T5"/>
                  </a:cxn>
                  <a:cxn ang="0">
                    <a:pos x="T6" y="T7"/>
                  </a:cxn>
                  <a:cxn ang="0">
                    <a:pos x="T8" y="T9"/>
                  </a:cxn>
                </a:cxnLst>
                <a:rect b="b" l="0" r="r" t="0"/>
                <a:pathLst>
                  <a:path h="2" w="2">
                    <a:moveTo>
                      <a:pt x="0" y="0"/>
                    </a:moveTo>
                    <a:cubicBezTo>
                      <a:pt x="0" y="0"/>
                      <a:pt x="0" y="0"/>
                      <a:pt x="0" y="0"/>
                    </a:cubicBezTo>
                    <a:cubicBezTo>
                      <a:pt x="2" y="2"/>
                      <a:pt x="2" y="2"/>
                      <a:pt x="2" y="2"/>
                    </a:cubicBezTo>
                    <a:cubicBezTo>
                      <a:pt x="2" y="1"/>
                      <a:pt x="2" y="1"/>
                      <a:pt x="2" y="1"/>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26" name="Freeform 919">
                <a:extLst>
                  <a:ext uri="{FF2B5EF4-FFF2-40B4-BE49-F238E27FC236}">
                    <a16:creationId xmlns:a16="http://schemas.microsoft.com/office/drawing/2014/main" id="{8E161592-2BBF-41A0-BAF3-2374EA587ADB}"/>
                  </a:ext>
                </a:extLst>
              </p:cNvPr>
              <p:cNvSpPr/>
              <p:nvPr/>
            </p:nvSpPr>
            <p:spPr bwMode="auto">
              <a:xfrm>
                <a:off x="4116" y="1793"/>
                <a:ext cx="8" cy="8"/>
              </a:xfrm>
              <a:custGeom>
                <a:gdLst>
                  <a:gd fmla="*/ 0 w 2" name="T0"/>
                  <a:gd fmla="*/ 0 h 2" name="T1"/>
                  <a:gd fmla="*/ 0 w 2" name="T2"/>
                  <a:gd fmla="*/ 1 h 2" name="T3"/>
                  <a:gd fmla="*/ 2 w 2" name="T4"/>
                  <a:gd fmla="*/ 2 h 2" name="T5"/>
                  <a:gd fmla="*/ 2 w 2" name="T6"/>
                  <a:gd fmla="*/ 2 h 2" name="T7"/>
                  <a:gd fmla="*/ 0 w 2" name="T8"/>
                  <a:gd fmla="*/ 0 h 2" name="T9"/>
                </a:gdLst>
                <a:cxnLst>
                  <a:cxn ang="0">
                    <a:pos x="T0" y="T1"/>
                  </a:cxn>
                  <a:cxn ang="0">
                    <a:pos x="T2" y="T3"/>
                  </a:cxn>
                  <a:cxn ang="0">
                    <a:pos x="T4" y="T5"/>
                  </a:cxn>
                  <a:cxn ang="0">
                    <a:pos x="T6" y="T7"/>
                  </a:cxn>
                  <a:cxn ang="0">
                    <a:pos x="T8" y="T9"/>
                  </a:cxn>
                </a:cxnLst>
                <a:rect b="b" l="0" r="r" t="0"/>
                <a:pathLst>
                  <a:path h="2" w="2">
                    <a:moveTo>
                      <a:pt x="0" y="0"/>
                    </a:moveTo>
                    <a:cubicBezTo>
                      <a:pt x="0" y="1"/>
                      <a:pt x="0" y="1"/>
                      <a:pt x="0" y="1"/>
                    </a:cubicBezTo>
                    <a:cubicBezTo>
                      <a:pt x="2" y="2"/>
                      <a:pt x="2" y="2"/>
                      <a:pt x="2" y="2"/>
                    </a:cubicBezTo>
                    <a:cubicBezTo>
                      <a:pt x="2" y="2"/>
                      <a:pt x="2" y="2"/>
                      <a:pt x="2" y="2"/>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27" name="Freeform 920">
                <a:extLst>
                  <a:ext uri="{FF2B5EF4-FFF2-40B4-BE49-F238E27FC236}">
                    <a16:creationId xmlns:a16="http://schemas.microsoft.com/office/drawing/2014/main" id="{48943E83-C80A-436A-934F-A738A75B9ACD}"/>
                  </a:ext>
                </a:extLst>
              </p:cNvPr>
              <p:cNvSpPr/>
              <p:nvPr/>
            </p:nvSpPr>
            <p:spPr bwMode="auto">
              <a:xfrm>
                <a:off x="4116" y="1797"/>
                <a:ext cx="8" cy="8"/>
              </a:xfrm>
              <a:custGeom>
                <a:gdLst>
                  <a:gd fmla="*/ 0 w 2" name="T0"/>
                  <a:gd fmla="*/ 0 h 2" name="T1"/>
                  <a:gd fmla="*/ 0 w 2" name="T2"/>
                  <a:gd fmla="*/ 1 h 2" name="T3"/>
                  <a:gd fmla="*/ 2 w 2" name="T4"/>
                  <a:gd fmla="*/ 2 h 2" name="T5"/>
                  <a:gd fmla="*/ 2 w 2" name="T6"/>
                  <a:gd fmla="*/ 1 h 2" name="T7"/>
                  <a:gd fmla="*/ 0 w 2" name="T8"/>
                  <a:gd fmla="*/ 0 h 2" name="T9"/>
                </a:gdLst>
                <a:cxnLst>
                  <a:cxn ang="0">
                    <a:pos x="T0" y="T1"/>
                  </a:cxn>
                  <a:cxn ang="0">
                    <a:pos x="T2" y="T3"/>
                  </a:cxn>
                  <a:cxn ang="0">
                    <a:pos x="T4" y="T5"/>
                  </a:cxn>
                  <a:cxn ang="0">
                    <a:pos x="T6" y="T7"/>
                  </a:cxn>
                  <a:cxn ang="0">
                    <a:pos x="T8" y="T9"/>
                  </a:cxn>
                </a:cxnLst>
                <a:rect b="b" l="0" r="r" t="0"/>
                <a:pathLst>
                  <a:path h="2" w="2">
                    <a:moveTo>
                      <a:pt x="0" y="0"/>
                    </a:moveTo>
                    <a:cubicBezTo>
                      <a:pt x="0" y="0"/>
                      <a:pt x="0" y="1"/>
                      <a:pt x="0" y="1"/>
                    </a:cubicBezTo>
                    <a:cubicBezTo>
                      <a:pt x="2" y="2"/>
                      <a:pt x="2" y="2"/>
                      <a:pt x="2" y="2"/>
                    </a:cubicBezTo>
                    <a:cubicBezTo>
                      <a:pt x="2" y="2"/>
                      <a:pt x="2" y="2"/>
                      <a:pt x="2" y="1"/>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28" name="Freeform 921">
                <a:extLst>
                  <a:ext uri="{FF2B5EF4-FFF2-40B4-BE49-F238E27FC236}">
                    <a16:creationId xmlns:a16="http://schemas.microsoft.com/office/drawing/2014/main" id="{ABE83B28-B999-4017-9646-4A76D043A4A0}"/>
                  </a:ext>
                </a:extLst>
              </p:cNvPr>
              <p:cNvSpPr/>
              <p:nvPr/>
            </p:nvSpPr>
            <p:spPr bwMode="auto">
              <a:xfrm>
                <a:off x="4116" y="1801"/>
                <a:ext cx="11" cy="7"/>
              </a:xfrm>
              <a:custGeom>
                <a:gdLst>
                  <a:gd fmla="*/ 0 w 3" name="T0"/>
                  <a:gd fmla="*/ 0 h 2" name="T1"/>
                  <a:gd fmla="*/ 1 w 3" name="T2"/>
                  <a:gd fmla="*/ 1 h 2" name="T3"/>
                  <a:gd fmla="*/ 3 w 3" name="T4"/>
                  <a:gd fmla="*/ 2 h 2" name="T5"/>
                  <a:gd fmla="*/ 2 w 3" name="T6"/>
                  <a:gd fmla="*/ 1 h 2" name="T7"/>
                  <a:gd fmla="*/ 0 w 3" name="T8"/>
                  <a:gd fmla="*/ 0 h 2" name="T9"/>
                </a:gdLst>
                <a:cxnLst>
                  <a:cxn ang="0">
                    <a:pos x="T0" y="T1"/>
                  </a:cxn>
                  <a:cxn ang="0">
                    <a:pos x="T2" y="T3"/>
                  </a:cxn>
                  <a:cxn ang="0">
                    <a:pos x="T4" y="T5"/>
                  </a:cxn>
                  <a:cxn ang="0">
                    <a:pos x="T6" y="T7"/>
                  </a:cxn>
                  <a:cxn ang="0">
                    <a:pos x="T8" y="T9"/>
                  </a:cxn>
                </a:cxnLst>
                <a:rect b="b" l="0" r="r" t="0"/>
                <a:pathLst>
                  <a:path h="2" w="3">
                    <a:moveTo>
                      <a:pt x="0" y="0"/>
                    </a:moveTo>
                    <a:cubicBezTo>
                      <a:pt x="1" y="0"/>
                      <a:pt x="1" y="0"/>
                      <a:pt x="1" y="1"/>
                    </a:cubicBezTo>
                    <a:cubicBezTo>
                      <a:pt x="3" y="2"/>
                      <a:pt x="3" y="2"/>
                      <a:pt x="3" y="2"/>
                    </a:cubicBezTo>
                    <a:cubicBezTo>
                      <a:pt x="2" y="2"/>
                      <a:pt x="2" y="1"/>
                      <a:pt x="2" y="1"/>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29" name="Freeform 922">
                <a:extLst>
                  <a:ext uri="{FF2B5EF4-FFF2-40B4-BE49-F238E27FC236}">
                    <a16:creationId xmlns:a16="http://schemas.microsoft.com/office/drawing/2014/main" id="{985489C5-E6B3-4A52-AC94-0CE5969A50FC}"/>
                  </a:ext>
                </a:extLst>
              </p:cNvPr>
              <p:cNvSpPr/>
              <p:nvPr/>
            </p:nvSpPr>
            <p:spPr bwMode="auto">
              <a:xfrm>
                <a:off x="4120" y="1805"/>
                <a:ext cx="7" cy="7"/>
              </a:xfrm>
              <a:custGeom>
                <a:gdLst>
                  <a:gd fmla="*/ 0 w 2" name="T0"/>
                  <a:gd fmla="*/ 0 h 2" name="T1"/>
                  <a:gd fmla="*/ 0 w 2" name="T2"/>
                  <a:gd fmla="*/ 1 h 2" name="T3"/>
                  <a:gd fmla="*/ 2 w 2" name="T4"/>
                  <a:gd fmla="*/ 2 h 2" name="T5"/>
                  <a:gd fmla="*/ 2 w 2" name="T6"/>
                  <a:gd fmla="*/ 1 h 2" name="T7"/>
                  <a:gd fmla="*/ 0 w 2" name="T8"/>
                  <a:gd fmla="*/ 0 h 2" name="T9"/>
                </a:gdLst>
                <a:cxnLst>
                  <a:cxn ang="0">
                    <a:pos x="T0" y="T1"/>
                  </a:cxn>
                  <a:cxn ang="0">
                    <a:pos x="T2" y="T3"/>
                  </a:cxn>
                  <a:cxn ang="0">
                    <a:pos x="T4" y="T5"/>
                  </a:cxn>
                  <a:cxn ang="0">
                    <a:pos x="T6" y="T7"/>
                  </a:cxn>
                  <a:cxn ang="0">
                    <a:pos x="T8" y="T9"/>
                  </a:cxn>
                </a:cxnLst>
                <a:rect b="b" l="0" r="r" t="0"/>
                <a:pathLst>
                  <a:path h="2" w="2">
                    <a:moveTo>
                      <a:pt x="0" y="0"/>
                    </a:moveTo>
                    <a:cubicBezTo>
                      <a:pt x="0" y="0"/>
                      <a:pt x="0" y="0"/>
                      <a:pt x="0" y="1"/>
                    </a:cubicBezTo>
                    <a:cubicBezTo>
                      <a:pt x="2" y="2"/>
                      <a:pt x="2" y="2"/>
                      <a:pt x="2" y="2"/>
                    </a:cubicBezTo>
                    <a:cubicBezTo>
                      <a:pt x="2" y="2"/>
                      <a:pt x="2" y="1"/>
                      <a:pt x="2" y="1"/>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30" name="Freeform 923">
                <a:extLst>
                  <a:ext uri="{FF2B5EF4-FFF2-40B4-BE49-F238E27FC236}">
                    <a16:creationId xmlns:a16="http://schemas.microsoft.com/office/drawing/2014/main" id="{252239FE-5D48-45F5-86C2-482233DDAAD4}"/>
                  </a:ext>
                </a:extLst>
              </p:cNvPr>
              <p:cNvSpPr/>
              <p:nvPr/>
            </p:nvSpPr>
            <p:spPr bwMode="auto">
              <a:xfrm>
                <a:off x="4120" y="1808"/>
                <a:ext cx="15" cy="12"/>
              </a:xfrm>
              <a:custGeom>
                <a:gdLst>
                  <a:gd fmla="*/ 0 w 4" name="T0"/>
                  <a:gd fmla="*/ 0 h 3" name="T1"/>
                  <a:gd fmla="*/ 3 w 4" name="T2"/>
                  <a:gd fmla="*/ 2 h 3" name="T3"/>
                  <a:gd fmla="*/ 4 w 4" name="T4"/>
                  <a:gd fmla="*/ 3 h 3" name="T5"/>
                  <a:gd fmla="*/ 2 w 4" name="T6"/>
                  <a:gd fmla="*/ 1 h 3" name="T7"/>
                  <a:gd fmla="*/ 0 w 4" name="T8"/>
                  <a:gd fmla="*/ 0 h 3" name="T9"/>
                </a:gdLst>
                <a:cxnLst>
                  <a:cxn ang="0">
                    <a:pos x="T0" y="T1"/>
                  </a:cxn>
                  <a:cxn ang="0">
                    <a:pos x="T2" y="T3"/>
                  </a:cxn>
                  <a:cxn ang="0">
                    <a:pos x="T4" y="T5"/>
                  </a:cxn>
                  <a:cxn ang="0">
                    <a:pos x="T6" y="T7"/>
                  </a:cxn>
                  <a:cxn ang="0">
                    <a:pos x="T8" y="T9"/>
                  </a:cxn>
                </a:cxnLst>
                <a:rect b="b" l="0" r="r" t="0"/>
                <a:pathLst>
                  <a:path h="3" w="4">
                    <a:moveTo>
                      <a:pt x="0" y="0"/>
                    </a:moveTo>
                    <a:cubicBezTo>
                      <a:pt x="1" y="1"/>
                      <a:pt x="2" y="1"/>
                      <a:pt x="3" y="2"/>
                    </a:cubicBezTo>
                    <a:cubicBezTo>
                      <a:pt x="4" y="3"/>
                      <a:pt x="4" y="3"/>
                      <a:pt x="4" y="3"/>
                    </a:cubicBezTo>
                    <a:cubicBezTo>
                      <a:pt x="4" y="3"/>
                      <a:pt x="3" y="2"/>
                      <a:pt x="2" y="1"/>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31" name="Freeform 924">
                <a:extLst>
                  <a:ext uri="{FF2B5EF4-FFF2-40B4-BE49-F238E27FC236}">
                    <a16:creationId xmlns:a16="http://schemas.microsoft.com/office/drawing/2014/main" id="{DE628DE8-F96B-4A7F-A7D6-0EF3D15C452E}"/>
                  </a:ext>
                </a:extLst>
              </p:cNvPr>
              <p:cNvSpPr>
                <a:spLocks noEditPoints="1"/>
              </p:cNvSpPr>
              <p:nvPr/>
            </p:nvSpPr>
            <p:spPr bwMode="auto">
              <a:xfrm>
                <a:off x="4120" y="1692"/>
                <a:ext cx="113" cy="143"/>
              </a:xfrm>
              <a:custGeom>
                <a:gdLst>
                  <a:gd fmla="*/ 29 w 30" name="T0"/>
                  <a:gd fmla="*/ 12 h 38" name="T1"/>
                  <a:gd fmla="*/ 16 w 30" name="T2"/>
                  <a:gd fmla="*/ 34 h 38" name="T3"/>
                  <a:gd fmla="*/ 0 w 30" name="T4"/>
                  <a:gd fmla="*/ 26 h 38" name="T5"/>
                  <a:gd fmla="*/ 14 w 30" name="T6"/>
                  <a:gd fmla="*/ 3 h 38" name="T7"/>
                  <a:gd fmla="*/ 29 w 30" name="T8"/>
                  <a:gd fmla="*/ 12 h 38" name="T9"/>
                  <a:gd fmla="*/ 25 w 30" name="T10"/>
                  <a:gd fmla="*/ 14 h 38" name="T11"/>
                  <a:gd fmla="*/ 14 w 30" name="T12"/>
                  <a:gd fmla="*/ 8 h 38" name="T13"/>
                  <a:gd fmla="*/ 5 w 30" name="T14"/>
                  <a:gd fmla="*/ 23 h 38" name="T15"/>
                  <a:gd fmla="*/ 15 w 30" name="T16"/>
                  <a:gd fmla="*/ 29 h 38" name="T17"/>
                  <a:gd fmla="*/ 25 w 30" name="T18"/>
                  <a:gd fmla="*/ 14 h 3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8" w="30">
                    <a:moveTo>
                      <a:pt x="29" y="12"/>
                    </a:moveTo>
                    <a:cubicBezTo>
                      <a:pt x="30" y="21"/>
                      <a:pt x="24" y="31"/>
                      <a:pt x="16" y="34"/>
                    </a:cubicBezTo>
                    <a:cubicBezTo>
                      <a:pt x="7" y="38"/>
                      <a:pt x="1" y="34"/>
                      <a:pt x="0" y="26"/>
                    </a:cubicBezTo>
                    <a:cubicBezTo>
                      <a:pt x="0" y="17"/>
                      <a:pt x="6" y="7"/>
                      <a:pt x="14" y="3"/>
                    </a:cubicBezTo>
                    <a:cubicBezTo>
                      <a:pt x="22" y="0"/>
                      <a:pt x="29" y="4"/>
                      <a:pt x="29" y="12"/>
                    </a:cubicBezTo>
                    <a:close/>
                    <a:moveTo>
                      <a:pt x="25" y="14"/>
                    </a:moveTo>
                    <a:cubicBezTo>
                      <a:pt x="25" y="8"/>
                      <a:pt x="20" y="6"/>
                      <a:pt x="14" y="8"/>
                    </a:cubicBezTo>
                    <a:cubicBezTo>
                      <a:pt x="9" y="11"/>
                      <a:pt x="5" y="18"/>
                      <a:pt x="5" y="23"/>
                    </a:cubicBezTo>
                    <a:cubicBezTo>
                      <a:pt x="5" y="29"/>
                      <a:pt x="10" y="32"/>
                      <a:pt x="15" y="29"/>
                    </a:cubicBezTo>
                    <a:cubicBezTo>
                      <a:pt x="21" y="27"/>
                      <a:pt x="25" y="20"/>
                      <a:pt x="25" y="14"/>
                    </a:cubicBezTo>
                    <a:close/>
                  </a:path>
                </a:pathLst>
              </a:custGeom>
              <a:solidFill>
                <a:srgbClr val="4748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32" name="Freeform 925">
                <a:extLst>
                  <a:ext uri="{FF2B5EF4-FFF2-40B4-BE49-F238E27FC236}">
                    <a16:creationId xmlns:a16="http://schemas.microsoft.com/office/drawing/2014/main" id="{577B7DE4-8F5F-4518-9DD0-D14E1764FF13}"/>
                  </a:ext>
                </a:extLst>
              </p:cNvPr>
              <p:cNvSpPr/>
              <p:nvPr/>
            </p:nvSpPr>
            <p:spPr bwMode="auto">
              <a:xfrm>
                <a:off x="4165" y="1654"/>
                <a:ext cx="72" cy="19"/>
              </a:xfrm>
              <a:custGeom>
                <a:gdLst>
                  <a:gd fmla="*/ 19 w 19" name="T0"/>
                  <a:gd fmla="*/ 5 h 5" name="T1"/>
                  <a:gd fmla="*/ 18 w 19" name="T2"/>
                  <a:gd fmla="*/ 3 h 5" name="T3"/>
                  <a:gd fmla="*/ 0 w 19" name="T4"/>
                  <a:gd fmla="*/ 3 h 5" name="T5"/>
                  <a:gd fmla="*/ 2 w 19" name="T6"/>
                  <a:gd fmla="*/ 4 h 5" name="T7"/>
                  <a:gd fmla="*/ 19 w 19" name="T8"/>
                  <a:gd fmla="*/ 5 h 5" name="T9"/>
                </a:gdLst>
                <a:cxnLst>
                  <a:cxn ang="0">
                    <a:pos x="T0" y="T1"/>
                  </a:cxn>
                  <a:cxn ang="0">
                    <a:pos x="T2" y="T3"/>
                  </a:cxn>
                  <a:cxn ang="0">
                    <a:pos x="T4" y="T5"/>
                  </a:cxn>
                  <a:cxn ang="0">
                    <a:pos x="T6" y="T7"/>
                  </a:cxn>
                  <a:cxn ang="0">
                    <a:pos x="T8" y="T9"/>
                  </a:cxn>
                </a:cxnLst>
                <a:rect b="b" l="0" r="r" t="0"/>
                <a:pathLst>
                  <a:path h="5" w="19">
                    <a:moveTo>
                      <a:pt x="19" y="5"/>
                    </a:moveTo>
                    <a:cubicBezTo>
                      <a:pt x="18" y="3"/>
                      <a:pt x="18" y="3"/>
                      <a:pt x="18" y="3"/>
                    </a:cubicBezTo>
                    <a:cubicBezTo>
                      <a:pt x="13" y="0"/>
                      <a:pt x="7" y="0"/>
                      <a:pt x="0" y="3"/>
                    </a:cubicBezTo>
                    <a:cubicBezTo>
                      <a:pt x="2" y="4"/>
                      <a:pt x="2" y="4"/>
                      <a:pt x="2" y="4"/>
                    </a:cubicBezTo>
                    <a:cubicBezTo>
                      <a:pt x="9" y="1"/>
                      <a:pt x="15" y="2"/>
                      <a:pt x="19" y="5"/>
                    </a:cubicBez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33" name="Freeform 926">
                <a:extLst>
                  <a:ext uri="{FF2B5EF4-FFF2-40B4-BE49-F238E27FC236}">
                    <a16:creationId xmlns:a16="http://schemas.microsoft.com/office/drawing/2014/main" id="{6E2B312E-9553-4B45-A0CA-8BCF4F5D15BA}"/>
                  </a:ext>
                </a:extLst>
              </p:cNvPr>
              <p:cNvSpPr/>
              <p:nvPr/>
            </p:nvSpPr>
            <p:spPr bwMode="auto">
              <a:xfrm>
                <a:off x="4222" y="1662"/>
                <a:ext cx="15" cy="11"/>
              </a:xfrm>
              <a:custGeom>
                <a:gdLst>
                  <a:gd fmla="*/ 3 w 4" name="T0"/>
                  <a:gd fmla="*/ 1 h 3" name="T1"/>
                  <a:gd fmla="*/ 0 w 4" name="T2"/>
                  <a:gd fmla="*/ 0 h 3" name="T3"/>
                  <a:gd fmla="*/ 2 w 4" name="T4"/>
                  <a:gd fmla="*/ 1 h 3" name="T5"/>
                  <a:gd fmla="*/ 4 w 4" name="T6"/>
                  <a:gd fmla="*/ 3 h 3" name="T7"/>
                  <a:gd fmla="*/ 3 w 4" name="T8"/>
                  <a:gd fmla="*/ 1 h 3" name="T9"/>
                </a:gdLst>
                <a:cxnLst>
                  <a:cxn ang="0">
                    <a:pos x="T0" y="T1"/>
                  </a:cxn>
                  <a:cxn ang="0">
                    <a:pos x="T2" y="T3"/>
                  </a:cxn>
                  <a:cxn ang="0">
                    <a:pos x="T4" y="T5"/>
                  </a:cxn>
                  <a:cxn ang="0">
                    <a:pos x="T6" y="T7"/>
                  </a:cxn>
                  <a:cxn ang="0">
                    <a:pos x="T8" y="T9"/>
                  </a:cxn>
                </a:cxnLst>
                <a:rect b="b" l="0" r="r" t="0"/>
                <a:pathLst>
                  <a:path h="3" w="4">
                    <a:moveTo>
                      <a:pt x="3" y="1"/>
                    </a:moveTo>
                    <a:cubicBezTo>
                      <a:pt x="2" y="1"/>
                      <a:pt x="1" y="0"/>
                      <a:pt x="0" y="0"/>
                    </a:cubicBezTo>
                    <a:cubicBezTo>
                      <a:pt x="2" y="1"/>
                      <a:pt x="2" y="1"/>
                      <a:pt x="2" y="1"/>
                    </a:cubicBezTo>
                    <a:cubicBezTo>
                      <a:pt x="3" y="2"/>
                      <a:pt x="4" y="2"/>
                      <a:pt x="4" y="3"/>
                    </a:cubicBezTo>
                    <a:lnTo>
                      <a:pt x="3" y="1"/>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34" name="Freeform 927">
                <a:extLst>
                  <a:ext uri="{FF2B5EF4-FFF2-40B4-BE49-F238E27FC236}">
                    <a16:creationId xmlns:a16="http://schemas.microsoft.com/office/drawing/2014/main" id="{187AE01C-C012-4B13-92D5-29DFDA090E3B}"/>
                  </a:ext>
                </a:extLst>
              </p:cNvPr>
              <p:cNvSpPr/>
              <p:nvPr/>
            </p:nvSpPr>
            <p:spPr bwMode="auto">
              <a:xfrm>
                <a:off x="4214" y="1658"/>
                <a:ext cx="15" cy="7"/>
              </a:xfrm>
              <a:custGeom>
                <a:gdLst>
                  <a:gd fmla="*/ 2 w 4" name="T0"/>
                  <a:gd fmla="*/ 1 h 2" name="T1"/>
                  <a:gd fmla="*/ 0 w 4" name="T2"/>
                  <a:gd fmla="*/ 0 h 2" name="T3"/>
                  <a:gd fmla="*/ 2 w 4" name="T4"/>
                  <a:gd fmla="*/ 2 h 2" name="T5"/>
                  <a:gd fmla="*/ 4 w 4" name="T6"/>
                  <a:gd fmla="*/ 2 h 2" name="T7"/>
                  <a:gd fmla="*/ 2 w 4" name="T8"/>
                  <a:gd fmla="*/ 1 h 2" name="T9"/>
                </a:gdLst>
                <a:cxnLst>
                  <a:cxn ang="0">
                    <a:pos x="T0" y="T1"/>
                  </a:cxn>
                  <a:cxn ang="0">
                    <a:pos x="T2" y="T3"/>
                  </a:cxn>
                  <a:cxn ang="0">
                    <a:pos x="T4" y="T5"/>
                  </a:cxn>
                  <a:cxn ang="0">
                    <a:pos x="T6" y="T7"/>
                  </a:cxn>
                  <a:cxn ang="0">
                    <a:pos x="T8" y="T9"/>
                  </a:cxn>
                </a:cxnLst>
                <a:rect b="b" l="0" r="r" t="0"/>
                <a:pathLst>
                  <a:path h="2" w="4">
                    <a:moveTo>
                      <a:pt x="2" y="1"/>
                    </a:moveTo>
                    <a:cubicBezTo>
                      <a:pt x="1" y="1"/>
                      <a:pt x="1" y="1"/>
                      <a:pt x="0" y="0"/>
                    </a:cubicBezTo>
                    <a:cubicBezTo>
                      <a:pt x="2" y="2"/>
                      <a:pt x="2" y="2"/>
                      <a:pt x="2" y="2"/>
                    </a:cubicBezTo>
                    <a:cubicBezTo>
                      <a:pt x="3" y="2"/>
                      <a:pt x="3" y="2"/>
                      <a:pt x="4" y="2"/>
                    </a:cubicBezTo>
                    <a:lnTo>
                      <a:pt x="2" y="1"/>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35" name="Freeform 928">
                <a:extLst>
                  <a:ext uri="{FF2B5EF4-FFF2-40B4-BE49-F238E27FC236}">
                    <a16:creationId xmlns:a16="http://schemas.microsoft.com/office/drawing/2014/main" id="{08BE262A-4FE3-4963-AC63-891B75BDE0A4}"/>
                  </a:ext>
                </a:extLst>
              </p:cNvPr>
              <p:cNvSpPr/>
              <p:nvPr/>
            </p:nvSpPr>
            <p:spPr bwMode="auto">
              <a:xfrm>
                <a:off x="4210" y="1658"/>
                <a:ext cx="12" cy="7"/>
              </a:xfrm>
              <a:custGeom>
                <a:gdLst>
                  <a:gd fmla="*/ 1 w 3" name="T0"/>
                  <a:gd fmla="*/ 0 h 2" name="T1"/>
                  <a:gd fmla="*/ 0 w 3" name="T2"/>
                  <a:gd fmla="*/ 0 h 2" name="T3"/>
                  <a:gd fmla="*/ 2 w 3" name="T4"/>
                  <a:gd fmla="*/ 1 h 2" name="T5"/>
                  <a:gd fmla="*/ 3 w 3" name="T6"/>
                  <a:gd fmla="*/ 2 h 2" name="T7"/>
                  <a:gd fmla="*/ 1 w 3" name="T8"/>
                  <a:gd fmla="*/ 0 h 2" name="T9"/>
                </a:gdLst>
                <a:cxnLst>
                  <a:cxn ang="0">
                    <a:pos x="T0" y="T1"/>
                  </a:cxn>
                  <a:cxn ang="0">
                    <a:pos x="T2" y="T3"/>
                  </a:cxn>
                  <a:cxn ang="0">
                    <a:pos x="T4" y="T5"/>
                  </a:cxn>
                  <a:cxn ang="0">
                    <a:pos x="T6" y="T7"/>
                  </a:cxn>
                  <a:cxn ang="0">
                    <a:pos x="T8" y="T9"/>
                  </a:cxn>
                </a:cxnLst>
                <a:rect b="b" l="0" r="r" t="0"/>
                <a:pathLst>
                  <a:path h="2" w="3">
                    <a:moveTo>
                      <a:pt x="1" y="0"/>
                    </a:moveTo>
                    <a:cubicBezTo>
                      <a:pt x="1" y="0"/>
                      <a:pt x="0" y="0"/>
                      <a:pt x="0" y="0"/>
                    </a:cubicBezTo>
                    <a:cubicBezTo>
                      <a:pt x="2" y="1"/>
                      <a:pt x="2" y="1"/>
                      <a:pt x="2" y="1"/>
                    </a:cubicBezTo>
                    <a:cubicBezTo>
                      <a:pt x="2" y="1"/>
                      <a:pt x="3" y="2"/>
                      <a:pt x="3" y="2"/>
                    </a:cubicBezTo>
                    <a:lnTo>
                      <a:pt x="1"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36" name="Freeform 929">
                <a:extLst>
                  <a:ext uri="{FF2B5EF4-FFF2-40B4-BE49-F238E27FC236}">
                    <a16:creationId xmlns:a16="http://schemas.microsoft.com/office/drawing/2014/main" id="{5D02C8EE-1D93-4707-B8BD-1FF553049B45}"/>
                  </a:ext>
                </a:extLst>
              </p:cNvPr>
              <p:cNvSpPr/>
              <p:nvPr/>
            </p:nvSpPr>
            <p:spPr bwMode="auto">
              <a:xfrm>
                <a:off x="4207" y="1658"/>
                <a:ext cx="11" cy="4"/>
              </a:xfrm>
              <a:custGeom>
                <a:gdLst>
                  <a:gd fmla="*/ 1 w 3" name="T0"/>
                  <a:gd fmla="*/ 0 h 1" name="T1"/>
                  <a:gd fmla="*/ 0 w 3" name="T2"/>
                  <a:gd fmla="*/ 0 h 1" name="T3"/>
                  <a:gd fmla="*/ 2 w 3" name="T4"/>
                  <a:gd fmla="*/ 1 h 1" name="T5"/>
                  <a:gd fmla="*/ 3 w 3" name="T6"/>
                  <a:gd fmla="*/ 1 h 1" name="T7"/>
                  <a:gd fmla="*/ 1 w 3" name="T8"/>
                  <a:gd fmla="*/ 0 h 1" name="T9"/>
                </a:gdLst>
                <a:cxnLst>
                  <a:cxn ang="0">
                    <a:pos x="T0" y="T1"/>
                  </a:cxn>
                  <a:cxn ang="0">
                    <a:pos x="T2" y="T3"/>
                  </a:cxn>
                  <a:cxn ang="0">
                    <a:pos x="T4" y="T5"/>
                  </a:cxn>
                  <a:cxn ang="0">
                    <a:pos x="T6" y="T7"/>
                  </a:cxn>
                  <a:cxn ang="0">
                    <a:pos x="T8" y="T9"/>
                  </a:cxn>
                </a:cxnLst>
                <a:rect b="b" l="0" r="r" t="0"/>
                <a:pathLst>
                  <a:path h="1" w="3">
                    <a:moveTo>
                      <a:pt x="1" y="0"/>
                    </a:moveTo>
                    <a:cubicBezTo>
                      <a:pt x="1" y="0"/>
                      <a:pt x="0" y="0"/>
                      <a:pt x="0" y="0"/>
                    </a:cubicBezTo>
                    <a:cubicBezTo>
                      <a:pt x="2" y="1"/>
                      <a:pt x="2" y="1"/>
                      <a:pt x="2" y="1"/>
                    </a:cubicBezTo>
                    <a:cubicBezTo>
                      <a:pt x="2" y="1"/>
                      <a:pt x="2" y="1"/>
                      <a:pt x="3" y="1"/>
                    </a:cubicBezTo>
                    <a:lnTo>
                      <a:pt x="1"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37" name="Freeform 930">
                <a:extLst>
                  <a:ext uri="{FF2B5EF4-FFF2-40B4-BE49-F238E27FC236}">
                    <a16:creationId xmlns:a16="http://schemas.microsoft.com/office/drawing/2014/main" id="{F41C2A3B-9553-4A24-9EB3-9D74E6D692A2}"/>
                  </a:ext>
                </a:extLst>
              </p:cNvPr>
              <p:cNvSpPr/>
              <p:nvPr/>
            </p:nvSpPr>
            <p:spPr bwMode="auto">
              <a:xfrm>
                <a:off x="4203" y="1658"/>
                <a:ext cx="11" cy="4"/>
              </a:xfrm>
              <a:custGeom>
                <a:gdLst>
                  <a:gd fmla="*/ 1 w 3" name="T0"/>
                  <a:gd fmla="*/ 0 h 1" name="T1"/>
                  <a:gd fmla="*/ 0 w 3" name="T2"/>
                  <a:gd fmla="*/ 0 h 1" name="T3"/>
                  <a:gd fmla="*/ 1 w 3" name="T4"/>
                  <a:gd fmla="*/ 1 h 1" name="T5"/>
                  <a:gd fmla="*/ 3 w 3" name="T6"/>
                  <a:gd fmla="*/ 1 h 1" name="T7"/>
                  <a:gd fmla="*/ 1 w 3" name="T8"/>
                  <a:gd fmla="*/ 0 h 1" name="T9"/>
                </a:gdLst>
                <a:cxnLst>
                  <a:cxn ang="0">
                    <a:pos x="T0" y="T1"/>
                  </a:cxn>
                  <a:cxn ang="0">
                    <a:pos x="T2" y="T3"/>
                  </a:cxn>
                  <a:cxn ang="0">
                    <a:pos x="T4" y="T5"/>
                  </a:cxn>
                  <a:cxn ang="0">
                    <a:pos x="T6" y="T7"/>
                  </a:cxn>
                  <a:cxn ang="0">
                    <a:pos x="T8" y="T9"/>
                  </a:cxn>
                </a:cxnLst>
                <a:rect b="b" l="0" r="r" t="0"/>
                <a:pathLst>
                  <a:path h="1" w="3">
                    <a:moveTo>
                      <a:pt x="1" y="0"/>
                    </a:moveTo>
                    <a:cubicBezTo>
                      <a:pt x="0" y="0"/>
                      <a:pt x="0" y="0"/>
                      <a:pt x="0" y="0"/>
                    </a:cubicBezTo>
                    <a:cubicBezTo>
                      <a:pt x="1" y="1"/>
                      <a:pt x="1" y="1"/>
                      <a:pt x="1" y="1"/>
                    </a:cubicBezTo>
                    <a:cubicBezTo>
                      <a:pt x="2" y="1"/>
                      <a:pt x="2" y="1"/>
                      <a:pt x="3" y="1"/>
                    </a:cubicBezTo>
                    <a:lnTo>
                      <a:pt x="1"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38" name="Freeform 931">
                <a:extLst>
                  <a:ext uri="{FF2B5EF4-FFF2-40B4-BE49-F238E27FC236}">
                    <a16:creationId xmlns:a16="http://schemas.microsoft.com/office/drawing/2014/main" id="{4C29832D-173C-4CAC-AF9E-5ABA4AC49DBD}"/>
                  </a:ext>
                </a:extLst>
              </p:cNvPr>
              <p:cNvSpPr/>
              <p:nvPr/>
            </p:nvSpPr>
            <p:spPr bwMode="auto">
              <a:xfrm>
                <a:off x="4199" y="1658"/>
                <a:ext cx="8" cy="4"/>
              </a:xfrm>
              <a:custGeom>
                <a:gdLst>
                  <a:gd fmla="*/ 1 w 2" name="T0"/>
                  <a:gd fmla="*/ 0 h 1" name="T1"/>
                  <a:gd fmla="*/ 0 w 2" name="T2"/>
                  <a:gd fmla="*/ 0 h 1" name="T3"/>
                  <a:gd fmla="*/ 1 w 2" name="T4"/>
                  <a:gd fmla="*/ 1 h 1" name="T5"/>
                  <a:gd fmla="*/ 2 w 2" name="T6"/>
                  <a:gd fmla="*/ 1 h 1" name="T7"/>
                  <a:gd fmla="*/ 1 w 2" name="T8"/>
                  <a:gd fmla="*/ 0 h 1" name="T9"/>
                </a:gdLst>
                <a:cxnLst>
                  <a:cxn ang="0">
                    <a:pos x="T0" y="T1"/>
                  </a:cxn>
                  <a:cxn ang="0">
                    <a:pos x="T2" y="T3"/>
                  </a:cxn>
                  <a:cxn ang="0">
                    <a:pos x="T4" y="T5"/>
                  </a:cxn>
                  <a:cxn ang="0">
                    <a:pos x="T6" y="T7"/>
                  </a:cxn>
                  <a:cxn ang="0">
                    <a:pos x="T8" y="T9"/>
                  </a:cxn>
                </a:cxnLst>
                <a:rect b="b" l="0" r="r" t="0"/>
                <a:pathLst>
                  <a:path h="1" w="2">
                    <a:moveTo>
                      <a:pt x="1" y="0"/>
                    </a:moveTo>
                    <a:cubicBezTo>
                      <a:pt x="0" y="0"/>
                      <a:pt x="0" y="0"/>
                      <a:pt x="0" y="0"/>
                    </a:cubicBezTo>
                    <a:cubicBezTo>
                      <a:pt x="1" y="1"/>
                      <a:pt x="1" y="1"/>
                      <a:pt x="1" y="1"/>
                    </a:cubicBezTo>
                    <a:cubicBezTo>
                      <a:pt x="2" y="1"/>
                      <a:pt x="2" y="1"/>
                      <a:pt x="2" y="1"/>
                    </a:cubicBezTo>
                    <a:lnTo>
                      <a:pt x="1"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39" name="Freeform 932">
                <a:extLst>
                  <a:ext uri="{FF2B5EF4-FFF2-40B4-BE49-F238E27FC236}">
                    <a16:creationId xmlns:a16="http://schemas.microsoft.com/office/drawing/2014/main" id="{901AC870-37E6-48F1-83F7-E6E09D63F116}"/>
                  </a:ext>
                </a:extLst>
              </p:cNvPr>
              <p:cNvSpPr/>
              <p:nvPr/>
            </p:nvSpPr>
            <p:spPr bwMode="auto">
              <a:xfrm>
                <a:off x="4195" y="1658"/>
                <a:ext cx="8" cy="4"/>
              </a:xfrm>
              <a:custGeom>
                <a:gdLst>
                  <a:gd fmla="*/ 1 w 2" name="T0"/>
                  <a:gd fmla="*/ 0 h 1" name="T1"/>
                  <a:gd fmla="*/ 0 w 2" name="T2"/>
                  <a:gd fmla="*/ 0 h 1" name="T3"/>
                  <a:gd fmla="*/ 1 w 2" name="T4"/>
                  <a:gd fmla="*/ 1 h 1" name="T5"/>
                  <a:gd fmla="*/ 2 w 2" name="T6"/>
                  <a:gd fmla="*/ 1 h 1" name="T7"/>
                  <a:gd fmla="*/ 1 w 2" name="T8"/>
                  <a:gd fmla="*/ 0 h 1" name="T9"/>
                </a:gdLst>
                <a:cxnLst>
                  <a:cxn ang="0">
                    <a:pos x="T0" y="T1"/>
                  </a:cxn>
                  <a:cxn ang="0">
                    <a:pos x="T2" y="T3"/>
                  </a:cxn>
                  <a:cxn ang="0">
                    <a:pos x="T4" y="T5"/>
                  </a:cxn>
                  <a:cxn ang="0">
                    <a:pos x="T6" y="T7"/>
                  </a:cxn>
                  <a:cxn ang="0">
                    <a:pos x="T8" y="T9"/>
                  </a:cxn>
                </a:cxnLst>
                <a:rect b="b" l="0" r="r" t="0"/>
                <a:pathLst>
                  <a:path h="1" w="2">
                    <a:moveTo>
                      <a:pt x="1" y="0"/>
                    </a:moveTo>
                    <a:cubicBezTo>
                      <a:pt x="0" y="0"/>
                      <a:pt x="0" y="0"/>
                      <a:pt x="0" y="0"/>
                    </a:cubicBezTo>
                    <a:cubicBezTo>
                      <a:pt x="1" y="1"/>
                      <a:pt x="1" y="1"/>
                      <a:pt x="1" y="1"/>
                    </a:cubicBezTo>
                    <a:cubicBezTo>
                      <a:pt x="2" y="1"/>
                      <a:pt x="2" y="1"/>
                      <a:pt x="2" y="1"/>
                    </a:cubicBezTo>
                    <a:lnTo>
                      <a:pt x="1"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40" name="Freeform 933">
                <a:extLst>
                  <a:ext uri="{FF2B5EF4-FFF2-40B4-BE49-F238E27FC236}">
                    <a16:creationId xmlns:a16="http://schemas.microsoft.com/office/drawing/2014/main" id="{C903EC3B-0FC0-46DA-8C64-1C116AA88B4B}"/>
                  </a:ext>
                </a:extLst>
              </p:cNvPr>
              <p:cNvSpPr/>
              <p:nvPr/>
            </p:nvSpPr>
            <p:spPr bwMode="auto">
              <a:xfrm>
                <a:off x="4191" y="1658"/>
                <a:ext cx="8" cy="4"/>
              </a:xfrm>
              <a:custGeom>
                <a:gdLst>
                  <a:gd fmla="*/ 1 w 2" name="T0"/>
                  <a:gd fmla="*/ 0 h 1" name="T1"/>
                  <a:gd fmla="*/ 0 w 2" name="T2"/>
                  <a:gd fmla="*/ 0 h 1" name="T3"/>
                  <a:gd fmla="*/ 1 w 2" name="T4"/>
                  <a:gd fmla="*/ 1 h 1" name="T5"/>
                  <a:gd fmla="*/ 2 w 2" name="T6"/>
                  <a:gd fmla="*/ 1 h 1" name="T7"/>
                  <a:gd fmla="*/ 1 w 2" name="T8"/>
                  <a:gd fmla="*/ 0 h 1" name="T9"/>
                </a:gdLst>
                <a:cxnLst>
                  <a:cxn ang="0">
                    <a:pos x="T0" y="T1"/>
                  </a:cxn>
                  <a:cxn ang="0">
                    <a:pos x="T2" y="T3"/>
                  </a:cxn>
                  <a:cxn ang="0">
                    <a:pos x="T4" y="T5"/>
                  </a:cxn>
                  <a:cxn ang="0">
                    <a:pos x="T6" y="T7"/>
                  </a:cxn>
                  <a:cxn ang="0">
                    <a:pos x="T8" y="T9"/>
                  </a:cxn>
                </a:cxnLst>
                <a:rect b="b" l="0" r="r" t="0"/>
                <a:pathLst>
                  <a:path h="1" w="2">
                    <a:moveTo>
                      <a:pt x="1" y="0"/>
                    </a:moveTo>
                    <a:cubicBezTo>
                      <a:pt x="0" y="0"/>
                      <a:pt x="0" y="0"/>
                      <a:pt x="0" y="0"/>
                    </a:cubicBezTo>
                    <a:cubicBezTo>
                      <a:pt x="1" y="1"/>
                      <a:pt x="1" y="1"/>
                      <a:pt x="1" y="1"/>
                    </a:cubicBezTo>
                    <a:cubicBezTo>
                      <a:pt x="2" y="1"/>
                      <a:pt x="2" y="1"/>
                      <a:pt x="2" y="1"/>
                    </a:cubicBezTo>
                    <a:lnTo>
                      <a:pt x="1"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41" name="Freeform 934">
                <a:extLst>
                  <a:ext uri="{FF2B5EF4-FFF2-40B4-BE49-F238E27FC236}">
                    <a16:creationId xmlns:a16="http://schemas.microsoft.com/office/drawing/2014/main" id="{879F814A-21AD-417D-98EB-77B5F803E29E}"/>
                  </a:ext>
                </a:extLst>
              </p:cNvPr>
              <p:cNvSpPr/>
              <p:nvPr/>
            </p:nvSpPr>
            <p:spPr bwMode="auto">
              <a:xfrm>
                <a:off x="4188" y="1658"/>
                <a:ext cx="7" cy="7"/>
              </a:xfrm>
              <a:custGeom>
                <a:gdLst>
                  <a:gd fmla="*/ 1 w 2" name="T0"/>
                  <a:gd fmla="*/ 0 h 2" name="T1"/>
                  <a:gd fmla="*/ 0 w 2" name="T2"/>
                  <a:gd fmla="*/ 0 h 2" name="T3"/>
                  <a:gd fmla="*/ 1 w 2" name="T4"/>
                  <a:gd fmla="*/ 2 h 2" name="T5"/>
                  <a:gd fmla="*/ 2 w 2" name="T6"/>
                  <a:gd fmla="*/ 1 h 2" name="T7"/>
                  <a:gd fmla="*/ 1 w 2" name="T8"/>
                  <a:gd fmla="*/ 0 h 2" name="T9"/>
                </a:gdLst>
                <a:cxnLst>
                  <a:cxn ang="0">
                    <a:pos x="T0" y="T1"/>
                  </a:cxn>
                  <a:cxn ang="0">
                    <a:pos x="T2" y="T3"/>
                  </a:cxn>
                  <a:cxn ang="0">
                    <a:pos x="T4" y="T5"/>
                  </a:cxn>
                  <a:cxn ang="0">
                    <a:pos x="T6" y="T7"/>
                  </a:cxn>
                  <a:cxn ang="0">
                    <a:pos x="T8" y="T9"/>
                  </a:cxn>
                </a:cxnLst>
                <a:rect b="b" l="0" r="r" t="0"/>
                <a:pathLst>
                  <a:path h="2" w="2">
                    <a:moveTo>
                      <a:pt x="1" y="0"/>
                    </a:moveTo>
                    <a:cubicBezTo>
                      <a:pt x="0" y="0"/>
                      <a:pt x="0" y="0"/>
                      <a:pt x="0" y="0"/>
                    </a:cubicBezTo>
                    <a:cubicBezTo>
                      <a:pt x="1" y="2"/>
                      <a:pt x="1" y="2"/>
                      <a:pt x="1" y="2"/>
                    </a:cubicBezTo>
                    <a:cubicBezTo>
                      <a:pt x="2" y="2"/>
                      <a:pt x="2" y="2"/>
                      <a:pt x="2" y="1"/>
                    </a:cubicBezTo>
                    <a:lnTo>
                      <a:pt x="1"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42" name="Freeform 935">
                <a:extLst>
                  <a:ext uri="{FF2B5EF4-FFF2-40B4-BE49-F238E27FC236}">
                    <a16:creationId xmlns:a16="http://schemas.microsoft.com/office/drawing/2014/main" id="{2110B3A1-39FB-45F6-8C31-982F33B07683}"/>
                  </a:ext>
                </a:extLst>
              </p:cNvPr>
              <p:cNvSpPr/>
              <p:nvPr/>
            </p:nvSpPr>
            <p:spPr bwMode="auto">
              <a:xfrm>
                <a:off x="4184" y="1658"/>
                <a:ext cx="7" cy="7"/>
              </a:xfrm>
              <a:custGeom>
                <a:gdLst>
                  <a:gd fmla="*/ 1 w 2" name="T0"/>
                  <a:gd fmla="*/ 0 h 2" name="T1"/>
                  <a:gd fmla="*/ 0 w 2" name="T2"/>
                  <a:gd fmla="*/ 1 h 2" name="T3"/>
                  <a:gd fmla="*/ 1 w 2" name="T4"/>
                  <a:gd fmla="*/ 2 h 2" name="T5"/>
                  <a:gd fmla="*/ 2 w 2" name="T6"/>
                  <a:gd fmla="*/ 2 h 2" name="T7"/>
                  <a:gd fmla="*/ 1 w 2" name="T8"/>
                  <a:gd fmla="*/ 0 h 2" name="T9"/>
                </a:gdLst>
                <a:cxnLst>
                  <a:cxn ang="0">
                    <a:pos x="T0" y="T1"/>
                  </a:cxn>
                  <a:cxn ang="0">
                    <a:pos x="T2" y="T3"/>
                  </a:cxn>
                  <a:cxn ang="0">
                    <a:pos x="T4" y="T5"/>
                  </a:cxn>
                  <a:cxn ang="0">
                    <a:pos x="T6" y="T7"/>
                  </a:cxn>
                  <a:cxn ang="0">
                    <a:pos x="T8" y="T9"/>
                  </a:cxn>
                </a:cxnLst>
                <a:rect b="b" l="0" r="r" t="0"/>
                <a:pathLst>
                  <a:path h="2" w="2">
                    <a:moveTo>
                      <a:pt x="1" y="0"/>
                    </a:moveTo>
                    <a:cubicBezTo>
                      <a:pt x="0" y="0"/>
                      <a:pt x="0" y="1"/>
                      <a:pt x="0" y="1"/>
                    </a:cubicBezTo>
                    <a:cubicBezTo>
                      <a:pt x="1" y="2"/>
                      <a:pt x="1" y="2"/>
                      <a:pt x="1" y="2"/>
                    </a:cubicBezTo>
                    <a:cubicBezTo>
                      <a:pt x="2" y="2"/>
                      <a:pt x="2" y="2"/>
                      <a:pt x="2" y="2"/>
                    </a:cubicBezTo>
                    <a:lnTo>
                      <a:pt x="1"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43" name="Freeform 936">
                <a:extLst>
                  <a:ext uri="{FF2B5EF4-FFF2-40B4-BE49-F238E27FC236}">
                    <a16:creationId xmlns:a16="http://schemas.microsoft.com/office/drawing/2014/main" id="{63F315E7-ECEB-4740-A1DF-EAC6EF7B9E68}"/>
                  </a:ext>
                </a:extLst>
              </p:cNvPr>
              <p:cNvSpPr/>
              <p:nvPr/>
            </p:nvSpPr>
            <p:spPr bwMode="auto">
              <a:xfrm>
                <a:off x="4180" y="1662"/>
                <a:ext cx="8" cy="3"/>
              </a:xfrm>
              <a:custGeom>
                <a:gdLst>
                  <a:gd fmla="*/ 1 w 2" name="T0"/>
                  <a:gd fmla="*/ 0 h 1" name="T1"/>
                  <a:gd fmla="*/ 0 w 2" name="T2"/>
                  <a:gd fmla="*/ 0 h 1" name="T3"/>
                  <a:gd fmla="*/ 2 w 2" name="T4"/>
                  <a:gd fmla="*/ 1 h 1" name="T5"/>
                  <a:gd fmla="*/ 2 w 2" name="T6"/>
                  <a:gd fmla="*/ 1 h 1" name="T7"/>
                  <a:gd fmla="*/ 1 w 2" name="T8"/>
                  <a:gd fmla="*/ 0 h 1" name="T9"/>
                </a:gdLst>
                <a:cxnLst>
                  <a:cxn ang="0">
                    <a:pos x="T0" y="T1"/>
                  </a:cxn>
                  <a:cxn ang="0">
                    <a:pos x="T2" y="T3"/>
                  </a:cxn>
                  <a:cxn ang="0">
                    <a:pos x="T4" y="T5"/>
                  </a:cxn>
                  <a:cxn ang="0">
                    <a:pos x="T6" y="T7"/>
                  </a:cxn>
                  <a:cxn ang="0">
                    <a:pos x="T8" y="T9"/>
                  </a:cxn>
                </a:cxnLst>
                <a:rect b="b" l="0" r="r" t="0"/>
                <a:pathLst>
                  <a:path h="1" w="2">
                    <a:moveTo>
                      <a:pt x="1" y="0"/>
                    </a:moveTo>
                    <a:cubicBezTo>
                      <a:pt x="0" y="0"/>
                      <a:pt x="0" y="0"/>
                      <a:pt x="0" y="0"/>
                    </a:cubicBezTo>
                    <a:cubicBezTo>
                      <a:pt x="2" y="1"/>
                      <a:pt x="2" y="1"/>
                      <a:pt x="2" y="1"/>
                    </a:cubicBezTo>
                    <a:cubicBezTo>
                      <a:pt x="2" y="1"/>
                      <a:pt x="2" y="1"/>
                      <a:pt x="2" y="1"/>
                    </a:cubicBezTo>
                    <a:lnTo>
                      <a:pt x="1"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44" name="Freeform 937">
                <a:extLst>
                  <a:ext uri="{FF2B5EF4-FFF2-40B4-BE49-F238E27FC236}">
                    <a16:creationId xmlns:a16="http://schemas.microsoft.com/office/drawing/2014/main" id="{AE33B655-9742-4F70-BC09-EC195AB93278}"/>
                  </a:ext>
                </a:extLst>
              </p:cNvPr>
              <p:cNvSpPr/>
              <p:nvPr/>
            </p:nvSpPr>
            <p:spPr bwMode="auto">
              <a:xfrm>
                <a:off x="4176" y="1662"/>
                <a:ext cx="12" cy="3"/>
              </a:xfrm>
              <a:custGeom>
                <a:gdLst>
                  <a:gd fmla="*/ 1 w 3" name="T0"/>
                  <a:gd fmla="*/ 0 h 1" name="T1"/>
                  <a:gd fmla="*/ 0 w 3" name="T2"/>
                  <a:gd fmla="*/ 0 h 1" name="T3"/>
                  <a:gd fmla="*/ 2 w 3" name="T4"/>
                  <a:gd fmla="*/ 1 h 1" name="T5"/>
                  <a:gd fmla="*/ 3 w 3" name="T6"/>
                  <a:gd fmla="*/ 1 h 1" name="T7"/>
                  <a:gd fmla="*/ 1 w 3" name="T8"/>
                  <a:gd fmla="*/ 0 h 1" name="T9"/>
                </a:gdLst>
                <a:cxnLst>
                  <a:cxn ang="0">
                    <a:pos x="T0" y="T1"/>
                  </a:cxn>
                  <a:cxn ang="0">
                    <a:pos x="T2" y="T3"/>
                  </a:cxn>
                  <a:cxn ang="0">
                    <a:pos x="T4" y="T5"/>
                  </a:cxn>
                  <a:cxn ang="0">
                    <a:pos x="T6" y="T7"/>
                  </a:cxn>
                  <a:cxn ang="0">
                    <a:pos x="T8" y="T9"/>
                  </a:cxn>
                </a:cxnLst>
                <a:rect b="b" l="0" r="r" t="0"/>
                <a:pathLst>
                  <a:path h="1" w="3">
                    <a:moveTo>
                      <a:pt x="1" y="0"/>
                    </a:moveTo>
                    <a:cubicBezTo>
                      <a:pt x="0" y="0"/>
                      <a:pt x="0" y="0"/>
                      <a:pt x="0" y="0"/>
                    </a:cubicBezTo>
                    <a:cubicBezTo>
                      <a:pt x="2" y="1"/>
                      <a:pt x="2" y="1"/>
                      <a:pt x="2" y="1"/>
                    </a:cubicBezTo>
                    <a:cubicBezTo>
                      <a:pt x="2" y="1"/>
                      <a:pt x="2" y="1"/>
                      <a:pt x="3" y="1"/>
                    </a:cubicBezTo>
                    <a:lnTo>
                      <a:pt x="1"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45" name="Freeform 938">
                <a:extLst>
                  <a:ext uri="{FF2B5EF4-FFF2-40B4-BE49-F238E27FC236}">
                    <a16:creationId xmlns:a16="http://schemas.microsoft.com/office/drawing/2014/main" id="{46B43921-00D2-46CC-A6E9-AA5458F9EFE2}"/>
                  </a:ext>
                </a:extLst>
              </p:cNvPr>
              <p:cNvSpPr/>
              <p:nvPr/>
            </p:nvSpPr>
            <p:spPr bwMode="auto">
              <a:xfrm>
                <a:off x="4173" y="1662"/>
                <a:ext cx="11" cy="7"/>
              </a:xfrm>
              <a:custGeom>
                <a:gdLst>
                  <a:gd fmla="*/ 1 w 3" name="T0"/>
                  <a:gd fmla="*/ 0 h 2" name="T1"/>
                  <a:gd fmla="*/ 0 w 3" name="T2"/>
                  <a:gd fmla="*/ 1 h 2" name="T3"/>
                  <a:gd fmla="*/ 2 w 3" name="T4"/>
                  <a:gd fmla="*/ 2 h 2" name="T5"/>
                  <a:gd fmla="*/ 3 w 3" name="T6"/>
                  <a:gd fmla="*/ 1 h 2" name="T7"/>
                  <a:gd fmla="*/ 1 w 3" name="T8"/>
                  <a:gd fmla="*/ 0 h 2" name="T9"/>
                </a:gdLst>
                <a:cxnLst>
                  <a:cxn ang="0">
                    <a:pos x="T0" y="T1"/>
                  </a:cxn>
                  <a:cxn ang="0">
                    <a:pos x="T2" y="T3"/>
                  </a:cxn>
                  <a:cxn ang="0">
                    <a:pos x="T4" y="T5"/>
                  </a:cxn>
                  <a:cxn ang="0">
                    <a:pos x="T6" y="T7"/>
                  </a:cxn>
                  <a:cxn ang="0">
                    <a:pos x="T8" y="T9"/>
                  </a:cxn>
                </a:cxnLst>
                <a:rect b="b" l="0" r="r" t="0"/>
                <a:pathLst>
                  <a:path h="2" w="3">
                    <a:moveTo>
                      <a:pt x="1" y="0"/>
                    </a:moveTo>
                    <a:cubicBezTo>
                      <a:pt x="0" y="0"/>
                      <a:pt x="0" y="0"/>
                      <a:pt x="0" y="1"/>
                    </a:cubicBezTo>
                    <a:cubicBezTo>
                      <a:pt x="2" y="2"/>
                      <a:pt x="2" y="2"/>
                      <a:pt x="2" y="2"/>
                    </a:cubicBezTo>
                    <a:cubicBezTo>
                      <a:pt x="2" y="2"/>
                      <a:pt x="2" y="2"/>
                      <a:pt x="3" y="1"/>
                    </a:cubicBezTo>
                    <a:lnTo>
                      <a:pt x="1"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46" name="Freeform 939">
                <a:extLst>
                  <a:ext uri="{FF2B5EF4-FFF2-40B4-BE49-F238E27FC236}">
                    <a16:creationId xmlns:a16="http://schemas.microsoft.com/office/drawing/2014/main" id="{790948F4-0601-4DD0-8B1C-E5B32DEA78B8}"/>
                  </a:ext>
                </a:extLst>
              </p:cNvPr>
              <p:cNvSpPr/>
              <p:nvPr/>
            </p:nvSpPr>
            <p:spPr bwMode="auto">
              <a:xfrm>
                <a:off x="4169" y="1665"/>
                <a:ext cx="11" cy="4"/>
              </a:xfrm>
              <a:custGeom>
                <a:gdLst>
                  <a:gd fmla="*/ 1 w 3" name="T0"/>
                  <a:gd fmla="*/ 0 h 1" name="T1"/>
                  <a:gd fmla="*/ 0 w 3" name="T2"/>
                  <a:gd fmla="*/ 0 h 1" name="T3"/>
                  <a:gd fmla="*/ 2 w 3" name="T4"/>
                  <a:gd fmla="*/ 1 h 1" name="T5"/>
                  <a:gd fmla="*/ 3 w 3" name="T6"/>
                  <a:gd fmla="*/ 1 h 1" name="T7"/>
                  <a:gd fmla="*/ 1 w 3" name="T8"/>
                  <a:gd fmla="*/ 0 h 1" name="T9"/>
                </a:gdLst>
                <a:cxnLst>
                  <a:cxn ang="0">
                    <a:pos x="T0" y="T1"/>
                  </a:cxn>
                  <a:cxn ang="0">
                    <a:pos x="T2" y="T3"/>
                  </a:cxn>
                  <a:cxn ang="0">
                    <a:pos x="T4" y="T5"/>
                  </a:cxn>
                  <a:cxn ang="0">
                    <a:pos x="T6" y="T7"/>
                  </a:cxn>
                  <a:cxn ang="0">
                    <a:pos x="T8" y="T9"/>
                  </a:cxn>
                </a:cxnLst>
                <a:rect b="b" l="0" r="r" t="0"/>
                <a:pathLst>
                  <a:path h="1" w="3">
                    <a:moveTo>
                      <a:pt x="1" y="0"/>
                    </a:moveTo>
                    <a:cubicBezTo>
                      <a:pt x="0" y="0"/>
                      <a:pt x="0" y="0"/>
                      <a:pt x="0" y="0"/>
                    </a:cubicBezTo>
                    <a:cubicBezTo>
                      <a:pt x="2" y="1"/>
                      <a:pt x="2" y="1"/>
                      <a:pt x="2" y="1"/>
                    </a:cubicBezTo>
                    <a:cubicBezTo>
                      <a:pt x="2" y="1"/>
                      <a:pt x="2" y="1"/>
                      <a:pt x="3" y="1"/>
                    </a:cubicBezTo>
                    <a:lnTo>
                      <a:pt x="1"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47" name="Freeform 940">
                <a:extLst>
                  <a:ext uri="{FF2B5EF4-FFF2-40B4-BE49-F238E27FC236}">
                    <a16:creationId xmlns:a16="http://schemas.microsoft.com/office/drawing/2014/main" id="{B987C021-355E-4FE4-8E0D-26424B261AAC}"/>
                  </a:ext>
                </a:extLst>
              </p:cNvPr>
              <p:cNvSpPr/>
              <p:nvPr/>
            </p:nvSpPr>
            <p:spPr bwMode="auto">
              <a:xfrm>
                <a:off x="4165" y="1665"/>
                <a:ext cx="11" cy="4"/>
              </a:xfrm>
              <a:custGeom>
                <a:gdLst>
                  <a:gd fmla="*/ 1 w 3" name="T0"/>
                  <a:gd fmla="*/ 0 h 1" name="T1"/>
                  <a:gd fmla="*/ 0 w 3" name="T2"/>
                  <a:gd fmla="*/ 0 h 1" name="T3"/>
                  <a:gd fmla="*/ 2 w 3" name="T4"/>
                  <a:gd fmla="*/ 1 h 1" name="T5"/>
                  <a:gd fmla="*/ 3 w 3" name="T6"/>
                  <a:gd fmla="*/ 1 h 1" name="T7"/>
                  <a:gd fmla="*/ 1 w 3" name="T8"/>
                  <a:gd fmla="*/ 0 h 1" name="T9"/>
                </a:gdLst>
                <a:cxnLst>
                  <a:cxn ang="0">
                    <a:pos x="T0" y="T1"/>
                  </a:cxn>
                  <a:cxn ang="0">
                    <a:pos x="T2" y="T3"/>
                  </a:cxn>
                  <a:cxn ang="0">
                    <a:pos x="T4" y="T5"/>
                  </a:cxn>
                  <a:cxn ang="0">
                    <a:pos x="T6" y="T7"/>
                  </a:cxn>
                  <a:cxn ang="0">
                    <a:pos x="T8" y="T9"/>
                  </a:cxn>
                </a:cxnLst>
                <a:rect b="b" l="0" r="r" t="0"/>
                <a:pathLst>
                  <a:path h="1" w="3">
                    <a:moveTo>
                      <a:pt x="1" y="0"/>
                    </a:moveTo>
                    <a:cubicBezTo>
                      <a:pt x="1" y="0"/>
                      <a:pt x="0" y="0"/>
                      <a:pt x="0" y="0"/>
                    </a:cubicBezTo>
                    <a:cubicBezTo>
                      <a:pt x="2" y="1"/>
                      <a:pt x="2" y="1"/>
                      <a:pt x="2" y="1"/>
                    </a:cubicBezTo>
                    <a:cubicBezTo>
                      <a:pt x="2" y="1"/>
                      <a:pt x="2" y="1"/>
                      <a:pt x="3" y="1"/>
                    </a:cubicBezTo>
                    <a:lnTo>
                      <a:pt x="1"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48" name="Freeform 941">
                <a:extLst>
                  <a:ext uri="{FF2B5EF4-FFF2-40B4-BE49-F238E27FC236}">
                    <a16:creationId xmlns:a16="http://schemas.microsoft.com/office/drawing/2014/main" id="{E768B1C3-642A-46D1-A2DC-54FF62371161}"/>
                  </a:ext>
                </a:extLst>
              </p:cNvPr>
              <p:cNvSpPr/>
              <p:nvPr/>
            </p:nvSpPr>
            <p:spPr bwMode="auto">
              <a:xfrm>
                <a:off x="4165" y="1639"/>
                <a:ext cx="83" cy="19"/>
              </a:xfrm>
              <a:custGeom>
                <a:gdLst>
                  <a:gd fmla="*/ 22 w 22" name="T0"/>
                  <a:gd fmla="*/ 5 h 5" name="T1"/>
                  <a:gd fmla="*/ 20 w 22" name="T2"/>
                  <a:gd fmla="*/ 3 h 5" name="T3"/>
                  <a:gd fmla="*/ 0 w 22" name="T4"/>
                  <a:gd fmla="*/ 3 h 5" name="T5"/>
                  <a:gd fmla="*/ 2 w 22" name="T6"/>
                  <a:gd fmla="*/ 5 h 5" name="T7"/>
                  <a:gd fmla="*/ 22 w 22" name="T8"/>
                  <a:gd fmla="*/ 5 h 5" name="T9"/>
                </a:gdLst>
                <a:cxnLst>
                  <a:cxn ang="0">
                    <a:pos x="T0" y="T1"/>
                  </a:cxn>
                  <a:cxn ang="0">
                    <a:pos x="T2" y="T3"/>
                  </a:cxn>
                  <a:cxn ang="0">
                    <a:pos x="T4" y="T5"/>
                  </a:cxn>
                  <a:cxn ang="0">
                    <a:pos x="T6" y="T7"/>
                  </a:cxn>
                  <a:cxn ang="0">
                    <a:pos x="T8" y="T9"/>
                  </a:cxn>
                </a:cxnLst>
                <a:rect b="b" l="0" r="r" t="0"/>
                <a:pathLst>
                  <a:path h="5" w="22">
                    <a:moveTo>
                      <a:pt x="22" y="5"/>
                    </a:moveTo>
                    <a:cubicBezTo>
                      <a:pt x="20" y="3"/>
                      <a:pt x="20" y="3"/>
                      <a:pt x="20" y="3"/>
                    </a:cubicBezTo>
                    <a:cubicBezTo>
                      <a:pt x="15" y="0"/>
                      <a:pt x="8" y="0"/>
                      <a:pt x="0" y="3"/>
                    </a:cubicBezTo>
                    <a:cubicBezTo>
                      <a:pt x="2" y="5"/>
                      <a:pt x="2" y="5"/>
                      <a:pt x="2" y="5"/>
                    </a:cubicBezTo>
                    <a:cubicBezTo>
                      <a:pt x="10" y="1"/>
                      <a:pt x="17" y="1"/>
                      <a:pt x="22" y="5"/>
                    </a:cubicBez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49" name="Freeform 942">
                <a:extLst>
                  <a:ext uri="{FF2B5EF4-FFF2-40B4-BE49-F238E27FC236}">
                    <a16:creationId xmlns:a16="http://schemas.microsoft.com/office/drawing/2014/main" id="{B4FF5C26-5380-4A2D-BF8E-A0A5D83F1B8B}"/>
                  </a:ext>
                </a:extLst>
              </p:cNvPr>
              <p:cNvSpPr/>
              <p:nvPr/>
            </p:nvSpPr>
            <p:spPr bwMode="auto">
              <a:xfrm>
                <a:off x="4229" y="1647"/>
                <a:ext cx="19" cy="11"/>
              </a:xfrm>
              <a:custGeom>
                <a:gdLst>
                  <a:gd fmla="*/ 3 w 5" name="T0"/>
                  <a:gd fmla="*/ 1 h 3" name="T1"/>
                  <a:gd fmla="*/ 0 w 5" name="T2"/>
                  <a:gd fmla="*/ 0 h 3" name="T3"/>
                  <a:gd fmla="*/ 2 w 5" name="T4"/>
                  <a:gd fmla="*/ 1 h 3" name="T5"/>
                  <a:gd fmla="*/ 5 w 5" name="T6"/>
                  <a:gd fmla="*/ 3 h 3" name="T7"/>
                  <a:gd fmla="*/ 3 w 5" name="T8"/>
                  <a:gd fmla="*/ 1 h 3" name="T9"/>
                </a:gdLst>
                <a:cxnLst>
                  <a:cxn ang="0">
                    <a:pos x="T0" y="T1"/>
                  </a:cxn>
                  <a:cxn ang="0">
                    <a:pos x="T2" y="T3"/>
                  </a:cxn>
                  <a:cxn ang="0">
                    <a:pos x="T4" y="T5"/>
                  </a:cxn>
                  <a:cxn ang="0">
                    <a:pos x="T6" y="T7"/>
                  </a:cxn>
                  <a:cxn ang="0">
                    <a:pos x="T8" y="T9"/>
                  </a:cxn>
                </a:cxnLst>
                <a:rect b="b" l="0" r="r" t="0"/>
                <a:pathLst>
                  <a:path h="3" w="5">
                    <a:moveTo>
                      <a:pt x="3" y="1"/>
                    </a:moveTo>
                    <a:cubicBezTo>
                      <a:pt x="2" y="1"/>
                      <a:pt x="1" y="0"/>
                      <a:pt x="0" y="0"/>
                    </a:cubicBezTo>
                    <a:cubicBezTo>
                      <a:pt x="2" y="1"/>
                      <a:pt x="2" y="1"/>
                      <a:pt x="2" y="1"/>
                    </a:cubicBezTo>
                    <a:cubicBezTo>
                      <a:pt x="3" y="2"/>
                      <a:pt x="4" y="2"/>
                      <a:pt x="5" y="3"/>
                    </a:cubicBezTo>
                    <a:lnTo>
                      <a:pt x="3" y="1"/>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50" name="Freeform 943">
                <a:extLst>
                  <a:ext uri="{FF2B5EF4-FFF2-40B4-BE49-F238E27FC236}">
                    <a16:creationId xmlns:a16="http://schemas.microsoft.com/office/drawing/2014/main" id="{F3ABC481-0F86-45C6-8E3F-3CD00F9590EB}"/>
                  </a:ext>
                </a:extLst>
              </p:cNvPr>
              <p:cNvSpPr/>
              <p:nvPr/>
            </p:nvSpPr>
            <p:spPr bwMode="auto">
              <a:xfrm>
                <a:off x="4222" y="1643"/>
                <a:ext cx="15" cy="7"/>
              </a:xfrm>
              <a:custGeom>
                <a:gdLst>
                  <a:gd fmla="*/ 2 w 4" name="T0"/>
                  <a:gd fmla="*/ 1 h 2" name="T1"/>
                  <a:gd fmla="*/ 0 w 4" name="T2"/>
                  <a:gd fmla="*/ 0 h 2" name="T3"/>
                  <a:gd fmla="*/ 2 w 4" name="T4"/>
                  <a:gd fmla="*/ 2 h 2" name="T5"/>
                  <a:gd fmla="*/ 4 w 4" name="T6"/>
                  <a:gd fmla="*/ 2 h 2" name="T7"/>
                  <a:gd fmla="*/ 2 w 4" name="T8"/>
                  <a:gd fmla="*/ 1 h 2" name="T9"/>
                </a:gdLst>
                <a:cxnLst>
                  <a:cxn ang="0">
                    <a:pos x="T0" y="T1"/>
                  </a:cxn>
                  <a:cxn ang="0">
                    <a:pos x="T2" y="T3"/>
                  </a:cxn>
                  <a:cxn ang="0">
                    <a:pos x="T4" y="T5"/>
                  </a:cxn>
                  <a:cxn ang="0">
                    <a:pos x="T6" y="T7"/>
                  </a:cxn>
                  <a:cxn ang="0">
                    <a:pos x="T8" y="T9"/>
                  </a:cxn>
                </a:cxnLst>
                <a:rect b="b" l="0" r="r" t="0"/>
                <a:pathLst>
                  <a:path h="2" w="4">
                    <a:moveTo>
                      <a:pt x="2" y="1"/>
                    </a:moveTo>
                    <a:cubicBezTo>
                      <a:pt x="2" y="1"/>
                      <a:pt x="1" y="0"/>
                      <a:pt x="0" y="0"/>
                    </a:cubicBezTo>
                    <a:cubicBezTo>
                      <a:pt x="2" y="2"/>
                      <a:pt x="2" y="2"/>
                      <a:pt x="2" y="2"/>
                    </a:cubicBezTo>
                    <a:cubicBezTo>
                      <a:pt x="3" y="2"/>
                      <a:pt x="3" y="2"/>
                      <a:pt x="4" y="2"/>
                    </a:cubicBezTo>
                    <a:lnTo>
                      <a:pt x="2" y="1"/>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51" name="Freeform 944">
                <a:extLst>
                  <a:ext uri="{FF2B5EF4-FFF2-40B4-BE49-F238E27FC236}">
                    <a16:creationId xmlns:a16="http://schemas.microsoft.com/office/drawing/2014/main" id="{1AF221A7-5AB6-443A-8748-CC5637E318BE}"/>
                  </a:ext>
                </a:extLst>
              </p:cNvPr>
              <p:cNvSpPr/>
              <p:nvPr/>
            </p:nvSpPr>
            <p:spPr bwMode="auto">
              <a:xfrm>
                <a:off x="4218" y="1643"/>
                <a:ext cx="11" cy="7"/>
              </a:xfrm>
              <a:custGeom>
                <a:gdLst>
                  <a:gd fmla="*/ 1 w 3" name="T0"/>
                  <a:gd fmla="*/ 0 h 2" name="T1"/>
                  <a:gd fmla="*/ 0 w 3" name="T2"/>
                  <a:gd fmla="*/ 0 h 2" name="T3"/>
                  <a:gd fmla="*/ 2 w 3" name="T4"/>
                  <a:gd fmla="*/ 1 h 2" name="T5"/>
                  <a:gd fmla="*/ 3 w 3" name="T6"/>
                  <a:gd fmla="*/ 2 h 2" name="T7"/>
                  <a:gd fmla="*/ 1 w 3" name="T8"/>
                  <a:gd fmla="*/ 0 h 2" name="T9"/>
                </a:gdLst>
                <a:cxnLst>
                  <a:cxn ang="0">
                    <a:pos x="T0" y="T1"/>
                  </a:cxn>
                  <a:cxn ang="0">
                    <a:pos x="T2" y="T3"/>
                  </a:cxn>
                  <a:cxn ang="0">
                    <a:pos x="T4" y="T5"/>
                  </a:cxn>
                  <a:cxn ang="0">
                    <a:pos x="T6" y="T7"/>
                  </a:cxn>
                  <a:cxn ang="0">
                    <a:pos x="T8" y="T9"/>
                  </a:cxn>
                </a:cxnLst>
                <a:rect b="b" l="0" r="r" t="0"/>
                <a:pathLst>
                  <a:path h="2" w="3">
                    <a:moveTo>
                      <a:pt x="1" y="0"/>
                    </a:moveTo>
                    <a:cubicBezTo>
                      <a:pt x="1" y="0"/>
                      <a:pt x="0" y="0"/>
                      <a:pt x="0" y="0"/>
                    </a:cubicBezTo>
                    <a:cubicBezTo>
                      <a:pt x="2" y="1"/>
                      <a:pt x="2" y="1"/>
                      <a:pt x="2" y="1"/>
                    </a:cubicBezTo>
                    <a:cubicBezTo>
                      <a:pt x="2" y="1"/>
                      <a:pt x="3" y="1"/>
                      <a:pt x="3" y="2"/>
                    </a:cubicBezTo>
                    <a:lnTo>
                      <a:pt x="1"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52" name="Freeform 945">
                <a:extLst>
                  <a:ext uri="{FF2B5EF4-FFF2-40B4-BE49-F238E27FC236}">
                    <a16:creationId xmlns:a16="http://schemas.microsoft.com/office/drawing/2014/main" id="{7D68D73B-B8A4-4FC5-91E7-0601366FF24F}"/>
                  </a:ext>
                </a:extLst>
              </p:cNvPr>
              <p:cNvSpPr/>
              <p:nvPr/>
            </p:nvSpPr>
            <p:spPr bwMode="auto">
              <a:xfrm>
                <a:off x="4210" y="1643"/>
                <a:ext cx="15" cy="4"/>
              </a:xfrm>
              <a:custGeom>
                <a:gdLst>
                  <a:gd fmla="*/ 2 w 4" name="T0"/>
                  <a:gd fmla="*/ 0 h 1" name="T1"/>
                  <a:gd fmla="*/ 0 w 4" name="T2"/>
                  <a:gd fmla="*/ 0 h 1" name="T3"/>
                  <a:gd fmla="*/ 2 w 4" name="T4"/>
                  <a:gd fmla="*/ 1 h 1" name="T5"/>
                  <a:gd fmla="*/ 4 w 4" name="T6"/>
                  <a:gd fmla="*/ 1 h 1" name="T7"/>
                  <a:gd fmla="*/ 2 w 4" name="T8"/>
                  <a:gd fmla="*/ 0 h 1" name="T9"/>
                </a:gdLst>
                <a:cxnLst>
                  <a:cxn ang="0">
                    <a:pos x="T0" y="T1"/>
                  </a:cxn>
                  <a:cxn ang="0">
                    <a:pos x="T2" y="T3"/>
                  </a:cxn>
                  <a:cxn ang="0">
                    <a:pos x="T4" y="T5"/>
                  </a:cxn>
                  <a:cxn ang="0">
                    <a:pos x="T6" y="T7"/>
                  </a:cxn>
                  <a:cxn ang="0">
                    <a:pos x="T8" y="T9"/>
                  </a:cxn>
                </a:cxnLst>
                <a:rect b="b" l="0" r="r" t="0"/>
                <a:pathLst>
                  <a:path h="1" w="4">
                    <a:moveTo>
                      <a:pt x="2" y="0"/>
                    </a:moveTo>
                    <a:cubicBezTo>
                      <a:pt x="1" y="0"/>
                      <a:pt x="1" y="0"/>
                      <a:pt x="0" y="0"/>
                    </a:cubicBezTo>
                    <a:cubicBezTo>
                      <a:pt x="2" y="1"/>
                      <a:pt x="2" y="1"/>
                      <a:pt x="2" y="1"/>
                    </a:cubicBezTo>
                    <a:cubicBezTo>
                      <a:pt x="3" y="1"/>
                      <a:pt x="3" y="1"/>
                      <a:pt x="4" y="1"/>
                    </a:cubicBezTo>
                    <a:lnTo>
                      <a:pt x="2"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53" name="Freeform 946">
                <a:extLst>
                  <a:ext uri="{FF2B5EF4-FFF2-40B4-BE49-F238E27FC236}">
                    <a16:creationId xmlns:a16="http://schemas.microsoft.com/office/drawing/2014/main" id="{2157ED12-AE48-4185-AE5F-75853E1183D7}"/>
                  </a:ext>
                </a:extLst>
              </p:cNvPr>
              <p:cNvSpPr/>
              <p:nvPr/>
            </p:nvSpPr>
            <p:spPr bwMode="auto">
              <a:xfrm>
                <a:off x="4207" y="1643"/>
                <a:ext cx="11" cy="4"/>
              </a:xfrm>
              <a:custGeom>
                <a:gdLst>
                  <a:gd fmla="*/ 1 w 3" name="T0"/>
                  <a:gd fmla="*/ 0 h 1" name="T1"/>
                  <a:gd fmla="*/ 0 w 3" name="T2"/>
                  <a:gd fmla="*/ 0 h 1" name="T3"/>
                  <a:gd fmla="*/ 2 w 3" name="T4"/>
                  <a:gd fmla="*/ 1 h 1" name="T5"/>
                  <a:gd fmla="*/ 3 w 3" name="T6"/>
                  <a:gd fmla="*/ 1 h 1" name="T7"/>
                  <a:gd fmla="*/ 1 w 3" name="T8"/>
                  <a:gd fmla="*/ 0 h 1" name="T9"/>
                </a:gdLst>
                <a:cxnLst>
                  <a:cxn ang="0">
                    <a:pos x="T0" y="T1"/>
                  </a:cxn>
                  <a:cxn ang="0">
                    <a:pos x="T2" y="T3"/>
                  </a:cxn>
                  <a:cxn ang="0">
                    <a:pos x="T4" y="T5"/>
                  </a:cxn>
                  <a:cxn ang="0">
                    <a:pos x="T6" y="T7"/>
                  </a:cxn>
                  <a:cxn ang="0">
                    <a:pos x="T8" y="T9"/>
                  </a:cxn>
                </a:cxnLst>
                <a:rect b="b" l="0" r="r" t="0"/>
                <a:pathLst>
                  <a:path h="1" w="3">
                    <a:moveTo>
                      <a:pt x="1" y="0"/>
                    </a:moveTo>
                    <a:cubicBezTo>
                      <a:pt x="1" y="0"/>
                      <a:pt x="0" y="0"/>
                      <a:pt x="0" y="0"/>
                    </a:cubicBezTo>
                    <a:cubicBezTo>
                      <a:pt x="2" y="1"/>
                      <a:pt x="2" y="1"/>
                      <a:pt x="2" y="1"/>
                    </a:cubicBezTo>
                    <a:cubicBezTo>
                      <a:pt x="2" y="1"/>
                      <a:pt x="3" y="1"/>
                      <a:pt x="3" y="1"/>
                    </a:cubicBezTo>
                    <a:lnTo>
                      <a:pt x="1"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54" name="Freeform 947">
                <a:extLst>
                  <a:ext uri="{FF2B5EF4-FFF2-40B4-BE49-F238E27FC236}">
                    <a16:creationId xmlns:a16="http://schemas.microsoft.com/office/drawing/2014/main" id="{940195C6-E1A3-4200-A8F6-5051D9B7D3AC}"/>
                  </a:ext>
                </a:extLst>
              </p:cNvPr>
              <p:cNvSpPr/>
              <p:nvPr/>
            </p:nvSpPr>
            <p:spPr bwMode="auto">
              <a:xfrm>
                <a:off x="4203" y="1643"/>
                <a:ext cx="11" cy="4"/>
              </a:xfrm>
              <a:custGeom>
                <a:gdLst>
                  <a:gd fmla="*/ 1 w 3" name="T0"/>
                  <a:gd fmla="*/ 0 h 1" name="T1"/>
                  <a:gd fmla="*/ 0 w 3" name="T2"/>
                  <a:gd fmla="*/ 0 h 1" name="T3"/>
                  <a:gd fmla="*/ 2 w 3" name="T4"/>
                  <a:gd fmla="*/ 1 h 1" name="T5"/>
                  <a:gd fmla="*/ 3 w 3" name="T6"/>
                  <a:gd fmla="*/ 1 h 1" name="T7"/>
                  <a:gd fmla="*/ 1 w 3" name="T8"/>
                  <a:gd fmla="*/ 0 h 1" name="T9"/>
                </a:gdLst>
                <a:cxnLst>
                  <a:cxn ang="0">
                    <a:pos x="T0" y="T1"/>
                  </a:cxn>
                  <a:cxn ang="0">
                    <a:pos x="T2" y="T3"/>
                  </a:cxn>
                  <a:cxn ang="0">
                    <a:pos x="T4" y="T5"/>
                  </a:cxn>
                  <a:cxn ang="0">
                    <a:pos x="T6" y="T7"/>
                  </a:cxn>
                  <a:cxn ang="0">
                    <a:pos x="T8" y="T9"/>
                  </a:cxn>
                </a:cxnLst>
                <a:rect b="b" l="0" r="r" t="0"/>
                <a:pathLst>
                  <a:path h="1" w="3">
                    <a:moveTo>
                      <a:pt x="1" y="0"/>
                    </a:moveTo>
                    <a:cubicBezTo>
                      <a:pt x="1" y="0"/>
                      <a:pt x="0" y="0"/>
                      <a:pt x="0" y="0"/>
                    </a:cubicBezTo>
                    <a:cubicBezTo>
                      <a:pt x="2" y="1"/>
                      <a:pt x="2" y="1"/>
                      <a:pt x="2" y="1"/>
                    </a:cubicBezTo>
                    <a:cubicBezTo>
                      <a:pt x="2" y="1"/>
                      <a:pt x="2" y="1"/>
                      <a:pt x="3" y="1"/>
                    </a:cubicBezTo>
                    <a:lnTo>
                      <a:pt x="1"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55" name="Freeform 948">
                <a:extLst>
                  <a:ext uri="{FF2B5EF4-FFF2-40B4-BE49-F238E27FC236}">
                    <a16:creationId xmlns:a16="http://schemas.microsoft.com/office/drawing/2014/main" id="{F32B7F85-785A-435D-A7A6-5F81D5E76DB5}"/>
                  </a:ext>
                </a:extLst>
              </p:cNvPr>
              <p:cNvSpPr/>
              <p:nvPr/>
            </p:nvSpPr>
            <p:spPr bwMode="auto">
              <a:xfrm>
                <a:off x="4199" y="1643"/>
                <a:ext cx="11" cy="4"/>
              </a:xfrm>
              <a:custGeom>
                <a:gdLst>
                  <a:gd fmla="*/ 1 w 3" name="T0"/>
                  <a:gd fmla="*/ 0 h 1" name="T1"/>
                  <a:gd fmla="*/ 0 w 3" name="T2"/>
                  <a:gd fmla="*/ 0 h 1" name="T3"/>
                  <a:gd fmla="*/ 1 w 3" name="T4"/>
                  <a:gd fmla="*/ 1 h 1" name="T5"/>
                  <a:gd fmla="*/ 3 w 3" name="T6"/>
                  <a:gd fmla="*/ 1 h 1" name="T7"/>
                  <a:gd fmla="*/ 1 w 3" name="T8"/>
                  <a:gd fmla="*/ 0 h 1" name="T9"/>
                </a:gdLst>
                <a:cxnLst>
                  <a:cxn ang="0">
                    <a:pos x="T0" y="T1"/>
                  </a:cxn>
                  <a:cxn ang="0">
                    <a:pos x="T2" y="T3"/>
                  </a:cxn>
                  <a:cxn ang="0">
                    <a:pos x="T4" y="T5"/>
                  </a:cxn>
                  <a:cxn ang="0">
                    <a:pos x="T6" y="T7"/>
                  </a:cxn>
                  <a:cxn ang="0">
                    <a:pos x="T8" y="T9"/>
                  </a:cxn>
                </a:cxnLst>
                <a:rect b="b" l="0" r="r" t="0"/>
                <a:pathLst>
                  <a:path h="1" w="3">
                    <a:moveTo>
                      <a:pt x="1" y="0"/>
                    </a:moveTo>
                    <a:cubicBezTo>
                      <a:pt x="0" y="0"/>
                      <a:pt x="0" y="0"/>
                      <a:pt x="0" y="0"/>
                    </a:cubicBezTo>
                    <a:cubicBezTo>
                      <a:pt x="1" y="1"/>
                      <a:pt x="1" y="1"/>
                      <a:pt x="1" y="1"/>
                    </a:cubicBezTo>
                    <a:cubicBezTo>
                      <a:pt x="2" y="1"/>
                      <a:pt x="2" y="1"/>
                      <a:pt x="3" y="1"/>
                    </a:cubicBezTo>
                    <a:lnTo>
                      <a:pt x="1"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56" name="Freeform 949">
                <a:extLst>
                  <a:ext uri="{FF2B5EF4-FFF2-40B4-BE49-F238E27FC236}">
                    <a16:creationId xmlns:a16="http://schemas.microsoft.com/office/drawing/2014/main" id="{85AC7B85-39AA-410B-887B-D608A7D9B743}"/>
                  </a:ext>
                </a:extLst>
              </p:cNvPr>
              <p:cNvSpPr/>
              <p:nvPr/>
            </p:nvSpPr>
            <p:spPr bwMode="auto">
              <a:xfrm>
                <a:off x="4191" y="1643"/>
                <a:ext cx="12" cy="4"/>
              </a:xfrm>
              <a:custGeom>
                <a:gdLst>
                  <a:gd fmla="*/ 2 w 3" name="T0"/>
                  <a:gd fmla="*/ 0 h 1" name="T1"/>
                  <a:gd fmla="*/ 0 w 3" name="T2"/>
                  <a:gd fmla="*/ 0 h 1" name="T3"/>
                  <a:gd fmla="*/ 2 w 3" name="T4"/>
                  <a:gd fmla="*/ 1 h 1" name="T5"/>
                  <a:gd fmla="*/ 3 w 3" name="T6"/>
                  <a:gd fmla="*/ 1 h 1" name="T7"/>
                  <a:gd fmla="*/ 2 w 3" name="T8"/>
                  <a:gd fmla="*/ 0 h 1" name="T9"/>
                </a:gdLst>
                <a:cxnLst>
                  <a:cxn ang="0">
                    <a:pos x="T0" y="T1"/>
                  </a:cxn>
                  <a:cxn ang="0">
                    <a:pos x="T2" y="T3"/>
                  </a:cxn>
                  <a:cxn ang="0">
                    <a:pos x="T4" y="T5"/>
                  </a:cxn>
                  <a:cxn ang="0">
                    <a:pos x="T6" y="T7"/>
                  </a:cxn>
                  <a:cxn ang="0">
                    <a:pos x="T8" y="T9"/>
                  </a:cxn>
                </a:cxnLst>
                <a:rect b="b" l="0" r="r" t="0"/>
                <a:pathLst>
                  <a:path h="1" w="3">
                    <a:moveTo>
                      <a:pt x="2" y="0"/>
                    </a:moveTo>
                    <a:cubicBezTo>
                      <a:pt x="1" y="0"/>
                      <a:pt x="1" y="0"/>
                      <a:pt x="0" y="0"/>
                    </a:cubicBezTo>
                    <a:cubicBezTo>
                      <a:pt x="2" y="1"/>
                      <a:pt x="2" y="1"/>
                      <a:pt x="2" y="1"/>
                    </a:cubicBezTo>
                    <a:cubicBezTo>
                      <a:pt x="3" y="1"/>
                      <a:pt x="3" y="1"/>
                      <a:pt x="3" y="1"/>
                    </a:cubicBezTo>
                    <a:lnTo>
                      <a:pt x="2"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57" name="Freeform 950">
                <a:extLst>
                  <a:ext uri="{FF2B5EF4-FFF2-40B4-BE49-F238E27FC236}">
                    <a16:creationId xmlns:a16="http://schemas.microsoft.com/office/drawing/2014/main" id="{C47E8369-4EB0-45DD-90C4-F035BFADD72E}"/>
                  </a:ext>
                </a:extLst>
              </p:cNvPr>
              <p:cNvSpPr/>
              <p:nvPr/>
            </p:nvSpPr>
            <p:spPr bwMode="auto">
              <a:xfrm>
                <a:off x="4188" y="1643"/>
                <a:ext cx="11" cy="4"/>
              </a:xfrm>
              <a:custGeom>
                <a:gdLst>
                  <a:gd fmla="*/ 1 w 3" name="T0"/>
                  <a:gd fmla="*/ 0 h 1" name="T1"/>
                  <a:gd fmla="*/ 0 w 3" name="T2"/>
                  <a:gd fmla="*/ 0 h 1" name="T3"/>
                  <a:gd fmla="*/ 2 w 3" name="T4"/>
                  <a:gd fmla="*/ 1 h 1" name="T5"/>
                  <a:gd fmla="*/ 3 w 3" name="T6"/>
                  <a:gd fmla="*/ 1 h 1" name="T7"/>
                  <a:gd fmla="*/ 1 w 3" name="T8"/>
                  <a:gd fmla="*/ 0 h 1" name="T9"/>
                </a:gdLst>
                <a:cxnLst>
                  <a:cxn ang="0">
                    <a:pos x="T0" y="T1"/>
                  </a:cxn>
                  <a:cxn ang="0">
                    <a:pos x="T2" y="T3"/>
                  </a:cxn>
                  <a:cxn ang="0">
                    <a:pos x="T4" y="T5"/>
                  </a:cxn>
                  <a:cxn ang="0">
                    <a:pos x="T6" y="T7"/>
                  </a:cxn>
                  <a:cxn ang="0">
                    <a:pos x="T8" y="T9"/>
                  </a:cxn>
                </a:cxnLst>
                <a:rect b="b" l="0" r="r" t="0"/>
                <a:pathLst>
                  <a:path h="1" w="3">
                    <a:moveTo>
                      <a:pt x="1" y="0"/>
                    </a:moveTo>
                    <a:cubicBezTo>
                      <a:pt x="1" y="0"/>
                      <a:pt x="1" y="0"/>
                      <a:pt x="0" y="0"/>
                    </a:cubicBezTo>
                    <a:cubicBezTo>
                      <a:pt x="2" y="1"/>
                      <a:pt x="2" y="1"/>
                      <a:pt x="2" y="1"/>
                    </a:cubicBezTo>
                    <a:cubicBezTo>
                      <a:pt x="3" y="1"/>
                      <a:pt x="3" y="1"/>
                      <a:pt x="3" y="1"/>
                    </a:cubicBezTo>
                    <a:lnTo>
                      <a:pt x="1"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58" name="Freeform 951">
                <a:extLst>
                  <a:ext uri="{FF2B5EF4-FFF2-40B4-BE49-F238E27FC236}">
                    <a16:creationId xmlns:a16="http://schemas.microsoft.com/office/drawing/2014/main" id="{7FDBB1C4-F2C7-43AB-9A39-87BFE29892CA}"/>
                  </a:ext>
                </a:extLst>
              </p:cNvPr>
              <p:cNvSpPr/>
              <p:nvPr/>
            </p:nvSpPr>
            <p:spPr bwMode="auto">
              <a:xfrm>
                <a:off x="4184" y="1643"/>
                <a:ext cx="11" cy="7"/>
              </a:xfrm>
              <a:custGeom>
                <a:gdLst>
                  <a:gd fmla="*/ 1 w 3" name="T0"/>
                  <a:gd fmla="*/ 0 h 2" name="T1"/>
                  <a:gd fmla="*/ 0 w 3" name="T2"/>
                  <a:gd fmla="*/ 0 h 2" name="T3"/>
                  <a:gd fmla="*/ 2 w 3" name="T4"/>
                  <a:gd fmla="*/ 2 h 2" name="T5"/>
                  <a:gd fmla="*/ 3 w 3" name="T6"/>
                  <a:gd fmla="*/ 1 h 2" name="T7"/>
                  <a:gd fmla="*/ 1 w 3" name="T8"/>
                  <a:gd fmla="*/ 0 h 2" name="T9"/>
                </a:gdLst>
                <a:cxnLst>
                  <a:cxn ang="0">
                    <a:pos x="T0" y="T1"/>
                  </a:cxn>
                  <a:cxn ang="0">
                    <a:pos x="T2" y="T3"/>
                  </a:cxn>
                  <a:cxn ang="0">
                    <a:pos x="T4" y="T5"/>
                  </a:cxn>
                  <a:cxn ang="0">
                    <a:pos x="T6" y="T7"/>
                  </a:cxn>
                  <a:cxn ang="0">
                    <a:pos x="T8" y="T9"/>
                  </a:cxn>
                </a:cxnLst>
                <a:rect b="b" l="0" r="r" t="0"/>
                <a:pathLst>
                  <a:path h="2" w="3">
                    <a:moveTo>
                      <a:pt x="1" y="0"/>
                    </a:moveTo>
                    <a:cubicBezTo>
                      <a:pt x="1" y="0"/>
                      <a:pt x="1" y="0"/>
                      <a:pt x="0" y="0"/>
                    </a:cubicBezTo>
                    <a:cubicBezTo>
                      <a:pt x="2" y="2"/>
                      <a:pt x="2" y="2"/>
                      <a:pt x="2" y="2"/>
                    </a:cubicBezTo>
                    <a:cubicBezTo>
                      <a:pt x="2" y="2"/>
                      <a:pt x="3" y="2"/>
                      <a:pt x="3" y="1"/>
                    </a:cubicBezTo>
                    <a:lnTo>
                      <a:pt x="1"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59" name="Freeform 952">
                <a:extLst>
                  <a:ext uri="{FF2B5EF4-FFF2-40B4-BE49-F238E27FC236}">
                    <a16:creationId xmlns:a16="http://schemas.microsoft.com/office/drawing/2014/main" id="{5456D8C8-335A-4C15-8B45-3394EFD76459}"/>
                  </a:ext>
                </a:extLst>
              </p:cNvPr>
              <p:cNvSpPr/>
              <p:nvPr/>
            </p:nvSpPr>
            <p:spPr bwMode="auto">
              <a:xfrm>
                <a:off x="4180" y="1643"/>
                <a:ext cx="11" cy="7"/>
              </a:xfrm>
              <a:custGeom>
                <a:gdLst>
                  <a:gd fmla="*/ 1 w 3" name="T0"/>
                  <a:gd fmla="*/ 0 h 2" name="T1"/>
                  <a:gd fmla="*/ 0 w 3" name="T2"/>
                  <a:gd fmla="*/ 1 h 2" name="T3"/>
                  <a:gd fmla="*/ 2 w 3" name="T4"/>
                  <a:gd fmla="*/ 2 h 2" name="T5"/>
                  <a:gd fmla="*/ 3 w 3" name="T6"/>
                  <a:gd fmla="*/ 2 h 2" name="T7"/>
                  <a:gd fmla="*/ 1 w 3" name="T8"/>
                  <a:gd fmla="*/ 0 h 2" name="T9"/>
                </a:gdLst>
                <a:cxnLst>
                  <a:cxn ang="0">
                    <a:pos x="T0" y="T1"/>
                  </a:cxn>
                  <a:cxn ang="0">
                    <a:pos x="T2" y="T3"/>
                  </a:cxn>
                  <a:cxn ang="0">
                    <a:pos x="T4" y="T5"/>
                  </a:cxn>
                  <a:cxn ang="0">
                    <a:pos x="T6" y="T7"/>
                  </a:cxn>
                  <a:cxn ang="0">
                    <a:pos x="T8" y="T9"/>
                  </a:cxn>
                </a:cxnLst>
                <a:rect b="b" l="0" r="r" t="0"/>
                <a:pathLst>
                  <a:path h="2" w="3">
                    <a:moveTo>
                      <a:pt x="1" y="0"/>
                    </a:moveTo>
                    <a:cubicBezTo>
                      <a:pt x="1" y="1"/>
                      <a:pt x="0" y="1"/>
                      <a:pt x="0" y="1"/>
                    </a:cubicBezTo>
                    <a:cubicBezTo>
                      <a:pt x="2" y="2"/>
                      <a:pt x="2" y="2"/>
                      <a:pt x="2" y="2"/>
                    </a:cubicBezTo>
                    <a:cubicBezTo>
                      <a:pt x="2" y="2"/>
                      <a:pt x="3" y="2"/>
                      <a:pt x="3" y="2"/>
                    </a:cubicBezTo>
                    <a:lnTo>
                      <a:pt x="1"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60" name="Freeform 953">
                <a:extLst>
                  <a:ext uri="{FF2B5EF4-FFF2-40B4-BE49-F238E27FC236}">
                    <a16:creationId xmlns:a16="http://schemas.microsoft.com/office/drawing/2014/main" id="{63F3BFD5-D9BA-470B-A89A-4CFF8EED19CA}"/>
                  </a:ext>
                </a:extLst>
              </p:cNvPr>
              <p:cNvSpPr/>
              <p:nvPr/>
            </p:nvSpPr>
            <p:spPr bwMode="auto">
              <a:xfrm>
                <a:off x="4176" y="1647"/>
                <a:ext cx="12" cy="3"/>
              </a:xfrm>
              <a:custGeom>
                <a:gdLst>
                  <a:gd fmla="*/ 1 w 3" name="T0"/>
                  <a:gd fmla="*/ 0 h 1" name="T1"/>
                  <a:gd fmla="*/ 0 w 3" name="T2"/>
                  <a:gd fmla="*/ 0 h 1" name="T3"/>
                  <a:gd fmla="*/ 2 w 3" name="T4"/>
                  <a:gd fmla="*/ 1 h 1" name="T5"/>
                  <a:gd fmla="*/ 3 w 3" name="T6"/>
                  <a:gd fmla="*/ 1 h 1" name="T7"/>
                  <a:gd fmla="*/ 1 w 3" name="T8"/>
                  <a:gd fmla="*/ 0 h 1" name="T9"/>
                </a:gdLst>
                <a:cxnLst>
                  <a:cxn ang="0">
                    <a:pos x="T0" y="T1"/>
                  </a:cxn>
                  <a:cxn ang="0">
                    <a:pos x="T2" y="T3"/>
                  </a:cxn>
                  <a:cxn ang="0">
                    <a:pos x="T4" y="T5"/>
                  </a:cxn>
                  <a:cxn ang="0">
                    <a:pos x="T6" y="T7"/>
                  </a:cxn>
                  <a:cxn ang="0">
                    <a:pos x="T8" y="T9"/>
                  </a:cxn>
                </a:cxnLst>
                <a:rect b="b" l="0" r="r" t="0"/>
                <a:pathLst>
                  <a:path h="1" w="3">
                    <a:moveTo>
                      <a:pt x="1" y="0"/>
                    </a:moveTo>
                    <a:cubicBezTo>
                      <a:pt x="1" y="0"/>
                      <a:pt x="0" y="0"/>
                      <a:pt x="0" y="0"/>
                    </a:cubicBezTo>
                    <a:cubicBezTo>
                      <a:pt x="2" y="1"/>
                      <a:pt x="2" y="1"/>
                      <a:pt x="2" y="1"/>
                    </a:cubicBezTo>
                    <a:cubicBezTo>
                      <a:pt x="2" y="1"/>
                      <a:pt x="3" y="1"/>
                      <a:pt x="3" y="1"/>
                    </a:cubicBezTo>
                    <a:lnTo>
                      <a:pt x="1"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61" name="Freeform 954">
                <a:extLst>
                  <a:ext uri="{FF2B5EF4-FFF2-40B4-BE49-F238E27FC236}">
                    <a16:creationId xmlns:a16="http://schemas.microsoft.com/office/drawing/2014/main" id="{1AB6BA09-C98D-4C4C-B0CD-33BA23019D8F}"/>
                  </a:ext>
                </a:extLst>
              </p:cNvPr>
              <p:cNvSpPr/>
              <p:nvPr/>
            </p:nvSpPr>
            <p:spPr bwMode="auto">
              <a:xfrm>
                <a:off x="4173" y="1647"/>
                <a:ext cx="11" cy="7"/>
              </a:xfrm>
              <a:custGeom>
                <a:gdLst>
                  <a:gd fmla="*/ 1 w 3" name="T0"/>
                  <a:gd fmla="*/ 0 h 2" name="T1"/>
                  <a:gd fmla="*/ 0 w 3" name="T2"/>
                  <a:gd fmla="*/ 1 h 2" name="T3"/>
                  <a:gd fmla="*/ 2 w 3" name="T4"/>
                  <a:gd fmla="*/ 2 h 2" name="T5"/>
                  <a:gd fmla="*/ 3 w 3" name="T6"/>
                  <a:gd fmla="*/ 1 h 2" name="T7"/>
                  <a:gd fmla="*/ 1 w 3" name="T8"/>
                  <a:gd fmla="*/ 0 h 2" name="T9"/>
                </a:gdLst>
                <a:cxnLst>
                  <a:cxn ang="0">
                    <a:pos x="T0" y="T1"/>
                  </a:cxn>
                  <a:cxn ang="0">
                    <a:pos x="T2" y="T3"/>
                  </a:cxn>
                  <a:cxn ang="0">
                    <a:pos x="T4" y="T5"/>
                  </a:cxn>
                  <a:cxn ang="0">
                    <a:pos x="T6" y="T7"/>
                  </a:cxn>
                  <a:cxn ang="0">
                    <a:pos x="T8" y="T9"/>
                  </a:cxn>
                </a:cxnLst>
                <a:rect b="b" l="0" r="r" t="0"/>
                <a:pathLst>
                  <a:path h="2" w="3">
                    <a:moveTo>
                      <a:pt x="1" y="0"/>
                    </a:moveTo>
                    <a:cubicBezTo>
                      <a:pt x="1" y="0"/>
                      <a:pt x="0" y="0"/>
                      <a:pt x="0" y="1"/>
                    </a:cubicBezTo>
                    <a:cubicBezTo>
                      <a:pt x="2" y="2"/>
                      <a:pt x="2" y="2"/>
                      <a:pt x="2" y="2"/>
                    </a:cubicBezTo>
                    <a:cubicBezTo>
                      <a:pt x="2" y="2"/>
                      <a:pt x="2" y="1"/>
                      <a:pt x="3" y="1"/>
                    </a:cubicBezTo>
                    <a:lnTo>
                      <a:pt x="1"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62" name="Freeform 955">
                <a:extLst>
                  <a:ext uri="{FF2B5EF4-FFF2-40B4-BE49-F238E27FC236}">
                    <a16:creationId xmlns:a16="http://schemas.microsoft.com/office/drawing/2014/main" id="{868A05C6-A4CE-42EF-AA5B-443477ADD90F}"/>
                  </a:ext>
                </a:extLst>
              </p:cNvPr>
              <p:cNvSpPr/>
              <p:nvPr/>
            </p:nvSpPr>
            <p:spPr bwMode="auto">
              <a:xfrm>
                <a:off x="4169" y="1650"/>
                <a:ext cx="11" cy="4"/>
              </a:xfrm>
              <a:custGeom>
                <a:gdLst>
                  <a:gd fmla="*/ 1 w 3" name="T0"/>
                  <a:gd fmla="*/ 0 h 1" name="T1"/>
                  <a:gd fmla="*/ 0 w 3" name="T2"/>
                  <a:gd fmla="*/ 0 h 1" name="T3"/>
                  <a:gd fmla="*/ 2 w 3" name="T4"/>
                  <a:gd fmla="*/ 1 h 1" name="T5"/>
                  <a:gd fmla="*/ 3 w 3" name="T6"/>
                  <a:gd fmla="*/ 1 h 1" name="T7"/>
                  <a:gd fmla="*/ 1 w 3" name="T8"/>
                  <a:gd fmla="*/ 0 h 1" name="T9"/>
                </a:gdLst>
                <a:cxnLst>
                  <a:cxn ang="0">
                    <a:pos x="T0" y="T1"/>
                  </a:cxn>
                  <a:cxn ang="0">
                    <a:pos x="T2" y="T3"/>
                  </a:cxn>
                  <a:cxn ang="0">
                    <a:pos x="T4" y="T5"/>
                  </a:cxn>
                  <a:cxn ang="0">
                    <a:pos x="T6" y="T7"/>
                  </a:cxn>
                  <a:cxn ang="0">
                    <a:pos x="T8" y="T9"/>
                  </a:cxn>
                </a:cxnLst>
                <a:rect b="b" l="0" r="r" t="0"/>
                <a:pathLst>
                  <a:path h="1" w="3">
                    <a:moveTo>
                      <a:pt x="1" y="0"/>
                    </a:moveTo>
                    <a:cubicBezTo>
                      <a:pt x="0" y="0"/>
                      <a:pt x="0" y="0"/>
                      <a:pt x="0" y="0"/>
                    </a:cubicBezTo>
                    <a:cubicBezTo>
                      <a:pt x="2" y="1"/>
                      <a:pt x="2" y="1"/>
                      <a:pt x="2" y="1"/>
                    </a:cubicBezTo>
                    <a:cubicBezTo>
                      <a:pt x="2" y="1"/>
                      <a:pt x="2" y="1"/>
                      <a:pt x="3" y="1"/>
                    </a:cubicBezTo>
                    <a:lnTo>
                      <a:pt x="1"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63" name="Freeform 956">
                <a:extLst>
                  <a:ext uri="{FF2B5EF4-FFF2-40B4-BE49-F238E27FC236}">
                    <a16:creationId xmlns:a16="http://schemas.microsoft.com/office/drawing/2014/main" id="{4E862241-759F-4A36-9FEA-F83B19C44363}"/>
                  </a:ext>
                </a:extLst>
              </p:cNvPr>
              <p:cNvSpPr/>
              <p:nvPr/>
            </p:nvSpPr>
            <p:spPr bwMode="auto">
              <a:xfrm>
                <a:off x="4165" y="1650"/>
                <a:ext cx="11" cy="8"/>
              </a:xfrm>
              <a:custGeom>
                <a:gdLst>
                  <a:gd fmla="*/ 1 w 3" name="T0"/>
                  <a:gd fmla="*/ 0 h 2" name="T1"/>
                  <a:gd fmla="*/ 0 w 3" name="T2"/>
                  <a:gd fmla="*/ 0 h 2" name="T3"/>
                  <a:gd fmla="*/ 2 w 3" name="T4"/>
                  <a:gd fmla="*/ 2 h 2" name="T5"/>
                  <a:gd fmla="*/ 3 w 3" name="T6"/>
                  <a:gd fmla="*/ 1 h 2" name="T7"/>
                  <a:gd fmla="*/ 1 w 3" name="T8"/>
                  <a:gd fmla="*/ 0 h 2" name="T9"/>
                </a:gdLst>
                <a:cxnLst>
                  <a:cxn ang="0">
                    <a:pos x="T0" y="T1"/>
                  </a:cxn>
                  <a:cxn ang="0">
                    <a:pos x="T2" y="T3"/>
                  </a:cxn>
                  <a:cxn ang="0">
                    <a:pos x="T4" y="T5"/>
                  </a:cxn>
                  <a:cxn ang="0">
                    <a:pos x="T6" y="T7"/>
                  </a:cxn>
                  <a:cxn ang="0">
                    <a:pos x="T8" y="T9"/>
                  </a:cxn>
                </a:cxnLst>
                <a:rect b="b" l="0" r="r" t="0"/>
                <a:pathLst>
                  <a:path h="2" w="3">
                    <a:moveTo>
                      <a:pt x="1" y="0"/>
                    </a:moveTo>
                    <a:cubicBezTo>
                      <a:pt x="0" y="0"/>
                      <a:pt x="0" y="0"/>
                      <a:pt x="0" y="0"/>
                    </a:cubicBezTo>
                    <a:cubicBezTo>
                      <a:pt x="2" y="2"/>
                      <a:pt x="2" y="2"/>
                      <a:pt x="2" y="2"/>
                    </a:cubicBezTo>
                    <a:cubicBezTo>
                      <a:pt x="2" y="1"/>
                      <a:pt x="2" y="1"/>
                      <a:pt x="3" y="1"/>
                    </a:cubicBezTo>
                    <a:lnTo>
                      <a:pt x="1"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64" name="Freeform 957">
                <a:extLst>
                  <a:ext uri="{FF2B5EF4-FFF2-40B4-BE49-F238E27FC236}">
                    <a16:creationId xmlns:a16="http://schemas.microsoft.com/office/drawing/2014/main" id="{48C19684-CE79-461E-BB37-AF6A9B99C36F}"/>
                  </a:ext>
                </a:extLst>
              </p:cNvPr>
              <p:cNvSpPr/>
              <p:nvPr/>
            </p:nvSpPr>
            <p:spPr bwMode="auto">
              <a:xfrm>
                <a:off x="4097" y="1684"/>
                <a:ext cx="76" cy="155"/>
              </a:xfrm>
              <a:custGeom>
                <a:gdLst>
                  <a:gd fmla="*/ 6 w 20" name="T0"/>
                  <a:gd fmla="*/ 39 h 41" name="T1"/>
                  <a:gd fmla="*/ 7 w 20" name="T2"/>
                  <a:gd fmla="*/ 41 h 41" name="T3"/>
                  <a:gd fmla="*/ 2 w 20" name="T4"/>
                  <a:gd fmla="*/ 30 h 41" name="T5"/>
                  <a:gd fmla="*/ 20 w 20" name="T6"/>
                  <a:gd fmla="*/ 1 h 41" name="T7"/>
                  <a:gd fmla="*/ 18 w 20" name="T8"/>
                  <a:gd fmla="*/ 0 h 41" name="T9"/>
                  <a:gd fmla="*/ 0 w 20" name="T10"/>
                  <a:gd fmla="*/ 28 h 41" name="T11"/>
                  <a:gd fmla="*/ 6 w 20" name="T12"/>
                  <a:gd fmla="*/ 39 h 41" name="T13"/>
                </a:gdLst>
                <a:cxnLst>
                  <a:cxn ang="0">
                    <a:pos x="T0" y="T1"/>
                  </a:cxn>
                  <a:cxn ang="0">
                    <a:pos x="T2" y="T3"/>
                  </a:cxn>
                  <a:cxn ang="0">
                    <a:pos x="T4" y="T5"/>
                  </a:cxn>
                  <a:cxn ang="0">
                    <a:pos x="T6" y="T7"/>
                  </a:cxn>
                  <a:cxn ang="0">
                    <a:pos x="T8" y="T9"/>
                  </a:cxn>
                  <a:cxn ang="0">
                    <a:pos x="T10" y="T11"/>
                  </a:cxn>
                  <a:cxn ang="0">
                    <a:pos x="T12" y="T13"/>
                  </a:cxn>
                </a:cxnLst>
                <a:rect b="b" l="0" r="r" t="0"/>
                <a:pathLst>
                  <a:path h="41" w="20">
                    <a:moveTo>
                      <a:pt x="6" y="39"/>
                    </a:moveTo>
                    <a:cubicBezTo>
                      <a:pt x="7" y="41"/>
                      <a:pt x="7" y="41"/>
                      <a:pt x="7" y="41"/>
                    </a:cubicBezTo>
                    <a:cubicBezTo>
                      <a:pt x="4" y="39"/>
                      <a:pt x="2" y="35"/>
                      <a:pt x="2" y="30"/>
                    </a:cubicBezTo>
                    <a:cubicBezTo>
                      <a:pt x="2" y="19"/>
                      <a:pt x="10" y="6"/>
                      <a:pt x="20" y="1"/>
                    </a:cubicBezTo>
                    <a:cubicBezTo>
                      <a:pt x="18" y="0"/>
                      <a:pt x="18" y="0"/>
                      <a:pt x="18" y="0"/>
                    </a:cubicBezTo>
                    <a:cubicBezTo>
                      <a:pt x="8" y="5"/>
                      <a:pt x="0" y="17"/>
                      <a:pt x="0" y="28"/>
                    </a:cubicBezTo>
                    <a:cubicBezTo>
                      <a:pt x="0" y="33"/>
                      <a:pt x="2" y="37"/>
                      <a:pt x="6" y="39"/>
                    </a:cubicBez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65" name="Freeform 958">
                <a:extLst>
                  <a:ext uri="{FF2B5EF4-FFF2-40B4-BE49-F238E27FC236}">
                    <a16:creationId xmlns:a16="http://schemas.microsoft.com/office/drawing/2014/main" id="{478E41F9-3439-4899-9CF3-C02E9F341714}"/>
                  </a:ext>
                </a:extLst>
              </p:cNvPr>
              <p:cNvSpPr/>
              <p:nvPr/>
            </p:nvSpPr>
            <p:spPr bwMode="auto">
              <a:xfrm>
                <a:off x="4165" y="1684"/>
                <a:ext cx="8" cy="4"/>
              </a:xfrm>
              <a:custGeom>
                <a:gdLst>
                  <a:gd fmla="*/ 0 w 2" name="T0"/>
                  <a:gd fmla="*/ 0 h 1" name="T1"/>
                  <a:gd fmla="*/ 0 w 2" name="T2"/>
                  <a:gd fmla="*/ 0 h 1" name="T3"/>
                  <a:gd fmla="*/ 2 w 2" name="T4"/>
                  <a:gd fmla="*/ 1 h 1" name="T5"/>
                  <a:gd fmla="*/ 2 w 2" name="T6"/>
                  <a:gd fmla="*/ 1 h 1" name="T7"/>
                  <a:gd fmla="*/ 0 w 2" name="T8"/>
                  <a:gd fmla="*/ 0 h 1" name="T9"/>
                </a:gdLst>
                <a:cxnLst>
                  <a:cxn ang="0">
                    <a:pos x="T0" y="T1"/>
                  </a:cxn>
                  <a:cxn ang="0">
                    <a:pos x="T2" y="T3"/>
                  </a:cxn>
                  <a:cxn ang="0">
                    <a:pos x="T4" y="T5"/>
                  </a:cxn>
                  <a:cxn ang="0">
                    <a:pos x="T6" y="T7"/>
                  </a:cxn>
                  <a:cxn ang="0">
                    <a:pos x="T8" y="T9"/>
                  </a:cxn>
                </a:cxnLst>
                <a:rect b="b" l="0" r="r" t="0"/>
                <a:pathLst>
                  <a:path h="1" w="2">
                    <a:moveTo>
                      <a:pt x="0" y="0"/>
                    </a:moveTo>
                    <a:cubicBezTo>
                      <a:pt x="0" y="0"/>
                      <a:pt x="0" y="0"/>
                      <a:pt x="0" y="0"/>
                    </a:cubicBezTo>
                    <a:cubicBezTo>
                      <a:pt x="2" y="1"/>
                      <a:pt x="2" y="1"/>
                      <a:pt x="2" y="1"/>
                    </a:cubicBezTo>
                    <a:cubicBezTo>
                      <a:pt x="2" y="1"/>
                      <a:pt x="2" y="1"/>
                      <a:pt x="2" y="1"/>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66" name="Freeform 959">
                <a:extLst>
                  <a:ext uri="{FF2B5EF4-FFF2-40B4-BE49-F238E27FC236}">
                    <a16:creationId xmlns:a16="http://schemas.microsoft.com/office/drawing/2014/main" id="{108A984B-4AA5-4BA0-8704-4C8B5369F304}"/>
                  </a:ext>
                </a:extLst>
              </p:cNvPr>
              <p:cNvSpPr/>
              <p:nvPr/>
            </p:nvSpPr>
            <p:spPr bwMode="auto">
              <a:xfrm>
                <a:off x="4161" y="1684"/>
                <a:ext cx="12" cy="8"/>
              </a:xfrm>
              <a:custGeom>
                <a:gdLst>
                  <a:gd fmla="*/ 1 w 3" name="T0"/>
                  <a:gd fmla="*/ 0 h 2" name="T1"/>
                  <a:gd fmla="*/ 0 w 3" name="T2"/>
                  <a:gd fmla="*/ 0 h 2" name="T3"/>
                  <a:gd fmla="*/ 2 w 3" name="T4"/>
                  <a:gd fmla="*/ 2 h 2" name="T5"/>
                  <a:gd fmla="*/ 3 w 3" name="T6"/>
                  <a:gd fmla="*/ 1 h 2" name="T7"/>
                  <a:gd fmla="*/ 1 w 3" name="T8"/>
                  <a:gd fmla="*/ 0 h 2" name="T9"/>
                </a:gdLst>
                <a:cxnLst>
                  <a:cxn ang="0">
                    <a:pos x="T0" y="T1"/>
                  </a:cxn>
                  <a:cxn ang="0">
                    <a:pos x="T2" y="T3"/>
                  </a:cxn>
                  <a:cxn ang="0">
                    <a:pos x="T4" y="T5"/>
                  </a:cxn>
                  <a:cxn ang="0">
                    <a:pos x="T6" y="T7"/>
                  </a:cxn>
                  <a:cxn ang="0">
                    <a:pos x="T8" y="T9"/>
                  </a:cxn>
                </a:cxnLst>
                <a:rect b="b" l="0" r="r" t="0"/>
                <a:pathLst>
                  <a:path h="2" w="3">
                    <a:moveTo>
                      <a:pt x="1" y="0"/>
                    </a:moveTo>
                    <a:cubicBezTo>
                      <a:pt x="1" y="0"/>
                      <a:pt x="0" y="0"/>
                      <a:pt x="0" y="0"/>
                    </a:cubicBezTo>
                    <a:cubicBezTo>
                      <a:pt x="2" y="2"/>
                      <a:pt x="2" y="2"/>
                      <a:pt x="2" y="2"/>
                    </a:cubicBezTo>
                    <a:cubicBezTo>
                      <a:pt x="2" y="1"/>
                      <a:pt x="3" y="1"/>
                      <a:pt x="3" y="1"/>
                    </a:cubicBezTo>
                    <a:lnTo>
                      <a:pt x="1"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67" name="Freeform 960">
                <a:extLst>
                  <a:ext uri="{FF2B5EF4-FFF2-40B4-BE49-F238E27FC236}">
                    <a16:creationId xmlns:a16="http://schemas.microsoft.com/office/drawing/2014/main" id="{0B314123-1693-423A-A7D8-9F451E3CABF2}"/>
                  </a:ext>
                </a:extLst>
              </p:cNvPr>
              <p:cNvSpPr/>
              <p:nvPr/>
            </p:nvSpPr>
            <p:spPr bwMode="auto">
              <a:xfrm>
                <a:off x="4158" y="1684"/>
                <a:ext cx="11" cy="8"/>
              </a:xfrm>
              <a:custGeom>
                <a:gdLst>
                  <a:gd fmla="*/ 1 w 3" name="T0"/>
                  <a:gd fmla="*/ 0 h 2" name="T1"/>
                  <a:gd fmla="*/ 0 w 3" name="T2"/>
                  <a:gd fmla="*/ 1 h 2" name="T3"/>
                  <a:gd fmla="*/ 2 w 3" name="T4"/>
                  <a:gd fmla="*/ 2 h 2" name="T5"/>
                  <a:gd fmla="*/ 3 w 3" name="T6"/>
                  <a:gd fmla="*/ 2 h 2" name="T7"/>
                  <a:gd fmla="*/ 1 w 3" name="T8"/>
                  <a:gd fmla="*/ 0 h 2" name="T9"/>
                </a:gdLst>
                <a:cxnLst>
                  <a:cxn ang="0">
                    <a:pos x="T0" y="T1"/>
                  </a:cxn>
                  <a:cxn ang="0">
                    <a:pos x="T2" y="T3"/>
                  </a:cxn>
                  <a:cxn ang="0">
                    <a:pos x="T4" y="T5"/>
                  </a:cxn>
                  <a:cxn ang="0">
                    <a:pos x="T6" y="T7"/>
                  </a:cxn>
                  <a:cxn ang="0">
                    <a:pos x="T8" y="T9"/>
                  </a:cxn>
                </a:cxnLst>
                <a:rect b="b" l="0" r="r" t="0"/>
                <a:pathLst>
                  <a:path h="2" w="3">
                    <a:moveTo>
                      <a:pt x="1" y="0"/>
                    </a:moveTo>
                    <a:cubicBezTo>
                      <a:pt x="1" y="0"/>
                      <a:pt x="1" y="1"/>
                      <a:pt x="0" y="1"/>
                    </a:cubicBezTo>
                    <a:cubicBezTo>
                      <a:pt x="2" y="2"/>
                      <a:pt x="2" y="2"/>
                      <a:pt x="2" y="2"/>
                    </a:cubicBezTo>
                    <a:cubicBezTo>
                      <a:pt x="2" y="2"/>
                      <a:pt x="3" y="2"/>
                      <a:pt x="3" y="2"/>
                    </a:cubicBezTo>
                    <a:lnTo>
                      <a:pt x="1"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68" name="Freeform 961">
                <a:extLst>
                  <a:ext uri="{FF2B5EF4-FFF2-40B4-BE49-F238E27FC236}">
                    <a16:creationId xmlns:a16="http://schemas.microsoft.com/office/drawing/2014/main" id="{F85BFD38-D967-4433-9EC8-6459664B69DE}"/>
                  </a:ext>
                </a:extLst>
              </p:cNvPr>
              <p:cNvSpPr/>
              <p:nvPr/>
            </p:nvSpPr>
            <p:spPr bwMode="auto">
              <a:xfrm>
                <a:off x="4154" y="1688"/>
                <a:ext cx="11" cy="4"/>
              </a:xfrm>
              <a:custGeom>
                <a:gdLst>
                  <a:gd fmla="*/ 1 w 3" name="T0"/>
                  <a:gd fmla="*/ 0 h 1" name="T1"/>
                  <a:gd fmla="*/ 0 w 3" name="T2"/>
                  <a:gd fmla="*/ 0 h 1" name="T3"/>
                  <a:gd fmla="*/ 2 w 3" name="T4"/>
                  <a:gd fmla="*/ 1 h 1" name="T5"/>
                  <a:gd fmla="*/ 3 w 3" name="T6"/>
                  <a:gd fmla="*/ 1 h 1" name="T7"/>
                  <a:gd fmla="*/ 1 w 3" name="T8"/>
                  <a:gd fmla="*/ 0 h 1" name="T9"/>
                </a:gdLst>
                <a:cxnLst>
                  <a:cxn ang="0">
                    <a:pos x="T0" y="T1"/>
                  </a:cxn>
                  <a:cxn ang="0">
                    <a:pos x="T2" y="T3"/>
                  </a:cxn>
                  <a:cxn ang="0">
                    <a:pos x="T4" y="T5"/>
                  </a:cxn>
                  <a:cxn ang="0">
                    <a:pos x="T6" y="T7"/>
                  </a:cxn>
                  <a:cxn ang="0">
                    <a:pos x="T8" y="T9"/>
                  </a:cxn>
                </a:cxnLst>
                <a:rect b="b" l="0" r="r" t="0"/>
                <a:pathLst>
                  <a:path h="1" w="3">
                    <a:moveTo>
                      <a:pt x="1" y="0"/>
                    </a:moveTo>
                    <a:cubicBezTo>
                      <a:pt x="1" y="0"/>
                      <a:pt x="1" y="0"/>
                      <a:pt x="0" y="0"/>
                    </a:cubicBezTo>
                    <a:cubicBezTo>
                      <a:pt x="2" y="1"/>
                      <a:pt x="2" y="1"/>
                      <a:pt x="2" y="1"/>
                    </a:cubicBezTo>
                    <a:cubicBezTo>
                      <a:pt x="3" y="1"/>
                      <a:pt x="3" y="1"/>
                      <a:pt x="3" y="1"/>
                    </a:cubicBezTo>
                    <a:lnTo>
                      <a:pt x="1"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69" name="Freeform 962">
                <a:extLst>
                  <a:ext uri="{FF2B5EF4-FFF2-40B4-BE49-F238E27FC236}">
                    <a16:creationId xmlns:a16="http://schemas.microsoft.com/office/drawing/2014/main" id="{6C634993-ABA2-4E1C-9E14-2261473010BE}"/>
                  </a:ext>
                </a:extLst>
              </p:cNvPr>
              <p:cNvSpPr/>
              <p:nvPr/>
            </p:nvSpPr>
            <p:spPr bwMode="auto">
              <a:xfrm>
                <a:off x="4154" y="1688"/>
                <a:ext cx="7" cy="7"/>
              </a:xfrm>
              <a:custGeom>
                <a:gdLst>
                  <a:gd fmla="*/ 0 w 2" name="T0"/>
                  <a:gd fmla="*/ 0 h 2" name="T1"/>
                  <a:gd fmla="*/ 0 w 2" name="T2"/>
                  <a:gd fmla="*/ 1 h 2" name="T3"/>
                  <a:gd fmla="*/ 1 w 2" name="T4"/>
                  <a:gd fmla="*/ 2 h 2" name="T5"/>
                  <a:gd fmla="*/ 2 w 2" name="T6"/>
                  <a:gd fmla="*/ 1 h 2" name="T7"/>
                  <a:gd fmla="*/ 0 w 2" name="T8"/>
                  <a:gd fmla="*/ 0 h 2" name="T9"/>
                </a:gdLst>
                <a:cxnLst>
                  <a:cxn ang="0">
                    <a:pos x="T0" y="T1"/>
                  </a:cxn>
                  <a:cxn ang="0">
                    <a:pos x="T2" y="T3"/>
                  </a:cxn>
                  <a:cxn ang="0">
                    <a:pos x="T4" y="T5"/>
                  </a:cxn>
                  <a:cxn ang="0">
                    <a:pos x="T6" y="T7"/>
                  </a:cxn>
                  <a:cxn ang="0">
                    <a:pos x="T8" y="T9"/>
                  </a:cxn>
                </a:cxnLst>
                <a:rect b="b" l="0" r="r" t="0"/>
                <a:pathLst>
                  <a:path h="2" w="2">
                    <a:moveTo>
                      <a:pt x="0" y="0"/>
                    </a:moveTo>
                    <a:cubicBezTo>
                      <a:pt x="0" y="0"/>
                      <a:pt x="0" y="1"/>
                      <a:pt x="0" y="1"/>
                    </a:cubicBezTo>
                    <a:cubicBezTo>
                      <a:pt x="1" y="2"/>
                      <a:pt x="1" y="2"/>
                      <a:pt x="1" y="2"/>
                    </a:cubicBezTo>
                    <a:cubicBezTo>
                      <a:pt x="2" y="2"/>
                      <a:pt x="2" y="2"/>
                      <a:pt x="2" y="1"/>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70" name="Freeform 963">
                <a:extLst>
                  <a:ext uri="{FF2B5EF4-FFF2-40B4-BE49-F238E27FC236}">
                    <a16:creationId xmlns:a16="http://schemas.microsoft.com/office/drawing/2014/main" id="{A8A5CD7A-1BB5-4485-9EC1-7403D813FD09}"/>
                  </a:ext>
                </a:extLst>
              </p:cNvPr>
              <p:cNvSpPr/>
              <p:nvPr/>
            </p:nvSpPr>
            <p:spPr bwMode="auto">
              <a:xfrm>
                <a:off x="4150" y="1692"/>
                <a:ext cx="8" cy="7"/>
              </a:xfrm>
              <a:custGeom>
                <a:gdLst>
                  <a:gd fmla="*/ 1 w 2" name="T0"/>
                  <a:gd fmla="*/ 0 h 2" name="T1"/>
                  <a:gd fmla="*/ 0 w 2" name="T2"/>
                  <a:gd fmla="*/ 0 h 2" name="T3"/>
                  <a:gd fmla="*/ 2 w 2" name="T4"/>
                  <a:gd fmla="*/ 2 h 2" name="T5"/>
                  <a:gd fmla="*/ 2 w 2" name="T6"/>
                  <a:gd fmla="*/ 1 h 2" name="T7"/>
                  <a:gd fmla="*/ 1 w 2" name="T8"/>
                  <a:gd fmla="*/ 0 h 2" name="T9"/>
                </a:gdLst>
                <a:cxnLst>
                  <a:cxn ang="0">
                    <a:pos x="T0" y="T1"/>
                  </a:cxn>
                  <a:cxn ang="0">
                    <a:pos x="T2" y="T3"/>
                  </a:cxn>
                  <a:cxn ang="0">
                    <a:pos x="T4" y="T5"/>
                  </a:cxn>
                  <a:cxn ang="0">
                    <a:pos x="T6" y="T7"/>
                  </a:cxn>
                  <a:cxn ang="0">
                    <a:pos x="T8" y="T9"/>
                  </a:cxn>
                </a:cxnLst>
                <a:rect b="b" l="0" r="r" t="0"/>
                <a:pathLst>
                  <a:path h="2" w="2">
                    <a:moveTo>
                      <a:pt x="1" y="0"/>
                    </a:moveTo>
                    <a:cubicBezTo>
                      <a:pt x="0" y="0"/>
                      <a:pt x="0" y="0"/>
                      <a:pt x="0" y="0"/>
                    </a:cubicBezTo>
                    <a:cubicBezTo>
                      <a:pt x="2" y="2"/>
                      <a:pt x="2" y="2"/>
                      <a:pt x="2" y="2"/>
                    </a:cubicBezTo>
                    <a:cubicBezTo>
                      <a:pt x="2" y="1"/>
                      <a:pt x="2" y="1"/>
                      <a:pt x="2" y="1"/>
                    </a:cubicBezTo>
                    <a:lnTo>
                      <a:pt x="1"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71" name="Freeform 964">
                <a:extLst>
                  <a:ext uri="{FF2B5EF4-FFF2-40B4-BE49-F238E27FC236}">
                    <a16:creationId xmlns:a16="http://schemas.microsoft.com/office/drawing/2014/main" id="{CE409FF2-15E9-4D74-BEF3-47C32953A6F5}"/>
                  </a:ext>
                </a:extLst>
              </p:cNvPr>
              <p:cNvSpPr/>
              <p:nvPr/>
            </p:nvSpPr>
            <p:spPr bwMode="auto">
              <a:xfrm>
                <a:off x="4146" y="1692"/>
                <a:ext cx="12" cy="7"/>
              </a:xfrm>
              <a:custGeom>
                <a:gdLst>
                  <a:gd fmla="*/ 1 w 3" name="T0"/>
                  <a:gd fmla="*/ 0 h 2" name="T1"/>
                  <a:gd fmla="*/ 0 w 3" name="T2"/>
                  <a:gd fmla="*/ 1 h 2" name="T3"/>
                  <a:gd fmla="*/ 2 w 3" name="T4"/>
                  <a:gd fmla="*/ 2 h 2" name="T5"/>
                  <a:gd fmla="*/ 3 w 3" name="T6"/>
                  <a:gd fmla="*/ 2 h 2" name="T7"/>
                  <a:gd fmla="*/ 1 w 3" name="T8"/>
                  <a:gd fmla="*/ 0 h 2" name="T9"/>
                </a:gdLst>
                <a:cxnLst>
                  <a:cxn ang="0">
                    <a:pos x="T0" y="T1"/>
                  </a:cxn>
                  <a:cxn ang="0">
                    <a:pos x="T2" y="T3"/>
                  </a:cxn>
                  <a:cxn ang="0">
                    <a:pos x="T4" y="T5"/>
                  </a:cxn>
                  <a:cxn ang="0">
                    <a:pos x="T6" y="T7"/>
                  </a:cxn>
                  <a:cxn ang="0">
                    <a:pos x="T8" y="T9"/>
                  </a:cxn>
                </a:cxnLst>
                <a:rect b="b" l="0" r="r" t="0"/>
                <a:pathLst>
                  <a:path h="2" w="3">
                    <a:moveTo>
                      <a:pt x="1" y="0"/>
                    </a:moveTo>
                    <a:cubicBezTo>
                      <a:pt x="0" y="1"/>
                      <a:pt x="0" y="1"/>
                      <a:pt x="0" y="1"/>
                    </a:cubicBezTo>
                    <a:cubicBezTo>
                      <a:pt x="2" y="2"/>
                      <a:pt x="2" y="2"/>
                      <a:pt x="2" y="2"/>
                    </a:cubicBezTo>
                    <a:cubicBezTo>
                      <a:pt x="2" y="2"/>
                      <a:pt x="2" y="2"/>
                      <a:pt x="3" y="2"/>
                    </a:cubicBezTo>
                    <a:lnTo>
                      <a:pt x="1"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72" name="Freeform 965">
                <a:extLst>
                  <a:ext uri="{FF2B5EF4-FFF2-40B4-BE49-F238E27FC236}">
                    <a16:creationId xmlns:a16="http://schemas.microsoft.com/office/drawing/2014/main" id="{79158D6B-2F02-43AA-9428-2BAE522B01CD}"/>
                  </a:ext>
                </a:extLst>
              </p:cNvPr>
              <p:cNvSpPr/>
              <p:nvPr/>
            </p:nvSpPr>
            <p:spPr bwMode="auto">
              <a:xfrm>
                <a:off x="4143" y="1695"/>
                <a:ext cx="11" cy="8"/>
              </a:xfrm>
              <a:custGeom>
                <a:gdLst>
                  <a:gd fmla="*/ 1 w 3" name="T0"/>
                  <a:gd fmla="*/ 0 h 2" name="T1"/>
                  <a:gd fmla="*/ 0 w 3" name="T2"/>
                  <a:gd fmla="*/ 1 h 2" name="T3"/>
                  <a:gd fmla="*/ 2 w 3" name="T4"/>
                  <a:gd fmla="*/ 2 h 2" name="T5"/>
                  <a:gd fmla="*/ 3 w 3" name="T6"/>
                  <a:gd fmla="*/ 1 h 2" name="T7"/>
                  <a:gd fmla="*/ 1 w 3" name="T8"/>
                  <a:gd fmla="*/ 0 h 2" name="T9"/>
                </a:gdLst>
                <a:cxnLst>
                  <a:cxn ang="0">
                    <a:pos x="T0" y="T1"/>
                  </a:cxn>
                  <a:cxn ang="0">
                    <a:pos x="T2" y="T3"/>
                  </a:cxn>
                  <a:cxn ang="0">
                    <a:pos x="T4" y="T5"/>
                  </a:cxn>
                  <a:cxn ang="0">
                    <a:pos x="T6" y="T7"/>
                  </a:cxn>
                  <a:cxn ang="0">
                    <a:pos x="T8" y="T9"/>
                  </a:cxn>
                </a:cxnLst>
                <a:rect b="b" l="0" r="r" t="0"/>
                <a:pathLst>
                  <a:path h="2" w="3">
                    <a:moveTo>
                      <a:pt x="1" y="0"/>
                    </a:moveTo>
                    <a:cubicBezTo>
                      <a:pt x="0" y="0"/>
                      <a:pt x="0" y="1"/>
                      <a:pt x="0" y="1"/>
                    </a:cubicBezTo>
                    <a:cubicBezTo>
                      <a:pt x="2" y="2"/>
                      <a:pt x="2" y="2"/>
                      <a:pt x="2" y="2"/>
                    </a:cubicBezTo>
                    <a:cubicBezTo>
                      <a:pt x="2" y="2"/>
                      <a:pt x="2" y="2"/>
                      <a:pt x="3" y="1"/>
                    </a:cubicBezTo>
                    <a:lnTo>
                      <a:pt x="1"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73" name="Freeform 966">
                <a:extLst>
                  <a:ext uri="{FF2B5EF4-FFF2-40B4-BE49-F238E27FC236}">
                    <a16:creationId xmlns:a16="http://schemas.microsoft.com/office/drawing/2014/main" id="{8C202CEA-2B39-4B3F-A7C7-C894198932E8}"/>
                  </a:ext>
                </a:extLst>
              </p:cNvPr>
              <p:cNvSpPr/>
              <p:nvPr/>
            </p:nvSpPr>
            <p:spPr bwMode="auto">
              <a:xfrm>
                <a:off x="4139" y="1699"/>
                <a:ext cx="11" cy="8"/>
              </a:xfrm>
              <a:custGeom>
                <a:gdLst>
                  <a:gd fmla="*/ 1 w 3" name="T0"/>
                  <a:gd fmla="*/ 0 h 2" name="T1"/>
                  <a:gd fmla="*/ 0 w 3" name="T2"/>
                  <a:gd fmla="*/ 1 h 2" name="T3"/>
                  <a:gd fmla="*/ 2 w 3" name="T4"/>
                  <a:gd fmla="*/ 2 h 2" name="T5"/>
                  <a:gd fmla="*/ 3 w 3" name="T6"/>
                  <a:gd fmla="*/ 1 h 2" name="T7"/>
                  <a:gd fmla="*/ 1 w 3" name="T8"/>
                  <a:gd fmla="*/ 0 h 2" name="T9"/>
                </a:gdLst>
                <a:cxnLst>
                  <a:cxn ang="0">
                    <a:pos x="T0" y="T1"/>
                  </a:cxn>
                  <a:cxn ang="0">
                    <a:pos x="T2" y="T3"/>
                  </a:cxn>
                  <a:cxn ang="0">
                    <a:pos x="T4" y="T5"/>
                  </a:cxn>
                  <a:cxn ang="0">
                    <a:pos x="T6" y="T7"/>
                  </a:cxn>
                  <a:cxn ang="0">
                    <a:pos x="T8" y="T9"/>
                  </a:cxn>
                </a:cxnLst>
                <a:rect b="b" l="0" r="r" t="0"/>
                <a:pathLst>
                  <a:path h="2" w="3">
                    <a:moveTo>
                      <a:pt x="1" y="0"/>
                    </a:moveTo>
                    <a:cubicBezTo>
                      <a:pt x="0" y="0"/>
                      <a:pt x="0" y="1"/>
                      <a:pt x="0" y="1"/>
                    </a:cubicBezTo>
                    <a:cubicBezTo>
                      <a:pt x="2" y="2"/>
                      <a:pt x="2" y="2"/>
                      <a:pt x="2" y="2"/>
                    </a:cubicBezTo>
                    <a:cubicBezTo>
                      <a:pt x="2" y="2"/>
                      <a:pt x="2" y="2"/>
                      <a:pt x="3" y="1"/>
                    </a:cubicBezTo>
                    <a:lnTo>
                      <a:pt x="1"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74" name="Freeform 967">
                <a:extLst>
                  <a:ext uri="{FF2B5EF4-FFF2-40B4-BE49-F238E27FC236}">
                    <a16:creationId xmlns:a16="http://schemas.microsoft.com/office/drawing/2014/main" id="{27623D51-27FD-49BA-9D0C-374A2B905E8A}"/>
                  </a:ext>
                </a:extLst>
              </p:cNvPr>
              <p:cNvSpPr/>
              <p:nvPr/>
            </p:nvSpPr>
            <p:spPr bwMode="auto">
              <a:xfrm>
                <a:off x="4131" y="1703"/>
                <a:ext cx="15" cy="8"/>
              </a:xfrm>
              <a:custGeom>
                <a:gdLst>
                  <a:gd fmla="*/ 2 w 4" name="T0"/>
                  <a:gd fmla="*/ 0 h 2" name="T1"/>
                  <a:gd fmla="*/ 0 w 4" name="T2"/>
                  <a:gd fmla="*/ 1 h 2" name="T3"/>
                  <a:gd fmla="*/ 2 w 4" name="T4"/>
                  <a:gd fmla="*/ 2 h 2" name="T5"/>
                  <a:gd fmla="*/ 4 w 4" name="T6"/>
                  <a:gd fmla="*/ 1 h 2" name="T7"/>
                  <a:gd fmla="*/ 2 w 4" name="T8"/>
                  <a:gd fmla="*/ 0 h 2" name="T9"/>
                </a:gdLst>
                <a:cxnLst>
                  <a:cxn ang="0">
                    <a:pos x="T0" y="T1"/>
                  </a:cxn>
                  <a:cxn ang="0">
                    <a:pos x="T2" y="T3"/>
                  </a:cxn>
                  <a:cxn ang="0">
                    <a:pos x="T4" y="T5"/>
                  </a:cxn>
                  <a:cxn ang="0">
                    <a:pos x="T6" y="T7"/>
                  </a:cxn>
                  <a:cxn ang="0">
                    <a:pos x="T8" y="T9"/>
                  </a:cxn>
                </a:cxnLst>
                <a:rect b="b" l="0" r="r" t="0"/>
                <a:pathLst>
                  <a:path h="2" w="4">
                    <a:moveTo>
                      <a:pt x="2" y="0"/>
                    </a:moveTo>
                    <a:cubicBezTo>
                      <a:pt x="1" y="0"/>
                      <a:pt x="1" y="1"/>
                      <a:pt x="0" y="1"/>
                    </a:cubicBezTo>
                    <a:cubicBezTo>
                      <a:pt x="2" y="2"/>
                      <a:pt x="2" y="2"/>
                      <a:pt x="2" y="2"/>
                    </a:cubicBezTo>
                    <a:cubicBezTo>
                      <a:pt x="3" y="2"/>
                      <a:pt x="3" y="2"/>
                      <a:pt x="4" y="1"/>
                    </a:cubicBezTo>
                    <a:lnTo>
                      <a:pt x="2"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75" name="Freeform 968">
                <a:extLst>
                  <a:ext uri="{FF2B5EF4-FFF2-40B4-BE49-F238E27FC236}">
                    <a16:creationId xmlns:a16="http://schemas.microsoft.com/office/drawing/2014/main" id="{E74D5323-0C8C-414A-9394-66075DED65F8}"/>
                  </a:ext>
                </a:extLst>
              </p:cNvPr>
              <p:cNvSpPr/>
              <p:nvPr/>
            </p:nvSpPr>
            <p:spPr bwMode="auto">
              <a:xfrm>
                <a:off x="4127" y="1707"/>
                <a:ext cx="12" cy="11"/>
              </a:xfrm>
              <a:custGeom>
                <a:gdLst>
                  <a:gd fmla="*/ 1 w 3" name="T0"/>
                  <a:gd fmla="*/ 0 h 3" name="T1"/>
                  <a:gd fmla="*/ 0 w 3" name="T2"/>
                  <a:gd fmla="*/ 2 h 3" name="T3"/>
                  <a:gd fmla="*/ 2 w 3" name="T4"/>
                  <a:gd fmla="*/ 3 h 3" name="T5"/>
                  <a:gd fmla="*/ 3 w 3" name="T6"/>
                  <a:gd fmla="*/ 1 h 3" name="T7"/>
                  <a:gd fmla="*/ 1 w 3" name="T8"/>
                  <a:gd fmla="*/ 0 h 3" name="T9"/>
                </a:gdLst>
                <a:cxnLst>
                  <a:cxn ang="0">
                    <a:pos x="T0" y="T1"/>
                  </a:cxn>
                  <a:cxn ang="0">
                    <a:pos x="T2" y="T3"/>
                  </a:cxn>
                  <a:cxn ang="0">
                    <a:pos x="T4" y="T5"/>
                  </a:cxn>
                  <a:cxn ang="0">
                    <a:pos x="T6" y="T7"/>
                  </a:cxn>
                  <a:cxn ang="0">
                    <a:pos x="T8" y="T9"/>
                  </a:cxn>
                </a:cxnLst>
                <a:rect b="b" l="0" r="r" t="0"/>
                <a:pathLst>
                  <a:path h="3" w="3">
                    <a:moveTo>
                      <a:pt x="1" y="0"/>
                    </a:moveTo>
                    <a:cubicBezTo>
                      <a:pt x="1" y="1"/>
                      <a:pt x="0" y="1"/>
                      <a:pt x="0" y="2"/>
                    </a:cubicBezTo>
                    <a:cubicBezTo>
                      <a:pt x="2" y="3"/>
                      <a:pt x="2" y="3"/>
                      <a:pt x="2" y="3"/>
                    </a:cubicBezTo>
                    <a:cubicBezTo>
                      <a:pt x="2" y="3"/>
                      <a:pt x="3" y="2"/>
                      <a:pt x="3" y="1"/>
                    </a:cubicBezTo>
                    <a:lnTo>
                      <a:pt x="1"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76" name="Freeform 969">
                <a:extLst>
                  <a:ext uri="{FF2B5EF4-FFF2-40B4-BE49-F238E27FC236}">
                    <a16:creationId xmlns:a16="http://schemas.microsoft.com/office/drawing/2014/main" id="{3616205C-7432-40CF-BE77-E75A4B13F392}"/>
                  </a:ext>
                </a:extLst>
              </p:cNvPr>
              <p:cNvSpPr/>
              <p:nvPr/>
            </p:nvSpPr>
            <p:spPr bwMode="auto">
              <a:xfrm>
                <a:off x="4116" y="1714"/>
                <a:ext cx="19" cy="19"/>
              </a:xfrm>
              <a:custGeom>
                <a:gdLst>
                  <a:gd fmla="*/ 3 w 5" name="T0"/>
                  <a:gd fmla="*/ 0 h 5" name="T1"/>
                  <a:gd fmla="*/ 0 w 5" name="T2"/>
                  <a:gd fmla="*/ 4 h 5" name="T3"/>
                  <a:gd fmla="*/ 2 w 5" name="T4"/>
                  <a:gd fmla="*/ 5 h 5" name="T5"/>
                  <a:gd fmla="*/ 5 w 5" name="T6"/>
                  <a:gd fmla="*/ 1 h 5" name="T7"/>
                  <a:gd fmla="*/ 3 w 5" name="T8"/>
                  <a:gd fmla="*/ 0 h 5" name="T9"/>
                </a:gdLst>
                <a:cxnLst>
                  <a:cxn ang="0">
                    <a:pos x="T0" y="T1"/>
                  </a:cxn>
                  <a:cxn ang="0">
                    <a:pos x="T2" y="T3"/>
                  </a:cxn>
                  <a:cxn ang="0">
                    <a:pos x="T4" y="T5"/>
                  </a:cxn>
                  <a:cxn ang="0">
                    <a:pos x="T6" y="T7"/>
                  </a:cxn>
                  <a:cxn ang="0">
                    <a:pos x="T8" y="T9"/>
                  </a:cxn>
                </a:cxnLst>
                <a:rect b="b" l="0" r="r" t="0"/>
                <a:pathLst>
                  <a:path h="5" w="5">
                    <a:moveTo>
                      <a:pt x="3" y="0"/>
                    </a:moveTo>
                    <a:cubicBezTo>
                      <a:pt x="2" y="1"/>
                      <a:pt x="1" y="2"/>
                      <a:pt x="0" y="4"/>
                    </a:cubicBezTo>
                    <a:cubicBezTo>
                      <a:pt x="2" y="5"/>
                      <a:pt x="2" y="5"/>
                      <a:pt x="2" y="5"/>
                    </a:cubicBezTo>
                    <a:cubicBezTo>
                      <a:pt x="3" y="4"/>
                      <a:pt x="4" y="2"/>
                      <a:pt x="5" y="1"/>
                    </a:cubicBezTo>
                    <a:lnTo>
                      <a:pt x="3"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77" name="Freeform 970">
                <a:extLst>
                  <a:ext uri="{FF2B5EF4-FFF2-40B4-BE49-F238E27FC236}">
                    <a16:creationId xmlns:a16="http://schemas.microsoft.com/office/drawing/2014/main" id="{B241307A-3E6E-4FA3-937D-CC5EED33A7AB}"/>
                  </a:ext>
                </a:extLst>
              </p:cNvPr>
              <p:cNvSpPr/>
              <p:nvPr/>
            </p:nvSpPr>
            <p:spPr bwMode="auto">
              <a:xfrm>
                <a:off x="4112" y="1729"/>
                <a:ext cx="12" cy="12"/>
              </a:xfrm>
              <a:custGeom>
                <a:gdLst>
                  <a:gd fmla="*/ 1 w 3" name="T0"/>
                  <a:gd fmla="*/ 0 h 3" name="T1"/>
                  <a:gd fmla="*/ 0 w 3" name="T2"/>
                  <a:gd fmla="*/ 2 h 3" name="T3"/>
                  <a:gd fmla="*/ 2 w 3" name="T4"/>
                  <a:gd fmla="*/ 3 h 3" name="T5"/>
                  <a:gd fmla="*/ 3 w 3" name="T6"/>
                  <a:gd fmla="*/ 1 h 3" name="T7"/>
                  <a:gd fmla="*/ 1 w 3" name="T8"/>
                  <a:gd fmla="*/ 0 h 3" name="T9"/>
                </a:gdLst>
                <a:cxnLst>
                  <a:cxn ang="0">
                    <a:pos x="T0" y="T1"/>
                  </a:cxn>
                  <a:cxn ang="0">
                    <a:pos x="T2" y="T3"/>
                  </a:cxn>
                  <a:cxn ang="0">
                    <a:pos x="T4" y="T5"/>
                  </a:cxn>
                  <a:cxn ang="0">
                    <a:pos x="T6" y="T7"/>
                  </a:cxn>
                  <a:cxn ang="0">
                    <a:pos x="T8" y="T9"/>
                  </a:cxn>
                </a:cxnLst>
                <a:rect b="b" l="0" r="r" t="0"/>
                <a:pathLst>
                  <a:path h="3" w="3">
                    <a:moveTo>
                      <a:pt x="1" y="0"/>
                    </a:moveTo>
                    <a:cubicBezTo>
                      <a:pt x="1" y="0"/>
                      <a:pt x="0" y="1"/>
                      <a:pt x="0" y="2"/>
                    </a:cubicBezTo>
                    <a:cubicBezTo>
                      <a:pt x="2" y="3"/>
                      <a:pt x="2" y="3"/>
                      <a:pt x="2" y="3"/>
                    </a:cubicBezTo>
                    <a:cubicBezTo>
                      <a:pt x="2" y="2"/>
                      <a:pt x="3" y="2"/>
                      <a:pt x="3" y="1"/>
                    </a:cubicBezTo>
                    <a:lnTo>
                      <a:pt x="1"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78" name="Freeform 971">
                <a:extLst>
                  <a:ext uri="{FF2B5EF4-FFF2-40B4-BE49-F238E27FC236}">
                    <a16:creationId xmlns:a16="http://schemas.microsoft.com/office/drawing/2014/main" id="{E380FA64-F152-4FDC-BB12-B2DD87644344}"/>
                  </a:ext>
                </a:extLst>
              </p:cNvPr>
              <p:cNvSpPr/>
              <p:nvPr/>
            </p:nvSpPr>
            <p:spPr bwMode="auto">
              <a:xfrm>
                <a:off x="4109" y="1737"/>
                <a:ext cx="11" cy="7"/>
              </a:xfrm>
              <a:custGeom>
                <a:gdLst>
                  <a:gd fmla="*/ 1 w 3" name="T0"/>
                  <a:gd fmla="*/ 0 h 2" name="T1"/>
                  <a:gd fmla="*/ 0 w 3" name="T2"/>
                  <a:gd fmla="*/ 1 h 2" name="T3"/>
                  <a:gd fmla="*/ 2 w 3" name="T4"/>
                  <a:gd fmla="*/ 2 h 2" name="T5"/>
                  <a:gd fmla="*/ 3 w 3" name="T6"/>
                  <a:gd fmla="*/ 1 h 2" name="T7"/>
                  <a:gd fmla="*/ 1 w 3" name="T8"/>
                  <a:gd fmla="*/ 0 h 2" name="T9"/>
                </a:gdLst>
                <a:cxnLst>
                  <a:cxn ang="0">
                    <a:pos x="T0" y="T1"/>
                  </a:cxn>
                  <a:cxn ang="0">
                    <a:pos x="T2" y="T3"/>
                  </a:cxn>
                  <a:cxn ang="0">
                    <a:pos x="T4" y="T5"/>
                  </a:cxn>
                  <a:cxn ang="0">
                    <a:pos x="T6" y="T7"/>
                  </a:cxn>
                  <a:cxn ang="0">
                    <a:pos x="T8" y="T9"/>
                  </a:cxn>
                </a:cxnLst>
                <a:rect b="b" l="0" r="r" t="0"/>
                <a:pathLst>
                  <a:path h="2" w="3">
                    <a:moveTo>
                      <a:pt x="1" y="0"/>
                    </a:moveTo>
                    <a:cubicBezTo>
                      <a:pt x="1" y="0"/>
                      <a:pt x="1" y="1"/>
                      <a:pt x="0" y="1"/>
                    </a:cubicBezTo>
                    <a:cubicBezTo>
                      <a:pt x="2" y="2"/>
                      <a:pt x="2" y="2"/>
                      <a:pt x="2" y="2"/>
                    </a:cubicBezTo>
                    <a:cubicBezTo>
                      <a:pt x="2" y="2"/>
                      <a:pt x="3" y="1"/>
                      <a:pt x="3" y="1"/>
                    </a:cubicBezTo>
                    <a:lnTo>
                      <a:pt x="1"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79" name="Freeform 972">
                <a:extLst>
                  <a:ext uri="{FF2B5EF4-FFF2-40B4-BE49-F238E27FC236}">
                    <a16:creationId xmlns:a16="http://schemas.microsoft.com/office/drawing/2014/main" id="{A628F8AE-CCED-4890-A315-44E8EEB34368}"/>
                  </a:ext>
                </a:extLst>
              </p:cNvPr>
              <p:cNvSpPr/>
              <p:nvPr/>
            </p:nvSpPr>
            <p:spPr bwMode="auto">
              <a:xfrm>
                <a:off x="4109" y="1741"/>
                <a:ext cx="7" cy="11"/>
              </a:xfrm>
              <a:custGeom>
                <a:gdLst>
                  <a:gd fmla="*/ 0 w 2" name="T0"/>
                  <a:gd fmla="*/ 0 h 3" name="T1"/>
                  <a:gd fmla="*/ 0 w 2" name="T2"/>
                  <a:gd fmla="*/ 1 h 3" name="T3"/>
                  <a:gd fmla="*/ 2 w 2" name="T4"/>
                  <a:gd fmla="*/ 3 h 3" name="T5"/>
                  <a:gd fmla="*/ 2 w 2" name="T6"/>
                  <a:gd fmla="*/ 1 h 3" name="T7"/>
                  <a:gd fmla="*/ 0 w 2" name="T8"/>
                  <a:gd fmla="*/ 0 h 3" name="T9"/>
                </a:gdLst>
                <a:cxnLst>
                  <a:cxn ang="0">
                    <a:pos x="T0" y="T1"/>
                  </a:cxn>
                  <a:cxn ang="0">
                    <a:pos x="T2" y="T3"/>
                  </a:cxn>
                  <a:cxn ang="0">
                    <a:pos x="T4" y="T5"/>
                  </a:cxn>
                  <a:cxn ang="0">
                    <a:pos x="T6" y="T7"/>
                  </a:cxn>
                  <a:cxn ang="0">
                    <a:pos x="T8" y="T9"/>
                  </a:cxn>
                </a:cxnLst>
                <a:rect b="b" l="0" r="r" t="0"/>
                <a:pathLst>
                  <a:path h="3" w="2">
                    <a:moveTo>
                      <a:pt x="0" y="0"/>
                    </a:moveTo>
                    <a:cubicBezTo>
                      <a:pt x="0" y="0"/>
                      <a:pt x="0" y="1"/>
                      <a:pt x="0" y="1"/>
                    </a:cubicBezTo>
                    <a:cubicBezTo>
                      <a:pt x="2" y="3"/>
                      <a:pt x="2" y="3"/>
                      <a:pt x="2" y="3"/>
                    </a:cubicBezTo>
                    <a:cubicBezTo>
                      <a:pt x="2" y="2"/>
                      <a:pt x="2" y="2"/>
                      <a:pt x="2" y="1"/>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80" name="Freeform 973">
                <a:extLst>
                  <a:ext uri="{FF2B5EF4-FFF2-40B4-BE49-F238E27FC236}">
                    <a16:creationId xmlns:a16="http://schemas.microsoft.com/office/drawing/2014/main" id="{7986CE18-7CA0-45FF-9317-60C5379A6688}"/>
                  </a:ext>
                </a:extLst>
              </p:cNvPr>
              <p:cNvSpPr/>
              <p:nvPr/>
            </p:nvSpPr>
            <p:spPr bwMode="auto">
              <a:xfrm>
                <a:off x="4105" y="1744"/>
                <a:ext cx="11" cy="12"/>
              </a:xfrm>
              <a:custGeom>
                <a:gdLst>
                  <a:gd fmla="*/ 1 w 3" name="T0"/>
                  <a:gd fmla="*/ 0 h 3" name="T1"/>
                  <a:gd fmla="*/ 0 w 3" name="T2"/>
                  <a:gd fmla="*/ 2 h 3" name="T3"/>
                  <a:gd fmla="*/ 2 w 3" name="T4"/>
                  <a:gd fmla="*/ 3 h 3" name="T5"/>
                  <a:gd fmla="*/ 3 w 3" name="T6"/>
                  <a:gd fmla="*/ 2 h 3" name="T7"/>
                  <a:gd fmla="*/ 1 w 3" name="T8"/>
                  <a:gd fmla="*/ 0 h 3" name="T9"/>
                </a:gdLst>
                <a:cxnLst>
                  <a:cxn ang="0">
                    <a:pos x="T0" y="T1"/>
                  </a:cxn>
                  <a:cxn ang="0">
                    <a:pos x="T2" y="T3"/>
                  </a:cxn>
                  <a:cxn ang="0">
                    <a:pos x="T4" y="T5"/>
                  </a:cxn>
                  <a:cxn ang="0">
                    <a:pos x="T6" y="T7"/>
                  </a:cxn>
                  <a:cxn ang="0">
                    <a:pos x="T8" y="T9"/>
                  </a:cxn>
                </a:cxnLst>
                <a:rect b="b" l="0" r="r" t="0"/>
                <a:pathLst>
                  <a:path h="3" w="3">
                    <a:moveTo>
                      <a:pt x="1" y="0"/>
                    </a:moveTo>
                    <a:cubicBezTo>
                      <a:pt x="1" y="1"/>
                      <a:pt x="0" y="1"/>
                      <a:pt x="0" y="2"/>
                    </a:cubicBezTo>
                    <a:cubicBezTo>
                      <a:pt x="2" y="3"/>
                      <a:pt x="2" y="3"/>
                      <a:pt x="2" y="3"/>
                    </a:cubicBezTo>
                    <a:cubicBezTo>
                      <a:pt x="2" y="2"/>
                      <a:pt x="2" y="2"/>
                      <a:pt x="3" y="2"/>
                    </a:cubicBezTo>
                    <a:lnTo>
                      <a:pt x="1"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81" name="Freeform 974">
                <a:extLst>
                  <a:ext uri="{FF2B5EF4-FFF2-40B4-BE49-F238E27FC236}">
                    <a16:creationId xmlns:a16="http://schemas.microsoft.com/office/drawing/2014/main" id="{D9EDED15-6A6E-4623-8B83-E8FE2195821F}"/>
                  </a:ext>
                </a:extLst>
              </p:cNvPr>
              <p:cNvSpPr/>
              <p:nvPr/>
            </p:nvSpPr>
            <p:spPr bwMode="auto">
              <a:xfrm>
                <a:off x="4105" y="1752"/>
                <a:ext cx="7" cy="7"/>
              </a:xfrm>
              <a:custGeom>
                <a:gdLst>
                  <a:gd fmla="*/ 0 w 2" name="T0"/>
                  <a:gd fmla="*/ 0 h 2" name="T1"/>
                  <a:gd fmla="*/ 0 w 2" name="T2"/>
                  <a:gd fmla="*/ 1 h 2" name="T3"/>
                  <a:gd fmla="*/ 2 w 2" name="T4"/>
                  <a:gd fmla="*/ 2 h 2" name="T5"/>
                  <a:gd fmla="*/ 2 w 2" name="T6"/>
                  <a:gd fmla="*/ 1 h 2" name="T7"/>
                  <a:gd fmla="*/ 0 w 2" name="T8"/>
                  <a:gd fmla="*/ 0 h 2" name="T9"/>
                </a:gdLst>
                <a:cxnLst>
                  <a:cxn ang="0">
                    <a:pos x="T0" y="T1"/>
                  </a:cxn>
                  <a:cxn ang="0">
                    <a:pos x="T2" y="T3"/>
                  </a:cxn>
                  <a:cxn ang="0">
                    <a:pos x="T4" y="T5"/>
                  </a:cxn>
                  <a:cxn ang="0">
                    <a:pos x="T6" y="T7"/>
                  </a:cxn>
                  <a:cxn ang="0">
                    <a:pos x="T8" y="T9"/>
                  </a:cxn>
                </a:cxnLst>
                <a:rect b="b" l="0" r="r" t="0"/>
                <a:pathLst>
                  <a:path h="2" w="2">
                    <a:moveTo>
                      <a:pt x="0" y="0"/>
                    </a:moveTo>
                    <a:cubicBezTo>
                      <a:pt x="0" y="0"/>
                      <a:pt x="0" y="0"/>
                      <a:pt x="0" y="1"/>
                    </a:cubicBezTo>
                    <a:cubicBezTo>
                      <a:pt x="2" y="2"/>
                      <a:pt x="2" y="2"/>
                      <a:pt x="2" y="2"/>
                    </a:cubicBezTo>
                    <a:cubicBezTo>
                      <a:pt x="2" y="2"/>
                      <a:pt x="2" y="1"/>
                      <a:pt x="2" y="1"/>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82" name="Freeform 975">
                <a:extLst>
                  <a:ext uri="{FF2B5EF4-FFF2-40B4-BE49-F238E27FC236}">
                    <a16:creationId xmlns:a16="http://schemas.microsoft.com/office/drawing/2014/main" id="{161F90D7-65A4-4241-AF25-D5A4CEE5E7F2}"/>
                  </a:ext>
                </a:extLst>
              </p:cNvPr>
              <p:cNvSpPr/>
              <p:nvPr/>
            </p:nvSpPr>
            <p:spPr bwMode="auto">
              <a:xfrm>
                <a:off x="4105" y="1756"/>
                <a:ext cx="7" cy="7"/>
              </a:xfrm>
              <a:custGeom>
                <a:gdLst>
                  <a:gd fmla="*/ 0 w 2" name="T0"/>
                  <a:gd fmla="*/ 0 h 2" name="T1"/>
                  <a:gd fmla="*/ 0 w 2" name="T2"/>
                  <a:gd fmla="*/ 1 h 2" name="T3"/>
                  <a:gd fmla="*/ 1 w 2" name="T4"/>
                  <a:gd fmla="*/ 2 h 2" name="T5"/>
                  <a:gd fmla="*/ 2 w 2" name="T6"/>
                  <a:gd fmla="*/ 1 h 2" name="T7"/>
                  <a:gd fmla="*/ 0 w 2" name="T8"/>
                  <a:gd fmla="*/ 0 h 2" name="T9"/>
                </a:gdLst>
                <a:cxnLst>
                  <a:cxn ang="0">
                    <a:pos x="T0" y="T1"/>
                  </a:cxn>
                  <a:cxn ang="0">
                    <a:pos x="T2" y="T3"/>
                  </a:cxn>
                  <a:cxn ang="0">
                    <a:pos x="T4" y="T5"/>
                  </a:cxn>
                  <a:cxn ang="0">
                    <a:pos x="T6" y="T7"/>
                  </a:cxn>
                  <a:cxn ang="0">
                    <a:pos x="T8" y="T9"/>
                  </a:cxn>
                </a:cxnLst>
                <a:rect b="b" l="0" r="r" t="0"/>
                <a:pathLst>
                  <a:path h="2" w="2">
                    <a:moveTo>
                      <a:pt x="0" y="0"/>
                    </a:moveTo>
                    <a:cubicBezTo>
                      <a:pt x="0" y="0"/>
                      <a:pt x="0" y="0"/>
                      <a:pt x="0" y="1"/>
                    </a:cubicBezTo>
                    <a:cubicBezTo>
                      <a:pt x="1" y="2"/>
                      <a:pt x="1" y="2"/>
                      <a:pt x="1" y="2"/>
                    </a:cubicBezTo>
                    <a:cubicBezTo>
                      <a:pt x="1" y="2"/>
                      <a:pt x="2" y="1"/>
                      <a:pt x="2" y="1"/>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83" name="Freeform 976">
                <a:extLst>
                  <a:ext uri="{FF2B5EF4-FFF2-40B4-BE49-F238E27FC236}">
                    <a16:creationId xmlns:a16="http://schemas.microsoft.com/office/drawing/2014/main" id="{5C236372-AD1A-49B1-9908-1E01FF1C1ADB}"/>
                  </a:ext>
                </a:extLst>
              </p:cNvPr>
              <p:cNvSpPr/>
              <p:nvPr/>
            </p:nvSpPr>
            <p:spPr bwMode="auto">
              <a:xfrm>
                <a:off x="4101" y="1759"/>
                <a:ext cx="8" cy="8"/>
              </a:xfrm>
              <a:custGeom>
                <a:gdLst>
                  <a:gd fmla="*/ 1 w 2" name="T0"/>
                  <a:gd fmla="*/ 0 h 2" name="T1"/>
                  <a:gd fmla="*/ 0 w 2" name="T2"/>
                  <a:gd fmla="*/ 1 h 2" name="T3"/>
                  <a:gd fmla="*/ 2 w 2" name="T4"/>
                  <a:gd fmla="*/ 2 h 2" name="T5"/>
                  <a:gd fmla="*/ 2 w 2" name="T6"/>
                  <a:gd fmla="*/ 1 h 2" name="T7"/>
                  <a:gd fmla="*/ 1 w 2" name="T8"/>
                  <a:gd fmla="*/ 0 h 2" name="T9"/>
                </a:gdLst>
                <a:cxnLst>
                  <a:cxn ang="0">
                    <a:pos x="T0" y="T1"/>
                  </a:cxn>
                  <a:cxn ang="0">
                    <a:pos x="T2" y="T3"/>
                  </a:cxn>
                  <a:cxn ang="0">
                    <a:pos x="T4" y="T5"/>
                  </a:cxn>
                  <a:cxn ang="0">
                    <a:pos x="T6" y="T7"/>
                  </a:cxn>
                  <a:cxn ang="0">
                    <a:pos x="T8" y="T9"/>
                  </a:cxn>
                </a:cxnLst>
                <a:rect b="b" l="0" r="r" t="0"/>
                <a:pathLst>
                  <a:path h="2" w="2">
                    <a:moveTo>
                      <a:pt x="1" y="0"/>
                    </a:moveTo>
                    <a:cubicBezTo>
                      <a:pt x="0" y="0"/>
                      <a:pt x="0" y="0"/>
                      <a:pt x="0" y="1"/>
                    </a:cubicBezTo>
                    <a:cubicBezTo>
                      <a:pt x="2" y="2"/>
                      <a:pt x="2" y="2"/>
                      <a:pt x="2" y="2"/>
                    </a:cubicBezTo>
                    <a:cubicBezTo>
                      <a:pt x="2" y="2"/>
                      <a:pt x="2" y="1"/>
                      <a:pt x="2" y="1"/>
                    </a:cubicBezTo>
                    <a:lnTo>
                      <a:pt x="1"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84" name="Freeform 977">
                <a:extLst>
                  <a:ext uri="{FF2B5EF4-FFF2-40B4-BE49-F238E27FC236}">
                    <a16:creationId xmlns:a16="http://schemas.microsoft.com/office/drawing/2014/main" id="{F8FFF393-436C-4F54-894A-0CB89307E443}"/>
                  </a:ext>
                </a:extLst>
              </p:cNvPr>
              <p:cNvSpPr/>
              <p:nvPr/>
            </p:nvSpPr>
            <p:spPr bwMode="auto">
              <a:xfrm>
                <a:off x="4101" y="1763"/>
                <a:ext cx="8" cy="8"/>
              </a:xfrm>
              <a:custGeom>
                <a:gdLst>
                  <a:gd fmla="*/ 0 w 2" name="T0"/>
                  <a:gd fmla="*/ 0 h 2" name="T1"/>
                  <a:gd fmla="*/ 0 w 2" name="T2"/>
                  <a:gd fmla="*/ 1 h 2" name="T3"/>
                  <a:gd fmla="*/ 2 w 2" name="T4"/>
                  <a:gd fmla="*/ 2 h 2" name="T5"/>
                  <a:gd fmla="*/ 2 w 2" name="T6"/>
                  <a:gd fmla="*/ 1 h 2" name="T7"/>
                  <a:gd fmla="*/ 0 w 2" name="T8"/>
                  <a:gd fmla="*/ 0 h 2" name="T9"/>
                </a:gdLst>
                <a:cxnLst>
                  <a:cxn ang="0">
                    <a:pos x="T0" y="T1"/>
                  </a:cxn>
                  <a:cxn ang="0">
                    <a:pos x="T2" y="T3"/>
                  </a:cxn>
                  <a:cxn ang="0">
                    <a:pos x="T4" y="T5"/>
                  </a:cxn>
                  <a:cxn ang="0">
                    <a:pos x="T6" y="T7"/>
                  </a:cxn>
                  <a:cxn ang="0">
                    <a:pos x="T8" y="T9"/>
                  </a:cxn>
                </a:cxnLst>
                <a:rect b="b" l="0" r="r" t="0"/>
                <a:pathLst>
                  <a:path h="2" w="2">
                    <a:moveTo>
                      <a:pt x="0" y="0"/>
                    </a:moveTo>
                    <a:cubicBezTo>
                      <a:pt x="0" y="0"/>
                      <a:pt x="0" y="0"/>
                      <a:pt x="0" y="1"/>
                    </a:cubicBezTo>
                    <a:cubicBezTo>
                      <a:pt x="2" y="2"/>
                      <a:pt x="2" y="2"/>
                      <a:pt x="2" y="2"/>
                    </a:cubicBezTo>
                    <a:cubicBezTo>
                      <a:pt x="2" y="2"/>
                      <a:pt x="2" y="1"/>
                      <a:pt x="2" y="1"/>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85" name="Freeform 978">
                <a:extLst>
                  <a:ext uri="{FF2B5EF4-FFF2-40B4-BE49-F238E27FC236}">
                    <a16:creationId xmlns:a16="http://schemas.microsoft.com/office/drawing/2014/main" id="{0A2EA75D-5959-4657-B90C-A1824C0E21FC}"/>
                  </a:ext>
                </a:extLst>
              </p:cNvPr>
              <p:cNvSpPr/>
              <p:nvPr/>
            </p:nvSpPr>
            <p:spPr bwMode="auto">
              <a:xfrm>
                <a:off x="4101" y="1767"/>
                <a:ext cx="8" cy="8"/>
              </a:xfrm>
              <a:custGeom>
                <a:gdLst>
                  <a:gd fmla="*/ 0 w 2" name="T0"/>
                  <a:gd fmla="*/ 0 h 2" name="T1"/>
                  <a:gd fmla="*/ 0 w 2" name="T2"/>
                  <a:gd fmla="*/ 1 h 2" name="T3"/>
                  <a:gd fmla="*/ 2 w 2" name="T4"/>
                  <a:gd fmla="*/ 2 h 2" name="T5"/>
                  <a:gd fmla="*/ 2 w 2" name="T6"/>
                  <a:gd fmla="*/ 1 h 2" name="T7"/>
                  <a:gd fmla="*/ 0 w 2" name="T8"/>
                  <a:gd fmla="*/ 0 h 2" name="T9"/>
                </a:gdLst>
                <a:cxnLst>
                  <a:cxn ang="0">
                    <a:pos x="T0" y="T1"/>
                  </a:cxn>
                  <a:cxn ang="0">
                    <a:pos x="T2" y="T3"/>
                  </a:cxn>
                  <a:cxn ang="0">
                    <a:pos x="T4" y="T5"/>
                  </a:cxn>
                  <a:cxn ang="0">
                    <a:pos x="T6" y="T7"/>
                  </a:cxn>
                  <a:cxn ang="0">
                    <a:pos x="T8" y="T9"/>
                  </a:cxn>
                </a:cxnLst>
                <a:rect b="b" l="0" r="r" t="0"/>
                <a:pathLst>
                  <a:path h="2" w="2">
                    <a:moveTo>
                      <a:pt x="0" y="0"/>
                    </a:moveTo>
                    <a:cubicBezTo>
                      <a:pt x="0" y="0"/>
                      <a:pt x="0" y="0"/>
                      <a:pt x="0" y="1"/>
                    </a:cubicBezTo>
                    <a:cubicBezTo>
                      <a:pt x="2" y="2"/>
                      <a:pt x="2" y="2"/>
                      <a:pt x="2" y="2"/>
                    </a:cubicBezTo>
                    <a:cubicBezTo>
                      <a:pt x="2" y="2"/>
                      <a:pt x="2" y="1"/>
                      <a:pt x="2" y="1"/>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86" name="Freeform 979">
                <a:extLst>
                  <a:ext uri="{FF2B5EF4-FFF2-40B4-BE49-F238E27FC236}">
                    <a16:creationId xmlns:a16="http://schemas.microsoft.com/office/drawing/2014/main" id="{449413B5-526B-4A38-8FE5-E7E777DE1B02}"/>
                  </a:ext>
                </a:extLst>
              </p:cNvPr>
              <p:cNvSpPr/>
              <p:nvPr/>
            </p:nvSpPr>
            <p:spPr bwMode="auto">
              <a:xfrm>
                <a:off x="4101" y="1771"/>
                <a:ext cx="8" cy="7"/>
              </a:xfrm>
              <a:custGeom>
                <a:gdLst>
                  <a:gd fmla="*/ 0 w 2" name="T0"/>
                  <a:gd fmla="*/ 0 h 2" name="T1"/>
                  <a:gd fmla="*/ 0 w 2" name="T2"/>
                  <a:gd fmla="*/ 1 h 2" name="T3"/>
                  <a:gd fmla="*/ 1 w 2" name="T4"/>
                  <a:gd fmla="*/ 2 h 2" name="T5"/>
                  <a:gd fmla="*/ 2 w 2" name="T6"/>
                  <a:gd fmla="*/ 1 h 2" name="T7"/>
                  <a:gd fmla="*/ 0 w 2" name="T8"/>
                  <a:gd fmla="*/ 0 h 2" name="T9"/>
                </a:gdLst>
                <a:cxnLst>
                  <a:cxn ang="0">
                    <a:pos x="T0" y="T1"/>
                  </a:cxn>
                  <a:cxn ang="0">
                    <a:pos x="T2" y="T3"/>
                  </a:cxn>
                  <a:cxn ang="0">
                    <a:pos x="T4" y="T5"/>
                  </a:cxn>
                  <a:cxn ang="0">
                    <a:pos x="T6" y="T7"/>
                  </a:cxn>
                  <a:cxn ang="0">
                    <a:pos x="T8" y="T9"/>
                  </a:cxn>
                </a:cxnLst>
                <a:rect b="b" l="0" r="r" t="0"/>
                <a:pathLst>
                  <a:path h="2" w="2">
                    <a:moveTo>
                      <a:pt x="0" y="0"/>
                    </a:moveTo>
                    <a:cubicBezTo>
                      <a:pt x="0" y="0"/>
                      <a:pt x="0" y="0"/>
                      <a:pt x="0" y="1"/>
                    </a:cubicBezTo>
                    <a:cubicBezTo>
                      <a:pt x="1" y="2"/>
                      <a:pt x="1" y="2"/>
                      <a:pt x="1" y="2"/>
                    </a:cubicBezTo>
                    <a:cubicBezTo>
                      <a:pt x="1" y="1"/>
                      <a:pt x="2" y="1"/>
                      <a:pt x="2" y="1"/>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87" name="Freeform 980">
                <a:extLst>
                  <a:ext uri="{FF2B5EF4-FFF2-40B4-BE49-F238E27FC236}">
                    <a16:creationId xmlns:a16="http://schemas.microsoft.com/office/drawing/2014/main" id="{6DB7233A-5AE1-44A3-9FE5-F65F5F827391}"/>
                  </a:ext>
                </a:extLst>
              </p:cNvPr>
              <p:cNvSpPr/>
              <p:nvPr/>
            </p:nvSpPr>
            <p:spPr bwMode="auto">
              <a:xfrm>
                <a:off x="4097" y="1775"/>
                <a:ext cx="8" cy="7"/>
              </a:xfrm>
              <a:custGeom>
                <a:gdLst>
                  <a:gd fmla="*/ 1 w 2" name="T0"/>
                  <a:gd fmla="*/ 0 h 2" name="T1"/>
                  <a:gd fmla="*/ 0 w 2" name="T2"/>
                  <a:gd fmla="*/ 0 h 2" name="T3"/>
                  <a:gd fmla="*/ 2 w 2" name="T4"/>
                  <a:gd fmla="*/ 2 h 2" name="T5"/>
                  <a:gd fmla="*/ 2 w 2" name="T6"/>
                  <a:gd fmla="*/ 1 h 2" name="T7"/>
                  <a:gd fmla="*/ 1 w 2" name="T8"/>
                  <a:gd fmla="*/ 0 h 2" name="T9"/>
                </a:gdLst>
                <a:cxnLst>
                  <a:cxn ang="0">
                    <a:pos x="T0" y="T1"/>
                  </a:cxn>
                  <a:cxn ang="0">
                    <a:pos x="T2" y="T3"/>
                  </a:cxn>
                  <a:cxn ang="0">
                    <a:pos x="T4" y="T5"/>
                  </a:cxn>
                  <a:cxn ang="0">
                    <a:pos x="T6" y="T7"/>
                  </a:cxn>
                  <a:cxn ang="0">
                    <a:pos x="T8" y="T9"/>
                  </a:cxn>
                </a:cxnLst>
                <a:rect b="b" l="0" r="r" t="0"/>
                <a:pathLst>
                  <a:path h="2" w="2">
                    <a:moveTo>
                      <a:pt x="1" y="0"/>
                    </a:moveTo>
                    <a:cubicBezTo>
                      <a:pt x="1" y="0"/>
                      <a:pt x="0" y="0"/>
                      <a:pt x="0" y="0"/>
                    </a:cubicBezTo>
                    <a:cubicBezTo>
                      <a:pt x="2" y="2"/>
                      <a:pt x="2" y="2"/>
                      <a:pt x="2" y="2"/>
                    </a:cubicBezTo>
                    <a:cubicBezTo>
                      <a:pt x="2" y="1"/>
                      <a:pt x="2" y="1"/>
                      <a:pt x="2" y="1"/>
                    </a:cubicBezTo>
                    <a:lnTo>
                      <a:pt x="1"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88" name="Freeform 981">
                <a:extLst>
                  <a:ext uri="{FF2B5EF4-FFF2-40B4-BE49-F238E27FC236}">
                    <a16:creationId xmlns:a16="http://schemas.microsoft.com/office/drawing/2014/main" id="{170C0A5F-EDCB-429A-84C5-0AC0D909440D}"/>
                  </a:ext>
                </a:extLst>
              </p:cNvPr>
              <p:cNvSpPr/>
              <p:nvPr/>
            </p:nvSpPr>
            <p:spPr bwMode="auto">
              <a:xfrm>
                <a:off x="4097" y="1775"/>
                <a:ext cx="8" cy="11"/>
              </a:xfrm>
              <a:custGeom>
                <a:gdLst>
                  <a:gd fmla="*/ 0 w 2" name="T0"/>
                  <a:gd fmla="*/ 0 h 3" name="T1"/>
                  <a:gd fmla="*/ 0 w 2" name="T2"/>
                  <a:gd fmla="*/ 1 h 3" name="T3"/>
                  <a:gd fmla="*/ 2 w 2" name="T4"/>
                  <a:gd fmla="*/ 3 h 3" name="T5"/>
                  <a:gd fmla="*/ 2 w 2" name="T6"/>
                  <a:gd fmla="*/ 2 h 3" name="T7"/>
                  <a:gd fmla="*/ 0 w 2" name="T8"/>
                  <a:gd fmla="*/ 0 h 3" name="T9"/>
                </a:gdLst>
                <a:cxnLst>
                  <a:cxn ang="0">
                    <a:pos x="T0" y="T1"/>
                  </a:cxn>
                  <a:cxn ang="0">
                    <a:pos x="T2" y="T3"/>
                  </a:cxn>
                  <a:cxn ang="0">
                    <a:pos x="T4" y="T5"/>
                  </a:cxn>
                  <a:cxn ang="0">
                    <a:pos x="T6" y="T7"/>
                  </a:cxn>
                  <a:cxn ang="0">
                    <a:pos x="T8" y="T9"/>
                  </a:cxn>
                </a:cxnLst>
                <a:rect b="b" l="0" r="r" t="0"/>
                <a:pathLst>
                  <a:path h="3" w="2">
                    <a:moveTo>
                      <a:pt x="0" y="0"/>
                    </a:moveTo>
                    <a:cubicBezTo>
                      <a:pt x="0" y="1"/>
                      <a:pt x="0" y="1"/>
                      <a:pt x="0" y="1"/>
                    </a:cubicBezTo>
                    <a:cubicBezTo>
                      <a:pt x="2" y="3"/>
                      <a:pt x="2" y="3"/>
                      <a:pt x="2" y="3"/>
                    </a:cubicBezTo>
                    <a:cubicBezTo>
                      <a:pt x="2" y="2"/>
                      <a:pt x="2" y="2"/>
                      <a:pt x="2" y="2"/>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89" name="Freeform 982">
                <a:extLst>
                  <a:ext uri="{FF2B5EF4-FFF2-40B4-BE49-F238E27FC236}">
                    <a16:creationId xmlns:a16="http://schemas.microsoft.com/office/drawing/2014/main" id="{5963E906-090B-46D1-96F3-309A76BE8CF6}"/>
                  </a:ext>
                </a:extLst>
              </p:cNvPr>
              <p:cNvSpPr/>
              <p:nvPr/>
            </p:nvSpPr>
            <p:spPr bwMode="auto">
              <a:xfrm>
                <a:off x="4097" y="1778"/>
                <a:ext cx="8" cy="8"/>
              </a:xfrm>
              <a:custGeom>
                <a:gdLst>
                  <a:gd fmla="*/ 0 w 2" name="T0"/>
                  <a:gd fmla="*/ 0 h 2" name="T1"/>
                  <a:gd fmla="*/ 0 w 2" name="T2"/>
                  <a:gd fmla="*/ 1 h 2" name="T3"/>
                  <a:gd fmla="*/ 2 w 2" name="T4"/>
                  <a:gd fmla="*/ 2 h 2" name="T5"/>
                  <a:gd fmla="*/ 2 w 2" name="T6"/>
                  <a:gd fmla="*/ 2 h 2" name="T7"/>
                  <a:gd fmla="*/ 0 w 2" name="T8"/>
                  <a:gd fmla="*/ 0 h 2" name="T9"/>
                </a:gdLst>
                <a:cxnLst>
                  <a:cxn ang="0">
                    <a:pos x="T0" y="T1"/>
                  </a:cxn>
                  <a:cxn ang="0">
                    <a:pos x="T2" y="T3"/>
                  </a:cxn>
                  <a:cxn ang="0">
                    <a:pos x="T4" y="T5"/>
                  </a:cxn>
                  <a:cxn ang="0">
                    <a:pos x="T6" y="T7"/>
                  </a:cxn>
                  <a:cxn ang="0">
                    <a:pos x="T8" y="T9"/>
                  </a:cxn>
                </a:cxnLst>
                <a:rect b="b" l="0" r="r" t="0"/>
                <a:pathLst>
                  <a:path h="2" w="2">
                    <a:moveTo>
                      <a:pt x="0" y="0"/>
                    </a:moveTo>
                    <a:cubicBezTo>
                      <a:pt x="0" y="1"/>
                      <a:pt x="0" y="1"/>
                      <a:pt x="0" y="1"/>
                    </a:cubicBezTo>
                    <a:cubicBezTo>
                      <a:pt x="2" y="2"/>
                      <a:pt x="2" y="2"/>
                      <a:pt x="2" y="2"/>
                    </a:cubicBezTo>
                    <a:cubicBezTo>
                      <a:pt x="2" y="2"/>
                      <a:pt x="2" y="2"/>
                      <a:pt x="2" y="2"/>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90" name="Freeform 983">
                <a:extLst>
                  <a:ext uri="{FF2B5EF4-FFF2-40B4-BE49-F238E27FC236}">
                    <a16:creationId xmlns:a16="http://schemas.microsoft.com/office/drawing/2014/main" id="{418B37A9-4C66-4D1E-8A39-183670A3A354}"/>
                  </a:ext>
                </a:extLst>
              </p:cNvPr>
              <p:cNvSpPr/>
              <p:nvPr/>
            </p:nvSpPr>
            <p:spPr bwMode="auto">
              <a:xfrm>
                <a:off x="4097" y="1782"/>
                <a:ext cx="8" cy="8"/>
              </a:xfrm>
              <a:custGeom>
                <a:gdLst>
                  <a:gd fmla="*/ 0 w 2" name="T0"/>
                  <a:gd fmla="*/ 0 h 2" name="T1"/>
                  <a:gd fmla="*/ 0 w 2" name="T2"/>
                  <a:gd fmla="*/ 1 h 2" name="T3"/>
                  <a:gd fmla="*/ 2 w 2" name="T4"/>
                  <a:gd fmla="*/ 2 h 2" name="T5"/>
                  <a:gd fmla="*/ 2 w 2" name="T6"/>
                  <a:gd fmla="*/ 1 h 2" name="T7"/>
                  <a:gd fmla="*/ 0 w 2" name="T8"/>
                  <a:gd fmla="*/ 0 h 2" name="T9"/>
                </a:gdLst>
                <a:cxnLst>
                  <a:cxn ang="0">
                    <a:pos x="T0" y="T1"/>
                  </a:cxn>
                  <a:cxn ang="0">
                    <a:pos x="T2" y="T3"/>
                  </a:cxn>
                  <a:cxn ang="0">
                    <a:pos x="T4" y="T5"/>
                  </a:cxn>
                  <a:cxn ang="0">
                    <a:pos x="T6" y="T7"/>
                  </a:cxn>
                  <a:cxn ang="0">
                    <a:pos x="T8" y="T9"/>
                  </a:cxn>
                </a:cxnLst>
                <a:rect b="b" l="0" r="r" t="0"/>
                <a:pathLst>
                  <a:path h="2" w="2">
                    <a:moveTo>
                      <a:pt x="0" y="0"/>
                    </a:moveTo>
                    <a:cubicBezTo>
                      <a:pt x="0" y="0"/>
                      <a:pt x="0" y="1"/>
                      <a:pt x="0" y="1"/>
                    </a:cubicBezTo>
                    <a:cubicBezTo>
                      <a:pt x="2" y="2"/>
                      <a:pt x="2" y="2"/>
                      <a:pt x="2" y="2"/>
                    </a:cubicBezTo>
                    <a:cubicBezTo>
                      <a:pt x="2" y="2"/>
                      <a:pt x="2" y="2"/>
                      <a:pt x="2" y="1"/>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91" name="Freeform 984">
                <a:extLst>
                  <a:ext uri="{FF2B5EF4-FFF2-40B4-BE49-F238E27FC236}">
                    <a16:creationId xmlns:a16="http://schemas.microsoft.com/office/drawing/2014/main" id="{D25C6B63-23B8-4FE0-A8F5-0BC7D423FC3B}"/>
                  </a:ext>
                </a:extLst>
              </p:cNvPr>
              <p:cNvSpPr/>
              <p:nvPr/>
            </p:nvSpPr>
            <p:spPr bwMode="auto">
              <a:xfrm>
                <a:off x="4097" y="1786"/>
                <a:ext cx="8" cy="7"/>
              </a:xfrm>
              <a:custGeom>
                <a:gdLst>
                  <a:gd fmla="*/ 0 w 2" name="T0"/>
                  <a:gd fmla="*/ 0 h 2" name="T1"/>
                  <a:gd fmla="*/ 0 w 2" name="T2"/>
                  <a:gd fmla="*/ 1 h 2" name="T3"/>
                  <a:gd fmla="*/ 2 w 2" name="T4"/>
                  <a:gd fmla="*/ 2 h 2" name="T5"/>
                  <a:gd fmla="*/ 2 w 2" name="T6"/>
                  <a:gd fmla="*/ 1 h 2" name="T7"/>
                  <a:gd fmla="*/ 0 w 2" name="T8"/>
                  <a:gd fmla="*/ 0 h 2" name="T9"/>
                </a:gdLst>
                <a:cxnLst>
                  <a:cxn ang="0">
                    <a:pos x="T0" y="T1"/>
                  </a:cxn>
                  <a:cxn ang="0">
                    <a:pos x="T2" y="T3"/>
                  </a:cxn>
                  <a:cxn ang="0">
                    <a:pos x="T4" y="T5"/>
                  </a:cxn>
                  <a:cxn ang="0">
                    <a:pos x="T6" y="T7"/>
                  </a:cxn>
                  <a:cxn ang="0">
                    <a:pos x="T8" y="T9"/>
                  </a:cxn>
                </a:cxnLst>
                <a:rect b="b" l="0" r="r" t="0"/>
                <a:pathLst>
                  <a:path h="2" w="2">
                    <a:moveTo>
                      <a:pt x="0" y="0"/>
                    </a:moveTo>
                    <a:cubicBezTo>
                      <a:pt x="0" y="0"/>
                      <a:pt x="0" y="1"/>
                      <a:pt x="0" y="1"/>
                    </a:cubicBezTo>
                    <a:cubicBezTo>
                      <a:pt x="2" y="2"/>
                      <a:pt x="2" y="2"/>
                      <a:pt x="2" y="2"/>
                    </a:cubicBezTo>
                    <a:cubicBezTo>
                      <a:pt x="2" y="2"/>
                      <a:pt x="2" y="2"/>
                      <a:pt x="2" y="1"/>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92" name="Freeform 985">
                <a:extLst>
                  <a:ext uri="{FF2B5EF4-FFF2-40B4-BE49-F238E27FC236}">
                    <a16:creationId xmlns:a16="http://schemas.microsoft.com/office/drawing/2014/main" id="{FB9BA10A-B3BE-471F-9D0B-0045E447D0A7}"/>
                  </a:ext>
                </a:extLst>
              </p:cNvPr>
              <p:cNvSpPr/>
              <p:nvPr/>
            </p:nvSpPr>
            <p:spPr bwMode="auto">
              <a:xfrm>
                <a:off x="4097" y="1790"/>
                <a:ext cx="8" cy="7"/>
              </a:xfrm>
              <a:custGeom>
                <a:gdLst>
                  <a:gd fmla="*/ 0 w 2" name="T0"/>
                  <a:gd fmla="*/ 0 h 2" name="T1"/>
                  <a:gd fmla="*/ 0 w 2" name="T2"/>
                  <a:gd fmla="*/ 0 h 2" name="T3"/>
                  <a:gd fmla="*/ 0 w 2" name="T4"/>
                  <a:gd fmla="*/ 1 h 2" name="T5"/>
                  <a:gd fmla="*/ 2 w 2" name="T6"/>
                  <a:gd fmla="*/ 2 h 2" name="T7"/>
                  <a:gd fmla="*/ 2 w 2" name="T8"/>
                  <a:gd fmla="*/ 2 h 2" name="T9"/>
                  <a:gd fmla="*/ 2 w 2" name="T10"/>
                  <a:gd fmla="*/ 1 h 2" name="T11"/>
                  <a:gd fmla="*/ 0 w 2" name="T12"/>
                  <a:gd fmla="*/ 0 h 2" name="T13"/>
                </a:gdLst>
                <a:cxnLst>
                  <a:cxn ang="0">
                    <a:pos x="T0" y="T1"/>
                  </a:cxn>
                  <a:cxn ang="0">
                    <a:pos x="T2" y="T3"/>
                  </a:cxn>
                  <a:cxn ang="0">
                    <a:pos x="T4" y="T5"/>
                  </a:cxn>
                  <a:cxn ang="0">
                    <a:pos x="T6" y="T7"/>
                  </a:cxn>
                  <a:cxn ang="0">
                    <a:pos x="T8" y="T9"/>
                  </a:cxn>
                  <a:cxn ang="0">
                    <a:pos x="T10" y="T11"/>
                  </a:cxn>
                  <a:cxn ang="0">
                    <a:pos x="T12" y="T13"/>
                  </a:cxn>
                </a:cxnLst>
                <a:rect b="b" l="0" r="r" t="0"/>
                <a:pathLst>
                  <a:path h="2" w="2">
                    <a:moveTo>
                      <a:pt x="0" y="0"/>
                    </a:moveTo>
                    <a:cubicBezTo>
                      <a:pt x="0" y="0"/>
                      <a:pt x="0" y="0"/>
                      <a:pt x="0" y="0"/>
                    </a:cubicBezTo>
                    <a:cubicBezTo>
                      <a:pt x="0" y="0"/>
                      <a:pt x="0" y="1"/>
                      <a:pt x="0" y="1"/>
                    </a:cubicBezTo>
                    <a:cubicBezTo>
                      <a:pt x="2" y="2"/>
                      <a:pt x="2" y="2"/>
                      <a:pt x="2" y="2"/>
                    </a:cubicBezTo>
                    <a:cubicBezTo>
                      <a:pt x="2" y="2"/>
                      <a:pt x="2" y="2"/>
                      <a:pt x="2" y="2"/>
                    </a:cubicBezTo>
                    <a:cubicBezTo>
                      <a:pt x="2" y="1"/>
                      <a:pt x="2" y="1"/>
                      <a:pt x="2" y="1"/>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93" name="Freeform 986">
                <a:extLst>
                  <a:ext uri="{FF2B5EF4-FFF2-40B4-BE49-F238E27FC236}">
                    <a16:creationId xmlns:a16="http://schemas.microsoft.com/office/drawing/2014/main" id="{9C206904-4477-4E0A-A394-5194A557CB4B}"/>
                  </a:ext>
                </a:extLst>
              </p:cNvPr>
              <p:cNvSpPr/>
              <p:nvPr/>
            </p:nvSpPr>
            <p:spPr bwMode="auto">
              <a:xfrm>
                <a:off x="4097" y="1793"/>
                <a:ext cx="8" cy="8"/>
              </a:xfrm>
              <a:custGeom>
                <a:gdLst>
                  <a:gd fmla="*/ 0 w 2" name="T0"/>
                  <a:gd fmla="*/ 0 h 2" name="T1"/>
                  <a:gd fmla="*/ 0 w 2" name="T2"/>
                  <a:gd fmla="*/ 1 h 2" name="T3"/>
                  <a:gd fmla="*/ 2 w 2" name="T4"/>
                  <a:gd fmla="*/ 2 h 2" name="T5"/>
                  <a:gd fmla="*/ 2 w 2" name="T6"/>
                  <a:gd fmla="*/ 1 h 2" name="T7"/>
                  <a:gd fmla="*/ 0 w 2" name="T8"/>
                  <a:gd fmla="*/ 0 h 2" name="T9"/>
                </a:gdLst>
                <a:cxnLst>
                  <a:cxn ang="0">
                    <a:pos x="T0" y="T1"/>
                  </a:cxn>
                  <a:cxn ang="0">
                    <a:pos x="T2" y="T3"/>
                  </a:cxn>
                  <a:cxn ang="0">
                    <a:pos x="T4" y="T5"/>
                  </a:cxn>
                  <a:cxn ang="0">
                    <a:pos x="T6" y="T7"/>
                  </a:cxn>
                  <a:cxn ang="0">
                    <a:pos x="T8" y="T9"/>
                  </a:cxn>
                </a:cxnLst>
                <a:rect b="b" l="0" r="r" t="0"/>
                <a:pathLst>
                  <a:path h="2" w="2">
                    <a:moveTo>
                      <a:pt x="0" y="0"/>
                    </a:moveTo>
                    <a:cubicBezTo>
                      <a:pt x="0" y="0"/>
                      <a:pt x="0" y="0"/>
                      <a:pt x="0" y="1"/>
                    </a:cubicBezTo>
                    <a:cubicBezTo>
                      <a:pt x="2" y="2"/>
                      <a:pt x="2" y="2"/>
                      <a:pt x="2" y="2"/>
                    </a:cubicBezTo>
                    <a:cubicBezTo>
                      <a:pt x="2" y="2"/>
                      <a:pt x="2" y="1"/>
                      <a:pt x="2" y="1"/>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94" name="Freeform 987">
                <a:extLst>
                  <a:ext uri="{FF2B5EF4-FFF2-40B4-BE49-F238E27FC236}">
                    <a16:creationId xmlns:a16="http://schemas.microsoft.com/office/drawing/2014/main" id="{F3B10E79-B612-40B6-BDFF-0E154CBDEFA2}"/>
                  </a:ext>
                </a:extLst>
              </p:cNvPr>
              <p:cNvSpPr/>
              <p:nvPr/>
            </p:nvSpPr>
            <p:spPr bwMode="auto">
              <a:xfrm>
                <a:off x="4097" y="1797"/>
                <a:ext cx="8" cy="8"/>
              </a:xfrm>
              <a:custGeom>
                <a:gdLst>
                  <a:gd fmla="*/ 0 w 2" name="T0"/>
                  <a:gd fmla="*/ 0 h 2" name="T1"/>
                  <a:gd fmla="*/ 0 w 2" name="T2"/>
                  <a:gd fmla="*/ 0 h 2" name="T3"/>
                  <a:gd fmla="*/ 2 w 2" name="T4"/>
                  <a:gd fmla="*/ 2 h 2" name="T5"/>
                  <a:gd fmla="*/ 2 w 2" name="T6"/>
                  <a:gd fmla="*/ 1 h 2" name="T7"/>
                  <a:gd fmla="*/ 0 w 2" name="T8"/>
                  <a:gd fmla="*/ 0 h 2" name="T9"/>
                </a:gdLst>
                <a:cxnLst>
                  <a:cxn ang="0">
                    <a:pos x="T0" y="T1"/>
                  </a:cxn>
                  <a:cxn ang="0">
                    <a:pos x="T2" y="T3"/>
                  </a:cxn>
                  <a:cxn ang="0">
                    <a:pos x="T4" y="T5"/>
                  </a:cxn>
                  <a:cxn ang="0">
                    <a:pos x="T6" y="T7"/>
                  </a:cxn>
                  <a:cxn ang="0">
                    <a:pos x="T8" y="T9"/>
                  </a:cxn>
                </a:cxnLst>
                <a:rect b="b" l="0" r="r" t="0"/>
                <a:pathLst>
                  <a:path h="2" w="2">
                    <a:moveTo>
                      <a:pt x="0" y="0"/>
                    </a:moveTo>
                    <a:cubicBezTo>
                      <a:pt x="0" y="0"/>
                      <a:pt x="0" y="0"/>
                      <a:pt x="0" y="0"/>
                    </a:cubicBezTo>
                    <a:cubicBezTo>
                      <a:pt x="2" y="2"/>
                      <a:pt x="2" y="2"/>
                      <a:pt x="2" y="2"/>
                    </a:cubicBezTo>
                    <a:cubicBezTo>
                      <a:pt x="2" y="1"/>
                      <a:pt x="2" y="1"/>
                      <a:pt x="2" y="1"/>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95" name="Freeform 988">
                <a:extLst>
                  <a:ext uri="{FF2B5EF4-FFF2-40B4-BE49-F238E27FC236}">
                    <a16:creationId xmlns:a16="http://schemas.microsoft.com/office/drawing/2014/main" id="{D73F41D0-F8FA-4FEA-AAD0-C036029F3715}"/>
                  </a:ext>
                </a:extLst>
              </p:cNvPr>
              <p:cNvSpPr/>
              <p:nvPr/>
            </p:nvSpPr>
            <p:spPr bwMode="auto">
              <a:xfrm>
                <a:off x="4097" y="1797"/>
                <a:ext cx="8" cy="11"/>
              </a:xfrm>
              <a:custGeom>
                <a:gdLst>
                  <a:gd fmla="*/ 0 w 2" name="T0"/>
                  <a:gd fmla="*/ 0 h 3" name="T1"/>
                  <a:gd fmla="*/ 1 w 2" name="T2"/>
                  <a:gd fmla="*/ 1 h 3" name="T3"/>
                  <a:gd fmla="*/ 2 w 2" name="T4"/>
                  <a:gd fmla="*/ 3 h 3" name="T5"/>
                  <a:gd fmla="*/ 2 w 2" name="T6"/>
                  <a:gd fmla="*/ 2 h 3" name="T7"/>
                  <a:gd fmla="*/ 0 w 2" name="T8"/>
                  <a:gd fmla="*/ 0 h 3" name="T9"/>
                </a:gdLst>
                <a:cxnLst>
                  <a:cxn ang="0">
                    <a:pos x="T0" y="T1"/>
                  </a:cxn>
                  <a:cxn ang="0">
                    <a:pos x="T2" y="T3"/>
                  </a:cxn>
                  <a:cxn ang="0">
                    <a:pos x="T4" y="T5"/>
                  </a:cxn>
                  <a:cxn ang="0">
                    <a:pos x="T6" y="T7"/>
                  </a:cxn>
                  <a:cxn ang="0">
                    <a:pos x="T8" y="T9"/>
                  </a:cxn>
                </a:cxnLst>
                <a:rect b="b" l="0" r="r" t="0"/>
                <a:pathLst>
                  <a:path h="3" w="2">
                    <a:moveTo>
                      <a:pt x="0" y="0"/>
                    </a:moveTo>
                    <a:cubicBezTo>
                      <a:pt x="0" y="1"/>
                      <a:pt x="1" y="1"/>
                      <a:pt x="1" y="1"/>
                    </a:cubicBezTo>
                    <a:cubicBezTo>
                      <a:pt x="2" y="3"/>
                      <a:pt x="2" y="3"/>
                      <a:pt x="2" y="3"/>
                    </a:cubicBezTo>
                    <a:cubicBezTo>
                      <a:pt x="2" y="2"/>
                      <a:pt x="2" y="2"/>
                      <a:pt x="2" y="2"/>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96" name="Freeform 989">
                <a:extLst>
                  <a:ext uri="{FF2B5EF4-FFF2-40B4-BE49-F238E27FC236}">
                    <a16:creationId xmlns:a16="http://schemas.microsoft.com/office/drawing/2014/main" id="{ED859A15-F7B8-4D00-B331-A7D7961CEFC0}"/>
                  </a:ext>
                </a:extLst>
              </p:cNvPr>
              <p:cNvSpPr/>
              <p:nvPr/>
            </p:nvSpPr>
            <p:spPr bwMode="auto">
              <a:xfrm>
                <a:off x="4101" y="1801"/>
                <a:ext cx="8" cy="7"/>
              </a:xfrm>
              <a:custGeom>
                <a:gdLst>
                  <a:gd fmla="*/ 0 w 2" name="T0"/>
                  <a:gd fmla="*/ 0 h 2" name="T1"/>
                  <a:gd fmla="*/ 0 w 2" name="T2"/>
                  <a:gd fmla="*/ 1 h 2" name="T3"/>
                  <a:gd fmla="*/ 2 w 2" name="T4"/>
                  <a:gd fmla="*/ 2 h 2" name="T5"/>
                  <a:gd fmla="*/ 1 w 2" name="T6"/>
                  <a:gd fmla="*/ 2 h 2" name="T7"/>
                  <a:gd fmla="*/ 0 w 2" name="T8"/>
                  <a:gd fmla="*/ 0 h 2" name="T9"/>
                </a:gdLst>
                <a:cxnLst>
                  <a:cxn ang="0">
                    <a:pos x="T0" y="T1"/>
                  </a:cxn>
                  <a:cxn ang="0">
                    <a:pos x="T2" y="T3"/>
                  </a:cxn>
                  <a:cxn ang="0">
                    <a:pos x="T4" y="T5"/>
                  </a:cxn>
                  <a:cxn ang="0">
                    <a:pos x="T6" y="T7"/>
                  </a:cxn>
                  <a:cxn ang="0">
                    <a:pos x="T8" y="T9"/>
                  </a:cxn>
                </a:cxnLst>
                <a:rect b="b" l="0" r="r" t="0"/>
                <a:pathLst>
                  <a:path h="2" w="2">
                    <a:moveTo>
                      <a:pt x="0" y="0"/>
                    </a:moveTo>
                    <a:cubicBezTo>
                      <a:pt x="0" y="1"/>
                      <a:pt x="0" y="1"/>
                      <a:pt x="0" y="1"/>
                    </a:cubicBezTo>
                    <a:cubicBezTo>
                      <a:pt x="2" y="2"/>
                      <a:pt x="2" y="2"/>
                      <a:pt x="2" y="2"/>
                    </a:cubicBezTo>
                    <a:cubicBezTo>
                      <a:pt x="2" y="2"/>
                      <a:pt x="2" y="2"/>
                      <a:pt x="1" y="2"/>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97" name="Freeform 990">
                <a:extLst>
                  <a:ext uri="{FF2B5EF4-FFF2-40B4-BE49-F238E27FC236}">
                    <a16:creationId xmlns:a16="http://schemas.microsoft.com/office/drawing/2014/main" id="{9907B753-8F1E-40E3-B97C-09A8FF7DD581}"/>
                  </a:ext>
                </a:extLst>
              </p:cNvPr>
              <p:cNvSpPr/>
              <p:nvPr/>
            </p:nvSpPr>
            <p:spPr bwMode="auto">
              <a:xfrm>
                <a:off x="4101" y="1805"/>
                <a:ext cx="8" cy="7"/>
              </a:xfrm>
              <a:custGeom>
                <a:gdLst>
                  <a:gd fmla="*/ 0 w 2" name="T0"/>
                  <a:gd fmla="*/ 0 h 2" name="T1"/>
                  <a:gd fmla="*/ 0 w 2" name="T2"/>
                  <a:gd fmla="*/ 1 h 2" name="T3"/>
                  <a:gd fmla="*/ 2 w 2" name="T4"/>
                  <a:gd fmla="*/ 2 h 2" name="T5"/>
                  <a:gd fmla="*/ 2 w 2" name="T6"/>
                  <a:gd fmla="*/ 1 h 2" name="T7"/>
                  <a:gd fmla="*/ 0 w 2" name="T8"/>
                  <a:gd fmla="*/ 0 h 2" name="T9"/>
                </a:gdLst>
                <a:cxnLst>
                  <a:cxn ang="0">
                    <a:pos x="T0" y="T1"/>
                  </a:cxn>
                  <a:cxn ang="0">
                    <a:pos x="T2" y="T3"/>
                  </a:cxn>
                  <a:cxn ang="0">
                    <a:pos x="T4" y="T5"/>
                  </a:cxn>
                  <a:cxn ang="0">
                    <a:pos x="T6" y="T7"/>
                  </a:cxn>
                  <a:cxn ang="0">
                    <a:pos x="T8" y="T9"/>
                  </a:cxn>
                </a:cxnLst>
                <a:rect b="b" l="0" r="r" t="0"/>
                <a:pathLst>
                  <a:path h="2" w="2">
                    <a:moveTo>
                      <a:pt x="0" y="0"/>
                    </a:moveTo>
                    <a:cubicBezTo>
                      <a:pt x="0" y="1"/>
                      <a:pt x="0" y="1"/>
                      <a:pt x="0" y="1"/>
                    </a:cubicBezTo>
                    <a:cubicBezTo>
                      <a:pt x="2" y="2"/>
                      <a:pt x="2" y="2"/>
                      <a:pt x="2" y="2"/>
                    </a:cubicBezTo>
                    <a:cubicBezTo>
                      <a:pt x="2" y="2"/>
                      <a:pt x="2" y="2"/>
                      <a:pt x="2" y="1"/>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98" name="Freeform 991">
                <a:extLst>
                  <a:ext uri="{FF2B5EF4-FFF2-40B4-BE49-F238E27FC236}">
                    <a16:creationId xmlns:a16="http://schemas.microsoft.com/office/drawing/2014/main" id="{F58ECC00-5DA9-4F42-8270-7F9A4F938513}"/>
                  </a:ext>
                </a:extLst>
              </p:cNvPr>
              <p:cNvSpPr/>
              <p:nvPr/>
            </p:nvSpPr>
            <p:spPr bwMode="auto">
              <a:xfrm>
                <a:off x="4101" y="1808"/>
                <a:ext cx="8" cy="8"/>
              </a:xfrm>
              <a:custGeom>
                <a:gdLst>
                  <a:gd fmla="*/ 0 w 2" name="T0"/>
                  <a:gd fmla="*/ 0 h 2" name="T1"/>
                  <a:gd fmla="*/ 0 w 2" name="T2"/>
                  <a:gd fmla="*/ 1 h 2" name="T3"/>
                  <a:gd fmla="*/ 2 w 2" name="T4"/>
                  <a:gd fmla="*/ 2 h 2" name="T5"/>
                  <a:gd fmla="*/ 2 w 2" name="T6"/>
                  <a:gd fmla="*/ 1 h 2" name="T7"/>
                  <a:gd fmla="*/ 0 w 2" name="T8"/>
                  <a:gd fmla="*/ 0 h 2" name="T9"/>
                </a:gdLst>
                <a:cxnLst>
                  <a:cxn ang="0">
                    <a:pos x="T0" y="T1"/>
                  </a:cxn>
                  <a:cxn ang="0">
                    <a:pos x="T2" y="T3"/>
                  </a:cxn>
                  <a:cxn ang="0">
                    <a:pos x="T4" y="T5"/>
                  </a:cxn>
                  <a:cxn ang="0">
                    <a:pos x="T6" y="T7"/>
                  </a:cxn>
                  <a:cxn ang="0">
                    <a:pos x="T8" y="T9"/>
                  </a:cxn>
                </a:cxnLst>
                <a:rect b="b" l="0" r="r" t="0"/>
                <a:pathLst>
                  <a:path h="2" w="2">
                    <a:moveTo>
                      <a:pt x="0" y="0"/>
                    </a:moveTo>
                    <a:cubicBezTo>
                      <a:pt x="0" y="0"/>
                      <a:pt x="0" y="1"/>
                      <a:pt x="0" y="1"/>
                    </a:cubicBezTo>
                    <a:cubicBezTo>
                      <a:pt x="2" y="2"/>
                      <a:pt x="2" y="2"/>
                      <a:pt x="2" y="2"/>
                    </a:cubicBezTo>
                    <a:cubicBezTo>
                      <a:pt x="2" y="2"/>
                      <a:pt x="2" y="2"/>
                      <a:pt x="2" y="1"/>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99" name="Freeform 992">
                <a:extLst>
                  <a:ext uri="{FF2B5EF4-FFF2-40B4-BE49-F238E27FC236}">
                    <a16:creationId xmlns:a16="http://schemas.microsoft.com/office/drawing/2014/main" id="{9457D103-65C9-4AC3-B3F9-0FD8C4332CF6}"/>
                  </a:ext>
                </a:extLst>
              </p:cNvPr>
              <p:cNvSpPr/>
              <p:nvPr/>
            </p:nvSpPr>
            <p:spPr bwMode="auto">
              <a:xfrm>
                <a:off x="4101" y="1812"/>
                <a:ext cx="11" cy="8"/>
              </a:xfrm>
              <a:custGeom>
                <a:gdLst>
                  <a:gd fmla="*/ 0 w 3" name="T0"/>
                  <a:gd fmla="*/ 0 h 2" name="T1"/>
                  <a:gd fmla="*/ 1 w 3" name="T2"/>
                  <a:gd fmla="*/ 1 h 2" name="T3"/>
                  <a:gd fmla="*/ 3 w 3" name="T4"/>
                  <a:gd fmla="*/ 2 h 2" name="T5"/>
                  <a:gd fmla="*/ 2 w 3" name="T6"/>
                  <a:gd fmla="*/ 1 h 2" name="T7"/>
                  <a:gd fmla="*/ 0 w 3" name="T8"/>
                  <a:gd fmla="*/ 0 h 2" name="T9"/>
                </a:gdLst>
                <a:cxnLst>
                  <a:cxn ang="0">
                    <a:pos x="T0" y="T1"/>
                  </a:cxn>
                  <a:cxn ang="0">
                    <a:pos x="T2" y="T3"/>
                  </a:cxn>
                  <a:cxn ang="0">
                    <a:pos x="T4" y="T5"/>
                  </a:cxn>
                  <a:cxn ang="0">
                    <a:pos x="T6" y="T7"/>
                  </a:cxn>
                  <a:cxn ang="0">
                    <a:pos x="T8" y="T9"/>
                  </a:cxn>
                </a:cxnLst>
                <a:rect b="b" l="0" r="r" t="0"/>
                <a:pathLst>
                  <a:path h="2" w="3">
                    <a:moveTo>
                      <a:pt x="0" y="0"/>
                    </a:moveTo>
                    <a:cubicBezTo>
                      <a:pt x="1" y="0"/>
                      <a:pt x="1" y="1"/>
                      <a:pt x="1" y="1"/>
                    </a:cubicBezTo>
                    <a:cubicBezTo>
                      <a:pt x="3" y="2"/>
                      <a:pt x="3" y="2"/>
                      <a:pt x="3" y="2"/>
                    </a:cubicBezTo>
                    <a:cubicBezTo>
                      <a:pt x="3" y="2"/>
                      <a:pt x="2" y="2"/>
                      <a:pt x="2" y="1"/>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00" name="Freeform 993">
                <a:extLst>
                  <a:ext uri="{FF2B5EF4-FFF2-40B4-BE49-F238E27FC236}">
                    <a16:creationId xmlns:a16="http://schemas.microsoft.com/office/drawing/2014/main" id="{860C24CF-9EA6-4D41-8AD7-CC1A46D507D9}"/>
                  </a:ext>
                </a:extLst>
              </p:cNvPr>
              <p:cNvSpPr/>
              <p:nvPr/>
            </p:nvSpPr>
            <p:spPr bwMode="auto">
              <a:xfrm>
                <a:off x="4105" y="1816"/>
                <a:ext cx="11" cy="11"/>
              </a:xfrm>
              <a:custGeom>
                <a:gdLst>
                  <a:gd fmla="*/ 0 w 3" name="T0"/>
                  <a:gd fmla="*/ 0 h 3" name="T1"/>
                  <a:gd fmla="*/ 1 w 3" name="T2"/>
                  <a:gd fmla="*/ 1 h 3" name="T3"/>
                  <a:gd fmla="*/ 3 w 3" name="T4"/>
                  <a:gd fmla="*/ 3 h 3" name="T5"/>
                  <a:gd fmla="*/ 2 w 3" name="T6"/>
                  <a:gd fmla="*/ 1 h 3" name="T7"/>
                  <a:gd fmla="*/ 0 w 3" name="T8"/>
                  <a:gd fmla="*/ 0 h 3" name="T9"/>
                </a:gdLst>
                <a:cxnLst>
                  <a:cxn ang="0">
                    <a:pos x="T0" y="T1"/>
                  </a:cxn>
                  <a:cxn ang="0">
                    <a:pos x="T2" y="T3"/>
                  </a:cxn>
                  <a:cxn ang="0">
                    <a:pos x="T4" y="T5"/>
                  </a:cxn>
                  <a:cxn ang="0">
                    <a:pos x="T6" y="T7"/>
                  </a:cxn>
                  <a:cxn ang="0">
                    <a:pos x="T8" y="T9"/>
                  </a:cxn>
                </a:cxnLst>
                <a:rect b="b" l="0" r="r" t="0"/>
                <a:pathLst>
                  <a:path h="3" w="3">
                    <a:moveTo>
                      <a:pt x="0" y="0"/>
                    </a:moveTo>
                    <a:cubicBezTo>
                      <a:pt x="0" y="1"/>
                      <a:pt x="0" y="1"/>
                      <a:pt x="1" y="1"/>
                    </a:cubicBezTo>
                    <a:cubicBezTo>
                      <a:pt x="3" y="3"/>
                      <a:pt x="3" y="3"/>
                      <a:pt x="3" y="3"/>
                    </a:cubicBezTo>
                    <a:cubicBezTo>
                      <a:pt x="2" y="2"/>
                      <a:pt x="2" y="2"/>
                      <a:pt x="2" y="1"/>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01" name="Freeform 994">
                <a:extLst>
                  <a:ext uri="{FF2B5EF4-FFF2-40B4-BE49-F238E27FC236}">
                    <a16:creationId xmlns:a16="http://schemas.microsoft.com/office/drawing/2014/main" id="{93F9E7A1-7895-4BD9-ACFD-D949392E539F}"/>
                  </a:ext>
                </a:extLst>
              </p:cNvPr>
              <p:cNvSpPr/>
              <p:nvPr/>
            </p:nvSpPr>
            <p:spPr bwMode="auto">
              <a:xfrm>
                <a:off x="4109" y="1820"/>
                <a:ext cx="15" cy="19"/>
              </a:xfrm>
              <a:custGeom>
                <a:gdLst>
                  <a:gd fmla="*/ 0 w 4" name="T0"/>
                  <a:gd fmla="*/ 0 h 5" name="T1"/>
                  <a:gd fmla="*/ 3 w 4" name="T2"/>
                  <a:gd fmla="*/ 3 h 5" name="T3"/>
                  <a:gd fmla="*/ 4 w 4" name="T4"/>
                  <a:gd fmla="*/ 5 h 5" name="T5"/>
                  <a:gd fmla="*/ 2 w 4" name="T6"/>
                  <a:gd fmla="*/ 2 h 5" name="T7"/>
                  <a:gd fmla="*/ 0 w 4" name="T8"/>
                  <a:gd fmla="*/ 0 h 5" name="T9"/>
                </a:gdLst>
                <a:cxnLst>
                  <a:cxn ang="0">
                    <a:pos x="T0" y="T1"/>
                  </a:cxn>
                  <a:cxn ang="0">
                    <a:pos x="T2" y="T3"/>
                  </a:cxn>
                  <a:cxn ang="0">
                    <a:pos x="T4" y="T5"/>
                  </a:cxn>
                  <a:cxn ang="0">
                    <a:pos x="T6" y="T7"/>
                  </a:cxn>
                  <a:cxn ang="0">
                    <a:pos x="T8" y="T9"/>
                  </a:cxn>
                </a:cxnLst>
                <a:rect b="b" l="0" r="r" t="0"/>
                <a:pathLst>
                  <a:path h="5" w="4">
                    <a:moveTo>
                      <a:pt x="0" y="0"/>
                    </a:moveTo>
                    <a:cubicBezTo>
                      <a:pt x="0" y="2"/>
                      <a:pt x="1" y="3"/>
                      <a:pt x="3" y="3"/>
                    </a:cubicBezTo>
                    <a:cubicBezTo>
                      <a:pt x="4" y="5"/>
                      <a:pt x="4" y="5"/>
                      <a:pt x="4" y="5"/>
                    </a:cubicBezTo>
                    <a:cubicBezTo>
                      <a:pt x="3" y="4"/>
                      <a:pt x="2" y="3"/>
                      <a:pt x="2" y="2"/>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02" name="Freeform 995">
                <a:extLst>
                  <a:ext uri="{FF2B5EF4-FFF2-40B4-BE49-F238E27FC236}">
                    <a16:creationId xmlns:a16="http://schemas.microsoft.com/office/drawing/2014/main" id="{63E00694-3442-4BAD-A325-03B0C9D39085}"/>
                  </a:ext>
                </a:extLst>
              </p:cNvPr>
              <p:cNvSpPr>
                <a:spLocks noEditPoints="1"/>
              </p:cNvSpPr>
              <p:nvPr/>
            </p:nvSpPr>
            <p:spPr bwMode="auto">
              <a:xfrm>
                <a:off x="4105" y="1669"/>
                <a:ext cx="143" cy="188"/>
              </a:xfrm>
              <a:custGeom>
                <a:gdLst>
                  <a:gd fmla="*/ 38 w 38" name="T0"/>
                  <a:gd fmla="*/ 16 h 50" name="T1"/>
                  <a:gd fmla="*/ 20 w 38" name="T2"/>
                  <a:gd fmla="*/ 45 h 50" name="T3"/>
                  <a:gd fmla="*/ 0 w 38" name="T4"/>
                  <a:gd fmla="*/ 34 h 50" name="T5"/>
                  <a:gd fmla="*/ 18 w 38" name="T6"/>
                  <a:gd fmla="*/ 5 h 50" name="T7"/>
                  <a:gd fmla="*/ 38 w 38" name="T8"/>
                  <a:gd fmla="*/ 16 h 50" name="T9"/>
                  <a:gd fmla="*/ 33 w 38" name="T10"/>
                  <a:gd fmla="*/ 18 h 50" name="T11"/>
                  <a:gd fmla="*/ 18 w 38" name="T12"/>
                  <a:gd fmla="*/ 9 h 50" name="T13"/>
                  <a:gd fmla="*/ 4 w 38" name="T14"/>
                  <a:gd fmla="*/ 32 h 50" name="T15"/>
                  <a:gd fmla="*/ 20 w 38" name="T16"/>
                  <a:gd fmla="*/ 40 h 50" name="T17"/>
                  <a:gd fmla="*/ 33 w 38" name="T18"/>
                  <a:gd fmla="*/ 18 h 5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50" w="38">
                    <a:moveTo>
                      <a:pt x="38" y="16"/>
                    </a:moveTo>
                    <a:cubicBezTo>
                      <a:pt x="38" y="27"/>
                      <a:pt x="30" y="40"/>
                      <a:pt x="20" y="45"/>
                    </a:cubicBezTo>
                    <a:cubicBezTo>
                      <a:pt x="9" y="50"/>
                      <a:pt x="1" y="45"/>
                      <a:pt x="0" y="34"/>
                    </a:cubicBezTo>
                    <a:cubicBezTo>
                      <a:pt x="0" y="23"/>
                      <a:pt x="8" y="10"/>
                      <a:pt x="18" y="5"/>
                    </a:cubicBezTo>
                    <a:cubicBezTo>
                      <a:pt x="29" y="0"/>
                      <a:pt x="37" y="5"/>
                      <a:pt x="38" y="16"/>
                    </a:cubicBezTo>
                    <a:close/>
                    <a:moveTo>
                      <a:pt x="33" y="18"/>
                    </a:moveTo>
                    <a:cubicBezTo>
                      <a:pt x="33" y="10"/>
                      <a:pt x="26" y="6"/>
                      <a:pt x="18" y="9"/>
                    </a:cubicBezTo>
                    <a:cubicBezTo>
                      <a:pt x="10" y="13"/>
                      <a:pt x="4" y="23"/>
                      <a:pt x="4" y="32"/>
                    </a:cubicBezTo>
                    <a:cubicBezTo>
                      <a:pt x="5" y="40"/>
                      <a:pt x="11" y="44"/>
                      <a:pt x="20" y="40"/>
                    </a:cubicBezTo>
                    <a:cubicBezTo>
                      <a:pt x="28" y="37"/>
                      <a:pt x="34" y="27"/>
                      <a:pt x="33" y="18"/>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03" name="Freeform 996">
                <a:extLst>
                  <a:ext uri="{FF2B5EF4-FFF2-40B4-BE49-F238E27FC236}">
                    <a16:creationId xmlns:a16="http://schemas.microsoft.com/office/drawing/2014/main" id="{42C3F154-DD36-4CD0-AF8B-A73B0AD0DF86}"/>
                  </a:ext>
                </a:extLst>
              </p:cNvPr>
              <p:cNvSpPr/>
              <p:nvPr/>
            </p:nvSpPr>
            <p:spPr bwMode="auto">
              <a:xfrm>
                <a:off x="4082" y="1665"/>
                <a:ext cx="91" cy="189"/>
              </a:xfrm>
              <a:custGeom>
                <a:gdLst>
                  <a:gd fmla="*/ 7 w 24" name="T0"/>
                  <a:gd fmla="*/ 49 h 50" name="T1"/>
                  <a:gd fmla="*/ 8 w 24" name="T2"/>
                  <a:gd fmla="*/ 50 h 50" name="T3"/>
                  <a:gd fmla="*/ 2 w 24" name="T4"/>
                  <a:gd fmla="*/ 37 h 50" name="T5"/>
                  <a:gd fmla="*/ 24 w 24" name="T6"/>
                  <a:gd fmla="*/ 1 h 50" name="T7"/>
                  <a:gd fmla="*/ 22 w 24" name="T8"/>
                  <a:gd fmla="*/ 0 h 50" name="T9"/>
                  <a:gd fmla="*/ 0 w 24" name="T10"/>
                  <a:gd fmla="*/ 35 h 50" name="T11"/>
                  <a:gd fmla="*/ 7 w 24" name="T12"/>
                  <a:gd fmla="*/ 49 h 50" name="T13"/>
                </a:gdLst>
                <a:cxnLst>
                  <a:cxn ang="0">
                    <a:pos x="T0" y="T1"/>
                  </a:cxn>
                  <a:cxn ang="0">
                    <a:pos x="T2" y="T3"/>
                  </a:cxn>
                  <a:cxn ang="0">
                    <a:pos x="T4" y="T5"/>
                  </a:cxn>
                  <a:cxn ang="0">
                    <a:pos x="T6" y="T7"/>
                  </a:cxn>
                  <a:cxn ang="0">
                    <a:pos x="T8" y="T9"/>
                  </a:cxn>
                  <a:cxn ang="0">
                    <a:pos x="T10" y="T11"/>
                  </a:cxn>
                  <a:cxn ang="0">
                    <a:pos x="T12" y="T13"/>
                  </a:cxn>
                </a:cxnLst>
                <a:rect b="b" l="0" r="r" t="0"/>
                <a:pathLst>
                  <a:path h="50" w="24">
                    <a:moveTo>
                      <a:pt x="7" y="49"/>
                    </a:moveTo>
                    <a:cubicBezTo>
                      <a:pt x="8" y="50"/>
                      <a:pt x="8" y="50"/>
                      <a:pt x="8" y="50"/>
                    </a:cubicBezTo>
                    <a:cubicBezTo>
                      <a:pt x="5" y="47"/>
                      <a:pt x="2" y="43"/>
                      <a:pt x="2" y="37"/>
                    </a:cubicBezTo>
                    <a:cubicBezTo>
                      <a:pt x="1" y="23"/>
                      <a:pt x="11" y="7"/>
                      <a:pt x="24" y="1"/>
                    </a:cubicBezTo>
                    <a:cubicBezTo>
                      <a:pt x="22" y="0"/>
                      <a:pt x="22" y="0"/>
                      <a:pt x="22" y="0"/>
                    </a:cubicBezTo>
                    <a:cubicBezTo>
                      <a:pt x="9" y="6"/>
                      <a:pt x="0" y="22"/>
                      <a:pt x="0" y="35"/>
                    </a:cubicBezTo>
                    <a:cubicBezTo>
                      <a:pt x="0" y="42"/>
                      <a:pt x="3" y="46"/>
                      <a:pt x="7" y="49"/>
                    </a:cubicBez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04" name="Freeform 997">
                <a:extLst>
                  <a:ext uri="{FF2B5EF4-FFF2-40B4-BE49-F238E27FC236}">
                    <a16:creationId xmlns:a16="http://schemas.microsoft.com/office/drawing/2014/main" id="{A1B6DE57-6D69-4A38-906B-8F484ADC5FBC}"/>
                  </a:ext>
                </a:extLst>
              </p:cNvPr>
              <p:cNvSpPr/>
              <p:nvPr/>
            </p:nvSpPr>
            <p:spPr bwMode="auto">
              <a:xfrm>
                <a:off x="4165" y="1665"/>
                <a:ext cx="8" cy="8"/>
              </a:xfrm>
              <a:custGeom>
                <a:gdLst>
                  <a:gd fmla="*/ 0 w 2" name="T0"/>
                  <a:gd fmla="*/ 0 h 2" name="T1"/>
                  <a:gd fmla="*/ 0 w 2" name="T2"/>
                  <a:gd fmla="*/ 0 h 2" name="T3"/>
                  <a:gd fmla="*/ 2 w 2" name="T4"/>
                  <a:gd fmla="*/ 2 h 2" name="T5"/>
                  <a:gd fmla="*/ 2 w 2" name="T6"/>
                  <a:gd fmla="*/ 1 h 2" name="T7"/>
                  <a:gd fmla="*/ 0 w 2" name="T8"/>
                  <a:gd fmla="*/ 0 h 2" name="T9"/>
                </a:gdLst>
                <a:cxnLst>
                  <a:cxn ang="0">
                    <a:pos x="T0" y="T1"/>
                  </a:cxn>
                  <a:cxn ang="0">
                    <a:pos x="T2" y="T3"/>
                  </a:cxn>
                  <a:cxn ang="0">
                    <a:pos x="T4" y="T5"/>
                  </a:cxn>
                  <a:cxn ang="0">
                    <a:pos x="T6" y="T7"/>
                  </a:cxn>
                  <a:cxn ang="0">
                    <a:pos x="T8" y="T9"/>
                  </a:cxn>
                </a:cxnLst>
                <a:rect b="b" l="0" r="r" t="0"/>
                <a:pathLst>
                  <a:path h="2" w="2">
                    <a:moveTo>
                      <a:pt x="0" y="0"/>
                    </a:moveTo>
                    <a:cubicBezTo>
                      <a:pt x="0" y="0"/>
                      <a:pt x="0" y="0"/>
                      <a:pt x="0" y="0"/>
                    </a:cubicBezTo>
                    <a:cubicBezTo>
                      <a:pt x="2" y="2"/>
                      <a:pt x="2" y="2"/>
                      <a:pt x="2" y="2"/>
                    </a:cubicBezTo>
                    <a:cubicBezTo>
                      <a:pt x="2" y="2"/>
                      <a:pt x="2" y="2"/>
                      <a:pt x="2" y="1"/>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05" name="Freeform 998">
                <a:extLst>
                  <a:ext uri="{FF2B5EF4-FFF2-40B4-BE49-F238E27FC236}">
                    <a16:creationId xmlns:a16="http://schemas.microsoft.com/office/drawing/2014/main" id="{4AE3B882-7899-413B-8273-CA20253913CD}"/>
                  </a:ext>
                </a:extLst>
              </p:cNvPr>
              <p:cNvSpPr/>
              <p:nvPr/>
            </p:nvSpPr>
            <p:spPr bwMode="auto">
              <a:xfrm>
                <a:off x="4161" y="1665"/>
                <a:ext cx="12" cy="8"/>
              </a:xfrm>
              <a:custGeom>
                <a:gdLst>
                  <a:gd fmla="*/ 1 w 3" name="T0"/>
                  <a:gd fmla="*/ 0 h 2" name="T1"/>
                  <a:gd fmla="*/ 0 w 3" name="T2"/>
                  <a:gd fmla="*/ 1 h 2" name="T3"/>
                  <a:gd fmla="*/ 2 w 3" name="T4"/>
                  <a:gd fmla="*/ 2 h 2" name="T5"/>
                  <a:gd fmla="*/ 3 w 3" name="T6"/>
                  <a:gd fmla="*/ 2 h 2" name="T7"/>
                  <a:gd fmla="*/ 1 w 3" name="T8"/>
                  <a:gd fmla="*/ 0 h 2" name="T9"/>
                </a:gdLst>
                <a:cxnLst>
                  <a:cxn ang="0">
                    <a:pos x="T0" y="T1"/>
                  </a:cxn>
                  <a:cxn ang="0">
                    <a:pos x="T2" y="T3"/>
                  </a:cxn>
                  <a:cxn ang="0">
                    <a:pos x="T4" y="T5"/>
                  </a:cxn>
                  <a:cxn ang="0">
                    <a:pos x="T6" y="T7"/>
                  </a:cxn>
                  <a:cxn ang="0">
                    <a:pos x="T8" y="T9"/>
                  </a:cxn>
                </a:cxnLst>
                <a:rect b="b" l="0" r="r" t="0"/>
                <a:pathLst>
                  <a:path h="2" w="3">
                    <a:moveTo>
                      <a:pt x="1" y="0"/>
                    </a:moveTo>
                    <a:cubicBezTo>
                      <a:pt x="0" y="1"/>
                      <a:pt x="0" y="1"/>
                      <a:pt x="0" y="1"/>
                    </a:cubicBezTo>
                    <a:cubicBezTo>
                      <a:pt x="2" y="2"/>
                      <a:pt x="2" y="2"/>
                      <a:pt x="2" y="2"/>
                    </a:cubicBezTo>
                    <a:cubicBezTo>
                      <a:pt x="2" y="2"/>
                      <a:pt x="2" y="2"/>
                      <a:pt x="3" y="2"/>
                    </a:cubicBezTo>
                    <a:lnTo>
                      <a:pt x="1"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06" name="Freeform 999">
                <a:extLst>
                  <a:ext uri="{FF2B5EF4-FFF2-40B4-BE49-F238E27FC236}">
                    <a16:creationId xmlns:a16="http://schemas.microsoft.com/office/drawing/2014/main" id="{34B0C098-9A0E-452E-A71B-166D920DF6CB}"/>
                  </a:ext>
                </a:extLst>
              </p:cNvPr>
              <p:cNvSpPr/>
              <p:nvPr/>
            </p:nvSpPr>
            <p:spPr bwMode="auto">
              <a:xfrm>
                <a:off x="4158" y="1669"/>
                <a:ext cx="11" cy="8"/>
              </a:xfrm>
              <a:custGeom>
                <a:gdLst>
                  <a:gd fmla="*/ 1 w 3" name="T0"/>
                  <a:gd fmla="*/ 0 h 2" name="T1"/>
                  <a:gd fmla="*/ 0 w 3" name="T2"/>
                  <a:gd fmla="*/ 0 h 2" name="T3"/>
                  <a:gd fmla="*/ 2 w 3" name="T4"/>
                  <a:gd fmla="*/ 2 h 2" name="T5"/>
                  <a:gd fmla="*/ 3 w 3" name="T6"/>
                  <a:gd fmla="*/ 1 h 2" name="T7"/>
                  <a:gd fmla="*/ 1 w 3" name="T8"/>
                  <a:gd fmla="*/ 0 h 2" name="T9"/>
                </a:gdLst>
                <a:cxnLst>
                  <a:cxn ang="0">
                    <a:pos x="T0" y="T1"/>
                  </a:cxn>
                  <a:cxn ang="0">
                    <a:pos x="T2" y="T3"/>
                  </a:cxn>
                  <a:cxn ang="0">
                    <a:pos x="T4" y="T5"/>
                  </a:cxn>
                  <a:cxn ang="0">
                    <a:pos x="T6" y="T7"/>
                  </a:cxn>
                  <a:cxn ang="0">
                    <a:pos x="T8" y="T9"/>
                  </a:cxn>
                </a:cxnLst>
                <a:rect b="b" l="0" r="r" t="0"/>
                <a:pathLst>
                  <a:path h="2" w="3">
                    <a:moveTo>
                      <a:pt x="1" y="0"/>
                    </a:moveTo>
                    <a:cubicBezTo>
                      <a:pt x="0" y="0"/>
                      <a:pt x="0" y="0"/>
                      <a:pt x="0" y="0"/>
                    </a:cubicBezTo>
                    <a:cubicBezTo>
                      <a:pt x="2" y="2"/>
                      <a:pt x="2" y="2"/>
                      <a:pt x="2" y="2"/>
                    </a:cubicBezTo>
                    <a:cubicBezTo>
                      <a:pt x="2" y="2"/>
                      <a:pt x="2" y="1"/>
                      <a:pt x="3" y="1"/>
                    </a:cubicBezTo>
                    <a:lnTo>
                      <a:pt x="1"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07" name="Freeform 1000">
                <a:extLst>
                  <a:ext uri="{FF2B5EF4-FFF2-40B4-BE49-F238E27FC236}">
                    <a16:creationId xmlns:a16="http://schemas.microsoft.com/office/drawing/2014/main" id="{ED8ECBAF-BA56-4CF2-B556-D8B824D3817A}"/>
                  </a:ext>
                </a:extLst>
              </p:cNvPr>
              <p:cNvSpPr/>
              <p:nvPr/>
            </p:nvSpPr>
            <p:spPr bwMode="auto">
              <a:xfrm>
                <a:off x="4154" y="1669"/>
                <a:ext cx="11" cy="8"/>
              </a:xfrm>
              <a:custGeom>
                <a:gdLst>
                  <a:gd fmla="*/ 1 w 3" name="T0"/>
                  <a:gd fmla="*/ 0 h 2" name="T1"/>
                  <a:gd fmla="*/ 0 w 3" name="T2"/>
                  <a:gd fmla="*/ 1 h 2" name="T3"/>
                  <a:gd fmla="*/ 2 w 3" name="T4"/>
                  <a:gd fmla="*/ 2 h 2" name="T5"/>
                  <a:gd fmla="*/ 3 w 3" name="T6"/>
                  <a:gd fmla="*/ 2 h 2" name="T7"/>
                  <a:gd fmla="*/ 1 w 3" name="T8"/>
                  <a:gd fmla="*/ 0 h 2" name="T9"/>
                </a:gdLst>
                <a:cxnLst>
                  <a:cxn ang="0">
                    <a:pos x="T0" y="T1"/>
                  </a:cxn>
                  <a:cxn ang="0">
                    <a:pos x="T2" y="T3"/>
                  </a:cxn>
                  <a:cxn ang="0">
                    <a:pos x="T4" y="T5"/>
                  </a:cxn>
                  <a:cxn ang="0">
                    <a:pos x="T6" y="T7"/>
                  </a:cxn>
                  <a:cxn ang="0">
                    <a:pos x="T8" y="T9"/>
                  </a:cxn>
                </a:cxnLst>
                <a:rect b="b" l="0" r="r" t="0"/>
                <a:pathLst>
                  <a:path h="2" w="3">
                    <a:moveTo>
                      <a:pt x="1" y="0"/>
                    </a:moveTo>
                    <a:cubicBezTo>
                      <a:pt x="0" y="1"/>
                      <a:pt x="0" y="1"/>
                      <a:pt x="0" y="1"/>
                    </a:cubicBezTo>
                    <a:cubicBezTo>
                      <a:pt x="2" y="2"/>
                      <a:pt x="2" y="2"/>
                      <a:pt x="2" y="2"/>
                    </a:cubicBezTo>
                    <a:cubicBezTo>
                      <a:pt x="2" y="2"/>
                      <a:pt x="2" y="2"/>
                      <a:pt x="3" y="2"/>
                    </a:cubicBezTo>
                    <a:lnTo>
                      <a:pt x="1"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08" name="Freeform 1001">
                <a:extLst>
                  <a:ext uri="{FF2B5EF4-FFF2-40B4-BE49-F238E27FC236}">
                    <a16:creationId xmlns:a16="http://schemas.microsoft.com/office/drawing/2014/main" id="{3637A19B-3574-4981-B94B-00F0B68781B6}"/>
                  </a:ext>
                </a:extLst>
              </p:cNvPr>
              <p:cNvSpPr/>
              <p:nvPr/>
            </p:nvSpPr>
            <p:spPr bwMode="auto">
              <a:xfrm>
                <a:off x="4150" y="1673"/>
                <a:ext cx="11" cy="7"/>
              </a:xfrm>
              <a:custGeom>
                <a:gdLst>
                  <a:gd fmla="*/ 1 w 3" name="T0"/>
                  <a:gd fmla="*/ 0 h 2" name="T1"/>
                  <a:gd fmla="*/ 0 w 3" name="T2"/>
                  <a:gd fmla="*/ 1 h 2" name="T3"/>
                  <a:gd fmla="*/ 1 w 3" name="T4"/>
                  <a:gd fmla="*/ 2 h 2" name="T5"/>
                  <a:gd fmla="*/ 3 w 3" name="T6"/>
                  <a:gd fmla="*/ 1 h 2" name="T7"/>
                  <a:gd fmla="*/ 1 w 3" name="T8"/>
                  <a:gd fmla="*/ 0 h 2" name="T9"/>
                </a:gdLst>
                <a:cxnLst>
                  <a:cxn ang="0">
                    <a:pos x="T0" y="T1"/>
                  </a:cxn>
                  <a:cxn ang="0">
                    <a:pos x="T2" y="T3"/>
                  </a:cxn>
                  <a:cxn ang="0">
                    <a:pos x="T4" y="T5"/>
                  </a:cxn>
                  <a:cxn ang="0">
                    <a:pos x="T6" y="T7"/>
                  </a:cxn>
                  <a:cxn ang="0">
                    <a:pos x="T8" y="T9"/>
                  </a:cxn>
                </a:cxnLst>
                <a:rect b="b" l="0" r="r" t="0"/>
                <a:pathLst>
                  <a:path h="2" w="3">
                    <a:moveTo>
                      <a:pt x="1" y="0"/>
                    </a:moveTo>
                    <a:cubicBezTo>
                      <a:pt x="0" y="0"/>
                      <a:pt x="0" y="1"/>
                      <a:pt x="0" y="1"/>
                    </a:cubicBezTo>
                    <a:cubicBezTo>
                      <a:pt x="1" y="2"/>
                      <a:pt x="1" y="2"/>
                      <a:pt x="1" y="2"/>
                    </a:cubicBezTo>
                    <a:cubicBezTo>
                      <a:pt x="2" y="2"/>
                      <a:pt x="2" y="2"/>
                      <a:pt x="3" y="1"/>
                    </a:cubicBezTo>
                    <a:lnTo>
                      <a:pt x="1"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09" name="Freeform 1002">
                <a:extLst>
                  <a:ext uri="{FF2B5EF4-FFF2-40B4-BE49-F238E27FC236}">
                    <a16:creationId xmlns:a16="http://schemas.microsoft.com/office/drawing/2014/main" id="{010317FA-D330-4246-83C3-5DF902508CA9}"/>
                  </a:ext>
                </a:extLst>
              </p:cNvPr>
              <p:cNvSpPr/>
              <p:nvPr/>
            </p:nvSpPr>
            <p:spPr bwMode="auto">
              <a:xfrm>
                <a:off x="4146" y="1677"/>
                <a:ext cx="8" cy="7"/>
              </a:xfrm>
              <a:custGeom>
                <a:gdLst>
                  <a:gd fmla="*/ 1 w 2" name="T0"/>
                  <a:gd fmla="*/ 0 h 2" name="T1"/>
                  <a:gd fmla="*/ 0 w 2" name="T2"/>
                  <a:gd fmla="*/ 1 h 2" name="T3"/>
                  <a:gd fmla="*/ 1 w 2" name="T4"/>
                  <a:gd fmla="*/ 2 h 2" name="T5"/>
                  <a:gd fmla="*/ 2 w 2" name="T6"/>
                  <a:gd fmla="*/ 1 h 2" name="T7"/>
                  <a:gd fmla="*/ 1 w 2" name="T8"/>
                  <a:gd fmla="*/ 0 h 2" name="T9"/>
                </a:gdLst>
                <a:cxnLst>
                  <a:cxn ang="0">
                    <a:pos x="T0" y="T1"/>
                  </a:cxn>
                  <a:cxn ang="0">
                    <a:pos x="T2" y="T3"/>
                  </a:cxn>
                  <a:cxn ang="0">
                    <a:pos x="T4" y="T5"/>
                  </a:cxn>
                  <a:cxn ang="0">
                    <a:pos x="T6" y="T7"/>
                  </a:cxn>
                  <a:cxn ang="0">
                    <a:pos x="T8" y="T9"/>
                  </a:cxn>
                </a:cxnLst>
                <a:rect b="b" l="0" r="r" t="0"/>
                <a:pathLst>
                  <a:path h="2" w="2">
                    <a:moveTo>
                      <a:pt x="1" y="0"/>
                    </a:moveTo>
                    <a:cubicBezTo>
                      <a:pt x="0" y="0"/>
                      <a:pt x="0" y="0"/>
                      <a:pt x="0" y="1"/>
                    </a:cubicBezTo>
                    <a:cubicBezTo>
                      <a:pt x="1" y="2"/>
                      <a:pt x="1" y="2"/>
                      <a:pt x="1" y="2"/>
                    </a:cubicBezTo>
                    <a:cubicBezTo>
                      <a:pt x="2" y="2"/>
                      <a:pt x="2" y="1"/>
                      <a:pt x="2" y="1"/>
                    </a:cubicBezTo>
                    <a:lnTo>
                      <a:pt x="1"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10" name="Freeform 1003">
                <a:extLst>
                  <a:ext uri="{FF2B5EF4-FFF2-40B4-BE49-F238E27FC236}">
                    <a16:creationId xmlns:a16="http://schemas.microsoft.com/office/drawing/2014/main" id="{BEF77634-2A6D-437F-8794-608F8F74B3CE}"/>
                  </a:ext>
                </a:extLst>
              </p:cNvPr>
              <p:cNvSpPr/>
              <p:nvPr/>
            </p:nvSpPr>
            <p:spPr bwMode="auto">
              <a:xfrm>
                <a:off x="4139" y="1680"/>
                <a:ext cx="11" cy="8"/>
              </a:xfrm>
              <a:custGeom>
                <a:gdLst>
                  <a:gd fmla="*/ 2 w 3" name="T0"/>
                  <a:gd fmla="*/ 0 h 2" name="T1"/>
                  <a:gd fmla="*/ 0 w 3" name="T2"/>
                  <a:gd fmla="*/ 1 h 2" name="T3"/>
                  <a:gd fmla="*/ 2 w 3" name="T4"/>
                  <a:gd fmla="*/ 2 h 2" name="T5"/>
                  <a:gd fmla="*/ 3 w 3" name="T6"/>
                  <a:gd fmla="*/ 1 h 2" name="T7"/>
                  <a:gd fmla="*/ 2 w 3" name="T8"/>
                  <a:gd fmla="*/ 0 h 2" name="T9"/>
                </a:gdLst>
                <a:cxnLst>
                  <a:cxn ang="0">
                    <a:pos x="T0" y="T1"/>
                  </a:cxn>
                  <a:cxn ang="0">
                    <a:pos x="T2" y="T3"/>
                  </a:cxn>
                  <a:cxn ang="0">
                    <a:pos x="T4" y="T5"/>
                  </a:cxn>
                  <a:cxn ang="0">
                    <a:pos x="T6" y="T7"/>
                  </a:cxn>
                  <a:cxn ang="0">
                    <a:pos x="T8" y="T9"/>
                  </a:cxn>
                </a:cxnLst>
                <a:rect b="b" l="0" r="r" t="0"/>
                <a:pathLst>
                  <a:path h="2" w="3">
                    <a:moveTo>
                      <a:pt x="2" y="0"/>
                    </a:moveTo>
                    <a:cubicBezTo>
                      <a:pt x="1" y="0"/>
                      <a:pt x="1" y="0"/>
                      <a:pt x="0" y="1"/>
                    </a:cubicBezTo>
                    <a:cubicBezTo>
                      <a:pt x="2" y="2"/>
                      <a:pt x="2" y="2"/>
                      <a:pt x="2" y="2"/>
                    </a:cubicBezTo>
                    <a:cubicBezTo>
                      <a:pt x="3" y="1"/>
                      <a:pt x="3" y="1"/>
                      <a:pt x="3" y="1"/>
                    </a:cubicBezTo>
                    <a:lnTo>
                      <a:pt x="2"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11" name="Freeform 1004">
                <a:extLst>
                  <a:ext uri="{FF2B5EF4-FFF2-40B4-BE49-F238E27FC236}">
                    <a16:creationId xmlns:a16="http://schemas.microsoft.com/office/drawing/2014/main" id="{AA369EE9-F8EF-4D65-8742-AC78EF066B79}"/>
                  </a:ext>
                </a:extLst>
              </p:cNvPr>
              <p:cNvSpPr/>
              <p:nvPr/>
            </p:nvSpPr>
            <p:spPr bwMode="auto">
              <a:xfrm>
                <a:off x="4135" y="1684"/>
                <a:ext cx="11" cy="8"/>
              </a:xfrm>
              <a:custGeom>
                <a:gdLst>
                  <a:gd fmla="*/ 1 w 3" name="T0"/>
                  <a:gd fmla="*/ 0 h 2" name="T1"/>
                  <a:gd fmla="*/ 0 w 3" name="T2"/>
                  <a:gd fmla="*/ 1 h 2" name="T3"/>
                  <a:gd fmla="*/ 2 w 3" name="T4"/>
                  <a:gd fmla="*/ 2 h 2" name="T5"/>
                  <a:gd fmla="*/ 3 w 3" name="T6"/>
                  <a:gd fmla="*/ 1 h 2" name="T7"/>
                  <a:gd fmla="*/ 1 w 3" name="T8"/>
                  <a:gd fmla="*/ 0 h 2" name="T9"/>
                </a:gdLst>
                <a:cxnLst>
                  <a:cxn ang="0">
                    <a:pos x="T0" y="T1"/>
                  </a:cxn>
                  <a:cxn ang="0">
                    <a:pos x="T2" y="T3"/>
                  </a:cxn>
                  <a:cxn ang="0">
                    <a:pos x="T4" y="T5"/>
                  </a:cxn>
                  <a:cxn ang="0">
                    <a:pos x="T6" y="T7"/>
                  </a:cxn>
                  <a:cxn ang="0">
                    <a:pos x="T8" y="T9"/>
                  </a:cxn>
                </a:cxnLst>
                <a:rect b="b" l="0" r="r" t="0"/>
                <a:pathLst>
                  <a:path h="2" w="3">
                    <a:moveTo>
                      <a:pt x="1" y="0"/>
                    </a:moveTo>
                    <a:cubicBezTo>
                      <a:pt x="1" y="0"/>
                      <a:pt x="0" y="0"/>
                      <a:pt x="0" y="1"/>
                    </a:cubicBezTo>
                    <a:cubicBezTo>
                      <a:pt x="2" y="2"/>
                      <a:pt x="2" y="2"/>
                      <a:pt x="2" y="2"/>
                    </a:cubicBezTo>
                    <a:cubicBezTo>
                      <a:pt x="2" y="1"/>
                      <a:pt x="3" y="1"/>
                      <a:pt x="3" y="1"/>
                    </a:cubicBezTo>
                    <a:lnTo>
                      <a:pt x="1"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12" name="Freeform 1005">
                <a:extLst>
                  <a:ext uri="{FF2B5EF4-FFF2-40B4-BE49-F238E27FC236}">
                    <a16:creationId xmlns:a16="http://schemas.microsoft.com/office/drawing/2014/main" id="{FAA6EE60-2614-4F41-BC91-8ABC94A3EC22}"/>
                  </a:ext>
                </a:extLst>
              </p:cNvPr>
              <p:cNvSpPr/>
              <p:nvPr/>
            </p:nvSpPr>
            <p:spPr bwMode="auto">
              <a:xfrm>
                <a:off x="4131" y="1688"/>
                <a:ext cx="12" cy="7"/>
              </a:xfrm>
              <a:custGeom>
                <a:gdLst>
                  <a:gd fmla="*/ 1 w 3" name="T0"/>
                  <a:gd fmla="*/ 0 h 2" name="T1"/>
                  <a:gd fmla="*/ 0 w 3" name="T2"/>
                  <a:gd fmla="*/ 1 h 2" name="T3"/>
                  <a:gd fmla="*/ 2 w 3" name="T4"/>
                  <a:gd fmla="*/ 2 h 2" name="T5"/>
                  <a:gd fmla="*/ 3 w 3" name="T6"/>
                  <a:gd fmla="*/ 1 h 2" name="T7"/>
                  <a:gd fmla="*/ 1 w 3" name="T8"/>
                  <a:gd fmla="*/ 0 h 2" name="T9"/>
                </a:gdLst>
                <a:cxnLst>
                  <a:cxn ang="0">
                    <a:pos x="T0" y="T1"/>
                  </a:cxn>
                  <a:cxn ang="0">
                    <a:pos x="T2" y="T3"/>
                  </a:cxn>
                  <a:cxn ang="0">
                    <a:pos x="T4" y="T5"/>
                  </a:cxn>
                  <a:cxn ang="0">
                    <a:pos x="T6" y="T7"/>
                  </a:cxn>
                  <a:cxn ang="0">
                    <a:pos x="T8" y="T9"/>
                  </a:cxn>
                </a:cxnLst>
                <a:rect b="b" l="0" r="r" t="0"/>
                <a:pathLst>
                  <a:path h="2" w="3">
                    <a:moveTo>
                      <a:pt x="1" y="0"/>
                    </a:moveTo>
                    <a:cubicBezTo>
                      <a:pt x="1" y="0"/>
                      <a:pt x="0" y="0"/>
                      <a:pt x="0" y="1"/>
                    </a:cubicBezTo>
                    <a:cubicBezTo>
                      <a:pt x="2" y="2"/>
                      <a:pt x="2" y="2"/>
                      <a:pt x="2" y="2"/>
                    </a:cubicBezTo>
                    <a:cubicBezTo>
                      <a:pt x="2" y="2"/>
                      <a:pt x="2" y="1"/>
                      <a:pt x="3" y="1"/>
                    </a:cubicBezTo>
                    <a:lnTo>
                      <a:pt x="1"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13" name="Freeform 1006">
                <a:extLst>
                  <a:ext uri="{FF2B5EF4-FFF2-40B4-BE49-F238E27FC236}">
                    <a16:creationId xmlns:a16="http://schemas.microsoft.com/office/drawing/2014/main" id="{6181D385-B9C9-4AE4-88D3-A3A9DB3D2EAD}"/>
                  </a:ext>
                </a:extLst>
              </p:cNvPr>
              <p:cNvSpPr/>
              <p:nvPr/>
            </p:nvSpPr>
            <p:spPr bwMode="auto">
              <a:xfrm>
                <a:off x="4124" y="1692"/>
                <a:ext cx="15" cy="7"/>
              </a:xfrm>
              <a:custGeom>
                <a:gdLst>
                  <a:gd fmla="*/ 2 w 4" name="T0"/>
                  <a:gd fmla="*/ 0 h 2" name="T1"/>
                  <a:gd fmla="*/ 0 w 4" name="T2"/>
                  <a:gd fmla="*/ 1 h 2" name="T3"/>
                  <a:gd fmla="*/ 2 w 4" name="T4"/>
                  <a:gd fmla="*/ 2 h 2" name="T5"/>
                  <a:gd fmla="*/ 4 w 4" name="T6"/>
                  <a:gd fmla="*/ 1 h 2" name="T7"/>
                  <a:gd fmla="*/ 2 w 4" name="T8"/>
                  <a:gd fmla="*/ 0 h 2" name="T9"/>
                </a:gdLst>
                <a:cxnLst>
                  <a:cxn ang="0">
                    <a:pos x="T0" y="T1"/>
                  </a:cxn>
                  <a:cxn ang="0">
                    <a:pos x="T2" y="T3"/>
                  </a:cxn>
                  <a:cxn ang="0">
                    <a:pos x="T4" y="T5"/>
                  </a:cxn>
                  <a:cxn ang="0">
                    <a:pos x="T6" y="T7"/>
                  </a:cxn>
                  <a:cxn ang="0">
                    <a:pos x="T8" y="T9"/>
                  </a:cxn>
                </a:cxnLst>
                <a:rect b="b" l="0" r="r" t="0"/>
                <a:pathLst>
                  <a:path h="2" w="4">
                    <a:moveTo>
                      <a:pt x="2" y="0"/>
                    </a:moveTo>
                    <a:cubicBezTo>
                      <a:pt x="1" y="0"/>
                      <a:pt x="1" y="1"/>
                      <a:pt x="0" y="1"/>
                    </a:cubicBezTo>
                    <a:cubicBezTo>
                      <a:pt x="2" y="2"/>
                      <a:pt x="2" y="2"/>
                      <a:pt x="2" y="2"/>
                    </a:cubicBezTo>
                    <a:cubicBezTo>
                      <a:pt x="3" y="2"/>
                      <a:pt x="3" y="1"/>
                      <a:pt x="4" y="1"/>
                    </a:cubicBezTo>
                    <a:lnTo>
                      <a:pt x="2"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14" name="Freeform 1007">
                <a:extLst>
                  <a:ext uri="{FF2B5EF4-FFF2-40B4-BE49-F238E27FC236}">
                    <a16:creationId xmlns:a16="http://schemas.microsoft.com/office/drawing/2014/main" id="{CE8965C7-F43A-4555-8D18-CE4F01BF651C}"/>
                  </a:ext>
                </a:extLst>
              </p:cNvPr>
              <p:cNvSpPr/>
              <p:nvPr/>
            </p:nvSpPr>
            <p:spPr bwMode="auto">
              <a:xfrm>
                <a:off x="4116" y="1695"/>
                <a:ext cx="15" cy="16"/>
              </a:xfrm>
              <a:custGeom>
                <a:gdLst>
                  <a:gd fmla="*/ 2 w 4" name="T0"/>
                  <a:gd fmla="*/ 0 h 4" name="T1"/>
                  <a:gd fmla="*/ 0 w 4" name="T2"/>
                  <a:gd fmla="*/ 2 h 4" name="T3"/>
                  <a:gd fmla="*/ 2 w 4" name="T4"/>
                  <a:gd fmla="*/ 4 h 4" name="T5"/>
                  <a:gd fmla="*/ 4 w 4" name="T6"/>
                  <a:gd fmla="*/ 1 h 4" name="T7"/>
                  <a:gd fmla="*/ 2 w 4" name="T8"/>
                  <a:gd fmla="*/ 0 h 4" name="T9"/>
                </a:gdLst>
                <a:cxnLst>
                  <a:cxn ang="0">
                    <a:pos x="T0" y="T1"/>
                  </a:cxn>
                  <a:cxn ang="0">
                    <a:pos x="T2" y="T3"/>
                  </a:cxn>
                  <a:cxn ang="0">
                    <a:pos x="T4" y="T5"/>
                  </a:cxn>
                  <a:cxn ang="0">
                    <a:pos x="T6" y="T7"/>
                  </a:cxn>
                  <a:cxn ang="0">
                    <a:pos x="T8" y="T9"/>
                  </a:cxn>
                </a:cxnLst>
                <a:rect b="b" l="0" r="r" t="0"/>
                <a:pathLst>
                  <a:path h="4" w="4">
                    <a:moveTo>
                      <a:pt x="2" y="0"/>
                    </a:moveTo>
                    <a:cubicBezTo>
                      <a:pt x="2" y="1"/>
                      <a:pt x="1" y="2"/>
                      <a:pt x="0" y="2"/>
                    </a:cubicBezTo>
                    <a:cubicBezTo>
                      <a:pt x="2" y="4"/>
                      <a:pt x="2" y="4"/>
                      <a:pt x="2" y="4"/>
                    </a:cubicBezTo>
                    <a:cubicBezTo>
                      <a:pt x="3" y="3"/>
                      <a:pt x="4" y="2"/>
                      <a:pt x="4" y="1"/>
                    </a:cubicBezTo>
                    <a:lnTo>
                      <a:pt x="2"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15" name="Freeform 1008">
                <a:extLst>
                  <a:ext uri="{FF2B5EF4-FFF2-40B4-BE49-F238E27FC236}">
                    <a16:creationId xmlns:a16="http://schemas.microsoft.com/office/drawing/2014/main" id="{D69C3898-BCE0-48ED-A7B1-49B1363227F3}"/>
                  </a:ext>
                </a:extLst>
              </p:cNvPr>
              <p:cNvSpPr/>
              <p:nvPr/>
            </p:nvSpPr>
            <p:spPr bwMode="auto">
              <a:xfrm>
                <a:off x="4105" y="1703"/>
                <a:ext cx="19" cy="23"/>
              </a:xfrm>
              <a:custGeom>
                <a:gdLst>
                  <a:gd fmla="*/ 3 w 5" name="T0"/>
                  <a:gd fmla="*/ 0 h 6" name="T1"/>
                  <a:gd fmla="*/ 0 w 5" name="T2"/>
                  <a:gd fmla="*/ 5 h 6" name="T3"/>
                  <a:gd fmla="*/ 2 w 5" name="T4"/>
                  <a:gd fmla="*/ 6 h 6" name="T5"/>
                  <a:gd fmla="*/ 5 w 5" name="T6"/>
                  <a:gd fmla="*/ 2 h 6" name="T7"/>
                  <a:gd fmla="*/ 3 w 5" name="T8"/>
                  <a:gd fmla="*/ 0 h 6" name="T9"/>
                </a:gdLst>
                <a:cxnLst>
                  <a:cxn ang="0">
                    <a:pos x="T0" y="T1"/>
                  </a:cxn>
                  <a:cxn ang="0">
                    <a:pos x="T2" y="T3"/>
                  </a:cxn>
                  <a:cxn ang="0">
                    <a:pos x="T4" y="T5"/>
                  </a:cxn>
                  <a:cxn ang="0">
                    <a:pos x="T6" y="T7"/>
                  </a:cxn>
                  <a:cxn ang="0">
                    <a:pos x="T8" y="T9"/>
                  </a:cxn>
                </a:cxnLst>
                <a:rect b="b" l="0" r="r" t="0"/>
                <a:pathLst>
                  <a:path h="6" w="5">
                    <a:moveTo>
                      <a:pt x="3" y="0"/>
                    </a:moveTo>
                    <a:cubicBezTo>
                      <a:pt x="2" y="2"/>
                      <a:pt x="1" y="3"/>
                      <a:pt x="0" y="5"/>
                    </a:cubicBezTo>
                    <a:cubicBezTo>
                      <a:pt x="2" y="6"/>
                      <a:pt x="2" y="6"/>
                      <a:pt x="2" y="6"/>
                    </a:cubicBezTo>
                    <a:cubicBezTo>
                      <a:pt x="3" y="5"/>
                      <a:pt x="4" y="3"/>
                      <a:pt x="5" y="2"/>
                    </a:cubicBezTo>
                    <a:lnTo>
                      <a:pt x="3"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14" name="Group 1210">
              <a:extLst>
                <a:ext uri="{FF2B5EF4-FFF2-40B4-BE49-F238E27FC236}">
                  <a16:creationId xmlns:a16="http://schemas.microsoft.com/office/drawing/2014/main" id="{97052C57-1218-463F-9224-22279E7B253D}"/>
                </a:ext>
              </a:extLst>
            </p:cNvPr>
            <p:cNvGrpSpPr/>
            <p:nvPr/>
          </p:nvGrpSpPr>
          <p:grpSpPr>
            <a:xfrm>
              <a:off x="2607" y="1583"/>
              <a:ext cx="2251" cy="1588"/>
              <a:chOff x="2607" y="1583"/>
              <a:chExt cx="2251" cy="1588"/>
            </a:xfrm>
          </p:grpSpPr>
          <p:sp>
            <p:nvSpPr>
              <p:cNvPr id="16" name="Freeform 1010">
                <a:extLst>
                  <a:ext uri="{FF2B5EF4-FFF2-40B4-BE49-F238E27FC236}">
                    <a16:creationId xmlns:a16="http://schemas.microsoft.com/office/drawing/2014/main" id="{B8210E63-B37A-48B4-A184-ED9C7A8E705A}"/>
                  </a:ext>
                </a:extLst>
              </p:cNvPr>
              <p:cNvSpPr/>
              <p:nvPr/>
            </p:nvSpPr>
            <p:spPr bwMode="auto">
              <a:xfrm>
                <a:off x="4101" y="1722"/>
                <a:ext cx="11" cy="15"/>
              </a:xfrm>
              <a:custGeom>
                <a:gdLst>
                  <a:gd fmla="*/ 1 w 3" name="T0"/>
                  <a:gd fmla="*/ 0 h 4" name="T1"/>
                  <a:gd fmla="*/ 0 w 3" name="T2"/>
                  <a:gd fmla="*/ 2 h 4" name="T3"/>
                  <a:gd fmla="*/ 2 w 3" name="T4"/>
                  <a:gd fmla="*/ 4 h 4" name="T5"/>
                  <a:gd fmla="*/ 3 w 3" name="T6"/>
                  <a:gd fmla="*/ 1 h 4" name="T7"/>
                  <a:gd fmla="*/ 1 w 3" name="T8"/>
                  <a:gd fmla="*/ 0 h 4" name="T9"/>
                </a:gdLst>
                <a:cxnLst>
                  <a:cxn ang="0">
                    <a:pos x="T0" y="T1"/>
                  </a:cxn>
                  <a:cxn ang="0">
                    <a:pos x="T2" y="T3"/>
                  </a:cxn>
                  <a:cxn ang="0">
                    <a:pos x="T4" y="T5"/>
                  </a:cxn>
                  <a:cxn ang="0">
                    <a:pos x="T6" y="T7"/>
                  </a:cxn>
                  <a:cxn ang="0">
                    <a:pos x="T8" y="T9"/>
                  </a:cxn>
                </a:cxnLst>
                <a:rect b="b" l="0" r="r" t="0"/>
                <a:pathLst>
                  <a:path h="4" w="3">
                    <a:moveTo>
                      <a:pt x="1" y="0"/>
                    </a:moveTo>
                    <a:cubicBezTo>
                      <a:pt x="1" y="1"/>
                      <a:pt x="0" y="1"/>
                      <a:pt x="0" y="2"/>
                    </a:cubicBezTo>
                    <a:cubicBezTo>
                      <a:pt x="2" y="4"/>
                      <a:pt x="2" y="4"/>
                      <a:pt x="2" y="4"/>
                    </a:cubicBezTo>
                    <a:cubicBezTo>
                      <a:pt x="2" y="3"/>
                      <a:pt x="2" y="2"/>
                      <a:pt x="3" y="1"/>
                    </a:cubicBezTo>
                    <a:lnTo>
                      <a:pt x="1"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 name="Freeform 1011">
                <a:extLst>
                  <a:ext uri="{FF2B5EF4-FFF2-40B4-BE49-F238E27FC236}">
                    <a16:creationId xmlns:a16="http://schemas.microsoft.com/office/drawing/2014/main" id="{6A75674D-82AF-434E-A0FD-53244E071470}"/>
                  </a:ext>
                </a:extLst>
              </p:cNvPr>
              <p:cNvSpPr/>
              <p:nvPr/>
            </p:nvSpPr>
            <p:spPr bwMode="auto">
              <a:xfrm>
                <a:off x="4097" y="1729"/>
                <a:ext cx="12" cy="12"/>
              </a:xfrm>
              <a:custGeom>
                <a:gdLst>
                  <a:gd fmla="*/ 1 w 3" name="T0"/>
                  <a:gd fmla="*/ 0 h 3" name="T1"/>
                  <a:gd fmla="*/ 0 w 3" name="T2"/>
                  <a:gd fmla="*/ 2 h 3" name="T3"/>
                  <a:gd fmla="*/ 2 w 3" name="T4"/>
                  <a:gd fmla="*/ 3 h 3" name="T5"/>
                  <a:gd fmla="*/ 3 w 3" name="T6"/>
                  <a:gd fmla="*/ 2 h 3" name="T7"/>
                  <a:gd fmla="*/ 1 w 3" name="T8"/>
                  <a:gd fmla="*/ 0 h 3" name="T9"/>
                </a:gdLst>
                <a:cxnLst>
                  <a:cxn ang="0">
                    <a:pos x="T0" y="T1"/>
                  </a:cxn>
                  <a:cxn ang="0">
                    <a:pos x="T2" y="T3"/>
                  </a:cxn>
                  <a:cxn ang="0">
                    <a:pos x="T4" y="T5"/>
                  </a:cxn>
                  <a:cxn ang="0">
                    <a:pos x="T6" y="T7"/>
                  </a:cxn>
                  <a:cxn ang="0">
                    <a:pos x="T8" y="T9"/>
                  </a:cxn>
                </a:cxnLst>
                <a:rect b="b" l="0" r="r" t="0"/>
                <a:pathLst>
                  <a:path h="3" w="3">
                    <a:moveTo>
                      <a:pt x="1" y="0"/>
                    </a:moveTo>
                    <a:cubicBezTo>
                      <a:pt x="0" y="1"/>
                      <a:pt x="0" y="1"/>
                      <a:pt x="0" y="2"/>
                    </a:cubicBezTo>
                    <a:cubicBezTo>
                      <a:pt x="2" y="3"/>
                      <a:pt x="2" y="3"/>
                      <a:pt x="2" y="3"/>
                    </a:cubicBezTo>
                    <a:cubicBezTo>
                      <a:pt x="2" y="3"/>
                      <a:pt x="2" y="2"/>
                      <a:pt x="3" y="2"/>
                    </a:cubicBezTo>
                    <a:lnTo>
                      <a:pt x="1"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 name="Freeform 1012">
                <a:extLst>
                  <a:ext uri="{FF2B5EF4-FFF2-40B4-BE49-F238E27FC236}">
                    <a16:creationId xmlns:a16="http://schemas.microsoft.com/office/drawing/2014/main" id="{F9F5BCF9-6034-49F1-8B07-CE7571CE8BCC}"/>
                  </a:ext>
                </a:extLst>
              </p:cNvPr>
              <p:cNvSpPr/>
              <p:nvPr/>
            </p:nvSpPr>
            <p:spPr bwMode="auto">
              <a:xfrm>
                <a:off x="4094" y="1737"/>
                <a:ext cx="11" cy="11"/>
              </a:xfrm>
              <a:custGeom>
                <a:gdLst>
                  <a:gd fmla="*/ 1 w 3" name="T0"/>
                  <a:gd fmla="*/ 0 h 3" name="T1"/>
                  <a:gd fmla="*/ 0 w 3" name="T2"/>
                  <a:gd fmla="*/ 2 h 3" name="T3"/>
                  <a:gd fmla="*/ 2 w 3" name="T4"/>
                  <a:gd fmla="*/ 3 h 3" name="T5"/>
                  <a:gd fmla="*/ 3 w 3" name="T6"/>
                  <a:gd fmla="*/ 1 h 3" name="T7"/>
                  <a:gd fmla="*/ 1 w 3" name="T8"/>
                  <a:gd fmla="*/ 0 h 3" name="T9"/>
                </a:gdLst>
                <a:cxnLst>
                  <a:cxn ang="0">
                    <a:pos x="T0" y="T1"/>
                  </a:cxn>
                  <a:cxn ang="0">
                    <a:pos x="T2" y="T3"/>
                  </a:cxn>
                  <a:cxn ang="0">
                    <a:pos x="T4" y="T5"/>
                  </a:cxn>
                  <a:cxn ang="0">
                    <a:pos x="T6" y="T7"/>
                  </a:cxn>
                  <a:cxn ang="0">
                    <a:pos x="T8" y="T9"/>
                  </a:cxn>
                </a:cxnLst>
                <a:rect b="b" l="0" r="r" t="0"/>
                <a:pathLst>
                  <a:path h="3" w="3">
                    <a:moveTo>
                      <a:pt x="1" y="0"/>
                    </a:moveTo>
                    <a:cubicBezTo>
                      <a:pt x="1" y="1"/>
                      <a:pt x="0" y="1"/>
                      <a:pt x="0" y="2"/>
                    </a:cubicBezTo>
                    <a:cubicBezTo>
                      <a:pt x="2" y="3"/>
                      <a:pt x="2" y="3"/>
                      <a:pt x="2" y="3"/>
                    </a:cubicBezTo>
                    <a:cubicBezTo>
                      <a:pt x="2" y="2"/>
                      <a:pt x="2" y="2"/>
                      <a:pt x="3" y="1"/>
                    </a:cubicBezTo>
                    <a:lnTo>
                      <a:pt x="1"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 name="Freeform 1013">
                <a:extLst>
                  <a:ext uri="{FF2B5EF4-FFF2-40B4-BE49-F238E27FC236}">
                    <a16:creationId xmlns:a16="http://schemas.microsoft.com/office/drawing/2014/main" id="{D21D5E41-52A9-475E-B7D4-89BBFB2487DE}"/>
                  </a:ext>
                </a:extLst>
              </p:cNvPr>
              <p:cNvSpPr/>
              <p:nvPr/>
            </p:nvSpPr>
            <p:spPr bwMode="auto">
              <a:xfrm>
                <a:off x="4094" y="1744"/>
                <a:ext cx="7" cy="8"/>
              </a:xfrm>
              <a:custGeom>
                <a:gdLst>
                  <a:gd fmla="*/ 0 w 2" name="T0"/>
                  <a:gd fmla="*/ 0 h 2" name="T1"/>
                  <a:gd fmla="*/ 0 w 2" name="T2"/>
                  <a:gd fmla="*/ 1 h 2" name="T3"/>
                  <a:gd fmla="*/ 1 w 2" name="T4"/>
                  <a:gd fmla="*/ 2 h 2" name="T5"/>
                  <a:gd fmla="*/ 2 w 2" name="T6"/>
                  <a:gd fmla="*/ 1 h 2" name="T7"/>
                  <a:gd fmla="*/ 0 w 2" name="T8"/>
                  <a:gd fmla="*/ 0 h 2" name="T9"/>
                </a:gdLst>
                <a:cxnLst>
                  <a:cxn ang="0">
                    <a:pos x="T0" y="T1"/>
                  </a:cxn>
                  <a:cxn ang="0">
                    <a:pos x="T2" y="T3"/>
                  </a:cxn>
                  <a:cxn ang="0">
                    <a:pos x="T4" y="T5"/>
                  </a:cxn>
                  <a:cxn ang="0">
                    <a:pos x="T6" y="T7"/>
                  </a:cxn>
                  <a:cxn ang="0">
                    <a:pos x="T8" y="T9"/>
                  </a:cxn>
                </a:cxnLst>
                <a:rect b="b" l="0" r="r" t="0"/>
                <a:pathLst>
                  <a:path h="2" w="2">
                    <a:moveTo>
                      <a:pt x="0" y="0"/>
                    </a:moveTo>
                    <a:cubicBezTo>
                      <a:pt x="0" y="0"/>
                      <a:pt x="0" y="1"/>
                      <a:pt x="0" y="1"/>
                    </a:cubicBezTo>
                    <a:cubicBezTo>
                      <a:pt x="1" y="2"/>
                      <a:pt x="1" y="2"/>
                      <a:pt x="1" y="2"/>
                    </a:cubicBezTo>
                    <a:cubicBezTo>
                      <a:pt x="2" y="2"/>
                      <a:pt x="2" y="1"/>
                      <a:pt x="2" y="1"/>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 name="Freeform 1014">
                <a:extLst>
                  <a:ext uri="{FF2B5EF4-FFF2-40B4-BE49-F238E27FC236}">
                    <a16:creationId xmlns:a16="http://schemas.microsoft.com/office/drawing/2014/main" id="{6F39E32D-E990-42C6-8D8A-682A4FE7FFC9}"/>
                  </a:ext>
                </a:extLst>
              </p:cNvPr>
              <p:cNvSpPr/>
              <p:nvPr/>
            </p:nvSpPr>
            <p:spPr bwMode="auto">
              <a:xfrm>
                <a:off x="4090" y="1748"/>
                <a:ext cx="7" cy="11"/>
              </a:xfrm>
              <a:custGeom>
                <a:gdLst>
                  <a:gd fmla="*/ 1 w 2" name="T0"/>
                  <a:gd fmla="*/ 0 h 3" name="T1"/>
                  <a:gd fmla="*/ 0 w 2" name="T2"/>
                  <a:gd fmla="*/ 1 h 3" name="T3"/>
                  <a:gd fmla="*/ 2 w 2" name="T4"/>
                  <a:gd fmla="*/ 3 h 3" name="T5"/>
                  <a:gd fmla="*/ 2 w 2" name="T6"/>
                  <a:gd fmla="*/ 1 h 3" name="T7"/>
                  <a:gd fmla="*/ 1 w 2" name="T8"/>
                  <a:gd fmla="*/ 0 h 3" name="T9"/>
                </a:gdLst>
                <a:cxnLst>
                  <a:cxn ang="0">
                    <a:pos x="T0" y="T1"/>
                  </a:cxn>
                  <a:cxn ang="0">
                    <a:pos x="T2" y="T3"/>
                  </a:cxn>
                  <a:cxn ang="0">
                    <a:pos x="T4" y="T5"/>
                  </a:cxn>
                  <a:cxn ang="0">
                    <a:pos x="T6" y="T7"/>
                  </a:cxn>
                  <a:cxn ang="0">
                    <a:pos x="T8" y="T9"/>
                  </a:cxn>
                </a:cxnLst>
                <a:rect b="b" l="0" r="r" t="0"/>
                <a:pathLst>
                  <a:path h="3" w="2">
                    <a:moveTo>
                      <a:pt x="1" y="0"/>
                    </a:moveTo>
                    <a:cubicBezTo>
                      <a:pt x="0" y="0"/>
                      <a:pt x="0" y="1"/>
                      <a:pt x="0" y="1"/>
                    </a:cubicBezTo>
                    <a:cubicBezTo>
                      <a:pt x="2" y="3"/>
                      <a:pt x="2" y="3"/>
                      <a:pt x="2" y="3"/>
                    </a:cubicBezTo>
                    <a:cubicBezTo>
                      <a:pt x="2" y="2"/>
                      <a:pt x="2" y="2"/>
                      <a:pt x="2" y="1"/>
                    </a:cubicBezTo>
                    <a:lnTo>
                      <a:pt x="1"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 name="Freeform 1015">
                <a:extLst>
                  <a:ext uri="{FF2B5EF4-FFF2-40B4-BE49-F238E27FC236}">
                    <a16:creationId xmlns:a16="http://schemas.microsoft.com/office/drawing/2014/main" id="{88A0CE19-A125-489E-8223-CEBA756DEA53}"/>
                  </a:ext>
                </a:extLst>
              </p:cNvPr>
              <p:cNvSpPr/>
              <p:nvPr/>
            </p:nvSpPr>
            <p:spPr bwMode="auto">
              <a:xfrm>
                <a:off x="4090" y="1752"/>
                <a:ext cx="7" cy="11"/>
              </a:xfrm>
              <a:custGeom>
                <a:gdLst>
                  <a:gd fmla="*/ 0 w 2" name="T0"/>
                  <a:gd fmla="*/ 0 h 3" name="T1"/>
                  <a:gd fmla="*/ 0 w 2" name="T2"/>
                  <a:gd fmla="*/ 2 h 3" name="T3"/>
                  <a:gd fmla="*/ 1 w 2" name="T4"/>
                  <a:gd fmla="*/ 3 h 3" name="T5"/>
                  <a:gd fmla="*/ 2 w 2" name="T6"/>
                  <a:gd fmla="*/ 2 h 3" name="T7"/>
                  <a:gd fmla="*/ 0 w 2" name="T8"/>
                  <a:gd fmla="*/ 0 h 3" name="T9"/>
                </a:gdLst>
                <a:cxnLst>
                  <a:cxn ang="0">
                    <a:pos x="T0" y="T1"/>
                  </a:cxn>
                  <a:cxn ang="0">
                    <a:pos x="T2" y="T3"/>
                  </a:cxn>
                  <a:cxn ang="0">
                    <a:pos x="T4" y="T5"/>
                  </a:cxn>
                  <a:cxn ang="0">
                    <a:pos x="T6" y="T7"/>
                  </a:cxn>
                  <a:cxn ang="0">
                    <a:pos x="T8" y="T9"/>
                  </a:cxn>
                </a:cxnLst>
                <a:rect b="b" l="0" r="r" t="0"/>
                <a:pathLst>
                  <a:path h="3" w="2">
                    <a:moveTo>
                      <a:pt x="0" y="0"/>
                    </a:moveTo>
                    <a:cubicBezTo>
                      <a:pt x="0" y="1"/>
                      <a:pt x="0" y="1"/>
                      <a:pt x="0" y="2"/>
                    </a:cubicBezTo>
                    <a:cubicBezTo>
                      <a:pt x="1" y="3"/>
                      <a:pt x="1" y="3"/>
                      <a:pt x="1" y="3"/>
                    </a:cubicBezTo>
                    <a:cubicBezTo>
                      <a:pt x="2" y="3"/>
                      <a:pt x="2" y="2"/>
                      <a:pt x="2" y="2"/>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2" name="Freeform 1016">
                <a:extLst>
                  <a:ext uri="{FF2B5EF4-FFF2-40B4-BE49-F238E27FC236}">
                    <a16:creationId xmlns:a16="http://schemas.microsoft.com/office/drawing/2014/main" id="{5508E1FD-708F-4C05-B169-AC7CCEBC4D32}"/>
                  </a:ext>
                </a:extLst>
              </p:cNvPr>
              <p:cNvSpPr/>
              <p:nvPr/>
            </p:nvSpPr>
            <p:spPr bwMode="auto">
              <a:xfrm>
                <a:off x="4086" y="1759"/>
                <a:ext cx="8" cy="8"/>
              </a:xfrm>
              <a:custGeom>
                <a:gdLst>
                  <a:gd fmla="*/ 1 w 2" name="T0"/>
                  <a:gd fmla="*/ 0 h 2" name="T1"/>
                  <a:gd fmla="*/ 0 w 2" name="T2"/>
                  <a:gd fmla="*/ 1 h 2" name="T3"/>
                  <a:gd fmla="*/ 2 w 2" name="T4"/>
                  <a:gd fmla="*/ 2 h 2" name="T5"/>
                  <a:gd fmla="*/ 2 w 2" name="T6"/>
                  <a:gd fmla="*/ 1 h 2" name="T7"/>
                  <a:gd fmla="*/ 1 w 2" name="T8"/>
                  <a:gd fmla="*/ 0 h 2" name="T9"/>
                </a:gdLst>
                <a:cxnLst>
                  <a:cxn ang="0">
                    <a:pos x="T0" y="T1"/>
                  </a:cxn>
                  <a:cxn ang="0">
                    <a:pos x="T2" y="T3"/>
                  </a:cxn>
                  <a:cxn ang="0">
                    <a:pos x="T4" y="T5"/>
                  </a:cxn>
                  <a:cxn ang="0">
                    <a:pos x="T6" y="T7"/>
                  </a:cxn>
                  <a:cxn ang="0">
                    <a:pos x="T8" y="T9"/>
                  </a:cxn>
                </a:cxnLst>
                <a:rect b="b" l="0" r="r" t="0"/>
                <a:pathLst>
                  <a:path h="2" w="2">
                    <a:moveTo>
                      <a:pt x="1" y="0"/>
                    </a:moveTo>
                    <a:cubicBezTo>
                      <a:pt x="0" y="0"/>
                      <a:pt x="0" y="1"/>
                      <a:pt x="0" y="1"/>
                    </a:cubicBezTo>
                    <a:cubicBezTo>
                      <a:pt x="2" y="2"/>
                      <a:pt x="2" y="2"/>
                      <a:pt x="2" y="2"/>
                    </a:cubicBezTo>
                    <a:cubicBezTo>
                      <a:pt x="2" y="2"/>
                      <a:pt x="2" y="1"/>
                      <a:pt x="2" y="1"/>
                    </a:cubicBezTo>
                    <a:lnTo>
                      <a:pt x="1"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3" name="Freeform 1017">
                <a:extLst>
                  <a:ext uri="{FF2B5EF4-FFF2-40B4-BE49-F238E27FC236}">
                    <a16:creationId xmlns:a16="http://schemas.microsoft.com/office/drawing/2014/main" id="{D7B0CBA7-E84B-4866-9335-618F3FA4596A}"/>
                  </a:ext>
                </a:extLst>
              </p:cNvPr>
              <p:cNvSpPr/>
              <p:nvPr/>
            </p:nvSpPr>
            <p:spPr bwMode="auto">
              <a:xfrm>
                <a:off x="4086" y="1763"/>
                <a:ext cx="8" cy="8"/>
              </a:xfrm>
              <a:custGeom>
                <a:gdLst>
                  <a:gd fmla="*/ 0 w 2" name="T0"/>
                  <a:gd fmla="*/ 0 h 2" name="T1"/>
                  <a:gd fmla="*/ 0 w 2" name="T2"/>
                  <a:gd fmla="*/ 1 h 2" name="T3"/>
                  <a:gd fmla="*/ 2 w 2" name="T4"/>
                  <a:gd fmla="*/ 2 h 2" name="T5"/>
                  <a:gd fmla="*/ 2 w 2" name="T6"/>
                  <a:gd fmla="*/ 1 h 2" name="T7"/>
                  <a:gd fmla="*/ 0 w 2" name="T8"/>
                  <a:gd fmla="*/ 0 h 2" name="T9"/>
                </a:gdLst>
                <a:cxnLst>
                  <a:cxn ang="0">
                    <a:pos x="T0" y="T1"/>
                  </a:cxn>
                  <a:cxn ang="0">
                    <a:pos x="T2" y="T3"/>
                  </a:cxn>
                  <a:cxn ang="0">
                    <a:pos x="T4" y="T5"/>
                  </a:cxn>
                  <a:cxn ang="0">
                    <a:pos x="T6" y="T7"/>
                  </a:cxn>
                  <a:cxn ang="0">
                    <a:pos x="T8" y="T9"/>
                  </a:cxn>
                </a:cxnLst>
                <a:rect b="b" l="0" r="r" t="0"/>
                <a:pathLst>
                  <a:path h="2" w="2">
                    <a:moveTo>
                      <a:pt x="0" y="0"/>
                    </a:moveTo>
                    <a:cubicBezTo>
                      <a:pt x="0" y="0"/>
                      <a:pt x="0" y="1"/>
                      <a:pt x="0" y="1"/>
                    </a:cubicBezTo>
                    <a:cubicBezTo>
                      <a:pt x="2" y="2"/>
                      <a:pt x="2" y="2"/>
                      <a:pt x="2" y="2"/>
                    </a:cubicBezTo>
                    <a:cubicBezTo>
                      <a:pt x="2" y="2"/>
                      <a:pt x="2" y="2"/>
                      <a:pt x="2" y="1"/>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4" name="Freeform 1018">
                <a:extLst>
                  <a:ext uri="{FF2B5EF4-FFF2-40B4-BE49-F238E27FC236}">
                    <a16:creationId xmlns:a16="http://schemas.microsoft.com/office/drawing/2014/main" id="{2BEC2900-4EB5-4F27-B2F4-E323932C713B}"/>
                  </a:ext>
                </a:extLst>
              </p:cNvPr>
              <p:cNvSpPr/>
              <p:nvPr/>
            </p:nvSpPr>
            <p:spPr bwMode="auto">
              <a:xfrm>
                <a:off x="4086" y="1767"/>
                <a:ext cx="8" cy="11"/>
              </a:xfrm>
              <a:custGeom>
                <a:gdLst>
                  <a:gd fmla="*/ 0 w 2" name="T0"/>
                  <a:gd fmla="*/ 0 h 3" name="T1"/>
                  <a:gd fmla="*/ 0 w 2" name="T2"/>
                  <a:gd fmla="*/ 1 h 3" name="T3"/>
                  <a:gd fmla="*/ 1 w 2" name="T4"/>
                  <a:gd fmla="*/ 3 h 3" name="T5"/>
                  <a:gd fmla="*/ 2 w 2" name="T6"/>
                  <a:gd fmla="*/ 1 h 3" name="T7"/>
                  <a:gd fmla="*/ 0 w 2" name="T8"/>
                  <a:gd fmla="*/ 0 h 3" name="T9"/>
                </a:gdLst>
                <a:cxnLst>
                  <a:cxn ang="0">
                    <a:pos x="T0" y="T1"/>
                  </a:cxn>
                  <a:cxn ang="0">
                    <a:pos x="T2" y="T3"/>
                  </a:cxn>
                  <a:cxn ang="0">
                    <a:pos x="T4" y="T5"/>
                  </a:cxn>
                  <a:cxn ang="0">
                    <a:pos x="T6" y="T7"/>
                  </a:cxn>
                  <a:cxn ang="0">
                    <a:pos x="T8" y="T9"/>
                  </a:cxn>
                </a:cxnLst>
                <a:rect b="b" l="0" r="r" t="0"/>
                <a:pathLst>
                  <a:path h="3" w="2">
                    <a:moveTo>
                      <a:pt x="0" y="0"/>
                    </a:moveTo>
                    <a:cubicBezTo>
                      <a:pt x="0" y="1"/>
                      <a:pt x="0" y="1"/>
                      <a:pt x="0" y="1"/>
                    </a:cubicBezTo>
                    <a:cubicBezTo>
                      <a:pt x="1" y="3"/>
                      <a:pt x="1" y="3"/>
                      <a:pt x="1" y="3"/>
                    </a:cubicBezTo>
                    <a:cubicBezTo>
                      <a:pt x="2" y="2"/>
                      <a:pt x="2" y="2"/>
                      <a:pt x="2" y="1"/>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5" name="Freeform 1019">
                <a:extLst>
                  <a:ext uri="{FF2B5EF4-FFF2-40B4-BE49-F238E27FC236}">
                    <a16:creationId xmlns:a16="http://schemas.microsoft.com/office/drawing/2014/main" id="{93BD3E08-AC83-4B47-A478-D9AEE8E360AD}"/>
                  </a:ext>
                </a:extLst>
              </p:cNvPr>
              <p:cNvSpPr/>
              <p:nvPr/>
            </p:nvSpPr>
            <p:spPr bwMode="auto">
              <a:xfrm>
                <a:off x="4082" y="1771"/>
                <a:ext cx="8" cy="11"/>
              </a:xfrm>
              <a:custGeom>
                <a:gdLst>
                  <a:gd fmla="*/ 1 w 2" name="T0"/>
                  <a:gd fmla="*/ 0 h 3" name="T1"/>
                  <a:gd fmla="*/ 0 w 2" name="T2"/>
                  <a:gd fmla="*/ 1 h 3" name="T3"/>
                  <a:gd fmla="*/ 2 w 2" name="T4"/>
                  <a:gd fmla="*/ 3 h 3" name="T5"/>
                  <a:gd fmla="*/ 2 w 2" name="T6"/>
                  <a:gd fmla="*/ 2 h 3" name="T7"/>
                  <a:gd fmla="*/ 1 w 2" name="T8"/>
                  <a:gd fmla="*/ 0 h 3" name="T9"/>
                </a:gdLst>
                <a:cxnLst>
                  <a:cxn ang="0">
                    <a:pos x="T0" y="T1"/>
                  </a:cxn>
                  <a:cxn ang="0">
                    <a:pos x="T2" y="T3"/>
                  </a:cxn>
                  <a:cxn ang="0">
                    <a:pos x="T4" y="T5"/>
                  </a:cxn>
                  <a:cxn ang="0">
                    <a:pos x="T6" y="T7"/>
                  </a:cxn>
                  <a:cxn ang="0">
                    <a:pos x="T8" y="T9"/>
                  </a:cxn>
                </a:cxnLst>
                <a:rect b="b" l="0" r="r" t="0"/>
                <a:pathLst>
                  <a:path h="3" w="2">
                    <a:moveTo>
                      <a:pt x="1" y="0"/>
                    </a:moveTo>
                    <a:cubicBezTo>
                      <a:pt x="1" y="1"/>
                      <a:pt x="1" y="1"/>
                      <a:pt x="0" y="1"/>
                    </a:cubicBezTo>
                    <a:cubicBezTo>
                      <a:pt x="2" y="3"/>
                      <a:pt x="2" y="3"/>
                      <a:pt x="2" y="3"/>
                    </a:cubicBezTo>
                    <a:cubicBezTo>
                      <a:pt x="2" y="2"/>
                      <a:pt x="2" y="2"/>
                      <a:pt x="2" y="2"/>
                    </a:cubicBezTo>
                    <a:lnTo>
                      <a:pt x="1"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6" name="Freeform 1020">
                <a:extLst>
                  <a:ext uri="{FF2B5EF4-FFF2-40B4-BE49-F238E27FC236}">
                    <a16:creationId xmlns:a16="http://schemas.microsoft.com/office/drawing/2014/main" id="{4ABFD50C-A5C6-43A4-B7A5-1FA1C104C79B}"/>
                  </a:ext>
                </a:extLst>
              </p:cNvPr>
              <p:cNvSpPr/>
              <p:nvPr/>
            </p:nvSpPr>
            <p:spPr bwMode="auto">
              <a:xfrm>
                <a:off x="4082" y="1775"/>
                <a:ext cx="8" cy="11"/>
              </a:xfrm>
              <a:custGeom>
                <a:gdLst>
                  <a:gd fmla="*/ 0 w 2" name="T0"/>
                  <a:gd fmla="*/ 0 h 3" name="T1"/>
                  <a:gd fmla="*/ 0 w 2" name="T2"/>
                  <a:gd fmla="*/ 2 h 3" name="T3"/>
                  <a:gd fmla="*/ 2 w 2" name="T4"/>
                  <a:gd fmla="*/ 3 h 3" name="T5"/>
                  <a:gd fmla="*/ 2 w 2" name="T6"/>
                  <a:gd fmla="*/ 2 h 3" name="T7"/>
                  <a:gd fmla="*/ 0 w 2" name="T8"/>
                  <a:gd fmla="*/ 0 h 3" name="T9"/>
                </a:gdLst>
                <a:cxnLst>
                  <a:cxn ang="0">
                    <a:pos x="T0" y="T1"/>
                  </a:cxn>
                  <a:cxn ang="0">
                    <a:pos x="T2" y="T3"/>
                  </a:cxn>
                  <a:cxn ang="0">
                    <a:pos x="T4" y="T5"/>
                  </a:cxn>
                  <a:cxn ang="0">
                    <a:pos x="T6" y="T7"/>
                  </a:cxn>
                  <a:cxn ang="0">
                    <a:pos x="T8" y="T9"/>
                  </a:cxn>
                </a:cxnLst>
                <a:rect b="b" l="0" r="r" t="0"/>
                <a:pathLst>
                  <a:path h="3" w="2">
                    <a:moveTo>
                      <a:pt x="0" y="0"/>
                    </a:moveTo>
                    <a:cubicBezTo>
                      <a:pt x="0" y="1"/>
                      <a:pt x="0" y="1"/>
                      <a:pt x="0" y="2"/>
                    </a:cubicBezTo>
                    <a:cubicBezTo>
                      <a:pt x="2" y="3"/>
                      <a:pt x="2" y="3"/>
                      <a:pt x="2" y="3"/>
                    </a:cubicBezTo>
                    <a:cubicBezTo>
                      <a:pt x="2" y="2"/>
                      <a:pt x="2" y="2"/>
                      <a:pt x="2" y="2"/>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7" name="Freeform 1021">
                <a:extLst>
                  <a:ext uri="{FF2B5EF4-FFF2-40B4-BE49-F238E27FC236}">
                    <a16:creationId xmlns:a16="http://schemas.microsoft.com/office/drawing/2014/main" id="{7680D52D-C529-4D6C-9213-43346DBAA8A9}"/>
                  </a:ext>
                </a:extLst>
              </p:cNvPr>
              <p:cNvSpPr/>
              <p:nvPr/>
            </p:nvSpPr>
            <p:spPr bwMode="auto">
              <a:xfrm>
                <a:off x="4082" y="1782"/>
                <a:ext cx="8" cy="8"/>
              </a:xfrm>
              <a:custGeom>
                <a:gdLst>
                  <a:gd fmla="*/ 0 w 2" name="T0"/>
                  <a:gd fmla="*/ 0 h 2" name="T1"/>
                  <a:gd fmla="*/ 0 w 2" name="T2"/>
                  <a:gd fmla="*/ 1 h 2" name="T3"/>
                  <a:gd fmla="*/ 2 w 2" name="T4"/>
                  <a:gd fmla="*/ 2 h 2" name="T5"/>
                  <a:gd fmla="*/ 2 w 2" name="T6"/>
                  <a:gd fmla="*/ 1 h 2" name="T7"/>
                  <a:gd fmla="*/ 0 w 2" name="T8"/>
                  <a:gd fmla="*/ 0 h 2" name="T9"/>
                </a:gdLst>
                <a:cxnLst>
                  <a:cxn ang="0">
                    <a:pos x="T0" y="T1"/>
                  </a:cxn>
                  <a:cxn ang="0">
                    <a:pos x="T2" y="T3"/>
                  </a:cxn>
                  <a:cxn ang="0">
                    <a:pos x="T4" y="T5"/>
                  </a:cxn>
                  <a:cxn ang="0">
                    <a:pos x="T6" y="T7"/>
                  </a:cxn>
                  <a:cxn ang="0">
                    <a:pos x="T8" y="T9"/>
                  </a:cxn>
                </a:cxnLst>
                <a:rect b="b" l="0" r="r" t="0"/>
                <a:pathLst>
                  <a:path h="2" w="2">
                    <a:moveTo>
                      <a:pt x="0" y="0"/>
                    </a:moveTo>
                    <a:cubicBezTo>
                      <a:pt x="0" y="0"/>
                      <a:pt x="0" y="0"/>
                      <a:pt x="0" y="1"/>
                    </a:cubicBezTo>
                    <a:cubicBezTo>
                      <a:pt x="2" y="2"/>
                      <a:pt x="2" y="2"/>
                      <a:pt x="2" y="2"/>
                    </a:cubicBezTo>
                    <a:cubicBezTo>
                      <a:pt x="2" y="1"/>
                      <a:pt x="2" y="1"/>
                      <a:pt x="2" y="1"/>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8" name="Freeform 1022">
                <a:extLst>
                  <a:ext uri="{FF2B5EF4-FFF2-40B4-BE49-F238E27FC236}">
                    <a16:creationId xmlns:a16="http://schemas.microsoft.com/office/drawing/2014/main" id="{6FD1A47A-E339-46CA-927E-011D7E9705E8}"/>
                  </a:ext>
                </a:extLst>
              </p:cNvPr>
              <p:cNvSpPr/>
              <p:nvPr/>
            </p:nvSpPr>
            <p:spPr bwMode="auto">
              <a:xfrm>
                <a:off x="4082" y="1786"/>
                <a:ext cx="8" cy="7"/>
              </a:xfrm>
              <a:custGeom>
                <a:gdLst>
                  <a:gd fmla="*/ 0 w 2" name="T0"/>
                  <a:gd fmla="*/ 0 h 2" name="T1"/>
                  <a:gd fmla="*/ 0 w 2" name="T2"/>
                  <a:gd fmla="*/ 1 h 2" name="T3"/>
                  <a:gd fmla="*/ 2 w 2" name="T4"/>
                  <a:gd fmla="*/ 2 h 2" name="T5"/>
                  <a:gd fmla="*/ 2 w 2" name="T6"/>
                  <a:gd fmla="*/ 1 h 2" name="T7"/>
                  <a:gd fmla="*/ 0 w 2" name="T8"/>
                  <a:gd fmla="*/ 0 h 2" name="T9"/>
                </a:gdLst>
                <a:cxnLst>
                  <a:cxn ang="0">
                    <a:pos x="T0" y="T1"/>
                  </a:cxn>
                  <a:cxn ang="0">
                    <a:pos x="T2" y="T3"/>
                  </a:cxn>
                  <a:cxn ang="0">
                    <a:pos x="T4" y="T5"/>
                  </a:cxn>
                  <a:cxn ang="0">
                    <a:pos x="T6" y="T7"/>
                  </a:cxn>
                  <a:cxn ang="0">
                    <a:pos x="T8" y="T9"/>
                  </a:cxn>
                </a:cxnLst>
                <a:rect b="b" l="0" r="r" t="0"/>
                <a:pathLst>
                  <a:path h="2" w="2">
                    <a:moveTo>
                      <a:pt x="0" y="0"/>
                    </a:moveTo>
                    <a:cubicBezTo>
                      <a:pt x="0" y="0"/>
                      <a:pt x="0" y="0"/>
                      <a:pt x="0" y="1"/>
                    </a:cubicBezTo>
                    <a:cubicBezTo>
                      <a:pt x="2" y="2"/>
                      <a:pt x="2" y="2"/>
                      <a:pt x="2" y="2"/>
                    </a:cubicBezTo>
                    <a:cubicBezTo>
                      <a:pt x="2" y="2"/>
                      <a:pt x="2" y="1"/>
                      <a:pt x="2" y="1"/>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9" name="Freeform 1023">
                <a:extLst>
                  <a:ext uri="{FF2B5EF4-FFF2-40B4-BE49-F238E27FC236}">
                    <a16:creationId xmlns:a16="http://schemas.microsoft.com/office/drawing/2014/main" id="{FD317DF6-DCD1-44DC-92C8-0C87AB22B702}"/>
                  </a:ext>
                </a:extLst>
              </p:cNvPr>
              <p:cNvSpPr/>
              <p:nvPr/>
            </p:nvSpPr>
            <p:spPr bwMode="auto">
              <a:xfrm>
                <a:off x="4082" y="1790"/>
                <a:ext cx="8" cy="7"/>
              </a:xfrm>
              <a:custGeom>
                <a:gdLst>
                  <a:gd fmla="*/ 0 w 2" name="T0"/>
                  <a:gd fmla="*/ 0 h 2" name="T1"/>
                  <a:gd fmla="*/ 0 w 2" name="T2"/>
                  <a:gd fmla="*/ 1 h 2" name="T3"/>
                  <a:gd fmla="*/ 2 w 2" name="T4"/>
                  <a:gd fmla="*/ 2 h 2" name="T5"/>
                  <a:gd fmla="*/ 2 w 2" name="T6"/>
                  <a:gd fmla="*/ 1 h 2" name="T7"/>
                  <a:gd fmla="*/ 0 w 2" name="T8"/>
                  <a:gd fmla="*/ 0 h 2" name="T9"/>
                </a:gdLst>
                <a:cxnLst>
                  <a:cxn ang="0">
                    <a:pos x="T0" y="T1"/>
                  </a:cxn>
                  <a:cxn ang="0">
                    <a:pos x="T2" y="T3"/>
                  </a:cxn>
                  <a:cxn ang="0">
                    <a:pos x="T4" y="T5"/>
                  </a:cxn>
                  <a:cxn ang="0">
                    <a:pos x="T6" y="T7"/>
                  </a:cxn>
                  <a:cxn ang="0">
                    <a:pos x="T8" y="T9"/>
                  </a:cxn>
                </a:cxnLst>
                <a:rect b="b" l="0" r="r" t="0"/>
                <a:pathLst>
                  <a:path h="2" w="2">
                    <a:moveTo>
                      <a:pt x="0" y="0"/>
                    </a:moveTo>
                    <a:cubicBezTo>
                      <a:pt x="0" y="0"/>
                      <a:pt x="0" y="0"/>
                      <a:pt x="0" y="1"/>
                    </a:cubicBezTo>
                    <a:cubicBezTo>
                      <a:pt x="2" y="2"/>
                      <a:pt x="2" y="2"/>
                      <a:pt x="2" y="2"/>
                    </a:cubicBezTo>
                    <a:cubicBezTo>
                      <a:pt x="2" y="2"/>
                      <a:pt x="2" y="1"/>
                      <a:pt x="2" y="1"/>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0" name="Freeform 1024">
                <a:extLst>
                  <a:ext uri="{FF2B5EF4-FFF2-40B4-BE49-F238E27FC236}">
                    <a16:creationId xmlns:a16="http://schemas.microsoft.com/office/drawing/2014/main" id="{BB4B8CCC-E291-4BFB-B550-E7ECE5F86D9D}"/>
                  </a:ext>
                </a:extLst>
              </p:cNvPr>
              <p:cNvSpPr/>
              <p:nvPr/>
            </p:nvSpPr>
            <p:spPr bwMode="auto">
              <a:xfrm>
                <a:off x="4082" y="1793"/>
                <a:ext cx="8" cy="8"/>
              </a:xfrm>
              <a:custGeom>
                <a:gdLst>
                  <a:gd fmla="*/ 0 w 2" name="T0"/>
                  <a:gd fmla="*/ 0 h 2" name="T1"/>
                  <a:gd fmla="*/ 0 w 2" name="T2"/>
                  <a:gd fmla="*/ 1 h 2" name="T3"/>
                  <a:gd fmla="*/ 2 w 2" name="T4"/>
                  <a:gd fmla="*/ 2 h 2" name="T5"/>
                  <a:gd fmla="*/ 2 w 2" name="T6"/>
                  <a:gd fmla="*/ 1 h 2" name="T7"/>
                  <a:gd fmla="*/ 0 w 2" name="T8"/>
                  <a:gd fmla="*/ 0 h 2" name="T9"/>
                </a:gdLst>
                <a:cxnLst>
                  <a:cxn ang="0">
                    <a:pos x="T0" y="T1"/>
                  </a:cxn>
                  <a:cxn ang="0">
                    <a:pos x="T2" y="T3"/>
                  </a:cxn>
                  <a:cxn ang="0">
                    <a:pos x="T4" y="T5"/>
                  </a:cxn>
                  <a:cxn ang="0">
                    <a:pos x="T6" y="T7"/>
                  </a:cxn>
                  <a:cxn ang="0">
                    <a:pos x="T8" y="T9"/>
                  </a:cxn>
                </a:cxnLst>
                <a:rect b="b" l="0" r="r" t="0"/>
                <a:pathLst>
                  <a:path h="2" w="2">
                    <a:moveTo>
                      <a:pt x="0" y="0"/>
                    </a:moveTo>
                    <a:cubicBezTo>
                      <a:pt x="0" y="0"/>
                      <a:pt x="0" y="0"/>
                      <a:pt x="0" y="1"/>
                    </a:cubicBezTo>
                    <a:cubicBezTo>
                      <a:pt x="2" y="2"/>
                      <a:pt x="2" y="2"/>
                      <a:pt x="2" y="2"/>
                    </a:cubicBezTo>
                    <a:cubicBezTo>
                      <a:pt x="2" y="2"/>
                      <a:pt x="2" y="1"/>
                      <a:pt x="2" y="1"/>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1" name="Freeform 1025">
                <a:extLst>
                  <a:ext uri="{FF2B5EF4-FFF2-40B4-BE49-F238E27FC236}">
                    <a16:creationId xmlns:a16="http://schemas.microsoft.com/office/drawing/2014/main" id="{B21A050C-FAC1-4782-9FF6-C5CDB2B3A8BD}"/>
                  </a:ext>
                </a:extLst>
              </p:cNvPr>
              <p:cNvSpPr/>
              <p:nvPr/>
            </p:nvSpPr>
            <p:spPr bwMode="auto">
              <a:xfrm>
                <a:off x="4082" y="1797"/>
                <a:ext cx="8" cy="8"/>
              </a:xfrm>
              <a:custGeom>
                <a:gdLst>
                  <a:gd fmla="*/ 0 w 2" name="T0"/>
                  <a:gd fmla="*/ 0 h 2" name="T1"/>
                  <a:gd fmla="*/ 0 w 2" name="T2"/>
                  <a:gd fmla="*/ 0 h 2" name="T3"/>
                  <a:gd fmla="*/ 0 w 2" name="T4"/>
                  <a:gd fmla="*/ 1 h 2" name="T5"/>
                  <a:gd fmla="*/ 2 w 2" name="T6"/>
                  <a:gd fmla="*/ 2 h 2" name="T7"/>
                  <a:gd fmla="*/ 2 w 2" name="T8"/>
                  <a:gd fmla="*/ 2 h 2" name="T9"/>
                  <a:gd fmla="*/ 2 w 2" name="T10"/>
                  <a:gd fmla="*/ 1 h 2" name="T11"/>
                  <a:gd fmla="*/ 0 w 2" name="T12"/>
                  <a:gd fmla="*/ 0 h 2" name="T13"/>
                </a:gdLst>
                <a:cxnLst>
                  <a:cxn ang="0">
                    <a:pos x="T0" y="T1"/>
                  </a:cxn>
                  <a:cxn ang="0">
                    <a:pos x="T2" y="T3"/>
                  </a:cxn>
                  <a:cxn ang="0">
                    <a:pos x="T4" y="T5"/>
                  </a:cxn>
                  <a:cxn ang="0">
                    <a:pos x="T6" y="T7"/>
                  </a:cxn>
                  <a:cxn ang="0">
                    <a:pos x="T8" y="T9"/>
                  </a:cxn>
                  <a:cxn ang="0">
                    <a:pos x="T10" y="T11"/>
                  </a:cxn>
                  <a:cxn ang="0">
                    <a:pos x="T12" y="T13"/>
                  </a:cxn>
                </a:cxnLst>
                <a:rect b="b" l="0" r="r" t="0"/>
                <a:pathLst>
                  <a:path h="2" w="2">
                    <a:moveTo>
                      <a:pt x="0" y="0"/>
                    </a:moveTo>
                    <a:cubicBezTo>
                      <a:pt x="0" y="0"/>
                      <a:pt x="0" y="0"/>
                      <a:pt x="0" y="0"/>
                    </a:cubicBezTo>
                    <a:cubicBezTo>
                      <a:pt x="0" y="0"/>
                      <a:pt x="0" y="1"/>
                      <a:pt x="0" y="1"/>
                    </a:cubicBezTo>
                    <a:cubicBezTo>
                      <a:pt x="2" y="2"/>
                      <a:pt x="2" y="2"/>
                      <a:pt x="2" y="2"/>
                    </a:cubicBezTo>
                    <a:cubicBezTo>
                      <a:pt x="2" y="2"/>
                      <a:pt x="2" y="2"/>
                      <a:pt x="2" y="2"/>
                    </a:cubicBezTo>
                    <a:cubicBezTo>
                      <a:pt x="2" y="1"/>
                      <a:pt x="2" y="1"/>
                      <a:pt x="2" y="1"/>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2" name="Freeform 1026">
                <a:extLst>
                  <a:ext uri="{FF2B5EF4-FFF2-40B4-BE49-F238E27FC236}">
                    <a16:creationId xmlns:a16="http://schemas.microsoft.com/office/drawing/2014/main" id="{E8D6292F-BBE4-446A-8E13-BD04A8657DF8}"/>
                  </a:ext>
                </a:extLst>
              </p:cNvPr>
              <p:cNvSpPr/>
              <p:nvPr/>
            </p:nvSpPr>
            <p:spPr bwMode="auto">
              <a:xfrm>
                <a:off x="4082" y="1801"/>
                <a:ext cx="8" cy="7"/>
              </a:xfrm>
              <a:custGeom>
                <a:gdLst>
                  <a:gd fmla="*/ 0 w 2" name="T0"/>
                  <a:gd fmla="*/ 0 h 2" name="T1"/>
                  <a:gd fmla="*/ 0 w 2" name="T2"/>
                  <a:gd fmla="*/ 1 h 2" name="T3"/>
                  <a:gd fmla="*/ 2 w 2" name="T4"/>
                  <a:gd fmla="*/ 2 h 2" name="T5"/>
                  <a:gd fmla="*/ 2 w 2" name="T6"/>
                  <a:gd fmla="*/ 1 h 2" name="T7"/>
                  <a:gd fmla="*/ 0 w 2" name="T8"/>
                  <a:gd fmla="*/ 0 h 2" name="T9"/>
                </a:gdLst>
                <a:cxnLst>
                  <a:cxn ang="0">
                    <a:pos x="T0" y="T1"/>
                  </a:cxn>
                  <a:cxn ang="0">
                    <a:pos x="T2" y="T3"/>
                  </a:cxn>
                  <a:cxn ang="0">
                    <a:pos x="T4" y="T5"/>
                  </a:cxn>
                  <a:cxn ang="0">
                    <a:pos x="T6" y="T7"/>
                  </a:cxn>
                  <a:cxn ang="0">
                    <a:pos x="T8" y="T9"/>
                  </a:cxn>
                </a:cxnLst>
                <a:rect b="b" l="0" r="r" t="0"/>
                <a:pathLst>
                  <a:path h="2" w="2">
                    <a:moveTo>
                      <a:pt x="0" y="0"/>
                    </a:moveTo>
                    <a:cubicBezTo>
                      <a:pt x="0" y="0"/>
                      <a:pt x="0" y="1"/>
                      <a:pt x="0" y="1"/>
                    </a:cubicBezTo>
                    <a:cubicBezTo>
                      <a:pt x="2" y="2"/>
                      <a:pt x="2" y="2"/>
                      <a:pt x="2" y="2"/>
                    </a:cubicBezTo>
                    <a:cubicBezTo>
                      <a:pt x="2" y="2"/>
                      <a:pt x="2" y="1"/>
                      <a:pt x="2" y="1"/>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3" name="Freeform 1027">
                <a:extLst>
                  <a:ext uri="{FF2B5EF4-FFF2-40B4-BE49-F238E27FC236}">
                    <a16:creationId xmlns:a16="http://schemas.microsoft.com/office/drawing/2014/main" id="{3893286C-2982-42CF-8154-869CE153A384}"/>
                  </a:ext>
                </a:extLst>
              </p:cNvPr>
              <p:cNvSpPr/>
              <p:nvPr/>
            </p:nvSpPr>
            <p:spPr bwMode="auto">
              <a:xfrm>
                <a:off x="4082" y="1805"/>
                <a:ext cx="8" cy="7"/>
              </a:xfrm>
              <a:custGeom>
                <a:gdLst>
                  <a:gd fmla="*/ 0 w 2" name="T0"/>
                  <a:gd fmla="*/ 0 h 2" name="T1"/>
                  <a:gd fmla="*/ 0 w 2" name="T2"/>
                  <a:gd fmla="*/ 1 h 2" name="T3"/>
                  <a:gd fmla="*/ 2 w 2" name="T4"/>
                  <a:gd fmla="*/ 2 h 2" name="T5"/>
                  <a:gd fmla="*/ 2 w 2" name="T6"/>
                  <a:gd fmla="*/ 1 h 2" name="T7"/>
                  <a:gd fmla="*/ 0 w 2" name="T8"/>
                  <a:gd fmla="*/ 0 h 2" name="T9"/>
                </a:gdLst>
                <a:cxnLst>
                  <a:cxn ang="0">
                    <a:pos x="T0" y="T1"/>
                  </a:cxn>
                  <a:cxn ang="0">
                    <a:pos x="T2" y="T3"/>
                  </a:cxn>
                  <a:cxn ang="0">
                    <a:pos x="T4" y="T5"/>
                  </a:cxn>
                  <a:cxn ang="0">
                    <a:pos x="T6" y="T7"/>
                  </a:cxn>
                  <a:cxn ang="0">
                    <a:pos x="T8" y="T9"/>
                  </a:cxn>
                </a:cxnLst>
                <a:rect b="b" l="0" r="r" t="0"/>
                <a:pathLst>
                  <a:path h="2" w="2">
                    <a:moveTo>
                      <a:pt x="0" y="0"/>
                    </a:moveTo>
                    <a:cubicBezTo>
                      <a:pt x="0" y="0"/>
                      <a:pt x="0" y="1"/>
                      <a:pt x="0" y="1"/>
                    </a:cubicBezTo>
                    <a:cubicBezTo>
                      <a:pt x="2" y="2"/>
                      <a:pt x="2" y="2"/>
                      <a:pt x="2" y="2"/>
                    </a:cubicBezTo>
                    <a:cubicBezTo>
                      <a:pt x="2" y="2"/>
                      <a:pt x="2" y="1"/>
                      <a:pt x="2" y="1"/>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4" name="Freeform 1028">
                <a:extLst>
                  <a:ext uri="{FF2B5EF4-FFF2-40B4-BE49-F238E27FC236}">
                    <a16:creationId xmlns:a16="http://schemas.microsoft.com/office/drawing/2014/main" id="{752C8CD0-AE7F-4ABC-97AF-6A987266637D}"/>
                  </a:ext>
                </a:extLst>
              </p:cNvPr>
              <p:cNvSpPr/>
              <p:nvPr/>
            </p:nvSpPr>
            <p:spPr bwMode="auto">
              <a:xfrm>
                <a:off x="4082" y="1808"/>
                <a:ext cx="8" cy="8"/>
              </a:xfrm>
              <a:custGeom>
                <a:gdLst>
                  <a:gd fmla="*/ 0 w 2" name="T0"/>
                  <a:gd fmla="*/ 0 h 2" name="T1"/>
                  <a:gd fmla="*/ 0 w 2" name="T2"/>
                  <a:gd fmla="*/ 1 h 2" name="T3"/>
                  <a:gd fmla="*/ 2 w 2" name="T4"/>
                  <a:gd fmla="*/ 2 h 2" name="T5"/>
                  <a:gd fmla="*/ 2 w 2" name="T6"/>
                  <a:gd fmla="*/ 1 h 2" name="T7"/>
                  <a:gd fmla="*/ 0 w 2" name="T8"/>
                  <a:gd fmla="*/ 0 h 2" name="T9"/>
                </a:gdLst>
                <a:cxnLst>
                  <a:cxn ang="0">
                    <a:pos x="T0" y="T1"/>
                  </a:cxn>
                  <a:cxn ang="0">
                    <a:pos x="T2" y="T3"/>
                  </a:cxn>
                  <a:cxn ang="0">
                    <a:pos x="T4" y="T5"/>
                  </a:cxn>
                  <a:cxn ang="0">
                    <a:pos x="T6" y="T7"/>
                  </a:cxn>
                  <a:cxn ang="0">
                    <a:pos x="T8" y="T9"/>
                  </a:cxn>
                </a:cxnLst>
                <a:rect b="b" l="0" r="r" t="0"/>
                <a:pathLst>
                  <a:path h="2" w="2">
                    <a:moveTo>
                      <a:pt x="0" y="0"/>
                    </a:moveTo>
                    <a:cubicBezTo>
                      <a:pt x="0" y="0"/>
                      <a:pt x="0" y="1"/>
                      <a:pt x="0" y="1"/>
                    </a:cubicBezTo>
                    <a:cubicBezTo>
                      <a:pt x="2" y="2"/>
                      <a:pt x="2" y="2"/>
                      <a:pt x="2" y="2"/>
                    </a:cubicBezTo>
                    <a:cubicBezTo>
                      <a:pt x="2" y="2"/>
                      <a:pt x="2" y="2"/>
                      <a:pt x="2" y="1"/>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5" name="Freeform 1029">
                <a:extLst>
                  <a:ext uri="{FF2B5EF4-FFF2-40B4-BE49-F238E27FC236}">
                    <a16:creationId xmlns:a16="http://schemas.microsoft.com/office/drawing/2014/main" id="{0FE82696-233B-43EA-812C-18FAC6AF93EA}"/>
                  </a:ext>
                </a:extLst>
              </p:cNvPr>
              <p:cNvSpPr/>
              <p:nvPr/>
            </p:nvSpPr>
            <p:spPr bwMode="auto">
              <a:xfrm>
                <a:off x="4082" y="1812"/>
                <a:ext cx="12" cy="8"/>
              </a:xfrm>
              <a:custGeom>
                <a:gdLst>
                  <a:gd fmla="*/ 0 w 3" name="T0"/>
                  <a:gd fmla="*/ 0 h 2" name="T1"/>
                  <a:gd fmla="*/ 1 w 3" name="T2"/>
                  <a:gd fmla="*/ 1 h 2" name="T3"/>
                  <a:gd fmla="*/ 3 w 3" name="T4"/>
                  <a:gd fmla="*/ 2 h 2" name="T5"/>
                  <a:gd fmla="*/ 2 w 3" name="T6"/>
                  <a:gd fmla="*/ 1 h 2" name="T7"/>
                  <a:gd fmla="*/ 0 w 3" name="T8"/>
                  <a:gd fmla="*/ 0 h 2" name="T9"/>
                </a:gdLst>
                <a:cxnLst>
                  <a:cxn ang="0">
                    <a:pos x="T0" y="T1"/>
                  </a:cxn>
                  <a:cxn ang="0">
                    <a:pos x="T2" y="T3"/>
                  </a:cxn>
                  <a:cxn ang="0">
                    <a:pos x="T4" y="T5"/>
                  </a:cxn>
                  <a:cxn ang="0">
                    <a:pos x="T6" y="T7"/>
                  </a:cxn>
                  <a:cxn ang="0">
                    <a:pos x="T8" y="T9"/>
                  </a:cxn>
                </a:cxnLst>
                <a:rect b="b" l="0" r="r" t="0"/>
                <a:pathLst>
                  <a:path h="2" w="3">
                    <a:moveTo>
                      <a:pt x="0" y="0"/>
                    </a:moveTo>
                    <a:cubicBezTo>
                      <a:pt x="1" y="0"/>
                      <a:pt x="1" y="1"/>
                      <a:pt x="1" y="1"/>
                    </a:cubicBezTo>
                    <a:cubicBezTo>
                      <a:pt x="3" y="2"/>
                      <a:pt x="3" y="2"/>
                      <a:pt x="3" y="2"/>
                    </a:cubicBezTo>
                    <a:cubicBezTo>
                      <a:pt x="2" y="2"/>
                      <a:pt x="2" y="2"/>
                      <a:pt x="2" y="1"/>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6" name="Freeform 1030">
                <a:extLst>
                  <a:ext uri="{FF2B5EF4-FFF2-40B4-BE49-F238E27FC236}">
                    <a16:creationId xmlns:a16="http://schemas.microsoft.com/office/drawing/2014/main" id="{59A08AE8-9AD4-4D50-B586-D0DDA5C3294E}"/>
                  </a:ext>
                </a:extLst>
              </p:cNvPr>
              <p:cNvSpPr/>
              <p:nvPr/>
            </p:nvSpPr>
            <p:spPr bwMode="auto">
              <a:xfrm>
                <a:off x="4086" y="1816"/>
                <a:ext cx="8" cy="7"/>
              </a:xfrm>
              <a:custGeom>
                <a:gdLst>
                  <a:gd fmla="*/ 0 w 2" name="T0"/>
                  <a:gd fmla="*/ 0 h 2" name="T1"/>
                  <a:gd fmla="*/ 0 w 2" name="T2"/>
                  <a:gd fmla="*/ 1 h 2" name="T3"/>
                  <a:gd fmla="*/ 2 w 2" name="T4"/>
                  <a:gd fmla="*/ 2 h 2" name="T5"/>
                  <a:gd fmla="*/ 2 w 2" name="T6"/>
                  <a:gd fmla="*/ 1 h 2" name="T7"/>
                  <a:gd fmla="*/ 0 w 2" name="T8"/>
                  <a:gd fmla="*/ 0 h 2" name="T9"/>
                </a:gdLst>
                <a:cxnLst>
                  <a:cxn ang="0">
                    <a:pos x="T0" y="T1"/>
                  </a:cxn>
                  <a:cxn ang="0">
                    <a:pos x="T2" y="T3"/>
                  </a:cxn>
                  <a:cxn ang="0">
                    <a:pos x="T4" y="T5"/>
                  </a:cxn>
                  <a:cxn ang="0">
                    <a:pos x="T6" y="T7"/>
                  </a:cxn>
                  <a:cxn ang="0">
                    <a:pos x="T8" y="T9"/>
                  </a:cxn>
                </a:cxnLst>
                <a:rect b="b" l="0" r="r" t="0"/>
                <a:pathLst>
                  <a:path h="2" w="2">
                    <a:moveTo>
                      <a:pt x="0" y="0"/>
                    </a:moveTo>
                    <a:cubicBezTo>
                      <a:pt x="0" y="0"/>
                      <a:pt x="0" y="1"/>
                      <a:pt x="0" y="1"/>
                    </a:cubicBezTo>
                    <a:cubicBezTo>
                      <a:pt x="2" y="2"/>
                      <a:pt x="2" y="2"/>
                      <a:pt x="2" y="2"/>
                    </a:cubicBezTo>
                    <a:cubicBezTo>
                      <a:pt x="2" y="2"/>
                      <a:pt x="2" y="2"/>
                      <a:pt x="2" y="1"/>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7" name="Freeform 1031">
                <a:extLst>
                  <a:ext uri="{FF2B5EF4-FFF2-40B4-BE49-F238E27FC236}">
                    <a16:creationId xmlns:a16="http://schemas.microsoft.com/office/drawing/2014/main" id="{F77FC865-BA07-459F-B2E0-9F4C3EC45C4E}"/>
                  </a:ext>
                </a:extLst>
              </p:cNvPr>
              <p:cNvSpPr/>
              <p:nvPr/>
            </p:nvSpPr>
            <p:spPr bwMode="auto">
              <a:xfrm>
                <a:off x="4086" y="1820"/>
                <a:ext cx="8" cy="11"/>
              </a:xfrm>
              <a:custGeom>
                <a:gdLst>
                  <a:gd fmla="*/ 0 w 2" name="T0"/>
                  <a:gd fmla="*/ 0 h 3" name="T1"/>
                  <a:gd fmla="*/ 0 w 2" name="T2"/>
                  <a:gd fmla="*/ 1 h 3" name="T3"/>
                  <a:gd fmla="*/ 2 w 2" name="T4"/>
                  <a:gd fmla="*/ 3 h 3" name="T5"/>
                  <a:gd fmla="*/ 2 w 2" name="T6"/>
                  <a:gd fmla="*/ 1 h 3" name="T7"/>
                  <a:gd fmla="*/ 0 w 2" name="T8"/>
                  <a:gd fmla="*/ 0 h 3" name="T9"/>
                </a:gdLst>
                <a:cxnLst>
                  <a:cxn ang="0">
                    <a:pos x="T0" y="T1"/>
                  </a:cxn>
                  <a:cxn ang="0">
                    <a:pos x="T2" y="T3"/>
                  </a:cxn>
                  <a:cxn ang="0">
                    <a:pos x="T4" y="T5"/>
                  </a:cxn>
                  <a:cxn ang="0">
                    <a:pos x="T6" y="T7"/>
                  </a:cxn>
                  <a:cxn ang="0">
                    <a:pos x="T8" y="T9"/>
                  </a:cxn>
                </a:cxnLst>
                <a:rect b="b" l="0" r="r" t="0"/>
                <a:pathLst>
                  <a:path h="3" w="2">
                    <a:moveTo>
                      <a:pt x="0" y="0"/>
                    </a:moveTo>
                    <a:cubicBezTo>
                      <a:pt x="0" y="1"/>
                      <a:pt x="0" y="1"/>
                      <a:pt x="0" y="1"/>
                    </a:cubicBezTo>
                    <a:cubicBezTo>
                      <a:pt x="2" y="3"/>
                      <a:pt x="2" y="3"/>
                      <a:pt x="2" y="3"/>
                    </a:cubicBezTo>
                    <a:cubicBezTo>
                      <a:pt x="2" y="2"/>
                      <a:pt x="2" y="2"/>
                      <a:pt x="2" y="1"/>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8" name="Freeform 1032">
                <a:extLst>
                  <a:ext uri="{FF2B5EF4-FFF2-40B4-BE49-F238E27FC236}">
                    <a16:creationId xmlns:a16="http://schemas.microsoft.com/office/drawing/2014/main" id="{6A5D42A5-9A77-41EB-849A-33C266C39FE9}"/>
                  </a:ext>
                </a:extLst>
              </p:cNvPr>
              <p:cNvSpPr/>
              <p:nvPr/>
            </p:nvSpPr>
            <p:spPr bwMode="auto">
              <a:xfrm>
                <a:off x="4086" y="1823"/>
                <a:ext cx="11" cy="12"/>
              </a:xfrm>
              <a:custGeom>
                <a:gdLst>
                  <a:gd fmla="*/ 0 w 3" name="T0"/>
                  <a:gd fmla="*/ 0 h 3" name="T1"/>
                  <a:gd fmla="*/ 1 w 3" name="T2"/>
                  <a:gd fmla="*/ 2 h 3" name="T3"/>
                  <a:gd fmla="*/ 3 w 3" name="T4"/>
                  <a:gd fmla="*/ 3 h 3" name="T5"/>
                  <a:gd fmla="*/ 2 w 3" name="T6"/>
                  <a:gd fmla="*/ 2 h 3" name="T7"/>
                  <a:gd fmla="*/ 0 w 3" name="T8"/>
                  <a:gd fmla="*/ 0 h 3" name="T9"/>
                </a:gdLst>
                <a:cxnLst>
                  <a:cxn ang="0">
                    <a:pos x="T0" y="T1"/>
                  </a:cxn>
                  <a:cxn ang="0">
                    <a:pos x="T2" y="T3"/>
                  </a:cxn>
                  <a:cxn ang="0">
                    <a:pos x="T4" y="T5"/>
                  </a:cxn>
                  <a:cxn ang="0">
                    <a:pos x="T6" y="T7"/>
                  </a:cxn>
                  <a:cxn ang="0">
                    <a:pos x="T8" y="T9"/>
                  </a:cxn>
                </a:cxnLst>
                <a:rect b="b" l="0" r="r" t="0"/>
                <a:pathLst>
                  <a:path h="3" w="3">
                    <a:moveTo>
                      <a:pt x="0" y="0"/>
                    </a:moveTo>
                    <a:cubicBezTo>
                      <a:pt x="1" y="1"/>
                      <a:pt x="1" y="1"/>
                      <a:pt x="1" y="2"/>
                    </a:cubicBezTo>
                    <a:cubicBezTo>
                      <a:pt x="3" y="3"/>
                      <a:pt x="3" y="3"/>
                      <a:pt x="3" y="3"/>
                    </a:cubicBezTo>
                    <a:cubicBezTo>
                      <a:pt x="3" y="3"/>
                      <a:pt x="3" y="2"/>
                      <a:pt x="2" y="2"/>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9" name="Freeform 1033">
                <a:extLst>
                  <a:ext uri="{FF2B5EF4-FFF2-40B4-BE49-F238E27FC236}">
                    <a16:creationId xmlns:a16="http://schemas.microsoft.com/office/drawing/2014/main" id="{A86F4E30-7EF7-4459-B5B7-4565AB6424B8}"/>
                  </a:ext>
                </a:extLst>
              </p:cNvPr>
              <p:cNvSpPr/>
              <p:nvPr/>
            </p:nvSpPr>
            <p:spPr bwMode="auto">
              <a:xfrm>
                <a:off x="4090" y="1831"/>
                <a:ext cx="11" cy="8"/>
              </a:xfrm>
              <a:custGeom>
                <a:gdLst>
                  <a:gd fmla="*/ 0 w 3" name="T0"/>
                  <a:gd fmla="*/ 0 h 2" name="T1"/>
                  <a:gd fmla="*/ 1 w 3" name="T2"/>
                  <a:gd fmla="*/ 1 h 2" name="T3"/>
                  <a:gd fmla="*/ 3 w 3" name="T4"/>
                  <a:gd fmla="*/ 2 h 2" name="T5"/>
                  <a:gd fmla="*/ 2 w 3" name="T6"/>
                  <a:gd fmla="*/ 1 h 2" name="T7"/>
                  <a:gd fmla="*/ 0 w 3" name="T8"/>
                  <a:gd fmla="*/ 0 h 2" name="T9"/>
                </a:gdLst>
                <a:cxnLst>
                  <a:cxn ang="0">
                    <a:pos x="T0" y="T1"/>
                  </a:cxn>
                  <a:cxn ang="0">
                    <a:pos x="T2" y="T3"/>
                  </a:cxn>
                  <a:cxn ang="0">
                    <a:pos x="T4" y="T5"/>
                  </a:cxn>
                  <a:cxn ang="0">
                    <a:pos x="T6" y="T7"/>
                  </a:cxn>
                  <a:cxn ang="0">
                    <a:pos x="T8" y="T9"/>
                  </a:cxn>
                </a:cxnLst>
                <a:rect b="b" l="0" r="r" t="0"/>
                <a:pathLst>
                  <a:path h="2" w="3">
                    <a:moveTo>
                      <a:pt x="0" y="0"/>
                    </a:moveTo>
                    <a:cubicBezTo>
                      <a:pt x="0" y="0"/>
                      <a:pt x="1" y="1"/>
                      <a:pt x="1" y="1"/>
                    </a:cubicBezTo>
                    <a:cubicBezTo>
                      <a:pt x="3" y="2"/>
                      <a:pt x="3" y="2"/>
                      <a:pt x="3" y="2"/>
                    </a:cubicBezTo>
                    <a:cubicBezTo>
                      <a:pt x="3" y="2"/>
                      <a:pt x="2" y="1"/>
                      <a:pt x="2" y="1"/>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0" name="Freeform 1034">
                <a:extLst>
                  <a:ext uri="{FF2B5EF4-FFF2-40B4-BE49-F238E27FC236}">
                    <a16:creationId xmlns:a16="http://schemas.microsoft.com/office/drawing/2014/main" id="{968DAFF6-79E7-496B-89B9-E387CF76FAF7}"/>
                  </a:ext>
                </a:extLst>
              </p:cNvPr>
              <p:cNvSpPr/>
              <p:nvPr/>
            </p:nvSpPr>
            <p:spPr bwMode="auto">
              <a:xfrm>
                <a:off x="4094" y="1835"/>
                <a:ext cx="18" cy="19"/>
              </a:xfrm>
              <a:custGeom>
                <a:gdLst>
                  <a:gd fmla="*/ 0 w 5" name="T0"/>
                  <a:gd fmla="*/ 0 h 5" name="T1"/>
                  <a:gd fmla="*/ 4 w 5" name="T2"/>
                  <a:gd fmla="*/ 4 h 5" name="T3"/>
                  <a:gd fmla="*/ 5 w 5" name="T4"/>
                  <a:gd fmla="*/ 5 h 5" name="T5"/>
                  <a:gd fmla="*/ 2 w 5" name="T6"/>
                  <a:gd fmla="*/ 1 h 5" name="T7"/>
                  <a:gd fmla="*/ 0 w 5" name="T8"/>
                  <a:gd fmla="*/ 0 h 5" name="T9"/>
                </a:gdLst>
                <a:cxnLst>
                  <a:cxn ang="0">
                    <a:pos x="T0" y="T1"/>
                  </a:cxn>
                  <a:cxn ang="0">
                    <a:pos x="T2" y="T3"/>
                  </a:cxn>
                  <a:cxn ang="0">
                    <a:pos x="T4" y="T5"/>
                  </a:cxn>
                  <a:cxn ang="0">
                    <a:pos x="T6" y="T7"/>
                  </a:cxn>
                  <a:cxn ang="0">
                    <a:pos x="T8" y="T9"/>
                  </a:cxn>
                </a:cxnLst>
                <a:rect b="b" l="0" r="r" t="0"/>
                <a:pathLst>
                  <a:path h="5" w="5">
                    <a:moveTo>
                      <a:pt x="0" y="0"/>
                    </a:moveTo>
                    <a:cubicBezTo>
                      <a:pt x="1" y="2"/>
                      <a:pt x="2" y="3"/>
                      <a:pt x="4" y="4"/>
                    </a:cubicBezTo>
                    <a:cubicBezTo>
                      <a:pt x="5" y="5"/>
                      <a:pt x="5" y="5"/>
                      <a:pt x="5" y="5"/>
                    </a:cubicBezTo>
                    <a:cubicBezTo>
                      <a:pt x="4" y="4"/>
                      <a:pt x="3" y="3"/>
                      <a:pt x="2" y="1"/>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1" name="Freeform 1035">
                <a:extLst>
                  <a:ext uri="{FF2B5EF4-FFF2-40B4-BE49-F238E27FC236}">
                    <a16:creationId xmlns:a16="http://schemas.microsoft.com/office/drawing/2014/main" id="{2F36C683-E923-4CC5-8B1D-CC2A3298ECB1}"/>
                  </a:ext>
                </a:extLst>
              </p:cNvPr>
              <p:cNvSpPr>
                <a:spLocks noEditPoints="1"/>
              </p:cNvSpPr>
              <p:nvPr/>
            </p:nvSpPr>
            <p:spPr bwMode="auto">
              <a:xfrm>
                <a:off x="4086" y="1650"/>
                <a:ext cx="177" cy="226"/>
              </a:xfrm>
              <a:custGeom>
                <a:gdLst>
                  <a:gd fmla="*/ 47 w 47" name="T0"/>
                  <a:gd fmla="*/ 19 h 60" name="T1"/>
                  <a:gd fmla="*/ 25 w 47" name="T2"/>
                  <a:gd fmla="*/ 54 h 60" name="T3"/>
                  <a:gd fmla="*/ 1 w 47" name="T4"/>
                  <a:gd fmla="*/ 41 h 60" name="T5"/>
                  <a:gd fmla="*/ 23 w 47" name="T6"/>
                  <a:gd fmla="*/ 5 h 60" name="T7"/>
                  <a:gd fmla="*/ 47 w 47" name="T8"/>
                  <a:gd fmla="*/ 19 h 60" name="T9"/>
                  <a:gd fmla="*/ 43 w 47" name="T10"/>
                  <a:gd fmla="*/ 21 h 60" name="T11"/>
                  <a:gd fmla="*/ 23 w 47" name="T12"/>
                  <a:gd fmla="*/ 10 h 60" name="T13"/>
                  <a:gd fmla="*/ 5 w 47" name="T14"/>
                  <a:gd fmla="*/ 39 h 60" name="T15"/>
                  <a:gd fmla="*/ 25 w 47" name="T16"/>
                  <a:gd fmla="*/ 50 h 60" name="T17"/>
                  <a:gd fmla="*/ 43 w 47" name="T18"/>
                  <a:gd fmla="*/ 21 h 6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60" w="47">
                    <a:moveTo>
                      <a:pt x="47" y="19"/>
                    </a:moveTo>
                    <a:cubicBezTo>
                      <a:pt x="47" y="33"/>
                      <a:pt x="38" y="48"/>
                      <a:pt x="25" y="54"/>
                    </a:cubicBezTo>
                    <a:cubicBezTo>
                      <a:pt x="12" y="60"/>
                      <a:pt x="1" y="54"/>
                      <a:pt x="1" y="41"/>
                    </a:cubicBezTo>
                    <a:cubicBezTo>
                      <a:pt x="0" y="27"/>
                      <a:pt x="10" y="11"/>
                      <a:pt x="23" y="5"/>
                    </a:cubicBezTo>
                    <a:cubicBezTo>
                      <a:pt x="36" y="0"/>
                      <a:pt x="46" y="6"/>
                      <a:pt x="47" y="19"/>
                    </a:cubicBezTo>
                    <a:close/>
                    <a:moveTo>
                      <a:pt x="43" y="21"/>
                    </a:moveTo>
                    <a:cubicBezTo>
                      <a:pt x="42" y="10"/>
                      <a:pt x="34" y="5"/>
                      <a:pt x="23" y="10"/>
                    </a:cubicBezTo>
                    <a:cubicBezTo>
                      <a:pt x="13" y="15"/>
                      <a:pt x="5" y="28"/>
                      <a:pt x="5" y="39"/>
                    </a:cubicBezTo>
                    <a:cubicBezTo>
                      <a:pt x="6" y="50"/>
                      <a:pt x="14" y="55"/>
                      <a:pt x="25" y="50"/>
                    </a:cubicBezTo>
                    <a:cubicBezTo>
                      <a:pt x="35" y="45"/>
                      <a:pt x="43" y="32"/>
                      <a:pt x="43" y="21"/>
                    </a:cubicBezTo>
                    <a:close/>
                  </a:path>
                </a:pathLst>
              </a:custGeom>
              <a:solidFill>
                <a:srgbClr val="4748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2" name="Freeform 1036">
                <a:extLst>
                  <a:ext uri="{FF2B5EF4-FFF2-40B4-BE49-F238E27FC236}">
                    <a16:creationId xmlns:a16="http://schemas.microsoft.com/office/drawing/2014/main" id="{D4766D81-55E5-4926-B9E2-D0D3CB3FB02A}"/>
                  </a:ext>
                </a:extLst>
              </p:cNvPr>
              <p:cNvSpPr/>
              <p:nvPr/>
            </p:nvSpPr>
            <p:spPr bwMode="auto">
              <a:xfrm>
                <a:off x="4067" y="1650"/>
                <a:ext cx="106" cy="219"/>
              </a:xfrm>
              <a:custGeom>
                <a:gdLst>
                  <a:gd fmla="*/ 8 w 28" name="T0"/>
                  <a:gd fmla="*/ 57 h 58" name="T1"/>
                  <a:gd fmla="*/ 10 w 28" name="T2"/>
                  <a:gd fmla="*/ 58 h 58" name="T3"/>
                  <a:gd fmla="*/ 2 w 28" name="T4"/>
                  <a:gd fmla="*/ 42 h 58" name="T5"/>
                  <a:gd fmla="*/ 28 w 28" name="T6"/>
                  <a:gd fmla="*/ 2 h 58" name="T7"/>
                  <a:gd fmla="*/ 26 w 28" name="T8"/>
                  <a:gd fmla="*/ 0 h 58" name="T9"/>
                  <a:gd fmla="*/ 0 w 28" name="T10"/>
                  <a:gd fmla="*/ 41 h 58" name="T11"/>
                  <a:gd fmla="*/ 8 w 28" name="T12"/>
                  <a:gd fmla="*/ 57 h 58" name="T13"/>
                </a:gdLst>
                <a:cxnLst>
                  <a:cxn ang="0">
                    <a:pos x="T0" y="T1"/>
                  </a:cxn>
                  <a:cxn ang="0">
                    <a:pos x="T2" y="T3"/>
                  </a:cxn>
                  <a:cxn ang="0">
                    <a:pos x="T4" y="T5"/>
                  </a:cxn>
                  <a:cxn ang="0">
                    <a:pos x="T6" y="T7"/>
                  </a:cxn>
                  <a:cxn ang="0">
                    <a:pos x="T8" y="T9"/>
                  </a:cxn>
                  <a:cxn ang="0">
                    <a:pos x="T10" y="T11"/>
                  </a:cxn>
                  <a:cxn ang="0">
                    <a:pos x="T12" y="T13"/>
                  </a:cxn>
                </a:cxnLst>
                <a:rect b="b" l="0" r="r" t="0"/>
                <a:pathLst>
                  <a:path h="57" w="28">
                    <a:moveTo>
                      <a:pt x="8" y="57"/>
                    </a:moveTo>
                    <a:cubicBezTo>
                      <a:pt x="10" y="58"/>
                      <a:pt x="10" y="58"/>
                      <a:pt x="10" y="58"/>
                    </a:cubicBezTo>
                    <a:cubicBezTo>
                      <a:pt x="5" y="55"/>
                      <a:pt x="2" y="50"/>
                      <a:pt x="2" y="42"/>
                    </a:cubicBezTo>
                    <a:cubicBezTo>
                      <a:pt x="2" y="27"/>
                      <a:pt x="13" y="8"/>
                      <a:pt x="28" y="2"/>
                    </a:cubicBezTo>
                    <a:cubicBezTo>
                      <a:pt x="26" y="0"/>
                      <a:pt x="26" y="0"/>
                      <a:pt x="26" y="0"/>
                    </a:cubicBezTo>
                    <a:cubicBezTo>
                      <a:pt x="11" y="7"/>
                      <a:pt x="0" y="25"/>
                      <a:pt x="0" y="41"/>
                    </a:cubicBezTo>
                    <a:cubicBezTo>
                      <a:pt x="1" y="48"/>
                      <a:pt x="3" y="54"/>
                      <a:pt x="8" y="57"/>
                    </a:cubicBez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3" name="Freeform 1037">
                <a:extLst>
                  <a:ext uri="{FF2B5EF4-FFF2-40B4-BE49-F238E27FC236}">
                    <a16:creationId xmlns:a16="http://schemas.microsoft.com/office/drawing/2014/main" id="{D87FEEA6-18E0-47D2-8EF4-262A2B7A6F12}"/>
                  </a:ext>
                </a:extLst>
              </p:cNvPr>
              <p:cNvSpPr/>
              <p:nvPr/>
            </p:nvSpPr>
            <p:spPr bwMode="auto">
              <a:xfrm>
                <a:off x="4165" y="1650"/>
                <a:ext cx="8" cy="8"/>
              </a:xfrm>
              <a:custGeom>
                <a:gdLst>
                  <a:gd fmla="*/ 0 w 2" name="T0"/>
                  <a:gd fmla="*/ 0 h 2" name="T1"/>
                  <a:gd fmla="*/ 0 w 2" name="T2"/>
                  <a:gd fmla="*/ 1 h 2" name="T3"/>
                  <a:gd fmla="*/ 1 w 2" name="T4"/>
                  <a:gd fmla="*/ 2 h 2" name="T5"/>
                  <a:gd fmla="*/ 2 w 2" name="T6"/>
                  <a:gd fmla="*/ 2 h 2" name="T7"/>
                  <a:gd fmla="*/ 0 w 2" name="T8"/>
                  <a:gd fmla="*/ 0 h 2" name="T9"/>
                </a:gdLst>
                <a:cxnLst>
                  <a:cxn ang="0">
                    <a:pos x="T0" y="T1"/>
                  </a:cxn>
                  <a:cxn ang="0">
                    <a:pos x="T2" y="T3"/>
                  </a:cxn>
                  <a:cxn ang="0">
                    <a:pos x="T4" y="T5"/>
                  </a:cxn>
                  <a:cxn ang="0">
                    <a:pos x="T6" y="T7"/>
                  </a:cxn>
                  <a:cxn ang="0">
                    <a:pos x="T8" y="T9"/>
                  </a:cxn>
                </a:cxnLst>
                <a:rect b="b" l="0" r="r" t="0"/>
                <a:pathLst>
                  <a:path h="2" w="2">
                    <a:moveTo>
                      <a:pt x="0" y="0"/>
                    </a:moveTo>
                    <a:cubicBezTo>
                      <a:pt x="0" y="0"/>
                      <a:pt x="0" y="0"/>
                      <a:pt x="0" y="1"/>
                    </a:cubicBezTo>
                    <a:cubicBezTo>
                      <a:pt x="1" y="2"/>
                      <a:pt x="1" y="2"/>
                      <a:pt x="1" y="2"/>
                    </a:cubicBezTo>
                    <a:cubicBezTo>
                      <a:pt x="2" y="2"/>
                      <a:pt x="2" y="2"/>
                      <a:pt x="2" y="2"/>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4" name="Freeform 1038">
                <a:extLst>
                  <a:ext uri="{FF2B5EF4-FFF2-40B4-BE49-F238E27FC236}">
                    <a16:creationId xmlns:a16="http://schemas.microsoft.com/office/drawing/2014/main" id="{AD19F484-1235-4705-A108-6DD20B6E209C}"/>
                  </a:ext>
                </a:extLst>
              </p:cNvPr>
              <p:cNvSpPr/>
              <p:nvPr/>
            </p:nvSpPr>
            <p:spPr bwMode="auto">
              <a:xfrm>
                <a:off x="4158" y="1654"/>
                <a:ext cx="11" cy="4"/>
              </a:xfrm>
              <a:custGeom>
                <a:gdLst>
                  <a:gd fmla="*/ 2 w 3" name="T0"/>
                  <a:gd fmla="*/ 0 h 1" name="T1"/>
                  <a:gd fmla="*/ 0 w 3" name="T2"/>
                  <a:gd fmla="*/ 0 h 1" name="T3"/>
                  <a:gd fmla="*/ 2 w 3" name="T4"/>
                  <a:gd fmla="*/ 1 h 1" name="T5"/>
                  <a:gd fmla="*/ 3 w 3" name="T6"/>
                  <a:gd fmla="*/ 1 h 1" name="T7"/>
                  <a:gd fmla="*/ 2 w 3" name="T8"/>
                  <a:gd fmla="*/ 0 h 1" name="T9"/>
                </a:gdLst>
                <a:cxnLst>
                  <a:cxn ang="0">
                    <a:pos x="T0" y="T1"/>
                  </a:cxn>
                  <a:cxn ang="0">
                    <a:pos x="T2" y="T3"/>
                  </a:cxn>
                  <a:cxn ang="0">
                    <a:pos x="T4" y="T5"/>
                  </a:cxn>
                  <a:cxn ang="0">
                    <a:pos x="T6" y="T7"/>
                  </a:cxn>
                  <a:cxn ang="0">
                    <a:pos x="T8" y="T9"/>
                  </a:cxn>
                </a:cxnLst>
                <a:rect b="b" l="0" r="r" t="0"/>
                <a:pathLst>
                  <a:path h="1" w="3">
                    <a:moveTo>
                      <a:pt x="2" y="0"/>
                    </a:moveTo>
                    <a:cubicBezTo>
                      <a:pt x="1" y="0"/>
                      <a:pt x="1" y="0"/>
                      <a:pt x="0" y="0"/>
                    </a:cubicBezTo>
                    <a:cubicBezTo>
                      <a:pt x="2" y="1"/>
                      <a:pt x="2" y="1"/>
                      <a:pt x="2" y="1"/>
                    </a:cubicBezTo>
                    <a:cubicBezTo>
                      <a:pt x="3" y="1"/>
                      <a:pt x="3" y="1"/>
                      <a:pt x="3" y="1"/>
                    </a:cubicBezTo>
                    <a:lnTo>
                      <a:pt x="2"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5" name="Freeform 1039">
                <a:extLst>
                  <a:ext uri="{FF2B5EF4-FFF2-40B4-BE49-F238E27FC236}">
                    <a16:creationId xmlns:a16="http://schemas.microsoft.com/office/drawing/2014/main" id="{95CE2718-9488-4EE6-AB8C-D58A9AD1850F}"/>
                  </a:ext>
                </a:extLst>
              </p:cNvPr>
              <p:cNvSpPr/>
              <p:nvPr/>
            </p:nvSpPr>
            <p:spPr bwMode="auto">
              <a:xfrm>
                <a:off x="4154" y="1654"/>
                <a:ext cx="11" cy="8"/>
              </a:xfrm>
              <a:custGeom>
                <a:gdLst>
                  <a:gd fmla="*/ 1 w 3" name="T0"/>
                  <a:gd fmla="*/ 0 h 2" name="T1"/>
                  <a:gd fmla="*/ 0 w 3" name="T2"/>
                  <a:gd fmla="*/ 1 h 2" name="T3"/>
                  <a:gd fmla="*/ 2 w 3" name="T4"/>
                  <a:gd fmla="*/ 2 h 2" name="T5"/>
                  <a:gd fmla="*/ 3 w 3" name="T6"/>
                  <a:gd fmla="*/ 1 h 2" name="T7"/>
                  <a:gd fmla="*/ 1 w 3" name="T8"/>
                  <a:gd fmla="*/ 0 h 2" name="T9"/>
                </a:gdLst>
                <a:cxnLst>
                  <a:cxn ang="0">
                    <a:pos x="T0" y="T1"/>
                  </a:cxn>
                  <a:cxn ang="0">
                    <a:pos x="T2" y="T3"/>
                  </a:cxn>
                  <a:cxn ang="0">
                    <a:pos x="T4" y="T5"/>
                  </a:cxn>
                  <a:cxn ang="0">
                    <a:pos x="T6" y="T7"/>
                  </a:cxn>
                  <a:cxn ang="0">
                    <a:pos x="T8" y="T9"/>
                  </a:cxn>
                </a:cxnLst>
                <a:rect b="b" l="0" r="r" t="0"/>
                <a:pathLst>
                  <a:path h="2" w="3">
                    <a:moveTo>
                      <a:pt x="1" y="0"/>
                    </a:moveTo>
                    <a:cubicBezTo>
                      <a:pt x="1" y="0"/>
                      <a:pt x="1" y="1"/>
                      <a:pt x="0" y="1"/>
                    </a:cubicBezTo>
                    <a:cubicBezTo>
                      <a:pt x="2" y="2"/>
                      <a:pt x="2" y="2"/>
                      <a:pt x="2" y="2"/>
                    </a:cubicBezTo>
                    <a:cubicBezTo>
                      <a:pt x="2" y="2"/>
                      <a:pt x="3" y="2"/>
                      <a:pt x="3" y="1"/>
                    </a:cubicBezTo>
                    <a:lnTo>
                      <a:pt x="1"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6" name="Freeform 1040">
                <a:extLst>
                  <a:ext uri="{FF2B5EF4-FFF2-40B4-BE49-F238E27FC236}">
                    <a16:creationId xmlns:a16="http://schemas.microsoft.com/office/drawing/2014/main" id="{7DF00FE0-EF62-4504-9F0C-1531209530A2}"/>
                  </a:ext>
                </a:extLst>
              </p:cNvPr>
              <p:cNvSpPr/>
              <p:nvPr/>
            </p:nvSpPr>
            <p:spPr bwMode="auto">
              <a:xfrm>
                <a:off x="4150" y="1658"/>
                <a:ext cx="11" cy="7"/>
              </a:xfrm>
              <a:custGeom>
                <a:gdLst>
                  <a:gd fmla="*/ 1 w 3" name="T0"/>
                  <a:gd fmla="*/ 0 h 2" name="T1"/>
                  <a:gd fmla="*/ 0 w 3" name="T2"/>
                  <a:gd fmla="*/ 1 h 2" name="T3"/>
                  <a:gd fmla="*/ 2 w 3" name="T4"/>
                  <a:gd fmla="*/ 2 h 2" name="T5"/>
                  <a:gd fmla="*/ 3 w 3" name="T6"/>
                  <a:gd fmla="*/ 1 h 2" name="T7"/>
                  <a:gd fmla="*/ 1 w 3" name="T8"/>
                  <a:gd fmla="*/ 0 h 2" name="T9"/>
                </a:gdLst>
                <a:cxnLst>
                  <a:cxn ang="0">
                    <a:pos x="T0" y="T1"/>
                  </a:cxn>
                  <a:cxn ang="0">
                    <a:pos x="T2" y="T3"/>
                  </a:cxn>
                  <a:cxn ang="0">
                    <a:pos x="T4" y="T5"/>
                  </a:cxn>
                  <a:cxn ang="0">
                    <a:pos x="T6" y="T7"/>
                  </a:cxn>
                  <a:cxn ang="0">
                    <a:pos x="T8" y="T9"/>
                  </a:cxn>
                </a:cxnLst>
                <a:rect b="b" l="0" r="r" t="0"/>
                <a:pathLst>
                  <a:path h="2" w="3">
                    <a:moveTo>
                      <a:pt x="1" y="0"/>
                    </a:moveTo>
                    <a:cubicBezTo>
                      <a:pt x="1" y="0"/>
                      <a:pt x="0" y="0"/>
                      <a:pt x="0" y="1"/>
                    </a:cubicBezTo>
                    <a:cubicBezTo>
                      <a:pt x="2" y="2"/>
                      <a:pt x="2" y="2"/>
                      <a:pt x="2" y="2"/>
                    </a:cubicBezTo>
                    <a:cubicBezTo>
                      <a:pt x="2" y="2"/>
                      <a:pt x="3" y="1"/>
                      <a:pt x="3" y="1"/>
                    </a:cubicBezTo>
                    <a:lnTo>
                      <a:pt x="1"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7" name="Freeform 1041">
                <a:extLst>
                  <a:ext uri="{FF2B5EF4-FFF2-40B4-BE49-F238E27FC236}">
                    <a16:creationId xmlns:a16="http://schemas.microsoft.com/office/drawing/2014/main" id="{0DF91FB8-8163-4848-9524-240651460EF2}"/>
                  </a:ext>
                </a:extLst>
              </p:cNvPr>
              <p:cNvSpPr/>
              <p:nvPr/>
            </p:nvSpPr>
            <p:spPr bwMode="auto">
              <a:xfrm>
                <a:off x="4146" y="1662"/>
                <a:ext cx="12" cy="7"/>
              </a:xfrm>
              <a:custGeom>
                <a:gdLst>
                  <a:gd fmla="*/ 1 w 3" name="T0"/>
                  <a:gd fmla="*/ 0 h 2" name="T1"/>
                  <a:gd fmla="*/ 0 w 3" name="T2"/>
                  <a:gd fmla="*/ 0 h 2" name="T3"/>
                  <a:gd fmla="*/ 2 w 3" name="T4"/>
                  <a:gd fmla="*/ 2 h 2" name="T5"/>
                  <a:gd fmla="*/ 3 w 3" name="T6"/>
                  <a:gd fmla="*/ 1 h 2" name="T7"/>
                  <a:gd fmla="*/ 1 w 3" name="T8"/>
                  <a:gd fmla="*/ 0 h 2" name="T9"/>
                </a:gdLst>
                <a:cxnLst>
                  <a:cxn ang="0">
                    <a:pos x="T0" y="T1"/>
                  </a:cxn>
                  <a:cxn ang="0">
                    <a:pos x="T2" y="T3"/>
                  </a:cxn>
                  <a:cxn ang="0">
                    <a:pos x="T4" y="T5"/>
                  </a:cxn>
                  <a:cxn ang="0">
                    <a:pos x="T6" y="T7"/>
                  </a:cxn>
                  <a:cxn ang="0">
                    <a:pos x="T8" y="T9"/>
                  </a:cxn>
                </a:cxnLst>
                <a:rect b="b" l="0" r="r" t="0"/>
                <a:pathLst>
                  <a:path h="2" w="3">
                    <a:moveTo>
                      <a:pt x="1" y="0"/>
                    </a:moveTo>
                    <a:cubicBezTo>
                      <a:pt x="1" y="0"/>
                      <a:pt x="0" y="0"/>
                      <a:pt x="0" y="0"/>
                    </a:cubicBezTo>
                    <a:cubicBezTo>
                      <a:pt x="2" y="2"/>
                      <a:pt x="2" y="2"/>
                      <a:pt x="2" y="2"/>
                    </a:cubicBezTo>
                    <a:cubicBezTo>
                      <a:pt x="2" y="1"/>
                      <a:pt x="2" y="1"/>
                      <a:pt x="3" y="1"/>
                    </a:cubicBezTo>
                    <a:lnTo>
                      <a:pt x="1"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8" name="Freeform 1042">
                <a:extLst>
                  <a:ext uri="{FF2B5EF4-FFF2-40B4-BE49-F238E27FC236}">
                    <a16:creationId xmlns:a16="http://schemas.microsoft.com/office/drawing/2014/main" id="{43476314-11DE-471F-B8C9-E81661A089C9}"/>
                  </a:ext>
                </a:extLst>
              </p:cNvPr>
              <p:cNvSpPr/>
              <p:nvPr/>
            </p:nvSpPr>
            <p:spPr bwMode="auto">
              <a:xfrm>
                <a:off x="4139" y="1662"/>
                <a:ext cx="15" cy="7"/>
              </a:xfrm>
              <a:custGeom>
                <a:gdLst>
                  <a:gd fmla="*/ 2 w 4" name="T0"/>
                  <a:gd fmla="*/ 0 h 2" name="T1"/>
                  <a:gd fmla="*/ 0 w 4" name="T2"/>
                  <a:gd fmla="*/ 1 h 2" name="T3"/>
                  <a:gd fmla="*/ 2 w 4" name="T4"/>
                  <a:gd fmla="*/ 2 h 2" name="T5"/>
                  <a:gd fmla="*/ 4 w 4" name="T6"/>
                  <a:gd fmla="*/ 2 h 2" name="T7"/>
                  <a:gd fmla="*/ 2 w 4" name="T8"/>
                  <a:gd fmla="*/ 0 h 2" name="T9"/>
                </a:gdLst>
                <a:cxnLst>
                  <a:cxn ang="0">
                    <a:pos x="T0" y="T1"/>
                  </a:cxn>
                  <a:cxn ang="0">
                    <a:pos x="T2" y="T3"/>
                  </a:cxn>
                  <a:cxn ang="0">
                    <a:pos x="T4" y="T5"/>
                  </a:cxn>
                  <a:cxn ang="0">
                    <a:pos x="T6" y="T7"/>
                  </a:cxn>
                  <a:cxn ang="0">
                    <a:pos x="T8" y="T9"/>
                  </a:cxn>
                </a:cxnLst>
                <a:rect b="b" l="0" r="r" t="0"/>
                <a:pathLst>
                  <a:path h="2" w="4">
                    <a:moveTo>
                      <a:pt x="2" y="0"/>
                    </a:moveTo>
                    <a:cubicBezTo>
                      <a:pt x="1" y="1"/>
                      <a:pt x="1" y="1"/>
                      <a:pt x="0" y="1"/>
                    </a:cubicBezTo>
                    <a:cubicBezTo>
                      <a:pt x="2" y="2"/>
                      <a:pt x="2" y="2"/>
                      <a:pt x="2" y="2"/>
                    </a:cubicBezTo>
                    <a:cubicBezTo>
                      <a:pt x="3" y="2"/>
                      <a:pt x="3" y="2"/>
                      <a:pt x="4" y="2"/>
                    </a:cubicBezTo>
                    <a:lnTo>
                      <a:pt x="2"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9" name="Freeform 1043">
                <a:extLst>
                  <a:ext uri="{FF2B5EF4-FFF2-40B4-BE49-F238E27FC236}">
                    <a16:creationId xmlns:a16="http://schemas.microsoft.com/office/drawing/2014/main" id="{38C8F4B3-FC8E-4538-9D85-5CC77D914EB7}"/>
                  </a:ext>
                </a:extLst>
              </p:cNvPr>
              <p:cNvSpPr/>
              <p:nvPr/>
            </p:nvSpPr>
            <p:spPr bwMode="auto">
              <a:xfrm>
                <a:off x="4135" y="1665"/>
                <a:ext cx="11" cy="12"/>
              </a:xfrm>
              <a:custGeom>
                <a:gdLst>
                  <a:gd fmla="*/ 1 w 3" name="T0"/>
                  <a:gd fmla="*/ 0 h 3" name="T1"/>
                  <a:gd fmla="*/ 0 w 3" name="T2"/>
                  <a:gd fmla="*/ 1 h 3" name="T3"/>
                  <a:gd fmla="*/ 2 w 3" name="T4"/>
                  <a:gd fmla="*/ 3 h 3" name="T5"/>
                  <a:gd fmla="*/ 3 w 3" name="T6"/>
                  <a:gd fmla="*/ 1 h 3" name="T7"/>
                  <a:gd fmla="*/ 1 w 3" name="T8"/>
                  <a:gd fmla="*/ 0 h 3" name="T9"/>
                </a:gdLst>
                <a:cxnLst>
                  <a:cxn ang="0">
                    <a:pos x="T0" y="T1"/>
                  </a:cxn>
                  <a:cxn ang="0">
                    <a:pos x="T2" y="T3"/>
                  </a:cxn>
                  <a:cxn ang="0">
                    <a:pos x="T4" y="T5"/>
                  </a:cxn>
                  <a:cxn ang="0">
                    <a:pos x="T6" y="T7"/>
                  </a:cxn>
                  <a:cxn ang="0">
                    <a:pos x="T8" y="T9"/>
                  </a:cxn>
                </a:cxnLst>
                <a:rect b="b" l="0" r="r" t="0"/>
                <a:pathLst>
                  <a:path h="3" w="3">
                    <a:moveTo>
                      <a:pt x="1" y="0"/>
                    </a:moveTo>
                    <a:cubicBezTo>
                      <a:pt x="1" y="1"/>
                      <a:pt x="1" y="1"/>
                      <a:pt x="0" y="1"/>
                    </a:cubicBezTo>
                    <a:cubicBezTo>
                      <a:pt x="2" y="3"/>
                      <a:pt x="2" y="3"/>
                      <a:pt x="2" y="3"/>
                    </a:cubicBezTo>
                    <a:cubicBezTo>
                      <a:pt x="2" y="2"/>
                      <a:pt x="3" y="2"/>
                      <a:pt x="3" y="1"/>
                    </a:cubicBezTo>
                    <a:lnTo>
                      <a:pt x="1"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0" name="Freeform 1044">
                <a:extLst>
                  <a:ext uri="{FF2B5EF4-FFF2-40B4-BE49-F238E27FC236}">
                    <a16:creationId xmlns:a16="http://schemas.microsoft.com/office/drawing/2014/main" id="{3093DF20-D4FC-45CD-83E2-6791AF1A75DD}"/>
                  </a:ext>
                </a:extLst>
              </p:cNvPr>
              <p:cNvSpPr/>
              <p:nvPr/>
            </p:nvSpPr>
            <p:spPr bwMode="auto">
              <a:xfrm>
                <a:off x="4131" y="1669"/>
                <a:ext cx="12" cy="11"/>
              </a:xfrm>
              <a:custGeom>
                <a:gdLst>
                  <a:gd fmla="*/ 1 w 3" name="T0"/>
                  <a:gd fmla="*/ 0 h 3" name="T1"/>
                  <a:gd fmla="*/ 0 w 3" name="T2"/>
                  <a:gd fmla="*/ 2 h 3" name="T3"/>
                  <a:gd fmla="*/ 1 w 3" name="T4"/>
                  <a:gd fmla="*/ 3 h 3" name="T5"/>
                  <a:gd fmla="*/ 3 w 3" name="T6"/>
                  <a:gd fmla="*/ 2 h 3" name="T7"/>
                  <a:gd fmla="*/ 1 w 3" name="T8"/>
                  <a:gd fmla="*/ 0 h 3" name="T9"/>
                </a:gdLst>
                <a:cxnLst>
                  <a:cxn ang="0">
                    <a:pos x="T0" y="T1"/>
                  </a:cxn>
                  <a:cxn ang="0">
                    <a:pos x="T2" y="T3"/>
                  </a:cxn>
                  <a:cxn ang="0">
                    <a:pos x="T4" y="T5"/>
                  </a:cxn>
                  <a:cxn ang="0">
                    <a:pos x="T6" y="T7"/>
                  </a:cxn>
                  <a:cxn ang="0">
                    <a:pos x="T8" y="T9"/>
                  </a:cxn>
                </a:cxnLst>
                <a:rect b="b" l="0" r="r" t="0"/>
                <a:pathLst>
                  <a:path h="3" w="3">
                    <a:moveTo>
                      <a:pt x="1" y="0"/>
                    </a:moveTo>
                    <a:cubicBezTo>
                      <a:pt x="1" y="1"/>
                      <a:pt x="0" y="1"/>
                      <a:pt x="0" y="2"/>
                    </a:cubicBezTo>
                    <a:cubicBezTo>
                      <a:pt x="1" y="3"/>
                      <a:pt x="1" y="3"/>
                      <a:pt x="1" y="3"/>
                    </a:cubicBezTo>
                    <a:cubicBezTo>
                      <a:pt x="2" y="2"/>
                      <a:pt x="2" y="2"/>
                      <a:pt x="3" y="2"/>
                    </a:cubicBezTo>
                    <a:lnTo>
                      <a:pt x="1"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1" name="Freeform 1045">
                <a:extLst>
                  <a:ext uri="{FF2B5EF4-FFF2-40B4-BE49-F238E27FC236}">
                    <a16:creationId xmlns:a16="http://schemas.microsoft.com/office/drawing/2014/main" id="{DA94C2F5-3666-401B-95CA-A66384CD39E9}"/>
                  </a:ext>
                </a:extLst>
              </p:cNvPr>
              <p:cNvSpPr/>
              <p:nvPr/>
            </p:nvSpPr>
            <p:spPr bwMode="auto">
              <a:xfrm>
                <a:off x="4124" y="1677"/>
                <a:ext cx="11" cy="7"/>
              </a:xfrm>
              <a:custGeom>
                <a:gdLst>
                  <a:gd fmla="*/ 2 w 3" name="T0"/>
                  <a:gd fmla="*/ 0 h 2" name="T1"/>
                  <a:gd fmla="*/ 0 w 3" name="T2"/>
                  <a:gd fmla="*/ 1 h 2" name="T3"/>
                  <a:gd fmla="*/ 2 w 3" name="T4"/>
                  <a:gd fmla="*/ 2 h 2" name="T5"/>
                  <a:gd fmla="*/ 3 w 3" name="T6"/>
                  <a:gd fmla="*/ 1 h 2" name="T7"/>
                  <a:gd fmla="*/ 2 w 3" name="T8"/>
                  <a:gd fmla="*/ 0 h 2" name="T9"/>
                </a:gdLst>
                <a:cxnLst>
                  <a:cxn ang="0">
                    <a:pos x="T0" y="T1"/>
                  </a:cxn>
                  <a:cxn ang="0">
                    <a:pos x="T2" y="T3"/>
                  </a:cxn>
                  <a:cxn ang="0">
                    <a:pos x="T4" y="T5"/>
                  </a:cxn>
                  <a:cxn ang="0">
                    <a:pos x="T6" y="T7"/>
                  </a:cxn>
                  <a:cxn ang="0">
                    <a:pos x="T8" y="T9"/>
                  </a:cxn>
                </a:cxnLst>
                <a:rect b="b" l="0" r="r" t="0"/>
                <a:pathLst>
                  <a:path h="2" w="3">
                    <a:moveTo>
                      <a:pt x="2" y="0"/>
                    </a:moveTo>
                    <a:cubicBezTo>
                      <a:pt x="1" y="0"/>
                      <a:pt x="1" y="0"/>
                      <a:pt x="0" y="1"/>
                    </a:cubicBezTo>
                    <a:cubicBezTo>
                      <a:pt x="2" y="2"/>
                      <a:pt x="2" y="2"/>
                      <a:pt x="2" y="2"/>
                    </a:cubicBezTo>
                    <a:cubicBezTo>
                      <a:pt x="2" y="2"/>
                      <a:pt x="3" y="1"/>
                      <a:pt x="3" y="1"/>
                    </a:cubicBezTo>
                    <a:lnTo>
                      <a:pt x="2"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2" name="Freeform 1046">
                <a:extLst>
                  <a:ext uri="{FF2B5EF4-FFF2-40B4-BE49-F238E27FC236}">
                    <a16:creationId xmlns:a16="http://schemas.microsoft.com/office/drawing/2014/main" id="{B2D15775-6DD7-4A98-915A-B12D15AF6543}"/>
                  </a:ext>
                </a:extLst>
              </p:cNvPr>
              <p:cNvSpPr/>
              <p:nvPr/>
            </p:nvSpPr>
            <p:spPr bwMode="auto">
              <a:xfrm>
                <a:off x="4116" y="1680"/>
                <a:ext cx="15" cy="12"/>
              </a:xfrm>
              <a:custGeom>
                <a:gdLst>
                  <a:gd fmla="*/ 2 w 4" name="T0"/>
                  <a:gd fmla="*/ 0 h 3" name="T1"/>
                  <a:gd fmla="*/ 0 w 4" name="T2"/>
                  <a:gd fmla="*/ 2 h 3" name="T3"/>
                  <a:gd fmla="*/ 2 w 4" name="T4"/>
                  <a:gd fmla="*/ 3 h 3" name="T5"/>
                  <a:gd fmla="*/ 4 w 4" name="T6"/>
                  <a:gd fmla="*/ 1 h 3" name="T7"/>
                  <a:gd fmla="*/ 2 w 4" name="T8"/>
                  <a:gd fmla="*/ 0 h 3" name="T9"/>
                </a:gdLst>
                <a:cxnLst>
                  <a:cxn ang="0">
                    <a:pos x="T0" y="T1"/>
                  </a:cxn>
                  <a:cxn ang="0">
                    <a:pos x="T2" y="T3"/>
                  </a:cxn>
                  <a:cxn ang="0">
                    <a:pos x="T4" y="T5"/>
                  </a:cxn>
                  <a:cxn ang="0">
                    <a:pos x="T6" y="T7"/>
                  </a:cxn>
                  <a:cxn ang="0">
                    <a:pos x="T8" y="T9"/>
                  </a:cxn>
                </a:cxnLst>
                <a:rect b="b" l="0" r="r" t="0"/>
                <a:pathLst>
                  <a:path h="3" w="4">
                    <a:moveTo>
                      <a:pt x="2" y="0"/>
                    </a:moveTo>
                    <a:cubicBezTo>
                      <a:pt x="2" y="0"/>
                      <a:pt x="1" y="1"/>
                      <a:pt x="0" y="2"/>
                    </a:cubicBezTo>
                    <a:cubicBezTo>
                      <a:pt x="2" y="3"/>
                      <a:pt x="2" y="3"/>
                      <a:pt x="2" y="3"/>
                    </a:cubicBezTo>
                    <a:cubicBezTo>
                      <a:pt x="3" y="2"/>
                      <a:pt x="3" y="2"/>
                      <a:pt x="4" y="1"/>
                    </a:cubicBezTo>
                    <a:lnTo>
                      <a:pt x="2"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3" name="Freeform 1047">
                <a:extLst>
                  <a:ext uri="{FF2B5EF4-FFF2-40B4-BE49-F238E27FC236}">
                    <a16:creationId xmlns:a16="http://schemas.microsoft.com/office/drawing/2014/main" id="{E7EACF0F-4200-4192-A9EB-DD4B0A5C86D0}"/>
                  </a:ext>
                </a:extLst>
              </p:cNvPr>
              <p:cNvSpPr/>
              <p:nvPr/>
            </p:nvSpPr>
            <p:spPr bwMode="auto">
              <a:xfrm>
                <a:off x="4109" y="1688"/>
                <a:ext cx="15" cy="11"/>
              </a:xfrm>
              <a:custGeom>
                <a:gdLst>
                  <a:gd fmla="*/ 2 w 4" name="T0"/>
                  <a:gd fmla="*/ 0 h 3" name="T1"/>
                  <a:gd fmla="*/ 0 w 4" name="T2"/>
                  <a:gd fmla="*/ 2 h 3" name="T3"/>
                  <a:gd fmla="*/ 2 w 4" name="T4"/>
                  <a:gd fmla="*/ 3 h 3" name="T5"/>
                  <a:gd fmla="*/ 4 w 4" name="T6"/>
                  <a:gd fmla="*/ 1 h 3" name="T7"/>
                  <a:gd fmla="*/ 2 w 4" name="T8"/>
                  <a:gd fmla="*/ 0 h 3" name="T9"/>
                </a:gdLst>
                <a:cxnLst>
                  <a:cxn ang="0">
                    <a:pos x="T0" y="T1"/>
                  </a:cxn>
                  <a:cxn ang="0">
                    <a:pos x="T2" y="T3"/>
                  </a:cxn>
                  <a:cxn ang="0">
                    <a:pos x="T4" y="T5"/>
                  </a:cxn>
                  <a:cxn ang="0">
                    <a:pos x="T6" y="T7"/>
                  </a:cxn>
                  <a:cxn ang="0">
                    <a:pos x="T8" y="T9"/>
                  </a:cxn>
                </a:cxnLst>
                <a:rect b="b" l="0" r="r" t="0"/>
                <a:pathLst>
                  <a:path h="3" w="4">
                    <a:moveTo>
                      <a:pt x="2" y="0"/>
                    </a:moveTo>
                    <a:cubicBezTo>
                      <a:pt x="2" y="0"/>
                      <a:pt x="1" y="1"/>
                      <a:pt x="0" y="2"/>
                    </a:cubicBezTo>
                    <a:cubicBezTo>
                      <a:pt x="2" y="3"/>
                      <a:pt x="2" y="3"/>
                      <a:pt x="2" y="3"/>
                    </a:cubicBezTo>
                    <a:cubicBezTo>
                      <a:pt x="3" y="2"/>
                      <a:pt x="4" y="2"/>
                      <a:pt x="4" y="1"/>
                    </a:cubicBezTo>
                    <a:lnTo>
                      <a:pt x="2"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4" name="Freeform 1048">
                <a:extLst>
                  <a:ext uri="{FF2B5EF4-FFF2-40B4-BE49-F238E27FC236}">
                    <a16:creationId xmlns:a16="http://schemas.microsoft.com/office/drawing/2014/main" id="{BC796109-9A6B-4485-95FD-979292EF8859}"/>
                  </a:ext>
                </a:extLst>
              </p:cNvPr>
              <p:cNvSpPr/>
              <p:nvPr/>
            </p:nvSpPr>
            <p:spPr bwMode="auto">
              <a:xfrm>
                <a:off x="4094" y="1695"/>
                <a:ext cx="22" cy="27"/>
              </a:xfrm>
              <a:custGeom>
                <a:gdLst>
                  <a:gd fmla="*/ 4 w 6" name="T0"/>
                  <a:gd fmla="*/ 0 h 7" name="T1"/>
                  <a:gd fmla="*/ 0 w 6" name="T2"/>
                  <a:gd fmla="*/ 5 h 7" name="T3"/>
                  <a:gd fmla="*/ 2 w 6" name="T4"/>
                  <a:gd fmla="*/ 7 h 7" name="T5"/>
                  <a:gd fmla="*/ 6 w 6" name="T6"/>
                  <a:gd fmla="*/ 1 h 7" name="T7"/>
                  <a:gd fmla="*/ 4 w 6" name="T8"/>
                  <a:gd fmla="*/ 0 h 7" name="T9"/>
                </a:gdLst>
                <a:cxnLst>
                  <a:cxn ang="0">
                    <a:pos x="T0" y="T1"/>
                  </a:cxn>
                  <a:cxn ang="0">
                    <a:pos x="T2" y="T3"/>
                  </a:cxn>
                  <a:cxn ang="0">
                    <a:pos x="T4" y="T5"/>
                  </a:cxn>
                  <a:cxn ang="0">
                    <a:pos x="T6" y="T7"/>
                  </a:cxn>
                  <a:cxn ang="0">
                    <a:pos x="T8" y="T9"/>
                  </a:cxn>
                </a:cxnLst>
                <a:rect b="b" l="0" r="r" t="0"/>
                <a:pathLst>
                  <a:path h="7" w="6">
                    <a:moveTo>
                      <a:pt x="4" y="0"/>
                    </a:moveTo>
                    <a:cubicBezTo>
                      <a:pt x="3" y="2"/>
                      <a:pt x="2" y="4"/>
                      <a:pt x="0" y="5"/>
                    </a:cubicBezTo>
                    <a:cubicBezTo>
                      <a:pt x="2" y="7"/>
                      <a:pt x="2" y="7"/>
                      <a:pt x="2" y="7"/>
                    </a:cubicBezTo>
                    <a:cubicBezTo>
                      <a:pt x="3" y="5"/>
                      <a:pt x="5" y="3"/>
                      <a:pt x="6" y="1"/>
                    </a:cubicBezTo>
                    <a:lnTo>
                      <a:pt x="4"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5" name="Freeform 1049">
                <a:extLst>
                  <a:ext uri="{FF2B5EF4-FFF2-40B4-BE49-F238E27FC236}">
                    <a16:creationId xmlns:a16="http://schemas.microsoft.com/office/drawing/2014/main" id="{B2AEFC60-5589-47BD-8230-604E5CABD35C}"/>
                  </a:ext>
                </a:extLst>
              </p:cNvPr>
              <p:cNvSpPr/>
              <p:nvPr/>
            </p:nvSpPr>
            <p:spPr bwMode="auto">
              <a:xfrm>
                <a:off x="4090" y="1714"/>
                <a:ext cx="11" cy="15"/>
              </a:xfrm>
              <a:custGeom>
                <a:gdLst>
                  <a:gd fmla="*/ 1 w 3" name="T0"/>
                  <a:gd fmla="*/ 0 h 4" name="T1"/>
                  <a:gd fmla="*/ 0 w 3" name="T2"/>
                  <a:gd fmla="*/ 3 h 4" name="T3"/>
                  <a:gd fmla="*/ 2 w 3" name="T4"/>
                  <a:gd fmla="*/ 4 h 4" name="T5"/>
                  <a:gd fmla="*/ 3 w 3" name="T6"/>
                  <a:gd fmla="*/ 2 h 4" name="T7"/>
                  <a:gd fmla="*/ 1 w 3" name="T8"/>
                  <a:gd fmla="*/ 0 h 4" name="T9"/>
                </a:gdLst>
                <a:cxnLst>
                  <a:cxn ang="0">
                    <a:pos x="T0" y="T1"/>
                  </a:cxn>
                  <a:cxn ang="0">
                    <a:pos x="T2" y="T3"/>
                  </a:cxn>
                  <a:cxn ang="0">
                    <a:pos x="T4" y="T5"/>
                  </a:cxn>
                  <a:cxn ang="0">
                    <a:pos x="T6" y="T7"/>
                  </a:cxn>
                  <a:cxn ang="0">
                    <a:pos x="T8" y="T9"/>
                  </a:cxn>
                </a:cxnLst>
                <a:rect b="b" l="0" r="r" t="0"/>
                <a:pathLst>
                  <a:path h="4" w="3">
                    <a:moveTo>
                      <a:pt x="1" y="0"/>
                    </a:moveTo>
                    <a:cubicBezTo>
                      <a:pt x="1" y="1"/>
                      <a:pt x="0" y="2"/>
                      <a:pt x="0" y="3"/>
                    </a:cubicBezTo>
                    <a:cubicBezTo>
                      <a:pt x="2" y="4"/>
                      <a:pt x="2" y="4"/>
                      <a:pt x="2" y="4"/>
                    </a:cubicBezTo>
                    <a:cubicBezTo>
                      <a:pt x="2" y="3"/>
                      <a:pt x="3" y="3"/>
                      <a:pt x="3" y="2"/>
                    </a:cubicBezTo>
                    <a:lnTo>
                      <a:pt x="1"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6" name="Freeform 1050">
                <a:extLst>
                  <a:ext uri="{FF2B5EF4-FFF2-40B4-BE49-F238E27FC236}">
                    <a16:creationId xmlns:a16="http://schemas.microsoft.com/office/drawing/2014/main" id="{0B9EC790-143B-4E21-8EF9-581A83E9340C}"/>
                  </a:ext>
                </a:extLst>
              </p:cNvPr>
              <p:cNvSpPr/>
              <p:nvPr/>
            </p:nvSpPr>
            <p:spPr bwMode="auto">
              <a:xfrm>
                <a:off x="4086" y="1726"/>
                <a:ext cx="11" cy="11"/>
              </a:xfrm>
              <a:custGeom>
                <a:gdLst>
                  <a:gd fmla="*/ 1 w 3" name="T0"/>
                  <a:gd fmla="*/ 0 h 3" name="T1"/>
                  <a:gd fmla="*/ 0 w 3" name="T2"/>
                  <a:gd fmla="*/ 2 h 3" name="T3"/>
                  <a:gd fmla="*/ 2 w 3" name="T4"/>
                  <a:gd fmla="*/ 3 h 3" name="T5"/>
                  <a:gd fmla="*/ 3 w 3" name="T6"/>
                  <a:gd fmla="*/ 1 h 3" name="T7"/>
                  <a:gd fmla="*/ 1 w 3" name="T8"/>
                  <a:gd fmla="*/ 0 h 3" name="T9"/>
                </a:gdLst>
                <a:cxnLst>
                  <a:cxn ang="0">
                    <a:pos x="T0" y="T1"/>
                  </a:cxn>
                  <a:cxn ang="0">
                    <a:pos x="T2" y="T3"/>
                  </a:cxn>
                  <a:cxn ang="0">
                    <a:pos x="T4" y="T5"/>
                  </a:cxn>
                  <a:cxn ang="0">
                    <a:pos x="T6" y="T7"/>
                  </a:cxn>
                  <a:cxn ang="0">
                    <a:pos x="T8" y="T9"/>
                  </a:cxn>
                </a:cxnLst>
                <a:rect b="b" l="0" r="r" t="0"/>
                <a:pathLst>
                  <a:path h="3" w="3">
                    <a:moveTo>
                      <a:pt x="1" y="0"/>
                    </a:moveTo>
                    <a:cubicBezTo>
                      <a:pt x="0" y="1"/>
                      <a:pt x="0" y="1"/>
                      <a:pt x="0" y="2"/>
                    </a:cubicBezTo>
                    <a:cubicBezTo>
                      <a:pt x="2" y="3"/>
                      <a:pt x="2" y="3"/>
                      <a:pt x="2" y="3"/>
                    </a:cubicBezTo>
                    <a:cubicBezTo>
                      <a:pt x="2" y="3"/>
                      <a:pt x="2" y="2"/>
                      <a:pt x="3" y="1"/>
                    </a:cubicBezTo>
                    <a:lnTo>
                      <a:pt x="1"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7" name="Freeform 1051">
                <a:extLst>
                  <a:ext uri="{FF2B5EF4-FFF2-40B4-BE49-F238E27FC236}">
                    <a16:creationId xmlns:a16="http://schemas.microsoft.com/office/drawing/2014/main" id="{F23B97A7-0D8A-4F3F-9A97-0EFB7072369A}"/>
                  </a:ext>
                </a:extLst>
              </p:cNvPr>
              <p:cNvSpPr/>
              <p:nvPr/>
            </p:nvSpPr>
            <p:spPr bwMode="auto">
              <a:xfrm>
                <a:off x="4082" y="1733"/>
                <a:ext cx="12" cy="11"/>
              </a:xfrm>
              <a:custGeom>
                <a:gdLst>
                  <a:gd fmla="*/ 1 w 3" name="T0"/>
                  <a:gd fmla="*/ 0 h 3" name="T1"/>
                  <a:gd fmla="*/ 0 w 3" name="T2"/>
                  <a:gd fmla="*/ 2 h 3" name="T3"/>
                  <a:gd fmla="*/ 2 w 3" name="T4"/>
                  <a:gd fmla="*/ 3 h 3" name="T5"/>
                  <a:gd fmla="*/ 3 w 3" name="T6"/>
                  <a:gd fmla="*/ 1 h 3" name="T7"/>
                  <a:gd fmla="*/ 1 w 3" name="T8"/>
                  <a:gd fmla="*/ 0 h 3" name="T9"/>
                </a:gdLst>
                <a:cxnLst>
                  <a:cxn ang="0">
                    <a:pos x="T0" y="T1"/>
                  </a:cxn>
                  <a:cxn ang="0">
                    <a:pos x="T2" y="T3"/>
                  </a:cxn>
                  <a:cxn ang="0">
                    <a:pos x="T4" y="T5"/>
                  </a:cxn>
                  <a:cxn ang="0">
                    <a:pos x="T6" y="T7"/>
                  </a:cxn>
                  <a:cxn ang="0">
                    <a:pos x="T8" y="T9"/>
                  </a:cxn>
                </a:cxnLst>
                <a:rect b="b" l="0" r="r" t="0"/>
                <a:pathLst>
                  <a:path h="3" w="3">
                    <a:moveTo>
                      <a:pt x="1" y="0"/>
                    </a:moveTo>
                    <a:cubicBezTo>
                      <a:pt x="0" y="1"/>
                      <a:pt x="0" y="1"/>
                      <a:pt x="0" y="2"/>
                    </a:cubicBezTo>
                    <a:cubicBezTo>
                      <a:pt x="2" y="3"/>
                      <a:pt x="2" y="3"/>
                      <a:pt x="2" y="3"/>
                    </a:cubicBezTo>
                    <a:cubicBezTo>
                      <a:pt x="2" y="3"/>
                      <a:pt x="2" y="2"/>
                      <a:pt x="3" y="1"/>
                    </a:cubicBezTo>
                    <a:lnTo>
                      <a:pt x="1"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8" name="Freeform 1052">
                <a:extLst>
                  <a:ext uri="{FF2B5EF4-FFF2-40B4-BE49-F238E27FC236}">
                    <a16:creationId xmlns:a16="http://schemas.microsoft.com/office/drawing/2014/main" id="{4744BD9A-4CD2-4BFF-B75D-22629701E088}"/>
                  </a:ext>
                </a:extLst>
              </p:cNvPr>
              <p:cNvSpPr/>
              <p:nvPr/>
            </p:nvSpPr>
            <p:spPr bwMode="auto">
              <a:xfrm>
                <a:off x="4079" y="1741"/>
                <a:ext cx="11" cy="11"/>
              </a:xfrm>
              <a:custGeom>
                <a:gdLst>
                  <a:gd fmla="*/ 1 w 3" name="T0"/>
                  <a:gd fmla="*/ 0 h 3" name="T1"/>
                  <a:gd fmla="*/ 0 w 3" name="T2"/>
                  <a:gd fmla="*/ 2 h 3" name="T3"/>
                  <a:gd fmla="*/ 2 w 3" name="T4"/>
                  <a:gd fmla="*/ 3 h 3" name="T5"/>
                  <a:gd fmla="*/ 3 w 3" name="T6"/>
                  <a:gd fmla="*/ 1 h 3" name="T7"/>
                  <a:gd fmla="*/ 1 w 3" name="T8"/>
                  <a:gd fmla="*/ 0 h 3" name="T9"/>
                </a:gdLst>
                <a:cxnLst>
                  <a:cxn ang="0">
                    <a:pos x="T0" y="T1"/>
                  </a:cxn>
                  <a:cxn ang="0">
                    <a:pos x="T2" y="T3"/>
                  </a:cxn>
                  <a:cxn ang="0">
                    <a:pos x="T4" y="T5"/>
                  </a:cxn>
                  <a:cxn ang="0">
                    <a:pos x="T6" y="T7"/>
                  </a:cxn>
                  <a:cxn ang="0">
                    <a:pos x="T8" y="T9"/>
                  </a:cxn>
                </a:cxnLst>
                <a:rect b="b" l="0" r="r" t="0"/>
                <a:pathLst>
                  <a:path h="3" w="3">
                    <a:moveTo>
                      <a:pt x="1" y="0"/>
                    </a:moveTo>
                    <a:cubicBezTo>
                      <a:pt x="1" y="1"/>
                      <a:pt x="0" y="1"/>
                      <a:pt x="0" y="2"/>
                    </a:cubicBezTo>
                    <a:cubicBezTo>
                      <a:pt x="2" y="3"/>
                      <a:pt x="2" y="3"/>
                      <a:pt x="2" y="3"/>
                    </a:cubicBezTo>
                    <a:cubicBezTo>
                      <a:pt x="2" y="2"/>
                      <a:pt x="3" y="2"/>
                      <a:pt x="3" y="1"/>
                    </a:cubicBezTo>
                    <a:lnTo>
                      <a:pt x="1"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9" name="Freeform 1053">
                <a:extLst>
                  <a:ext uri="{FF2B5EF4-FFF2-40B4-BE49-F238E27FC236}">
                    <a16:creationId xmlns:a16="http://schemas.microsoft.com/office/drawing/2014/main" id="{E66CA4CC-B360-4848-98BD-FB8B494E30DF}"/>
                  </a:ext>
                </a:extLst>
              </p:cNvPr>
              <p:cNvSpPr/>
              <p:nvPr/>
            </p:nvSpPr>
            <p:spPr bwMode="auto">
              <a:xfrm>
                <a:off x="4079" y="1748"/>
                <a:ext cx="7" cy="8"/>
              </a:xfrm>
              <a:custGeom>
                <a:gdLst>
                  <a:gd fmla="*/ 0 w 2" name="T0"/>
                  <a:gd fmla="*/ 0 h 2" name="T1"/>
                  <a:gd fmla="*/ 0 w 2" name="T2"/>
                  <a:gd fmla="*/ 1 h 2" name="T3"/>
                  <a:gd fmla="*/ 1 w 2" name="T4"/>
                  <a:gd fmla="*/ 2 h 2" name="T5"/>
                  <a:gd fmla="*/ 2 w 2" name="T6"/>
                  <a:gd fmla="*/ 1 h 2" name="T7"/>
                  <a:gd fmla="*/ 0 w 2" name="T8"/>
                  <a:gd fmla="*/ 0 h 2" name="T9"/>
                </a:gdLst>
                <a:cxnLst>
                  <a:cxn ang="0">
                    <a:pos x="T0" y="T1"/>
                  </a:cxn>
                  <a:cxn ang="0">
                    <a:pos x="T2" y="T3"/>
                  </a:cxn>
                  <a:cxn ang="0">
                    <a:pos x="T4" y="T5"/>
                  </a:cxn>
                  <a:cxn ang="0">
                    <a:pos x="T6" y="T7"/>
                  </a:cxn>
                  <a:cxn ang="0">
                    <a:pos x="T8" y="T9"/>
                  </a:cxn>
                </a:cxnLst>
                <a:rect b="b" l="0" r="r" t="0"/>
                <a:pathLst>
                  <a:path h="2" w="2">
                    <a:moveTo>
                      <a:pt x="0" y="0"/>
                    </a:moveTo>
                    <a:cubicBezTo>
                      <a:pt x="0" y="0"/>
                      <a:pt x="0" y="1"/>
                      <a:pt x="0" y="1"/>
                    </a:cubicBezTo>
                    <a:cubicBezTo>
                      <a:pt x="1" y="2"/>
                      <a:pt x="1" y="2"/>
                      <a:pt x="1" y="2"/>
                    </a:cubicBezTo>
                    <a:cubicBezTo>
                      <a:pt x="2" y="2"/>
                      <a:pt x="2" y="1"/>
                      <a:pt x="2" y="1"/>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0" name="Freeform 1054">
                <a:extLst>
                  <a:ext uri="{FF2B5EF4-FFF2-40B4-BE49-F238E27FC236}">
                    <a16:creationId xmlns:a16="http://schemas.microsoft.com/office/drawing/2014/main" id="{AD8F8EA0-5FDA-4B01-BD43-02E269659A93}"/>
                  </a:ext>
                </a:extLst>
              </p:cNvPr>
              <p:cNvSpPr/>
              <p:nvPr/>
            </p:nvSpPr>
            <p:spPr bwMode="auto">
              <a:xfrm>
                <a:off x="4075" y="1752"/>
                <a:ext cx="7" cy="11"/>
              </a:xfrm>
              <a:custGeom>
                <a:gdLst>
                  <a:gd fmla="*/ 1 w 2" name="T0"/>
                  <a:gd fmla="*/ 0 h 3" name="T1"/>
                  <a:gd fmla="*/ 0 w 2" name="T2"/>
                  <a:gd fmla="*/ 2 h 3" name="T3"/>
                  <a:gd fmla="*/ 2 w 2" name="T4"/>
                  <a:gd fmla="*/ 3 h 3" name="T5"/>
                  <a:gd fmla="*/ 2 w 2" name="T6"/>
                  <a:gd fmla="*/ 1 h 3" name="T7"/>
                  <a:gd fmla="*/ 1 w 2" name="T8"/>
                  <a:gd fmla="*/ 0 h 3" name="T9"/>
                </a:gdLst>
                <a:cxnLst>
                  <a:cxn ang="0">
                    <a:pos x="T0" y="T1"/>
                  </a:cxn>
                  <a:cxn ang="0">
                    <a:pos x="T2" y="T3"/>
                  </a:cxn>
                  <a:cxn ang="0">
                    <a:pos x="T4" y="T5"/>
                  </a:cxn>
                  <a:cxn ang="0">
                    <a:pos x="T6" y="T7"/>
                  </a:cxn>
                  <a:cxn ang="0">
                    <a:pos x="T8" y="T9"/>
                  </a:cxn>
                </a:cxnLst>
                <a:rect b="b" l="0" r="r" t="0"/>
                <a:pathLst>
                  <a:path h="3" w="2">
                    <a:moveTo>
                      <a:pt x="1" y="0"/>
                    </a:moveTo>
                    <a:cubicBezTo>
                      <a:pt x="0" y="1"/>
                      <a:pt x="0" y="1"/>
                      <a:pt x="0" y="2"/>
                    </a:cubicBezTo>
                    <a:cubicBezTo>
                      <a:pt x="2" y="3"/>
                      <a:pt x="2" y="3"/>
                      <a:pt x="2" y="3"/>
                    </a:cubicBezTo>
                    <a:cubicBezTo>
                      <a:pt x="2" y="2"/>
                      <a:pt x="2" y="2"/>
                      <a:pt x="2" y="1"/>
                    </a:cubicBezTo>
                    <a:lnTo>
                      <a:pt x="1"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1" name="Freeform 1055">
                <a:extLst>
                  <a:ext uri="{FF2B5EF4-FFF2-40B4-BE49-F238E27FC236}">
                    <a16:creationId xmlns:a16="http://schemas.microsoft.com/office/drawing/2014/main" id="{FEDC3E9F-AE8F-4CAF-AAE3-A4FCA69781C2}"/>
                  </a:ext>
                </a:extLst>
              </p:cNvPr>
              <p:cNvSpPr/>
              <p:nvPr/>
            </p:nvSpPr>
            <p:spPr bwMode="auto">
              <a:xfrm>
                <a:off x="4075" y="1759"/>
                <a:ext cx="7" cy="8"/>
              </a:xfrm>
              <a:custGeom>
                <a:gdLst>
                  <a:gd fmla="*/ 0 w 2" name="T0"/>
                  <a:gd fmla="*/ 0 h 2" name="T1"/>
                  <a:gd fmla="*/ 0 w 2" name="T2"/>
                  <a:gd fmla="*/ 1 h 2" name="T3"/>
                  <a:gd fmla="*/ 2 w 2" name="T4"/>
                  <a:gd fmla="*/ 2 h 2" name="T5"/>
                  <a:gd fmla="*/ 2 w 2" name="T6"/>
                  <a:gd fmla="*/ 1 h 2" name="T7"/>
                  <a:gd fmla="*/ 0 w 2" name="T8"/>
                  <a:gd fmla="*/ 0 h 2" name="T9"/>
                </a:gdLst>
                <a:cxnLst>
                  <a:cxn ang="0">
                    <a:pos x="T0" y="T1"/>
                  </a:cxn>
                  <a:cxn ang="0">
                    <a:pos x="T2" y="T3"/>
                  </a:cxn>
                  <a:cxn ang="0">
                    <a:pos x="T4" y="T5"/>
                  </a:cxn>
                  <a:cxn ang="0">
                    <a:pos x="T6" y="T7"/>
                  </a:cxn>
                  <a:cxn ang="0">
                    <a:pos x="T8" y="T9"/>
                  </a:cxn>
                </a:cxnLst>
                <a:rect b="b" l="0" r="r" t="0"/>
                <a:pathLst>
                  <a:path h="2" w="2">
                    <a:moveTo>
                      <a:pt x="0" y="0"/>
                    </a:moveTo>
                    <a:cubicBezTo>
                      <a:pt x="0" y="0"/>
                      <a:pt x="0" y="1"/>
                      <a:pt x="0" y="1"/>
                    </a:cubicBezTo>
                    <a:cubicBezTo>
                      <a:pt x="2" y="2"/>
                      <a:pt x="2" y="2"/>
                      <a:pt x="2" y="2"/>
                    </a:cubicBezTo>
                    <a:cubicBezTo>
                      <a:pt x="2" y="2"/>
                      <a:pt x="2" y="1"/>
                      <a:pt x="2" y="1"/>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2" name="Freeform 1056">
                <a:extLst>
                  <a:ext uri="{FF2B5EF4-FFF2-40B4-BE49-F238E27FC236}">
                    <a16:creationId xmlns:a16="http://schemas.microsoft.com/office/drawing/2014/main" id="{588955A9-0277-48C4-9C94-B00CA271885A}"/>
                  </a:ext>
                </a:extLst>
              </p:cNvPr>
              <p:cNvSpPr/>
              <p:nvPr/>
            </p:nvSpPr>
            <p:spPr bwMode="auto">
              <a:xfrm>
                <a:off x="4071" y="1763"/>
                <a:ext cx="11" cy="12"/>
              </a:xfrm>
              <a:custGeom>
                <a:gdLst>
                  <a:gd fmla="*/ 1 w 3" name="T0"/>
                  <a:gd fmla="*/ 0 h 3" name="T1"/>
                  <a:gd fmla="*/ 0 w 3" name="T2"/>
                  <a:gd fmla="*/ 2 h 3" name="T3"/>
                  <a:gd fmla="*/ 2 w 3" name="T4"/>
                  <a:gd fmla="*/ 3 h 3" name="T5"/>
                  <a:gd fmla="*/ 3 w 3" name="T6"/>
                  <a:gd fmla="*/ 1 h 3" name="T7"/>
                  <a:gd fmla="*/ 1 w 3" name="T8"/>
                  <a:gd fmla="*/ 0 h 3" name="T9"/>
                </a:gdLst>
                <a:cxnLst>
                  <a:cxn ang="0">
                    <a:pos x="T0" y="T1"/>
                  </a:cxn>
                  <a:cxn ang="0">
                    <a:pos x="T2" y="T3"/>
                  </a:cxn>
                  <a:cxn ang="0">
                    <a:pos x="T4" y="T5"/>
                  </a:cxn>
                  <a:cxn ang="0">
                    <a:pos x="T6" y="T7"/>
                  </a:cxn>
                  <a:cxn ang="0">
                    <a:pos x="T8" y="T9"/>
                  </a:cxn>
                </a:cxnLst>
                <a:rect b="b" l="0" r="r" t="0"/>
                <a:pathLst>
                  <a:path h="3" w="3">
                    <a:moveTo>
                      <a:pt x="1" y="0"/>
                    </a:moveTo>
                    <a:cubicBezTo>
                      <a:pt x="1" y="1"/>
                      <a:pt x="0" y="1"/>
                      <a:pt x="0" y="2"/>
                    </a:cubicBezTo>
                    <a:cubicBezTo>
                      <a:pt x="2" y="3"/>
                      <a:pt x="2" y="3"/>
                      <a:pt x="2" y="3"/>
                    </a:cubicBezTo>
                    <a:cubicBezTo>
                      <a:pt x="2" y="2"/>
                      <a:pt x="2" y="2"/>
                      <a:pt x="3" y="1"/>
                    </a:cubicBezTo>
                    <a:lnTo>
                      <a:pt x="1"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3" name="Freeform 1057">
                <a:extLst>
                  <a:ext uri="{FF2B5EF4-FFF2-40B4-BE49-F238E27FC236}">
                    <a16:creationId xmlns:a16="http://schemas.microsoft.com/office/drawing/2014/main" id="{B9DA525E-7427-43DE-8BBD-7A94E209BCAA}"/>
                  </a:ext>
                </a:extLst>
              </p:cNvPr>
              <p:cNvSpPr/>
              <p:nvPr/>
            </p:nvSpPr>
            <p:spPr bwMode="auto">
              <a:xfrm>
                <a:off x="4071" y="1771"/>
                <a:ext cx="8" cy="7"/>
              </a:xfrm>
              <a:custGeom>
                <a:gdLst>
                  <a:gd fmla="*/ 0 w 2" name="T0"/>
                  <a:gd fmla="*/ 0 h 2" name="T1"/>
                  <a:gd fmla="*/ 0 w 2" name="T2"/>
                  <a:gd fmla="*/ 1 h 2" name="T3"/>
                  <a:gd fmla="*/ 2 w 2" name="T4"/>
                  <a:gd fmla="*/ 2 h 2" name="T5"/>
                  <a:gd fmla="*/ 2 w 2" name="T6"/>
                  <a:gd fmla="*/ 1 h 2" name="T7"/>
                  <a:gd fmla="*/ 0 w 2" name="T8"/>
                  <a:gd fmla="*/ 0 h 2" name="T9"/>
                </a:gdLst>
                <a:cxnLst>
                  <a:cxn ang="0">
                    <a:pos x="T0" y="T1"/>
                  </a:cxn>
                  <a:cxn ang="0">
                    <a:pos x="T2" y="T3"/>
                  </a:cxn>
                  <a:cxn ang="0">
                    <a:pos x="T4" y="T5"/>
                  </a:cxn>
                  <a:cxn ang="0">
                    <a:pos x="T6" y="T7"/>
                  </a:cxn>
                  <a:cxn ang="0">
                    <a:pos x="T8" y="T9"/>
                  </a:cxn>
                </a:cxnLst>
                <a:rect b="b" l="0" r="r" t="0"/>
                <a:pathLst>
                  <a:path h="2" w="2">
                    <a:moveTo>
                      <a:pt x="0" y="0"/>
                    </a:moveTo>
                    <a:cubicBezTo>
                      <a:pt x="0" y="0"/>
                      <a:pt x="0" y="0"/>
                      <a:pt x="0" y="1"/>
                    </a:cubicBezTo>
                    <a:cubicBezTo>
                      <a:pt x="2" y="2"/>
                      <a:pt x="2" y="2"/>
                      <a:pt x="2" y="2"/>
                    </a:cubicBezTo>
                    <a:cubicBezTo>
                      <a:pt x="2" y="2"/>
                      <a:pt x="2" y="1"/>
                      <a:pt x="2" y="1"/>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4" name="Freeform 1058">
                <a:extLst>
                  <a:ext uri="{FF2B5EF4-FFF2-40B4-BE49-F238E27FC236}">
                    <a16:creationId xmlns:a16="http://schemas.microsoft.com/office/drawing/2014/main" id="{60443E1A-4D86-4674-80AC-CD010407CBB5}"/>
                  </a:ext>
                </a:extLst>
              </p:cNvPr>
              <p:cNvSpPr/>
              <p:nvPr/>
            </p:nvSpPr>
            <p:spPr bwMode="auto">
              <a:xfrm>
                <a:off x="4071" y="1775"/>
                <a:ext cx="8" cy="7"/>
              </a:xfrm>
              <a:custGeom>
                <a:gdLst>
                  <a:gd fmla="*/ 0 w 2" name="T0"/>
                  <a:gd fmla="*/ 0 h 2" name="T1"/>
                  <a:gd fmla="*/ 0 w 2" name="T2"/>
                  <a:gd fmla="*/ 1 h 2" name="T3"/>
                  <a:gd fmla="*/ 2 w 2" name="T4"/>
                  <a:gd fmla="*/ 2 h 2" name="T5"/>
                  <a:gd fmla="*/ 2 w 2" name="T6"/>
                  <a:gd fmla="*/ 1 h 2" name="T7"/>
                  <a:gd fmla="*/ 0 w 2" name="T8"/>
                  <a:gd fmla="*/ 0 h 2" name="T9"/>
                </a:gdLst>
                <a:cxnLst>
                  <a:cxn ang="0">
                    <a:pos x="T0" y="T1"/>
                  </a:cxn>
                  <a:cxn ang="0">
                    <a:pos x="T2" y="T3"/>
                  </a:cxn>
                  <a:cxn ang="0">
                    <a:pos x="T4" y="T5"/>
                  </a:cxn>
                  <a:cxn ang="0">
                    <a:pos x="T6" y="T7"/>
                  </a:cxn>
                  <a:cxn ang="0">
                    <a:pos x="T8" y="T9"/>
                  </a:cxn>
                </a:cxnLst>
                <a:rect b="b" l="0" r="r" t="0"/>
                <a:pathLst>
                  <a:path h="2" w="2">
                    <a:moveTo>
                      <a:pt x="0" y="0"/>
                    </a:moveTo>
                    <a:cubicBezTo>
                      <a:pt x="0" y="0"/>
                      <a:pt x="0" y="1"/>
                      <a:pt x="0" y="1"/>
                    </a:cubicBezTo>
                    <a:cubicBezTo>
                      <a:pt x="2" y="2"/>
                      <a:pt x="2" y="2"/>
                      <a:pt x="2" y="2"/>
                    </a:cubicBezTo>
                    <a:cubicBezTo>
                      <a:pt x="2" y="2"/>
                      <a:pt x="2" y="2"/>
                      <a:pt x="2" y="1"/>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5" name="Freeform 1059">
                <a:extLst>
                  <a:ext uri="{FF2B5EF4-FFF2-40B4-BE49-F238E27FC236}">
                    <a16:creationId xmlns:a16="http://schemas.microsoft.com/office/drawing/2014/main" id="{5F5DE12E-2B03-4C00-8E05-DEEC52D5CDFB}"/>
                  </a:ext>
                </a:extLst>
              </p:cNvPr>
              <p:cNvSpPr/>
              <p:nvPr/>
            </p:nvSpPr>
            <p:spPr bwMode="auto">
              <a:xfrm>
                <a:off x="4071" y="1778"/>
                <a:ext cx="8" cy="12"/>
              </a:xfrm>
              <a:custGeom>
                <a:gdLst>
                  <a:gd fmla="*/ 0 w 2" name="T0"/>
                  <a:gd fmla="*/ 0 h 3" name="T1"/>
                  <a:gd fmla="*/ 0 w 2" name="T2"/>
                  <a:gd fmla="*/ 1 h 3" name="T3"/>
                  <a:gd fmla="*/ 1 w 2" name="T4"/>
                  <a:gd fmla="*/ 3 h 3" name="T5"/>
                  <a:gd fmla="*/ 2 w 2" name="T6"/>
                  <a:gd fmla="*/ 1 h 3" name="T7"/>
                  <a:gd fmla="*/ 0 w 2" name="T8"/>
                  <a:gd fmla="*/ 0 h 3" name="T9"/>
                </a:gdLst>
                <a:cxnLst>
                  <a:cxn ang="0">
                    <a:pos x="T0" y="T1"/>
                  </a:cxn>
                  <a:cxn ang="0">
                    <a:pos x="T2" y="T3"/>
                  </a:cxn>
                  <a:cxn ang="0">
                    <a:pos x="T4" y="T5"/>
                  </a:cxn>
                  <a:cxn ang="0">
                    <a:pos x="T6" y="T7"/>
                  </a:cxn>
                  <a:cxn ang="0">
                    <a:pos x="T8" y="T9"/>
                  </a:cxn>
                </a:cxnLst>
                <a:rect b="b" l="0" r="r" t="0"/>
                <a:pathLst>
                  <a:path h="3" w="2">
                    <a:moveTo>
                      <a:pt x="0" y="0"/>
                    </a:moveTo>
                    <a:cubicBezTo>
                      <a:pt x="0" y="1"/>
                      <a:pt x="0" y="1"/>
                      <a:pt x="0" y="1"/>
                    </a:cubicBezTo>
                    <a:cubicBezTo>
                      <a:pt x="1" y="3"/>
                      <a:pt x="1" y="3"/>
                      <a:pt x="1" y="3"/>
                    </a:cubicBezTo>
                    <a:cubicBezTo>
                      <a:pt x="2" y="2"/>
                      <a:pt x="2" y="2"/>
                      <a:pt x="2" y="1"/>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6" name="Freeform 1060">
                <a:extLst>
                  <a:ext uri="{FF2B5EF4-FFF2-40B4-BE49-F238E27FC236}">
                    <a16:creationId xmlns:a16="http://schemas.microsoft.com/office/drawing/2014/main" id="{75145539-BDCF-4E85-BC7F-763FF5976B80}"/>
                  </a:ext>
                </a:extLst>
              </p:cNvPr>
              <p:cNvSpPr/>
              <p:nvPr/>
            </p:nvSpPr>
            <p:spPr bwMode="auto">
              <a:xfrm>
                <a:off x="4067" y="1782"/>
                <a:ext cx="8" cy="11"/>
              </a:xfrm>
              <a:custGeom>
                <a:gdLst>
                  <a:gd fmla="*/ 1 w 2" name="T0"/>
                  <a:gd fmla="*/ 0 h 3" name="T1"/>
                  <a:gd fmla="*/ 0 w 2" name="T2"/>
                  <a:gd fmla="*/ 2 h 3" name="T3"/>
                  <a:gd fmla="*/ 2 w 2" name="T4"/>
                  <a:gd fmla="*/ 3 h 3" name="T5"/>
                  <a:gd fmla="*/ 2 w 2" name="T6"/>
                  <a:gd fmla="*/ 2 h 3" name="T7"/>
                  <a:gd fmla="*/ 1 w 2" name="T8"/>
                  <a:gd fmla="*/ 0 h 3" name="T9"/>
                </a:gdLst>
                <a:cxnLst>
                  <a:cxn ang="0">
                    <a:pos x="T0" y="T1"/>
                  </a:cxn>
                  <a:cxn ang="0">
                    <a:pos x="T2" y="T3"/>
                  </a:cxn>
                  <a:cxn ang="0">
                    <a:pos x="T4" y="T5"/>
                  </a:cxn>
                  <a:cxn ang="0">
                    <a:pos x="T6" y="T7"/>
                  </a:cxn>
                  <a:cxn ang="0">
                    <a:pos x="T8" y="T9"/>
                  </a:cxn>
                </a:cxnLst>
                <a:rect b="b" l="0" r="r" t="0"/>
                <a:pathLst>
                  <a:path h="3" w="2">
                    <a:moveTo>
                      <a:pt x="1" y="0"/>
                    </a:moveTo>
                    <a:cubicBezTo>
                      <a:pt x="1" y="1"/>
                      <a:pt x="1" y="1"/>
                      <a:pt x="0" y="2"/>
                    </a:cubicBezTo>
                    <a:cubicBezTo>
                      <a:pt x="2" y="3"/>
                      <a:pt x="2" y="3"/>
                      <a:pt x="2" y="3"/>
                    </a:cubicBezTo>
                    <a:cubicBezTo>
                      <a:pt x="2" y="3"/>
                      <a:pt x="2" y="2"/>
                      <a:pt x="2" y="2"/>
                    </a:cubicBezTo>
                    <a:lnTo>
                      <a:pt x="1"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7" name="Freeform 1061">
                <a:extLst>
                  <a:ext uri="{FF2B5EF4-FFF2-40B4-BE49-F238E27FC236}">
                    <a16:creationId xmlns:a16="http://schemas.microsoft.com/office/drawing/2014/main" id="{A20CE4EA-F253-4ACA-98BB-46F9E9DE2356}"/>
                  </a:ext>
                </a:extLst>
              </p:cNvPr>
              <p:cNvSpPr/>
              <p:nvPr/>
            </p:nvSpPr>
            <p:spPr bwMode="auto">
              <a:xfrm>
                <a:off x="4067" y="1790"/>
                <a:ext cx="8" cy="7"/>
              </a:xfrm>
              <a:custGeom>
                <a:gdLst>
                  <a:gd fmla="*/ 0 w 2" name="T0"/>
                  <a:gd fmla="*/ 0 h 2" name="T1"/>
                  <a:gd fmla="*/ 0 w 2" name="T2"/>
                  <a:gd fmla="*/ 1 h 2" name="T3"/>
                  <a:gd fmla="*/ 2 w 2" name="T4"/>
                  <a:gd fmla="*/ 2 h 2" name="T5"/>
                  <a:gd fmla="*/ 2 w 2" name="T6"/>
                  <a:gd fmla="*/ 1 h 2" name="T7"/>
                  <a:gd fmla="*/ 0 w 2" name="T8"/>
                  <a:gd fmla="*/ 0 h 2" name="T9"/>
                </a:gdLst>
                <a:cxnLst>
                  <a:cxn ang="0">
                    <a:pos x="T0" y="T1"/>
                  </a:cxn>
                  <a:cxn ang="0">
                    <a:pos x="T2" y="T3"/>
                  </a:cxn>
                  <a:cxn ang="0">
                    <a:pos x="T4" y="T5"/>
                  </a:cxn>
                  <a:cxn ang="0">
                    <a:pos x="T6" y="T7"/>
                  </a:cxn>
                  <a:cxn ang="0">
                    <a:pos x="T8" y="T9"/>
                  </a:cxn>
                </a:cxnLst>
                <a:rect b="b" l="0" r="r" t="0"/>
                <a:pathLst>
                  <a:path h="2" w="2">
                    <a:moveTo>
                      <a:pt x="0" y="0"/>
                    </a:moveTo>
                    <a:cubicBezTo>
                      <a:pt x="0" y="0"/>
                      <a:pt x="0" y="1"/>
                      <a:pt x="0" y="1"/>
                    </a:cubicBezTo>
                    <a:cubicBezTo>
                      <a:pt x="2" y="2"/>
                      <a:pt x="2" y="2"/>
                      <a:pt x="2" y="2"/>
                    </a:cubicBezTo>
                    <a:cubicBezTo>
                      <a:pt x="2" y="2"/>
                      <a:pt x="2" y="1"/>
                      <a:pt x="2" y="1"/>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8" name="Freeform 1062">
                <a:extLst>
                  <a:ext uri="{FF2B5EF4-FFF2-40B4-BE49-F238E27FC236}">
                    <a16:creationId xmlns:a16="http://schemas.microsoft.com/office/drawing/2014/main" id="{140BBA70-2F75-44E2-9D1E-0054A5110C10}"/>
                  </a:ext>
                </a:extLst>
              </p:cNvPr>
              <p:cNvSpPr/>
              <p:nvPr/>
            </p:nvSpPr>
            <p:spPr bwMode="auto">
              <a:xfrm>
                <a:off x="4067" y="1793"/>
                <a:ext cx="8" cy="8"/>
              </a:xfrm>
              <a:custGeom>
                <a:gdLst>
                  <a:gd fmla="*/ 0 w 2" name="T0"/>
                  <a:gd fmla="*/ 0 h 2" name="T1"/>
                  <a:gd fmla="*/ 0 w 2" name="T2"/>
                  <a:gd fmla="*/ 1 h 2" name="T3"/>
                  <a:gd fmla="*/ 2 w 2" name="T4"/>
                  <a:gd fmla="*/ 2 h 2" name="T5"/>
                  <a:gd fmla="*/ 2 w 2" name="T6"/>
                  <a:gd fmla="*/ 1 h 2" name="T7"/>
                  <a:gd fmla="*/ 0 w 2" name="T8"/>
                  <a:gd fmla="*/ 0 h 2" name="T9"/>
                </a:gdLst>
                <a:cxnLst>
                  <a:cxn ang="0">
                    <a:pos x="T0" y="T1"/>
                  </a:cxn>
                  <a:cxn ang="0">
                    <a:pos x="T2" y="T3"/>
                  </a:cxn>
                  <a:cxn ang="0">
                    <a:pos x="T4" y="T5"/>
                  </a:cxn>
                  <a:cxn ang="0">
                    <a:pos x="T6" y="T7"/>
                  </a:cxn>
                  <a:cxn ang="0">
                    <a:pos x="T8" y="T9"/>
                  </a:cxn>
                </a:cxnLst>
                <a:rect b="b" l="0" r="r" t="0"/>
                <a:pathLst>
                  <a:path h="2" w="2">
                    <a:moveTo>
                      <a:pt x="0" y="0"/>
                    </a:moveTo>
                    <a:cubicBezTo>
                      <a:pt x="0" y="0"/>
                      <a:pt x="0" y="1"/>
                      <a:pt x="0" y="1"/>
                    </a:cubicBezTo>
                    <a:cubicBezTo>
                      <a:pt x="2" y="2"/>
                      <a:pt x="2" y="2"/>
                      <a:pt x="2" y="2"/>
                    </a:cubicBezTo>
                    <a:cubicBezTo>
                      <a:pt x="2" y="2"/>
                      <a:pt x="2" y="2"/>
                      <a:pt x="2" y="1"/>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9" name="Freeform 1063">
                <a:extLst>
                  <a:ext uri="{FF2B5EF4-FFF2-40B4-BE49-F238E27FC236}">
                    <a16:creationId xmlns:a16="http://schemas.microsoft.com/office/drawing/2014/main" id="{7EFD64F8-C131-46EB-810E-3F3C19462C40}"/>
                  </a:ext>
                </a:extLst>
              </p:cNvPr>
              <p:cNvSpPr/>
              <p:nvPr/>
            </p:nvSpPr>
            <p:spPr bwMode="auto">
              <a:xfrm>
                <a:off x="4067" y="1797"/>
                <a:ext cx="8" cy="11"/>
              </a:xfrm>
              <a:custGeom>
                <a:gdLst>
                  <a:gd fmla="*/ 0 w 2" name="T0"/>
                  <a:gd fmla="*/ 0 h 3" name="T1"/>
                  <a:gd fmla="*/ 0 w 2" name="T2"/>
                  <a:gd fmla="*/ 1 h 3" name="T3"/>
                  <a:gd fmla="*/ 2 w 2" name="T4"/>
                  <a:gd fmla="*/ 3 h 3" name="T5"/>
                  <a:gd fmla="*/ 2 w 2" name="T6"/>
                  <a:gd fmla="*/ 1 h 3" name="T7"/>
                  <a:gd fmla="*/ 0 w 2" name="T8"/>
                  <a:gd fmla="*/ 0 h 3" name="T9"/>
                </a:gdLst>
                <a:cxnLst>
                  <a:cxn ang="0">
                    <a:pos x="T0" y="T1"/>
                  </a:cxn>
                  <a:cxn ang="0">
                    <a:pos x="T2" y="T3"/>
                  </a:cxn>
                  <a:cxn ang="0">
                    <a:pos x="T4" y="T5"/>
                  </a:cxn>
                  <a:cxn ang="0">
                    <a:pos x="T6" y="T7"/>
                  </a:cxn>
                  <a:cxn ang="0">
                    <a:pos x="T8" y="T9"/>
                  </a:cxn>
                </a:cxnLst>
                <a:rect b="b" l="0" r="r" t="0"/>
                <a:pathLst>
                  <a:path h="3" w="2">
                    <a:moveTo>
                      <a:pt x="0" y="0"/>
                    </a:moveTo>
                    <a:cubicBezTo>
                      <a:pt x="0" y="1"/>
                      <a:pt x="0" y="1"/>
                      <a:pt x="0" y="1"/>
                    </a:cubicBezTo>
                    <a:cubicBezTo>
                      <a:pt x="2" y="3"/>
                      <a:pt x="2" y="3"/>
                      <a:pt x="2" y="3"/>
                    </a:cubicBezTo>
                    <a:cubicBezTo>
                      <a:pt x="2" y="2"/>
                      <a:pt x="2" y="2"/>
                      <a:pt x="2" y="1"/>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0" name="Freeform 1064">
                <a:extLst>
                  <a:ext uri="{FF2B5EF4-FFF2-40B4-BE49-F238E27FC236}">
                    <a16:creationId xmlns:a16="http://schemas.microsoft.com/office/drawing/2014/main" id="{34556FBB-B14E-4DAE-80C9-B169F3A435BE}"/>
                  </a:ext>
                </a:extLst>
              </p:cNvPr>
              <p:cNvSpPr/>
              <p:nvPr/>
            </p:nvSpPr>
            <p:spPr bwMode="auto">
              <a:xfrm>
                <a:off x="4067" y="1801"/>
                <a:ext cx="8" cy="11"/>
              </a:xfrm>
              <a:custGeom>
                <a:gdLst>
                  <a:gd fmla="*/ 0 w 2" name="T0"/>
                  <a:gd fmla="*/ 0 h 3" name="T1"/>
                  <a:gd fmla="*/ 0 w 2" name="T2"/>
                  <a:gd fmla="*/ 1 h 3" name="T3"/>
                  <a:gd fmla="*/ 0 w 2" name="T4"/>
                  <a:gd fmla="*/ 2 h 3" name="T5"/>
                  <a:gd fmla="*/ 2 w 2" name="T6"/>
                  <a:gd fmla="*/ 3 h 3" name="T7"/>
                  <a:gd fmla="*/ 2 w 2" name="T8"/>
                  <a:gd fmla="*/ 2 h 3" name="T9"/>
                  <a:gd fmla="*/ 2 w 2" name="T10"/>
                  <a:gd fmla="*/ 2 h 3" name="T11"/>
                  <a:gd fmla="*/ 0 w 2" name="T12"/>
                  <a:gd fmla="*/ 0 h 3" name="T13"/>
                </a:gdLst>
                <a:cxnLst>
                  <a:cxn ang="0">
                    <a:pos x="T0" y="T1"/>
                  </a:cxn>
                  <a:cxn ang="0">
                    <a:pos x="T2" y="T3"/>
                  </a:cxn>
                  <a:cxn ang="0">
                    <a:pos x="T4" y="T5"/>
                  </a:cxn>
                  <a:cxn ang="0">
                    <a:pos x="T6" y="T7"/>
                  </a:cxn>
                  <a:cxn ang="0">
                    <a:pos x="T8" y="T9"/>
                  </a:cxn>
                  <a:cxn ang="0">
                    <a:pos x="T10" y="T11"/>
                  </a:cxn>
                  <a:cxn ang="0">
                    <a:pos x="T12" y="T13"/>
                  </a:cxn>
                </a:cxnLst>
                <a:rect b="b" l="0" r="r" t="0"/>
                <a:pathLst>
                  <a:path h="3" w="2">
                    <a:moveTo>
                      <a:pt x="0" y="0"/>
                    </a:moveTo>
                    <a:cubicBezTo>
                      <a:pt x="0" y="1"/>
                      <a:pt x="0" y="1"/>
                      <a:pt x="0" y="1"/>
                    </a:cubicBezTo>
                    <a:cubicBezTo>
                      <a:pt x="0" y="1"/>
                      <a:pt x="0" y="1"/>
                      <a:pt x="0" y="2"/>
                    </a:cubicBezTo>
                    <a:cubicBezTo>
                      <a:pt x="2" y="3"/>
                      <a:pt x="2" y="3"/>
                      <a:pt x="2" y="3"/>
                    </a:cubicBezTo>
                    <a:cubicBezTo>
                      <a:pt x="2" y="3"/>
                      <a:pt x="2" y="3"/>
                      <a:pt x="2" y="2"/>
                    </a:cubicBezTo>
                    <a:cubicBezTo>
                      <a:pt x="2" y="2"/>
                      <a:pt x="2" y="2"/>
                      <a:pt x="2" y="2"/>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1" name="Freeform 1065">
                <a:extLst>
                  <a:ext uri="{FF2B5EF4-FFF2-40B4-BE49-F238E27FC236}">
                    <a16:creationId xmlns:a16="http://schemas.microsoft.com/office/drawing/2014/main" id="{D1D97D91-665A-4B34-B0ED-0B795F594BB4}"/>
                  </a:ext>
                </a:extLst>
              </p:cNvPr>
              <p:cNvSpPr/>
              <p:nvPr/>
            </p:nvSpPr>
            <p:spPr bwMode="auto">
              <a:xfrm>
                <a:off x="4067" y="1808"/>
                <a:ext cx="8" cy="8"/>
              </a:xfrm>
              <a:custGeom>
                <a:gdLst>
                  <a:gd fmla="*/ 0 w 2" name="T0"/>
                  <a:gd fmla="*/ 0 h 2" name="T1"/>
                  <a:gd fmla="*/ 0 w 2" name="T2"/>
                  <a:gd fmla="*/ 1 h 2" name="T3"/>
                  <a:gd fmla="*/ 2 w 2" name="T4"/>
                  <a:gd fmla="*/ 2 h 2" name="T5"/>
                  <a:gd fmla="*/ 2 w 2" name="T6"/>
                  <a:gd fmla="*/ 1 h 2" name="T7"/>
                  <a:gd fmla="*/ 0 w 2" name="T8"/>
                  <a:gd fmla="*/ 0 h 2" name="T9"/>
                </a:gdLst>
                <a:cxnLst>
                  <a:cxn ang="0">
                    <a:pos x="T0" y="T1"/>
                  </a:cxn>
                  <a:cxn ang="0">
                    <a:pos x="T2" y="T3"/>
                  </a:cxn>
                  <a:cxn ang="0">
                    <a:pos x="T4" y="T5"/>
                  </a:cxn>
                  <a:cxn ang="0">
                    <a:pos x="T6" y="T7"/>
                  </a:cxn>
                  <a:cxn ang="0">
                    <a:pos x="T8" y="T9"/>
                  </a:cxn>
                </a:cxnLst>
                <a:rect b="b" l="0" r="r" t="0"/>
                <a:pathLst>
                  <a:path h="2" w="2">
                    <a:moveTo>
                      <a:pt x="0" y="0"/>
                    </a:moveTo>
                    <a:cubicBezTo>
                      <a:pt x="0" y="0"/>
                      <a:pt x="0" y="0"/>
                      <a:pt x="0" y="1"/>
                    </a:cubicBezTo>
                    <a:cubicBezTo>
                      <a:pt x="2" y="2"/>
                      <a:pt x="2" y="2"/>
                      <a:pt x="2" y="2"/>
                    </a:cubicBezTo>
                    <a:cubicBezTo>
                      <a:pt x="2" y="2"/>
                      <a:pt x="2" y="1"/>
                      <a:pt x="2" y="1"/>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2" name="Freeform 1066">
                <a:extLst>
                  <a:ext uri="{FF2B5EF4-FFF2-40B4-BE49-F238E27FC236}">
                    <a16:creationId xmlns:a16="http://schemas.microsoft.com/office/drawing/2014/main" id="{EE9B640A-D0E2-4A4F-98AE-5669F166CCC9}"/>
                  </a:ext>
                </a:extLst>
              </p:cNvPr>
              <p:cNvSpPr/>
              <p:nvPr/>
            </p:nvSpPr>
            <p:spPr bwMode="auto">
              <a:xfrm>
                <a:off x="4067" y="1812"/>
                <a:ext cx="8" cy="8"/>
              </a:xfrm>
              <a:custGeom>
                <a:gdLst>
                  <a:gd fmla="*/ 0 w 2" name="T0"/>
                  <a:gd fmla="*/ 0 h 2" name="T1"/>
                  <a:gd fmla="*/ 1 w 2" name="T2"/>
                  <a:gd fmla="*/ 1 h 2" name="T3"/>
                  <a:gd fmla="*/ 2 w 2" name="T4"/>
                  <a:gd fmla="*/ 2 h 2" name="T5"/>
                  <a:gd fmla="*/ 2 w 2" name="T6"/>
                  <a:gd fmla="*/ 1 h 2" name="T7"/>
                  <a:gd fmla="*/ 0 w 2" name="T8"/>
                  <a:gd fmla="*/ 0 h 2" name="T9"/>
                </a:gdLst>
                <a:cxnLst>
                  <a:cxn ang="0">
                    <a:pos x="T0" y="T1"/>
                  </a:cxn>
                  <a:cxn ang="0">
                    <a:pos x="T2" y="T3"/>
                  </a:cxn>
                  <a:cxn ang="0">
                    <a:pos x="T4" y="T5"/>
                  </a:cxn>
                  <a:cxn ang="0">
                    <a:pos x="T6" y="T7"/>
                  </a:cxn>
                  <a:cxn ang="0">
                    <a:pos x="T8" y="T9"/>
                  </a:cxn>
                </a:cxnLst>
                <a:rect b="b" l="0" r="r" t="0"/>
                <a:pathLst>
                  <a:path h="2" w="2">
                    <a:moveTo>
                      <a:pt x="0" y="0"/>
                    </a:moveTo>
                    <a:cubicBezTo>
                      <a:pt x="1" y="0"/>
                      <a:pt x="1" y="1"/>
                      <a:pt x="1" y="1"/>
                    </a:cubicBezTo>
                    <a:cubicBezTo>
                      <a:pt x="2" y="2"/>
                      <a:pt x="2" y="2"/>
                      <a:pt x="2" y="2"/>
                    </a:cubicBezTo>
                    <a:cubicBezTo>
                      <a:pt x="2" y="2"/>
                      <a:pt x="2" y="2"/>
                      <a:pt x="2" y="1"/>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3" name="Freeform 1067">
                <a:extLst>
                  <a:ext uri="{FF2B5EF4-FFF2-40B4-BE49-F238E27FC236}">
                    <a16:creationId xmlns:a16="http://schemas.microsoft.com/office/drawing/2014/main" id="{BD99FB81-81F6-4604-9F42-A6861F82A7A7}"/>
                  </a:ext>
                </a:extLst>
              </p:cNvPr>
              <p:cNvSpPr/>
              <p:nvPr/>
            </p:nvSpPr>
            <p:spPr bwMode="auto">
              <a:xfrm>
                <a:off x="4071" y="1816"/>
                <a:ext cx="8" cy="11"/>
              </a:xfrm>
              <a:custGeom>
                <a:gdLst>
                  <a:gd fmla="*/ 0 w 2" name="T0"/>
                  <a:gd fmla="*/ 0 h 3" name="T1"/>
                  <a:gd fmla="*/ 0 w 2" name="T2"/>
                  <a:gd fmla="*/ 1 h 3" name="T3"/>
                  <a:gd fmla="*/ 2 w 2" name="T4"/>
                  <a:gd fmla="*/ 3 h 3" name="T5"/>
                  <a:gd fmla="*/ 1 w 2" name="T6"/>
                  <a:gd fmla="*/ 1 h 3" name="T7"/>
                  <a:gd fmla="*/ 0 w 2" name="T8"/>
                  <a:gd fmla="*/ 0 h 3" name="T9"/>
                </a:gdLst>
                <a:cxnLst>
                  <a:cxn ang="0">
                    <a:pos x="T0" y="T1"/>
                  </a:cxn>
                  <a:cxn ang="0">
                    <a:pos x="T2" y="T3"/>
                  </a:cxn>
                  <a:cxn ang="0">
                    <a:pos x="T4" y="T5"/>
                  </a:cxn>
                  <a:cxn ang="0">
                    <a:pos x="T6" y="T7"/>
                  </a:cxn>
                  <a:cxn ang="0">
                    <a:pos x="T8" y="T9"/>
                  </a:cxn>
                </a:cxnLst>
                <a:rect b="b" l="0" r="r" t="0"/>
                <a:pathLst>
                  <a:path h="3" w="2">
                    <a:moveTo>
                      <a:pt x="0" y="0"/>
                    </a:moveTo>
                    <a:cubicBezTo>
                      <a:pt x="0" y="0"/>
                      <a:pt x="0" y="1"/>
                      <a:pt x="0" y="1"/>
                    </a:cubicBezTo>
                    <a:cubicBezTo>
                      <a:pt x="2" y="3"/>
                      <a:pt x="2" y="3"/>
                      <a:pt x="2" y="3"/>
                    </a:cubicBezTo>
                    <a:cubicBezTo>
                      <a:pt x="2" y="2"/>
                      <a:pt x="2" y="2"/>
                      <a:pt x="1" y="1"/>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4" name="Freeform 1068">
                <a:extLst>
                  <a:ext uri="{FF2B5EF4-FFF2-40B4-BE49-F238E27FC236}">
                    <a16:creationId xmlns:a16="http://schemas.microsoft.com/office/drawing/2014/main" id="{A9A8FC76-2526-4795-B6EF-3448F18DDC3D}"/>
                  </a:ext>
                </a:extLst>
              </p:cNvPr>
              <p:cNvSpPr/>
              <p:nvPr/>
            </p:nvSpPr>
            <p:spPr bwMode="auto">
              <a:xfrm>
                <a:off x="4071" y="1820"/>
                <a:ext cx="8" cy="11"/>
              </a:xfrm>
              <a:custGeom>
                <a:gdLst>
                  <a:gd fmla="*/ 0 w 2" name="T0"/>
                  <a:gd fmla="*/ 0 h 3" name="T1"/>
                  <a:gd fmla="*/ 0 w 2" name="T2"/>
                  <a:gd fmla="*/ 2 h 3" name="T3"/>
                  <a:gd fmla="*/ 2 w 2" name="T4"/>
                  <a:gd fmla="*/ 3 h 3" name="T5"/>
                  <a:gd fmla="*/ 2 w 2" name="T6"/>
                  <a:gd fmla="*/ 2 h 3" name="T7"/>
                  <a:gd fmla="*/ 0 w 2" name="T8"/>
                  <a:gd fmla="*/ 0 h 3" name="T9"/>
                </a:gdLst>
                <a:cxnLst>
                  <a:cxn ang="0">
                    <a:pos x="T0" y="T1"/>
                  </a:cxn>
                  <a:cxn ang="0">
                    <a:pos x="T2" y="T3"/>
                  </a:cxn>
                  <a:cxn ang="0">
                    <a:pos x="T4" y="T5"/>
                  </a:cxn>
                  <a:cxn ang="0">
                    <a:pos x="T6" y="T7"/>
                  </a:cxn>
                  <a:cxn ang="0">
                    <a:pos x="T8" y="T9"/>
                  </a:cxn>
                </a:cxnLst>
                <a:rect b="b" l="0" r="r" t="0"/>
                <a:pathLst>
                  <a:path h="3" w="2">
                    <a:moveTo>
                      <a:pt x="0" y="0"/>
                    </a:moveTo>
                    <a:cubicBezTo>
                      <a:pt x="0" y="1"/>
                      <a:pt x="0" y="1"/>
                      <a:pt x="0" y="2"/>
                    </a:cubicBezTo>
                    <a:cubicBezTo>
                      <a:pt x="2" y="3"/>
                      <a:pt x="2" y="3"/>
                      <a:pt x="2" y="3"/>
                    </a:cubicBezTo>
                    <a:cubicBezTo>
                      <a:pt x="2" y="2"/>
                      <a:pt x="2" y="2"/>
                      <a:pt x="2" y="2"/>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5" name="Freeform 1069">
                <a:extLst>
                  <a:ext uri="{FF2B5EF4-FFF2-40B4-BE49-F238E27FC236}">
                    <a16:creationId xmlns:a16="http://schemas.microsoft.com/office/drawing/2014/main" id="{11D98E72-6EDF-42BF-A7FB-26C6E5D12383}"/>
                  </a:ext>
                </a:extLst>
              </p:cNvPr>
              <p:cNvSpPr/>
              <p:nvPr/>
            </p:nvSpPr>
            <p:spPr bwMode="auto">
              <a:xfrm>
                <a:off x="4071" y="1827"/>
                <a:ext cx="8" cy="8"/>
              </a:xfrm>
              <a:custGeom>
                <a:gdLst>
                  <a:gd fmla="*/ 0 w 2" name="T0"/>
                  <a:gd fmla="*/ 0 h 2" name="T1"/>
                  <a:gd fmla="*/ 1 w 2" name="T2"/>
                  <a:gd fmla="*/ 1 h 2" name="T3"/>
                  <a:gd fmla="*/ 2 w 2" name="T4"/>
                  <a:gd fmla="*/ 2 h 2" name="T5"/>
                  <a:gd fmla="*/ 2 w 2" name="T6"/>
                  <a:gd fmla="*/ 1 h 2" name="T7"/>
                  <a:gd fmla="*/ 0 w 2" name="T8"/>
                  <a:gd fmla="*/ 0 h 2" name="T9"/>
                </a:gdLst>
                <a:cxnLst>
                  <a:cxn ang="0">
                    <a:pos x="T0" y="T1"/>
                  </a:cxn>
                  <a:cxn ang="0">
                    <a:pos x="T2" y="T3"/>
                  </a:cxn>
                  <a:cxn ang="0">
                    <a:pos x="T4" y="T5"/>
                  </a:cxn>
                  <a:cxn ang="0">
                    <a:pos x="T6" y="T7"/>
                  </a:cxn>
                  <a:cxn ang="0">
                    <a:pos x="T8" y="T9"/>
                  </a:cxn>
                </a:cxnLst>
                <a:rect b="b" l="0" r="r" t="0"/>
                <a:pathLst>
                  <a:path h="2" w="2">
                    <a:moveTo>
                      <a:pt x="0" y="0"/>
                    </a:moveTo>
                    <a:cubicBezTo>
                      <a:pt x="0" y="0"/>
                      <a:pt x="0" y="0"/>
                      <a:pt x="1" y="1"/>
                    </a:cubicBezTo>
                    <a:cubicBezTo>
                      <a:pt x="2" y="2"/>
                      <a:pt x="2" y="2"/>
                      <a:pt x="2" y="2"/>
                    </a:cubicBezTo>
                    <a:cubicBezTo>
                      <a:pt x="2" y="2"/>
                      <a:pt x="2" y="1"/>
                      <a:pt x="2" y="1"/>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6" name="Freeform 1070">
                <a:extLst>
                  <a:ext uri="{FF2B5EF4-FFF2-40B4-BE49-F238E27FC236}">
                    <a16:creationId xmlns:a16="http://schemas.microsoft.com/office/drawing/2014/main" id="{B46182A8-C21E-4D72-8497-A90FB3EE67FC}"/>
                  </a:ext>
                </a:extLst>
              </p:cNvPr>
              <p:cNvSpPr/>
              <p:nvPr/>
            </p:nvSpPr>
            <p:spPr bwMode="auto">
              <a:xfrm>
                <a:off x="4075" y="1831"/>
                <a:ext cx="7" cy="8"/>
              </a:xfrm>
              <a:custGeom>
                <a:gdLst>
                  <a:gd fmla="*/ 0 w 2" name="T0"/>
                  <a:gd fmla="*/ 0 h 2" name="T1"/>
                  <a:gd fmla="*/ 0 w 2" name="T2"/>
                  <a:gd fmla="*/ 1 h 2" name="T3"/>
                  <a:gd fmla="*/ 2 w 2" name="T4"/>
                  <a:gd fmla="*/ 2 h 2" name="T5"/>
                  <a:gd fmla="*/ 1 w 2" name="T6"/>
                  <a:gd fmla="*/ 1 h 2" name="T7"/>
                  <a:gd fmla="*/ 0 w 2" name="T8"/>
                  <a:gd fmla="*/ 0 h 2" name="T9"/>
                </a:gdLst>
                <a:cxnLst>
                  <a:cxn ang="0">
                    <a:pos x="T0" y="T1"/>
                  </a:cxn>
                  <a:cxn ang="0">
                    <a:pos x="T2" y="T3"/>
                  </a:cxn>
                  <a:cxn ang="0">
                    <a:pos x="T4" y="T5"/>
                  </a:cxn>
                  <a:cxn ang="0">
                    <a:pos x="T6" y="T7"/>
                  </a:cxn>
                  <a:cxn ang="0">
                    <a:pos x="T8" y="T9"/>
                  </a:cxn>
                </a:cxnLst>
                <a:rect b="b" l="0" r="r" t="0"/>
                <a:pathLst>
                  <a:path h="2" w="2">
                    <a:moveTo>
                      <a:pt x="0" y="0"/>
                    </a:moveTo>
                    <a:cubicBezTo>
                      <a:pt x="0" y="0"/>
                      <a:pt x="0" y="1"/>
                      <a:pt x="0" y="1"/>
                    </a:cubicBezTo>
                    <a:cubicBezTo>
                      <a:pt x="2" y="2"/>
                      <a:pt x="2" y="2"/>
                      <a:pt x="2" y="2"/>
                    </a:cubicBezTo>
                    <a:cubicBezTo>
                      <a:pt x="2" y="2"/>
                      <a:pt x="2" y="2"/>
                      <a:pt x="1" y="1"/>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7" name="Freeform 1071">
                <a:extLst>
                  <a:ext uri="{FF2B5EF4-FFF2-40B4-BE49-F238E27FC236}">
                    <a16:creationId xmlns:a16="http://schemas.microsoft.com/office/drawing/2014/main" id="{52EE02E5-F028-4A45-8818-6670AA0B708E}"/>
                  </a:ext>
                </a:extLst>
              </p:cNvPr>
              <p:cNvSpPr/>
              <p:nvPr/>
            </p:nvSpPr>
            <p:spPr bwMode="auto">
              <a:xfrm>
                <a:off x="4075" y="1835"/>
                <a:ext cx="11" cy="11"/>
              </a:xfrm>
              <a:custGeom>
                <a:gdLst>
                  <a:gd fmla="*/ 0 w 3" name="T0"/>
                  <a:gd fmla="*/ 0 h 3" name="T1"/>
                  <a:gd fmla="*/ 1 w 3" name="T2"/>
                  <a:gd fmla="*/ 2 h 3" name="T3"/>
                  <a:gd fmla="*/ 3 w 3" name="T4"/>
                  <a:gd fmla="*/ 3 h 3" name="T5"/>
                  <a:gd fmla="*/ 2 w 3" name="T6"/>
                  <a:gd fmla="*/ 1 h 3" name="T7"/>
                  <a:gd fmla="*/ 0 w 3" name="T8"/>
                  <a:gd fmla="*/ 0 h 3" name="T9"/>
                </a:gdLst>
                <a:cxnLst>
                  <a:cxn ang="0">
                    <a:pos x="T0" y="T1"/>
                  </a:cxn>
                  <a:cxn ang="0">
                    <a:pos x="T2" y="T3"/>
                  </a:cxn>
                  <a:cxn ang="0">
                    <a:pos x="T4" y="T5"/>
                  </a:cxn>
                  <a:cxn ang="0">
                    <a:pos x="T6" y="T7"/>
                  </a:cxn>
                  <a:cxn ang="0">
                    <a:pos x="T8" y="T9"/>
                  </a:cxn>
                </a:cxnLst>
                <a:rect b="b" l="0" r="r" t="0"/>
                <a:pathLst>
                  <a:path h="3" w="3">
                    <a:moveTo>
                      <a:pt x="0" y="0"/>
                    </a:moveTo>
                    <a:cubicBezTo>
                      <a:pt x="0" y="1"/>
                      <a:pt x="0" y="1"/>
                      <a:pt x="1" y="2"/>
                    </a:cubicBezTo>
                    <a:cubicBezTo>
                      <a:pt x="3" y="3"/>
                      <a:pt x="3" y="3"/>
                      <a:pt x="3" y="3"/>
                    </a:cubicBezTo>
                    <a:cubicBezTo>
                      <a:pt x="2" y="3"/>
                      <a:pt x="2" y="2"/>
                      <a:pt x="2" y="1"/>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8" name="Freeform 1072">
                <a:extLst>
                  <a:ext uri="{FF2B5EF4-FFF2-40B4-BE49-F238E27FC236}">
                    <a16:creationId xmlns:a16="http://schemas.microsoft.com/office/drawing/2014/main" id="{136630A9-CE12-45D1-BADF-37A98FBC0682}"/>
                  </a:ext>
                </a:extLst>
              </p:cNvPr>
              <p:cNvSpPr/>
              <p:nvPr/>
            </p:nvSpPr>
            <p:spPr bwMode="auto">
              <a:xfrm>
                <a:off x="4079" y="1842"/>
                <a:ext cx="11" cy="12"/>
              </a:xfrm>
              <a:custGeom>
                <a:gdLst>
                  <a:gd fmla="*/ 0 w 3" name="T0"/>
                  <a:gd fmla="*/ 0 h 3" name="T1"/>
                  <a:gd fmla="*/ 1 w 3" name="T2"/>
                  <a:gd fmla="*/ 2 h 3" name="T3"/>
                  <a:gd fmla="*/ 3 w 3" name="T4"/>
                  <a:gd fmla="*/ 3 h 3" name="T5"/>
                  <a:gd fmla="*/ 2 w 3" name="T6"/>
                  <a:gd fmla="*/ 1 h 3" name="T7"/>
                  <a:gd fmla="*/ 0 w 3" name="T8"/>
                  <a:gd fmla="*/ 0 h 3" name="T9"/>
                </a:gdLst>
                <a:cxnLst>
                  <a:cxn ang="0">
                    <a:pos x="T0" y="T1"/>
                  </a:cxn>
                  <a:cxn ang="0">
                    <a:pos x="T2" y="T3"/>
                  </a:cxn>
                  <a:cxn ang="0">
                    <a:pos x="T4" y="T5"/>
                  </a:cxn>
                  <a:cxn ang="0">
                    <a:pos x="T6" y="T7"/>
                  </a:cxn>
                  <a:cxn ang="0">
                    <a:pos x="T8" y="T9"/>
                  </a:cxn>
                </a:cxnLst>
                <a:rect b="b" l="0" r="r" t="0"/>
                <a:pathLst>
                  <a:path h="3" w="3">
                    <a:moveTo>
                      <a:pt x="0" y="0"/>
                    </a:moveTo>
                    <a:cubicBezTo>
                      <a:pt x="0" y="0"/>
                      <a:pt x="0" y="1"/>
                      <a:pt x="1" y="2"/>
                    </a:cubicBezTo>
                    <a:cubicBezTo>
                      <a:pt x="3" y="3"/>
                      <a:pt x="3" y="3"/>
                      <a:pt x="3" y="3"/>
                    </a:cubicBezTo>
                    <a:cubicBezTo>
                      <a:pt x="2" y="2"/>
                      <a:pt x="2" y="2"/>
                      <a:pt x="2" y="1"/>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9" name="Freeform 1073">
                <a:extLst>
                  <a:ext uri="{FF2B5EF4-FFF2-40B4-BE49-F238E27FC236}">
                    <a16:creationId xmlns:a16="http://schemas.microsoft.com/office/drawing/2014/main" id="{5AC5A13C-F630-4DA4-B395-10365B37C36D}"/>
                  </a:ext>
                </a:extLst>
              </p:cNvPr>
              <p:cNvSpPr/>
              <p:nvPr/>
            </p:nvSpPr>
            <p:spPr bwMode="auto">
              <a:xfrm>
                <a:off x="4082" y="1850"/>
                <a:ext cx="23" cy="19"/>
              </a:xfrm>
              <a:custGeom>
                <a:gdLst>
                  <a:gd fmla="*/ 0 w 6" name="T0"/>
                  <a:gd fmla="*/ 0 h 5" name="T1"/>
                  <a:gd fmla="*/ 4 w 6" name="T2"/>
                  <a:gd fmla="*/ 4 h 5" name="T3"/>
                  <a:gd fmla="*/ 6 w 6" name="T4"/>
                  <a:gd fmla="*/ 5 h 5" name="T5"/>
                  <a:gd fmla="*/ 2 w 6" name="T6"/>
                  <a:gd fmla="*/ 1 h 5" name="T7"/>
                  <a:gd fmla="*/ 0 w 6" name="T8"/>
                  <a:gd fmla="*/ 0 h 5" name="T9"/>
                </a:gdLst>
                <a:cxnLst>
                  <a:cxn ang="0">
                    <a:pos x="T0" y="T1"/>
                  </a:cxn>
                  <a:cxn ang="0">
                    <a:pos x="T2" y="T3"/>
                  </a:cxn>
                  <a:cxn ang="0">
                    <a:pos x="T4" y="T5"/>
                  </a:cxn>
                  <a:cxn ang="0">
                    <a:pos x="T6" y="T7"/>
                  </a:cxn>
                  <a:cxn ang="0">
                    <a:pos x="T8" y="T9"/>
                  </a:cxn>
                </a:cxnLst>
                <a:rect b="b" l="0" r="r" t="0"/>
                <a:pathLst>
                  <a:path h="5" w="6">
                    <a:moveTo>
                      <a:pt x="0" y="0"/>
                    </a:moveTo>
                    <a:cubicBezTo>
                      <a:pt x="1" y="1"/>
                      <a:pt x="2" y="3"/>
                      <a:pt x="4" y="4"/>
                    </a:cubicBezTo>
                    <a:cubicBezTo>
                      <a:pt x="6" y="5"/>
                      <a:pt x="6" y="5"/>
                      <a:pt x="6" y="5"/>
                    </a:cubicBezTo>
                    <a:cubicBezTo>
                      <a:pt x="4" y="4"/>
                      <a:pt x="3" y="2"/>
                      <a:pt x="2" y="1"/>
                    </a:cubicBezTo>
                    <a:lnTo>
                      <a:pt x="0" y="0"/>
                    </a:lnTo>
                    <a:close/>
                  </a:path>
                </a:pathLst>
              </a:custGeom>
              <a:solidFill>
                <a:srgbClr val="9E9E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0" name="Freeform 1074">
                <a:extLst>
                  <a:ext uri="{FF2B5EF4-FFF2-40B4-BE49-F238E27FC236}">
                    <a16:creationId xmlns:a16="http://schemas.microsoft.com/office/drawing/2014/main" id="{7E70628A-2F5D-4573-94DB-7AF8D0282316}"/>
                  </a:ext>
                </a:extLst>
              </p:cNvPr>
              <p:cNvSpPr>
                <a:spLocks noEditPoints="1"/>
              </p:cNvSpPr>
              <p:nvPr/>
            </p:nvSpPr>
            <p:spPr bwMode="auto">
              <a:xfrm>
                <a:off x="4075" y="1631"/>
                <a:ext cx="203" cy="264"/>
              </a:xfrm>
              <a:custGeom>
                <a:gdLst>
                  <a:gd fmla="*/ 54 w 54" name="T0"/>
                  <a:gd fmla="*/ 22 h 70" name="T1"/>
                  <a:gd fmla="*/ 28 w 54" name="T2"/>
                  <a:gd fmla="*/ 63 h 70" name="T3"/>
                  <a:gd fmla="*/ 0 w 54" name="T4"/>
                  <a:gd fmla="*/ 47 h 70" name="T5"/>
                  <a:gd fmla="*/ 26 w 54" name="T6"/>
                  <a:gd fmla="*/ 7 h 70" name="T7"/>
                  <a:gd fmla="*/ 54 w 54" name="T8"/>
                  <a:gd fmla="*/ 22 h 70" name="T9"/>
                  <a:gd fmla="*/ 50 w 54" name="T10"/>
                  <a:gd fmla="*/ 24 h 70" name="T11"/>
                  <a:gd fmla="*/ 26 w 54" name="T12"/>
                  <a:gd fmla="*/ 10 h 70" name="T13"/>
                  <a:gd fmla="*/ 4 w 54" name="T14"/>
                  <a:gd fmla="*/ 46 h 70" name="T15"/>
                  <a:gd fmla="*/ 28 w 54" name="T16"/>
                  <a:gd fmla="*/ 59 h 70" name="T17"/>
                  <a:gd fmla="*/ 50 w 54" name="T18"/>
                  <a:gd fmla="*/ 24 h 7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70" w="54">
                    <a:moveTo>
                      <a:pt x="54" y="22"/>
                    </a:moveTo>
                    <a:cubicBezTo>
                      <a:pt x="54" y="38"/>
                      <a:pt x="43" y="56"/>
                      <a:pt x="28" y="63"/>
                    </a:cubicBezTo>
                    <a:cubicBezTo>
                      <a:pt x="13" y="70"/>
                      <a:pt x="1" y="63"/>
                      <a:pt x="0" y="47"/>
                    </a:cubicBezTo>
                    <a:cubicBezTo>
                      <a:pt x="0" y="32"/>
                      <a:pt x="11" y="13"/>
                      <a:pt x="26" y="7"/>
                    </a:cubicBezTo>
                    <a:cubicBezTo>
                      <a:pt x="41" y="0"/>
                      <a:pt x="53" y="7"/>
                      <a:pt x="54" y="22"/>
                    </a:cubicBezTo>
                    <a:close/>
                    <a:moveTo>
                      <a:pt x="50" y="24"/>
                    </a:moveTo>
                    <a:cubicBezTo>
                      <a:pt x="49" y="11"/>
                      <a:pt x="39" y="5"/>
                      <a:pt x="26" y="10"/>
                    </a:cubicBezTo>
                    <a:cubicBezTo>
                      <a:pt x="13" y="16"/>
                      <a:pt x="3" y="32"/>
                      <a:pt x="4" y="46"/>
                    </a:cubicBezTo>
                    <a:cubicBezTo>
                      <a:pt x="4" y="59"/>
                      <a:pt x="15" y="65"/>
                      <a:pt x="28" y="59"/>
                    </a:cubicBezTo>
                    <a:cubicBezTo>
                      <a:pt x="41" y="53"/>
                      <a:pt x="50" y="38"/>
                      <a:pt x="50" y="24"/>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1" name="Freeform 1075">
                <a:extLst>
                  <a:ext uri="{FF2B5EF4-FFF2-40B4-BE49-F238E27FC236}">
                    <a16:creationId xmlns:a16="http://schemas.microsoft.com/office/drawing/2014/main" id="{68AB97F1-EB8B-45FF-9A5F-124181816CEF}"/>
                  </a:ext>
                </a:extLst>
              </p:cNvPr>
              <p:cNvSpPr/>
              <p:nvPr/>
            </p:nvSpPr>
            <p:spPr bwMode="auto">
              <a:xfrm>
                <a:off x="4304" y="1605"/>
                <a:ext cx="8" cy="8"/>
              </a:xfrm>
              <a:custGeom>
                <a:gdLst>
                  <a:gd fmla="*/ 8 w 8" name="T0"/>
                  <a:gd fmla="*/ 0 h 8" name="T1"/>
                  <a:gd fmla="*/ 8 w 8" name="T2"/>
                  <a:gd fmla="*/ 0 h 8" name="T3"/>
                  <a:gd fmla="*/ 0 w 8" name="T4"/>
                  <a:gd fmla="*/ 8 h 8" name="T5"/>
                  <a:gd fmla="*/ 0 w 8" name="T6"/>
                  <a:gd fmla="*/ 8 h 8" name="T7"/>
                  <a:gd fmla="*/ 8 w 8" name="T8"/>
                  <a:gd fmla="*/ 0 h 8" name="T9"/>
                </a:gdLst>
                <a:cxnLst>
                  <a:cxn ang="0">
                    <a:pos x="T0" y="T1"/>
                  </a:cxn>
                  <a:cxn ang="0">
                    <a:pos x="T2" y="T3"/>
                  </a:cxn>
                  <a:cxn ang="0">
                    <a:pos x="T4" y="T5"/>
                  </a:cxn>
                  <a:cxn ang="0">
                    <a:pos x="T6" y="T7"/>
                  </a:cxn>
                  <a:cxn ang="0">
                    <a:pos x="T8" y="T9"/>
                  </a:cxn>
                </a:cxnLst>
                <a:rect b="b" l="0" r="r" t="0"/>
                <a:pathLst>
                  <a:path h="8" w="8">
                    <a:moveTo>
                      <a:pt x="8" y="0"/>
                    </a:moveTo>
                    <a:lnTo>
                      <a:pt x="8" y="0"/>
                    </a:lnTo>
                    <a:lnTo>
                      <a:pt x="0" y="8"/>
                    </a:lnTo>
                    <a:lnTo>
                      <a:pt x="0" y="8"/>
                    </a:lnTo>
                    <a:lnTo>
                      <a:pt x="8" y="0"/>
                    </a:lnTo>
                    <a:close/>
                  </a:path>
                </a:pathLst>
              </a:custGeom>
              <a:solidFill>
                <a:srgbClr val="7C8BF7"/>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2" name="Rectangle 1076">
                <a:extLst>
                  <a:ext uri="{FF2B5EF4-FFF2-40B4-BE49-F238E27FC236}">
                    <a16:creationId xmlns:a16="http://schemas.microsoft.com/office/drawing/2014/main" id="{78FE9E00-4CF1-485E-A613-4EE24638EAF3}"/>
                  </a:ext>
                </a:extLst>
              </p:cNvPr>
              <p:cNvSpPr>
                <a:spLocks noChangeArrowheads="1"/>
              </p:cNvSpPr>
              <p:nvPr/>
            </p:nvSpPr>
            <p:spPr bwMode="auto">
              <a:xfrm>
                <a:off x="4304" y="1613"/>
                <a:ext cx="1" cy="1"/>
              </a:xfrm>
              <a:prstGeom prst="rect">
                <a:avLst/>
              </a:prstGeom>
              <a:solidFill>
                <a:srgbClr val="7C8BF7"/>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3" name="Rectangle 1077">
                <a:extLst>
                  <a:ext uri="{FF2B5EF4-FFF2-40B4-BE49-F238E27FC236}">
                    <a16:creationId xmlns:a16="http://schemas.microsoft.com/office/drawing/2014/main" id="{7BB2AA42-53A8-4BF2-AA7B-4983DC6D0EE1}"/>
                  </a:ext>
                </a:extLst>
              </p:cNvPr>
              <p:cNvSpPr>
                <a:spLocks noChangeArrowheads="1"/>
              </p:cNvSpPr>
              <p:nvPr/>
            </p:nvSpPr>
            <p:spPr bwMode="auto">
              <a:xfrm>
                <a:off x="4304" y="1613"/>
                <a:ext cx="1" cy="1"/>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4" name="Freeform 1078">
                <a:extLst>
                  <a:ext uri="{FF2B5EF4-FFF2-40B4-BE49-F238E27FC236}">
                    <a16:creationId xmlns:a16="http://schemas.microsoft.com/office/drawing/2014/main" id="{F2FDE286-9A20-4706-B725-68B465A11327}"/>
                  </a:ext>
                </a:extLst>
              </p:cNvPr>
              <p:cNvSpPr/>
              <p:nvPr/>
            </p:nvSpPr>
            <p:spPr bwMode="auto">
              <a:xfrm>
                <a:off x="4297" y="1613"/>
                <a:ext cx="7" cy="11"/>
              </a:xfrm>
              <a:custGeom>
                <a:gdLst>
                  <a:gd fmla="*/ 7 w 7" name="T0"/>
                  <a:gd fmla="*/ 0 h 11" name="T1"/>
                  <a:gd fmla="*/ 7 w 7" name="T2"/>
                  <a:gd fmla="*/ 0 h 11" name="T3"/>
                  <a:gd fmla="*/ 0 w 7" name="T4"/>
                  <a:gd fmla="*/ 11 h 11" name="T5"/>
                  <a:gd fmla="*/ 0 w 7" name="T6"/>
                  <a:gd fmla="*/ 11 h 11" name="T7"/>
                  <a:gd fmla="*/ 7 w 7" name="T8"/>
                  <a:gd fmla="*/ 0 h 11" name="T9"/>
                </a:gdLst>
                <a:cxnLst>
                  <a:cxn ang="0">
                    <a:pos x="T0" y="T1"/>
                  </a:cxn>
                  <a:cxn ang="0">
                    <a:pos x="T2" y="T3"/>
                  </a:cxn>
                  <a:cxn ang="0">
                    <a:pos x="T4" y="T5"/>
                  </a:cxn>
                  <a:cxn ang="0">
                    <a:pos x="T6" y="T7"/>
                  </a:cxn>
                  <a:cxn ang="0">
                    <a:pos x="T8" y="T9"/>
                  </a:cxn>
                </a:cxnLst>
                <a:rect b="b" l="0" r="r" t="0"/>
                <a:pathLst>
                  <a:path h="11" w="7">
                    <a:moveTo>
                      <a:pt x="7" y="0"/>
                    </a:moveTo>
                    <a:lnTo>
                      <a:pt x="7" y="0"/>
                    </a:lnTo>
                    <a:lnTo>
                      <a:pt x="0" y="11"/>
                    </a:lnTo>
                    <a:lnTo>
                      <a:pt x="0" y="11"/>
                    </a:lnTo>
                    <a:lnTo>
                      <a:pt x="7" y="0"/>
                    </a:lnTo>
                    <a:close/>
                  </a:path>
                </a:pathLst>
              </a:custGeom>
              <a:solidFill>
                <a:srgbClr val="7C8BF7"/>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5" name="Freeform 1079">
                <a:extLst>
                  <a:ext uri="{FF2B5EF4-FFF2-40B4-BE49-F238E27FC236}">
                    <a16:creationId xmlns:a16="http://schemas.microsoft.com/office/drawing/2014/main" id="{7A429953-E97B-4469-B9D9-9000E98B9EB0}"/>
                  </a:ext>
                </a:extLst>
              </p:cNvPr>
              <p:cNvSpPr/>
              <p:nvPr/>
            </p:nvSpPr>
            <p:spPr bwMode="auto">
              <a:xfrm flipH="1">
                <a:off x="4297" y="1624"/>
                <a:ext cx="0" cy="4"/>
              </a:xfrm>
              <a:custGeom>
                <a:gdLst>
                  <a:gd fmla="*/ 0 h 4" name="T0"/>
                  <a:gd fmla="*/ 0 h 4" name="T1"/>
                  <a:gd fmla="*/ 0 h 4" name="T2"/>
                  <a:gd fmla="*/ 4 h 4" name="T3"/>
                  <a:gd fmla="*/ 0 h 4" name="T4"/>
                </a:gdLst>
                <a:cxnLst>
                  <a:cxn ang="0">
                    <a:pos x="0" y="T0"/>
                  </a:cxn>
                  <a:cxn ang="0">
                    <a:pos x="0" y="T1"/>
                  </a:cxn>
                  <a:cxn ang="0">
                    <a:pos x="0" y="T2"/>
                  </a:cxn>
                  <a:cxn ang="0">
                    <a:pos x="0" y="T3"/>
                  </a:cxn>
                  <a:cxn ang="0">
                    <a:pos x="0" y="T4"/>
                  </a:cxn>
                </a:cxnLst>
                <a:rect b="b" l="0" r="r" t="0"/>
                <a:pathLst>
                  <a:path h="4">
                    <a:moveTo>
                      <a:pt x="0" y="0"/>
                    </a:moveTo>
                    <a:lnTo>
                      <a:pt x="0" y="0"/>
                    </a:lnTo>
                    <a:lnTo>
                      <a:pt x="0" y="0"/>
                    </a:lnTo>
                    <a:lnTo>
                      <a:pt x="0" y="4"/>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6" name="Freeform 1080">
                <a:extLst>
                  <a:ext uri="{FF2B5EF4-FFF2-40B4-BE49-F238E27FC236}">
                    <a16:creationId xmlns:a16="http://schemas.microsoft.com/office/drawing/2014/main" id="{55F6936A-856D-4715-8FAB-87C66AFEE506}"/>
                  </a:ext>
                </a:extLst>
              </p:cNvPr>
              <p:cNvSpPr/>
              <p:nvPr/>
            </p:nvSpPr>
            <p:spPr bwMode="auto">
              <a:xfrm flipH="1">
                <a:off x="4297" y="1624"/>
                <a:ext cx="0" cy="4"/>
              </a:xfrm>
              <a:custGeom>
                <a:gdLst>
                  <a:gd fmla="*/ 0 h 4" name="T0"/>
                  <a:gd fmla="*/ 0 h 4" name="T1"/>
                  <a:gd fmla="*/ 0 h 4" name="T2"/>
                  <a:gd fmla="*/ 4 h 4" name="T3"/>
                  <a:gd fmla="*/ 0 h 4" name="T4"/>
                </a:gdLst>
                <a:cxnLst>
                  <a:cxn ang="0">
                    <a:pos x="0" y="T0"/>
                  </a:cxn>
                  <a:cxn ang="0">
                    <a:pos x="0" y="T1"/>
                  </a:cxn>
                  <a:cxn ang="0">
                    <a:pos x="0" y="T2"/>
                  </a:cxn>
                  <a:cxn ang="0">
                    <a:pos x="0" y="T3"/>
                  </a:cxn>
                  <a:cxn ang="0">
                    <a:pos x="0" y="T4"/>
                  </a:cxn>
                </a:cxnLst>
                <a:rect b="b" l="0" r="r" t="0"/>
                <a:pathLst>
                  <a:path h="4">
                    <a:moveTo>
                      <a:pt x="0" y="0"/>
                    </a:moveTo>
                    <a:lnTo>
                      <a:pt x="0" y="0"/>
                    </a:lnTo>
                    <a:lnTo>
                      <a:pt x="0" y="0"/>
                    </a:lnTo>
                    <a:lnTo>
                      <a:pt x="0" y="4"/>
                    </a:lnTo>
                    <a:lnTo>
                      <a:pt x="0" y="0"/>
                    </a:lnTo>
                    <a:close/>
                  </a:path>
                </a:pathLst>
              </a:custGeom>
              <a:solidFill>
                <a:srgbClr val="7C8BF7"/>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7" name="Freeform 1081">
                <a:extLst>
                  <a:ext uri="{FF2B5EF4-FFF2-40B4-BE49-F238E27FC236}">
                    <a16:creationId xmlns:a16="http://schemas.microsoft.com/office/drawing/2014/main" id="{210E8393-0B62-467C-8995-5340E120D44D}"/>
                  </a:ext>
                </a:extLst>
              </p:cNvPr>
              <p:cNvSpPr/>
              <p:nvPr/>
            </p:nvSpPr>
            <p:spPr bwMode="auto">
              <a:xfrm>
                <a:off x="4286" y="1635"/>
                <a:ext cx="3" cy="4"/>
              </a:xfrm>
              <a:custGeom>
                <a:gdLst>
                  <a:gd fmla="*/ 3 w 3" name="T0"/>
                  <a:gd fmla="*/ 0 h 4" name="T1"/>
                  <a:gd fmla="*/ 0 w 3" name="T2"/>
                  <a:gd fmla="*/ 0 h 4" name="T3"/>
                  <a:gd fmla="*/ 0 w 3" name="T4"/>
                  <a:gd fmla="*/ 4 h 4" name="T5"/>
                  <a:gd fmla="*/ 0 w 3" name="T6"/>
                  <a:gd fmla="*/ 4 h 4" name="T7"/>
                  <a:gd fmla="*/ 3 w 3" name="T8"/>
                  <a:gd fmla="*/ 0 h 4" name="T9"/>
                </a:gdLst>
                <a:cxnLst>
                  <a:cxn ang="0">
                    <a:pos x="T0" y="T1"/>
                  </a:cxn>
                  <a:cxn ang="0">
                    <a:pos x="T2" y="T3"/>
                  </a:cxn>
                  <a:cxn ang="0">
                    <a:pos x="T4" y="T5"/>
                  </a:cxn>
                  <a:cxn ang="0">
                    <a:pos x="T6" y="T7"/>
                  </a:cxn>
                  <a:cxn ang="0">
                    <a:pos x="T8" y="T9"/>
                  </a:cxn>
                </a:cxnLst>
                <a:rect b="b" l="0" r="r" t="0"/>
                <a:pathLst>
                  <a:path h="4" w="3">
                    <a:moveTo>
                      <a:pt x="3" y="0"/>
                    </a:moveTo>
                    <a:lnTo>
                      <a:pt x="0" y="0"/>
                    </a:lnTo>
                    <a:lnTo>
                      <a:pt x="0" y="4"/>
                    </a:lnTo>
                    <a:lnTo>
                      <a:pt x="0" y="4"/>
                    </a:lnTo>
                    <a:lnTo>
                      <a:pt x="3" y="0"/>
                    </a:lnTo>
                    <a:close/>
                  </a:path>
                </a:pathLst>
              </a:custGeom>
              <a:solidFill>
                <a:srgbClr val="FEFEFE"/>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8" name="Freeform 1082">
                <a:extLst>
                  <a:ext uri="{FF2B5EF4-FFF2-40B4-BE49-F238E27FC236}">
                    <a16:creationId xmlns:a16="http://schemas.microsoft.com/office/drawing/2014/main" id="{5B0607C1-BC89-4561-934A-00609F6B6918}"/>
                  </a:ext>
                </a:extLst>
              </p:cNvPr>
              <p:cNvSpPr/>
              <p:nvPr/>
            </p:nvSpPr>
            <p:spPr bwMode="auto">
              <a:xfrm>
                <a:off x="4286" y="1624"/>
                <a:ext cx="11" cy="11"/>
              </a:xfrm>
              <a:custGeom>
                <a:gdLst>
                  <a:gd fmla="*/ 11 w 11" name="T0"/>
                  <a:gd fmla="*/ 4 h 11" name="T1"/>
                  <a:gd fmla="*/ 11 w 11" name="T2"/>
                  <a:gd fmla="*/ 0 h 11" name="T3"/>
                  <a:gd fmla="*/ 0 w 11" name="T4"/>
                  <a:gd fmla="*/ 11 h 11" name="T5"/>
                  <a:gd fmla="*/ 3 w 11" name="T6"/>
                  <a:gd fmla="*/ 11 h 11" name="T7"/>
                  <a:gd fmla="*/ 11 w 11" name="T8"/>
                  <a:gd fmla="*/ 4 h 11" name="T9"/>
                </a:gdLst>
                <a:cxnLst>
                  <a:cxn ang="0">
                    <a:pos x="T0" y="T1"/>
                  </a:cxn>
                  <a:cxn ang="0">
                    <a:pos x="T2" y="T3"/>
                  </a:cxn>
                  <a:cxn ang="0">
                    <a:pos x="T4" y="T5"/>
                  </a:cxn>
                  <a:cxn ang="0">
                    <a:pos x="T6" y="T7"/>
                  </a:cxn>
                  <a:cxn ang="0">
                    <a:pos x="T8" y="T9"/>
                  </a:cxn>
                </a:cxnLst>
                <a:rect b="b" l="0" r="r" t="0"/>
                <a:pathLst>
                  <a:path h="11" w="11">
                    <a:moveTo>
                      <a:pt x="11" y="4"/>
                    </a:moveTo>
                    <a:lnTo>
                      <a:pt x="11" y="0"/>
                    </a:lnTo>
                    <a:lnTo>
                      <a:pt x="0" y="11"/>
                    </a:lnTo>
                    <a:lnTo>
                      <a:pt x="3" y="11"/>
                    </a:lnTo>
                    <a:lnTo>
                      <a:pt x="11" y="4"/>
                    </a:lnTo>
                    <a:close/>
                  </a:path>
                </a:pathLst>
              </a:custGeom>
              <a:solidFill>
                <a:srgbClr val="7C8BF7"/>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9" name="Freeform 1083">
                <a:extLst>
                  <a:ext uri="{FF2B5EF4-FFF2-40B4-BE49-F238E27FC236}">
                    <a16:creationId xmlns:a16="http://schemas.microsoft.com/office/drawing/2014/main" id="{472153DD-076A-44FD-B6C3-ED21CDCEF7E2}"/>
                  </a:ext>
                </a:extLst>
              </p:cNvPr>
              <p:cNvSpPr/>
              <p:nvPr/>
            </p:nvSpPr>
            <p:spPr bwMode="auto">
              <a:xfrm>
                <a:off x="4286" y="1635"/>
                <a:ext cx="3" cy="4"/>
              </a:xfrm>
              <a:custGeom>
                <a:gdLst>
                  <a:gd fmla="*/ 3 w 3" name="T0"/>
                  <a:gd fmla="*/ 0 h 4" name="T1"/>
                  <a:gd fmla="*/ 0 w 3" name="T2"/>
                  <a:gd fmla="*/ 0 h 4" name="T3"/>
                  <a:gd fmla="*/ 0 w 3" name="T4"/>
                  <a:gd fmla="*/ 4 h 4" name="T5"/>
                  <a:gd fmla="*/ 0 w 3" name="T6"/>
                  <a:gd fmla="*/ 4 h 4" name="T7"/>
                  <a:gd fmla="*/ 3 w 3" name="T8"/>
                  <a:gd fmla="*/ 0 h 4" name="T9"/>
                </a:gdLst>
                <a:cxnLst>
                  <a:cxn ang="0">
                    <a:pos x="T0" y="T1"/>
                  </a:cxn>
                  <a:cxn ang="0">
                    <a:pos x="T2" y="T3"/>
                  </a:cxn>
                  <a:cxn ang="0">
                    <a:pos x="T4" y="T5"/>
                  </a:cxn>
                  <a:cxn ang="0">
                    <a:pos x="T6" y="T7"/>
                  </a:cxn>
                  <a:cxn ang="0">
                    <a:pos x="T8" y="T9"/>
                  </a:cxn>
                </a:cxnLst>
                <a:rect b="b" l="0" r="r" t="0"/>
                <a:pathLst>
                  <a:path h="4" w="3">
                    <a:moveTo>
                      <a:pt x="3" y="0"/>
                    </a:moveTo>
                    <a:lnTo>
                      <a:pt x="0" y="0"/>
                    </a:lnTo>
                    <a:lnTo>
                      <a:pt x="0" y="4"/>
                    </a:lnTo>
                    <a:lnTo>
                      <a:pt x="0" y="4"/>
                    </a:lnTo>
                    <a:lnTo>
                      <a:pt x="3" y="0"/>
                    </a:lnTo>
                    <a:close/>
                  </a:path>
                </a:pathLst>
              </a:custGeom>
              <a:solidFill>
                <a:srgbClr val="7C8BF6"/>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0" name="Rectangle 1084">
                <a:extLst>
                  <a:ext uri="{FF2B5EF4-FFF2-40B4-BE49-F238E27FC236}">
                    <a16:creationId xmlns:a16="http://schemas.microsoft.com/office/drawing/2014/main" id="{B5899ABD-AED1-4D1E-B809-748C6F0F203A}"/>
                  </a:ext>
                </a:extLst>
              </p:cNvPr>
              <p:cNvSpPr>
                <a:spLocks noChangeArrowheads="1"/>
              </p:cNvSpPr>
              <p:nvPr/>
            </p:nvSpPr>
            <p:spPr bwMode="auto">
              <a:xfrm>
                <a:off x="4293" y="1605"/>
                <a:ext cx="19" cy="1"/>
              </a:xfrm>
              <a:prstGeom prst="rect">
                <a:avLst/>
              </a:prstGeom>
              <a:solidFill>
                <a:srgbClr val="924B05"/>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1" name="Rectangle 1085">
                <a:extLst>
                  <a:ext uri="{FF2B5EF4-FFF2-40B4-BE49-F238E27FC236}">
                    <a16:creationId xmlns:a16="http://schemas.microsoft.com/office/drawing/2014/main" id="{67713304-EB43-4FC2-9082-9DCAD37600A6}"/>
                  </a:ext>
                </a:extLst>
              </p:cNvPr>
              <p:cNvSpPr>
                <a:spLocks noChangeArrowheads="1"/>
              </p:cNvSpPr>
              <p:nvPr/>
            </p:nvSpPr>
            <p:spPr bwMode="auto">
              <a:xfrm>
                <a:off x="4289" y="1613"/>
                <a:ext cx="15" cy="1"/>
              </a:xfrm>
              <a:prstGeom prst="rect">
                <a:avLst/>
              </a:prstGeom>
              <a:solidFill>
                <a:srgbClr val="ACACAC"/>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2" name="Freeform 1086">
                <a:extLst>
                  <a:ext uri="{FF2B5EF4-FFF2-40B4-BE49-F238E27FC236}">
                    <a16:creationId xmlns:a16="http://schemas.microsoft.com/office/drawing/2014/main" id="{1601209A-4451-437B-950D-353B0E973999}"/>
                  </a:ext>
                </a:extLst>
              </p:cNvPr>
              <p:cNvSpPr/>
              <p:nvPr/>
            </p:nvSpPr>
            <p:spPr bwMode="auto">
              <a:xfrm>
                <a:off x="4289" y="1605"/>
                <a:ext cx="23" cy="8"/>
              </a:xfrm>
              <a:custGeom>
                <a:gdLst>
                  <a:gd fmla="*/ 4 w 23" name="T0"/>
                  <a:gd fmla="*/ 0 h 8" name="T1"/>
                  <a:gd fmla="*/ 0 w 23" name="T2"/>
                  <a:gd fmla="*/ 8 h 8" name="T3"/>
                  <a:gd fmla="*/ 15 w 23" name="T4"/>
                  <a:gd fmla="*/ 8 h 8" name="T5"/>
                  <a:gd fmla="*/ 23 w 23" name="T6"/>
                  <a:gd fmla="*/ 0 h 8" name="T7"/>
                  <a:gd fmla="*/ 4 w 23" name="T8"/>
                  <a:gd fmla="*/ 0 h 8" name="T9"/>
                </a:gdLst>
                <a:cxnLst>
                  <a:cxn ang="0">
                    <a:pos x="T0" y="T1"/>
                  </a:cxn>
                  <a:cxn ang="0">
                    <a:pos x="T2" y="T3"/>
                  </a:cxn>
                  <a:cxn ang="0">
                    <a:pos x="T4" y="T5"/>
                  </a:cxn>
                  <a:cxn ang="0">
                    <a:pos x="T6" y="T7"/>
                  </a:cxn>
                  <a:cxn ang="0">
                    <a:pos x="T8" y="T9"/>
                  </a:cxn>
                </a:cxnLst>
                <a:rect b="b" l="0" r="r" t="0"/>
                <a:pathLst>
                  <a:path h="8" w="23">
                    <a:moveTo>
                      <a:pt x="4" y="0"/>
                    </a:moveTo>
                    <a:lnTo>
                      <a:pt x="0" y="8"/>
                    </a:lnTo>
                    <a:lnTo>
                      <a:pt x="15" y="8"/>
                    </a:lnTo>
                    <a:lnTo>
                      <a:pt x="23" y="0"/>
                    </a:lnTo>
                    <a:lnTo>
                      <a:pt x="4" y="0"/>
                    </a:lnTo>
                    <a:close/>
                  </a:path>
                </a:pathLst>
              </a:custGeom>
              <a:solidFill>
                <a:srgbClr val="FFB03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3" name="Freeform 1087">
                <a:extLst>
                  <a:ext uri="{FF2B5EF4-FFF2-40B4-BE49-F238E27FC236}">
                    <a16:creationId xmlns:a16="http://schemas.microsoft.com/office/drawing/2014/main" id="{478999F0-B7FB-4182-BCD6-63667F1A16C9}"/>
                  </a:ext>
                </a:extLst>
              </p:cNvPr>
              <p:cNvSpPr/>
              <p:nvPr/>
            </p:nvSpPr>
            <p:spPr bwMode="auto">
              <a:xfrm>
                <a:off x="4289" y="1605"/>
                <a:ext cx="4" cy="8"/>
              </a:xfrm>
              <a:custGeom>
                <a:gdLst>
                  <a:gd fmla="*/ 4 w 4" name="T0"/>
                  <a:gd fmla="*/ 0 h 8" name="T1"/>
                  <a:gd fmla="*/ 4 w 4" name="T2"/>
                  <a:gd fmla="*/ 0 h 8" name="T3"/>
                  <a:gd fmla="*/ 0 w 4" name="T4"/>
                  <a:gd fmla="*/ 8 h 8" name="T5"/>
                  <a:gd fmla="*/ 0 w 4" name="T6"/>
                  <a:gd fmla="*/ 8 h 8" name="T7"/>
                  <a:gd fmla="*/ 4 w 4" name="T8"/>
                  <a:gd fmla="*/ 0 h 8" name="T9"/>
                </a:gdLst>
                <a:cxnLst>
                  <a:cxn ang="0">
                    <a:pos x="T0" y="T1"/>
                  </a:cxn>
                  <a:cxn ang="0">
                    <a:pos x="T2" y="T3"/>
                  </a:cxn>
                  <a:cxn ang="0">
                    <a:pos x="T4" y="T5"/>
                  </a:cxn>
                  <a:cxn ang="0">
                    <a:pos x="T6" y="T7"/>
                  </a:cxn>
                  <a:cxn ang="0">
                    <a:pos x="T8" y="T9"/>
                  </a:cxn>
                </a:cxnLst>
                <a:rect b="b" l="0" r="r" t="0"/>
                <a:pathLst>
                  <a:path h="8" w="4">
                    <a:moveTo>
                      <a:pt x="4" y="0"/>
                    </a:moveTo>
                    <a:lnTo>
                      <a:pt x="4" y="0"/>
                    </a:lnTo>
                    <a:lnTo>
                      <a:pt x="0" y="8"/>
                    </a:lnTo>
                    <a:lnTo>
                      <a:pt x="0" y="8"/>
                    </a:lnTo>
                    <a:lnTo>
                      <a:pt x="4" y="0"/>
                    </a:lnTo>
                    <a:close/>
                  </a:path>
                </a:pathLst>
              </a:custGeom>
              <a:solidFill>
                <a:srgbClr val="D86F07"/>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4" name="Freeform 1088">
                <a:extLst>
                  <a:ext uri="{FF2B5EF4-FFF2-40B4-BE49-F238E27FC236}">
                    <a16:creationId xmlns:a16="http://schemas.microsoft.com/office/drawing/2014/main" id="{8B86A64A-6C09-4E86-B4C9-1C6C5361BB98}"/>
                  </a:ext>
                </a:extLst>
              </p:cNvPr>
              <p:cNvSpPr/>
              <p:nvPr/>
            </p:nvSpPr>
            <p:spPr bwMode="auto">
              <a:xfrm>
                <a:off x="4286" y="1613"/>
                <a:ext cx="18" cy="3"/>
              </a:xfrm>
              <a:custGeom>
                <a:gdLst>
                  <a:gd fmla="*/ 18 w 18" name="T0"/>
                  <a:gd fmla="*/ 0 h 3" name="T1"/>
                  <a:gd fmla="*/ 18 w 18" name="T2"/>
                  <a:gd fmla="*/ 0 h 3" name="T3"/>
                  <a:gd fmla="*/ 0 w 18" name="T4"/>
                  <a:gd fmla="*/ 0 h 3" name="T5"/>
                  <a:gd fmla="*/ 3 w 18" name="T6"/>
                  <a:gd fmla="*/ 3 h 3" name="T7"/>
                  <a:gd fmla="*/ 18 w 18" name="T8"/>
                  <a:gd fmla="*/ 0 h 3" name="T9"/>
                </a:gdLst>
                <a:cxnLst>
                  <a:cxn ang="0">
                    <a:pos x="T0" y="T1"/>
                  </a:cxn>
                  <a:cxn ang="0">
                    <a:pos x="T2" y="T3"/>
                  </a:cxn>
                  <a:cxn ang="0">
                    <a:pos x="T4" y="T5"/>
                  </a:cxn>
                  <a:cxn ang="0">
                    <a:pos x="T6" y="T7"/>
                  </a:cxn>
                  <a:cxn ang="0">
                    <a:pos x="T8" y="T9"/>
                  </a:cxn>
                </a:cxnLst>
                <a:rect b="b" l="0" r="r" t="0"/>
                <a:pathLst>
                  <a:path h="3" w="18">
                    <a:moveTo>
                      <a:pt x="18" y="0"/>
                    </a:moveTo>
                    <a:lnTo>
                      <a:pt x="18" y="0"/>
                    </a:lnTo>
                    <a:lnTo>
                      <a:pt x="0" y="0"/>
                    </a:lnTo>
                    <a:lnTo>
                      <a:pt x="3" y="3"/>
                    </a:lnTo>
                    <a:lnTo>
                      <a:pt x="18" y="0"/>
                    </a:lnTo>
                    <a:close/>
                  </a:path>
                </a:pathLst>
              </a:custGeom>
              <a:solidFill>
                <a:srgbClr val="A25F14"/>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5" name="Freeform 1089">
                <a:extLst>
                  <a:ext uri="{FF2B5EF4-FFF2-40B4-BE49-F238E27FC236}">
                    <a16:creationId xmlns:a16="http://schemas.microsoft.com/office/drawing/2014/main" id="{018388E7-A310-4E3C-99F1-3847FF070D1F}"/>
                  </a:ext>
                </a:extLst>
              </p:cNvPr>
              <p:cNvSpPr/>
              <p:nvPr/>
            </p:nvSpPr>
            <p:spPr bwMode="auto">
              <a:xfrm>
                <a:off x="4286" y="1613"/>
                <a:ext cx="3" cy="3"/>
              </a:xfrm>
              <a:custGeom>
                <a:gdLst>
                  <a:gd fmla="*/ 3 w 3" name="T0"/>
                  <a:gd fmla="*/ 0 h 3" name="T1"/>
                  <a:gd fmla="*/ 3 w 3" name="T2"/>
                  <a:gd fmla="*/ 0 h 3" name="T3"/>
                  <a:gd fmla="*/ 0 w 3" name="T4"/>
                  <a:gd fmla="*/ 0 h 3" name="T5"/>
                  <a:gd fmla="*/ 3 w 3" name="T6"/>
                  <a:gd fmla="*/ 3 h 3" name="T7"/>
                  <a:gd fmla="*/ 3 w 3" name="T8"/>
                  <a:gd fmla="*/ 0 h 3" name="T9"/>
                </a:gdLst>
                <a:cxnLst>
                  <a:cxn ang="0">
                    <a:pos x="T0" y="T1"/>
                  </a:cxn>
                  <a:cxn ang="0">
                    <a:pos x="T2" y="T3"/>
                  </a:cxn>
                  <a:cxn ang="0">
                    <a:pos x="T4" y="T5"/>
                  </a:cxn>
                  <a:cxn ang="0">
                    <a:pos x="T6" y="T7"/>
                  </a:cxn>
                  <a:cxn ang="0">
                    <a:pos x="T8" y="T9"/>
                  </a:cxn>
                </a:cxnLst>
                <a:rect b="b" l="0" r="r" t="0"/>
                <a:pathLst>
                  <a:path h="3" w="3">
                    <a:moveTo>
                      <a:pt x="3" y="0"/>
                    </a:moveTo>
                    <a:lnTo>
                      <a:pt x="3" y="0"/>
                    </a:lnTo>
                    <a:lnTo>
                      <a:pt x="0" y="0"/>
                    </a:lnTo>
                    <a:lnTo>
                      <a:pt x="3" y="3"/>
                    </a:lnTo>
                    <a:lnTo>
                      <a:pt x="3"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6" name="Freeform 1090">
                <a:extLst>
                  <a:ext uri="{FF2B5EF4-FFF2-40B4-BE49-F238E27FC236}">
                    <a16:creationId xmlns:a16="http://schemas.microsoft.com/office/drawing/2014/main" id="{B7B13A48-D601-4E98-8DC0-F964B6075AFE}"/>
                  </a:ext>
                </a:extLst>
              </p:cNvPr>
              <p:cNvSpPr/>
              <p:nvPr/>
            </p:nvSpPr>
            <p:spPr bwMode="auto">
              <a:xfrm>
                <a:off x="4289" y="1613"/>
                <a:ext cx="15" cy="3"/>
              </a:xfrm>
              <a:custGeom>
                <a:gdLst>
                  <a:gd fmla="*/ 0 w 15" name="T0"/>
                  <a:gd fmla="*/ 0 h 3" name="T1"/>
                  <a:gd fmla="*/ 0 w 15" name="T2"/>
                  <a:gd fmla="*/ 3 h 3" name="T3"/>
                  <a:gd fmla="*/ 15 w 15" name="T4"/>
                  <a:gd fmla="*/ 0 h 3" name="T5"/>
                  <a:gd fmla="*/ 15 w 15" name="T6"/>
                  <a:gd fmla="*/ 0 h 3" name="T7"/>
                  <a:gd fmla="*/ 0 w 15" name="T8"/>
                  <a:gd fmla="*/ 0 h 3" name="T9"/>
                </a:gdLst>
                <a:cxnLst>
                  <a:cxn ang="0">
                    <a:pos x="T0" y="T1"/>
                  </a:cxn>
                  <a:cxn ang="0">
                    <a:pos x="T2" y="T3"/>
                  </a:cxn>
                  <a:cxn ang="0">
                    <a:pos x="T4" y="T5"/>
                  </a:cxn>
                  <a:cxn ang="0">
                    <a:pos x="T6" y="T7"/>
                  </a:cxn>
                  <a:cxn ang="0">
                    <a:pos x="T8" y="T9"/>
                  </a:cxn>
                </a:cxnLst>
                <a:rect b="b" l="0" r="r" t="0"/>
                <a:pathLst>
                  <a:path h="3" w="15">
                    <a:moveTo>
                      <a:pt x="0" y="0"/>
                    </a:moveTo>
                    <a:lnTo>
                      <a:pt x="0" y="3"/>
                    </a:lnTo>
                    <a:lnTo>
                      <a:pt x="15" y="0"/>
                    </a:lnTo>
                    <a:lnTo>
                      <a:pt x="15" y="0"/>
                    </a:lnTo>
                    <a:lnTo>
                      <a:pt x="0" y="0"/>
                    </a:lnTo>
                    <a:close/>
                  </a:path>
                </a:pathLst>
              </a:custGeom>
              <a:solidFill>
                <a:srgbClr val="91919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7" name="Freeform 1091">
                <a:extLst>
                  <a:ext uri="{FF2B5EF4-FFF2-40B4-BE49-F238E27FC236}">
                    <a16:creationId xmlns:a16="http://schemas.microsoft.com/office/drawing/2014/main" id="{09674CB1-6A21-4F9E-BA06-1C88932C4CFD}"/>
                  </a:ext>
                </a:extLst>
              </p:cNvPr>
              <p:cNvSpPr/>
              <p:nvPr/>
            </p:nvSpPr>
            <p:spPr bwMode="auto">
              <a:xfrm>
                <a:off x="4278" y="1624"/>
                <a:ext cx="19" cy="0"/>
              </a:xfrm>
              <a:custGeom>
                <a:gdLst>
                  <a:gd fmla="*/ 19 w 19" name="T0"/>
                  <a:gd fmla="*/ 19 w 19" name="T1"/>
                  <a:gd fmla="*/ 0 w 19" name="T2"/>
                  <a:gd fmla="*/ 4 w 19" name="T3"/>
                  <a:gd fmla="*/ 19 w 19" name="T4"/>
                </a:gdLst>
                <a:cxnLst>
                  <a:cxn ang="0">
                    <a:pos x="T0" y="0"/>
                  </a:cxn>
                  <a:cxn ang="0">
                    <a:pos x="T1" y="0"/>
                  </a:cxn>
                  <a:cxn ang="0">
                    <a:pos x="T2" y="0"/>
                  </a:cxn>
                  <a:cxn ang="0">
                    <a:pos x="T3" y="0"/>
                  </a:cxn>
                  <a:cxn ang="0">
                    <a:pos x="T4" y="0"/>
                  </a:cxn>
                </a:cxnLst>
                <a:rect b="b" l="0" r="r" t="0"/>
                <a:pathLst>
                  <a:path w="19">
                    <a:moveTo>
                      <a:pt x="19" y="0"/>
                    </a:moveTo>
                    <a:lnTo>
                      <a:pt x="19" y="0"/>
                    </a:lnTo>
                    <a:lnTo>
                      <a:pt x="0" y="0"/>
                    </a:lnTo>
                    <a:lnTo>
                      <a:pt x="4" y="0"/>
                    </a:lnTo>
                    <a:lnTo>
                      <a:pt x="19" y="0"/>
                    </a:lnTo>
                    <a:close/>
                  </a:path>
                </a:pathLst>
              </a:custGeom>
              <a:solidFill>
                <a:srgbClr val="ACACAC"/>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8" name="Freeform 1092">
                <a:extLst>
                  <a:ext uri="{FF2B5EF4-FFF2-40B4-BE49-F238E27FC236}">
                    <a16:creationId xmlns:a16="http://schemas.microsoft.com/office/drawing/2014/main" id="{CD93CAC9-403A-4997-9F5D-E8963047656B}"/>
                  </a:ext>
                </a:extLst>
              </p:cNvPr>
              <p:cNvSpPr/>
              <p:nvPr/>
            </p:nvSpPr>
            <p:spPr bwMode="auto">
              <a:xfrm>
                <a:off x="4278" y="1613"/>
                <a:ext cx="11" cy="11"/>
              </a:xfrm>
              <a:custGeom>
                <a:gdLst>
                  <a:gd fmla="*/ 11 w 11" name="T0"/>
                  <a:gd fmla="*/ 3 h 11" name="T1"/>
                  <a:gd fmla="*/ 8 w 11" name="T2"/>
                  <a:gd fmla="*/ 0 h 11" name="T3"/>
                  <a:gd fmla="*/ 0 w 11" name="T4"/>
                  <a:gd fmla="*/ 11 h 11" name="T5"/>
                  <a:gd fmla="*/ 4 w 11" name="T6"/>
                  <a:gd fmla="*/ 11 h 11" name="T7"/>
                  <a:gd fmla="*/ 11 w 11" name="T8"/>
                  <a:gd fmla="*/ 3 h 11" name="T9"/>
                </a:gdLst>
                <a:cxnLst>
                  <a:cxn ang="0">
                    <a:pos x="T0" y="T1"/>
                  </a:cxn>
                  <a:cxn ang="0">
                    <a:pos x="T2" y="T3"/>
                  </a:cxn>
                  <a:cxn ang="0">
                    <a:pos x="T4" y="T5"/>
                  </a:cxn>
                  <a:cxn ang="0">
                    <a:pos x="T6" y="T7"/>
                  </a:cxn>
                  <a:cxn ang="0">
                    <a:pos x="T8" y="T9"/>
                  </a:cxn>
                </a:cxnLst>
                <a:rect b="b" l="0" r="r" t="0"/>
                <a:pathLst>
                  <a:path h="11" w="11">
                    <a:moveTo>
                      <a:pt x="11" y="3"/>
                    </a:moveTo>
                    <a:lnTo>
                      <a:pt x="8" y="0"/>
                    </a:lnTo>
                    <a:lnTo>
                      <a:pt x="0" y="11"/>
                    </a:lnTo>
                    <a:lnTo>
                      <a:pt x="4" y="11"/>
                    </a:lnTo>
                    <a:lnTo>
                      <a:pt x="11" y="3"/>
                    </a:lnTo>
                    <a:close/>
                  </a:path>
                </a:pathLst>
              </a:custGeom>
              <a:solidFill>
                <a:srgbClr val="F08C1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9" name="Freeform 1093">
                <a:extLst>
                  <a:ext uri="{FF2B5EF4-FFF2-40B4-BE49-F238E27FC236}">
                    <a16:creationId xmlns:a16="http://schemas.microsoft.com/office/drawing/2014/main" id="{1782914A-7DE5-4699-B759-902E82C69EB0}"/>
                  </a:ext>
                </a:extLst>
              </p:cNvPr>
              <p:cNvSpPr/>
              <p:nvPr/>
            </p:nvSpPr>
            <p:spPr bwMode="auto">
              <a:xfrm>
                <a:off x="4282" y="1613"/>
                <a:ext cx="22" cy="11"/>
              </a:xfrm>
              <a:custGeom>
                <a:gdLst>
                  <a:gd fmla="*/ 7 w 22" name="T0"/>
                  <a:gd fmla="*/ 3 h 11" name="T1"/>
                  <a:gd fmla="*/ 0 w 22" name="T2"/>
                  <a:gd fmla="*/ 11 h 11" name="T3"/>
                  <a:gd fmla="*/ 15 w 22" name="T4"/>
                  <a:gd fmla="*/ 11 h 11" name="T5"/>
                  <a:gd fmla="*/ 22 w 22" name="T6"/>
                  <a:gd fmla="*/ 0 h 11" name="T7"/>
                  <a:gd fmla="*/ 7 w 22" name="T8"/>
                  <a:gd fmla="*/ 3 h 11" name="T9"/>
                </a:gdLst>
                <a:cxnLst>
                  <a:cxn ang="0">
                    <a:pos x="T0" y="T1"/>
                  </a:cxn>
                  <a:cxn ang="0">
                    <a:pos x="T2" y="T3"/>
                  </a:cxn>
                  <a:cxn ang="0">
                    <a:pos x="T4" y="T5"/>
                  </a:cxn>
                  <a:cxn ang="0">
                    <a:pos x="T6" y="T7"/>
                  </a:cxn>
                  <a:cxn ang="0">
                    <a:pos x="T8" y="T9"/>
                  </a:cxn>
                </a:cxnLst>
                <a:rect b="b" l="0" r="r" t="0"/>
                <a:pathLst>
                  <a:path h="11" w="22">
                    <a:moveTo>
                      <a:pt x="7" y="3"/>
                    </a:moveTo>
                    <a:lnTo>
                      <a:pt x="0" y="11"/>
                    </a:lnTo>
                    <a:lnTo>
                      <a:pt x="15" y="11"/>
                    </a:lnTo>
                    <a:lnTo>
                      <a:pt x="22" y="0"/>
                    </a:lnTo>
                    <a:lnTo>
                      <a:pt x="7" y="3"/>
                    </a:lnTo>
                    <a:close/>
                  </a:path>
                </a:pathLst>
              </a:custGeom>
              <a:solidFill>
                <a:srgbClr val="FFB03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0" name="Freeform 1094">
                <a:extLst>
                  <a:ext uri="{FF2B5EF4-FFF2-40B4-BE49-F238E27FC236}">
                    <a16:creationId xmlns:a16="http://schemas.microsoft.com/office/drawing/2014/main" id="{9232A7E7-FD1F-4E92-994B-F3F7B8221207}"/>
                  </a:ext>
                </a:extLst>
              </p:cNvPr>
              <p:cNvSpPr/>
              <p:nvPr/>
            </p:nvSpPr>
            <p:spPr bwMode="auto">
              <a:xfrm>
                <a:off x="4278" y="1624"/>
                <a:ext cx="19" cy="4"/>
              </a:xfrm>
              <a:custGeom>
                <a:gdLst>
                  <a:gd fmla="*/ 19 w 19" name="T0"/>
                  <a:gd fmla="*/ 4 h 4" name="T1"/>
                  <a:gd fmla="*/ 19 w 19" name="T2"/>
                  <a:gd fmla="*/ 0 h 4" name="T3"/>
                  <a:gd fmla="*/ 0 w 19" name="T4"/>
                  <a:gd fmla="*/ 4 h 4" name="T5"/>
                  <a:gd fmla="*/ 0 w 19" name="T6"/>
                  <a:gd fmla="*/ 4 h 4" name="T7"/>
                  <a:gd fmla="*/ 19 w 19" name="T8"/>
                  <a:gd fmla="*/ 4 h 4" name="T9"/>
                </a:gdLst>
                <a:cxnLst>
                  <a:cxn ang="0">
                    <a:pos x="T0" y="T1"/>
                  </a:cxn>
                  <a:cxn ang="0">
                    <a:pos x="T2" y="T3"/>
                  </a:cxn>
                  <a:cxn ang="0">
                    <a:pos x="T4" y="T5"/>
                  </a:cxn>
                  <a:cxn ang="0">
                    <a:pos x="T6" y="T7"/>
                  </a:cxn>
                  <a:cxn ang="0">
                    <a:pos x="T8" y="T9"/>
                  </a:cxn>
                </a:cxnLst>
                <a:rect b="b" l="0" r="r" t="0"/>
                <a:pathLst>
                  <a:path h="4" w="19">
                    <a:moveTo>
                      <a:pt x="19" y="4"/>
                    </a:moveTo>
                    <a:lnTo>
                      <a:pt x="19" y="0"/>
                    </a:lnTo>
                    <a:lnTo>
                      <a:pt x="0" y="4"/>
                    </a:lnTo>
                    <a:lnTo>
                      <a:pt x="0" y="4"/>
                    </a:lnTo>
                    <a:lnTo>
                      <a:pt x="19" y="4"/>
                    </a:lnTo>
                    <a:close/>
                  </a:path>
                </a:pathLst>
              </a:custGeom>
              <a:solidFill>
                <a:srgbClr val="924B0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1" name="Freeform 1095">
                <a:extLst>
                  <a:ext uri="{FF2B5EF4-FFF2-40B4-BE49-F238E27FC236}">
                    <a16:creationId xmlns:a16="http://schemas.microsoft.com/office/drawing/2014/main" id="{2CCC63FF-3BD1-417F-86B4-CAB814288576}"/>
                  </a:ext>
                </a:extLst>
              </p:cNvPr>
              <p:cNvSpPr/>
              <p:nvPr/>
            </p:nvSpPr>
            <p:spPr bwMode="auto">
              <a:xfrm>
                <a:off x="4278" y="1624"/>
                <a:ext cx="19" cy="4"/>
              </a:xfrm>
              <a:custGeom>
                <a:gdLst>
                  <a:gd fmla="*/ 4 w 19" name="T0"/>
                  <a:gd fmla="*/ 0 h 4" name="T1"/>
                  <a:gd fmla="*/ 0 w 19" name="T2"/>
                  <a:gd fmla="*/ 4 h 4" name="T3"/>
                  <a:gd fmla="*/ 19 w 19" name="T4"/>
                  <a:gd fmla="*/ 4 h 4" name="T5"/>
                  <a:gd fmla="*/ 19 w 19" name="T6"/>
                  <a:gd fmla="*/ 0 h 4" name="T7"/>
                  <a:gd fmla="*/ 4 w 19" name="T8"/>
                  <a:gd fmla="*/ 0 h 4" name="T9"/>
                </a:gdLst>
                <a:cxnLst>
                  <a:cxn ang="0">
                    <a:pos x="T0" y="T1"/>
                  </a:cxn>
                  <a:cxn ang="0">
                    <a:pos x="T2" y="T3"/>
                  </a:cxn>
                  <a:cxn ang="0">
                    <a:pos x="T4" y="T5"/>
                  </a:cxn>
                  <a:cxn ang="0">
                    <a:pos x="T6" y="T7"/>
                  </a:cxn>
                  <a:cxn ang="0">
                    <a:pos x="T8" y="T9"/>
                  </a:cxn>
                </a:cxnLst>
                <a:rect b="b" l="0" r="r" t="0"/>
                <a:pathLst>
                  <a:path h="4" w="19">
                    <a:moveTo>
                      <a:pt x="4" y="0"/>
                    </a:moveTo>
                    <a:lnTo>
                      <a:pt x="0" y="4"/>
                    </a:lnTo>
                    <a:lnTo>
                      <a:pt x="19" y="4"/>
                    </a:lnTo>
                    <a:lnTo>
                      <a:pt x="19" y="0"/>
                    </a:lnTo>
                    <a:lnTo>
                      <a:pt x="4" y="0"/>
                    </a:lnTo>
                    <a:close/>
                  </a:path>
                </a:pathLst>
              </a:custGeom>
              <a:solidFill>
                <a:srgbClr val="91919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2" name="Freeform 1096">
                <a:extLst>
                  <a:ext uri="{FF2B5EF4-FFF2-40B4-BE49-F238E27FC236}">
                    <a16:creationId xmlns:a16="http://schemas.microsoft.com/office/drawing/2014/main" id="{729592A8-8E8C-4984-B250-834E868B8977}"/>
                  </a:ext>
                </a:extLst>
              </p:cNvPr>
              <p:cNvSpPr/>
              <p:nvPr/>
            </p:nvSpPr>
            <p:spPr bwMode="auto">
              <a:xfrm>
                <a:off x="4278" y="1624"/>
                <a:ext cx="4" cy="4"/>
              </a:xfrm>
              <a:custGeom>
                <a:gdLst>
                  <a:gd fmla="*/ 4 w 4" name="T0"/>
                  <a:gd fmla="*/ 0 h 4" name="T1"/>
                  <a:gd fmla="*/ 0 w 4" name="T2"/>
                  <a:gd fmla="*/ 0 h 4" name="T3"/>
                  <a:gd fmla="*/ 0 w 4" name="T4"/>
                  <a:gd fmla="*/ 4 h 4" name="T5"/>
                  <a:gd fmla="*/ 0 w 4" name="T6"/>
                  <a:gd fmla="*/ 4 h 4" name="T7"/>
                  <a:gd fmla="*/ 4 w 4" name="T8"/>
                  <a:gd fmla="*/ 0 h 4" name="T9"/>
                </a:gdLst>
                <a:cxnLst>
                  <a:cxn ang="0">
                    <a:pos x="T0" y="T1"/>
                  </a:cxn>
                  <a:cxn ang="0">
                    <a:pos x="T2" y="T3"/>
                  </a:cxn>
                  <a:cxn ang="0">
                    <a:pos x="T4" y="T5"/>
                  </a:cxn>
                  <a:cxn ang="0">
                    <a:pos x="T6" y="T7"/>
                  </a:cxn>
                  <a:cxn ang="0">
                    <a:pos x="T8" y="T9"/>
                  </a:cxn>
                </a:cxnLst>
                <a:rect b="b" l="0" r="r" t="0"/>
                <a:pathLst>
                  <a:path h="4" w="4">
                    <a:moveTo>
                      <a:pt x="4" y="0"/>
                    </a:moveTo>
                    <a:lnTo>
                      <a:pt x="0" y="0"/>
                    </a:lnTo>
                    <a:lnTo>
                      <a:pt x="0" y="4"/>
                    </a:lnTo>
                    <a:lnTo>
                      <a:pt x="0" y="4"/>
                    </a:lnTo>
                    <a:lnTo>
                      <a:pt x="4"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3" name="Freeform 1097">
                <a:extLst>
                  <a:ext uri="{FF2B5EF4-FFF2-40B4-BE49-F238E27FC236}">
                    <a16:creationId xmlns:a16="http://schemas.microsoft.com/office/drawing/2014/main" id="{D3ACBC1A-79CD-4811-A042-759FD207F5A2}"/>
                  </a:ext>
                </a:extLst>
              </p:cNvPr>
              <p:cNvSpPr/>
              <p:nvPr/>
            </p:nvSpPr>
            <p:spPr bwMode="auto">
              <a:xfrm>
                <a:off x="4271" y="1635"/>
                <a:ext cx="18" cy="4"/>
              </a:xfrm>
              <a:custGeom>
                <a:gdLst>
                  <a:gd fmla="*/ 18 w 18" name="T0"/>
                  <a:gd fmla="*/ 0 h 4" name="T1"/>
                  <a:gd fmla="*/ 15 w 18" name="T2"/>
                  <a:gd fmla="*/ 0 h 4" name="T3"/>
                  <a:gd fmla="*/ 0 w 18" name="T4"/>
                  <a:gd fmla="*/ 4 h 4" name="T5"/>
                  <a:gd fmla="*/ 0 w 18" name="T6"/>
                  <a:gd fmla="*/ 4 h 4" name="T7"/>
                  <a:gd fmla="*/ 18 w 18" name="T8"/>
                  <a:gd fmla="*/ 0 h 4" name="T9"/>
                </a:gdLst>
                <a:cxnLst>
                  <a:cxn ang="0">
                    <a:pos x="T0" y="T1"/>
                  </a:cxn>
                  <a:cxn ang="0">
                    <a:pos x="T2" y="T3"/>
                  </a:cxn>
                  <a:cxn ang="0">
                    <a:pos x="T4" y="T5"/>
                  </a:cxn>
                  <a:cxn ang="0">
                    <a:pos x="T6" y="T7"/>
                  </a:cxn>
                  <a:cxn ang="0">
                    <a:pos x="T8" y="T9"/>
                  </a:cxn>
                </a:cxnLst>
                <a:rect b="b" l="0" r="r" t="0"/>
                <a:pathLst>
                  <a:path h="4" w="18">
                    <a:moveTo>
                      <a:pt x="18" y="0"/>
                    </a:moveTo>
                    <a:lnTo>
                      <a:pt x="15" y="0"/>
                    </a:lnTo>
                    <a:lnTo>
                      <a:pt x="0" y="4"/>
                    </a:lnTo>
                    <a:lnTo>
                      <a:pt x="0" y="4"/>
                    </a:lnTo>
                    <a:lnTo>
                      <a:pt x="18" y="0"/>
                    </a:lnTo>
                    <a:close/>
                  </a:path>
                </a:pathLst>
              </a:custGeom>
              <a:solidFill>
                <a:srgbClr val="ADADA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4" name="Freeform 1098">
                <a:extLst>
                  <a:ext uri="{FF2B5EF4-FFF2-40B4-BE49-F238E27FC236}">
                    <a16:creationId xmlns:a16="http://schemas.microsoft.com/office/drawing/2014/main" id="{7887B2D1-3F63-4B96-9392-0C834254B69E}"/>
                  </a:ext>
                </a:extLst>
              </p:cNvPr>
              <p:cNvSpPr/>
              <p:nvPr/>
            </p:nvSpPr>
            <p:spPr bwMode="auto">
              <a:xfrm>
                <a:off x="4271" y="1628"/>
                <a:ext cx="26" cy="11"/>
              </a:xfrm>
              <a:custGeom>
                <a:gdLst>
                  <a:gd fmla="*/ 7 w 26" name="T0"/>
                  <a:gd fmla="*/ 0 h 11" name="T1"/>
                  <a:gd fmla="*/ 0 w 26" name="T2"/>
                  <a:gd fmla="*/ 11 h 11" name="T3"/>
                  <a:gd fmla="*/ 18 w 26" name="T4"/>
                  <a:gd fmla="*/ 7 h 11" name="T5"/>
                  <a:gd fmla="*/ 26 w 26" name="T6"/>
                  <a:gd fmla="*/ 0 h 11" name="T7"/>
                  <a:gd fmla="*/ 7 w 26" name="T8"/>
                  <a:gd fmla="*/ 0 h 11" name="T9"/>
                </a:gdLst>
                <a:cxnLst>
                  <a:cxn ang="0">
                    <a:pos x="T0" y="T1"/>
                  </a:cxn>
                  <a:cxn ang="0">
                    <a:pos x="T2" y="T3"/>
                  </a:cxn>
                  <a:cxn ang="0">
                    <a:pos x="T4" y="T5"/>
                  </a:cxn>
                  <a:cxn ang="0">
                    <a:pos x="T6" y="T7"/>
                  </a:cxn>
                  <a:cxn ang="0">
                    <a:pos x="T8" y="T9"/>
                  </a:cxn>
                </a:cxnLst>
                <a:rect b="b" l="0" r="r" t="0"/>
                <a:pathLst>
                  <a:path h="11" w="26">
                    <a:moveTo>
                      <a:pt x="7" y="0"/>
                    </a:moveTo>
                    <a:lnTo>
                      <a:pt x="0" y="11"/>
                    </a:lnTo>
                    <a:lnTo>
                      <a:pt x="18" y="7"/>
                    </a:lnTo>
                    <a:lnTo>
                      <a:pt x="26" y="0"/>
                    </a:lnTo>
                    <a:lnTo>
                      <a:pt x="7" y="0"/>
                    </a:lnTo>
                    <a:close/>
                  </a:path>
                </a:pathLst>
              </a:custGeom>
              <a:solidFill>
                <a:srgbClr val="FFB03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5" name="Freeform 1099">
                <a:extLst>
                  <a:ext uri="{FF2B5EF4-FFF2-40B4-BE49-F238E27FC236}">
                    <a16:creationId xmlns:a16="http://schemas.microsoft.com/office/drawing/2014/main" id="{684E2B52-5C1C-45E8-8FFD-8B335F6D7884}"/>
                  </a:ext>
                </a:extLst>
              </p:cNvPr>
              <p:cNvSpPr/>
              <p:nvPr/>
            </p:nvSpPr>
            <p:spPr bwMode="auto">
              <a:xfrm>
                <a:off x="4271" y="1628"/>
                <a:ext cx="7" cy="11"/>
              </a:xfrm>
              <a:custGeom>
                <a:gdLst>
                  <a:gd fmla="*/ 7 w 7" name="T0"/>
                  <a:gd fmla="*/ 0 h 11" name="T1"/>
                  <a:gd fmla="*/ 7 w 7" name="T2"/>
                  <a:gd fmla="*/ 0 h 11" name="T3"/>
                  <a:gd fmla="*/ 0 w 7" name="T4"/>
                  <a:gd fmla="*/ 11 h 11" name="T5"/>
                  <a:gd fmla="*/ 0 w 7" name="T6"/>
                  <a:gd fmla="*/ 11 h 11" name="T7"/>
                  <a:gd fmla="*/ 7 w 7" name="T8"/>
                  <a:gd fmla="*/ 0 h 11" name="T9"/>
                </a:gdLst>
                <a:cxnLst>
                  <a:cxn ang="0">
                    <a:pos x="T0" y="T1"/>
                  </a:cxn>
                  <a:cxn ang="0">
                    <a:pos x="T2" y="T3"/>
                  </a:cxn>
                  <a:cxn ang="0">
                    <a:pos x="T4" y="T5"/>
                  </a:cxn>
                  <a:cxn ang="0">
                    <a:pos x="T6" y="T7"/>
                  </a:cxn>
                  <a:cxn ang="0">
                    <a:pos x="T8" y="T9"/>
                  </a:cxn>
                </a:cxnLst>
                <a:rect b="b" l="0" r="r" t="0"/>
                <a:pathLst>
                  <a:path h="11" w="7">
                    <a:moveTo>
                      <a:pt x="7" y="0"/>
                    </a:moveTo>
                    <a:lnTo>
                      <a:pt x="7" y="0"/>
                    </a:lnTo>
                    <a:lnTo>
                      <a:pt x="0" y="11"/>
                    </a:lnTo>
                    <a:lnTo>
                      <a:pt x="0" y="11"/>
                    </a:lnTo>
                    <a:lnTo>
                      <a:pt x="7" y="0"/>
                    </a:lnTo>
                    <a:close/>
                  </a:path>
                </a:pathLst>
              </a:custGeom>
              <a:solidFill>
                <a:srgbClr val="D86F07"/>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6" name="Rectangle 1100">
                <a:extLst>
                  <a:ext uri="{FF2B5EF4-FFF2-40B4-BE49-F238E27FC236}">
                    <a16:creationId xmlns:a16="http://schemas.microsoft.com/office/drawing/2014/main" id="{3A5D721C-DAB0-4906-8E17-8E9459EADCBB}"/>
                  </a:ext>
                </a:extLst>
              </p:cNvPr>
              <p:cNvSpPr>
                <a:spLocks noChangeArrowheads="1"/>
              </p:cNvSpPr>
              <p:nvPr/>
            </p:nvSpPr>
            <p:spPr bwMode="auto">
              <a:xfrm>
                <a:off x="4271" y="1639"/>
                <a:ext cx="15" cy="1"/>
              </a:xfrm>
              <a:prstGeom prst="rect">
                <a:avLst/>
              </a:prstGeom>
              <a:solidFill>
                <a:srgbClr val="A25F14"/>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7" name="Rectangle 1101">
                <a:extLst>
                  <a:ext uri="{FF2B5EF4-FFF2-40B4-BE49-F238E27FC236}">
                    <a16:creationId xmlns:a16="http://schemas.microsoft.com/office/drawing/2014/main" id="{88095C56-B281-4D1E-9AE7-EA2764530770}"/>
                  </a:ext>
                </a:extLst>
              </p:cNvPr>
              <p:cNvSpPr>
                <a:spLocks noChangeArrowheads="1"/>
              </p:cNvSpPr>
              <p:nvPr/>
            </p:nvSpPr>
            <p:spPr bwMode="auto">
              <a:xfrm>
                <a:off x="4271" y="1639"/>
                <a:ext cx="1" cy="1"/>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8" name="Freeform 1102">
                <a:extLst>
                  <a:ext uri="{FF2B5EF4-FFF2-40B4-BE49-F238E27FC236}">
                    <a16:creationId xmlns:a16="http://schemas.microsoft.com/office/drawing/2014/main" id="{6511BCA5-E166-4097-8A36-EEDF0D40520A}"/>
                  </a:ext>
                </a:extLst>
              </p:cNvPr>
              <p:cNvSpPr/>
              <p:nvPr/>
            </p:nvSpPr>
            <p:spPr bwMode="auto">
              <a:xfrm>
                <a:off x="4271" y="1635"/>
                <a:ext cx="18" cy="4"/>
              </a:xfrm>
              <a:custGeom>
                <a:gdLst>
                  <a:gd fmla="*/ 0 w 18" name="T0"/>
                  <a:gd fmla="*/ 4 h 4" name="T1"/>
                  <a:gd fmla="*/ 0 w 18" name="T2"/>
                  <a:gd fmla="*/ 4 h 4" name="T3"/>
                  <a:gd fmla="*/ 15 w 18" name="T4"/>
                  <a:gd fmla="*/ 4 h 4" name="T5"/>
                  <a:gd fmla="*/ 18 w 18" name="T6"/>
                  <a:gd fmla="*/ 0 h 4" name="T7"/>
                  <a:gd fmla="*/ 0 w 18" name="T8"/>
                  <a:gd fmla="*/ 4 h 4" name="T9"/>
                </a:gdLst>
                <a:cxnLst>
                  <a:cxn ang="0">
                    <a:pos x="T0" y="T1"/>
                  </a:cxn>
                  <a:cxn ang="0">
                    <a:pos x="T2" y="T3"/>
                  </a:cxn>
                  <a:cxn ang="0">
                    <a:pos x="T4" y="T5"/>
                  </a:cxn>
                  <a:cxn ang="0">
                    <a:pos x="T6" y="T7"/>
                  </a:cxn>
                  <a:cxn ang="0">
                    <a:pos x="T8" y="T9"/>
                  </a:cxn>
                </a:cxnLst>
                <a:rect b="b" l="0" r="r" t="0"/>
                <a:pathLst>
                  <a:path h="4" w="18">
                    <a:moveTo>
                      <a:pt x="0" y="4"/>
                    </a:moveTo>
                    <a:lnTo>
                      <a:pt x="0" y="4"/>
                    </a:lnTo>
                    <a:lnTo>
                      <a:pt x="15" y="4"/>
                    </a:lnTo>
                    <a:lnTo>
                      <a:pt x="18" y="0"/>
                    </a:lnTo>
                    <a:lnTo>
                      <a:pt x="0" y="4"/>
                    </a:lnTo>
                    <a:close/>
                  </a:path>
                </a:pathLst>
              </a:custGeom>
              <a:solidFill>
                <a:srgbClr val="91919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9" name="Freeform 1103">
                <a:extLst>
                  <a:ext uri="{FF2B5EF4-FFF2-40B4-BE49-F238E27FC236}">
                    <a16:creationId xmlns:a16="http://schemas.microsoft.com/office/drawing/2014/main" id="{97E1CF40-83CA-4970-A369-83BDB33ADAE4}"/>
                  </a:ext>
                </a:extLst>
              </p:cNvPr>
              <p:cNvSpPr/>
              <p:nvPr/>
            </p:nvSpPr>
            <p:spPr bwMode="auto">
              <a:xfrm>
                <a:off x="4263" y="1639"/>
                <a:ext cx="8" cy="11"/>
              </a:xfrm>
              <a:custGeom>
                <a:gdLst>
                  <a:gd fmla="*/ 8 w 8" name="T0"/>
                  <a:gd fmla="*/ 0 h 11" name="T1"/>
                  <a:gd fmla="*/ 8 w 8" name="T2"/>
                  <a:gd fmla="*/ 0 h 11" name="T3"/>
                  <a:gd fmla="*/ 0 w 8" name="T4"/>
                  <a:gd fmla="*/ 8 h 11" name="T5"/>
                  <a:gd fmla="*/ 0 w 8" name="T6"/>
                  <a:gd fmla="*/ 11 h 11" name="T7"/>
                  <a:gd fmla="*/ 8 w 8" name="T8"/>
                  <a:gd fmla="*/ 0 h 11" name="T9"/>
                </a:gdLst>
                <a:cxnLst>
                  <a:cxn ang="0">
                    <a:pos x="T0" y="T1"/>
                  </a:cxn>
                  <a:cxn ang="0">
                    <a:pos x="T2" y="T3"/>
                  </a:cxn>
                  <a:cxn ang="0">
                    <a:pos x="T4" y="T5"/>
                  </a:cxn>
                  <a:cxn ang="0">
                    <a:pos x="T6" y="T7"/>
                  </a:cxn>
                  <a:cxn ang="0">
                    <a:pos x="T8" y="T9"/>
                  </a:cxn>
                </a:cxnLst>
                <a:rect b="b" l="0" r="r" t="0"/>
                <a:pathLst>
                  <a:path h="11" w="8">
                    <a:moveTo>
                      <a:pt x="8" y="0"/>
                    </a:moveTo>
                    <a:lnTo>
                      <a:pt x="8" y="0"/>
                    </a:lnTo>
                    <a:lnTo>
                      <a:pt x="0" y="8"/>
                    </a:lnTo>
                    <a:lnTo>
                      <a:pt x="0" y="11"/>
                    </a:lnTo>
                    <a:lnTo>
                      <a:pt x="8" y="0"/>
                    </a:lnTo>
                    <a:close/>
                  </a:path>
                </a:pathLst>
              </a:custGeom>
              <a:solidFill>
                <a:srgbClr val="F08C1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0" name="Freeform 1104">
                <a:extLst>
                  <a:ext uri="{FF2B5EF4-FFF2-40B4-BE49-F238E27FC236}">
                    <a16:creationId xmlns:a16="http://schemas.microsoft.com/office/drawing/2014/main" id="{360E78CE-819A-4AA9-8138-F5E1DA2FE2B9}"/>
                  </a:ext>
                </a:extLst>
              </p:cNvPr>
              <p:cNvSpPr/>
              <p:nvPr/>
            </p:nvSpPr>
            <p:spPr bwMode="auto">
              <a:xfrm>
                <a:off x="4263" y="1639"/>
                <a:ext cx="23" cy="11"/>
              </a:xfrm>
              <a:custGeom>
                <a:gdLst>
                  <a:gd fmla="*/ 8 w 23" name="T0"/>
                  <a:gd fmla="*/ 0 h 11" name="T1"/>
                  <a:gd fmla="*/ 0 w 23" name="T2"/>
                  <a:gd fmla="*/ 11 h 11" name="T3"/>
                  <a:gd fmla="*/ 19 w 23" name="T4"/>
                  <a:gd fmla="*/ 8 h 11" name="T5"/>
                  <a:gd fmla="*/ 23 w 23" name="T6"/>
                  <a:gd fmla="*/ 0 h 11" name="T7"/>
                  <a:gd fmla="*/ 8 w 23" name="T8"/>
                  <a:gd fmla="*/ 0 h 11" name="T9"/>
                </a:gdLst>
                <a:cxnLst>
                  <a:cxn ang="0">
                    <a:pos x="T0" y="T1"/>
                  </a:cxn>
                  <a:cxn ang="0">
                    <a:pos x="T2" y="T3"/>
                  </a:cxn>
                  <a:cxn ang="0">
                    <a:pos x="T4" y="T5"/>
                  </a:cxn>
                  <a:cxn ang="0">
                    <a:pos x="T6" y="T7"/>
                  </a:cxn>
                  <a:cxn ang="0">
                    <a:pos x="T8" y="T9"/>
                  </a:cxn>
                </a:cxnLst>
                <a:rect b="b" l="0" r="r" t="0"/>
                <a:pathLst>
                  <a:path h="11" w="23">
                    <a:moveTo>
                      <a:pt x="8" y="0"/>
                    </a:moveTo>
                    <a:lnTo>
                      <a:pt x="0" y="11"/>
                    </a:lnTo>
                    <a:lnTo>
                      <a:pt x="19" y="8"/>
                    </a:lnTo>
                    <a:lnTo>
                      <a:pt x="23" y="0"/>
                    </a:lnTo>
                    <a:lnTo>
                      <a:pt x="8" y="0"/>
                    </a:lnTo>
                    <a:close/>
                  </a:path>
                </a:pathLst>
              </a:custGeom>
              <a:solidFill>
                <a:srgbClr val="FFB03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1" name="Freeform 1105">
                <a:extLst>
                  <a:ext uri="{FF2B5EF4-FFF2-40B4-BE49-F238E27FC236}">
                    <a16:creationId xmlns:a16="http://schemas.microsoft.com/office/drawing/2014/main" id="{E2492545-EFCD-4027-AFBF-7EA8475AEEB3}"/>
                  </a:ext>
                </a:extLst>
              </p:cNvPr>
              <p:cNvSpPr/>
              <p:nvPr/>
            </p:nvSpPr>
            <p:spPr bwMode="auto">
              <a:xfrm>
                <a:off x="4184" y="1756"/>
                <a:ext cx="4" cy="3"/>
              </a:xfrm>
              <a:custGeom>
                <a:gdLst>
                  <a:gd fmla="*/ 4 w 4" name="T0"/>
                  <a:gd fmla="*/ 0 h 3" name="T1"/>
                  <a:gd fmla="*/ 4 w 4" name="T2"/>
                  <a:gd fmla="*/ 0 h 3" name="T3"/>
                  <a:gd fmla="*/ 0 w 4" name="T4"/>
                  <a:gd fmla="*/ 3 h 3" name="T5"/>
                  <a:gd fmla="*/ 0 w 4" name="T6"/>
                  <a:gd fmla="*/ 3 h 3" name="T7"/>
                  <a:gd fmla="*/ 4 w 4" name="T8"/>
                  <a:gd fmla="*/ 0 h 3" name="T9"/>
                </a:gdLst>
                <a:cxnLst>
                  <a:cxn ang="0">
                    <a:pos x="T0" y="T1"/>
                  </a:cxn>
                  <a:cxn ang="0">
                    <a:pos x="T2" y="T3"/>
                  </a:cxn>
                  <a:cxn ang="0">
                    <a:pos x="T4" y="T5"/>
                  </a:cxn>
                  <a:cxn ang="0">
                    <a:pos x="T6" y="T7"/>
                  </a:cxn>
                  <a:cxn ang="0">
                    <a:pos x="T8" y="T9"/>
                  </a:cxn>
                </a:cxnLst>
                <a:rect b="b" l="0" r="r" t="0"/>
                <a:pathLst>
                  <a:path h="3" w="4">
                    <a:moveTo>
                      <a:pt x="4" y="0"/>
                    </a:moveTo>
                    <a:lnTo>
                      <a:pt x="4" y="0"/>
                    </a:lnTo>
                    <a:lnTo>
                      <a:pt x="0" y="3"/>
                    </a:lnTo>
                    <a:lnTo>
                      <a:pt x="0" y="3"/>
                    </a:lnTo>
                    <a:lnTo>
                      <a:pt x="4" y="0"/>
                    </a:lnTo>
                    <a:close/>
                  </a:path>
                </a:pathLst>
              </a:custGeom>
              <a:solidFill>
                <a:srgbClr val="06314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2" name="Freeform 1106">
                <a:extLst>
                  <a:ext uri="{FF2B5EF4-FFF2-40B4-BE49-F238E27FC236}">
                    <a16:creationId xmlns:a16="http://schemas.microsoft.com/office/drawing/2014/main" id="{25031A32-BDD2-47EB-8BE5-FE71FEC62DB6}"/>
                  </a:ext>
                </a:extLst>
              </p:cNvPr>
              <p:cNvSpPr/>
              <p:nvPr/>
            </p:nvSpPr>
            <p:spPr bwMode="auto">
              <a:xfrm>
                <a:off x="4282" y="1601"/>
                <a:ext cx="7" cy="8"/>
              </a:xfrm>
              <a:custGeom>
                <a:gdLst>
                  <a:gd fmla="*/ 7 w 7" name="T0"/>
                  <a:gd fmla="*/ 0 h 8" name="T1"/>
                  <a:gd fmla="*/ 7 w 7" name="T2"/>
                  <a:gd fmla="*/ 0 h 8" name="T3"/>
                  <a:gd fmla="*/ 0 w 7" name="T4"/>
                  <a:gd fmla="*/ 8 h 8" name="T5"/>
                  <a:gd fmla="*/ 4 w 7" name="T6"/>
                  <a:gd fmla="*/ 8 h 8" name="T7"/>
                  <a:gd fmla="*/ 7 w 7" name="T8"/>
                  <a:gd fmla="*/ 0 h 8" name="T9"/>
                </a:gdLst>
                <a:cxnLst>
                  <a:cxn ang="0">
                    <a:pos x="T0" y="T1"/>
                  </a:cxn>
                  <a:cxn ang="0">
                    <a:pos x="T2" y="T3"/>
                  </a:cxn>
                  <a:cxn ang="0">
                    <a:pos x="T4" y="T5"/>
                  </a:cxn>
                  <a:cxn ang="0">
                    <a:pos x="T6" y="T7"/>
                  </a:cxn>
                  <a:cxn ang="0">
                    <a:pos x="T8" y="T9"/>
                  </a:cxn>
                </a:cxnLst>
                <a:rect b="b" l="0" r="r" t="0"/>
                <a:pathLst>
                  <a:path h="8" w="7">
                    <a:moveTo>
                      <a:pt x="7" y="0"/>
                    </a:moveTo>
                    <a:lnTo>
                      <a:pt x="7" y="0"/>
                    </a:lnTo>
                    <a:lnTo>
                      <a:pt x="0" y="8"/>
                    </a:lnTo>
                    <a:lnTo>
                      <a:pt x="4" y="8"/>
                    </a:lnTo>
                    <a:lnTo>
                      <a:pt x="7" y="0"/>
                    </a:lnTo>
                    <a:close/>
                  </a:path>
                </a:pathLst>
              </a:custGeom>
              <a:solidFill>
                <a:srgbClr val="06314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3" name="Freeform 1107">
                <a:extLst>
                  <a:ext uri="{FF2B5EF4-FFF2-40B4-BE49-F238E27FC236}">
                    <a16:creationId xmlns:a16="http://schemas.microsoft.com/office/drawing/2014/main" id="{0E7230C5-470C-4722-9363-ABC37BDFFF7F}"/>
                  </a:ext>
                </a:extLst>
              </p:cNvPr>
              <p:cNvSpPr/>
              <p:nvPr/>
            </p:nvSpPr>
            <p:spPr bwMode="auto">
              <a:xfrm>
                <a:off x="4282" y="1609"/>
                <a:ext cx="4" cy="4"/>
              </a:xfrm>
              <a:custGeom>
                <a:gdLst>
                  <a:gd fmla="*/ 4 w 4" name="T0"/>
                  <a:gd fmla="*/ 0 h 4" name="T1"/>
                  <a:gd fmla="*/ 0 w 4" name="T2"/>
                  <a:gd fmla="*/ 0 h 4" name="T3"/>
                  <a:gd fmla="*/ 0 w 4" name="T4"/>
                  <a:gd fmla="*/ 0 h 4" name="T5"/>
                  <a:gd fmla="*/ 0 w 4" name="T6"/>
                  <a:gd fmla="*/ 4 h 4" name="T7"/>
                  <a:gd fmla="*/ 4 w 4" name="T8"/>
                  <a:gd fmla="*/ 0 h 4" name="T9"/>
                </a:gdLst>
                <a:cxnLst>
                  <a:cxn ang="0">
                    <a:pos x="T0" y="T1"/>
                  </a:cxn>
                  <a:cxn ang="0">
                    <a:pos x="T2" y="T3"/>
                  </a:cxn>
                  <a:cxn ang="0">
                    <a:pos x="T4" y="T5"/>
                  </a:cxn>
                  <a:cxn ang="0">
                    <a:pos x="T6" y="T7"/>
                  </a:cxn>
                  <a:cxn ang="0">
                    <a:pos x="T8" y="T9"/>
                  </a:cxn>
                </a:cxnLst>
                <a:rect b="b" l="0" r="r" t="0"/>
                <a:pathLst>
                  <a:path h="4" w="4">
                    <a:moveTo>
                      <a:pt x="4" y="0"/>
                    </a:moveTo>
                    <a:lnTo>
                      <a:pt x="0" y="0"/>
                    </a:lnTo>
                    <a:lnTo>
                      <a:pt x="0" y="0"/>
                    </a:lnTo>
                    <a:lnTo>
                      <a:pt x="0" y="4"/>
                    </a:lnTo>
                    <a:lnTo>
                      <a:pt x="4"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4" name="Freeform 1108">
                <a:extLst>
                  <a:ext uri="{FF2B5EF4-FFF2-40B4-BE49-F238E27FC236}">
                    <a16:creationId xmlns:a16="http://schemas.microsoft.com/office/drawing/2014/main" id="{DE1D12BE-4F94-46B7-92D7-6CE350833CFF}"/>
                  </a:ext>
                </a:extLst>
              </p:cNvPr>
              <p:cNvSpPr/>
              <p:nvPr/>
            </p:nvSpPr>
            <p:spPr bwMode="auto">
              <a:xfrm>
                <a:off x="4282" y="1609"/>
                <a:ext cx="4" cy="4"/>
              </a:xfrm>
              <a:custGeom>
                <a:gdLst>
                  <a:gd fmla="*/ 4 w 4" name="T0"/>
                  <a:gd fmla="*/ 0 h 4" name="T1"/>
                  <a:gd fmla="*/ 0 w 4" name="T2"/>
                  <a:gd fmla="*/ 0 h 4" name="T3"/>
                  <a:gd fmla="*/ 0 w 4" name="T4"/>
                  <a:gd fmla="*/ 0 h 4" name="T5"/>
                  <a:gd fmla="*/ 0 w 4" name="T6"/>
                  <a:gd fmla="*/ 4 h 4" name="T7"/>
                  <a:gd fmla="*/ 4 w 4" name="T8"/>
                  <a:gd fmla="*/ 0 h 4" name="T9"/>
                </a:gdLst>
                <a:cxnLst>
                  <a:cxn ang="0">
                    <a:pos x="T0" y="T1"/>
                  </a:cxn>
                  <a:cxn ang="0">
                    <a:pos x="T2" y="T3"/>
                  </a:cxn>
                  <a:cxn ang="0">
                    <a:pos x="T4" y="T5"/>
                  </a:cxn>
                  <a:cxn ang="0">
                    <a:pos x="T6" y="T7"/>
                  </a:cxn>
                  <a:cxn ang="0">
                    <a:pos x="T8" y="T9"/>
                  </a:cxn>
                </a:cxnLst>
                <a:rect b="b" l="0" r="r" t="0"/>
                <a:pathLst>
                  <a:path h="4" w="4">
                    <a:moveTo>
                      <a:pt x="4" y="0"/>
                    </a:moveTo>
                    <a:lnTo>
                      <a:pt x="0" y="0"/>
                    </a:lnTo>
                    <a:lnTo>
                      <a:pt x="0" y="0"/>
                    </a:lnTo>
                    <a:lnTo>
                      <a:pt x="0" y="4"/>
                    </a:lnTo>
                    <a:lnTo>
                      <a:pt x="4" y="0"/>
                    </a:lnTo>
                    <a:close/>
                  </a:path>
                </a:pathLst>
              </a:custGeom>
              <a:solidFill>
                <a:srgbClr val="06314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5" name="Freeform 1109">
                <a:extLst>
                  <a:ext uri="{FF2B5EF4-FFF2-40B4-BE49-F238E27FC236}">
                    <a16:creationId xmlns:a16="http://schemas.microsoft.com/office/drawing/2014/main" id="{DE00A983-B36F-4564-9C64-D1BC0C1A80F1}"/>
                  </a:ext>
                </a:extLst>
              </p:cNvPr>
              <p:cNvSpPr/>
              <p:nvPr/>
            </p:nvSpPr>
            <p:spPr bwMode="auto">
              <a:xfrm>
                <a:off x="4278" y="1594"/>
                <a:ext cx="4" cy="15"/>
              </a:xfrm>
              <a:custGeom>
                <a:gdLst>
                  <a:gd fmla="*/ 0 w 4" name="T0"/>
                  <a:gd fmla="*/ 0 h 15" name="T1"/>
                  <a:gd fmla="*/ 0 w 4" name="T2"/>
                  <a:gd fmla="*/ 0 h 15" name="T3"/>
                  <a:gd fmla="*/ 4 w 4" name="T4"/>
                  <a:gd fmla="*/ 15 h 15" name="T5"/>
                  <a:gd fmla="*/ 4 w 4" name="T6"/>
                  <a:gd fmla="*/ 15 h 15" name="T7"/>
                  <a:gd fmla="*/ 0 w 4" name="T8"/>
                  <a:gd fmla="*/ 0 h 15" name="T9"/>
                </a:gdLst>
                <a:cxnLst>
                  <a:cxn ang="0">
                    <a:pos x="T0" y="T1"/>
                  </a:cxn>
                  <a:cxn ang="0">
                    <a:pos x="T2" y="T3"/>
                  </a:cxn>
                  <a:cxn ang="0">
                    <a:pos x="T4" y="T5"/>
                  </a:cxn>
                  <a:cxn ang="0">
                    <a:pos x="T6" y="T7"/>
                  </a:cxn>
                  <a:cxn ang="0">
                    <a:pos x="T8" y="T9"/>
                  </a:cxn>
                </a:cxnLst>
                <a:rect b="b" l="0" r="r" t="0"/>
                <a:pathLst>
                  <a:path h="15" w="4">
                    <a:moveTo>
                      <a:pt x="0" y="0"/>
                    </a:moveTo>
                    <a:lnTo>
                      <a:pt x="0" y="0"/>
                    </a:lnTo>
                    <a:lnTo>
                      <a:pt x="4" y="15"/>
                    </a:lnTo>
                    <a:lnTo>
                      <a:pt x="4" y="15"/>
                    </a:lnTo>
                    <a:lnTo>
                      <a:pt x="0" y="0"/>
                    </a:lnTo>
                    <a:close/>
                  </a:path>
                </a:pathLst>
              </a:custGeom>
              <a:solidFill>
                <a:srgbClr val="A6A6A6"/>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6" name="Freeform 1110">
                <a:extLst>
                  <a:ext uri="{FF2B5EF4-FFF2-40B4-BE49-F238E27FC236}">
                    <a16:creationId xmlns:a16="http://schemas.microsoft.com/office/drawing/2014/main" id="{1FA99F00-0A25-424C-AA95-FCE11A7107A8}"/>
                  </a:ext>
                </a:extLst>
              </p:cNvPr>
              <p:cNvSpPr/>
              <p:nvPr/>
            </p:nvSpPr>
            <p:spPr bwMode="auto">
              <a:xfrm flipH="1">
                <a:off x="4282" y="1609"/>
                <a:ext cx="0" cy="4"/>
              </a:xfrm>
              <a:custGeom>
                <a:gdLst>
                  <a:gd fmla="*/ 0 h 4" name="T0"/>
                  <a:gd fmla="*/ 0 h 4" name="T1"/>
                  <a:gd fmla="*/ 0 h 4" name="T2"/>
                  <a:gd fmla="*/ 4 h 4" name="T3"/>
                  <a:gd fmla="*/ 0 h 4" name="T4"/>
                </a:gdLst>
                <a:cxnLst>
                  <a:cxn ang="0">
                    <a:pos x="0" y="T0"/>
                  </a:cxn>
                  <a:cxn ang="0">
                    <a:pos x="0" y="T1"/>
                  </a:cxn>
                  <a:cxn ang="0">
                    <a:pos x="0" y="T2"/>
                  </a:cxn>
                  <a:cxn ang="0">
                    <a:pos x="0" y="T3"/>
                  </a:cxn>
                  <a:cxn ang="0">
                    <a:pos x="0" y="T4"/>
                  </a:cxn>
                </a:cxnLst>
                <a:rect b="b" l="0" r="r" t="0"/>
                <a:pathLst>
                  <a:path h="4">
                    <a:moveTo>
                      <a:pt x="0" y="0"/>
                    </a:moveTo>
                    <a:lnTo>
                      <a:pt x="0" y="0"/>
                    </a:lnTo>
                    <a:lnTo>
                      <a:pt x="0" y="0"/>
                    </a:lnTo>
                    <a:lnTo>
                      <a:pt x="0" y="4"/>
                    </a:lnTo>
                    <a:lnTo>
                      <a:pt x="0" y="0"/>
                    </a:lnTo>
                    <a:close/>
                  </a:path>
                </a:pathLst>
              </a:custGeom>
              <a:solidFill>
                <a:srgbClr val="A6A6A6"/>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7" name="Freeform 1111">
                <a:extLst>
                  <a:ext uri="{FF2B5EF4-FFF2-40B4-BE49-F238E27FC236}">
                    <a16:creationId xmlns:a16="http://schemas.microsoft.com/office/drawing/2014/main" id="{4D8B3610-FE74-4019-8537-F8973B888010}"/>
                  </a:ext>
                </a:extLst>
              </p:cNvPr>
              <p:cNvSpPr/>
              <p:nvPr/>
            </p:nvSpPr>
            <p:spPr bwMode="auto">
              <a:xfrm flipH="1">
                <a:off x="4278" y="1590"/>
                <a:ext cx="0" cy="4"/>
              </a:xfrm>
              <a:custGeom>
                <a:gdLst>
                  <a:gd fmla="*/ 4 h 4" name="T0"/>
                  <a:gd fmla="*/ 0 h 4" name="T1"/>
                  <a:gd fmla="*/ 4 h 4" name="T2"/>
                  <a:gd fmla="*/ 4 h 4" name="T3"/>
                  <a:gd fmla="*/ 4 h 4" name="T4"/>
                </a:gdLst>
                <a:cxnLst>
                  <a:cxn ang="0">
                    <a:pos x="0" y="T0"/>
                  </a:cxn>
                  <a:cxn ang="0">
                    <a:pos x="0" y="T1"/>
                  </a:cxn>
                  <a:cxn ang="0">
                    <a:pos x="0" y="T2"/>
                  </a:cxn>
                  <a:cxn ang="0">
                    <a:pos x="0" y="T3"/>
                  </a:cxn>
                  <a:cxn ang="0">
                    <a:pos x="0" y="T4"/>
                  </a:cxn>
                </a:cxnLst>
                <a:rect b="b" l="0" r="r" t="0"/>
                <a:pathLst>
                  <a:path h="4">
                    <a:moveTo>
                      <a:pt x="0" y="4"/>
                    </a:moveTo>
                    <a:lnTo>
                      <a:pt x="0" y="0"/>
                    </a:lnTo>
                    <a:lnTo>
                      <a:pt x="0" y="4"/>
                    </a:lnTo>
                    <a:lnTo>
                      <a:pt x="0" y="4"/>
                    </a:lnTo>
                    <a:lnTo>
                      <a:pt x="0" y="4"/>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8" name="Freeform 1112">
                <a:extLst>
                  <a:ext uri="{FF2B5EF4-FFF2-40B4-BE49-F238E27FC236}">
                    <a16:creationId xmlns:a16="http://schemas.microsoft.com/office/drawing/2014/main" id="{FBD3C3B8-E440-4940-9087-922EF6E59B74}"/>
                  </a:ext>
                </a:extLst>
              </p:cNvPr>
              <p:cNvSpPr/>
              <p:nvPr/>
            </p:nvSpPr>
            <p:spPr bwMode="auto">
              <a:xfrm>
                <a:off x="4278" y="1590"/>
                <a:ext cx="8" cy="19"/>
              </a:xfrm>
              <a:custGeom>
                <a:gdLst>
                  <a:gd fmla="*/ 0 w 8" name="T0"/>
                  <a:gd fmla="*/ 4 h 19" name="T1"/>
                  <a:gd fmla="*/ 0 w 8" name="T2"/>
                  <a:gd fmla="*/ 0 h 19" name="T3"/>
                  <a:gd fmla="*/ 4 w 8" name="T4"/>
                  <a:gd fmla="*/ 19 h 19" name="T5"/>
                  <a:gd fmla="*/ 8 w 8" name="T6"/>
                  <a:gd fmla="*/ 19 h 19" name="T7"/>
                  <a:gd fmla="*/ 0 w 8" name="T8"/>
                  <a:gd fmla="*/ 4 h 19" name="T9"/>
                </a:gdLst>
                <a:cxnLst>
                  <a:cxn ang="0">
                    <a:pos x="T0" y="T1"/>
                  </a:cxn>
                  <a:cxn ang="0">
                    <a:pos x="T2" y="T3"/>
                  </a:cxn>
                  <a:cxn ang="0">
                    <a:pos x="T4" y="T5"/>
                  </a:cxn>
                  <a:cxn ang="0">
                    <a:pos x="T6" y="T7"/>
                  </a:cxn>
                  <a:cxn ang="0">
                    <a:pos x="T8" y="T9"/>
                  </a:cxn>
                </a:cxnLst>
                <a:rect b="b" l="0" r="r" t="0"/>
                <a:pathLst>
                  <a:path h="19" w="8">
                    <a:moveTo>
                      <a:pt x="0" y="4"/>
                    </a:moveTo>
                    <a:lnTo>
                      <a:pt x="0" y="0"/>
                    </a:lnTo>
                    <a:lnTo>
                      <a:pt x="4" y="19"/>
                    </a:lnTo>
                    <a:lnTo>
                      <a:pt x="8" y="19"/>
                    </a:lnTo>
                    <a:lnTo>
                      <a:pt x="0" y="4"/>
                    </a:lnTo>
                    <a:close/>
                  </a:path>
                </a:pathLst>
              </a:custGeom>
              <a:solidFill>
                <a:srgbClr val="8C480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9" name="Freeform 1113">
                <a:extLst>
                  <a:ext uri="{FF2B5EF4-FFF2-40B4-BE49-F238E27FC236}">
                    <a16:creationId xmlns:a16="http://schemas.microsoft.com/office/drawing/2014/main" id="{BB8E242A-9B83-401D-A9AC-F652B184F6D2}"/>
                  </a:ext>
                </a:extLst>
              </p:cNvPr>
              <p:cNvSpPr/>
              <p:nvPr/>
            </p:nvSpPr>
            <p:spPr bwMode="auto">
              <a:xfrm>
                <a:off x="4278" y="1594"/>
                <a:ext cx="8" cy="15"/>
              </a:xfrm>
              <a:custGeom>
                <a:gdLst>
                  <a:gd fmla="*/ 4 w 8" name="T0"/>
                  <a:gd fmla="*/ 15 h 15" name="T1"/>
                  <a:gd fmla="*/ 0 w 8" name="T2"/>
                  <a:gd fmla="*/ 0 h 15" name="T3"/>
                  <a:gd fmla="*/ 0 w 8" name="T4"/>
                  <a:gd fmla="*/ 0 h 15" name="T5"/>
                  <a:gd fmla="*/ 8 w 8" name="T6"/>
                  <a:gd fmla="*/ 15 h 15" name="T7"/>
                  <a:gd fmla="*/ 4 w 8" name="T8"/>
                  <a:gd fmla="*/ 15 h 15" name="T9"/>
                  <a:gd fmla="*/ 4 w 8" name="T10"/>
                  <a:gd fmla="*/ 15 h 15" name="T11"/>
                </a:gdLst>
                <a:cxnLst>
                  <a:cxn ang="0">
                    <a:pos x="T0" y="T1"/>
                  </a:cxn>
                  <a:cxn ang="0">
                    <a:pos x="T2" y="T3"/>
                  </a:cxn>
                  <a:cxn ang="0">
                    <a:pos x="T4" y="T5"/>
                  </a:cxn>
                  <a:cxn ang="0">
                    <a:pos x="T6" y="T7"/>
                  </a:cxn>
                  <a:cxn ang="0">
                    <a:pos x="T8" y="T9"/>
                  </a:cxn>
                  <a:cxn ang="0">
                    <a:pos x="T10" y="T11"/>
                  </a:cxn>
                </a:cxnLst>
                <a:rect b="b" l="0" r="r" t="0"/>
                <a:pathLst>
                  <a:path h="15" w="8">
                    <a:moveTo>
                      <a:pt x="4" y="15"/>
                    </a:moveTo>
                    <a:lnTo>
                      <a:pt x="0" y="0"/>
                    </a:lnTo>
                    <a:lnTo>
                      <a:pt x="0" y="0"/>
                    </a:lnTo>
                    <a:lnTo>
                      <a:pt x="8" y="15"/>
                    </a:lnTo>
                    <a:lnTo>
                      <a:pt x="4" y="15"/>
                    </a:lnTo>
                    <a:lnTo>
                      <a:pt x="4" y="15"/>
                    </a:lnTo>
                    <a:close/>
                  </a:path>
                </a:pathLst>
              </a:custGeom>
              <a:solidFill>
                <a:srgbClr val="91919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0" name="Rectangle 1114">
                <a:extLst>
                  <a:ext uri="{FF2B5EF4-FFF2-40B4-BE49-F238E27FC236}">
                    <a16:creationId xmlns:a16="http://schemas.microsoft.com/office/drawing/2014/main" id="{CCA3EA44-08AF-4EE7-8FDF-9A962985CC9F}"/>
                  </a:ext>
                </a:extLst>
              </p:cNvPr>
              <p:cNvSpPr>
                <a:spLocks noChangeArrowheads="1"/>
              </p:cNvSpPr>
              <p:nvPr/>
            </p:nvSpPr>
            <p:spPr bwMode="auto">
              <a:xfrm>
                <a:off x="4274" y="1620"/>
                <a:ext cx="1" cy="4"/>
              </a:xfrm>
              <a:prstGeom prst="rect">
                <a:avLst/>
              </a:prstGeom>
              <a:solidFill>
                <a:srgbClr val="06314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1" name="Rectangle 1115">
                <a:extLst>
                  <a:ext uri="{FF2B5EF4-FFF2-40B4-BE49-F238E27FC236}">
                    <a16:creationId xmlns:a16="http://schemas.microsoft.com/office/drawing/2014/main" id="{8910C960-BD1C-4C34-A0F2-0EC00FA17A4C}"/>
                  </a:ext>
                </a:extLst>
              </p:cNvPr>
              <p:cNvSpPr>
                <a:spLocks noChangeArrowheads="1"/>
              </p:cNvSpPr>
              <p:nvPr/>
            </p:nvSpPr>
            <p:spPr bwMode="auto">
              <a:xfrm>
                <a:off x="4274" y="1620"/>
                <a:ext cx="1" cy="4"/>
              </a:xfrm>
              <a:prstGeom prst="rect">
                <a:avLst/>
              </a:prstGeom>
              <a:solidFill>
                <a:srgbClr val="06314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2" name="Rectangle 1116">
                <a:extLst>
                  <a:ext uri="{FF2B5EF4-FFF2-40B4-BE49-F238E27FC236}">
                    <a16:creationId xmlns:a16="http://schemas.microsoft.com/office/drawing/2014/main" id="{0BB169DF-436A-4AD5-897D-11138F2A15EA}"/>
                  </a:ext>
                </a:extLst>
              </p:cNvPr>
              <p:cNvSpPr>
                <a:spLocks noChangeArrowheads="1"/>
              </p:cNvSpPr>
              <p:nvPr/>
            </p:nvSpPr>
            <p:spPr bwMode="auto">
              <a:xfrm>
                <a:off x="4274" y="1620"/>
                <a:ext cx="1" cy="4"/>
              </a:xfrm>
              <a:prstGeom prst="rect">
                <a:avLst/>
              </a:prstGeom>
              <a:solidFill>
                <a:srgbClr val="FEFEFE"/>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3" name="Freeform 1117">
                <a:extLst>
                  <a:ext uri="{FF2B5EF4-FFF2-40B4-BE49-F238E27FC236}">
                    <a16:creationId xmlns:a16="http://schemas.microsoft.com/office/drawing/2014/main" id="{B4BDF462-D9A7-41AD-83B5-D60F5A80F91A}"/>
                  </a:ext>
                </a:extLst>
              </p:cNvPr>
              <p:cNvSpPr/>
              <p:nvPr/>
            </p:nvSpPr>
            <p:spPr bwMode="auto">
              <a:xfrm>
                <a:off x="4274" y="1609"/>
                <a:ext cx="8" cy="11"/>
              </a:xfrm>
              <a:custGeom>
                <a:gdLst>
                  <a:gd fmla="*/ 8 w 8" name="T0"/>
                  <a:gd fmla="*/ 4 h 11" name="T1"/>
                  <a:gd fmla="*/ 8 w 8" name="T2"/>
                  <a:gd fmla="*/ 0 h 11" name="T3"/>
                  <a:gd fmla="*/ 0 w 8" name="T4"/>
                  <a:gd fmla="*/ 11 h 11" name="T5"/>
                  <a:gd fmla="*/ 0 w 8" name="T6"/>
                  <a:gd fmla="*/ 11 h 11" name="T7"/>
                  <a:gd fmla="*/ 8 w 8" name="T8"/>
                  <a:gd fmla="*/ 4 h 11" name="T9"/>
                </a:gdLst>
                <a:cxnLst>
                  <a:cxn ang="0">
                    <a:pos x="T0" y="T1"/>
                  </a:cxn>
                  <a:cxn ang="0">
                    <a:pos x="T2" y="T3"/>
                  </a:cxn>
                  <a:cxn ang="0">
                    <a:pos x="T4" y="T5"/>
                  </a:cxn>
                  <a:cxn ang="0">
                    <a:pos x="T6" y="T7"/>
                  </a:cxn>
                  <a:cxn ang="0">
                    <a:pos x="T8" y="T9"/>
                  </a:cxn>
                </a:cxnLst>
                <a:rect b="b" l="0" r="r" t="0"/>
                <a:pathLst>
                  <a:path h="11" w="8">
                    <a:moveTo>
                      <a:pt x="8" y="4"/>
                    </a:moveTo>
                    <a:lnTo>
                      <a:pt x="8" y="0"/>
                    </a:lnTo>
                    <a:lnTo>
                      <a:pt x="0" y="11"/>
                    </a:lnTo>
                    <a:lnTo>
                      <a:pt x="0" y="11"/>
                    </a:lnTo>
                    <a:lnTo>
                      <a:pt x="8" y="4"/>
                    </a:lnTo>
                    <a:close/>
                  </a:path>
                </a:pathLst>
              </a:custGeom>
              <a:solidFill>
                <a:srgbClr val="06314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4" name="Rectangle 1118">
                <a:extLst>
                  <a:ext uri="{FF2B5EF4-FFF2-40B4-BE49-F238E27FC236}">
                    <a16:creationId xmlns:a16="http://schemas.microsoft.com/office/drawing/2014/main" id="{8A2DB85C-7A76-45A3-9175-40ABE972A72E}"/>
                  </a:ext>
                </a:extLst>
              </p:cNvPr>
              <p:cNvSpPr>
                <a:spLocks noChangeArrowheads="1"/>
              </p:cNvSpPr>
              <p:nvPr/>
            </p:nvSpPr>
            <p:spPr bwMode="auto">
              <a:xfrm>
                <a:off x="4274" y="1624"/>
                <a:ext cx="1" cy="1"/>
              </a:xfrm>
              <a:prstGeom prst="rect">
                <a:avLst/>
              </a:prstGeom>
              <a:solidFill>
                <a:srgbClr val="A6A6A6"/>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5" name="Freeform 1119">
                <a:extLst>
                  <a:ext uri="{FF2B5EF4-FFF2-40B4-BE49-F238E27FC236}">
                    <a16:creationId xmlns:a16="http://schemas.microsoft.com/office/drawing/2014/main" id="{4B5DA634-FAA1-4024-AEF1-8FECE46BB07D}"/>
                  </a:ext>
                </a:extLst>
              </p:cNvPr>
              <p:cNvSpPr/>
              <p:nvPr/>
            </p:nvSpPr>
            <p:spPr bwMode="auto">
              <a:xfrm>
                <a:off x="4267" y="1624"/>
                <a:ext cx="7" cy="11"/>
              </a:xfrm>
              <a:custGeom>
                <a:gdLst>
                  <a:gd fmla="*/ 7 w 7" name="T0"/>
                  <a:gd fmla="*/ 0 h 11" name="T1"/>
                  <a:gd fmla="*/ 7 w 7" name="T2"/>
                  <a:gd fmla="*/ 0 h 11" name="T3"/>
                  <a:gd fmla="*/ 0 w 7" name="T4"/>
                  <a:gd fmla="*/ 11 h 11" name="T5"/>
                  <a:gd fmla="*/ 0 w 7" name="T6"/>
                  <a:gd fmla="*/ 11 h 11" name="T7"/>
                  <a:gd fmla="*/ 7 w 7" name="T8"/>
                  <a:gd fmla="*/ 0 h 11" name="T9"/>
                </a:gdLst>
                <a:cxnLst>
                  <a:cxn ang="0">
                    <a:pos x="T0" y="T1"/>
                  </a:cxn>
                  <a:cxn ang="0">
                    <a:pos x="T2" y="T3"/>
                  </a:cxn>
                  <a:cxn ang="0">
                    <a:pos x="T4" y="T5"/>
                  </a:cxn>
                  <a:cxn ang="0">
                    <a:pos x="T6" y="T7"/>
                  </a:cxn>
                  <a:cxn ang="0">
                    <a:pos x="T8" y="T9"/>
                  </a:cxn>
                </a:cxnLst>
                <a:rect b="b" l="0" r="r" t="0"/>
                <a:pathLst>
                  <a:path h="11" w="7">
                    <a:moveTo>
                      <a:pt x="7" y="0"/>
                    </a:moveTo>
                    <a:lnTo>
                      <a:pt x="7" y="0"/>
                    </a:lnTo>
                    <a:lnTo>
                      <a:pt x="0" y="11"/>
                    </a:lnTo>
                    <a:lnTo>
                      <a:pt x="0" y="11"/>
                    </a:lnTo>
                    <a:lnTo>
                      <a:pt x="7" y="0"/>
                    </a:lnTo>
                    <a:close/>
                  </a:path>
                </a:pathLst>
              </a:custGeom>
              <a:solidFill>
                <a:srgbClr val="06314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6" name="Freeform 1120">
                <a:extLst>
                  <a:ext uri="{FF2B5EF4-FFF2-40B4-BE49-F238E27FC236}">
                    <a16:creationId xmlns:a16="http://schemas.microsoft.com/office/drawing/2014/main" id="{EF5B4A67-E3E5-45B0-95D8-1F90FB4AC9DB}"/>
                  </a:ext>
                </a:extLst>
              </p:cNvPr>
              <p:cNvSpPr/>
              <p:nvPr/>
            </p:nvSpPr>
            <p:spPr bwMode="auto">
              <a:xfrm>
                <a:off x="4263" y="1635"/>
                <a:ext cx="4" cy="0"/>
              </a:xfrm>
              <a:custGeom>
                <a:gdLst>
                  <a:gd fmla="*/ 4 w 4" name="T0"/>
                  <a:gd fmla="*/ 4 w 4" name="T1"/>
                  <a:gd fmla="*/ 0 w 4" name="T2"/>
                  <a:gd fmla="*/ 4 w 4" name="T3"/>
                  <a:gd fmla="*/ 4 w 4" name="T4"/>
                </a:gdLst>
                <a:cxnLst>
                  <a:cxn ang="0">
                    <a:pos x="T0" y="0"/>
                  </a:cxn>
                  <a:cxn ang="0">
                    <a:pos x="T1" y="0"/>
                  </a:cxn>
                  <a:cxn ang="0">
                    <a:pos x="T2" y="0"/>
                  </a:cxn>
                  <a:cxn ang="0">
                    <a:pos x="T3" y="0"/>
                  </a:cxn>
                  <a:cxn ang="0">
                    <a:pos x="T4" y="0"/>
                  </a:cxn>
                </a:cxnLst>
                <a:rect b="b" l="0" r="r" t="0"/>
                <a:pathLst>
                  <a:path w="4">
                    <a:moveTo>
                      <a:pt x="4" y="0"/>
                    </a:moveTo>
                    <a:lnTo>
                      <a:pt x="4" y="0"/>
                    </a:lnTo>
                    <a:lnTo>
                      <a:pt x="0" y="0"/>
                    </a:lnTo>
                    <a:lnTo>
                      <a:pt x="4" y="0"/>
                    </a:lnTo>
                    <a:lnTo>
                      <a:pt x="4" y="0"/>
                    </a:lnTo>
                    <a:close/>
                  </a:path>
                </a:pathLst>
              </a:custGeom>
              <a:solidFill>
                <a:srgbClr val="06314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7" name="Freeform 1121">
                <a:extLst>
                  <a:ext uri="{FF2B5EF4-FFF2-40B4-BE49-F238E27FC236}">
                    <a16:creationId xmlns:a16="http://schemas.microsoft.com/office/drawing/2014/main" id="{E8D9C095-6586-4B2F-8761-0BBC71265C9C}"/>
                  </a:ext>
                </a:extLst>
              </p:cNvPr>
              <p:cNvSpPr/>
              <p:nvPr/>
            </p:nvSpPr>
            <p:spPr bwMode="auto">
              <a:xfrm>
                <a:off x="4263" y="1635"/>
                <a:ext cx="4" cy="0"/>
              </a:xfrm>
              <a:custGeom>
                <a:gdLst>
                  <a:gd fmla="*/ 4 w 4" name="T0"/>
                  <a:gd fmla="*/ 4 w 4" name="T1"/>
                  <a:gd fmla="*/ 0 w 4" name="T2"/>
                  <a:gd fmla="*/ 4 w 4" name="T3"/>
                  <a:gd fmla="*/ 4 w 4" name="T4"/>
                </a:gdLst>
                <a:cxnLst>
                  <a:cxn ang="0">
                    <a:pos x="T0" y="0"/>
                  </a:cxn>
                  <a:cxn ang="0">
                    <a:pos x="T1" y="0"/>
                  </a:cxn>
                  <a:cxn ang="0">
                    <a:pos x="T2" y="0"/>
                  </a:cxn>
                  <a:cxn ang="0">
                    <a:pos x="T3" y="0"/>
                  </a:cxn>
                  <a:cxn ang="0">
                    <a:pos x="T4" y="0"/>
                  </a:cxn>
                </a:cxnLst>
                <a:rect b="b" l="0" r="r" t="0"/>
                <a:pathLst>
                  <a:path w="4">
                    <a:moveTo>
                      <a:pt x="4" y="0"/>
                    </a:moveTo>
                    <a:lnTo>
                      <a:pt x="4" y="0"/>
                    </a:lnTo>
                    <a:lnTo>
                      <a:pt x="0" y="0"/>
                    </a:lnTo>
                    <a:lnTo>
                      <a:pt x="4" y="0"/>
                    </a:lnTo>
                    <a:lnTo>
                      <a:pt x="4"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8" name="Freeform 1122">
                <a:extLst>
                  <a:ext uri="{FF2B5EF4-FFF2-40B4-BE49-F238E27FC236}">
                    <a16:creationId xmlns:a16="http://schemas.microsoft.com/office/drawing/2014/main" id="{1E096F28-994B-4385-94E2-27B2489113A4}"/>
                  </a:ext>
                </a:extLst>
              </p:cNvPr>
              <p:cNvSpPr/>
              <p:nvPr/>
            </p:nvSpPr>
            <p:spPr bwMode="auto">
              <a:xfrm>
                <a:off x="4263" y="1635"/>
                <a:ext cx="4" cy="0"/>
              </a:xfrm>
              <a:custGeom>
                <a:gdLst>
                  <a:gd fmla="*/ 4 w 4" name="T0"/>
                  <a:gd fmla="*/ 4 w 4" name="T1"/>
                  <a:gd fmla="*/ 0 w 4" name="T2"/>
                  <a:gd fmla="*/ 4 w 4" name="T3"/>
                  <a:gd fmla="*/ 4 w 4" name="T4"/>
                </a:gdLst>
                <a:cxnLst>
                  <a:cxn ang="0">
                    <a:pos x="T0" y="0"/>
                  </a:cxn>
                  <a:cxn ang="0">
                    <a:pos x="T1" y="0"/>
                  </a:cxn>
                  <a:cxn ang="0">
                    <a:pos x="T2" y="0"/>
                  </a:cxn>
                  <a:cxn ang="0">
                    <a:pos x="T3" y="0"/>
                  </a:cxn>
                  <a:cxn ang="0">
                    <a:pos x="T4" y="0"/>
                  </a:cxn>
                </a:cxnLst>
                <a:rect b="b" l="0" r="r" t="0"/>
                <a:pathLst>
                  <a:path w="4">
                    <a:moveTo>
                      <a:pt x="4" y="0"/>
                    </a:moveTo>
                    <a:lnTo>
                      <a:pt x="4" y="0"/>
                    </a:lnTo>
                    <a:lnTo>
                      <a:pt x="0" y="0"/>
                    </a:lnTo>
                    <a:lnTo>
                      <a:pt x="4" y="0"/>
                    </a:lnTo>
                    <a:lnTo>
                      <a:pt x="4" y="0"/>
                    </a:lnTo>
                    <a:close/>
                  </a:path>
                </a:pathLst>
              </a:custGeom>
              <a:solidFill>
                <a:srgbClr val="06314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9" name="Freeform 1123">
                <a:extLst>
                  <a:ext uri="{FF2B5EF4-FFF2-40B4-BE49-F238E27FC236}">
                    <a16:creationId xmlns:a16="http://schemas.microsoft.com/office/drawing/2014/main" id="{EF068F3C-279C-40A8-A8E5-00CBCDB76D74}"/>
                  </a:ext>
                </a:extLst>
              </p:cNvPr>
              <p:cNvSpPr/>
              <p:nvPr/>
            </p:nvSpPr>
            <p:spPr bwMode="auto">
              <a:xfrm>
                <a:off x="4259" y="1635"/>
                <a:ext cx="8" cy="12"/>
              </a:xfrm>
              <a:custGeom>
                <a:gdLst>
                  <a:gd fmla="*/ 8 w 8" name="T0"/>
                  <a:gd fmla="*/ 0 h 12" name="T1"/>
                  <a:gd fmla="*/ 4 w 8" name="T2"/>
                  <a:gd fmla="*/ 0 h 12" name="T3"/>
                  <a:gd fmla="*/ 0 w 8" name="T4"/>
                  <a:gd fmla="*/ 8 h 12" name="T5"/>
                  <a:gd fmla="*/ 0 w 8" name="T6"/>
                  <a:gd fmla="*/ 12 h 12" name="T7"/>
                  <a:gd fmla="*/ 8 w 8" name="T8"/>
                  <a:gd fmla="*/ 0 h 12" name="T9"/>
                </a:gdLst>
                <a:cxnLst>
                  <a:cxn ang="0">
                    <a:pos x="T0" y="T1"/>
                  </a:cxn>
                  <a:cxn ang="0">
                    <a:pos x="T2" y="T3"/>
                  </a:cxn>
                  <a:cxn ang="0">
                    <a:pos x="T4" y="T5"/>
                  </a:cxn>
                  <a:cxn ang="0">
                    <a:pos x="T6" y="T7"/>
                  </a:cxn>
                  <a:cxn ang="0">
                    <a:pos x="T8" y="T9"/>
                  </a:cxn>
                </a:cxnLst>
                <a:rect b="b" l="0" r="r" t="0"/>
                <a:pathLst>
                  <a:path h="12" w="8">
                    <a:moveTo>
                      <a:pt x="8" y="0"/>
                    </a:moveTo>
                    <a:lnTo>
                      <a:pt x="4" y="0"/>
                    </a:lnTo>
                    <a:lnTo>
                      <a:pt x="0" y="8"/>
                    </a:lnTo>
                    <a:lnTo>
                      <a:pt x="0" y="12"/>
                    </a:lnTo>
                    <a:lnTo>
                      <a:pt x="8" y="0"/>
                    </a:lnTo>
                    <a:close/>
                  </a:path>
                </a:pathLst>
              </a:custGeom>
              <a:solidFill>
                <a:srgbClr val="06314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0" name="Rectangle 1124">
                <a:extLst>
                  <a:ext uri="{FF2B5EF4-FFF2-40B4-BE49-F238E27FC236}">
                    <a16:creationId xmlns:a16="http://schemas.microsoft.com/office/drawing/2014/main" id="{A9873C96-A2A0-47E6-8CF7-08FE31B66D31}"/>
                  </a:ext>
                </a:extLst>
              </p:cNvPr>
              <p:cNvSpPr>
                <a:spLocks noChangeArrowheads="1"/>
              </p:cNvSpPr>
              <p:nvPr/>
            </p:nvSpPr>
            <p:spPr bwMode="auto">
              <a:xfrm>
                <a:off x="4263" y="1635"/>
                <a:ext cx="4" cy="1"/>
              </a:xfrm>
              <a:prstGeom prst="rect">
                <a:avLst/>
              </a:prstGeom>
              <a:solidFill>
                <a:srgbClr val="808080"/>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1" name="Freeform 1125">
                <a:extLst>
                  <a:ext uri="{FF2B5EF4-FFF2-40B4-BE49-F238E27FC236}">
                    <a16:creationId xmlns:a16="http://schemas.microsoft.com/office/drawing/2014/main" id="{5E15DB94-E9B7-4420-8F4D-36FFDAD67A93}"/>
                  </a:ext>
                </a:extLst>
              </p:cNvPr>
              <p:cNvSpPr/>
              <p:nvPr/>
            </p:nvSpPr>
            <p:spPr bwMode="auto">
              <a:xfrm flipH="1">
                <a:off x="4259" y="1643"/>
                <a:ext cx="0" cy="4"/>
              </a:xfrm>
              <a:custGeom>
                <a:gdLst>
                  <a:gd fmla="*/ 0 h 4" name="T0"/>
                  <a:gd fmla="*/ 0 h 4" name="T1"/>
                  <a:gd fmla="*/ 0 h 4" name="T2"/>
                  <a:gd fmla="*/ 4 h 4" name="T3"/>
                  <a:gd fmla="*/ 0 h 4" name="T4"/>
                </a:gdLst>
                <a:cxnLst>
                  <a:cxn ang="0">
                    <a:pos x="0" y="T0"/>
                  </a:cxn>
                  <a:cxn ang="0">
                    <a:pos x="0" y="T1"/>
                  </a:cxn>
                  <a:cxn ang="0">
                    <a:pos x="0" y="T2"/>
                  </a:cxn>
                  <a:cxn ang="0">
                    <a:pos x="0" y="T3"/>
                  </a:cxn>
                  <a:cxn ang="0">
                    <a:pos x="0" y="T4"/>
                  </a:cxn>
                </a:cxnLst>
                <a:rect b="b" l="0" r="r" t="0"/>
                <a:pathLst>
                  <a:path h="4">
                    <a:moveTo>
                      <a:pt x="0" y="0"/>
                    </a:moveTo>
                    <a:lnTo>
                      <a:pt x="0" y="0"/>
                    </a:lnTo>
                    <a:lnTo>
                      <a:pt x="0" y="0"/>
                    </a:lnTo>
                    <a:lnTo>
                      <a:pt x="0" y="4"/>
                    </a:lnTo>
                    <a:lnTo>
                      <a:pt x="0" y="0"/>
                    </a:lnTo>
                    <a:close/>
                  </a:path>
                </a:pathLst>
              </a:custGeom>
              <a:solidFill>
                <a:srgbClr val="9B5B1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2" name="Freeform 1126">
                <a:extLst>
                  <a:ext uri="{FF2B5EF4-FFF2-40B4-BE49-F238E27FC236}">
                    <a16:creationId xmlns:a16="http://schemas.microsoft.com/office/drawing/2014/main" id="{87855746-6FBB-4775-A197-709E7DDDD050}"/>
                  </a:ext>
                </a:extLst>
              </p:cNvPr>
              <p:cNvSpPr/>
              <p:nvPr/>
            </p:nvSpPr>
            <p:spPr bwMode="auto">
              <a:xfrm>
                <a:off x="4180" y="1756"/>
                <a:ext cx="4" cy="3"/>
              </a:xfrm>
              <a:custGeom>
                <a:gdLst>
                  <a:gd fmla="*/ 0 w 4" name="T0"/>
                  <a:gd fmla="*/ 0 h 3" name="T1"/>
                  <a:gd fmla="*/ 0 w 4" name="T2"/>
                  <a:gd fmla="*/ 0 h 3" name="T3"/>
                  <a:gd fmla="*/ 4 w 4" name="T4"/>
                  <a:gd fmla="*/ 3 h 3" name="T5"/>
                  <a:gd fmla="*/ 4 w 4" name="T6"/>
                  <a:gd fmla="*/ 3 h 3" name="T7"/>
                  <a:gd fmla="*/ 0 w 4" name="T8"/>
                  <a:gd fmla="*/ 0 h 3" name="T9"/>
                </a:gdLst>
                <a:cxnLst>
                  <a:cxn ang="0">
                    <a:pos x="T0" y="T1"/>
                  </a:cxn>
                  <a:cxn ang="0">
                    <a:pos x="T2" y="T3"/>
                  </a:cxn>
                  <a:cxn ang="0">
                    <a:pos x="T4" y="T5"/>
                  </a:cxn>
                  <a:cxn ang="0">
                    <a:pos x="T6" y="T7"/>
                  </a:cxn>
                  <a:cxn ang="0">
                    <a:pos x="T8" y="T9"/>
                  </a:cxn>
                </a:cxnLst>
                <a:rect b="b" l="0" r="r" t="0"/>
                <a:pathLst>
                  <a:path h="3" w="4">
                    <a:moveTo>
                      <a:pt x="0" y="0"/>
                    </a:moveTo>
                    <a:lnTo>
                      <a:pt x="0" y="0"/>
                    </a:lnTo>
                    <a:lnTo>
                      <a:pt x="4" y="3"/>
                    </a:lnTo>
                    <a:lnTo>
                      <a:pt x="4" y="3"/>
                    </a:lnTo>
                    <a:lnTo>
                      <a:pt x="0" y="0"/>
                    </a:lnTo>
                    <a:close/>
                  </a:path>
                </a:pathLst>
              </a:custGeom>
              <a:solidFill>
                <a:srgbClr val="03192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3" name="Freeform 1127">
                <a:extLst>
                  <a:ext uri="{FF2B5EF4-FFF2-40B4-BE49-F238E27FC236}">
                    <a16:creationId xmlns:a16="http://schemas.microsoft.com/office/drawing/2014/main" id="{C07F3710-4730-43F5-BC77-DD543587007D}"/>
                  </a:ext>
                </a:extLst>
              </p:cNvPr>
              <p:cNvSpPr/>
              <p:nvPr/>
            </p:nvSpPr>
            <p:spPr bwMode="auto">
              <a:xfrm>
                <a:off x="4169" y="1756"/>
                <a:ext cx="11" cy="19"/>
              </a:xfrm>
              <a:custGeom>
                <a:gdLst>
                  <a:gd fmla="*/ 11 w 11" name="T0"/>
                  <a:gd fmla="*/ 0 h 19" name="T1"/>
                  <a:gd fmla="*/ 11 w 11" name="T2"/>
                  <a:gd fmla="*/ 0 h 19" name="T3"/>
                  <a:gd fmla="*/ 0 w 11" name="T4"/>
                  <a:gd fmla="*/ 19 h 19" name="T5"/>
                  <a:gd fmla="*/ 0 w 11" name="T6"/>
                  <a:gd fmla="*/ 19 h 19" name="T7"/>
                  <a:gd fmla="*/ 11 w 11" name="T8"/>
                  <a:gd fmla="*/ 0 h 19" name="T9"/>
                </a:gdLst>
                <a:cxnLst>
                  <a:cxn ang="0">
                    <a:pos x="T0" y="T1"/>
                  </a:cxn>
                  <a:cxn ang="0">
                    <a:pos x="T2" y="T3"/>
                  </a:cxn>
                  <a:cxn ang="0">
                    <a:pos x="T4" y="T5"/>
                  </a:cxn>
                  <a:cxn ang="0">
                    <a:pos x="T6" y="T7"/>
                  </a:cxn>
                  <a:cxn ang="0">
                    <a:pos x="T8" y="T9"/>
                  </a:cxn>
                </a:cxnLst>
                <a:rect b="b" l="0" r="r" t="0"/>
                <a:pathLst>
                  <a:path h="19" w="11">
                    <a:moveTo>
                      <a:pt x="11" y="0"/>
                    </a:moveTo>
                    <a:lnTo>
                      <a:pt x="11" y="0"/>
                    </a:lnTo>
                    <a:lnTo>
                      <a:pt x="0" y="19"/>
                    </a:lnTo>
                    <a:lnTo>
                      <a:pt x="0" y="19"/>
                    </a:lnTo>
                    <a:lnTo>
                      <a:pt x="11" y="0"/>
                    </a:lnTo>
                    <a:close/>
                  </a:path>
                </a:pathLst>
              </a:custGeom>
              <a:solidFill>
                <a:srgbClr val="06314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4" name="Freeform 1128">
                <a:extLst>
                  <a:ext uri="{FF2B5EF4-FFF2-40B4-BE49-F238E27FC236}">
                    <a16:creationId xmlns:a16="http://schemas.microsoft.com/office/drawing/2014/main" id="{6F089EBF-EF6D-4790-8329-9D55F2C507D4}"/>
                  </a:ext>
                </a:extLst>
              </p:cNvPr>
              <p:cNvSpPr/>
              <p:nvPr/>
            </p:nvSpPr>
            <p:spPr bwMode="auto">
              <a:xfrm>
                <a:off x="4169" y="1756"/>
                <a:ext cx="22" cy="19"/>
              </a:xfrm>
              <a:custGeom>
                <a:gdLst>
                  <a:gd fmla="*/ 11 w 22" name="T0"/>
                  <a:gd fmla="*/ 0 h 19" name="T1"/>
                  <a:gd fmla="*/ 0 w 22" name="T2"/>
                  <a:gd fmla="*/ 19 h 19" name="T3"/>
                  <a:gd fmla="*/ 11 w 22" name="T4"/>
                  <a:gd fmla="*/ 11 h 19" name="T5"/>
                  <a:gd fmla="*/ 22 w 22" name="T6"/>
                  <a:gd fmla="*/ 3 h 19" name="T7"/>
                  <a:gd fmla="*/ 19 w 22" name="T8"/>
                  <a:gd fmla="*/ 0 h 19" name="T9"/>
                  <a:gd fmla="*/ 15 w 22" name="T10"/>
                  <a:gd fmla="*/ 3 h 19" name="T11"/>
                  <a:gd fmla="*/ 11 w 22" name="T12"/>
                  <a:gd fmla="*/ 0 h 19" name="T13"/>
                </a:gdLst>
                <a:cxnLst>
                  <a:cxn ang="0">
                    <a:pos x="T0" y="T1"/>
                  </a:cxn>
                  <a:cxn ang="0">
                    <a:pos x="T2" y="T3"/>
                  </a:cxn>
                  <a:cxn ang="0">
                    <a:pos x="T4" y="T5"/>
                  </a:cxn>
                  <a:cxn ang="0">
                    <a:pos x="T6" y="T7"/>
                  </a:cxn>
                  <a:cxn ang="0">
                    <a:pos x="T8" y="T9"/>
                  </a:cxn>
                  <a:cxn ang="0">
                    <a:pos x="T10" y="T11"/>
                  </a:cxn>
                  <a:cxn ang="0">
                    <a:pos x="T12" y="T13"/>
                  </a:cxn>
                </a:cxnLst>
                <a:rect b="b" l="0" r="r" t="0"/>
                <a:pathLst>
                  <a:path h="19" w="22">
                    <a:moveTo>
                      <a:pt x="11" y="0"/>
                    </a:moveTo>
                    <a:lnTo>
                      <a:pt x="0" y="19"/>
                    </a:lnTo>
                    <a:lnTo>
                      <a:pt x="11" y="11"/>
                    </a:lnTo>
                    <a:lnTo>
                      <a:pt x="22" y="3"/>
                    </a:lnTo>
                    <a:lnTo>
                      <a:pt x="19" y="0"/>
                    </a:lnTo>
                    <a:lnTo>
                      <a:pt x="15" y="3"/>
                    </a:lnTo>
                    <a:lnTo>
                      <a:pt x="11" y="0"/>
                    </a:lnTo>
                    <a:close/>
                  </a:path>
                </a:pathLst>
              </a:custGeom>
              <a:solidFill>
                <a:srgbClr val="403D3C"/>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5" name="Freeform 1129">
                <a:extLst>
                  <a:ext uri="{FF2B5EF4-FFF2-40B4-BE49-F238E27FC236}">
                    <a16:creationId xmlns:a16="http://schemas.microsoft.com/office/drawing/2014/main" id="{61006EC1-81BD-4555-A27F-2619D846E4FA}"/>
                  </a:ext>
                </a:extLst>
              </p:cNvPr>
              <p:cNvSpPr/>
              <p:nvPr/>
            </p:nvSpPr>
            <p:spPr bwMode="auto">
              <a:xfrm>
                <a:off x="4180" y="1643"/>
                <a:ext cx="79" cy="109"/>
              </a:xfrm>
              <a:custGeom>
                <a:gdLst>
                  <a:gd fmla="*/ 79 w 79" name="T0"/>
                  <a:gd fmla="*/ 4 h 109" name="T1"/>
                  <a:gd fmla="*/ 79 w 79" name="T2"/>
                  <a:gd fmla="*/ 0 h 109" name="T3"/>
                  <a:gd fmla="*/ 0 w 79" name="T4"/>
                  <a:gd fmla="*/ 109 h 109" name="T5"/>
                  <a:gd fmla="*/ 4 w 79" name="T6"/>
                  <a:gd fmla="*/ 109 h 109" name="T7"/>
                  <a:gd fmla="*/ 79 w 79" name="T8"/>
                  <a:gd fmla="*/ 4 h 109" name="T9"/>
                </a:gdLst>
                <a:cxnLst>
                  <a:cxn ang="0">
                    <a:pos x="T0" y="T1"/>
                  </a:cxn>
                  <a:cxn ang="0">
                    <a:pos x="T2" y="T3"/>
                  </a:cxn>
                  <a:cxn ang="0">
                    <a:pos x="T4" y="T5"/>
                  </a:cxn>
                  <a:cxn ang="0">
                    <a:pos x="T6" y="T7"/>
                  </a:cxn>
                  <a:cxn ang="0">
                    <a:pos x="T8" y="T9"/>
                  </a:cxn>
                </a:cxnLst>
                <a:rect b="b" l="0" r="r" t="0"/>
                <a:pathLst>
                  <a:path h="109" w="79">
                    <a:moveTo>
                      <a:pt x="79" y="4"/>
                    </a:moveTo>
                    <a:lnTo>
                      <a:pt x="79" y="0"/>
                    </a:lnTo>
                    <a:lnTo>
                      <a:pt x="0" y="109"/>
                    </a:lnTo>
                    <a:lnTo>
                      <a:pt x="4" y="109"/>
                    </a:lnTo>
                    <a:lnTo>
                      <a:pt x="79" y="4"/>
                    </a:lnTo>
                    <a:close/>
                  </a:path>
                </a:pathLst>
              </a:custGeom>
              <a:solidFill>
                <a:srgbClr val="06314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6" name="Freeform 1130">
                <a:extLst>
                  <a:ext uri="{FF2B5EF4-FFF2-40B4-BE49-F238E27FC236}">
                    <a16:creationId xmlns:a16="http://schemas.microsoft.com/office/drawing/2014/main" id="{2FBA1F2D-9141-40CF-A4AF-17D8D7C09E06}"/>
                  </a:ext>
                </a:extLst>
              </p:cNvPr>
              <p:cNvSpPr/>
              <p:nvPr/>
            </p:nvSpPr>
            <p:spPr bwMode="auto">
              <a:xfrm>
                <a:off x="4180" y="1752"/>
                <a:ext cx="4" cy="4"/>
              </a:xfrm>
              <a:custGeom>
                <a:gdLst>
                  <a:gd fmla="*/ 4 w 4" name="T0"/>
                  <a:gd fmla="*/ 0 h 4" name="T1"/>
                  <a:gd fmla="*/ 0 w 4" name="T2"/>
                  <a:gd fmla="*/ 0 h 4" name="T3"/>
                  <a:gd fmla="*/ 0 w 4" name="T4"/>
                  <a:gd fmla="*/ 4 h 4" name="T5"/>
                  <a:gd fmla="*/ 0 w 4" name="T6"/>
                  <a:gd fmla="*/ 4 h 4" name="T7"/>
                  <a:gd fmla="*/ 4 w 4" name="T8"/>
                  <a:gd fmla="*/ 0 h 4" name="T9"/>
                </a:gdLst>
                <a:cxnLst>
                  <a:cxn ang="0">
                    <a:pos x="T0" y="T1"/>
                  </a:cxn>
                  <a:cxn ang="0">
                    <a:pos x="T2" y="T3"/>
                  </a:cxn>
                  <a:cxn ang="0">
                    <a:pos x="T4" y="T5"/>
                  </a:cxn>
                  <a:cxn ang="0">
                    <a:pos x="T6" y="T7"/>
                  </a:cxn>
                  <a:cxn ang="0">
                    <a:pos x="T8" y="T9"/>
                  </a:cxn>
                </a:cxnLst>
                <a:rect b="b" l="0" r="r" t="0"/>
                <a:pathLst>
                  <a:path h="4" w="4">
                    <a:moveTo>
                      <a:pt x="4" y="0"/>
                    </a:moveTo>
                    <a:lnTo>
                      <a:pt x="0" y="0"/>
                    </a:lnTo>
                    <a:lnTo>
                      <a:pt x="0" y="4"/>
                    </a:lnTo>
                    <a:lnTo>
                      <a:pt x="0" y="4"/>
                    </a:lnTo>
                    <a:lnTo>
                      <a:pt x="4" y="0"/>
                    </a:lnTo>
                    <a:close/>
                  </a:path>
                </a:pathLst>
              </a:custGeom>
              <a:solidFill>
                <a:srgbClr val="06314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7" name="Freeform 1131">
                <a:extLst>
                  <a:ext uri="{FF2B5EF4-FFF2-40B4-BE49-F238E27FC236}">
                    <a16:creationId xmlns:a16="http://schemas.microsoft.com/office/drawing/2014/main" id="{1E5C1D67-07B1-4062-B8CC-B882F8AE3B77}"/>
                  </a:ext>
                </a:extLst>
              </p:cNvPr>
              <p:cNvSpPr/>
              <p:nvPr/>
            </p:nvSpPr>
            <p:spPr bwMode="auto">
              <a:xfrm>
                <a:off x="4169" y="1748"/>
                <a:ext cx="15" cy="27"/>
              </a:xfrm>
              <a:custGeom>
                <a:gdLst>
                  <a:gd fmla="*/ 7 w 15" name="T0"/>
                  <a:gd fmla="*/ 0 h 27" name="T1"/>
                  <a:gd fmla="*/ 4 w 15" name="T2"/>
                  <a:gd fmla="*/ 11 h 27" name="T3"/>
                  <a:gd fmla="*/ 0 w 15" name="T4"/>
                  <a:gd fmla="*/ 27 h 27" name="T5"/>
                  <a:gd fmla="*/ 11 w 15" name="T6"/>
                  <a:gd fmla="*/ 8 h 27" name="T7"/>
                  <a:gd fmla="*/ 11 w 15" name="T8"/>
                  <a:gd fmla="*/ 8 h 27" name="T9"/>
                  <a:gd fmla="*/ 15 w 15" name="T10"/>
                  <a:gd fmla="*/ 4 h 27" name="T11"/>
                  <a:gd fmla="*/ 7 w 15" name="T12"/>
                  <a:gd fmla="*/ 0 h 27" name="T13"/>
                </a:gdLst>
                <a:cxnLst>
                  <a:cxn ang="0">
                    <a:pos x="T0" y="T1"/>
                  </a:cxn>
                  <a:cxn ang="0">
                    <a:pos x="T2" y="T3"/>
                  </a:cxn>
                  <a:cxn ang="0">
                    <a:pos x="T4" y="T5"/>
                  </a:cxn>
                  <a:cxn ang="0">
                    <a:pos x="T6" y="T7"/>
                  </a:cxn>
                  <a:cxn ang="0">
                    <a:pos x="T8" y="T9"/>
                  </a:cxn>
                  <a:cxn ang="0">
                    <a:pos x="T10" y="T11"/>
                  </a:cxn>
                  <a:cxn ang="0">
                    <a:pos x="T12" y="T13"/>
                  </a:cxn>
                </a:cxnLst>
                <a:rect b="b" l="0" r="r" t="0"/>
                <a:pathLst>
                  <a:path h="27" w="15">
                    <a:moveTo>
                      <a:pt x="7" y="0"/>
                    </a:moveTo>
                    <a:lnTo>
                      <a:pt x="4" y="11"/>
                    </a:lnTo>
                    <a:lnTo>
                      <a:pt x="0" y="27"/>
                    </a:lnTo>
                    <a:lnTo>
                      <a:pt x="11" y="8"/>
                    </a:lnTo>
                    <a:lnTo>
                      <a:pt x="11" y="8"/>
                    </a:lnTo>
                    <a:lnTo>
                      <a:pt x="15" y="4"/>
                    </a:lnTo>
                    <a:lnTo>
                      <a:pt x="7" y="0"/>
                    </a:lnTo>
                    <a:close/>
                  </a:path>
                </a:pathLst>
              </a:custGeom>
              <a:solidFill>
                <a:srgbClr val="403D3C"/>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8" name="Rectangle 1132">
                <a:extLst>
                  <a:ext uri="{FF2B5EF4-FFF2-40B4-BE49-F238E27FC236}">
                    <a16:creationId xmlns:a16="http://schemas.microsoft.com/office/drawing/2014/main" id="{B23C3C23-2ED9-4C5A-9EFB-9B510A992537}"/>
                  </a:ext>
                </a:extLst>
              </p:cNvPr>
              <p:cNvSpPr>
                <a:spLocks noChangeArrowheads="1"/>
              </p:cNvSpPr>
              <p:nvPr/>
            </p:nvSpPr>
            <p:spPr bwMode="auto">
              <a:xfrm>
                <a:off x="4180" y="1756"/>
                <a:ext cx="1" cy="1"/>
              </a:xfrm>
              <a:prstGeom prst="rect">
                <a:avLst/>
              </a:prstGeom>
              <a:solidFill>
                <a:srgbClr val="031928"/>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9" name="Freeform 1133">
                <a:extLst>
                  <a:ext uri="{FF2B5EF4-FFF2-40B4-BE49-F238E27FC236}">
                    <a16:creationId xmlns:a16="http://schemas.microsoft.com/office/drawing/2014/main" id="{716CAB92-D5DC-4018-9490-F47E4E27E6EF}"/>
                  </a:ext>
                </a:extLst>
              </p:cNvPr>
              <p:cNvSpPr/>
              <p:nvPr/>
            </p:nvSpPr>
            <p:spPr bwMode="auto">
              <a:xfrm>
                <a:off x="4278" y="1586"/>
                <a:ext cx="11" cy="23"/>
              </a:xfrm>
              <a:custGeom>
                <a:gdLst>
                  <a:gd fmla="*/ 8 w 11" name="T0"/>
                  <a:gd fmla="*/ 0 h 23" name="T1"/>
                  <a:gd fmla="*/ 0 w 11" name="T2"/>
                  <a:gd fmla="*/ 8 h 23" name="T3"/>
                  <a:gd fmla="*/ 8 w 11" name="T4"/>
                  <a:gd fmla="*/ 23 h 23" name="T5"/>
                  <a:gd fmla="*/ 11 w 11" name="T6"/>
                  <a:gd fmla="*/ 15 h 23" name="T7"/>
                  <a:gd fmla="*/ 11 w 11" name="T8"/>
                  <a:gd fmla="*/ 15 h 23" name="T9"/>
                  <a:gd fmla="*/ 8 w 11" name="T10"/>
                  <a:gd fmla="*/ 0 h 23" name="T11"/>
                </a:gdLst>
                <a:cxnLst>
                  <a:cxn ang="0">
                    <a:pos x="T0" y="T1"/>
                  </a:cxn>
                  <a:cxn ang="0">
                    <a:pos x="T2" y="T3"/>
                  </a:cxn>
                  <a:cxn ang="0">
                    <a:pos x="T4" y="T5"/>
                  </a:cxn>
                  <a:cxn ang="0">
                    <a:pos x="T6" y="T7"/>
                  </a:cxn>
                  <a:cxn ang="0">
                    <a:pos x="T8" y="T9"/>
                  </a:cxn>
                  <a:cxn ang="0">
                    <a:pos x="T10" y="T11"/>
                  </a:cxn>
                </a:cxnLst>
                <a:rect b="b" l="0" r="r" t="0"/>
                <a:pathLst>
                  <a:path h="23" w="11">
                    <a:moveTo>
                      <a:pt x="8" y="0"/>
                    </a:moveTo>
                    <a:lnTo>
                      <a:pt x="0" y="8"/>
                    </a:lnTo>
                    <a:lnTo>
                      <a:pt x="8" y="23"/>
                    </a:lnTo>
                    <a:lnTo>
                      <a:pt x="11" y="15"/>
                    </a:lnTo>
                    <a:lnTo>
                      <a:pt x="11" y="15"/>
                    </a:lnTo>
                    <a:lnTo>
                      <a:pt x="8" y="0"/>
                    </a:lnTo>
                    <a:close/>
                  </a:path>
                </a:pathLst>
              </a:custGeom>
              <a:solidFill>
                <a:srgbClr val="FFB03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0" name="Freeform 1134">
                <a:extLst>
                  <a:ext uri="{FF2B5EF4-FFF2-40B4-BE49-F238E27FC236}">
                    <a16:creationId xmlns:a16="http://schemas.microsoft.com/office/drawing/2014/main" id="{CA0E72F5-0384-4A60-BD45-69A8ABE00753}"/>
                  </a:ext>
                </a:extLst>
              </p:cNvPr>
              <p:cNvSpPr/>
              <p:nvPr/>
            </p:nvSpPr>
            <p:spPr bwMode="auto">
              <a:xfrm>
                <a:off x="4180" y="1601"/>
                <a:ext cx="113" cy="158"/>
              </a:xfrm>
              <a:custGeom>
                <a:gdLst>
                  <a:gd fmla="*/ 109 w 113" name="T0"/>
                  <a:gd fmla="*/ 0 h 158" name="T1"/>
                  <a:gd fmla="*/ 106 w 113" name="T2"/>
                  <a:gd fmla="*/ 8 h 158" name="T3"/>
                  <a:gd fmla="*/ 102 w 113" name="T4"/>
                  <a:gd fmla="*/ 12 h 158" name="T5"/>
                  <a:gd fmla="*/ 106 w 113" name="T6"/>
                  <a:gd fmla="*/ 8 h 158" name="T7"/>
                  <a:gd fmla="*/ 102 w 113" name="T8"/>
                  <a:gd fmla="*/ 12 h 158" name="T9"/>
                  <a:gd fmla="*/ 94 w 113" name="T10"/>
                  <a:gd fmla="*/ 19 h 158" name="T11"/>
                  <a:gd fmla="*/ 94 w 113" name="T12"/>
                  <a:gd fmla="*/ 23 h 158" name="T13"/>
                  <a:gd fmla="*/ 94 w 113" name="T14"/>
                  <a:gd fmla="*/ 19 h 158" name="T15"/>
                  <a:gd fmla="*/ 94 w 113" name="T16"/>
                  <a:gd fmla="*/ 23 h 158" name="T17"/>
                  <a:gd fmla="*/ 87 w 113" name="T18"/>
                  <a:gd fmla="*/ 34 h 158" name="T19"/>
                  <a:gd fmla="*/ 87 w 113" name="T20"/>
                  <a:gd fmla="*/ 34 h 158" name="T21"/>
                  <a:gd fmla="*/ 87 w 113" name="T22"/>
                  <a:gd fmla="*/ 34 h 158" name="T23"/>
                  <a:gd fmla="*/ 87 w 113" name="T24"/>
                  <a:gd fmla="*/ 34 h 158" name="T25"/>
                  <a:gd fmla="*/ 79 w 113" name="T26"/>
                  <a:gd fmla="*/ 46 h 158" name="T27"/>
                  <a:gd fmla="*/ 4 w 113" name="T28"/>
                  <a:gd fmla="*/ 151 h 158" name="T29"/>
                  <a:gd fmla="*/ 0 w 113" name="T30"/>
                  <a:gd fmla="*/ 155 h 158" name="T31"/>
                  <a:gd fmla="*/ 0 w 113" name="T32"/>
                  <a:gd fmla="*/ 155 h 158" name="T33"/>
                  <a:gd fmla="*/ 4 w 113" name="T34"/>
                  <a:gd fmla="*/ 158 h 158" name="T35"/>
                  <a:gd fmla="*/ 8 w 113" name="T36"/>
                  <a:gd fmla="*/ 155 h 158" name="T37"/>
                  <a:gd fmla="*/ 113 w 113" name="T38"/>
                  <a:gd fmla="*/ 4 h 158" name="T39"/>
                  <a:gd fmla="*/ 109 w 113" name="T40"/>
                  <a:gd fmla="*/ 0 h 158"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158" w="113">
                    <a:moveTo>
                      <a:pt x="109" y="0"/>
                    </a:moveTo>
                    <a:lnTo>
                      <a:pt x="106" y="8"/>
                    </a:lnTo>
                    <a:lnTo>
                      <a:pt x="102" y="12"/>
                    </a:lnTo>
                    <a:lnTo>
                      <a:pt x="106" y="8"/>
                    </a:lnTo>
                    <a:lnTo>
                      <a:pt x="102" y="12"/>
                    </a:lnTo>
                    <a:lnTo>
                      <a:pt x="94" y="19"/>
                    </a:lnTo>
                    <a:lnTo>
                      <a:pt x="94" y="23"/>
                    </a:lnTo>
                    <a:lnTo>
                      <a:pt x="94" y="19"/>
                    </a:lnTo>
                    <a:lnTo>
                      <a:pt x="94" y="23"/>
                    </a:lnTo>
                    <a:lnTo>
                      <a:pt x="87" y="34"/>
                    </a:lnTo>
                    <a:lnTo>
                      <a:pt x="87" y="34"/>
                    </a:lnTo>
                    <a:lnTo>
                      <a:pt x="87" y="34"/>
                    </a:lnTo>
                    <a:lnTo>
                      <a:pt x="87" y="34"/>
                    </a:lnTo>
                    <a:lnTo>
                      <a:pt x="79" y="46"/>
                    </a:lnTo>
                    <a:lnTo>
                      <a:pt x="4" y="151"/>
                    </a:lnTo>
                    <a:lnTo>
                      <a:pt x="0" y="155"/>
                    </a:lnTo>
                    <a:lnTo>
                      <a:pt x="0" y="155"/>
                    </a:lnTo>
                    <a:lnTo>
                      <a:pt x="4" y="158"/>
                    </a:lnTo>
                    <a:lnTo>
                      <a:pt x="8" y="155"/>
                    </a:lnTo>
                    <a:lnTo>
                      <a:pt x="113" y="4"/>
                    </a:lnTo>
                    <a:lnTo>
                      <a:pt x="109" y="0"/>
                    </a:lnTo>
                    <a:close/>
                  </a:path>
                </a:pathLst>
              </a:custGeom>
              <a:solidFill>
                <a:srgbClr val="403D3C"/>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1" name="Freeform 1135">
                <a:extLst>
                  <a:ext uri="{FF2B5EF4-FFF2-40B4-BE49-F238E27FC236}">
                    <a16:creationId xmlns:a16="http://schemas.microsoft.com/office/drawing/2014/main" id="{D7D57295-EC0C-41A7-A4E7-F852FD26F578}"/>
                  </a:ext>
                </a:extLst>
              </p:cNvPr>
              <p:cNvSpPr/>
              <p:nvPr/>
            </p:nvSpPr>
            <p:spPr bwMode="auto">
              <a:xfrm>
                <a:off x="4169" y="1759"/>
                <a:ext cx="4" cy="16"/>
              </a:xfrm>
              <a:custGeom>
                <a:gdLst>
                  <a:gd fmla="*/ 4 w 4" name="T0"/>
                  <a:gd fmla="*/ 0 h 16" name="T1"/>
                  <a:gd fmla="*/ 4 w 4" name="T2"/>
                  <a:gd fmla="*/ 0 h 16" name="T3"/>
                  <a:gd fmla="*/ 0 w 4" name="T4"/>
                  <a:gd fmla="*/ 16 h 16" name="T5"/>
                  <a:gd fmla="*/ 0 w 4" name="T6"/>
                  <a:gd fmla="*/ 16 h 16" name="T7"/>
                  <a:gd fmla="*/ 4 w 4" name="T8"/>
                  <a:gd fmla="*/ 0 h 16" name="T9"/>
                </a:gdLst>
                <a:cxnLst>
                  <a:cxn ang="0">
                    <a:pos x="T0" y="T1"/>
                  </a:cxn>
                  <a:cxn ang="0">
                    <a:pos x="T2" y="T3"/>
                  </a:cxn>
                  <a:cxn ang="0">
                    <a:pos x="T4" y="T5"/>
                  </a:cxn>
                  <a:cxn ang="0">
                    <a:pos x="T6" y="T7"/>
                  </a:cxn>
                  <a:cxn ang="0">
                    <a:pos x="T8" y="T9"/>
                  </a:cxn>
                </a:cxnLst>
                <a:rect b="b" l="0" r="r" t="0"/>
                <a:pathLst>
                  <a:path h="16" w="4">
                    <a:moveTo>
                      <a:pt x="4" y="0"/>
                    </a:moveTo>
                    <a:lnTo>
                      <a:pt x="4" y="0"/>
                    </a:lnTo>
                    <a:lnTo>
                      <a:pt x="0" y="16"/>
                    </a:lnTo>
                    <a:lnTo>
                      <a:pt x="0" y="16"/>
                    </a:lnTo>
                    <a:lnTo>
                      <a:pt x="4" y="0"/>
                    </a:lnTo>
                    <a:close/>
                  </a:path>
                </a:pathLst>
              </a:custGeom>
              <a:solidFill>
                <a:srgbClr val="052C47"/>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2" name="Freeform 1136">
                <a:extLst>
                  <a:ext uri="{FF2B5EF4-FFF2-40B4-BE49-F238E27FC236}">
                    <a16:creationId xmlns:a16="http://schemas.microsoft.com/office/drawing/2014/main" id="{4BD28854-0D82-4458-BAD5-B1AEFAC3378D}"/>
                  </a:ext>
                </a:extLst>
              </p:cNvPr>
              <p:cNvSpPr/>
              <p:nvPr/>
            </p:nvSpPr>
            <p:spPr bwMode="auto">
              <a:xfrm>
                <a:off x="4173" y="1748"/>
                <a:ext cx="3" cy="11"/>
              </a:xfrm>
              <a:custGeom>
                <a:gdLst>
                  <a:gd fmla="*/ 3 w 3" name="T0"/>
                  <a:gd fmla="*/ 0 h 11" name="T1"/>
                  <a:gd fmla="*/ 3 w 3" name="T2"/>
                  <a:gd fmla="*/ 0 h 11" name="T3"/>
                  <a:gd fmla="*/ 0 w 3" name="T4"/>
                  <a:gd fmla="*/ 11 h 11" name="T5"/>
                  <a:gd fmla="*/ 0 w 3" name="T6"/>
                  <a:gd fmla="*/ 11 h 11" name="T7"/>
                  <a:gd fmla="*/ 3 w 3" name="T8"/>
                  <a:gd fmla="*/ 0 h 11" name="T9"/>
                </a:gdLst>
                <a:cxnLst>
                  <a:cxn ang="0">
                    <a:pos x="T0" y="T1"/>
                  </a:cxn>
                  <a:cxn ang="0">
                    <a:pos x="T2" y="T3"/>
                  </a:cxn>
                  <a:cxn ang="0">
                    <a:pos x="T4" y="T5"/>
                  </a:cxn>
                  <a:cxn ang="0">
                    <a:pos x="T6" y="T7"/>
                  </a:cxn>
                  <a:cxn ang="0">
                    <a:pos x="T8" y="T9"/>
                  </a:cxn>
                </a:cxnLst>
                <a:rect b="b" l="0" r="r" t="0"/>
                <a:pathLst>
                  <a:path h="11" w="3">
                    <a:moveTo>
                      <a:pt x="3" y="0"/>
                    </a:moveTo>
                    <a:lnTo>
                      <a:pt x="3" y="0"/>
                    </a:lnTo>
                    <a:lnTo>
                      <a:pt x="0" y="11"/>
                    </a:lnTo>
                    <a:lnTo>
                      <a:pt x="0" y="11"/>
                    </a:lnTo>
                    <a:lnTo>
                      <a:pt x="3" y="0"/>
                    </a:lnTo>
                    <a:close/>
                  </a:path>
                </a:pathLst>
              </a:custGeom>
              <a:solidFill>
                <a:srgbClr val="052C47"/>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3" name="Freeform 1137">
                <a:extLst>
                  <a:ext uri="{FF2B5EF4-FFF2-40B4-BE49-F238E27FC236}">
                    <a16:creationId xmlns:a16="http://schemas.microsoft.com/office/drawing/2014/main" id="{A7662A39-276F-4D9F-A79E-66938CA499D1}"/>
                  </a:ext>
                </a:extLst>
              </p:cNvPr>
              <p:cNvSpPr/>
              <p:nvPr/>
            </p:nvSpPr>
            <p:spPr bwMode="auto">
              <a:xfrm>
                <a:off x="4278" y="1583"/>
                <a:ext cx="8" cy="11"/>
              </a:xfrm>
              <a:custGeom>
                <a:gdLst>
                  <a:gd fmla="*/ 8 w 8" name="T0"/>
                  <a:gd fmla="*/ 3 h 11" name="T1"/>
                  <a:gd fmla="*/ 8 w 8" name="T2"/>
                  <a:gd fmla="*/ 0 h 11" name="T3"/>
                  <a:gd fmla="*/ 0 w 8" name="T4"/>
                  <a:gd fmla="*/ 7 h 11" name="T5"/>
                  <a:gd fmla="*/ 0 w 8" name="T6"/>
                  <a:gd fmla="*/ 11 h 11" name="T7"/>
                  <a:gd fmla="*/ 8 w 8" name="T8"/>
                  <a:gd fmla="*/ 3 h 11" name="T9"/>
                </a:gdLst>
                <a:cxnLst>
                  <a:cxn ang="0">
                    <a:pos x="T0" y="T1"/>
                  </a:cxn>
                  <a:cxn ang="0">
                    <a:pos x="T2" y="T3"/>
                  </a:cxn>
                  <a:cxn ang="0">
                    <a:pos x="T4" y="T5"/>
                  </a:cxn>
                  <a:cxn ang="0">
                    <a:pos x="T6" y="T7"/>
                  </a:cxn>
                  <a:cxn ang="0">
                    <a:pos x="T8" y="T9"/>
                  </a:cxn>
                </a:cxnLst>
                <a:rect b="b" l="0" r="r" t="0"/>
                <a:pathLst>
                  <a:path h="11" w="8">
                    <a:moveTo>
                      <a:pt x="8" y="3"/>
                    </a:moveTo>
                    <a:lnTo>
                      <a:pt x="8" y="0"/>
                    </a:lnTo>
                    <a:lnTo>
                      <a:pt x="0" y="7"/>
                    </a:lnTo>
                    <a:lnTo>
                      <a:pt x="0" y="11"/>
                    </a:lnTo>
                    <a:lnTo>
                      <a:pt x="8" y="3"/>
                    </a:lnTo>
                    <a:close/>
                  </a:path>
                </a:pathLst>
              </a:custGeom>
              <a:solidFill>
                <a:srgbClr val="D86F07"/>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4" name="Freeform 1138">
                <a:extLst>
                  <a:ext uri="{FF2B5EF4-FFF2-40B4-BE49-F238E27FC236}">
                    <a16:creationId xmlns:a16="http://schemas.microsoft.com/office/drawing/2014/main" id="{7E0AFD76-2219-4D96-9AA1-42216409CCEB}"/>
                  </a:ext>
                </a:extLst>
              </p:cNvPr>
              <p:cNvSpPr/>
              <p:nvPr/>
            </p:nvSpPr>
            <p:spPr bwMode="auto">
              <a:xfrm>
                <a:off x="4271" y="1605"/>
                <a:ext cx="3" cy="15"/>
              </a:xfrm>
              <a:custGeom>
                <a:gdLst>
                  <a:gd fmla="*/ 0 w 3" name="T0"/>
                  <a:gd fmla="*/ 0 h 15" name="T1"/>
                  <a:gd fmla="*/ 0 w 3" name="T2"/>
                  <a:gd fmla="*/ 0 h 15" name="T3"/>
                  <a:gd fmla="*/ 3 w 3" name="T4"/>
                  <a:gd fmla="*/ 15 h 15" name="T5"/>
                  <a:gd fmla="*/ 3 w 3" name="T6"/>
                  <a:gd fmla="*/ 15 h 15" name="T7"/>
                  <a:gd fmla="*/ 0 w 3" name="T8"/>
                  <a:gd fmla="*/ 0 h 15" name="T9"/>
                </a:gdLst>
                <a:cxnLst>
                  <a:cxn ang="0">
                    <a:pos x="T0" y="T1"/>
                  </a:cxn>
                  <a:cxn ang="0">
                    <a:pos x="T2" y="T3"/>
                  </a:cxn>
                  <a:cxn ang="0">
                    <a:pos x="T4" y="T5"/>
                  </a:cxn>
                  <a:cxn ang="0">
                    <a:pos x="T6" y="T7"/>
                  </a:cxn>
                  <a:cxn ang="0">
                    <a:pos x="T8" y="T9"/>
                  </a:cxn>
                </a:cxnLst>
                <a:rect b="b" l="0" r="r" t="0"/>
                <a:pathLst>
                  <a:path h="15" w="3">
                    <a:moveTo>
                      <a:pt x="0" y="0"/>
                    </a:moveTo>
                    <a:lnTo>
                      <a:pt x="0" y="0"/>
                    </a:lnTo>
                    <a:lnTo>
                      <a:pt x="3" y="15"/>
                    </a:lnTo>
                    <a:lnTo>
                      <a:pt x="3" y="15"/>
                    </a:lnTo>
                    <a:lnTo>
                      <a:pt x="0" y="0"/>
                    </a:lnTo>
                    <a:close/>
                  </a:path>
                </a:pathLst>
              </a:custGeom>
              <a:solidFill>
                <a:srgbClr val="9D5B1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5" name="Freeform 1139">
                <a:extLst>
                  <a:ext uri="{FF2B5EF4-FFF2-40B4-BE49-F238E27FC236}">
                    <a16:creationId xmlns:a16="http://schemas.microsoft.com/office/drawing/2014/main" id="{3B6F21EF-A53F-4884-A407-1E07CFB84D39}"/>
                  </a:ext>
                </a:extLst>
              </p:cNvPr>
              <p:cNvSpPr/>
              <p:nvPr/>
            </p:nvSpPr>
            <p:spPr bwMode="auto">
              <a:xfrm>
                <a:off x="4271" y="1594"/>
                <a:ext cx="7" cy="11"/>
              </a:xfrm>
              <a:custGeom>
                <a:gdLst>
                  <a:gd fmla="*/ 7 w 7" name="T0"/>
                  <a:gd fmla="*/ 0 h 11" name="T1"/>
                  <a:gd fmla="*/ 7 w 7" name="T2"/>
                  <a:gd fmla="*/ 0 h 11" name="T3"/>
                  <a:gd fmla="*/ 0 w 7" name="T4"/>
                  <a:gd fmla="*/ 11 h 11" name="T5"/>
                  <a:gd fmla="*/ 0 w 7" name="T6"/>
                  <a:gd fmla="*/ 11 h 11" name="T7"/>
                  <a:gd fmla="*/ 7 w 7" name="T8"/>
                  <a:gd fmla="*/ 0 h 11" name="T9"/>
                </a:gdLst>
                <a:cxnLst>
                  <a:cxn ang="0">
                    <a:pos x="T0" y="T1"/>
                  </a:cxn>
                  <a:cxn ang="0">
                    <a:pos x="T2" y="T3"/>
                  </a:cxn>
                  <a:cxn ang="0">
                    <a:pos x="T4" y="T5"/>
                  </a:cxn>
                  <a:cxn ang="0">
                    <a:pos x="T6" y="T7"/>
                  </a:cxn>
                  <a:cxn ang="0">
                    <a:pos x="T8" y="T9"/>
                  </a:cxn>
                </a:cxnLst>
                <a:rect b="b" l="0" r="r" t="0"/>
                <a:pathLst>
                  <a:path h="11" w="7">
                    <a:moveTo>
                      <a:pt x="7" y="0"/>
                    </a:moveTo>
                    <a:lnTo>
                      <a:pt x="7" y="0"/>
                    </a:lnTo>
                    <a:lnTo>
                      <a:pt x="0" y="11"/>
                    </a:lnTo>
                    <a:lnTo>
                      <a:pt x="0" y="11"/>
                    </a:lnTo>
                    <a:lnTo>
                      <a:pt x="7" y="0"/>
                    </a:lnTo>
                    <a:close/>
                  </a:path>
                </a:pathLst>
              </a:custGeom>
              <a:solidFill>
                <a:srgbClr val="F08C1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6" name="Freeform 1140">
                <a:extLst>
                  <a:ext uri="{FF2B5EF4-FFF2-40B4-BE49-F238E27FC236}">
                    <a16:creationId xmlns:a16="http://schemas.microsoft.com/office/drawing/2014/main" id="{ABAE5E80-C622-4926-8F23-C50B64CEE5F6}"/>
                  </a:ext>
                </a:extLst>
              </p:cNvPr>
              <p:cNvSpPr/>
              <p:nvPr/>
            </p:nvSpPr>
            <p:spPr bwMode="auto">
              <a:xfrm>
                <a:off x="4271" y="1594"/>
                <a:ext cx="11" cy="26"/>
              </a:xfrm>
              <a:custGeom>
                <a:gdLst>
                  <a:gd fmla="*/ 7 w 11" name="T0"/>
                  <a:gd fmla="*/ 0 h 26" name="T1"/>
                  <a:gd fmla="*/ 0 w 11" name="T2"/>
                  <a:gd fmla="*/ 11 h 26" name="T3"/>
                  <a:gd fmla="*/ 3 w 11" name="T4"/>
                  <a:gd fmla="*/ 26 h 26" name="T5"/>
                  <a:gd fmla="*/ 11 w 11" name="T6"/>
                  <a:gd fmla="*/ 19 h 26" name="T7"/>
                  <a:gd fmla="*/ 11 w 11" name="T8"/>
                  <a:gd fmla="*/ 15 h 26" name="T9"/>
                  <a:gd fmla="*/ 7 w 11" name="T10"/>
                  <a:gd fmla="*/ 0 h 26" name="T11"/>
                </a:gdLst>
                <a:cxnLst>
                  <a:cxn ang="0">
                    <a:pos x="T0" y="T1"/>
                  </a:cxn>
                  <a:cxn ang="0">
                    <a:pos x="T2" y="T3"/>
                  </a:cxn>
                  <a:cxn ang="0">
                    <a:pos x="T4" y="T5"/>
                  </a:cxn>
                  <a:cxn ang="0">
                    <a:pos x="T6" y="T7"/>
                  </a:cxn>
                  <a:cxn ang="0">
                    <a:pos x="T8" y="T9"/>
                  </a:cxn>
                  <a:cxn ang="0">
                    <a:pos x="T10" y="T11"/>
                  </a:cxn>
                </a:cxnLst>
                <a:rect b="b" l="0" r="r" t="0"/>
                <a:pathLst>
                  <a:path h="26" w="11">
                    <a:moveTo>
                      <a:pt x="7" y="0"/>
                    </a:moveTo>
                    <a:lnTo>
                      <a:pt x="0" y="11"/>
                    </a:lnTo>
                    <a:lnTo>
                      <a:pt x="3" y="26"/>
                    </a:lnTo>
                    <a:lnTo>
                      <a:pt x="11" y="19"/>
                    </a:lnTo>
                    <a:lnTo>
                      <a:pt x="11" y="15"/>
                    </a:lnTo>
                    <a:lnTo>
                      <a:pt x="7" y="0"/>
                    </a:lnTo>
                    <a:close/>
                  </a:path>
                </a:pathLst>
              </a:custGeom>
              <a:solidFill>
                <a:srgbClr val="FFB03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7" name="Freeform 1141">
                <a:extLst>
                  <a:ext uri="{FF2B5EF4-FFF2-40B4-BE49-F238E27FC236}">
                    <a16:creationId xmlns:a16="http://schemas.microsoft.com/office/drawing/2014/main" id="{67F078D4-FC82-415B-B2F4-931F6E3F6119}"/>
                  </a:ext>
                </a:extLst>
              </p:cNvPr>
              <p:cNvSpPr/>
              <p:nvPr/>
            </p:nvSpPr>
            <p:spPr bwMode="auto">
              <a:xfrm>
                <a:off x="4271" y="1605"/>
                <a:ext cx="3" cy="19"/>
              </a:xfrm>
              <a:custGeom>
                <a:gdLst>
                  <a:gd fmla="*/ 0 w 3" name="T0"/>
                  <a:gd fmla="*/ 0 h 19" name="T1"/>
                  <a:gd fmla="*/ 0 w 3" name="T2"/>
                  <a:gd fmla="*/ 0 h 19" name="T3"/>
                  <a:gd fmla="*/ 3 w 3" name="T4"/>
                  <a:gd fmla="*/ 19 h 19" name="T5"/>
                  <a:gd fmla="*/ 3 w 3" name="T6"/>
                  <a:gd fmla="*/ 19 h 19" name="T7"/>
                  <a:gd fmla="*/ 3 w 3" name="T8"/>
                  <a:gd fmla="*/ 15 h 19" name="T9"/>
                  <a:gd fmla="*/ 0 w 3" name="T10"/>
                  <a:gd fmla="*/ 0 h 19" name="T11"/>
                </a:gdLst>
                <a:cxnLst>
                  <a:cxn ang="0">
                    <a:pos x="T0" y="T1"/>
                  </a:cxn>
                  <a:cxn ang="0">
                    <a:pos x="T2" y="T3"/>
                  </a:cxn>
                  <a:cxn ang="0">
                    <a:pos x="T4" y="T5"/>
                  </a:cxn>
                  <a:cxn ang="0">
                    <a:pos x="T6" y="T7"/>
                  </a:cxn>
                  <a:cxn ang="0">
                    <a:pos x="T8" y="T9"/>
                  </a:cxn>
                  <a:cxn ang="0">
                    <a:pos x="T10" y="T11"/>
                  </a:cxn>
                </a:cxnLst>
                <a:rect b="b" l="0" r="r" t="0"/>
                <a:pathLst>
                  <a:path h="19" w="3">
                    <a:moveTo>
                      <a:pt x="0" y="0"/>
                    </a:moveTo>
                    <a:lnTo>
                      <a:pt x="0" y="0"/>
                    </a:lnTo>
                    <a:lnTo>
                      <a:pt x="3" y="19"/>
                    </a:lnTo>
                    <a:lnTo>
                      <a:pt x="3" y="19"/>
                    </a:lnTo>
                    <a:lnTo>
                      <a:pt x="3" y="15"/>
                    </a:lnTo>
                    <a:lnTo>
                      <a:pt x="0" y="0"/>
                    </a:lnTo>
                    <a:close/>
                  </a:path>
                </a:pathLst>
              </a:custGeom>
              <a:solidFill>
                <a:srgbClr val="91919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8" name="Freeform 1142">
                <a:extLst>
                  <a:ext uri="{FF2B5EF4-FFF2-40B4-BE49-F238E27FC236}">
                    <a16:creationId xmlns:a16="http://schemas.microsoft.com/office/drawing/2014/main" id="{CAE87647-33B9-4674-9A6F-782BD6E40128}"/>
                  </a:ext>
                </a:extLst>
              </p:cNvPr>
              <p:cNvSpPr/>
              <p:nvPr/>
            </p:nvSpPr>
            <p:spPr bwMode="auto">
              <a:xfrm>
                <a:off x="4271" y="1605"/>
                <a:ext cx="3" cy="19"/>
              </a:xfrm>
              <a:custGeom>
                <a:gdLst>
                  <a:gd fmla="*/ 0 w 3" name="T0"/>
                  <a:gd fmla="*/ 0 h 19" name="T1"/>
                  <a:gd fmla="*/ 0 w 3" name="T2"/>
                  <a:gd fmla="*/ 0 h 19" name="T3"/>
                  <a:gd fmla="*/ 3 w 3" name="T4"/>
                  <a:gd fmla="*/ 19 h 19" name="T5"/>
                  <a:gd fmla="*/ 3 w 3" name="T6"/>
                  <a:gd fmla="*/ 19 h 19" name="T7"/>
                  <a:gd fmla="*/ 0 w 3" name="T8"/>
                  <a:gd fmla="*/ 0 h 19" name="T9"/>
                </a:gdLst>
                <a:cxnLst>
                  <a:cxn ang="0">
                    <a:pos x="T0" y="T1"/>
                  </a:cxn>
                  <a:cxn ang="0">
                    <a:pos x="T2" y="T3"/>
                  </a:cxn>
                  <a:cxn ang="0">
                    <a:pos x="T4" y="T5"/>
                  </a:cxn>
                  <a:cxn ang="0">
                    <a:pos x="T6" y="T7"/>
                  </a:cxn>
                  <a:cxn ang="0">
                    <a:pos x="T8" y="T9"/>
                  </a:cxn>
                </a:cxnLst>
                <a:rect b="b" l="0" r="r" t="0"/>
                <a:pathLst>
                  <a:path h="19" w="3">
                    <a:moveTo>
                      <a:pt x="0" y="0"/>
                    </a:moveTo>
                    <a:lnTo>
                      <a:pt x="0" y="0"/>
                    </a:lnTo>
                    <a:lnTo>
                      <a:pt x="3" y="19"/>
                    </a:lnTo>
                    <a:lnTo>
                      <a:pt x="3" y="19"/>
                    </a:lnTo>
                    <a:lnTo>
                      <a:pt x="0" y="0"/>
                    </a:lnTo>
                    <a:close/>
                  </a:path>
                </a:pathLst>
              </a:custGeom>
              <a:solidFill>
                <a:srgbClr val="A6A6A6"/>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9" name="Rectangle 1143">
                <a:extLst>
                  <a:ext uri="{FF2B5EF4-FFF2-40B4-BE49-F238E27FC236}">
                    <a16:creationId xmlns:a16="http://schemas.microsoft.com/office/drawing/2014/main" id="{7DFB1A64-DB97-420E-8F72-3CAA57C5C330}"/>
                  </a:ext>
                </a:extLst>
              </p:cNvPr>
              <p:cNvSpPr>
                <a:spLocks noChangeArrowheads="1"/>
              </p:cNvSpPr>
              <p:nvPr/>
            </p:nvSpPr>
            <p:spPr bwMode="auto">
              <a:xfrm>
                <a:off x="4271" y="1605"/>
                <a:ext cx="1" cy="1"/>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0" name="Freeform 1144">
                <a:extLst>
                  <a:ext uri="{FF2B5EF4-FFF2-40B4-BE49-F238E27FC236}">
                    <a16:creationId xmlns:a16="http://schemas.microsoft.com/office/drawing/2014/main" id="{4B9EB46B-7205-47FA-A1BD-82939544A8E3}"/>
                  </a:ext>
                </a:extLst>
              </p:cNvPr>
              <p:cNvSpPr/>
              <p:nvPr/>
            </p:nvSpPr>
            <p:spPr bwMode="auto">
              <a:xfrm>
                <a:off x="4259" y="1620"/>
                <a:ext cx="8" cy="15"/>
              </a:xfrm>
              <a:custGeom>
                <a:gdLst>
                  <a:gd fmla="*/ 0 w 8" name="T0"/>
                  <a:gd fmla="*/ 0 h 15" name="T1"/>
                  <a:gd fmla="*/ 0 w 8" name="T2"/>
                  <a:gd fmla="*/ 0 h 15" name="T3"/>
                  <a:gd fmla="*/ 4 w 8" name="T4"/>
                  <a:gd fmla="*/ 15 h 15" name="T5"/>
                  <a:gd fmla="*/ 8 w 8" name="T6"/>
                  <a:gd fmla="*/ 15 h 15" name="T7"/>
                  <a:gd fmla="*/ 0 w 8" name="T8"/>
                  <a:gd fmla="*/ 0 h 15" name="T9"/>
                </a:gdLst>
                <a:cxnLst>
                  <a:cxn ang="0">
                    <a:pos x="T0" y="T1"/>
                  </a:cxn>
                  <a:cxn ang="0">
                    <a:pos x="T2" y="T3"/>
                  </a:cxn>
                  <a:cxn ang="0">
                    <a:pos x="T4" y="T5"/>
                  </a:cxn>
                  <a:cxn ang="0">
                    <a:pos x="T6" y="T7"/>
                  </a:cxn>
                  <a:cxn ang="0">
                    <a:pos x="T8" y="T9"/>
                  </a:cxn>
                </a:cxnLst>
                <a:rect b="b" l="0" r="r" t="0"/>
                <a:pathLst>
                  <a:path h="15" w="8">
                    <a:moveTo>
                      <a:pt x="0" y="0"/>
                    </a:moveTo>
                    <a:lnTo>
                      <a:pt x="0" y="0"/>
                    </a:lnTo>
                    <a:lnTo>
                      <a:pt x="4" y="15"/>
                    </a:lnTo>
                    <a:lnTo>
                      <a:pt x="8" y="15"/>
                    </a:lnTo>
                    <a:lnTo>
                      <a:pt x="0" y="0"/>
                    </a:lnTo>
                    <a:close/>
                  </a:path>
                </a:pathLst>
              </a:custGeom>
              <a:solidFill>
                <a:srgbClr val="A6A6A6"/>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1" name="Freeform 1145">
                <a:extLst>
                  <a:ext uri="{FF2B5EF4-FFF2-40B4-BE49-F238E27FC236}">
                    <a16:creationId xmlns:a16="http://schemas.microsoft.com/office/drawing/2014/main" id="{E65169A9-91CE-47CF-9C5C-5406A3B53A56}"/>
                  </a:ext>
                </a:extLst>
              </p:cNvPr>
              <p:cNvSpPr/>
              <p:nvPr/>
            </p:nvSpPr>
            <p:spPr bwMode="auto">
              <a:xfrm>
                <a:off x="4263" y="1605"/>
                <a:ext cx="11" cy="30"/>
              </a:xfrm>
              <a:custGeom>
                <a:gdLst>
                  <a:gd fmla="*/ 8 w 11" name="T0"/>
                  <a:gd fmla="*/ 0 h 30" name="T1"/>
                  <a:gd fmla="*/ 0 w 11" name="T2"/>
                  <a:gd fmla="*/ 11 h 30" name="T3"/>
                  <a:gd fmla="*/ 4 w 11" name="T4"/>
                  <a:gd fmla="*/ 30 h 30" name="T5"/>
                  <a:gd fmla="*/ 11 w 11" name="T6"/>
                  <a:gd fmla="*/ 19 h 30" name="T7"/>
                  <a:gd fmla="*/ 11 w 11" name="T8"/>
                  <a:gd fmla="*/ 19 h 30" name="T9"/>
                  <a:gd fmla="*/ 8 w 11" name="T10"/>
                  <a:gd fmla="*/ 0 h 30" name="T11"/>
                </a:gdLst>
                <a:cxnLst>
                  <a:cxn ang="0">
                    <a:pos x="T0" y="T1"/>
                  </a:cxn>
                  <a:cxn ang="0">
                    <a:pos x="T2" y="T3"/>
                  </a:cxn>
                  <a:cxn ang="0">
                    <a:pos x="T4" y="T5"/>
                  </a:cxn>
                  <a:cxn ang="0">
                    <a:pos x="T6" y="T7"/>
                  </a:cxn>
                  <a:cxn ang="0">
                    <a:pos x="T8" y="T9"/>
                  </a:cxn>
                  <a:cxn ang="0">
                    <a:pos x="T10" y="T11"/>
                  </a:cxn>
                </a:cxnLst>
                <a:rect b="b" l="0" r="r" t="0"/>
                <a:pathLst>
                  <a:path h="30" w="11">
                    <a:moveTo>
                      <a:pt x="8" y="0"/>
                    </a:moveTo>
                    <a:lnTo>
                      <a:pt x="0" y="11"/>
                    </a:lnTo>
                    <a:lnTo>
                      <a:pt x="4" y="30"/>
                    </a:lnTo>
                    <a:lnTo>
                      <a:pt x="11" y="19"/>
                    </a:lnTo>
                    <a:lnTo>
                      <a:pt x="11" y="19"/>
                    </a:lnTo>
                    <a:lnTo>
                      <a:pt x="8" y="0"/>
                    </a:lnTo>
                    <a:close/>
                  </a:path>
                </a:pathLst>
              </a:custGeom>
              <a:solidFill>
                <a:srgbClr val="FFB03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2" name="Freeform 1146">
                <a:extLst>
                  <a:ext uri="{FF2B5EF4-FFF2-40B4-BE49-F238E27FC236}">
                    <a16:creationId xmlns:a16="http://schemas.microsoft.com/office/drawing/2014/main" id="{5CD7DF64-C16E-46E5-9C1A-C29647BA2507}"/>
                  </a:ext>
                </a:extLst>
              </p:cNvPr>
              <p:cNvSpPr/>
              <p:nvPr/>
            </p:nvSpPr>
            <p:spPr bwMode="auto">
              <a:xfrm>
                <a:off x="4263" y="1616"/>
                <a:ext cx="4" cy="19"/>
              </a:xfrm>
              <a:custGeom>
                <a:gdLst>
                  <a:gd fmla="*/ 0 w 4" name="T0"/>
                  <a:gd fmla="*/ 0 h 19" name="T1"/>
                  <a:gd fmla="*/ 0 w 4" name="T2"/>
                  <a:gd fmla="*/ 0 h 19" name="T3"/>
                  <a:gd fmla="*/ 4 w 4" name="T4"/>
                  <a:gd fmla="*/ 19 h 19" name="T5"/>
                  <a:gd fmla="*/ 4 w 4" name="T6"/>
                  <a:gd fmla="*/ 19 h 19" name="T7"/>
                  <a:gd fmla="*/ 0 w 4" name="T8"/>
                  <a:gd fmla="*/ 0 h 19" name="T9"/>
                </a:gdLst>
                <a:cxnLst>
                  <a:cxn ang="0">
                    <a:pos x="T0" y="T1"/>
                  </a:cxn>
                  <a:cxn ang="0">
                    <a:pos x="T2" y="T3"/>
                  </a:cxn>
                  <a:cxn ang="0">
                    <a:pos x="T4" y="T5"/>
                  </a:cxn>
                  <a:cxn ang="0">
                    <a:pos x="T6" y="T7"/>
                  </a:cxn>
                  <a:cxn ang="0">
                    <a:pos x="T8" y="T9"/>
                  </a:cxn>
                </a:cxnLst>
                <a:rect b="b" l="0" r="r" t="0"/>
                <a:pathLst>
                  <a:path h="19" w="4">
                    <a:moveTo>
                      <a:pt x="0" y="0"/>
                    </a:moveTo>
                    <a:lnTo>
                      <a:pt x="0" y="0"/>
                    </a:lnTo>
                    <a:lnTo>
                      <a:pt x="4" y="19"/>
                    </a:lnTo>
                    <a:lnTo>
                      <a:pt x="4" y="19"/>
                    </a:lnTo>
                    <a:lnTo>
                      <a:pt x="0" y="0"/>
                    </a:lnTo>
                    <a:close/>
                  </a:path>
                </a:pathLst>
              </a:custGeom>
              <a:solidFill>
                <a:srgbClr val="8C480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3" name="Freeform 1147">
                <a:extLst>
                  <a:ext uri="{FF2B5EF4-FFF2-40B4-BE49-F238E27FC236}">
                    <a16:creationId xmlns:a16="http://schemas.microsoft.com/office/drawing/2014/main" id="{CAF0C2EF-2322-43E5-BEDD-7564FD991642}"/>
                  </a:ext>
                </a:extLst>
              </p:cNvPr>
              <p:cNvSpPr/>
              <p:nvPr/>
            </p:nvSpPr>
            <p:spPr bwMode="auto">
              <a:xfrm>
                <a:off x="4259" y="1616"/>
                <a:ext cx="4" cy="4"/>
              </a:xfrm>
              <a:custGeom>
                <a:gdLst>
                  <a:gd fmla="*/ 4 w 4" name="T0"/>
                  <a:gd fmla="*/ 0 h 4" name="T1"/>
                  <a:gd fmla="*/ 4 w 4" name="T2"/>
                  <a:gd fmla="*/ 0 h 4" name="T3"/>
                  <a:gd fmla="*/ 0 w 4" name="T4"/>
                  <a:gd fmla="*/ 4 h 4" name="T5"/>
                  <a:gd fmla="*/ 0 w 4" name="T6"/>
                  <a:gd fmla="*/ 4 h 4" name="T7"/>
                  <a:gd fmla="*/ 4 w 4" name="T8"/>
                  <a:gd fmla="*/ 0 h 4" name="T9"/>
                </a:gdLst>
                <a:cxnLst>
                  <a:cxn ang="0">
                    <a:pos x="T0" y="T1"/>
                  </a:cxn>
                  <a:cxn ang="0">
                    <a:pos x="T2" y="T3"/>
                  </a:cxn>
                  <a:cxn ang="0">
                    <a:pos x="T4" y="T5"/>
                  </a:cxn>
                  <a:cxn ang="0">
                    <a:pos x="T6" y="T7"/>
                  </a:cxn>
                  <a:cxn ang="0">
                    <a:pos x="T8" y="T9"/>
                  </a:cxn>
                </a:cxnLst>
                <a:rect b="b" l="0" r="r" t="0"/>
                <a:pathLst>
                  <a:path h="4" w="4">
                    <a:moveTo>
                      <a:pt x="4" y="0"/>
                    </a:moveTo>
                    <a:lnTo>
                      <a:pt x="4" y="0"/>
                    </a:lnTo>
                    <a:lnTo>
                      <a:pt x="0" y="4"/>
                    </a:lnTo>
                    <a:lnTo>
                      <a:pt x="0" y="4"/>
                    </a:lnTo>
                    <a:lnTo>
                      <a:pt x="4" y="0"/>
                    </a:lnTo>
                    <a:close/>
                  </a:path>
                </a:pathLst>
              </a:custGeom>
              <a:solidFill>
                <a:srgbClr val="FEFEFE"/>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4" name="Freeform 1148">
                <a:extLst>
                  <a:ext uri="{FF2B5EF4-FFF2-40B4-BE49-F238E27FC236}">
                    <a16:creationId xmlns:a16="http://schemas.microsoft.com/office/drawing/2014/main" id="{8B93CF9E-C9F8-4098-A3D6-6A4A373D873F}"/>
                  </a:ext>
                </a:extLst>
              </p:cNvPr>
              <p:cNvSpPr/>
              <p:nvPr/>
            </p:nvSpPr>
            <p:spPr bwMode="auto">
              <a:xfrm>
                <a:off x="4259" y="1616"/>
                <a:ext cx="8" cy="19"/>
              </a:xfrm>
              <a:custGeom>
                <a:gdLst>
                  <a:gd fmla="*/ 4 w 8" name="T0"/>
                  <a:gd fmla="*/ 0 h 19" name="T1"/>
                  <a:gd fmla="*/ 0 w 8" name="T2"/>
                  <a:gd fmla="*/ 4 h 19" name="T3"/>
                  <a:gd fmla="*/ 8 w 8" name="T4"/>
                  <a:gd fmla="*/ 19 h 19" name="T5"/>
                  <a:gd fmla="*/ 8 w 8" name="T6"/>
                  <a:gd fmla="*/ 19 h 19" name="T7"/>
                  <a:gd fmla="*/ 8 w 8" name="T8"/>
                  <a:gd fmla="*/ 19 h 19" name="T9"/>
                  <a:gd fmla="*/ 4 w 8" name="T10"/>
                  <a:gd fmla="*/ 0 h 19" name="T11"/>
                </a:gdLst>
                <a:cxnLst>
                  <a:cxn ang="0">
                    <a:pos x="T0" y="T1"/>
                  </a:cxn>
                  <a:cxn ang="0">
                    <a:pos x="T2" y="T3"/>
                  </a:cxn>
                  <a:cxn ang="0">
                    <a:pos x="T4" y="T5"/>
                  </a:cxn>
                  <a:cxn ang="0">
                    <a:pos x="T6" y="T7"/>
                  </a:cxn>
                  <a:cxn ang="0">
                    <a:pos x="T8" y="T9"/>
                  </a:cxn>
                  <a:cxn ang="0">
                    <a:pos x="T10" y="T11"/>
                  </a:cxn>
                </a:cxnLst>
                <a:rect b="b" l="0" r="r" t="0"/>
                <a:pathLst>
                  <a:path h="19" w="8">
                    <a:moveTo>
                      <a:pt x="4" y="0"/>
                    </a:moveTo>
                    <a:lnTo>
                      <a:pt x="0" y="4"/>
                    </a:lnTo>
                    <a:lnTo>
                      <a:pt x="8" y="19"/>
                    </a:lnTo>
                    <a:lnTo>
                      <a:pt x="8" y="19"/>
                    </a:lnTo>
                    <a:lnTo>
                      <a:pt x="8" y="19"/>
                    </a:lnTo>
                    <a:lnTo>
                      <a:pt x="4" y="0"/>
                    </a:lnTo>
                    <a:close/>
                  </a:path>
                </a:pathLst>
              </a:custGeom>
              <a:solidFill>
                <a:srgbClr val="91919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5" name="Freeform 1149">
                <a:extLst>
                  <a:ext uri="{FF2B5EF4-FFF2-40B4-BE49-F238E27FC236}">
                    <a16:creationId xmlns:a16="http://schemas.microsoft.com/office/drawing/2014/main" id="{AB21C15C-A5E3-4243-8359-D2DE5280ADC6}"/>
                  </a:ext>
                </a:extLst>
              </p:cNvPr>
              <p:cNvSpPr/>
              <p:nvPr/>
            </p:nvSpPr>
            <p:spPr bwMode="auto">
              <a:xfrm>
                <a:off x="4263" y="1605"/>
                <a:ext cx="8" cy="11"/>
              </a:xfrm>
              <a:custGeom>
                <a:gdLst>
                  <a:gd fmla="*/ 8 w 8" name="T0"/>
                  <a:gd fmla="*/ 0 h 11" name="T1"/>
                  <a:gd fmla="*/ 8 w 8" name="T2"/>
                  <a:gd fmla="*/ 0 h 11" name="T3"/>
                  <a:gd fmla="*/ 0 w 8" name="T4"/>
                  <a:gd fmla="*/ 11 h 11" name="T5"/>
                  <a:gd fmla="*/ 0 w 8" name="T6"/>
                  <a:gd fmla="*/ 11 h 11" name="T7"/>
                  <a:gd fmla="*/ 8 w 8" name="T8"/>
                  <a:gd fmla="*/ 0 h 11" name="T9"/>
                </a:gdLst>
                <a:cxnLst>
                  <a:cxn ang="0">
                    <a:pos x="T0" y="T1"/>
                  </a:cxn>
                  <a:cxn ang="0">
                    <a:pos x="T2" y="T3"/>
                  </a:cxn>
                  <a:cxn ang="0">
                    <a:pos x="T4" y="T5"/>
                  </a:cxn>
                  <a:cxn ang="0">
                    <a:pos x="T6" y="T7"/>
                  </a:cxn>
                  <a:cxn ang="0">
                    <a:pos x="T8" y="T9"/>
                  </a:cxn>
                </a:cxnLst>
                <a:rect b="b" l="0" r="r" t="0"/>
                <a:pathLst>
                  <a:path h="11" w="8">
                    <a:moveTo>
                      <a:pt x="8" y="0"/>
                    </a:moveTo>
                    <a:lnTo>
                      <a:pt x="8" y="0"/>
                    </a:lnTo>
                    <a:lnTo>
                      <a:pt x="0" y="11"/>
                    </a:lnTo>
                    <a:lnTo>
                      <a:pt x="0" y="11"/>
                    </a:lnTo>
                    <a:lnTo>
                      <a:pt x="8" y="0"/>
                    </a:lnTo>
                    <a:close/>
                  </a:path>
                </a:pathLst>
              </a:custGeom>
              <a:solidFill>
                <a:srgbClr val="D86F07"/>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6" name="Freeform 1150">
                <a:extLst>
                  <a:ext uri="{FF2B5EF4-FFF2-40B4-BE49-F238E27FC236}">
                    <a16:creationId xmlns:a16="http://schemas.microsoft.com/office/drawing/2014/main" id="{6703D724-A6EA-4E61-B1E5-6734F7CB4813}"/>
                  </a:ext>
                </a:extLst>
              </p:cNvPr>
              <p:cNvSpPr/>
              <p:nvPr/>
            </p:nvSpPr>
            <p:spPr bwMode="auto">
              <a:xfrm>
                <a:off x="4255" y="1628"/>
                <a:ext cx="4" cy="15"/>
              </a:xfrm>
              <a:custGeom>
                <a:gdLst>
                  <a:gd fmla="*/ 0 w 4" name="T0"/>
                  <a:gd fmla="*/ 0 h 15" name="T1"/>
                  <a:gd fmla="*/ 0 w 4" name="T2"/>
                  <a:gd fmla="*/ 0 h 15" name="T3"/>
                  <a:gd fmla="*/ 4 w 4" name="T4"/>
                  <a:gd fmla="*/ 15 h 15" name="T5"/>
                  <a:gd fmla="*/ 4 w 4" name="T6"/>
                  <a:gd fmla="*/ 15 h 15" name="T7"/>
                  <a:gd fmla="*/ 0 w 4" name="T8"/>
                  <a:gd fmla="*/ 0 h 15" name="T9"/>
                </a:gdLst>
                <a:cxnLst>
                  <a:cxn ang="0">
                    <a:pos x="T0" y="T1"/>
                  </a:cxn>
                  <a:cxn ang="0">
                    <a:pos x="T2" y="T3"/>
                  </a:cxn>
                  <a:cxn ang="0">
                    <a:pos x="T4" y="T5"/>
                  </a:cxn>
                  <a:cxn ang="0">
                    <a:pos x="T6" y="T7"/>
                  </a:cxn>
                  <a:cxn ang="0">
                    <a:pos x="T8" y="T9"/>
                  </a:cxn>
                </a:cxnLst>
                <a:rect b="b" l="0" r="r" t="0"/>
                <a:pathLst>
                  <a:path h="15" w="4">
                    <a:moveTo>
                      <a:pt x="0" y="0"/>
                    </a:moveTo>
                    <a:lnTo>
                      <a:pt x="0" y="0"/>
                    </a:lnTo>
                    <a:lnTo>
                      <a:pt x="4" y="15"/>
                    </a:lnTo>
                    <a:lnTo>
                      <a:pt x="4" y="15"/>
                    </a:lnTo>
                    <a:lnTo>
                      <a:pt x="0" y="0"/>
                    </a:lnTo>
                    <a:close/>
                  </a:path>
                </a:pathLst>
              </a:custGeom>
              <a:solidFill>
                <a:srgbClr val="9C5B1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7" name="Freeform 1151">
                <a:extLst>
                  <a:ext uri="{FF2B5EF4-FFF2-40B4-BE49-F238E27FC236}">
                    <a16:creationId xmlns:a16="http://schemas.microsoft.com/office/drawing/2014/main" id="{E40E0CAF-A93D-48FC-BC50-E114293F8921}"/>
                  </a:ext>
                </a:extLst>
              </p:cNvPr>
              <p:cNvSpPr/>
              <p:nvPr/>
            </p:nvSpPr>
            <p:spPr bwMode="auto">
              <a:xfrm>
                <a:off x="4255" y="1620"/>
                <a:ext cx="4" cy="8"/>
              </a:xfrm>
              <a:custGeom>
                <a:gdLst>
                  <a:gd fmla="*/ 4 w 4" name="T0"/>
                  <a:gd fmla="*/ 0 h 8" name="T1"/>
                  <a:gd fmla="*/ 4 w 4" name="T2"/>
                  <a:gd fmla="*/ 0 h 8" name="T3"/>
                  <a:gd fmla="*/ 0 w 4" name="T4"/>
                  <a:gd fmla="*/ 8 h 8" name="T5"/>
                  <a:gd fmla="*/ 0 w 4" name="T6"/>
                  <a:gd fmla="*/ 8 h 8" name="T7"/>
                  <a:gd fmla="*/ 4 w 4" name="T8"/>
                  <a:gd fmla="*/ 0 h 8" name="T9"/>
                </a:gdLst>
                <a:cxnLst>
                  <a:cxn ang="0">
                    <a:pos x="T0" y="T1"/>
                  </a:cxn>
                  <a:cxn ang="0">
                    <a:pos x="T2" y="T3"/>
                  </a:cxn>
                  <a:cxn ang="0">
                    <a:pos x="T4" y="T5"/>
                  </a:cxn>
                  <a:cxn ang="0">
                    <a:pos x="T6" y="T7"/>
                  </a:cxn>
                  <a:cxn ang="0">
                    <a:pos x="T8" y="T9"/>
                  </a:cxn>
                </a:cxnLst>
                <a:rect b="b" l="0" r="r" t="0"/>
                <a:pathLst>
                  <a:path h="8" w="4">
                    <a:moveTo>
                      <a:pt x="4" y="0"/>
                    </a:moveTo>
                    <a:lnTo>
                      <a:pt x="4" y="0"/>
                    </a:lnTo>
                    <a:lnTo>
                      <a:pt x="0" y="8"/>
                    </a:lnTo>
                    <a:lnTo>
                      <a:pt x="0" y="8"/>
                    </a:lnTo>
                    <a:lnTo>
                      <a:pt x="4" y="0"/>
                    </a:lnTo>
                    <a:close/>
                  </a:path>
                </a:pathLst>
              </a:custGeom>
              <a:solidFill>
                <a:srgbClr val="F08C1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8" name="Freeform 1152">
                <a:extLst>
                  <a:ext uri="{FF2B5EF4-FFF2-40B4-BE49-F238E27FC236}">
                    <a16:creationId xmlns:a16="http://schemas.microsoft.com/office/drawing/2014/main" id="{C2587EE8-D697-4DBF-9BDB-B4D9796C0A4D}"/>
                  </a:ext>
                </a:extLst>
              </p:cNvPr>
              <p:cNvSpPr/>
              <p:nvPr/>
            </p:nvSpPr>
            <p:spPr bwMode="auto">
              <a:xfrm>
                <a:off x="4255" y="1620"/>
                <a:ext cx="12" cy="27"/>
              </a:xfrm>
              <a:custGeom>
                <a:gdLst>
                  <a:gd fmla="*/ 4 w 12" name="T0"/>
                  <a:gd fmla="*/ 0 h 27" name="T1"/>
                  <a:gd fmla="*/ 0 w 12" name="T2"/>
                  <a:gd fmla="*/ 8 h 27" name="T3"/>
                  <a:gd fmla="*/ 4 w 12" name="T4"/>
                  <a:gd fmla="*/ 23 h 27" name="T5"/>
                  <a:gd fmla="*/ 4 w 12" name="T6"/>
                  <a:gd fmla="*/ 27 h 27" name="T7"/>
                  <a:gd fmla="*/ 12 w 12" name="T8"/>
                  <a:gd fmla="*/ 15 h 27" name="T9"/>
                  <a:gd fmla="*/ 12 w 12" name="T10"/>
                  <a:gd fmla="*/ 15 h 27" name="T11"/>
                  <a:gd fmla="*/ 4 w 12" name="T12"/>
                  <a:gd fmla="*/ 0 h 27" name="T13"/>
                </a:gdLst>
                <a:cxnLst>
                  <a:cxn ang="0">
                    <a:pos x="T0" y="T1"/>
                  </a:cxn>
                  <a:cxn ang="0">
                    <a:pos x="T2" y="T3"/>
                  </a:cxn>
                  <a:cxn ang="0">
                    <a:pos x="T4" y="T5"/>
                  </a:cxn>
                  <a:cxn ang="0">
                    <a:pos x="T6" y="T7"/>
                  </a:cxn>
                  <a:cxn ang="0">
                    <a:pos x="T8" y="T9"/>
                  </a:cxn>
                  <a:cxn ang="0">
                    <a:pos x="T10" y="T11"/>
                  </a:cxn>
                  <a:cxn ang="0">
                    <a:pos x="T12" y="T13"/>
                  </a:cxn>
                </a:cxnLst>
                <a:rect b="b" l="0" r="r" t="0"/>
                <a:pathLst>
                  <a:path h="27" w="12">
                    <a:moveTo>
                      <a:pt x="4" y="0"/>
                    </a:moveTo>
                    <a:lnTo>
                      <a:pt x="0" y="8"/>
                    </a:lnTo>
                    <a:lnTo>
                      <a:pt x="4" y="23"/>
                    </a:lnTo>
                    <a:lnTo>
                      <a:pt x="4" y="27"/>
                    </a:lnTo>
                    <a:lnTo>
                      <a:pt x="12" y="15"/>
                    </a:lnTo>
                    <a:lnTo>
                      <a:pt x="12" y="15"/>
                    </a:lnTo>
                    <a:lnTo>
                      <a:pt x="4" y="0"/>
                    </a:lnTo>
                    <a:close/>
                  </a:path>
                </a:pathLst>
              </a:custGeom>
              <a:solidFill>
                <a:srgbClr val="FFB03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9" name="Freeform 1153">
                <a:extLst>
                  <a:ext uri="{FF2B5EF4-FFF2-40B4-BE49-F238E27FC236}">
                    <a16:creationId xmlns:a16="http://schemas.microsoft.com/office/drawing/2014/main" id="{4C1D0405-4626-40BA-B6D6-F169FD238800}"/>
                  </a:ext>
                </a:extLst>
              </p:cNvPr>
              <p:cNvSpPr/>
              <p:nvPr/>
            </p:nvSpPr>
            <p:spPr bwMode="auto">
              <a:xfrm>
                <a:off x="4666" y="3058"/>
                <a:ext cx="94" cy="57"/>
              </a:xfrm>
              <a:custGeom>
                <a:gdLst>
                  <a:gd fmla="*/ 2 w 25" name="T0"/>
                  <a:gd fmla="*/ 5 h 15" name="T1"/>
                  <a:gd fmla="*/ 3 w 25" name="T2"/>
                  <a:gd fmla="*/ 13 h 15" name="T3"/>
                  <a:gd fmla="*/ 12 w 25" name="T4"/>
                  <a:gd fmla="*/ 13 h 15" name="T5"/>
                  <a:gd fmla="*/ 22 w 25" name="T6"/>
                  <a:gd fmla="*/ 6 h 15" name="T7"/>
                  <a:gd fmla="*/ 21 w 25" name="T8"/>
                  <a:gd fmla="*/ 0 h 15" name="T9"/>
                  <a:gd fmla="*/ 12 w 25" name="T10"/>
                  <a:gd fmla="*/ 1 h 15" name="T11"/>
                  <a:gd fmla="*/ 2 w 25" name="T12"/>
                  <a:gd fmla="*/ 5 h 15" name="T13"/>
                </a:gdLst>
                <a:cxnLst>
                  <a:cxn ang="0">
                    <a:pos x="T0" y="T1"/>
                  </a:cxn>
                  <a:cxn ang="0">
                    <a:pos x="T2" y="T3"/>
                  </a:cxn>
                  <a:cxn ang="0">
                    <a:pos x="T4" y="T5"/>
                  </a:cxn>
                  <a:cxn ang="0">
                    <a:pos x="T6" y="T7"/>
                  </a:cxn>
                  <a:cxn ang="0">
                    <a:pos x="T8" y="T9"/>
                  </a:cxn>
                  <a:cxn ang="0">
                    <a:pos x="T10" y="T11"/>
                  </a:cxn>
                  <a:cxn ang="0">
                    <a:pos x="T12" y="T13"/>
                  </a:cxn>
                </a:cxnLst>
                <a:rect b="b" l="0" r="r" t="0"/>
                <a:pathLst>
                  <a:path h="15" w="25">
                    <a:moveTo>
                      <a:pt x="2" y="5"/>
                    </a:moveTo>
                    <a:cubicBezTo>
                      <a:pt x="2" y="5"/>
                      <a:pt x="0" y="13"/>
                      <a:pt x="3" y="13"/>
                    </a:cubicBezTo>
                    <a:cubicBezTo>
                      <a:pt x="5" y="14"/>
                      <a:pt x="8" y="15"/>
                      <a:pt x="12" y="13"/>
                    </a:cubicBezTo>
                    <a:cubicBezTo>
                      <a:pt x="15" y="10"/>
                      <a:pt x="19" y="9"/>
                      <a:pt x="22" y="6"/>
                    </a:cubicBezTo>
                    <a:cubicBezTo>
                      <a:pt x="25" y="3"/>
                      <a:pt x="24" y="0"/>
                      <a:pt x="21" y="0"/>
                    </a:cubicBezTo>
                    <a:cubicBezTo>
                      <a:pt x="18" y="0"/>
                      <a:pt x="13" y="0"/>
                      <a:pt x="12" y="1"/>
                    </a:cubicBezTo>
                    <a:cubicBezTo>
                      <a:pt x="10" y="1"/>
                      <a:pt x="2" y="5"/>
                      <a:pt x="2" y="5"/>
                    </a:cubicBezTo>
                    <a:close/>
                  </a:path>
                </a:pathLst>
              </a:custGeom>
              <a:solidFill>
                <a:srgbClr val="30303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0" name="Freeform 1154">
                <a:extLst>
                  <a:ext uri="{FF2B5EF4-FFF2-40B4-BE49-F238E27FC236}">
                    <a16:creationId xmlns:a16="http://schemas.microsoft.com/office/drawing/2014/main" id="{B19DA3AC-0F39-4273-8C51-F23186EDD0EF}"/>
                  </a:ext>
                </a:extLst>
              </p:cNvPr>
              <p:cNvSpPr/>
              <p:nvPr/>
            </p:nvSpPr>
            <p:spPr bwMode="auto">
              <a:xfrm>
                <a:off x="4587" y="3032"/>
                <a:ext cx="98" cy="56"/>
              </a:xfrm>
              <a:custGeom>
                <a:gdLst>
                  <a:gd fmla="*/ 3 w 26" name="T0"/>
                  <a:gd fmla="*/ 4 h 15" name="T1"/>
                  <a:gd fmla="*/ 1 w 26" name="T2"/>
                  <a:gd fmla="*/ 10 h 15" name="T3"/>
                  <a:gd fmla="*/ 2 w 26" name="T4"/>
                  <a:gd fmla="*/ 14 h 15" name="T5"/>
                  <a:gd fmla="*/ 15 w 26" name="T6"/>
                  <a:gd fmla="*/ 11 h 15" name="T7"/>
                  <a:gd fmla="*/ 20 w 26" name="T8"/>
                  <a:gd fmla="*/ 1 h 15" name="T9"/>
                  <a:gd fmla="*/ 3 w 26" name="T10"/>
                  <a:gd fmla="*/ 4 h 15" name="T11"/>
                </a:gdLst>
                <a:cxnLst>
                  <a:cxn ang="0">
                    <a:pos x="T0" y="T1"/>
                  </a:cxn>
                  <a:cxn ang="0">
                    <a:pos x="T2" y="T3"/>
                  </a:cxn>
                  <a:cxn ang="0">
                    <a:pos x="T4" y="T5"/>
                  </a:cxn>
                  <a:cxn ang="0">
                    <a:pos x="T6" y="T7"/>
                  </a:cxn>
                  <a:cxn ang="0">
                    <a:pos x="T8" y="T9"/>
                  </a:cxn>
                  <a:cxn ang="0">
                    <a:pos x="T10" y="T11"/>
                  </a:cxn>
                </a:cxnLst>
                <a:rect b="b" l="0" r="r" t="0"/>
                <a:pathLst>
                  <a:path h="15" w="26">
                    <a:moveTo>
                      <a:pt x="3" y="4"/>
                    </a:moveTo>
                    <a:cubicBezTo>
                      <a:pt x="1" y="10"/>
                      <a:pt x="1" y="10"/>
                      <a:pt x="1" y="10"/>
                    </a:cubicBezTo>
                    <a:cubicBezTo>
                      <a:pt x="1" y="10"/>
                      <a:pt x="0" y="12"/>
                      <a:pt x="2" y="14"/>
                    </a:cubicBezTo>
                    <a:cubicBezTo>
                      <a:pt x="5" y="15"/>
                      <a:pt x="8" y="15"/>
                      <a:pt x="15" y="11"/>
                    </a:cubicBezTo>
                    <a:cubicBezTo>
                      <a:pt x="20" y="7"/>
                      <a:pt x="26" y="2"/>
                      <a:pt x="20" y="1"/>
                    </a:cubicBezTo>
                    <a:cubicBezTo>
                      <a:pt x="13" y="0"/>
                      <a:pt x="5" y="2"/>
                      <a:pt x="3" y="4"/>
                    </a:cubicBezTo>
                    <a:close/>
                  </a:path>
                </a:pathLst>
              </a:custGeom>
              <a:solidFill>
                <a:srgbClr val="30303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1" name="Freeform 1155">
                <a:extLst>
                  <a:ext uri="{FF2B5EF4-FFF2-40B4-BE49-F238E27FC236}">
                    <a16:creationId xmlns:a16="http://schemas.microsoft.com/office/drawing/2014/main" id="{EB347298-299F-4DD9-9932-C80B6019E909}"/>
                  </a:ext>
                </a:extLst>
              </p:cNvPr>
              <p:cNvSpPr/>
              <p:nvPr/>
            </p:nvSpPr>
            <p:spPr bwMode="auto">
              <a:xfrm>
                <a:off x="4590" y="2810"/>
                <a:ext cx="95" cy="256"/>
              </a:xfrm>
              <a:custGeom>
                <a:gdLst>
                  <a:gd fmla="*/ 25 w 25" name="T0"/>
                  <a:gd fmla="*/ 8 h 68" name="T1"/>
                  <a:gd fmla="*/ 21 w 25" name="T2"/>
                  <a:gd fmla="*/ 40 h 68" name="T3"/>
                  <a:gd fmla="*/ 19 w 25" name="T4"/>
                  <a:gd fmla="*/ 45 h 68" name="T5"/>
                  <a:gd fmla="*/ 13 w 25" name="T6"/>
                  <a:gd fmla="*/ 64 h 68" name="T7"/>
                  <a:gd fmla="*/ 8 w 25" name="T8"/>
                  <a:gd fmla="*/ 68 h 68" name="T9"/>
                  <a:gd fmla="*/ 0 w 25" name="T10"/>
                  <a:gd fmla="*/ 65 h 68" name="T11"/>
                  <a:gd fmla="*/ 7 w 25" name="T12"/>
                  <a:gd fmla="*/ 38 h 68" name="T13"/>
                  <a:gd fmla="*/ 4 w 25" name="T14"/>
                  <a:gd fmla="*/ 20 h 68" name="T15"/>
                  <a:gd fmla="*/ 4 w 25" name="T16"/>
                  <a:gd fmla="*/ 8 h 68" name="T17"/>
                  <a:gd fmla="*/ 25 w 25" name="T18"/>
                  <a:gd fmla="*/ 8 h 6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68" w="25">
                    <a:moveTo>
                      <a:pt x="25" y="8"/>
                    </a:moveTo>
                    <a:cubicBezTo>
                      <a:pt x="21" y="40"/>
                      <a:pt x="21" y="40"/>
                      <a:pt x="21" y="40"/>
                    </a:cubicBezTo>
                    <a:cubicBezTo>
                      <a:pt x="21" y="40"/>
                      <a:pt x="20" y="43"/>
                      <a:pt x="19" y="45"/>
                    </a:cubicBezTo>
                    <a:cubicBezTo>
                      <a:pt x="18" y="47"/>
                      <a:pt x="13" y="64"/>
                      <a:pt x="13" y="64"/>
                    </a:cubicBezTo>
                    <a:cubicBezTo>
                      <a:pt x="13" y="64"/>
                      <a:pt x="10" y="67"/>
                      <a:pt x="8" y="68"/>
                    </a:cubicBezTo>
                    <a:cubicBezTo>
                      <a:pt x="7" y="68"/>
                      <a:pt x="1" y="67"/>
                      <a:pt x="0" y="65"/>
                    </a:cubicBezTo>
                    <a:cubicBezTo>
                      <a:pt x="0" y="63"/>
                      <a:pt x="7" y="38"/>
                      <a:pt x="7" y="38"/>
                    </a:cubicBezTo>
                    <a:cubicBezTo>
                      <a:pt x="4" y="20"/>
                      <a:pt x="4" y="20"/>
                      <a:pt x="4" y="20"/>
                    </a:cubicBezTo>
                    <a:cubicBezTo>
                      <a:pt x="4" y="20"/>
                      <a:pt x="3" y="15"/>
                      <a:pt x="4" y="8"/>
                    </a:cubicBezTo>
                    <a:cubicBezTo>
                      <a:pt x="5" y="0"/>
                      <a:pt x="25" y="8"/>
                      <a:pt x="25" y="8"/>
                    </a:cubicBezTo>
                    <a:close/>
                  </a:path>
                </a:pathLst>
              </a:custGeom>
              <a:solidFill>
                <a:srgbClr val="034066"/>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2" name="Freeform 1156">
                <a:extLst>
                  <a:ext uri="{FF2B5EF4-FFF2-40B4-BE49-F238E27FC236}">
                    <a16:creationId xmlns:a16="http://schemas.microsoft.com/office/drawing/2014/main" id="{A58566C7-1D1D-41F1-A7AD-36E3F416734B}"/>
                  </a:ext>
                </a:extLst>
              </p:cNvPr>
              <p:cNvSpPr/>
              <p:nvPr/>
            </p:nvSpPr>
            <p:spPr bwMode="auto">
              <a:xfrm>
                <a:off x="4643" y="2836"/>
                <a:ext cx="83" cy="249"/>
              </a:xfrm>
              <a:custGeom>
                <a:gdLst>
                  <a:gd fmla="*/ 22 w 22" name="T0"/>
                  <a:gd fmla="*/ 0 h 66" name="T1"/>
                  <a:gd fmla="*/ 21 w 22" name="T2"/>
                  <a:gd fmla="*/ 37 h 66" name="T3"/>
                  <a:gd fmla="*/ 20 w 22" name="T4"/>
                  <a:gd fmla="*/ 44 h 66" name="T5"/>
                  <a:gd fmla="*/ 19 w 22" name="T6"/>
                  <a:gd fmla="*/ 63 h 66" name="T7"/>
                  <a:gd fmla="*/ 15 w 22" name="T8"/>
                  <a:gd fmla="*/ 66 h 66" name="T9"/>
                  <a:gd fmla="*/ 7 w 22" name="T10"/>
                  <a:gd fmla="*/ 64 h 66" name="T11"/>
                  <a:gd fmla="*/ 7 w 22" name="T12"/>
                  <a:gd fmla="*/ 38 h 66" name="T13"/>
                  <a:gd fmla="*/ 3 w 22" name="T14"/>
                  <a:gd fmla="*/ 22 h 66" name="T15"/>
                  <a:gd fmla="*/ 0 w 22" name="T16"/>
                  <a:gd fmla="*/ 7 h 66" name="T17"/>
                  <a:gd fmla="*/ 22 w 22" name="T18"/>
                  <a:gd fmla="*/ 0 h 6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66" w="22">
                    <a:moveTo>
                      <a:pt x="22" y="0"/>
                    </a:moveTo>
                    <a:cubicBezTo>
                      <a:pt x="21" y="37"/>
                      <a:pt x="21" y="37"/>
                      <a:pt x="21" y="37"/>
                    </a:cubicBezTo>
                    <a:cubicBezTo>
                      <a:pt x="21" y="37"/>
                      <a:pt x="21" y="42"/>
                      <a:pt x="20" y="44"/>
                    </a:cubicBezTo>
                    <a:cubicBezTo>
                      <a:pt x="20" y="46"/>
                      <a:pt x="19" y="63"/>
                      <a:pt x="19" y="63"/>
                    </a:cubicBezTo>
                    <a:cubicBezTo>
                      <a:pt x="19" y="63"/>
                      <a:pt x="16" y="66"/>
                      <a:pt x="15" y="66"/>
                    </a:cubicBezTo>
                    <a:cubicBezTo>
                      <a:pt x="13" y="66"/>
                      <a:pt x="8" y="66"/>
                      <a:pt x="7" y="64"/>
                    </a:cubicBezTo>
                    <a:cubicBezTo>
                      <a:pt x="6" y="62"/>
                      <a:pt x="7" y="38"/>
                      <a:pt x="7" y="38"/>
                    </a:cubicBezTo>
                    <a:cubicBezTo>
                      <a:pt x="3" y="22"/>
                      <a:pt x="3" y="22"/>
                      <a:pt x="3" y="22"/>
                    </a:cubicBezTo>
                    <a:cubicBezTo>
                      <a:pt x="3" y="22"/>
                      <a:pt x="0" y="14"/>
                      <a:pt x="0" y="7"/>
                    </a:cubicBezTo>
                    <a:cubicBezTo>
                      <a:pt x="0" y="0"/>
                      <a:pt x="22" y="0"/>
                      <a:pt x="22" y="0"/>
                    </a:cubicBezTo>
                    <a:close/>
                  </a:path>
                </a:pathLst>
              </a:custGeom>
              <a:solidFill>
                <a:srgbClr val="065087"/>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3" name="Freeform 1157">
                <a:extLst>
                  <a:ext uri="{FF2B5EF4-FFF2-40B4-BE49-F238E27FC236}">
                    <a16:creationId xmlns:a16="http://schemas.microsoft.com/office/drawing/2014/main" id="{0D4C2EFC-CA7B-42F9-8F46-2E0F1A6C2F02}"/>
                  </a:ext>
                </a:extLst>
              </p:cNvPr>
              <p:cNvSpPr/>
              <p:nvPr/>
            </p:nvSpPr>
            <p:spPr bwMode="auto">
              <a:xfrm>
                <a:off x="4587" y="2542"/>
                <a:ext cx="98" cy="121"/>
              </a:xfrm>
              <a:custGeom>
                <a:gdLst>
                  <a:gd fmla="*/ 21 w 26" name="T0"/>
                  <a:gd fmla="*/ 30 h 32" name="T1"/>
                  <a:gd fmla="*/ 20 w 26" name="T2"/>
                  <a:gd fmla="*/ 25 h 32" name="T3"/>
                  <a:gd fmla="*/ 23 w 26" name="T4"/>
                  <a:gd fmla="*/ 24 h 32" name="T5"/>
                  <a:gd fmla="*/ 26 w 26" name="T6"/>
                  <a:gd fmla="*/ 21 h 32" name="T7"/>
                  <a:gd fmla="*/ 15 w 26" name="T8"/>
                  <a:gd fmla="*/ 3 h 32" name="T9"/>
                  <a:gd fmla="*/ 0 w 26" name="T10"/>
                  <a:gd fmla="*/ 13 h 32" name="T11"/>
                  <a:gd fmla="*/ 4 w 26" name="T12"/>
                  <a:gd fmla="*/ 23 h 32" name="T13"/>
                  <a:gd fmla="*/ 8 w 26" name="T14"/>
                  <a:gd fmla="*/ 32 h 32" name="T15"/>
                  <a:gd fmla="*/ 21 w 26" name="T16"/>
                  <a:gd fmla="*/ 30 h 3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2" w="26">
                    <a:moveTo>
                      <a:pt x="21" y="30"/>
                    </a:moveTo>
                    <a:cubicBezTo>
                      <a:pt x="20" y="25"/>
                      <a:pt x="20" y="25"/>
                      <a:pt x="20" y="25"/>
                    </a:cubicBezTo>
                    <a:cubicBezTo>
                      <a:pt x="23" y="24"/>
                      <a:pt x="23" y="24"/>
                      <a:pt x="23" y="24"/>
                    </a:cubicBezTo>
                    <a:cubicBezTo>
                      <a:pt x="23" y="24"/>
                      <a:pt x="26" y="23"/>
                      <a:pt x="26" y="21"/>
                    </a:cubicBezTo>
                    <a:cubicBezTo>
                      <a:pt x="25" y="20"/>
                      <a:pt x="22" y="6"/>
                      <a:pt x="15" y="3"/>
                    </a:cubicBezTo>
                    <a:cubicBezTo>
                      <a:pt x="9" y="0"/>
                      <a:pt x="0" y="4"/>
                      <a:pt x="0" y="13"/>
                    </a:cubicBezTo>
                    <a:cubicBezTo>
                      <a:pt x="0" y="13"/>
                      <a:pt x="0" y="18"/>
                      <a:pt x="4" y="23"/>
                    </a:cubicBezTo>
                    <a:cubicBezTo>
                      <a:pt x="7" y="27"/>
                      <a:pt x="7" y="28"/>
                      <a:pt x="8" y="32"/>
                    </a:cubicBezTo>
                    <a:lnTo>
                      <a:pt x="21" y="30"/>
                    </a:lnTo>
                    <a:close/>
                  </a:path>
                </a:pathLst>
              </a:custGeom>
              <a:solidFill>
                <a:srgbClr val="FCD2C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4" name="Freeform 1158">
                <a:extLst>
                  <a:ext uri="{FF2B5EF4-FFF2-40B4-BE49-F238E27FC236}">
                    <a16:creationId xmlns:a16="http://schemas.microsoft.com/office/drawing/2014/main" id="{5BFFF2C0-D14E-474E-9F99-219FA74D97DC}"/>
                  </a:ext>
                </a:extLst>
              </p:cNvPr>
              <p:cNvSpPr/>
              <p:nvPr/>
            </p:nvSpPr>
            <p:spPr bwMode="auto">
              <a:xfrm>
                <a:off x="4572" y="2542"/>
                <a:ext cx="94" cy="110"/>
              </a:xfrm>
              <a:custGeom>
                <a:gdLst>
                  <a:gd fmla="*/ 20 w 25" name="T0"/>
                  <a:gd fmla="*/ 25 h 29" name="T1"/>
                  <a:gd fmla="*/ 23 w 25" name="T2"/>
                  <a:gd fmla="*/ 17 h 29" name="T3"/>
                  <a:gd fmla="*/ 20 w 25" name="T4"/>
                  <a:gd fmla="*/ 17 h 29" name="T5"/>
                  <a:gd fmla="*/ 22 w 25" name="T6"/>
                  <a:gd fmla="*/ 13 h 29" name="T7"/>
                  <a:gd fmla="*/ 23 w 25" name="T8"/>
                  <a:gd fmla="*/ 14 h 29" name="T9"/>
                  <a:gd fmla="*/ 24 w 25" name="T10"/>
                  <a:gd fmla="*/ 10 h 29" name="T11"/>
                  <a:gd fmla="*/ 24 w 25" name="T12"/>
                  <a:gd fmla="*/ 6 h 29" name="T13"/>
                  <a:gd fmla="*/ 19 w 25" name="T14"/>
                  <a:gd fmla="*/ 1 h 29" name="T15"/>
                  <a:gd fmla="*/ 2 w 25" name="T16"/>
                  <a:gd fmla="*/ 7 h 29" name="T17"/>
                  <a:gd fmla="*/ 6 w 25" name="T18"/>
                  <a:gd fmla="*/ 25 h 29" name="T19"/>
                  <a:gd fmla="*/ 13 w 25" name="T20"/>
                  <a:gd fmla="*/ 28 h 29" name="T21"/>
                  <a:gd fmla="*/ 20 w 25" name="T22"/>
                  <a:gd fmla="*/ 25 h 29"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8" w="25">
                    <a:moveTo>
                      <a:pt x="20" y="25"/>
                    </a:moveTo>
                    <a:cubicBezTo>
                      <a:pt x="20" y="25"/>
                      <a:pt x="23" y="21"/>
                      <a:pt x="23" y="17"/>
                    </a:cubicBezTo>
                    <a:cubicBezTo>
                      <a:pt x="23" y="17"/>
                      <a:pt x="21" y="18"/>
                      <a:pt x="20" y="17"/>
                    </a:cubicBezTo>
                    <a:cubicBezTo>
                      <a:pt x="18" y="15"/>
                      <a:pt x="17" y="10"/>
                      <a:pt x="22" y="13"/>
                    </a:cubicBezTo>
                    <a:cubicBezTo>
                      <a:pt x="22" y="13"/>
                      <a:pt x="23" y="15"/>
                      <a:pt x="23" y="14"/>
                    </a:cubicBezTo>
                    <a:cubicBezTo>
                      <a:pt x="24" y="13"/>
                      <a:pt x="23" y="12"/>
                      <a:pt x="24" y="10"/>
                    </a:cubicBezTo>
                    <a:cubicBezTo>
                      <a:pt x="24" y="7"/>
                      <a:pt x="24" y="7"/>
                      <a:pt x="24" y="6"/>
                    </a:cubicBezTo>
                    <a:cubicBezTo>
                      <a:pt x="25" y="3"/>
                      <a:pt x="24" y="1"/>
                      <a:pt x="19" y="1"/>
                    </a:cubicBezTo>
                    <a:cubicBezTo>
                      <a:pt x="14" y="0"/>
                      <a:pt x="4" y="3"/>
                      <a:pt x="2" y="7"/>
                    </a:cubicBezTo>
                    <a:cubicBezTo>
                      <a:pt x="0" y="11"/>
                      <a:pt x="2" y="20"/>
                      <a:pt x="6" y="25"/>
                    </a:cubicBezTo>
                    <a:cubicBezTo>
                      <a:pt x="9" y="27"/>
                      <a:pt x="10" y="29"/>
                      <a:pt x="13" y="28"/>
                    </a:cubicBezTo>
                    <a:cubicBezTo>
                      <a:pt x="17" y="27"/>
                      <a:pt x="20" y="25"/>
                      <a:pt x="20" y="25"/>
                    </a:cubicBezTo>
                    <a:close/>
                  </a:path>
                </a:pathLst>
              </a:custGeom>
              <a:solidFill>
                <a:srgbClr val="756A57"/>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5" name="Freeform 1159">
                <a:extLst>
                  <a:ext uri="{FF2B5EF4-FFF2-40B4-BE49-F238E27FC236}">
                    <a16:creationId xmlns:a16="http://schemas.microsoft.com/office/drawing/2014/main" id="{AD178EA3-0C2D-4588-ACD7-337DD02EBAE6}"/>
                  </a:ext>
                </a:extLst>
              </p:cNvPr>
              <p:cNvSpPr/>
              <p:nvPr/>
            </p:nvSpPr>
            <p:spPr bwMode="auto">
              <a:xfrm>
                <a:off x="4598" y="2640"/>
                <a:ext cx="79" cy="27"/>
              </a:xfrm>
              <a:custGeom>
                <a:gdLst>
                  <a:gd fmla="*/ 0 w 21" name="T0"/>
                  <a:gd fmla="*/ 6 h 7" name="T1"/>
                  <a:gd fmla="*/ 2 w 21" name="T2"/>
                  <a:gd fmla="*/ 4 h 7" name="T3"/>
                  <a:gd fmla="*/ 4 w 21" name="T4"/>
                  <a:gd fmla="*/ 3 h 7" name="T5"/>
                  <a:gd fmla="*/ 18 w 21" name="T6"/>
                  <a:gd fmla="*/ 2 h 7" name="T7"/>
                  <a:gd fmla="*/ 21 w 21" name="T8"/>
                  <a:gd fmla="*/ 7 h 7" name="T9"/>
                  <a:gd fmla="*/ 0 w 21" name="T10"/>
                  <a:gd fmla="*/ 6 h 7" name="T11"/>
                </a:gdLst>
                <a:cxnLst>
                  <a:cxn ang="0">
                    <a:pos x="T0" y="T1"/>
                  </a:cxn>
                  <a:cxn ang="0">
                    <a:pos x="T2" y="T3"/>
                  </a:cxn>
                  <a:cxn ang="0">
                    <a:pos x="T4" y="T5"/>
                  </a:cxn>
                  <a:cxn ang="0">
                    <a:pos x="T6" y="T7"/>
                  </a:cxn>
                  <a:cxn ang="0">
                    <a:pos x="T8" y="T9"/>
                  </a:cxn>
                  <a:cxn ang="0">
                    <a:pos x="T10" y="T11"/>
                  </a:cxn>
                </a:cxnLst>
                <a:rect b="b" l="0" r="r" t="0"/>
                <a:pathLst>
                  <a:path h="7" w="21">
                    <a:moveTo>
                      <a:pt x="0" y="6"/>
                    </a:moveTo>
                    <a:cubicBezTo>
                      <a:pt x="2" y="4"/>
                      <a:pt x="2" y="4"/>
                      <a:pt x="2" y="4"/>
                    </a:cubicBezTo>
                    <a:cubicBezTo>
                      <a:pt x="2" y="4"/>
                      <a:pt x="2" y="3"/>
                      <a:pt x="4" y="3"/>
                    </a:cubicBezTo>
                    <a:cubicBezTo>
                      <a:pt x="5" y="3"/>
                      <a:pt x="14" y="0"/>
                      <a:pt x="18" y="2"/>
                    </a:cubicBezTo>
                    <a:cubicBezTo>
                      <a:pt x="18" y="2"/>
                      <a:pt x="19" y="4"/>
                      <a:pt x="21" y="7"/>
                    </a:cubicBezTo>
                    <a:lnTo>
                      <a:pt x="0" y="6"/>
                    </a:lnTo>
                    <a:close/>
                  </a:path>
                </a:pathLst>
              </a:custGeom>
              <a:solidFill>
                <a:srgbClr val="E4E9E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6" name="Freeform 1160">
                <a:extLst>
                  <a:ext uri="{FF2B5EF4-FFF2-40B4-BE49-F238E27FC236}">
                    <a16:creationId xmlns:a16="http://schemas.microsoft.com/office/drawing/2014/main" id="{00E90CA6-71F6-403D-A5C5-7086230D740B}"/>
                  </a:ext>
                </a:extLst>
              </p:cNvPr>
              <p:cNvSpPr/>
              <p:nvPr/>
            </p:nvSpPr>
            <p:spPr bwMode="auto">
              <a:xfrm>
                <a:off x="4568" y="2655"/>
                <a:ext cx="162" cy="226"/>
              </a:xfrm>
              <a:custGeom>
                <a:gdLst>
                  <a:gd fmla="*/ 13 w 43" name="T0"/>
                  <a:gd fmla="*/ 1 h 60" name="T1"/>
                  <a:gd fmla="*/ 2 w 43" name="T2"/>
                  <a:gd fmla="*/ 7 h 60" name="T3"/>
                  <a:gd fmla="*/ 2 w 43" name="T4"/>
                  <a:gd fmla="*/ 30 h 60" name="T5"/>
                  <a:gd fmla="*/ 8 w 43" name="T6"/>
                  <a:gd fmla="*/ 52 h 60" name="T7"/>
                  <a:gd fmla="*/ 19 w 43" name="T8"/>
                  <a:gd fmla="*/ 59 h 60" name="T9"/>
                  <a:gd fmla="*/ 42 w 43" name="T10"/>
                  <a:gd fmla="*/ 47 h 60" name="T11"/>
                  <a:gd fmla="*/ 36 w 43" name="T12"/>
                  <a:gd fmla="*/ 18 h 60" name="T13"/>
                  <a:gd fmla="*/ 33 w 43" name="T14"/>
                  <a:gd fmla="*/ 6 h 60" name="T15"/>
                  <a:gd fmla="*/ 28 w 43" name="T16"/>
                  <a:gd fmla="*/ 3 h 60" name="T17"/>
                  <a:gd fmla="*/ 13 w 43" name="T18"/>
                  <a:gd fmla="*/ 1 h 6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60" w="43">
                    <a:moveTo>
                      <a:pt x="13" y="1"/>
                    </a:moveTo>
                    <a:cubicBezTo>
                      <a:pt x="13" y="1"/>
                      <a:pt x="4" y="2"/>
                      <a:pt x="2" y="7"/>
                    </a:cubicBezTo>
                    <a:cubicBezTo>
                      <a:pt x="1" y="12"/>
                      <a:pt x="0" y="20"/>
                      <a:pt x="2" y="30"/>
                    </a:cubicBezTo>
                    <a:cubicBezTo>
                      <a:pt x="5" y="42"/>
                      <a:pt x="8" y="52"/>
                      <a:pt x="8" y="52"/>
                    </a:cubicBezTo>
                    <a:cubicBezTo>
                      <a:pt x="8" y="52"/>
                      <a:pt x="10" y="60"/>
                      <a:pt x="19" y="59"/>
                    </a:cubicBezTo>
                    <a:cubicBezTo>
                      <a:pt x="28" y="58"/>
                      <a:pt x="43" y="53"/>
                      <a:pt x="42" y="47"/>
                    </a:cubicBezTo>
                    <a:cubicBezTo>
                      <a:pt x="41" y="41"/>
                      <a:pt x="36" y="18"/>
                      <a:pt x="36" y="18"/>
                    </a:cubicBezTo>
                    <a:cubicBezTo>
                      <a:pt x="36" y="18"/>
                      <a:pt x="34" y="11"/>
                      <a:pt x="33" y="6"/>
                    </a:cubicBezTo>
                    <a:cubicBezTo>
                      <a:pt x="33" y="6"/>
                      <a:pt x="32" y="4"/>
                      <a:pt x="28" y="3"/>
                    </a:cubicBezTo>
                    <a:cubicBezTo>
                      <a:pt x="22" y="0"/>
                      <a:pt x="13" y="1"/>
                      <a:pt x="13" y="1"/>
                    </a:cubicBezTo>
                    <a:close/>
                  </a:path>
                </a:pathLst>
              </a:custGeom>
              <a:solidFill>
                <a:srgbClr val="3D3D4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7" name="Freeform 1161">
                <a:extLst>
                  <a:ext uri="{FF2B5EF4-FFF2-40B4-BE49-F238E27FC236}">
                    <a16:creationId xmlns:a16="http://schemas.microsoft.com/office/drawing/2014/main" id="{DE1600EA-88F8-47A4-9F3C-74ACF4CC15D5}"/>
                  </a:ext>
                </a:extLst>
              </p:cNvPr>
              <p:cNvSpPr/>
              <p:nvPr/>
            </p:nvSpPr>
            <p:spPr bwMode="auto">
              <a:xfrm>
                <a:off x="4801" y="2618"/>
                <a:ext cx="57" cy="56"/>
              </a:xfrm>
              <a:custGeom>
                <a:gdLst>
                  <a:gd fmla="*/ 0 w 15" name="T0"/>
                  <a:gd fmla="*/ 11 h 15" name="T1"/>
                  <a:gd fmla="*/ 1 w 15" name="T2"/>
                  <a:gd fmla="*/ 7 h 15" name="T3"/>
                  <a:gd fmla="*/ 4 w 15" name="T4"/>
                  <a:gd fmla="*/ 4 h 15" name="T5"/>
                  <a:gd fmla="*/ 5 w 15" name="T6"/>
                  <a:gd fmla="*/ 4 h 15" name="T7"/>
                  <a:gd fmla="*/ 4 w 15" name="T8"/>
                  <a:gd fmla="*/ 7 h 15" name="T9"/>
                  <a:gd fmla="*/ 6 w 15" name="T10"/>
                  <a:gd fmla="*/ 7 h 15" name="T11"/>
                  <a:gd fmla="*/ 9 w 15" name="T12"/>
                  <a:gd fmla="*/ 6 h 15" name="T13"/>
                  <a:gd fmla="*/ 13 w 15" name="T14"/>
                  <a:gd fmla="*/ 1 h 15" name="T15"/>
                  <a:gd fmla="*/ 14 w 15" name="T16"/>
                  <a:gd fmla="*/ 6 h 15" name="T17"/>
                  <a:gd fmla="*/ 11 w 15" name="T18"/>
                  <a:gd fmla="*/ 12 h 15" name="T19"/>
                  <a:gd fmla="*/ 4 w 15" name="T20"/>
                  <a:gd fmla="*/ 15 h 15" name="T21"/>
                  <a:gd fmla="*/ 0 w 15" name="T22"/>
                  <a:gd fmla="*/ 11 h 15"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5" w="15">
                    <a:moveTo>
                      <a:pt x="0" y="11"/>
                    </a:moveTo>
                    <a:cubicBezTo>
                      <a:pt x="0" y="11"/>
                      <a:pt x="0" y="8"/>
                      <a:pt x="1" y="7"/>
                    </a:cubicBezTo>
                    <a:cubicBezTo>
                      <a:pt x="1" y="6"/>
                      <a:pt x="4" y="4"/>
                      <a:pt x="4" y="4"/>
                    </a:cubicBezTo>
                    <a:cubicBezTo>
                      <a:pt x="4" y="4"/>
                      <a:pt x="5" y="3"/>
                      <a:pt x="5" y="4"/>
                    </a:cubicBezTo>
                    <a:cubicBezTo>
                      <a:pt x="6" y="5"/>
                      <a:pt x="4" y="6"/>
                      <a:pt x="4" y="7"/>
                    </a:cubicBezTo>
                    <a:cubicBezTo>
                      <a:pt x="4" y="8"/>
                      <a:pt x="5" y="7"/>
                      <a:pt x="6" y="7"/>
                    </a:cubicBezTo>
                    <a:cubicBezTo>
                      <a:pt x="7" y="7"/>
                      <a:pt x="9" y="6"/>
                      <a:pt x="9" y="6"/>
                    </a:cubicBezTo>
                    <a:cubicBezTo>
                      <a:pt x="10" y="5"/>
                      <a:pt x="12" y="1"/>
                      <a:pt x="13" y="1"/>
                    </a:cubicBezTo>
                    <a:cubicBezTo>
                      <a:pt x="14" y="1"/>
                      <a:pt x="15" y="0"/>
                      <a:pt x="14" y="6"/>
                    </a:cubicBezTo>
                    <a:cubicBezTo>
                      <a:pt x="14" y="10"/>
                      <a:pt x="12" y="11"/>
                      <a:pt x="11" y="12"/>
                    </a:cubicBezTo>
                    <a:cubicBezTo>
                      <a:pt x="10" y="12"/>
                      <a:pt x="4" y="15"/>
                      <a:pt x="4" y="15"/>
                    </a:cubicBezTo>
                    <a:lnTo>
                      <a:pt x="0" y="11"/>
                    </a:lnTo>
                    <a:close/>
                  </a:path>
                </a:pathLst>
              </a:custGeom>
              <a:solidFill>
                <a:srgbClr val="F4D2BA"/>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8" name="Freeform 1162">
                <a:extLst>
                  <a:ext uri="{FF2B5EF4-FFF2-40B4-BE49-F238E27FC236}">
                    <a16:creationId xmlns:a16="http://schemas.microsoft.com/office/drawing/2014/main" id="{72C44329-7A48-47B3-A123-BF531C0DCFFC}"/>
                  </a:ext>
                </a:extLst>
              </p:cNvPr>
              <p:cNvSpPr/>
              <p:nvPr/>
            </p:nvSpPr>
            <p:spPr bwMode="auto">
              <a:xfrm>
                <a:off x="4636" y="2655"/>
                <a:ext cx="188" cy="76"/>
              </a:xfrm>
              <a:custGeom>
                <a:gdLst>
                  <a:gd fmla="*/ 5 w 50" name="T0"/>
                  <a:gd fmla="*/ 5 h 20" name="T1"/>
                  <a:gd fmla="*/ 14 w 50" name="T2"/>
                  <a:gd fmla="*/ 3 h 20" name="T3"/>
                  <a:gd fmla="*/ 24 w 50" name="T4"/>
                  <a:gd fmla="*/ 8 h 20" name="T5"/>
                  <a:gd fmla="*/ 27 w 50" name="T6"/>
                  <a:gd fmla="*/ 8 h 20" name="T7"/>
                  <a:gd fmla="*/ 41 w 50" name="T8"/>
                  <a:gd fmla="*/ 1 h 20" name="T9"/>
                  <a:gd fmla="*/ 44 w 50" name="T10"/>
                  <a:gd fmla="*/ 0 h 20" name="T11"/>
                  <a:gd fmla="*/ 50 w 50" name="T12"/>
                  <a:gd fmla="*/ 5 h 20" name="T13"/>
                  <a:gd fmla="*/ 49 w 50" name="T14"/>
                  <a:gd fmla="*/ 7 h 20" name="T15"/>
                  <a:gd fmla="*/ 34 w 50" name="T16"/>
                  <a:gd fmla="*/ 18 h 20" name="T17"/>
                  <a:gd fmla="*/ 25 w 50" name="T18"/>
                  <a:gd fmla="*/ 19 h 20" name="T19"/>
                  <a:gd fmla="*/ 8 w 50" name="T20"/>
                  <a:gd fmla="*/ 16 h 20" name="T21"/>
                  <a:gd fmla="*/ 5 w 50" name="T22"/>
                  <a:gd fmla="*/ 5 h 20"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0" w="50">
                    <a:moveTo>
                      <a:pt x="5" y="5"/>
                    </a:moveTo>
                    <a:cubicBezTo>
                      <a:pt x="7" y="3"/>
                      <a:pt x="11" y="2"/>
                      <a:pt x="14" y="3"/>
                    </a:cubicBezTo>
                    <a:cubicBezTo>
                      <a:pt x="17" y="5"/>
                      <a:pt x="24" y="8"/>
                      <a:pt x="24" y="8"/>
                    </a:cubicBezTo>
                    <a:cubicBezTo>
                      <a:pt x="24" y="8"/>
                      <a:pt x="26" y="9"/>
                      <a:pt x="27" y="8"/>
                    </a:cubicBezTo>
                    <a:cubicBezTo>
                      <a:pt x="29" y="7"/>
                      <a:pt x="41" y="1"/>
                      <a:pt x="41" y="1"/>
                    </a:cubicBezTo>
                    <a:cubicBezTo>
                      <a:pt x="41" y="1"/>
                      <a:pt x="43" y="0"/>
                      <a:pt x="44" y="0"/>
                    </a:cubicBezTo>
                    <a:cubicBezTo>
                      <a:pt x="46" y="0"/>
                      <a:pt x="49" y="1"/>
                      <a:pt x="50" y="5"/>
                    </a:cubicBezTo>
                    <a:cubicBezTo>
                      <a:pt x="50" y="5"/>
                      <a:pt x="50" y="6"/>
                      <a:pt x="49" y="7"/>
                    </a:cubicBezTo>
                    <a:cubicBezTo>
                      <a:pt x="48" y="7"/>
                      <a:pt x="34" y="18"/>
                      <a:pt x="34" y="18"/>
                    </a:cubicBezTo>
                    <a:cubicBezTo>
                      <a:pt x="34" y="18"/>
                      <a:pt x="29" y="20"/>
                      <a:pt x="25" y="19"/>
                    </a:cubicBezTo>
                    <a:cubicBezTo>
                      <a:pt x="20" y="18"/>
                      <a:pt x="8" y="16"/>
                      <a:pt x="8" y="16"/>
                    </a:cubicBezTo>
                    <a:cubicBezTo>
                      <a:pt x="8" y="16"/>
                      <a:pt x="0" y="13"/>
                      <a:pt x="5" y="5"/>
                    </a:cubicBezTo>
                    <a:close/>
                  </a:path>
                </a:pathLst>
              </a:custGeom>
              <a:solidFill>
                <a:srgbClr val="65657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9" name="Freeform 1163">
                <a:extLst>
                  <a:ext uri="{FF2B5EF4-FFF2-40B4-BE49-F238E27FC236}">
                    <a16:creationId xmlns:a16="http://schemas.microsoft.com/office/drawing/2014/main" id="{AA16401C-4DCC-4486-BEE6-47622E4A5F08}"/>
                  </a:ext>
                </a:extLst>
              </p:cNvPr>
              <p:cNvSpPr/>
              <p:nvPr/>
            </p:nvSpPr>
            <p:spPr bwMode="auto">
              <a:xfrm>
                <a:off x="3672" y="2791"/>
                <a:ext cx="60" cy="53"/>
              </a:xfrm>
              <a:custGeom>
                <a:gdLst>
                  <a:gd fmla="*/ 60 w 60" name="T0"/>
                  <a:gd fmla="*/ 0 h 53" name="T1"/>
                  <a:gd fmla="*/ 60 w 60" name="T2"/>
                  <a:gd fmla="*/ 11 h 53" name="T3"/>
                  <a:gd fmla="*/ 0 w 60" name="T4"/>
                  <a:gd fmla="*/ 53 h 53" name="T5"/>
                  <a:gd fmla="*/ 4 w 60" name="T6"/>
                  <a:gd fmla="*/ 41 h 53" name="T7"/>
                  <a:gd fmla="*/ 60 w 60" name="T8"/>
                  <a:gd fmla="*/ 0 h 53" name="T9"/>
                </a:gdLst>
                <a:cxnLst>
                  <a:cxn ang="0">
                    <a:pos x="T0" y="T1"/>
                  </a:cxn>
                  <a:cxn ang="0">
                    <a:pos x="T2" y="T3"/>
                  </a:cxn>
                  <a:cxn ang="0">
                    <a:pos x="T4" y="T5"/>
                  </a:cxn>
                  <a:cxn ang="0">
                    <a:pos x="T6" y="T7"/>
                  </a:cxn>
                  <a:cxn ang="0">
                    <a:pos x="T8" y="T9"/>
                  </a:cxn>
                </a:cxnLst>
                <a:rect b="b" l="0" r="r" t="0"/>
                <a:pathLst>
                  <a:path h="52" w="60">
                    <a:moveTo>
                      <a:pt x="60" y="0"/>
                    </a:moveTo>
                    <a:lnTo>
                      <a:pt x="60" y="11"/>
                    </a:lnTo>
                    <a:lnTo>
                      <a:pt x="0" y="53"/>
                    </a:lnTo>
                    <a:lnTo>
                      <a:pt x="4" y="41"/>
                    </a:lnTo>
                    <a:lnTo>
                      <a:pt x="60" y="0"/>
                    </a:lnTo>
                    <a:close/>
                  </a:path>
                </a:pathLst>
              </a:custGeom>
              <a:solidFill>
                <a:srgbClr val="BBDEEA"/>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0" name="Freeform 1164">
                <a:extLst>
                  <a:ext uri="{FF2B5EF4-FFF2-40B4-BE49-F238E27FC236}">
                    <a16:creationId xmlns:a16="http://schemas.microsoft.com/office/drawing/2014/main" id="{1F01F153-33D6-4E61-A08E-AA7D4E384A61}"/>
                  </a:ext>
                </a:extLst>
              </p:cNvPr>
              <p:cNvSpPr/>
              <p:nvPr/>
            </p:nvSpPr>
            <p:spPr bwMode="auto">
              <a:xfrm>
                <a:off x="3578" y="2783"/>
                <a:ext cx="98" cy="61"/>
              </a:xfrm>
              <a:custGeom>
                <a:gdLst>
                  <a:gd fmla="*/ 98 w 98" name="T0"/>
                  <a:gd fmla="*/ 49 h 61" name="T1"/>
                  <a:gd fmla="*/ 94 w 98" name="T2"/>
                  <a:gd fmla="*/ 61 h 61" name="T3"/>
                  <a:gd fmla="*/ 0 w 98" name="T4"/>
                  <a:gd fmla="*/ 12 h 61" name="T5"/>
                  <a:gd fmla="*/ 0 w 98" name="T6"/>
                  <a:gd fmla="*/ 0 h 61" name="T7"/>
                  <a:gd fmla="*/ 98 w 98" name="T8"/>
                  <a:gd fmla="*/ 49 h 61" name="T9"/>
                </a:gdLst>
                <a:cxnLst>
                  <a:cxn ang="0">
                    <a:pos x="T0" y="T1"/>
                  </a:cxn>
                  <a:cxn ang="0">
                    <a:pos x="T2" y="T3"/>
                  </a:cxn>
                  <a:cxn ang="0">
                    <a:pos x="T4" y="T5"/>
                  </a:cxn>
                  <a:cxn ang="0">
                    <a:pos x="T6" y="T7"/>
                  </a:cxn>
                  <a:cxn ang="0">
                    <a:pos x="T8" y="T9"/>
                  </a:cxn>
                </a:cxnLst>
                <a:rect b="b" l="0" r="r" t="0"/>
                <a:pathLst>
                  <a:path h="61" w="98">
                    <a:moveTo>
                      <a:pt x="98" y="49"/>
                    </a:moveTo>
                    <a:lnTo>
                      <a:pt x="94" y="61"/>
                    </a:lnTo>
                    <a:lnTo>
                      <a:pt x="0" y="12"/>
                    </a:lnTo>
                    <a:lnTo>
                      <a:pt x="0" y="0"/>
                    </a:lnTo>
                    <a:lnTo>
                      <a:pt x="98" y="49"/>
                    </a:lnTo>
                    <a:close/>
                  </a:path>
                </a:pathLst>
              </a:custGeom>
              <a:solidFill>
                <a:srgbClr val="FFBB6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1" name="Freeform 1165">
                <a:extLst>
                  <a:ext uri="{FF2B5EF4-FFF2-40B4-BE49-F238E27FC236}">
                    <a16:creationId xmlns:a16="http://schemas.microsoft.com/office/drawing/2014/main" id="{8B60D007-871F-4F92-BF6C-3AB2DEBB3876}"/>
                  </a:ext>
                </a:extLst>
              </p:cNvPr>
              <p:cNvSpPr/>
              <p:nvPr/>
            </p:nvSpPr>
            <p:spPr bwMode="auto">
              <a:xfrm>
                <a:off x="3578" y="2742"/>
                <a:ext cx="154" cy="90"/>
              </a:xfrm>
              <a:custGeom>
                <a:gdLst>
                  <a:gd fmla="*/ 56 w 154" name="T0"/>
                  <a:gd fmla="*/ 0 h 90" name="T1"/>
                  <a:gd fmla="*/ 154 w 154" name="T2"/>
                  <a:gd fmla="*/ 49 h 90" name="T3"/>
                  <a:gd fmla="*/ 98 w 154" name="T4"/>
                  <a:gd fmla="*/ 90 h 90" name="T5"/>
                  <a:gd fmla="*/ 0 w 154" name="T6"/>
                  <a:gd fmla="*/ 41 h 90" name="T7"/>
                  <a:gd fmla="*/ 56 w 154" name="T8"/>
                  <a:gd fmla="*/ 0 h 90" name="T9"/>
                </a:gdLst>
                <a:cxnLst>
                  <a:cxn ang="0">
                    <a:pos x="T0" y="T1"/>
                  </a:cxn>
                  <a:cxn ang="0">
                    <a:pos x="T2" y="T3"/>
                  </a:cxn>
                  <a:cxn ang="0">
                    <a:pos x="T4" y="T5"/>
                  </a:cxn>
                  <a:cxn ang="0">
                    <a:pos x="T6" y="T7"/>
                  </a:cxn>
                  <a:cxn ang="0">
                    <a:pos x="T8" y="T9"/>
                  </a:cxn>
                </a:cxnLst>
                <a:rect b="b" l="0" r="r" t="0"/>
                <a:pathLst>
                  <a:path h="90" w="154">
                    <a:moveTo>
                      <a:pt x="56" y="0"/>
                    </a:moveTo>
                    <a:lnTo>
                      <a:pt x="154" y="49"/>
                    </a:lnTo>
                    <a:lnTo>
                      <a:pt x="98" y="90"/>
                    </a:lnTo>
                    <a:lnTo>
                      <a:pt x="0" y="41"/>
                    </a:lnTo>
                    <a:lnTo>
                      <a:pt x="56" y="0"/>
                    </a:lnTo>
                    <a:close/>
                  </a:path>
                </a:pathLst>
              </a:custGeom>
              <a:solidFill>
                <a:srgbClr val="F4864E"/>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2" name="Freeform 1166">
                <a:extLst>
                  <a:ext uri="{FF2B5EF4-FFF2-40B4-BE49-F238E27FC236}">
                    <a16:creationId xmlns:a16="http://schemas.microsoft.com/office/drawing/2014/main" id="{C54E5C5C-5865-4281-BCC1-469B8DD7B3E9}"/>
                  </a:ext>
                </a:extLst>
              </p:cNvPr>
              <p:cNvSpPr/>
              <p:nvPr/>
            </p:nvSpPr>
            <p:spPr bwMode="auto">
              <a:xfrm>
                <a:off x="3676" y="2776"/>
                <a:ext cx="56" cy="53"/>
              </a:xfrm>
              <a:custGeom>
                <a:gdLst>
                  <a:gd fmla="*/ 56 w 56" name="T0"/>
                  <a:gd fmla="*/ 0 h 53" name="T1"/>
                  <a:gd fmla="*/ 56 w 56" name="T2"/>
                  <a:gd fmla="*/ 11 h 53" name="T3"/>
                  <a:gd fmla="*/ 0 w 56" name="T4"/>
                  <a:gd fmla="*/ 53 h 53" name="T5"/>
                  <a:gd fmla="*/ 0 w 56" name="T6"/>
                  <a:gd fmla="*/ 41 h 53" name="T7"/>
                  <a:gd fmla="*/ 56 w 56" name="T8"/>
                  <a:gd fmla="*/ 0 h 53" name="T9"/>
                </a:gdLst>
                <a:cxnLst>
                  <a:cxn ang="0">
                    <a:pos x="T0" y="T1"/>
                  </a:cxn>
                  <a:cxn ang="0">
                    <a:pos x="T2" y="T3"/>
                  </a:cxn>
                  <a:cxn ang="0">
                    <a:pos x="T4" y="T5"/>
                  </a:cxn>
                  <a:cxn ang="0">
                    <a:pos x="T6" y="T7"/>
                  </a:cxn>
                  <a:cxn ang="0">
                    <a:pos x="T8" y="T9"/>
                  </a:cxn>
                </a:cxnLst>
                <a:rect b="b" l="0" r="r" t="0"/>
                <a:pathLst>
                  <a:path h="52" w="56">
                    <a:moveTo>
                      <a:pt x="56" y="0"/>
                    </a:moveTo>
                    <a:lnTo>
                      <a:pt x="56" y="11"/>
                    </a:lnTo>
                    <a:lnTo>
                      <a:pt x="0" y="53"/>
                    </a:lnTo>
                    <a:lnTo>
                      <a:pt x="0" y="41"/>
                    </a:lnTo>
                    <a:lnTo>
                      <a:pt x="56" y="0"/>
                    </a:lnTo>
                    <a:close/>
                  </a:path>
                </a:pathLst>
              </a:custGeom>
              <a:solidFill>
                <a:srgbClr val="F7E8BC"/>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3" name="Freeform 1167">
                <a:extLst>
                  <a:ext uri="{FF2B5EF4-FFF2-40B4-BE49-F238E27FC236}">
                    <a16:creationId xmlns:a16="http://schemas.microsoft.com/office/drawing/2014/main" id="{F6E9B30D-58AD-40BD-9291-D25E0549B2E0}"/>
                  </a:ext>
                </a:extLst>
              </p:cNvPr>
              <p:cNvSpPr/>
              <p:nvPr/>
            </p:nvSpPr>
            <p:spPr bwMode="auto">
              <a:xfrm>
                <a:off x="3578" y="2768"/>
                <a:ext cx="98" cy="61"/>
              </a:xfrm>
              <a:custGeom>
                <a:gdLst>
                  <a:gd fmla="*/ 98 w 98" name="T0"/>
                  <a:gd fmla="*/ 49 h 61" name="T1"/>
                  <a:gd fmla="*/ 98 w 98" name="T2"/>
                  <a:gd fmla="*/ 61 h 61" name="T3"/>
                  <a:gd fmla="*/ 0 w 98" name="T4"/>
                  <a:gd fmla="*/ 12 h 61" name="T5"/>
                  <a:gd fmla="*/ 0 w 98" name="T6"/>
                  <a:gd fmla="*/ 0 h 61" name="T7"/>
                  <a:gd fmla="*/ 98 w 98" name="T8"/>
                  <a:gd fmla="*/ 49 h 61" name="T9"/>
                </a:gdLst>
                <a:cxnLst>
                  <a:cxn ang="0">
                    <a:pos x="T0" y="T1"/>
                  </a:cxn>
                  <a:cxn ang="0">
                    <a:pos x="T2" y="T3"/>
                  </a:cxn>
                  <a:cxn ang="0">
                    <a:pos x="T4" y="T5"/>
                  </a:cxn>
                  <a:cxn ang="0">
                    <a:pos x="T6" y="T7"/>
                  </a:cxn>
                  <a:cxn ang="0">
                    <a:pos x="T8" y="T9"/>
                  </a:cxn>
                </a:cxnLst>
                <a:rect b="b" l="0" r="r" t="0"/>
                <a:pathLst>
                  <a:path h="61" w="98">
                    <a:moveTo>
                      <a:pt x="98" y="49"/>
                    </a:moveTo>
                    <a:lnTo>
                      <a:pt x="98" y="61"/>
                    </a:lnTo>
                    <a:lnTo>
                      <a:pt x="0" y="12"/>
                    </a:lnTo>
                    <a:lnTo>
                      <a:pt x="0" y="0"/>
                    </a:lnTo>
                    <a:lnTo>
                      <a:pt x="98" y="49"/>
                    </a:lnTo>
                    <a:close/>
                  </a:path>
                </a:pathLst>
              </a:custGeom>
              <a:solidFill>
                <a:srgbClr val="FCE29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4" name="Freeform 1168">
                <a:extLst>
                  <a:ext uri="{FF2B5EF4-FFF2-40B4-BE49-F238E27FC236}">
                    <a16:creationId xmlns:a16="http://schemas.microsoft.com/office/drawing/2014/main" id="{5E6DD04D-DD12-46DE-8F80-FA26753518A3}"/>
                  </a:ext>
                </a:extLst>
              </p:cNvPr>
              <p:cNvSpPr/>
              <p:nvPr/>
            </p:nvSpPr>
            <p:spPr bwMode="auto">
              <a:xfrm>
                <a:off x="3578" y="2727"/>
                <a:ext cx="154" cy="90"/>
              </a:xfrm>
              <a:custGeom>
                <a:gdLst>
                  <a:gd fmla="*/ 56 w 154" name="T0"/>
                  <a:gd fmla="*/ 0 h 90" name="T1"/>
                  <a:gd fmla="*/ 154 w 154" name="T2"/>
                  <a:gd fmla="*/ 49 h 90" name="T3"/>
                  <a:gd fmla="*/ 98 w 154" name="T4"/>
                  <a:gd fmla="*/ 90 h 90" name="T5"/>
                  <a:gd fmla="*/ 0 w 154" name="T6"/>
                  <a:gd fmla="*/ 41 h 90" name="T7"/>
                  <a:gd fmla="*/ 56 w 154" name="T8"/>
                  <a:gd fmla="*/ 0 h 90" name="T9"/>
                </a:gdLst>
                <a:cxnLst>
                  <a:cxn ang="0">
                    <a:pos x="T0" y="T1"/>
                  </a:cxn>
                  <a:cxn ang="0">
                    <a:pos x="T2" y="T3"/>
                  </a:cxn>
                  <a:cxn ang="0">
                    <a:pos x="T4" y="T5"/>
                  </a:cxn>
                  <a:cxn ang="0">
                    <a:pos x="T6" y="T7"/>
                  </a:cxn>
                  <a:cxn ang="0">
                    <a:pos x="T8" y="T9"/>
                  </a:cxn>
                </a:cxnLst>
                <a:rect b="b" l="0" r="r" t="0"/>
                <a:pathLst>
                  <a:path h="90" w="154">
                    <a:moveTo>
                      <a:pt x="56" y="0"/>
                    </a:moveTo>
                    <a:lnTo>
                      <a:pt x="154" y="49"/>
                    </a:lnTo>
                    <a:lnTo>
                      <a:pt x="98" y="90"/>
                    </a:lnTo>
                    <a:lnTo>
                      <a:pt x="0" y="41"/>
                    </a:lnTo>
                    <a:lnTo>
                      <a:pt x="56" y="0"/>
                    </a:lnTo>
                    <a:close/>
                  </a:path>
                </a:pathLst>
              </a:custGeom>
              <a:solidFill>
                <a:srgbClr val="F4864E"/>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5" name="Freeform 1169">
                <a:extLst>
                  <a:ext uri="{FF2B5EF4-FFF2-40B4-BE49-F238E27FC236}">
                    <a16:creationId xmlns:a16="http://schemas.microsoft.com/office/drawing/2014/main" id="{FF59262A-9699-427F-879E-5198D23EE8C4}"/>
                  </a:ext>
                </a:extLst>
              </p:cNvPr>
              <p:cNvSpPr/>
              <p:nvPr/>
            </p:nvSpPr>
            <p:spPr bwMode="auto">
              <a:xfrm>
                <a:off x="3676" y="2761"/>
                <a:ext cx="56" cy="53"/>
              </a:xfrm>
              <a:custGeom>
                <a:gdLst>
                  <a:gd fmla="*/ 56 w 56" name="T0"/>
                  <a:gd fmla="*/ 0 h 53" name="T1"/>
                  <a:gd fmla="*/ 56 w 56" name="T2"/>
                  <a:gd fmla="*/ 11 h 53" name="T3"/>
                  <a:gd fmla="*/ 0 w 56" name="T4"/>
                  <a:gd fmla="*/ 53 h 53" name="T5"/>
                  <a:gd fmla="*/ 0 w 56" name="T6"/>
                  <a:gd fmla="*/ 41 h 53" name="T7"/>
                  <a:gd fmla="*/ 56 w 56" name="T8"/>
                  <a:gd fmla="*/ 0 h 53" name="T9"/>
                </a:gdLst>
                <a:cxnLst>
                  <a:cxn ang="0">
                    <a:pos x="T0" y="T1"/>
                  </a:cxn>
                  <a:cxn ang="0">
                    <a:pos x="T2" y="T3"/>
                  </a:cxn>
                  <a:cxn ang="0">
                    <a:pos x="T4" y="T5"/>
                  </a:cxn>
                  <a:cxn ang="0">
                    <a:pos x="T6" y="T7"/>
                  </a:cxn>
                  <a:cxn ang="0">
                    <a:pos x="T8" y="T9"/>
                  </a:cxn>
                </a:cxnLst>
                <a:rect b="b" l="0" r="r" t="0"/>
                <a:pathLst>
                  <a:path h="52" w="56">
                    <a:moveTo>
                      <a:pt x="56" y="0"/>
                    </a:moveTo>
                    <a:lnTo>
                      <a:pt x="56" y="11"/>
                    </a:lnTo>
                    <a:lnTo>
                      <a:pt x="0" y="53"/>
                    </a:lnTo>
                    <a:lnTo>
                      <a:pt x="0" y="41"/>
                    </a:lnTo>
                    <a:lnTo>
                      <a:pt x="56" y="0"/>
                    </a:lnTo>
                    <a:close/>
                  </a:path>
                </a:pathLst>
              </a:custGeom>
              <a:solidFill>
                <a:srgbClr val="F4864E"/>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6" name="Freeform 1170">
                <a:extLst>
                  <a:ext uri="{FF2B5EF4-FFF2-40B4-BE49-F238E27FC236}">
                    <a16:creationId xmlns:a16="http://schemas.microsoft.com/office/drawing/2014/main" id="{10697BA1-D4E7-4C62-B5FA-B5CE3983F889}"/>
                  </a:ext>
                </a:extLst>
              </p:cNvPr>
              <p:cNvSpPr/>
              <p:nvPr/>
            </p:nvSpPr>
            <p:spPr bwMode="auto">
              <a:xfrm>
                <a:off x="3578" y="2753"/>
                <a:ext cx="98" cy="61"/>
              </a:xfrm>
              <a:custGeom>
                <a:gdLst>
                  <a:gd fmla="*/ 98 w 98" name="T0"/>
                  <a:gd fmla="*/ 49 h 61" name="T1"/>
                  <a:gd fmla="*/ 98 w 98" name="T2"/>
                  <a:gd fmla="*/ 61 h 61" name="T3"/>
                  <a:gd fmla="*/ 0 w 98" name="T4"/>
                  <a:gd fmla="*/ 12 h 61" name="T5"/>
                  <a:gd fmla="*/ 0 w 98" name="T6"/>
                  <a:gd fmla="*/ 0 h 61" name="T7"/>
                  <a:gd fmla="*/ 98 w 98" name="T8"/>
                  <a:gd fmla="*/ 49 h 61" name="T9"/>
                </a:gdLst>
                <a:cxnLst>
                  <a:cxn ang="0">
                    <a:pos x="T0" y="T1"/>
                  </a:cxn>
                  <a:cxn ang="0">
                    <a:pos x="T2" y="T3"/>
                  </a:cxn>
                  <a:cxn ang="0">
                    <a:pos x="T4" y="T5"/>
                  </a:cxn>
                  <a:cxn ang="0">
                    <a:pos x="T6" y="T7"/>
                  </a:cxn>
                  <a:cxn ang="0">
                    <a:pos x="T8" y="T9"/>
                  </a:cxn>
                </a:cxnLst>
                <a:rect b="b" l="0" r="r" t="0"/>
                <a:pathLst>
                  <a:path h="61" w="98">
                    <a:moveTo>
                      <a:pt x="98" y="49"/>
                    </a:moveTo>
                    <a:lnTo>
                      <a:pt x="98" y="61"/>
                    </a:lnTo>
                    <a:lnTo>
                      <a:pt x="0" y="12"/>
                    </a:lnTo>
                    <a:lnTo>
                      <a:pt x="0" y="0"/>
                    </a:lnTo>
                    <a:lnTo>
                      <a:pt x="98" y="49"/>
                    </a:lnTo>
                    <a:close/>
                  </a:path>
                </a:pathLst>
              </a:custGeom>
              <a:solidFill>
                <a:srgbClr val="FFBB6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7" name="Freeform 1171">
                <a:extLst>
                  <a:ext uri="{FF2B5EF4-FFF2-40B4-BE49-F238E27FC236}">
                    <a16:creationId xmlns:a16="http://schemas.microsoft.com/office/drawing/2014/main" id="{BC7C4FED-C786-4025-AB39-90CBF94E9558}"/>
                  </a:ext>
                </a:extLst>
              </p:cNvPr>
              <p:cNvSpPr/>
              <p:nvPr/>
            </p:nvSpPr>
            <p:spPr bwMode="auto">
              <a:xfrm>
                <a:off x="3578" y="2712"/>
                <a:ext cx="154" cy="90"/>
              </a:xfrm>
              <a:custGeom>
                <a:gdLst>
                  <a:gd fmla="*/ 60 w 154" name="T0"/>
                  <a:gd fmla="*/ 0 h 90" name="T1"/>
                  <a:gd fmla="*/ 154 w 154" name="T2"/>
                  <a:gd fmla="*/ 49 h 90" name="T3"/>
                  <a:gd fmla="*/ 98 w 154" name="T4"/>
                  <a:gd fmla="*/ 90 h 90" name="T5"/>
                  <a:gd fmla="*/ 0 w 154" name="T6"/>
                  <a:gd fmla="*/ 41 h 90" name="T7"/>
                  <a:gd fmla="*/ 60 w 154" name="T8"/>
                  <a:gd fmla="*/ 0 h 90" name="T9"/>
                </a:gdLst>
                <a:cxnLst>
                  <a:cxn ang="0">
                    <a:pos x="T0" y="T1"/>
                  </a:cxn>
                  <a:cxn ang="0">
                    <a:pos x="T2" y="T3"/>
                  </a:cxn>
                  <a:cxn ang="0">
                    <a:pos x="T4" y="T5"/>
                  </a:cxn>
                  <a:cxn ang="0">
                    <a:pos x="T6" y="T7"/>
                  </a:cxn>
                  <a:cxn ang="0">
                    <a:pos x="T8" y="T9"/>
                  </a:cxn>
                </a:cxnLst>
                <a:rect b="b" l="0" r="r" t="0"/>
                <a:pathLst>
                  <a:path h="90" w="154">
                    <a:moveTo>
                      <a:pt x="60" y="0"/>
                    </a:moveTo>
                    <a:lnTo>
                      <a:pt x="154" y="49"/>
                    </a:lnTo>
                    <a:lnTo>
                      <a:pt x="98" y="90"/>
                    </a:lnTo>
                    <a:lnTo>
                      <a:pt x="0" y="41"/>
                    </a:lnTo>
                    <a:lnTo>
                      <a:pt x="60" y="0"/>
                    </a:lnTo>
                    <a:close/>
                  </a:path>
                </a:pathLst>
              </a:custGeom>
              <a:solidFill>
                <a:srgbClr val="F4864E"/>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8" name="Freeform 1172">
                <a:extLst>
                  <a:ext uri="{FF2B5EF4-FFF2-40B4-BE49-F238E27FC236}">
                    <a16:creationId xmlns:a16="http://schemas.microsoft.com/office/drawing/2014/main" id="{E23B458E-AFD1-484D-AA1C-594CAE5938A6}"/>
                  </a:ext>
                </a:extLst>
              </p:cNvPr>
              <p:cNvSpPr/>
              <p:nvPr/>
            </p:nvSpPr>
            <p:spPr bwMode="auto">
              <a:xfrm>
                <a:off x="3676" y="2746"/>
                <a:ext cx="56" cy="52"/>
              </a:xfrm>
              <a:custGeom>
                <a:gdLst>
                  <a:gd fmla="*/ 56 w 56" name="T0"/>
                  <a:gd fmla="*/ 0 h 52" name="T1"/>
                  <a:gd fmla="*/ 56 w 56" name="T2"/>
                  <a:gd fmla="*/ 11 h 52" name="T3"/>
                  <a:gd fmla="*/ 0 w 56" name="T4"/>
                  <a:gd fmla="*/ 52 h 52" name="T5"/>
                  <a:gd fmla="*/ 0 w 56" name="T6"/>
                  <a:gd fmla="*/ 41 h 52" name="T7"/>
                  <a:gd fmla="*/ 56 w 56" name="T8"/>
                  <a:gd fmla="*/ 0 h 52" name="T9"/>
                </a:gdLst>
                <a:cxnLst>
                  <a:cxn ang="0">
                    <a:pos x="T0" y="T1"/>
                  </a:cxn>
                  <a:cxn ang="0">
                    <a:pos x="T2" y="T3"/>
                  </a:cxn>
                  <a:cxn ang="0">
                    <a:pos x="T4" y="T5"/>
                  </a:cxn>
                  <a:cxn ang="0">
                    <a:pos x="T6" y="T7"/>
                  </a:cxn>
                  <a:cxn ang="0">
                    <a:pos x="T8" y="T9"/>
                  </a:cxn>
                </a:cxnLst>
                <a:rect b="b" l="0" r="r" t="0"/>
                <a:pathLst>
                  <a:path h="52" w="56">
                    <a:moveTo>
                      <a:pt x="56" y="0"/>
                    </a:moveTo>
                    <a:lnTo>
                      <a:pt x="56" y="11"/>
                    </a:lnTo>
                    <a:lnTo>
                      <a:pt x="0" y="52"/>
                    </a:lnTo>
                    <a:lnTo>
                      <a:pt x="0" y="41"/>
                    </a:lnTo>
                    <a:lnTo>
                      <a:pt x="56" y="0"/>
                    </a:lnTo>
                    <a:close/>
                  </a:path>
                </a:pathLst>
              </a:custGeom>
              <a:solidFill>
                <a:srgbClr val="F7E8BC"/>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9" name="Freeform 1173">
                <a:extLst>
                  <a:ext uri="{FF2B5EF4-FFF2-40B4-BE49-F238E27FC236}">
                    <a16:creationId xmlns:a16="http://schemas.microsoft.com/office/drawing/2014/main" id="{E2F490E2-8129-4419-92DD-153C92094A26}"/>
                  </a:ext>
                </a:extLst>
              </p:cNvPr>
              <p:cNvSpPr/>
              <p:nvPr/>
            </p:nvSpPr>
            <p:spPr bwMode="auto">
              <a:xfrm>
                <a:off x="3578" y="2738"/>
                <a:ext cx="98" cy="60"/>
              </a:xfrm>
              <a:custGeom>
                <a:gdLst>
                  <a:gd fmla="*/ 98 w 98" name="T0"/>
                  <a:gd fmla="*/ 49 h 60" name="T1"/>
                  <a:gd fmla="*/ 98 w 98" name="T2"/>
                  <a:gd fmla="*/ 60 h 60" name="T3"/>
                  <a:gd fmla="*/ 0 w 98" name="T4"/>
                  <a:gd fmla="*/ 12 h 60" name="T5"/>
                  <a:gd fmla="*/ 0 w 98" name="T6"/>
                  <a:gd fmla="*/ 0 h 60" name="T7"/>
                  <a:gd fmla="*/ 98 w 98" name="T8"/>
                  <a:gd fmla="*/ 49 h 60" name="T9"/>
                </a:gdLst>
                <a:cxnLst>
                  <a:cxn ang="0">
                    <a:pos x="T0" y="T1"/>
                  </a:cxn>
                  <a:cxn ang="0">
                    <a:pos x="T2" y="T3"/>
                  </a:cxn>
                  <a:cxn ang="0">
                    <a:pos x="T4" y="T5"/>
                  </a:cxn>
                  <a:cxn ang="0">
                    <a:pos x="T6" y="T7"/>
                  </a:cxn>
                  <a:cxn ang="0">
                    <a:pos x="T8" y="T9"/>
                  </a:cxn>
                </a:cxnLst>
                <a:rect b="b" l="0" r="r" t="0"/>
                <a:pathLst>
                  <a:path h="60" w="98">
                    <a:moveTo>
                      <a:pt x="98" y="49"/>
                    </a:moveTo>
                    <a:lnTo>
                      <a:pt x="98" y="60"/>
                    </a:lnTo>
                    <a:lnTo>
                      <a:pt x="0" y="12"/>
                    </a:lnTo>
                    <a:lnTo>
                      <a:pt x="0" y="0"/>
                    </a:lnTo>
                    <a:lnTo>
                      <a:pt x="98" y="49"/>
                    </a:lnTo>
                    <a:close/>
                  </a:path>
                </a:pathLst>
              </a:custGeom>
              <a:solidFill>
                <a:srgbClr val="FCE29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0" name="Freeform 1174">
                <a:extLst>
                  <a:ext uri="{FF2B5EF4-FFF2-40B4-BE49-F238E27FC236}">
                    <a16:creationId xmlns:a16="http://schemas.microsoft.com/office/drawing/2014/main" id="{40E83927-153B-4EF7-B122-28DB3BCCC927}"/>
                  </a:ext>
                </a:extLst>
              </p:cNvPr>
              <p:cNvSpPr/>
              <p:nvPr/>
            </p:nvSpPr>
            <p:spPr bwMode="auto">
              <a:xfrm>
                <a:off x="3578" y="2697"/>
                <a:ext cx="154" cy="90"/>
              </a:xfrm>
              <a:custGeom>
                <a:gdLst>
                  <a:gd fmla="*/ 60 w 154" name="T0"/>
                  <a:gd fmla="*/ 0 h 90" name="T1"/>
                  <a:gd fmla="*/ 154 w 154" name="T2"/>
                  <a:gd fmla="*/ 49 h 90" name="T3"/>
                  <a:gd fmla="*/ 98 w 154" name="T4"/>
                  <a:gd fmla="*/ 90 h 90" name="T5"/>
                  <a:gd fmla="*/ 0 w 154" name="T6"/>
                  <a:gd fmla="*/ 41 h 90" name="T7"/>
                  <a:gd fmla="*/ 60 w 154" name="T8"/>
                  <a:gd fmla="*/ 0 h 90" name="T9"/>
                </a:gdLst>
                <a:cxnLst>
                  <a:cxn ang="0">
                    <a:pos x="T0" y="T1"/>
                  </a:cxn>
                  <a:cxn ang="0">
                    <a:pos x="T2" y="T3"/>
                  </a:cxn>
                  <a:cxn ang="0">
                    <a:pos x="T4" y="T5"/>
                  </a:cxn>
                  <a:cxn ang="0">
                    <a:pos x="T6" y="T7"/>
                  </a:cxn>
                  <a:cxn ang="0">
                    <a:pos x="T8" y="T9"/>
                  </a:cxn>
                </a:cxnLst>
                <a:rect b="b" l="0" r="r" t="0"/>
                <a:pathLst>
                  <a:path h="90" w="154">
                    <a:moveTo>
                      <a:pt x="60" y="0"/>
                    </a:moveTo>
                    <a:lnTo>
                      <a:pt x="154" y="49"/>
                    </a:lnTo>
                    <a:lnTo>
                      <a:pt x="98" y="90"/>
                    </a:lnTo>
                    <a:lnTo>
                      <a:pt x="0" y="41"/>
                    </a:lnTo>
                    <a:lnTo>
                      <a:pt x="60" y="0"/>
                    </a:lnTo>
                    <a:close/>
                  </a:path>
                </a:pathLst>
              </a:custGeom>
              <a:solidFill>
                <a:srgbClr val="F7F1E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1" name="Freeform 1175">
                <a:extLst>
                  <a:ext uri="{FF2B5EF4-FFF2-40B4-BE49-F238E27FC236}">
                    <a16:creationId xmlns:a16="http://schemas.microsoft.com/office/drawing/2014/main" id="{DFB5D6C3-C401-41BD-B8F0-23CC28FD3A02}"/>
                  </a:ext>
                </a:extLst>
              </p:cNvPr>
              <p:cNvSpPr/>
              <p:nvPr/>
            </p:nvSpPr>
            <p:spPr bwMode="auto">
              <a:xfrm>
                <a:off x="3725" y="3077"/>
                <a:ext cx="79" cy="64"/>
              </a:xfrm>
              <a:custGeom>
                <a:gdLst>
                  <a:gd fmla="*/ 13 w 21" name="T0"/>
                  <a:gd fmla="*/ 3 h 17" name="T1"/>
                  <a:gd fmla="*/ 3 w 21" name="T2"/>
                  <a:gd fmla="*/ 2 h 17" name="T3"/>
                  <a:gd fmla="*/ 10 w 21" name="T4"/>
                  <a:gd fmla="*/ 11 h 17" name="T5"/>
                  <a:gd fmla="*/ 21 w 21" name="T6"/>
                  <a:gd fmla="*/ 12 h 17" name="T7"/>
                  <a:gd fmla="*/ 20 w 21" name="T8"/>
                  <a:gd fmla="*/ 7 h 17" name="T9"/>
                  <a:gd fmla="*/ 13 w 21" name="T10"/>
                  <a:gd fmla="*/ 3 h 17" name="T11"/>
                </a:gdLst>
                <a:cxnLst>
                  <a:cxn ang="0">
                    <a:pos x="T0" y="T1"/>
                  </a:cxn>
                  <a:cxn ang="0">
                    <a:pos x="T2" y="T3"/>
                  </a:cxn>
                  <a:cxn ang="0">
                    <a:pos x="T4" y="T5"/>
                  </a:cxn>
                  <a:cxn ang="0">
                    <a:pos x="T6" y="T7"/>
                  </a:cxn>
                  <a:cxn ang="0">
                    <a:pos x="T8" y="T9"/>
                  </a:cxn>
                  <a:cxn ang="0">
                    <a:pos x="T10" y="T11"/>
                  </a:cxn>
                </a:cxnLst>
                <a:rect b="b" l="0" r="r" t="0"/>
                <a:pathLst>
                  <a:path h="17" w="21">
                    <a:moveTo>
                      <a:pt x="13" y="3"/>
                    </a:moveTo>
                    <a:cubicBezTo>
                      <a:pt x="13" y="3"/>
                      <a:pt x="6" y="0"/>
                      <a:pt x="3" y="2"/>
                    </a:cubicBezTo>
                    <a:cubicBezTo>
                      <a:pt x="0" y="4"/>
                      <a:pt x="5" y="9"/>
                      <a:pt x="10" y="11"/>
                    </a:cubicBezTo>
                    <a:cubicBezTo>
                      <a:pt x="15" y="14"/>
                      <a:pt x="21" y="17"/>
                      <a:pt x="21" y="12"/>
                    </a:cubicBezTo>
                    <a:cubicBezTo>
                      <a:pt x="21" y="7"/>
                      <a:pt x="20" y="7"/>
                      <a:pt x="20" y="7"/>
                    </a:cubicBezTo>
                    <a:lnTo>
                      <a:pt x="13" y="3"/>
                    </a:lnTo>
                    <a:close/>
                  </a:path>
                </a:pathLst>
              </a:custGeom>
              <a:solidFill>
                <a:srgbClr val="065087"/>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2" name="Freeform 1176">
                <a:extLst>
                  <a:ext uri="{FF2B5EF4-FFF2-40B4-BE49-F238E27FC236}">
                    <a16:creationId xmlns:a16="http://schemas.microsoft.com/office/drawing/2014/main" id="{D1C4E04F-B496-4B13-9580-3B40FA6F5A47}"/>
                  </a:ext>
                </a:extLst>
              </p:cNvPr>
              <p:cNvSpPr/>
              <p:nvPr/>
            </p:nvSpPr>
            <p:spPr bwMode="auto">
              <a:xfrm>
                <a:off x="3743" y="2942"/>
                <a:ext cx="72" cy="173"/>
              </a:xfrm>
              <a:custGeom>
                <a:gdLst>
                  <a:gd fmla="*/ 2 w 19" name="T0"/>
                  <a:gd fmla="*/ 39 h 46" name="T1"/>
                  <a:gd fmla="*/ 8 w 19" name="T2"/>
                  <a:gd fmla="*/ 39 h 46" name="T3"/>
                  <a:gd fmla="*/ 5 w 19" name="T4"/>
                  <a:gd fmla="*/ 19 h 46" name="T5"/>
                  <a:gd fmla="*/ 11 w 19" name="T6"/>
                  <a:gd fmla="*/ 3 h 46" name="T7"/>
                  <a:gd fmla="*/ 15 w 19" name="T8"/>
                  <a:gd fmla="*/ 21 h 46" name="T9"/>
                  <a:gd fmla="*/ 15 w 19" name="T10"/>
                  <a:gd fmla="*/ 43 h 46" name="T11"/>
                  <a:gd fmla="*/ 14 w 19" name="T12"/>
                  <a:gd fmla="*/ 46 h 46" name="T13"/>
                  <a:gd fmla="*/ 4 w 19" name="T14"/>
                  <a:gd fmla="*/ 43 h 46" name="T15"/>
                  <a:gd fmla="*/ 2 w 19" name="T16"/>
                  <a:gd fmla="*/ 39 h 4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6" w="19">
                    <a:moveTo>
                      <a:pt x="2" y="39"/>
                    </a:moveTo>
                    <a:cubicBezTo>
                      <a:pt x="3" y="38"/>
                      <a:pt x="8" y="39"/>
                      <a:pt x="8" y="39"/>
                    </a:cubicBezTo>
                    <a:cubicBezTo>
                      <a:pt x="5" y="26"/>
                      <a:pt x="6" y="24"/>
                      <a:pt x="5" y="19"/>
                    </a:cubicBezTo>
                    <a:cubicBezTo>
                      <a:pt x="4" y="14"/>
                      <a:pt x="6" y="4"/>
                      <a:pt x="11" y="3"/>
                    </a:cubicBezTo>
                    <a:cubicBezTo>
                      <a:pt x="19" y="0"/>
                      <a:pt x="15" y="21"/>
                      <a:pt x="15" y="21"/>
                    </a:cubicBezTo>
                    <a:cubicBezTo>
                      <a:pt x="15" y="21"/>
                      <a:pt x="15" y="40"/>
                      <a:pt x="15" y="43"/>
                    </a:cubicBezTo>
                    <a:cubicBezTo>
                      <a:pt x="15" y="45"/>
                      <a:pt x="15" y="45"/>
                      <a:pt x="14" y="46"/>
                    </a:cubicBezTo>
                    <a:cubicBezTo>
                      <a:pt x="13" y="46"/>
                      <a:pt x="7" y="44"/>
                      <a:pt x="4" y="43"/>
                    </a:cubicBezTo>
                    <a:cubicBezTo>
                      <a:pt x="1" y="41"/>
                      <a:pt x="0" y="40"/>
                      <a:pt x="2" y="39"/>
                    </a:cubicBezTo>
                    <a:close/>
                  </a:path>
                </a:pathLst>
              </a:custGeom>
              <a:solidFill>
                <a:srgbClr val="EDABA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3" name="Freeform 1177">
                <a:extLst>
                  <a:ext uri="{FF2B5EF4-FFF2-40B4-BE49-F238E27FC236}">
                    <a16:creationId xmlns:a16="http://schemas.microsoft.com/office/drawing/2014/main" id="{CDE307B5-2681-4246-AABC-F660D96B2569}"/>
                  </a:ext>
                </a:extLst>
              </p:cNvPr>
              <p:cNvSpPr/>
              <p:nvPr/>
            </p:nvSpPr>
            <p:spPr bwMode="auto">
              <a:xfrm>
                <a:off x="3691" y="3134"/>
                <a:ext cx="83" cy="37"/>
              </a:xfrm>
              <a:custGeom>
                <a:gdLst>
                  <a:gd fmla="*/ 12 w 22" name="T0"/>
                  <a:gd fmla="*/ 0 h 10" name="T1"/>
                  <a:gd fmla="*/ 2 w 22" name="T2"/>
                  <a:gd fmla="*/ 2 h 10" name="T3"/>
                  <a:gd fmla="*/ 11 w 22" name="T4"/>
                  <a:gd fmla="*/ 10 h 10" name="T5"/>
                  <a:gd fmla="*/ 21 w 22" name="T6"/>
                  <a:gd fmla="*/ 5 h 10" name="T7"/>
                  <a:gd fmla="*/ 19 w 22" name="T8"/>
                  <a:gd fmla="*/ 1 h 10" name="T9"/>
                  <a:gd fmla="*/ 12 w 22" name="T10"/>
                  <a:gd fmla="*/ 0 h 10" name="T11"/>
                </a:gdLst>
                <a:cxnLst>
                  <a:cxn ang="0">
                    <a:pos x="T0" y="T1"/>
                  </a:cxn>
                  <a:cxn ang="0">
                    <a:pos x="T2" y="T3"/>
                  </a:cxn>
                  <a:cxn ang="0">
                    <a:pos x="T4" y="T5"/>
                  </a:cxn>
                  <a:cxn ang="0">
                    <a:pos x="T6" y="T7"/>
                  </a:cxn>
                  <a:cxn ang="0">
                    <a:pos x="T8" y="T9"/>
                  </a:cxn>
                  <a:cxn ang="0">
                    <a:pos x="T10" y="T11"/>
                  </a:cxn>
                </a:cxnLst>
                <a:rect b="b" l="0" r="r" t="0"/>
                <a:pathLst>
                  <a:path h="10" w="22">
                    <a:moveTo>
                      <a:pt x="12" y="0"/>
                    </a:moveTo>
                    <a:cubicBezTo>
                      <a:pt x="12" y="0"/>
                      <a:pt x="4" y="0"/>
                      <a:pt x="2" y="2"/>
                    </a:cubicBezTo>
                    <a:cubicBezTo>
                      <a:pt x="0" y="5"/>
                      <a:pt x="3" y="8"/>
                      <a:pt x="11" y="10"/>
                    </a:cubicBezTo>
                    <a:cubicBezTo>
                      <a:pt x="14" y="10"/>
                      <a:pt x="22" y="10"/>
                      <a:pt x="21" y="5"/>
                    </a:cubicBezTo>
                    <a:cubicBezTo>
                      <a:pt x="20" y="0"/>
                      <a:pt x="19" y="1"/>
                      <a:pt x="19" y="1"/>
                    </a:cubicBezTo>
                    <a:lnTo>
                      <a:pt x="12" y="0"/>
                    </a:lnTo>
                    <a:close/>
                  </a:path>
                </a:pathLst>
              </a:custGeom>
              <a:solidFill>
                <a:srgbClr val="065087"/>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4" name="Freeform 1178">
                <a:extLst>
                  <a:ext uri="{FF2B5EF4-FFF2-40B4-BE49-F238E27FC236}">
                    <a16:creationId xmlns:a16="http://schemas.microsoft.com/office/drawing/2014/main" id="{401C7A52-06A5-444B-88EC-81099E3D239B}"/>
                  </a:ext>
                </a:extLst>
              </p:cNvPr>
              <p:cNvSpPr/>
              <p:nvPr/>
            </p:nvSpPr>
            <p:spPr bwMode="auto">
              <a:xfrm>
                <a:off x="3706" y="2945"/>
                <a:ext cx="60" cy="211"/>
              </a:xfrm>
              <a:custGeom>
                <a:gdLst>
                  <a:gd fmla="*/ 1 w 16" name="T0"/>
                  <a:gd fmla="*/ 52 h 56" name="T1"/>
                  <a:gd fmla="*/ 7 w 16" name="T2"/>
                  <a:gd fmla="*/ 50 h 56" name="T3"/>
                  <a:gd fmla="*/ 6 w 16" name="T4"/>
                  <a:gd fmla="*/ 28 h 56" name="T5"/>
                  <a:gd fmla="*/ 6 w 16" name="T6"/>
                  <a:gd fmla="*/ 10 h 56" name="T7"/>
                  <a:gd fmla="*/ 11 w 16" name="T8"/>
                  <a:gd fmla="*/ 3 h 56" name="T9"/>
                  <a:gd fmla="*/ 15 w 16" name="T10"/>
                  <a:gd fmla="*/ 28 h 56" name="T11"/>
                  <a:gd fmla="*/ 15 w 16" name="T12"/>
                  <a:gd fmla="*/ 51 h 56" name="T13"/>
                  <a:gd fmla="*/ 14 w 16" name="T14"/>
                  <a:gd fmla="*/ 55 h 56" name="T15"/>
                  <a:gd fmla="*/ 5 w 16" name="T16"/>
                  <a:gd fmla="*/ 54 h 56" name="T17"/>
                  <a:gd fmla="*/ 1 w 16" name="T18"/>
                  <a:gd fmla="*/ 52 h 5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56" w="16">
                    <a:moveTo>
                      <a:pt x="1" y="52"/>
                    </a:moveTo>
                    <a:cubicBezTo>
                      <a:pt x="3" y="50"/>
                      <a:pt x="7" y="50"/>
                      <a:pt x="7" y="50"/>
                    </a:cubicBezTo>
                    <a:cubicBezTo>
                      <a:pt x="7" y="36"/>
                      <a:pt x="6" y="34"/>
                      <a:pt x="6" y="28"/>
                    </a:cubicBezTo>
                    <a:cubicBezTo>
                      <a:pt x="5" y="24"/>
                      <a:pt x="5" y="15"/>
                      <a:pt x="6" y="10"/>
                    </a:cubicBezTo>
                    <a:cubicBezTo>
                      <a:pt x="7" y="5"/>
                      <a:pt x="10" y="4"/>
                      <a:pt x="11" y="3"/>
                    </a:cubicBezTo>
                    <a:cubicBezTo>
                      <a:pt x="15" y="0"/>
                      <a:pt x="15" y="28"/>
                      <a:pt x="15" y="28"/>
                    </a:cubicBezTo>
                    <a:cubicBezTo>
                      <a:pt x="15" y="28"/>
                      <a:pt x="14" y="49"/>
                      <a:pt x="15" y="51"/>
                    </a:cubicBezTo>
                    <a:cubicBezTo>
                      <a:pt x="16" y="53"/>
                      <a:pt x="15" y="54"/>
                      <a:pt x="14" y="55"/>
                    </a:cubicBezTo>
                    <a:cubicBezTo>
                      <a:pt x="12" y="56"/>
                      <a:pt x="8" y="55"/>
                      <a:pt x="5" y="54"/>
                    </a:cubicBezTo>
                    <a:cubicBezTo>
                      <a:pt x="2" y="54"/>
                      <a:pt x="0" y="53"/>
                      <a:pt x="1" y="52"/>
                    </a:cubicBezTo>
                    <a:close/>
                  </a:path>
                </a:pathLst>
              </a:custGeom>
              <a:solidFill>
                <a:srgbClr val="FCD2C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5" name="Freeform 1179">
                <a:extLst>
                  <a:ext uri="{FF2B5EF4-FFF2-40B4-BE49-F238E27FC236}">
                    <a16:creationId xmlns:a16="http://schemas.microsoft.com/office/drawing/2014/main" id="{C2B96197-E1B6-47AA-94CB-961C2B33101D}"/>
                  </a:ext>
                </a:extLst>
              </p:cNvPr>
              <p:cNvSpPr/>
              <p:nvPr/>
            </p:nvSpPr>
            <p:spPr bwMode="auto">
              <a:xfrm>
                <a:off x="3695" y="2791"/>
                <a:ext cx="116" cy="222"/>
              </a:xfrm>
              <a:custGeom>
                <a:gdLst>
                  <a:gd fmla="*/ 19 w 31" name="T0"/>
                  <a:gd fmla="*/ 5 h 59" name="T1"/>
                  <a:gd fmla="*/ 27 w 31" name="T2"/>
                  <a:gd fmla="*/ 18 h 59" name="T3"/>
                  <a:gd fmla="*/ 31 w 31" name="T4"/>
                  <a:gd fmla="*/ 44 h 59" name="T5"/>
                  <a:gd fmla="*/ 29 w 31" name="T6"/>
                  <a:gd fmla="*/ 54 h 59" name="T7"/>
                  <a:gd fmla="*/ 20 w 31" name="T8"/>
                  <a:gd fmla="*/ 59 h 59" name="T9"/>
                  <a:gd fmla="*/ 7 w 31" name="T10"/>
                  <a:gd fmla="*/ 59 h 59" name="T11"/>
                  <a:gd fmla="*/ 5 w 31" name="T12"/>
                  <a:gd fmla="*/ 17 h 59" name="T13"/>
                  <a:gd fmla="*/ 19 w 31" name="T14"/>
                  <a:gd fmla="*/ 5 h 59"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59" w="31">
                    <a:moveTo>
                      <a:pt x="19" y="5"/>
                    </a:moveTo>
                    <a:cubicBezTo>
                      <a:pt x="19" y="5"/>
                      <a:pt x="22" y="8"/>
                      <a:pt x="27" y="18"/>
                    </a:cubicBezTo>
                    <a:cubicBezTo>
                      <a:pt x="30" y="25"/>
                      <a:pt x="31" y="27"/>
                      <a:pt x="31" y="44"/>
                    </a:cubicBezTo>
                    <a:cubicBezTo>
                      <a:pt x="31" y="47"/>
                      <a:pt x="30" y="51"/>
                      <a:pt x="29" y="54"/>
                    </a:cubicBezTo>
                    <a:cubicBezTo>
                      <a:pt x="29" y="54"/>
                      <a:pt x="26" y="59"/>
                      <a:pt x="20" y="59"/>
                    </a:cubicBezTo>
                    <a:cubicBezTo>
                      <a:pt x="14" y="59"/>
                      <a:pt x="7" y="59"/>
                      <a:pt x="7" y="59"/>
                    </a:cubicBezTo>
                    <a:cubicBezTo>
                      <a:pt x="7" y="59"/>
                      <a:pt x="0" y="43"/>
                      <a:pt x="5" y="17"/>
                    </a:cubicBezTo>
                    <a:cubicBezTo>
                      <a:pt x="9" y="0"/>
                      <a:pt x="19" y="5"/>
                      <a:pt x="19" y="5"/>
                    </a:cubicBezTo>
                    <a:close/>
                  </a:path>
                </a:pathLst>
              </a:custGeom>
              <a:solidFill>
                <a:srgbClr val="44313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6" name="Freeform 1180">
                <a:extLst>
                  <a:ext uri="{FF2B5EF4-FFF2-40B4-BE49-F238E27FC236}">
                    <a16:creationId xmlns:a16="http://schemas.microsoft.com/office/drawing/2014/main" id="{D3A2986A-7946-4216-95DD-9583DE2B659F}"/>
                  </a:ext>
                </a:extLst>
              </p:cNvPr>
              <p:cNvSpPr/>
              <p:nvPr/>
            </p:nvSpPr>
            <p:spPr bwMode="auto">
              <a:xfrm>
                <a:off x="3698" y="2727"/>
                <a:ext cx="113" cy="166"/>
              </a:xfrm>
              <a:custGeom>
                <a:gdLst>
                  <a:gd fmla="*/ 26 w 30" name="T0"/>
                  <a:gd fmla="*/ 2 h 44" name="T1"/>
                  <a:gd fmla="*/ 25 w 30" name="T2"/>
                  <a:gd fmla="*/ 1 h 44" name="T3"/>
                  <a:gd fmla="*/ 8 w 30" name="T4"/>
                  <a:gd fmla="*/ 6 h 44" name="T5"/>
                  <a:gd fmla="*/ 0 w 30" name="T6"/>
                  <a:gd fmla="*/ 16 h 44" name="T7"/>
                  <a:gd fmla="*/ 4 w 30" name="T8"/>
                  <a:gd fmla="*/ 33 h 44" name="T9"/>
                  <a:gd fmla="*/ 3 w 30" name="T10"/>
                  <a:gd fmla="*/ 40 h 44" name="T11"/>
                  <a:gd fmla="*/ 12 w 30" name="T12"/>
                  <a:gd fmla="*/ 43 h 44" name="T13"/>
                  <a:gd fmla="*/ 26 w 30" name="T14"/>
                  <a:gd fmla="*/ 36 h 44" name="T15"/>
                  <a:gd fmla="*/ 26 w 30" name="T16"/>
                  <a:gd fmla="*/ 31 h 44" name="T17"/>
                  <a:gd fmla="*/ 29 w 30" name="T18"/>
                  <a:gd fmla="*/ 13 h 44" name="T19"/>
                  <a:gd fmla="*/ 26 w 30" name="T20"/>
                  <a:gd fmla="*/ 2 h 44"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44" w="30">
                    <a:moveTo>
                      <a:pt x="26" y="2"/>
                    </a:moveTo>
                    <a:cubicBezTo>
                      <a:pt x="26" y="2"/>
                      <a:pt x="25" y="1"/>
                      <a:pt x="25" y="1"/>
                    </a:cubicBezTo>
                    <a:cubicBezTo>
                      <a:pt x="16" y="0"/>
                      <a:pt x="8" y="6"/>
                      <a:pt x="8" y="6"/>
                    </a:cubicBezTo>
                    <a:cubicBezTo>
                      <a:pt x="8" y="6"/>
                      <a:pt x="1" y="9"/>
                      <a:pt x="0" y="16"/>
                    </a:cubicBezTo>
                    <a:cubicBezTo>
                      <a:pt x="0" y="19"/>
                      <a:pt x="3" y="26"/>
                      <a:pt x="4" y="33"/>
                    </a:cubicBezTo>
                    <a:cubicBezTo>
                      <a:pt x="4" y="38"/>
                      <a:pt x="3" y="40"/>
                      <a:pt x="3" y="40"/>
                    </a:cubicBezTo>
                    <a:cubicBezTo>
                      <a:pt x="3" y="40"/>
                      <a:pt x="2" y="42"/>
                      <a:pt x="12" y="43"/>
                    </a:cubicBezTo>
                    <a:cubicBezTo>
                      <a:pt x="21" y="44"/>
                      <a:pt x="24" y="38"/>
                      <a:pt x="26" y="36"/>
                    </a:cubicBezTo>
                    <a:cubicBezTo>
                      <a:pt x="27" y="33"/>
                      <a:pt x="26" y="32"/>
                      <a:pt x="26" y="31"/>
                    </a:cubicBezTo>
                    <a:cubicBezTo>
                      <a:pt x="26" y="30"/>
                      <a:pt x="29" y="13"/>
                      <a:pt x="29" y="13"/>
                    </a:cubicBezTo>
                    <a:cubicBezTo>
                      <a:pt x="29" y="13"/>
                      <a:pt x="30" y="5"/>
                      <a:pt x="26" y="2"/>
                    </a:cubicBezTo>
                    <a:close/>
                  </a:path>
                </a:pathLst>
              </a:custGeom>
              <a:solidFill>
                <a:srgbClr val="9A469E"/>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7" name="Freeform 1181">
                <a:extLst>
                  <a:ext uri="{FF2B5EF4-FFF2-40B4-BE49-F238E27FC236}">
                    <a16:creationId xmlns:a16="http://schemas.microsoft.com/office/drawing/2014/main" id="{B88D0136-563E-4D29-A59E-62758B205432}"/>
                  </a:ext>
                </a:extLst>
              </p:cNvPr>
              <p:cNvSpPr/>
              <p:nvPr/>
            </p:nvSpPr>
            <p:spPr bwMode="auto">
              <a:xfrm>
                <a:off x="3706" y="2652"/>
                <a:ext cx="71" cy="98"/>
              </a:xfrm>
              <a:custGeom>
                <a:gdLst>
                  <a:gd fmla="*/ 0 w 19" name="T0"/>
                  <a:gd fmla="*/ 3 h 26" name="T1"/>
                  <a:gd fmla="*/ 1 w 19" name="T2"/>
                  <a:gd fmla="*/ 19 h 26" name="T3"/>
                  <a:gd fmla="*/ 5 w 19" name="T4"/>
                  <a:gd fmla="*/ 22 h 26" name="T5"/>
                  <a:gd fmla="*/ 8 w 19" name="T6"/>
                  <a:gd fmla="*/ 22 h 26" name="T7"/>
                  <a:gd fmla="*/ 8 w 19" name="T8"/>
                  <a:gd fmla="*/ 26 h 26" name="T9"/>
                  <a:gd fmla="*/ 19 w 19" name="T10"/>
                  <a:gd fmla="*/ 21 h 26" name="T11"/>
                  <a:gd fmla="*/ 19 w 19" name="T12"/>
                  <a:gd fmla="*/ 16 h 26" name="T13"/>
                  <a:gd fmla="*/ 13 w 19" name="T14"/>
                  <a:gd fmla="*/ 1 h 26" name="T15"/>
                  <a:gd fmla="*/ 0 w 19" name="T16"/>
                  <a:gd fmla="*/ 3 h 2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6" w="19">
                    <a:moveTo>
                      <a:pt x="0" y="3"/>
                    </a:moveTo>
                    <a:cubicBezTo>
                      <a:pt x="1" y="19"/>
                      <a:pt x="1" y="19"/>
                      <a:pt x="1" y="19"/>
                    </a:cubicBezTo>
                    <a:cubicBezTo>
                      <a:pt x="1" y="19"/>
                      <a:pt x="1" y="22"/>
                      <a:pt x="5" y="22"/>
                    </a:cubicBezTo>
                    <a:cubicBezTo>
                      <a:pt x="8" y="22"/>
                      <a:pt x="8" y="22"/>
                      <a:pt x="8" y="22"/>
                    </a:cubicBezTo>
                    <a:cubicBezTo>
                      <a:pt x="8" y="26"/>
                      <a:pt x="8" y="26"/>
                      <a:pt x="8" y="26"/>
                    </a:cubicBezTo>
                    <a:cubicBezTo>
                      <a:pt x="19" y="21"/>
                      <a:pt x="19" y="21"/>
                      <a:pt x="19" y="21"/>
                    </a:cubicBezTo>
                    <a:cubicBezTo>
                      <a:pt x="19" y="16"/>
                      <a:pt x="19" y="16"/>
                      <a:pt x="19" y="16"/>
                    </a:cubicBezTo>
                    <a:cubicBezTo>
                      <a:pt x="19" y="16"/>
                      <a:pt x="18" y="0"/>
                      <a:pt x="13" y="1"/>
                    </a:cubicBezTo>
                    <a:cubicBezTo>
                      <a:pt x="7" y="1"/>
                      <a:pt x="1" y="2"/>
                      <a:pt x="0" y="3"/>
                    </a:cubicBezTo>
                    <a:close/>
                  </a:path>
                </a:pathLst>
              </a:custGeom>
              <a:solidFill>
                <a:srgbClr val="FCD2C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8" name="Freeform 1182">
                <a:extLst>
                  <a:ext uri="{FF2B5EF4-FFF2-40B4-BE49-F238E27FC236}">
                    <a16:creationId xmlns:a16="http://schemas.microsoft.com/office/drawing/2014/main" id="{FB7FF4BB-82C4-4786-BC52-0563426400D8}"/>
                  </a:ext>
                </a:extLst>
              </p:cNvPr>
              <p:cNvSpPr/>
              <p:nvPr/>
            </p:nvSpPr>
            <p:spPr bwMode="auto">
              <a:xfrm>
                <a:off x="3702" y="2618"/>
                <a:ext cx="98" cy="116"/>
              </a:xfrm>
              <a:custGeom>
                <a:gdLst>
                  <a:gd fmla="*/ 5 w 26" name="T0"/>
                  <a:gd fmla="*/ 4 h 31" name="T1"/>
                  <a:gd fmla="*/ 0 w 26" name="T2"/>
                  <a:gd fmla="*/ 11 h 31" name="T3"/>
                  <a:gd fmla="*/ 1 w 26" name="T4"/>
                  <a:gd fmla="*/ 17 h 31" name="T5"/>
                  <a:gd fmla="*/ 3 w 26" name="T6"/>
                  <a:gd fmla="*/ 12 h 31" name="T7"/>
                  <a:gd fmla="*/ 8 w 26" name="T8"/>
                  <a:gd fmla="*/ 17 h 31" name="T9"/>
                  <a:gd fmla="*/ 8 w 26" name="T10"/>
                  <a:gd fmla="*/ 24 h 31" name="T11"/>
                  <a:gd fmla="*/ 8 w 26" name="T12"/>
                  <a:gd fmla="*/ 21 h 31" name="T13"/>
                  <a:gd fmla="*/ 11 w 26" name="T14"/>
                  <a:gd fmla="*/ 20 h 31" name="T15"/>
                  <a:gd fmla="*/ 12 w 26" name="T16"/>
                  <a:gd fmla="*/ 24 h 31" name="T17"/>
                  <a:gd fmla="*/ 9 w 26" name="T18"/>
                  <a:gd fmla="*/ 26 h 31" name="T19"/>
                  <a:gd fmla="*/ 14 w 26" name="T20"/>
                  <a:gd fmla="*/ 30 h 31" name="T21"/>
                  <a:gd fmla="*/ 23 w 26" name="T22"/>
                  <a:gd fmla="*/ 24 h 31" name="T23"/>
                  <a:gd fmla="*/ 24 w 26" name="T24"/>
                  <a:gd fmla="*/ 10 h 31" name="T25"/>
                  <a:gd fmla="*/ 5 w 26" name="T26"/>
                  <a:gd fmla="*/ 4 h 31"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31" w="26">
                    <a:moveTo>
                      <a:pt x="5" y="4"/>
                    </a:moveTo>
                    <a:cubicBezTo>
                      <a:pt x="5" y="4"/>
                      <a:pt x="1" y="6"/>
                      <a:pt x="0" y="11"/>
                    </a:cubicBezTo>
                    <a:cubicBezTo>
                      <a:pt x="0" y="15"/>
                      <a:pt x="1" y="17"/>
                      <a:pt x="1" y="17"/>
                    </a:cubicBezTo>
                    <a:cubicBezTo>
                      <a:pt x="3" y="12"/>
                      <a:pt x="3" y="12"/>
                      <a:pt x="3" y="12"/>
                    </a:cubicBezTo>
                    <a:cubicBezTo>
                      <a:pt x="3" y="12"/>
                      <a:pt x="4" y="15"/>
                      <a:pt x="8" y="17"/>
                    </a:cubicBezTo>
                    <a:cubicBezTo>
                      <a:pt x="8" y="17"/>
                      <a:pt x="7" y="21"/>
                      <a:pt x="8" y="24"/>
                    </a:cubicBezTo>
                    <a:cubicBezTo>
                      <a:pt x="8" y="21"/>
                      <a:pt x="8" y="21"/>
                      <a:pt x="8" y="21"/>
                    </a:cubicBezTo>
                    <a:cubicBezTo>
                      <a:pt x="8" y="21"/>
                      <a:pt x="10" y="20"/>
                      <a:pt x="11" y="20"/>
                    </a:cubicBezTo>
                    <a:cubicBezTo>
                      <a:pt x="13" y="21"/>
                      <a:pt x="13" y="22"/>
                      <a:pt x="12" y="24"/>
                    </a:cubicBezTo>
                    <a:cubicBezTo>
                      <a:pt x="12" y="25"/>
                      <a:pt x="10" y="26"/>
                      <a:pt x="9" y="26"/>
                    </a:cubicBezTo>
                    <a:cubicBezTo>
                      <a:pt x="9" y="27"/>
                      <a:pt x="10" y="31"/>
                      <a:pt x="14" y="30"/>
                    </a:cubicBezTo>
                    <a:cubicBezTo>
                      <a:pt x="19" y="30"/>
                      <a:pt x="22" y="27"/>
                      <a:pt x="23" y="24"/>
                    </a:cubicBezTo>
                    <a:cubicBezTo>
                      <a:pt x="25" y="22"/>
                      <a:pt x="26" y="14"/>
                      <a:pt x="24" y="10"/>
                    </a:cubicBezTo>
                    <a:cubicBezTo>
                      <a:pt x="21" y="6"/>
                      <a:pt x="17" y="0"/>
                      <a:pt x="5" y="4"/>
                    </a:cubicBezTo>
                    <a:close/>
                  </a:path>
                </a:pathLst>
              </a:custGeom>
              <a:solidFill>
                <a:srgbClr val="4A4E56"/>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9" name="Freeform 1183">
                <a:extLst>
                  <a:ext uri="{FF2B5EF4-FFF2-40B4-BE49-F238E27FC236}">
                    <a16:creationId xmlns:a16="http://schemas.microsoft.com/office/drawing/2014/main" id="{4C488BC5-C1BE-4DFE-B6D2-E2682D921B2E}"/>
                  </a:ext>
                </a:extLst>
              </p:cNvPr>
              <p:cNvSpPr/>
              <p:nvPr/>
            </p:nvSpPr>
            <p:spPr bwMode="auto">
              <a:xfrm>
                <a:off x="3721" y="2723"/>
                <a:ext cx="79" cy="38"/>
              </a:xfrm>
              <a:custGeom>
                <a:gdLst>
                  <a:gd fmla="*/ 18 w 21" name="T0"/>
                  <a:gd fmla="*/ 1 h 10" name="T1"/>
                  <a:gd fmla="*/ 13 w 21" name="T2"/>
                  <a:gd fmla="*/ 2 h 10" name="T3"/>
                  <a:gd fmla="*/ 5 w 21" name="T4"/>
                  <a:gd fmla="*/ 4 h 10" name="T5"/>
                  <a:gd fmla="*/ 2 w 21" name="T6"/>
                  <a:gd fmla="*/ 6 h 10" name="T7"/>
                  <a:gd fmla="*/ 0 w 21" name="T8"/>
                  <a:gd fmla="*/ 8 h 10" name="T9"/>
                  <a:gd fmla="*/ 0 w 21" name="T10"/>
                  <a:gd fmla="*/ 8 h 10" name="T11"/>
                  <a:gd fmla="*/ 18 w 21" name="T12"/>
                  <a:gd fmla="*/ 4 h 10" name="T13"/>
                  <a:gd fmla="*/ 18 w 21" name="T14"/>
                  <a:gd fmla="*/ 1 h 1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0" w="21">
                    <a:moveTo>
                      <a:pt x="18" y="1"/>
                    </a:moveTo>
                    <a:cubicBezTo>
                      <a:pt x="17" y="0"/>
                      <a:pt x="16" y="0"/>
                      <a:pt x="13" y="2"/>
                    </a:cubicBezTo>
                    <a:cubicBezTo>
                      <a:pt x="10" y="4"/>
                      <a:pt x="7" y="4"/>
                      <a:pt x="5" y="4"/>
                    </a:cubicBezTo>
                    <a:cubicBezTo>
                      <a:pt x="3" y="4"/>
                      <a:pt x="2" y="6"/>
                      <a:pt x="2" y="6"/>
                    </a:cubicBezTo>
                    <a:cubicBezTo>
                      <a:pt x="0" y="8"/>
                      <a:pt x="0" y="8"/>
                      <a:pt x="0" y="8"/>
                    </a:cubicBezTo>
                    <a:cubicBezTo>
                      <a:pt x="0" y="8"/>
                      <a:pt x="0" y="8"/>
                      <a:pt x="0" y="8"/>
                    </a:cubicBezTo>
                    <a:cubicBezTo>
                      <a:pt x="12" y="10"/>
                      <a:pt x="16" y="6"/>
                      <a:pt x="18" y="4"/>
                    </a:cubicBezTo>
                    <a:cubicBezTo>
                      <a:pt x="21" y="2"/>
                      <a:pt x="20" y="3"/>
                      <a:pt x="18" y="1"/>
                    </a:cubicBezTo>
                    <a:close/>
                  </a:path>
                </a:pathLst>
              </a:custGeom>
              <a:solidFill>
                <a:srgbClr val="F9F7E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0" name="Freeform 1184">
                <a:extLst>
                  <a:ext uri="{FF2B5EF4-FFF2-40B4-BE49-F238E27FC236}">
                    <a16:creationId xmlns:a16="http://schemas.microsoft.com/office/drawing/2014/main" id="{B1BE6896-90DD-4346-AC73-E2753D3B62D2}"/>
                  </a:ext>
                </a:extLst>
              </p:cNvPr>
              <p:cNvSpPr/>
              <p:nvPr/>
            </p:nvSpPr>
            <p:spPr bwMode="auto">
              <a:xfrm>
                <a:off x="3585" y="2798"/>
                <a:ext cx="53" cy="42"/>
              </a:xfrm>
              <a:custGeom>
                <a:gdLst>
                  <a:gd fmla="*/ 14 w 14" name="T0"/>
                  <a:gd fmla="*/ 8 h 11" name="T1"/>
                  <a:gd fmla="*/ 12 w 14" name="T2"/>
                  <a:gd fmla="*/ 3 h 11" name="T3"/>
                  <a:gd fmla="*/ 9 w 14" name="T4"/>
                  <a:gd fmla="*/ 2 h 11" name="T5"/>
                  <a:gd fmla="*/ 10 w 14" name="T6"/>
                  <a:gd fmla="*/ 4 h 11" name="T7"/>
                  <a:gd fmla="*/ 7 w 14" name="T8"/>
                  <a:gd fmla="*/ 5 h 11" name="T9"/>
                  <a:gd fmla="*/ 2 w 14" name="T10"/>
                  <a:gd fmla="*/ 1 h 11" name="T11"/>
                  <a:gd fmla="*/ 3 w 14" name="T12"/>
                  <a:gd fmla="*/ 8 h 11" name="T13"/>
                  <a:gd fmla="*/ 11 w 14" name="T14"/>
                  <a:gd fmla="*/ 11 h 11" name="T15"/>
                  <a:gd fmla="*/ 14 w 14" name="T16"/>
                  <a:gd fmla="*/ 8 h 1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1" w="14">
                    <a:moveTo>
                      <a:pt x="14" y="8"/>
                    </a:moveTo>
                    <a:cubicBezTo>
                      <a:pt x="12" y="3"/>
                      <a:pt x="12" y="3"/>
                      <a:pt x="12" y="3"/>
                    </a:cubicBezTo>
                    <a:cubicBezTo>
                      <a:pt x="12" y="3"/>
                      <a:pt x="10" y="1"/>
                      <a:pt x="9" y="2"/>
                    </a:cubicBezTo>
                    <a:cubicBezTo>
                      <a:pt x="8" y="2"/>
                      <a:pt x="10" y="3"/>
                      <a:pt x="10" y="4"/>
                    </a:cubicBezTo>
                    <a:cubicBezTo>
                      <a:pt x="10" y="5"/>
                      <a:pt x="8" y="5"/>
                      <a:pt x="7" y="5"/>
                    </a:cubicBezTo>
                    <a:cubicBezTo>
                      <a:pt x="7" y="4"/>
                      <a:pt x="4" y="0"/>
                      <a:pt x="2" y="1"/>
                    </a:cubicBezTo>
                    <a:cubicBezTo>
                      <a:pt x="0" y="1"/>
                      <a:pt x="1" y="6"/>
                      <a:pt x="3" y="8"/>
                    </a:cubicBezTo>
                    <a:cubicBezTo>
                      <a:pt x="5" y="10"/>
                      <a:pt x="9" y="11"/>
                      <a:pt x="11" y="11"/>
                    </a:cubicBezTo>
                    <a:cubicBezTo>
                      <a:pt x="13" y="11"/>
                      <a:pt x="14" y="8"/>
                      <a:pt x="14" y="8"/>
                    </a:cubicBezTo>
                    <a:close/>
                  </a:path>
                </a:pathLst>
              </a:custGeom>
              <a:solidFill>
                <a:srgbClr val="FCD2C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1" name="Freeform 1185">
                <a:extLst>
                  <a:ext uri="{FF2B5EF4-FFF2-40B4-BE49-F238E27FC236}">
                    <a16:creationId xmlns:a16="http://schemas.microsoft.com/office/drawing/2014/main" id="{8087DC5F-6F61-4E06-8B01-BF98B7A0CA99}"/>
                  </a:ext>
                </a:extLst>
              </p:cNvPr>
              <p:cNvSpPr/>
              <p:nvPr/>
            </p:nvSpPr>
            <p:spPr bwMode="auto">
              <a:xfrm>
                <a:off x="3616" y="2765"/>
                <a:ext cx="127" cy="113"/>
              </a:xfrm>
              <a:custGeom>
                <a:gdLst>
                  <a:gd fmla="*/ 31 w 34" name="T0"/>
                  <a:gd fmla="*/ 5 h 30" name="T1"/>
                  <a:gd fmla="*/ 22 w 34" name="T2"/>
                  <a:gd fmla="*/ 5 h 30" name="T3"/>
                  <a:gd fmla="*/ 14 w 34" name="T4"/>
                  <a:gd fmla="*/ 19 h 30" name="T5"/>
                  <a:gd fmla="*/ 7 w 34" name="T6"/>
                  <a:gd fmla="*/ 17 h 30" name="T7"/>
                  <a:gd fmla="*/ 2 w 34" name="T8"/>
                  <a:gd fmla="*/ 19 h 30" name="T9"/>
                  <a:gd fmla="*/ 1 w 34" name="T10"/>
                  <a:gd fmla="*/ 22 h 30" name="T11"/>
                  <a:gd fmla="*/ 11 w 34" name="T12"/>
                  <a:gd fmla="*/ 29 h 30" name="T13"/>
                  <a:gd fmla="*/ 19 w 34" name="T14"/>
                  <a:gd fmla="*/ 28 h 30" name="T15"/>
                  <a:gd fmla="*/ 26 w 34" name="T16"/>
                  <a:gd fmla="*/ 19 h 30" name="T17"/>
                  <a:gd fmla="*/ 31 w 34" name="T18"/>
                  <a:gd fmla="*/ 5 h 3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0" w="34">
                    <a:moveTo>
                      <a:pt x="31" y="5"/>
                    </a:moveTo>
                    <a:cubicBezTo>
                      <a:pt x="28" y="0"/>
                      <a:pt x="22" y="5"/>
                      <a:pt x="22" y="5"/>
                    </a:cubicBezTo>
                    <a:cubicBezTo>
                      <a:pt x="14" y="19"/>
                      <a:pt x="14" y="19"/>
                      <a:pt x="14" y="19"/>
                    </a:cubicBezTo>
                    <a:cubicBezTo>
                      <a:pt x="7" y="17"/>
                      <a:pt x="7" y="17"/>
                      <a:pt x="7" y="17"/>
                    </a:cubicBezTo>
                    <a:cubicBezTo>
                      <a:pt x="5" y="16"/>
                      <a:pt x="3" y="17"/>
                      <a:pt x="2" y="19"/>
                    </a:cubicBezTo>
                    <a:cubicBezTo>
                      <a:pt x="0" y="20"/>
                      <a:pt x="1" y="22"/>
                      <a:pt x="1" y="22"/>
                    </a:cubicBezTo>
                    <a:cubicBezTo>
                      <a:pt x="1" y="22"/>
                      <a:pt x="8" y="27"/>
                      <a:pt x="11" y="29"/>
                    </a:cubicBezTo>
                    <a:cubicBezTo>
                      <a:pt x="13" y="30"/>
                      <a:pt x="17" y="30"/>
                      <a:pt x="19" y="28"/>
                    </a:cubicBezTo>
                    <a:cubicBezTo>
                      <a:pt x="20" y="27"/>
                      <a:pt x="24" y="22"/>
                      <a:pt x="26" y="19"/>
                    </a:cubicBezTo>
                    <a:cubicBezTo>
                      <a:pt x="30" y="12"/>
                      <a:pt x="34" y="9"/>
                      <a:pt x="31" y="5"/>
                    </a:cubicBezTo>
                    <a:close/>
                  </a:path>
                </a:pathLst>
              </a:custGeom>
              <a:solidFill>
                <a:srgbClr val="AA64A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2" name="Freeform 1186">
                <a:extLst>
                  <a:ext uri="{FF2B5EF4-FFF2-40B4-BE49-F238E27FC236}">
                    <a16:creationId xmlns:a16="http://schemas.microsoft.com/office/drawing/2014/main" id="{DDF5A425-3885-4462-91A6-2CCA59B59682}"/>
                  </a:ext>
                </a:extLst>
              </p:cNvPr>
              <p:cNvSpPr/>
              <p:nvPr/>
            </p:nvSpPr>
            <p:spPr bwMode="auto">
              <a:xfrm>
                <a:off x="3710" y="2659"/>
                <a:ext cx="37" cy="64"/>
              </a:xfrm>
              <a:custGeom>
                <a:gdLst>
                  <a:gd fmla="*/ 0 w 10" name="T0"/>
                  <a:gd fmla="*/ 1 h 17" name="T1"/>
                  <a:gd fmla="*/ 1 w 10" name="T2"/>
                  <a:gd fmla="*/ 10 h 17" name="T3"/>
                  <a:gd fmla="*/ 5 w 10" name="T4"/>
                  <a:gd fmla="*/ 16 h 17" name="T5"/>
                  <a:gd fmla="*/ 8 w 10" name="T6"/>
                  <a:gd fmla="*/ 16 h 17" name="T7"/>
                  <a:gd fmla="*/ 9 w 10" name="T8"/>
                  <a:gd fmla="*/ 5 h 17" name="T9"/>
                  <a:gd fmla="*/ 5 w 10" name="T10"/>
                  <a:gd fmla="*/ 2 h 17" name="T11"/>
                  <a:gd fmla="*/ 0 w 10" name="T12"/>
                  <a:gd fmla="*/ 1 h 17" name="T13"/>
                </a:gdLst>
                <a:cxnLst>
                  <a:cxn ang="0">
                    <a:pos x="T0" y="T1"/>
                  </a:cxn>
                  <a:cxn ang="0">
                    <a:pos x="T2" y="T3"/>
                  </a:cxn>
                  <a:cxn ang="0">
                    <a:pos x="T4" y="T5"/>
                  </a:cxn>
                  <a:cxn ang="0">
                    <a:pos x="T6" y="T7"/>
                  </a:cxn>
                  <a:cxn ang="0">
                    <a:pos x="T8" y="T9"/>
                  </a:cxn>
                  <a:cxn ang="0">
                    <a:pos x="T10" y="T11"/>
                  </a:cxn>
                  <a:cxn ang="0">
                    <a:pos x="T12" y="T13"/>
                  </a:cxn>
                </a:cxnLst>
                <a:rect b="b" l="0" r="r" t="0"/>
                <a:pathLst>
                  <a:path h="17" w="10">
                    <a:moveTo>
                      <a:pt x="0" y="1"/>
                    </a:moveTo>
                    <a:cubicBezTo>
                      <a:pt x="0" y="1"/>
                      <a:pt x="0" y="7"/>
                      <a:pt x="1" y="10"/>
                    </a:cubicBezTo>
                    <a:cubicBezTo>
                      <a:pt x="1" y="12"/>
                      <a:pt x="2" y="14"/>
                      <a:pt x="5" y="16"/>
                    </a:cubicBezTo>
                    <a:cubicBezTo>
                      <a:pt x="7" y="17"/>
                      <a:pt x="8" y="16"/>
                      <a:pt x="8" y="16"/>
                    </a:cubicBezTo>
                    <a:cubicBezTo>
                      <a:pt x="8" y="16"/>
                      <a:pt x="10" y="10"/>
                      <a:pt x="9" y="5"/>
                    </a:cubicBezTo>
                    <a:cubicBezTo>
                      <a:pt x="8" y="4"/>
                      <a:pt x="5" y="2"/>
                      <a:pt x="5" y="2"/>
                    </a:cubicBezTo>
                    <a:cubicBezTo>
                      <a:pt x="3" y="0"/>
                      <a:pt x="0" y="1"/>
                      <a:pt x="0" y="1"/>
                    </a:cubicBezTo>
                    <a:close/>
                  </a:path>
                </a:pathLst>
              </a:custGeom>
              <a:solidFill>
                <a:srgbClr val="FCD2C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3" name="Freeform 1187">
                <a:extLst>
                  <a:ext uri="{FF2B5EF4-FFF2-40B4-BE49-F238E27FC236}">
                    <a16:creationId xmlns:a16="http://schemas.microsoft.com/office/drawing/2014/main" id="{4A21E049-DED8-45E6-991C-938EFB247F8B}"/>
                  </a:ext>
                </a:extLst>
              </p:cNvPr>
              <p:cNvSpPr/>
              <p:nvPr/>
            </p:nvSpPr>
            <p:spPr bwMode="auto">
              <a:xfrm>
                <a:off x="3698" y="2622"/>
                <a:ext cx="102" cy="124"/>
              </a:xfrm>
              <a:custGeom>
                <a:gdLst>
                  <a:gd fmla="*/ 8 w 27" name="T0"/>
                  <a:gd fmla="*/ 17 h 33" name="T1"/>
                  <a:gd fmla="*/ 4 w 27" name="T2"/>
                  <a:gd fmla="*/ 11 h 33" name="T3"/>
                  <a:gd fmla="*/ 3 w 27" name="T4"/>
                  <a:gd fmla="*/ 12 h 33" name="T5"/>
                  <a:gd fmla="*/ 8 w 27" name="T6"/>
                  <a:gd fmla="*/ 2 h 33" name="T7"/>
                  <a:gd fmla="*/ 22 w 27" name="T8"/>
                  <a:gd fmla="*/ 5 h 33" name="T9"/>
                  <a:gd fmla="*/ 26 w 27" name="T10"/>
                  <a:gd fmla="*/ 19 h 33" name="T11"/>
                  <a:gd fmla="*/ 15 w 27" name="T12"/>
                  <a:gd fmla="*/ 31 h 33" name="T13"/>
                  <a:gd fmla="*/ 4 w 27" name="T14"/>
                  <a:gd fmla="*/ 27 h 33" name="T15"/>
                  <a:gd fmla="*/ 8 w 27" name="T16"/>
                  <a:gd fmla="*/ 23 h 33" name="T17"/>
                  <a:gd fmla="*/ 8 w 27" name="T18"/>
                  <a:gd fmla="*/ 23 h 33" name="T19"/>
                  <a:gd fmla="*/ 8 w 27" name="T20"/>
                  <a:gd fmla="*/ 23 h 33" name="T21"/>
                  <a:gd fmla="*/ 8 w 27" name="T22"/>
                  <a:gd fmla="*/ 23 h 33" name="T23"/>
                  <a:gd fmla="*/ 8 w 27" name="T24"/>
                  <a:gd fmla="*/ 21 h 33" name="T25"/>
                  <a:gd fmla="*/ 11 w 27" name="T26"/>
                  <a:gd fmla="*/ 20 h 33" name="T27"/>
                  <a:gd fmla="*/ 8 w 27" name="T28"/>
                  <a:gd fmla="*/ 17 h 33"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33" w="27">
                    <a:moveTo>
                      <a:pt x="8" y="17"/>
                    </a:moveTo>
                    <a:cubicBezTo>
                      <a:pt x="5" y="13"/>
                      <a:pt x="6" y="13"/>
                      <a:pt x="4" y="11"/>
                    </a:cubicBezTo>
                    <a:cubicBezTo>
                      <a:pt x="3" y="12"/>
                      <a:pt x="3" y="12"/>
                      <a:pt x="3" y="12"/>
                    </a:cubicBezTo>
                    <a:cubicBezTo>
                      <a:pt x="3" y="12"/>
                      <a:pt x="0" y="7"/>
                      <a:pt x="8" y="2"/>
                    </a:cubicBezTo>
                    <a:cubicBezTo>
                      <a:pt x="14" y="0"/>
                      <a:pt x="20" y="2"/>
                      <a:pt x="22" y="5"/>
                    </a:cubicBezTo>
                    <a:cubicBezTo>
                      <a:pt x="25" y="7"/>
                      <a:pt x="27" y="11"/>
                      <a:pt x="26" y="19"/>
                    </a:cubicBezTo>
                    <a:cubicBezTo>
                      <a:pt x="26" y="27"/>
                      <a:pt x="23" y="29"/>
                      <a:pt x="15" y="31"/>
                    </a:cubicBezTo>
                    <a:cubicBezTo>
                      <a:pt x="7" y="33"/>
                      <a:pt x="4" y="27"/>
                      <a:pt x="4" y="27"/>
                    </a:cubicBezTo>
                    <a:cubicBezTo>
                      <a:pt x="8" y="27"/>
                      <a:pt x="8" y="24"/>
                      <a:pt x="8" y="23"/>
                    </a:cubicBezTo>
                    <a:cubicBezTo>
                      <a:pt x="8" y="23"/>
                      <a:pt x="8" y="23"/>
                      <a:pt x="8" y="23"/>
                    </a:cubicBezTo>
                    <a:cubicBezTo>
                      <a:pt x="8" y="23"/>
                      <a:pt x="8" y="23"/>
                      <a:pt x="8" y="23"/>
                    </a:cubicBezTo>
                    <a:cubicBezTo>
                      <a:pt x="8" y="23"/>
                      <a:pt x="8" y="23"/>
                      <a:pt x="8" y="23"/>
                    </a:cubicBezTo>
                    <a:cubicBezTo>
                      <a:pt x="8" y="22"/>
                      <a:pt x="8" y="21"/>
                      <a:pt x="8" y="21"/>
                    </a:cubicBezTo>
                    <a:cubicBezTo>
                      <a:pt x="8" y="21"/>
                      <a:pt x="10" y="22"/>
                      <a:pt x="11" y="20"/>
                    </a:cubicBezTo>
                    <a:cubicBezTo>
                      <a:pt x="11" y="19"/>
                      <a:pt x="11" y="15"/>
                      <a:pt x="8" y="17"/>
                    </a:cubicBezTo>
                    <a:close/>
                  </a:path>
                </a:pathLst>
              </a:custGeom>
              <a:solidFill>
                <a:srgbClr val="4A4E56"/>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4" name="Freeform 1188">
                <a:extLst>
                  <a:ext uri="{FF2B5EF4-FFF2-40B4-BE49-F238E27FC236}">
                    <a16:creationId xmlns:a16="http://schemas.microsoft.com/office/drawing/2014/main" id="{5EE06C45-7248-4D28-B514-74C7ED5261C6}"/>
                  </a:ext>
                </a:extLst>
              </p:cNvPr>
              <p:cNvSpPr/>
              <p:nvPr/>
            </p:nvSpPr>
            <p:spPr bwMode="auto">
              <a:xfrm>
                <a:off x="2705" y="2870"/>
                <a:ext cx="82" cy="60"/>
              </a:xfrm>
              <a:custGeom>
                <a:gdLst>
                  <a:gd fmla="*/ 8 w 22" name="T0"/>
                  <a:gd fmla="*/ 0 h 16" name="T1"/>
                  <a:gd fmla="*/ 17 w 22" name="T2"/>
                  <a:gd fmla="*/ 7 h 16" name="T3"/>
                  <a:gd fmla="*/ 19 w 22" name="T4"/>
                  <a:gd fmla="*/ 14 h 16" name="T5"/>
                  <a:gd fmla="*/ 8 w 22" name="T6"/>
                  <a:gd fmla="*/ 14 h 16" name="T7"/>
                  <a:gd fmla="*/ 1 w 22" name="T8"/>
                  <a:gd fmla="*/ 5 h 16" name="T9"/>
                  <a:gd fmla="*/ 8 w 22" name="T10"/>
                  <a:gd fmla="*/ 0 h 16" name="T11"/>
                </a:gdLst>
                <a:cxnLst>
                  <a:cxn ang="0">
                    <a:pos x="T0" y="T1"/>
                  </a:cxn>
                  <a:cxn ang="0">
                    <a:pos x="T2" y="T3"/>
                  </a:cxn>
                  <a:cxn ang="0">
                    <a:pos x="T4" y="T5"/>
                  </a:cxn>
                  <a:cxn ang="0">
                    <a:pos x="T6" y="T7"/>
                  </a:cxn>
                  <a:cxn ang="0">
                    <a:pos x="T8" y="T9"/>
                  </a:cxn>
                  <a:cxn ang="0">
                    <a:pos x="T10" y="T11"/>
                  </a:cxn>
                </a:cxnLst>
                <a:rect b="b" l="0" r="r" t="0"/>
                <a:pathLst>
                  <a:path h="16" w="22">
                    <a:moveTo>
                      <a:pt x="8" y="0"/>
                    </a:moveTo>
                    <a:cubicBezTo>
                      <a:pt x="8" y="0"/>
                      <a:pt x="15" y="5"/>
                      <a:pt x="17" y="7"/>
                    </a:cubicBezTo>
                    <a:cubicBezTo>
                      <a:pt x="19" y="9"/>
                      <a:pt x="22" y="12"/>
                      <a:pt x="19" y="14"/>
                    </a:cubicBezTo>
                    <a:cubicBezTo>
                      <a:pt x="17" y="16"/>
                      <a:pt x="15" y="16"/>
                      <a:pt x="8" y="14"/>
                    </a:cubicBezTo>
                    <a:cubicBezTo>
                      <a:pt x="0" y="11"/>
                      <a:pt x="1" y="9"/>
                      <a:pt x="1" y="5"/>
                    </a:cubicBezTo>
                    <a:cubicBezTo>
                      <a:pt x="1" y="2"/>
                      <a:pt x="8" y="0"/>
                      <a:pt x="8" y="0"/>
                    </a:cubicBezTo>
                    <a:close/>
                  </a:path>
                </a:pathLst>
              </a:custGeom>
              <a:solidFill>
                <a:srgbClr val="442D2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5" name="Freeform 1189">
                <a:extLst>
                  <a:ext uri="{FF2B5EF4-FFF2-40B4-BE49-F238E27FC236}">
                    <a16:creationId xmlns:a16="http://schemas.microsoft.com/office/drawing/2014/main" id="{C5A6F0C9-6C69-458A-8AE6-3892E98CB2C8}"/>
                  </a:ext>
                </a:extLst>
              </p:cNvPr>
              <p:cNvSpPr/>
              <p:nvPr/>
            </p:nvSpPr>
            <p:spPr bwMode="auto">
              <a:xfrm>
                <a:off x="2697" y="2663"/>
                <a:ext cx="64" cy="237"/>
              </a:xfrm>
              <a:custGeom>
                <a:gdLst>
                  <a:gd fmla="*/ 0 w 17" name="T0"/>
                  <a:gd fmla="*/ 0 h 63" name="T1"/>
                  <a:gd fmla="*/ 1 w 17" name="T2"/>
                  <a:gd fmla="*/ 15 h 63" name="T3"/>
                  <a:gd fmla="*/ 2 w 17" name="T4"/>
                  <a:gd fmla="*/ 27 h 63" name="T5"/>
                  <a:gd fmla="*/ 2 w 17" name="T6"/>
                  <a:gd fmla="*/ 41 h 63" name="T7"/>
                  <a:gd fmla="*/ 3 w 17" name="T8"/>
                  <a:gd fmla="*/ 60 h 63" name="T9"/>
                  <a:gd fmla="*/ 13 w 17" name="T10"/>
                  <a:gd fmla="*/ 57 h 63" name="T11"/>
                  <a:gd fmla="*/ 15 w 17" name="T12"/>
                  <a:gd fmla="*/ 35 h 63" name="T13"/>
                  <a:gd fmla="*/ 16 w 17" name="T14"/>
                  <a:gd fmla="*/ 17 h 63" name="T15"/>
                  <a:gd fmla="*/ 16 w 17" name="T16"/>
                  <a:gd fmla="*/ 1 h 63" name="T17"/>
                  <a:gd fmla="*/ 0 w 17" name="T18"/>
                  <a:gd fmla="*/ 0 h 6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62" w="17">
                    <a:moveTo>
                      <a:pt x="0" y="0"/>
                    </a:moveTo>
                    <a:cubicBezTo>
                      <a:pt x="0" y="0"/>
                      <a:pt x="0" y="12"/>
                      <a:pt x="1" y="15"/>
                    </a:cubicBezTo>
                    <a:cubicBezTo>
                      <a:pt x="2" y="22"/>
                      <a:pt x="2" y="25"/>
                      <a:pt x="2" y="27"/>
                    </a:cubicBezTo>
                    <a:cubicBezTo>
                      <a:pt x="3" y="33"/>
                      <a:pt x="2" y="35"/>
                      <a:pt x="2" y="41"/>
                    </a:cubicBezTo>
                    <a:cubicBezTo>
                      <a:pt x="3" y="47"/>
                      <a:pt x="3" y="60"/>
                      <a:pt x="3" y="60"/>
                    </a:cubicBezTo>
                    <a:cubicBezTo>
                      <a:pt x="3" y="60"/>
                      <a:pt x="13" y="63"/>
                      <a:pt x="13" y="57"/>
                    </a:cubicBezTo>
                    <a:cubicBezTo>
                      <a:pt x="13" y="53"/>
                      <a:pt x="15" y="43"/>
                      <a:pt x="15" y="35"/>
                    </a:cubicBezTo>
                    <a:cubicBezTo>
                      <a:pt x="15" y="30"/>
                      <a:pt x="16" y="25"/>
                      <a:pt x="16" y="17"/>
                    </a:cubicBezTo>
                    <a:cubicBezTo>
                      <a:pt x="17" y="8"/>
                      <a:pt x="16" y="1"/>
                      <a:pt x="16" y="1"/>
                    </a:cubicBezTo>
                    <a:lnTo>
                      <a:pt x="0" y="0"/>
                    </a:lnTo>
                    <a:close/>
                  </a:path>
                </a:pathLst>
              </a:custGeom>
              <a:solidFill>
                <a:srgbClr val="59585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6" name="Freeform 1190">
                <a:extLst>
                  <a:ext uri="{FF2B5EF4-FFF2-40B4-BE49-F238E27FC236}">
                    <a16:creationId xmlns:a16="http://schemas.microsoft.com/office/drawing/2014/main" id="{32A2F988-FBC3-496D-8350-E7411F8F674B}"/>
                  </a:ext>
                </a:extLst>
              </p:cNvPr>
              <p:cNvSpPr/>
              <p:nvPr/>
            </p:nvSpPr>
            <p:spPr bwMode="auto">
              <a:xfrm>
                <a:off x="2652" y="2896"/>
                <a:ext cx="75" cy="68"/>
              </a:xfrm>
              <a:custGeom>
                <a:gdLst>
                  <a:gd fmla="*/ 9 w 20" name="T0"/>
                  <a:gd fmla="*/ 0 h 18" name="T1"/>
                  <a:gd fmla="*/ 17 w 20" name="T2"/>
                  <a:gd fmla="*/ 9 h 18" name="T3"/>
                  <a:gd fmla="*/ 17 w 20" name="T4"/>
                  <a:gd fmla="*/ 16 h 18" name="T5"/>
                  <a:gd fmla="*/ 6 w 20" name="T6"/>
                  <a:gd fmla="*/ 14 h 18" name="T7"/>
                  <a:gd fmla="*/ 1 w 20" name="T8"/>
                  <a:gd fmla="*/ 3 h 18" name="T9"/>
                  <a:gd fmla="*/ 9 w 20" name="T10"/>
                  <a:gd fmla="*/ 0 h 18" name="T11"/>
                </a:gdLst>
                <a:cxnLst>
                  <a:cxn ang="0">
                    <a:pos x="T0" y="T1"/>
                  </a:cxn>
                  <a:cxn ang="0">
                    <a:pos x="T2" y="T3"/>
                  </a:cxn>
                  <a:cxn ang="0">
                    <a:pos x="T4" y="T5"/>
                  </a:cxn>
                  <a:cxn ang="0">
                    <a:pos x="T6" y="T7"/>
                  </a:cxn>
                  <a:cxn ang="0">
                    <a:pos x="T8" y="T9"/>
                  </a:cxn>
                  <a:cxn ang="0">
                    <a:pos x="T10" y="T11"/>
                  </a:cxn>
                </a:cxnLst>
                <a:rect b="b" l="0" r="r" t="0"/>
                <a:pathLst>
                  <a:path h="18" w="20">
                    <a:moveTo>
                      <a:pt x="9" y="0"/>
                    </a:moveTo>
                    <a:cubicBezTo>
                      <a:pt x="9" y="0"/>
                      <a:pt x="15" y="7"/>
                      <a:pt x="17" y="9"/>
                    </a:cubicBezTo>
                    <a:cubicBezTo>
                      <a:pt x="18" y="11"/>
                      <a:pt x="20" y="15"/>
                      <a:pt x="17" y="16"/>
                    </a:cubicBezTo>
                    <a:cubicBezTo>
                      <a:pt x="13" y="18"/>
                      <a:pt x="12" y="17"/>
                      <a:pt x="6" y="14"/>
                    </a:cubicBezTo>
                    <a:cubicBezTo>
                      <a:pt x="0" y="10"/>
                      <a:pt x="0" y="6"/>
                      <a:pt x="1" y="3"/>
                    </a:cubicBezTo>
                    <a:cubicBezTo>
                      <a:pt x="2" y="0"/>
                      <a:pt x="9" y="0"/>
                      <a:pt x="9" y="0"/>
                    </a:cubicBezTo>
                    <a:close/>
                  </a:path>
                </a:pathLst>
              </a:custGeom>
              <a:solidFill>
                <a:srgbClr val="54393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7" name="Freeform 1191">
                <a:extLst>
                  <a:ext uri="{FF2B5EF4-FFF2-40B4-BE49-F238E27FC236}">
                    <a16:creationId xmlns:a16="http://schemas.microsoft.com/office/drawing/2014/main" id="{92689856-5701-401E-B7D1-200C12B57415}"/>
                  </a:ext>
                </a:extLst>
              </p:cNvPr>
              <p:cNvSpPr/>
              <p:nvPr/>
            </p:nvSpPr>
            <p:spPr bwMode="auto">
              <a:xfrm>
                <a:off x="2644" y="2678"/>
                <a:ext cx="68" cy="245"/>
              </a:xfrm>
              <a:custGeom>
                <a:gdLst>
                  <a:gd fmla="*/ 0 w 18" name="T0"/>
                  <a:gd fmla="*/ 0 h 65" name="T1"/>
                  <a:gd fmla="*/ 1 w 18" name="T2"/>
                  <a:gd fmla="*/ 19 h 65" name="T3"/>
                  <a:gd fmla="*/ 2 w 18" name="T4"/>
                  <a:gd fmla="*/ 32 h 65" name="T5"/>
                  <a:gd fmla="*/ 3 w 18" name="T6"/>
                  <a:gd fmla="*/ 42 h 65" name="T7"/>
                  <a:gd fmla="*/ 3 w 18" name="T8"/>
                  <a:gd fmla="*/ 61 h 65" name="T9"/>
                  <a:gd fmla="*/ 15 w 18" name="T10"/>
                  <a:gd fmla="*/ 59 h 65" name="T11"/>
                  <a:gd fmla="*/ 16 w 18" name="T12"/>
                  <a:gd fmla="*/ 37 h 65" name="T13"/>
                  <a:gd fmla="*/ 18 w 18" name="T14"/>
                  <a:gd fmla="*/ 19 h 65" name="T15"/>
                  <a:gd fmla="*/ 18 w 18" name="T16"/>
                  <a:gd fmla="*/ 2 h 65" name="T17"/>
                  <a:gd fmla="*/ 0 w 18" name="T18"/>
                  <a:gd fmla="*/ 0 h 65"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65" w="18">
                    <a:moveTo>
                      <a:pt x="0" y="0"/>
                    </a:moveTo>
                    <a:cubicBezTo>
                      <a:pt x="0" y="0"/>
                      <a:pt x="0" y="15"/>
                      <a:pt x="1" y="19"/>
                    </a:cubicBezTo>
                    <a:cubicBezTo>
                      <a:pt x="2" y="28"/>
                      <a:pt x="2" y="29"/>
                      <a:pt x="2" y="32"/>
                    </a:cubicBezTo>
                    <a:cubicBezTo>
                      <a:pt x="3" y="37"/>
                      <a:pt x="2" y="36"/>
                      <a:pt x="3" y="42"/>
                    </a:cubicBezTo>
                    <a:cubicBezTo>
                      <a:pt x="3" y="49"/>
                      <a:pt x="3" y="61"/>
                      <a:pt x="3" y="61"/>
                    </a:cubicBezTo>
                    <a:cubicBezTo>
                      <a:pt x="3" y="61"/>
                      <a:pt x="15" y="65"/>
                      <a:pt x="15" y="59"/>
                    </a:cubicBezTo>
                    <a:cubicBezTo>
                      <a:pt x="15" y="54"/>
                      <a:pt x="16" y="43"/>
                      <a:pt x="16" y="37"/>
                    </a:cubicBezTo>
                    <a:cubicBezTo>
                      <a:pt x="16" y="31"/>
                      <a:pt x="17" y="27"/>
                      <a:pt x="18" y="19"/>
                    </a:cubicBezTo>
                    <a:cubicBezTo>
                      <a:pt x="18" y="10"/>
                      <a:pt x="18" y="2"/>
                      <a:pt x="18" y="2"/>
                    </a:cubicBezTo>
                    <a:lnTo>
                      <a:pt x="0" y="0"/>
                    </a:lnTo>
                    <a:close/>
                  </a:path>
                </a:pathLst>
              </a:custGeom>
              <a:solidFill>
                <a:srgbClr val="71717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8" name="Freeform 1192">
                <a:extLst>
                  <a:ext uri="{FF2B5EF4-FFF2-40B4-BE49-F238E27FC236}">
                    <a16:creationId xmlns:a16="http://schemas.microsoft.com/office/drawing/2014/main" id="{D47D265E-3EA9-4B76-A75C-09ED12F4EF46}"/>
                  </a:ext>
                </a:extLst>
              </p:cNvPr>
              <p:cNvSpPr/>
              <p:nvPr/>
            </p:nvSpPr>
            <p:spPr bwMode="auto">
              <a:xfrm>
                <a:off x="2821" y="2644"/>
                <a:ext cx="53" cy="45"/>
              </a:xfrm>
              <a:custGeom>
                <a:gdLst>
                  <a:gd fmla="*/ 4 w 14" name="T0"/>
                  <a:gd fmla="*/ 0 h 12" name="T1"/>
                  <a:gd fmla="*/ 10 w 14" name="T2"/>
                  <a:gd fmla="*/ 0 h 12" name="T3"/>
                  <a:gd fmla="*/ 13 w 14" name="T4"/>
                  <a:gd fmla="*/ 4 h 12" name="T5"/>
                  <a:gd fmla="*/ 11 w 14" name="T6"/>
                  <a:gd fmla="*/ 10 h 12" name="T7"/>
                  <a:gd fmla="*/ 7 w 14" name="T8"/>
                  <a:gd fmla="*/ 7 h 12" name="T9"/>
                  <a:gd fmla="*/ 1 w 14" name="T10"/>
                  <a:gd fmla="*/ 4 h 12" name="T11"/>
                  <a:gd fmla="*/ 4 w 14" name="T12"/>
                  <a:gd fmla="*/ 0 h 12" name="T13"/>
                </a:gdLst>
                <a:cxnLst>
                  <a:cxn ang="0">
                    <a:pos x="T0" y="T1"/>
                  </a:cxn>
                  <a:cxn ang="0">
                    <a:pos x="T2" y="T3"/>
                  </a:cxn>
                  <a:cxn ang="0">
                    <a:pos x="T4" y="T5"/>
                  </a:cxn>
                  <a:cxn ang="0">
                    <a:pos x="T6" y="T7"/>
                  </a:cxn>
                  <a:cxn ang="0">
                    <a:pos x="T8" y="T9"/>
                  </a:cxn>
                  <a:cxn ang="0">
                    <a:pos x="T10" y="T11"/>
                  </a:cxn>
                  <a:cxn ang="0">
                    <a:pos x="T12" y="T13"/>
                  </a:cxn>
                </a:cxnLst>
                <a:rect b="b" l="0" r="r" t="0"/>
                <a:pathLst>
                  <a:path h="12" w="14">
                    <a:moveTo>
                      <a:pt x="4" y="0"/>
                    </a:moveTo>
                    <a:cubicBezTo>
                      <a:pt x="10" y="0"/>
                      <a:pt x="10" y="0"/>
                      <a:pt x="10" y="0"/>
                    </a:cubicBezTo>
                    <a:cubicBezTo>
                      <a:pt x="10" y="0"/>
                      <a:pt x="12" y="1"/>
                      <a:pt x="13" y="4"/>
                    </a:cubicBezTo>
                    <a:cubicBezTo>
                      <a:pt x="14" y="6"/>
                      <a:pt x="13" y="12"/>
                      <a:pt x="11" y="10"/>
                    </a:cubicBezTo>
                    <a:cubicBezTo>
                      <a:pt x="8" y="8"/>
                      <a:pt x="9" y="6"/>
                      <a:pt x="7" y="7"/>
                    </a:cubicBezTo>
                    <a:cubicBezTo>
                      <a:pt x="6" y="7"/>
                      <a:pt x="2" y="7"/>
                      <a:pt x="1" y="4"/>
                    </a:cubicBezTo>
                    <a:cubicBezTo>
                      <a:pt x="0" y="1"/>
                      <a:pt x="4" y="0"/>
                      <a:pt x="4" y="0"/>
                    </a:cubicBezTo>
                    <a:close/>
                  </a:path>
                </a:pathLst>
              </a:custGeom>
              <a:solidFill>
                <a:srgbClr val="FCD2C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9" name="Freeform 1193">
                <a:extLst>
                  <a:ext uri="{FF2B5EF4-FFF2-40B4-BE49-F238E27FC236}">
                    <a16:creationId xmlns:a16="http://schemas.microsoft.com/office/drawing/2014/main" id="{8E8EFDB5-8EA0-4319-9D3F-05966779C1D6}"/>
                  </a:ext>
                </a:extLst>
              </p:cNvPr>
              <p:cNvSpPr/>
              <p:nvPr/>
            </p:nvSpPr>
            <p:spPr bwMode="auto">
              <a:xfrm>
                <a:off x="2738" y="2501"/>
                <a:ext cx="102" cy="173"/>
              </a:xfrm>
              <a:custGeom>
                <a:gdLst>
                  <a:gd fmla="*/ 6 w 27" name="T0"/>
                  <a:gd fmla="*/ 3 h 46" name="T1"/>
                  <a:gd fmla="*/ 10 w 27" name="T2"/>
                  <a:gd fmla="*/ 10 h 46" name="T3"/>
                  <a:gd fmla="*/ 15 w 27" name="T4"/>
                  <a:gd fmla="*/ 27 h 46" name="T5"/>
                  <a:gd fmla="*/ 27 w 27" name="T6"/>
                  <a:gd fmla="*/ 38 h 46" name="T7"/>
                  <a:gd fmla="*/ 24 w 27" name="T8"/>
                  <a:gd fmla="*/ 45 h 46" name="T9"/>
                  <a:gd fmla="*/ 8 w 27" name="T10"/>
                  <a:gd fmla="*/ 33 h 46" name="T11"/>
                  <a:gd fmla="*/ 5 w 27" name="T12"/>
                  <a:gd fmla="*/ 28 h 46" name="T13"/>
                  <a:gd fmla="*/ 0 w 27" name="T14"/>
                  <a:gd fmla="*/ 8 h 46" name="T15"/>
                  <a:gd fmla="*/ 6 w 27" name="T16"/>
                  <a:gd fmla="*/ 3 h 4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6" w="27">
                    <a:moveTo>
                      <a:pt x="6" y="3"/>
                    </a:moveTo>
                    <a:cubicBezTo>
                      <a:pt x="6" y="3"/>
                      <a:pt x="9" y="7"/>
                      <a:pt x="10" y="10"/>
                    </a:cubicBezTo>
                    <a:cubicBezTo>
                      <a:pt x="11" y="14"/>
                      <a:pt x="15" y="27"/>
                      <a:pt x="15" y="27"/>
                    </a:cubicBezTo>
                    <a:cubicBezTo>
                      <a:pt x="27" y="38"/>
                      <a:pt x="27" y="38"/>
                      <a:pt x="27" y="38"/>
                    </a:cubicBezTo>
                    <a:cubicBezTo>
                      <a:pt x="27" y="38"/>
                      <a:pt x="26" y="43"/>
                      <a:pt x="24" y="45"/>
                    </a:cubicBezTo>
                    <a:cubicBezTo>
                      <a:pt x="23" y="46"/>
                      <a:pt x="9" y="35"/>
                      <a:pt x="8" y="33"/>
                    </a:cubicBezTo>
                    <a:cubicBezTo>
                      <a:pt x="7" y="31"/>
                      <a:pt x="6" y="31"/>
                      <a:pt x="5" y="28"/>
                    </a:cubicBezTo>
                    <a:cubicBezTo>
                      <a:pt x="4" y="25"/>
                      <a:pt x="0" y="8"/>
                      <a:pt x="0" y="8"/>
                    </a:cubicBezTo>
                    <a:cubicBezTo>
                      <a:pt x="0" y="8"/>
                      <a:pt x="0" y="0"/>
                      <a:pt x="6" y="3"/>
                    </a:cubicBezTo>
                    <a:close/>
                  </a:path>
                </a:pathLst>
              </a:custGeom>
              <a:solidFill>
                <a:srgbClr val="634D9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0" name="Freeform 1194">
                <a:extLst>
                  <a:ext uri="{FF2B5EF4-FFF2-40B4-BE49-F238E27FC236}">
                    <a16:creationId xmlns:a16="http://schemas.microsoft.com/office/drawing/2014/main" id="{02F51757-6044-4073-ACBE-64C2D8B80859}"/>
                  </a:ext>
                </a:extLst>
              </p:cNvPr>
              <p:cNvSpPr/>
              <p:nvPr/>
            </p:nvSpPr>
            <p:spPr bwMode="auto">
              <a:xfrm>
                <a:off x="2629" y="2494"/>
                <a:ext cx="143" cy="207"/>
              </a:xfrm>
              <a:custGeom>
                <a:gdLst>
                  <a:gd fmla="*/ 29 w 38" name="T0"/>
                  <a:gd fmla="*/ 2 h 55" name="T1"/>
                  <a:gd fmla="*/ 37 w 38" name="T2"/>
                  <a:gd fmla="*/ 8 h 55" name="T3"/>
                  <a:gd fmla="*/ 37 w 38" name="T4"/>
                  <a:gd fmla="*/ 26 h 55" name="T5"/>
                  <a:gd fmla="*/ 35 w 38" name="T6"/>
                  <a:gd fmla="*/ 46 h 55" name="T7"/>
                  <a:gd fmla="*/ 14 w 38" name="T8"/>
                  <a:gd fmla="*/ 54 h 55" name="T9"/>
                  <a:gd fmla="*/ 4 w 38" name="T10"/>
                  <a:gd fmla="*/ 47 h 55" name="T11"/>
                  <a:gd fmla="*/ 4 w 38" name="T12"/>
                  <a:gd fmla="*/ 18 h 55" name="T13"/>
                  <a:gd fmla="*/ 2 w 38" name="T14"/>
                  <a:gd fmla="*/ 7 h 55" name="T15"/>
                  <a:gd fmla="*/ 14 w 38" name="T16"/>
                  <a:gd fmla="*/ 0 h 55" name="T17"/>
                  <a:gd fmla="*/ 29 w 38" name="T18"/>
                  <a:gd fmla="*/ 2 h 55"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55" w="38">
                    <a:moveTo>
                      <a:pt x="29" y="2"/>
                    </a:moveTo>
                    <a:cubicBezTo>
                      <a:pt x="29" y="2"/>
                      <a:pt x="36" y="3"/>
                      <a:pt x="37" y="8"/>
                    </a:cubicBezTo>
                    <a:cubicBezTo>
                      <a:pt x="38" y="12"/>
                      <a:pt x="38" y="20"/>
                      <a:pt x="37" y="26"/>
                    </a:cubicBezTo>
                    <a:cubicBezTo>
                      <a:pt x="36" y="31"/>
                      <a:pt x="35" y="41"/>
                      <a:pt x="35" y="46"/>
                    </a:cubicBezTo>
                    <a:cubicBezTo>
                      <a:pt x="34" y="52"/>
                      <a:pt x="23" y="55"/>
                      <a:pt x="14" y="54"/>
                    </a:cubicBezTo>
                    <a:cubicBezTo>
                      <a:pt x="6" y="53"/>
                      <a:pt x="4" y="48"/>
                      <a:pt x="4" y="47"/>
                    </a:cubicBezTo>
                    <a:cubicBezTo>
                      <a:pt x="4" y="46"/>
                      <a:pt x="4" y="18"/>
                      <a:pt x="4" y="18"/>
                    </a:cubicBezTo>
                    <a:cubicBezTo>
                      <a:pt x="4" y="18"/>
                      <a:pt x="0" y="10"/>
                      <a:pt x="2" y="7"/>
                    </a:cubicBezTo>
                    <a:cubicBezTo>
                      <a:pt x="5" y="4"/>
                      <a:pt x="14" y="0"/>
                      <a:pt x="14" y="0"/>
                    </a:cubicBezTo>
                    <a:lnTo>
                      <a:pt x="29" y="2"/>
                    </a:lnTo>
                    <a:close/>
                  </a:path>
                </a:pathLst>
              </a:custGeom>
              <a:solidFill>
                <a:srgbClr val="7C61A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1" name="Freeform 1195">
                <a:extLst>
                  <a:ext uri="{FF2B5EF4-FFF2-40B4-BE49-F238E27FC236}">
                    <a16:creationId xmlns:a16="http://schemas.microsoft.com/office/drawing/2014/main" id="{C796B9BF-BA7F-4892-B673-E651D8DB9F09}"/>
                  </a:ext>
                </a:extLst>
              </p:cNvPr>
              <p:cNvSpPr/>
              <p:nvPr/>
            </p:nvSpPr>
            <p:spPr bwMode="auto">
              <a:xfrm>
                <a:off x="2671" y="2471"/>
                <a:ext cx="75" cy="79"/>
              </a:xfrm>
              <a:custGeom>
                <a:gdLst>
                  <a:gd fmla="*/ 18 w 20" name="T0"/>
                  <a:gd fmla="*/ 7 h 21" name="T1"/>
                  <a:gd fmla="*/ 20 w 20" name="T2"/>
                  <a:gd fmla="*/ 17 h 21" name="T3"/>
                  <a:gd fmla="*/ 15 w 20" name="T4"/>
                  <a:gd fmla="*/ 14 h 21" name="T5"/>
                  <a:gd fmla="*/ 10 w 20" name="T6"/>
                  <a:gd fmla="*/ 21 h 21" name="T7"/>
                  <a:gd fmla="*/ 1 w 20" name="T8"/>
                  <a:gd fmla="*/ 9 h 21" name="T9"/>
                  <a:gd fmla="*/ 5 w 20" name="T10"/>
                  <a:gd fmla="*/ 4 h 21" name="T11"/>
                  <a:gd fmla="*/ 18 w 20" name="T12"/>
                  <a:gd fmla="*/ 7 h 21" name="T13"/>
                </a:gdLst>
                <a:cxnLst>
                  <a:cxn ang="0">
                    <a:pos x="T0" y="T1"/>
                  </a:cxn>
                  <a:cxn ang="0">
                    <a:pos x="T2" y="T3"/>
                  </a:cxn>
                  <a:cxn ang="0">
                    <a:pos x="T4" y="T5"/>
                  </a:cxn>
                  <a:cxn ang="0">
                    <a:pos x="T6" y="T7"/>
                  </a:cxn>
                  <a:cxn ang="0">
                    <a:pos x="T8" y="T9"/>
                  </a:cxn>
                  <a:cxn ang="0">
                    <a:pos x="T10" y="T11"/>
                  </a:cxn>
                  <a:cxn ang="0">
                    <a:pos x="T12" y="T13"/>
                  </a:cxn>
                </a:cxnLst>
                <a:rect b="b" l="0" r="r" t="0"/>
                <a:pathLst>
                  <a:path h="21" w="20">
                    <a:moveTo>
                      <a:pt x="18" y="7"/>
                    </a:moveTo>
                    <a:cubicBezTo>
                      <a:pt x="20" y="17"/>
                      <a:pt x="20" y="17"/>
                      <a:pt x="20" y="17"/>
                    </a:cubicBezTo>
                    <a:cubicBezTo>
                      <a:pt x="15" y="14"/>
                      <a:pt x="15" y="14"/>
                      <a:pt x="15" y="14"/>
                    </a:cubicBezTo>
                    <a:cubicBezTo>
                      <a:pt x="10" y="21"/>
                      <a:pt x="10" y="21"/>
                      <a:pt x="10" y="21"/>
                    </a:cubicBezTo>
                    <a:cubicBezTo>
                      <a:pt x="10" y="21"/>
                      <a:pt x="3" y="12"/>
                      <a:pt x="1" y="9"/>
                    </a:cubicBezTo>
                    <a:cubicBezTo>
                      <a:pt x="0" y="7"/>
                      <a:pt x="5" y="4"/>
                      <a:pt x="5" y="4"/>
                    </a:cubicBezTo>
                    <a:cubicBezTo>
                      <a:pt x="5" y="4"/>
                      <a:pt x="15" y="0"/>
                      <a:pt x="18" y="7"/>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2" name="Freeform 1196">
                <a:extLst>
                  <a:ext uri="{FF2B5EF4-FFF2-40B4-BE49-F238E27FC236}">
                    <a16:creationId xmlns:a16="http://schemas.microsoft.com/office/drawing/2014/main" id="{5C5AC2BA-AE79-4942-BE87-7EE563537B2E}"/>
                  </a:ext>
                </a:extLst>
              </p:cNvPr>
              <p:cNvSpPr/>
              <p:nvPr/>
            </p:nvSpPr>
            <p:spPr bwMode="auto">
              <a:xfrm>
                <a:off x="2674" y="2482"/>
                <a:ext cx="61" cy="42"/>
              </a:xfrm>
              <a:custGeom>
                <a:gdLst>
                  <a:gd fmla="*/ 16 w 16" name="T0"/>
                  <a:gd fmla="*/ 6 h 11" name="T1"/>
                  <a:gd fmla="*/ 13 w 16" name="T2"/>
                  <a:gd fmla="*/ 11 h 11" name="T3"/>
                  <a:gd fmla="*/ 3 w 16" name="T4"/>
                  <a:gd fmla="*/ 5 h 11" name="T5"/>
                  <a:gd fmla="*/ 6 w 16" name="T6"/>
                  <a:gd fmla="*/ 1 h 11" name="T7"/>
                  <a:gd fmla="*/ 16 w 16" name="T8"/>
                  <a:gd fmla="*/ 6 h 11" name="T9"/>
                </a:gdLst>
                <a:cxnLst>
                  <a:cxn ang="0">
                    <a:pos x="T0" y="T1"/>
                  </a:cxn>
                  <a:cxn ang="0">
                    <a:pos x="T2" y="T3"/>
                  </a:cxn>
                  <a:cxn ang="0">
                    <a:pos x="T4" y="T5"/>
                  </a:cxn>
                  <a:cxn ang="0">
                    <a:pos x="T6" y="T7"/>
                  </a:cxn>
                  <a:cxn ang="0">
                    <a:pos x="T8" y="T9"/>
                  </a:cxn>
                </a:cxnLst>
                <a:rect b="b" l="0" r="r" t="0"/>
                <a:pathLst>
                  <a:path h="11" w="16">
                    <a:moveTo>
                      <a:pt x="16" y="6"/>
                    </a:moveTo>
                    <a:cubicBezTo>
                      <a:pt x="16" y="6"/>
                      <a:pt x="16" y="10"/>
                      <a:pt x="13" y="11"/>
                    </a:cubicBezTo>
                    <a:cubicBezTo>
                      <a:pt x="11" y="11"/>
                      <a:pt x="6" y="9"/>
                      <a:pt x="3" y="5"/>
                    </a:cubicBezTo>
                    <a:cubicBezTo>
                      <a:pt x="0" y="1"/>
                      <a:pt x="6" y="1"/>
                      <a:pt x="6" y="1"/>
                    </a:cubicBezTo>
                    <a:cubicBezTo>
                      <a:pt x="6" y="1"/>
                      <a:pt x="14" y="0"/>
                      <a:pt x="16" y="6"/>
                    </a:cubicBezTo>
                    <a:close/>
                  </a:path>
                </a:pathLst>
              </a:custGeom>
              <a:solidFill>
                <a:srgbClr val="EDABA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3" name="Freeform 1197">
                <a:extLst>
                  <a:ext uri="{FF2B5EF4-FFF2-40B4-BE49-F238E27FC236}">
                    <a16:creationId xmlns:a16="http://schemas.microsoft.com/office/drawing/2014/main" id="{A59EC45D-733B-40A1-A78D-B54956166204}"/>
                  </a:ext>
                </a:extLst>
              </p:cNvPr>
              <p:cNvSpPr/>
              <p:nvPr/>
            </p:nvSpPr>
            <p:spPr bwMode="auto">
              <a:xfrm>
                <a:off x="2663" y="2399"/>
                <a:ext cx="94" cy="121"/>
              </a:xfrm>
              <a:custGeom>
                <a:gdLst>
                  <a:gd fmla="*/ 25 w 25" name="T0"/>
                  <a:gd fmla="*/ 8 h 32" name="T1"/>
                  <a:gd fmla="*/ 22 w 25" name="T2"/>
                  <a:gd fmla="*/ 24 h 32" name="T3"/>
                  <a:gd fmla="*/ 6 w 25" name="T4"/>
                  <a:gd fmla="*/ 25 h 32" name="T5"/>
                  <a:gd fmla="*/ 2 w 25" name="T6"/>
                  <a:gd fmla="*/ 14 h 32" name="T7"/>
                  <a:gd fmla="*/ 25 w 25" name="T8"/>
                  <a:gd fmla="*/ 8 h 32" name="T9"/>
                </a:gdLst>
                <a:cxnLst>
                  <a:cxn ang="0">
                    <a:pos x="T0" y="T1"/>
                  </a:cxn>
                  <a:cxn ang="0">
                    <a:pos x="T2" y="T3"/>
                  </a:cxn>
                  <a:cxn ang="0">
                    <a:pos x="T4" y="T5"/>
                  </a:cxn>
                  <a:cxn ang="0">
                    <a:pos x="T6" y="T7"/>
                  </a:cxn>
                  <a:cxn ang="0">
                    <a:pos x="T8" y="T9"/>
                  </a:cxn>
                </a:cxnLst>
                <a:rect b="b" l="0" r="r" t="0"/>
                <a:pathLst>
                  <a:path h="32" w="25">
                    <a:moveTo>
                      <a:pt x="25" y="8"/>
                    </a:moveTo>
                    <a:cubicBezTo>
                      <a:pt x="25" y="8"/>
                      <a:pt x="25" y="19"/>
                      <a:pt x="22" y="24"/>
                    </a:cubicBezTo>
                    <a:cubicBezTo>
                      <a:pt x="19" y="29"/>
                      <a:pt x="14" y="32"/>
                      <a:pt x="6" y="25"/>
                    </a:cubicBezTo>
                    <a:cubicBezTo>
                      <a:pt x="6" y="25"/>
                      <a:pt x="0" y="22"/>
                      <a:pt x="2" y="14"/>
                    </a:cubicBezTo>
                    <a:cubicBezTo>
                      <a:pt x="4" y="5"/>
                      <a:pt x="23" y="0"/>
                      <a:pt x="25" y="8"/>
                    </a:cubicBezTo>
                    <a:close/>
                  </a:path>
                </a:pathLst>
              </a:custGeom>
              <a:solidFill>
                <a:srgbClr val="FCD2C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4" name="Freeform 1198">
                <a:extLst>
                  <a:ext uri="{FF2B5EF4-FFF2-40B4-BE49-F238E27FC236}">
                    <a16:creationId xmlns:a16="http://schemas.microsoft.com/office/drawing/2014/main" id="{D92DBB26-A880-4C4A-9645-DD01259318BB}"/>
                  </a:ext>
                </a:extLst>
              </p:cNvPr>
              <p:cNvSpPr/>
              <p:nvPr/>
            </p:nvSpPr>
            <p:spPr bwMode="auto">
              <a:xfrm>
                <a:off x="2652" y="2392"/>
                <a:ext cx="109" cy="105"/>
              </a:xfrm>
              <a:custGeom>
                <a:gdLst>
                  <a:gd fmla="*/ 8 w 29" name="T0"/>
                  <a:gd fmla="*/ 24 h 28" name="T1"/>
                  <a:gd fmla="*/ 6 w 29" name="T2"/>
                  <a:gd fmla="*/ 20 h 28" name="T3"/>
                  <a:gd fmla="*/ 9 w 29" name="T4"/>
                  <a:gd fmla="*/ 20 h 28" name="T5"/>
                  <a:gd fmla="*/ 10 w 29" name="T6"/>
                  <a:gd fmla="*/ 15 h 28" name="T7"/>
                  <a:gd fmla="*/ 29 w 29" name="T8"/>
                  <a:gd fmla="*/ 12 h 28" name="T9"/>
                  <a:gd fmla="*/ 28 w 29" name="T10"/>
                  <a:gd fmla="*/ 6 h 28" name="T11"/>
                  <a:gd fmla="*/ 14 w 29" name="T12"/>
                  <a:gd fmla="*/ 0 h 28" name="T13"/>
                  <a:gd fmla="*/ 2 w 29" name="T14"/>
                  <a:gd fmla="*/ 11 h 28" name="T15"/>
                  <a:gd fmla="*/ 4 w 29" name="T16"/>
                  <a:gd fmla="*/ 25 h 28" name="T17"/>
                  <a:gd fmla="*/ 8 w 29" name="T18"/>
                  <a:gd fmla="*/ 24 h 2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8" w="28">
                    <a:moveTo>
                      <a:pt x="8" y="24"/>
                    </a:moveTo>
                    <a:cubicBezTo>
                      <a:pt x="6" y="25"/>
                      <a:pt x="4" y="20"/>
                      <a:pt x="6" y="20"/>
                    </a:cubicBezTo>
                    <a:cubicBezTo>
                      <a:pt x="7" y="19"/>
                      <a:pt x="9" y="20"/>
                      <a:pt x="9" y="20"/>
                    </a:cubicBezTo>
                    <a:cubicBezTo>
                      <a:pt x="10" y="18"/>
                      <a:pt x="10" y="15"/>
                      <a:pt x="10" y="15"/>
                    </a:cubicBezTo>
                    <a:cubicBezTo>
                      <a:pt x="22" y="17"/>
                      <a:pt x="29" y="15"/>
                      <a:pt x="29" y="12"/>
                    </a:cubicBezTo>
                    <a:cubicBezTo>
                      <a:pt x="29" y="8"/>
                      <a:pt x="28" y="6"/>
                      <a:pt x="28" y="6"/>
                    </a:cubicBezTo>
                    <a:cubicBezTo>
                      <a:pt x="24" y="0"/>
                      <a:pt x="14" y="0"/>
                      <a:pt x="14" y="0"/>
                    </a:cubicBezTo>
                    <a:cubicBezTo>
                      <a:pt x="14" y="0"/>
                      <a:pt x="4" y="0"/>
                      <a:pt x="2" y="11"/>
                    </a:cubicBezTo>
                    <a:cubicBezTo>
                      <a:pt x="0" y="20"/>
                      <a:pt x="3" y="24"/>
                      <a:pt x="4" y="25"/>
                    </a:cubicBezTo>
                    <a:cubicBezTo>
                      <a:pt x="4" y="25"/>
                      <a:pt x="8" y="28"/>
                      <a:pt x="8" y="24"/>
                    </a:cubicBezTo>
                    <a:close/>
                  </a:path>
                </a:pathLst>
              </a:custGeom>
              <a:solidFill>
                <a:srgbClr val="383737"/>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5" name="Freeform 1199">
                <a:extLst>
                  <a:ext uri="{FF2B5EF4-FFF2-40B4-BE49-F238E27FC236}">
                    <a16:creationId xmlns:a16="http://schemas.microsoft.com/office/drawing/2014/main" id="{A15F6E3C-D718-4F71-AD39-F86BF531BC20}"/>
                  </a:ext>
                </a:extLst>
              </p:cNvPr>
              <p:cNvSpPr/>
              <p:nvPr/>
            </p:nvSpPr>
            <p:spPr bwMode="auto">
              <a:xfrm>
                <a:off x="2701" y="2637"/>
                <a:ext cx="7" cy="86"/>
              </a:xfrm>
              <a:custGeom>
                <a:gdLst>
                  <a:gd fmla="*/ 4 w 7" name="T0"/>
                  <a:gd fmla="*/ 86 h 86" name="T1"/>
                  <a:gd fmla="*/ 7 w 7" name="T2"/>
                  <a:gd fmla="*/ 82 h 86" name="T3"/>
                  <a:gd fmla="*/ 4 w 7" name="T4"/>
                  <a:gd fmla="*/ 0 h 86" name="T5"/>
                  <a:gd fmla="*/ 0 w 7" name="T6"/>
                  <a:gd fmla="*/ 0 h 86" name="T7"/>
                  <a:gd fmla="*/ 4 w 7" name="T8"/>
                  <a:gd fmla="*/ 86 h 86" name="T9"/>
                </a:gdLst>
                <a:cxnLst>
                  <a:cxn ang="0">
                    <a:pos x="T0" y="T1"/>
                  </a:cxn>
                  <a:cxn ang="0">
                    <a:pos x="T2" y="T3"/>
                  </a:cxn>
                  <a:cxn ang="0">
                    <a:pos x="T4" y="T5"/>
                  </a:cxn>
                  <a:cxn ang="0">
                    <a:pos x="T6" y="T7"/>
                  </a:cxn>
                  <a:cxn ang="0">
                    <a:pos x="T8" y="T9"/>
                  </a:cxn>
                </a:cxnLst>
                <a:rect b="b" l="0" r="r" t="0"/>
                <a:pathLst>
                  <a:path h="86" w="7">
                    <a:moveTo>
                      <a:pt x="4" y="86"/>
                    </a:moveTo>
                    <a:lnTo>
                      <a:pt x="7" y="82"/>
                    </a:lnTo>
                    <a:lnTo>
                      <a:pt x="4" y="0"/>
                    </a:lnTo>
                    <a:lnTo>
                      <a:pt x="0" y="0"/>
                    </a:lnTo>
                    <a:lnTo>
                      <a:pt x="4" y="86"/>
                    </a:lnTo>
                    <a:close/>
                  </a:path>
                </a:pathLst>
              </a:custGeom>
              <a:solidFill>
                <a:srgbClr val="FFA18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6" name="Freeform 1200">
                <a:extLst>
                  <a:ext uri="{FF2B5EF4-FFF2-40B4-BE49-F238E27FC236}">
                    <a16:creationId xmlns:a16="http://schemas.microsoft.com/office/drawing/2014/main" id="{3D971D88-5A61-4C26-A24F-C4FE271FDC4A}"/>
                  </a:ext>
                </a:extLst>
              </p:cNvPr>
              <p:cNvSpPr/>
              <p:nvPr/>
            </p:nvSpPr>
            <p:spPr bwMode="auto">
              <a:xfrm>
                <a:off x="2622" y="2580"/>
                <a:ext cx="83" cy="57"/>
              </a:xfrm>
              <a:custGeom>
                <a:gdLst>
                  <a:gd fmla="*/ 79 w 83" name="T0"/>
                  <a:gd fmla="*/ 57 h 57" name="T1"/>
                  <a:gd fmla="*/ 83 w 83" name="T2"/>
                  <a:gd fmla="*/ 57 h 57" name="T3"/>
                  <a:gd fmla="*/ 7 w 83" name="T4"/>
                  <a:gd fmla="*/ 0 h 57" name="T5"/>
                  <a:gd fmla="*/ 0 w 83" name="T6"/>
                  <a:gd fmla="*/ 0 h 57" name="T7"/>
                  <a:gd fmla="*/ 79 w 83" name="T8"/>
                  <a:gd fmla="*/ 57 h 57" name="T9"/>
                </a:gdLst>
                <a:cxnLst>
                  <a:cxn ang="0">
                    <a:pos x="T0" y="T1"/>
                  </a:cxn>
                  <a:cxn ang="0">
                    <a:pos x="T2" y="T3"/>
                  </a:cxn>
                  <a:cxn ang="0">
                    <a:pos x="T4" y="T5"/>
                  </a:cxn>
                  <a:cxn ang="0">
                    <a:pos x="T6" y="T7"/>
                  </a:cxn>
                  <a:cxn ang="0">
                    <a:pos x="T8" y="T9"/>
                  </a:cxn>
                </a:cxnLst>
                <a:rect b="b" l="0" r="r" t="0"/>
                <a:pathLst>
                  <a:path h="57" w="83">
                    <a:moveTo>
                      <a:pt x="79" y="57"/>
                    </a:moveTo>
                    <a:lnTo>
                      <a:pt x="83" y="57"/>
                    </a:lnTo>
                    <a:lnTo>
                      <a:pt x="7" y="0"/>
                    </a:lnTo>
                    <a:lnTo>
                      <a:pt x="0" y="0"/>
                    </a:lnTo>
                    <a:lnTo>
                      <a:pt x="79" y="57"/>
                    </a:lnTo>
                    <a:close/>
                  </a:path>
                </a:pathLst>
              </a:custGeom>
              <a:solidFill>
                <a:srgbClr val="D8501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7" name="Freeform 1201">
                <a:extLst>
                  <a:ext uri="{FF2B5EF4-FFF2-40B4-BE49-F238E27FC236}">
                    <a16:creationId xmlns:a16="http://schemas.microsoft.com/office/drawing/2014/main" id="{B355A17B-65D7-4571-A98C-03BAC36DB4D1}"/>
                  </a:ext>
                </a:extLst>
              </p:cNvPr>
              <p:cNvSpPr/>
              <p:nvPr/>
            </p:nvSpPr>
            <p:spPr bwMode="auto">
              <a:xfrm>
                <a:off x="2622" y="2580"/>
                <a:ext cx="83" cy="143"/>
              </a:xfrm>
              <a:custGeom>
                <a:gdLst>
                  <a:gd fmla="*/ 0 w 83" name="T0"/>
                  <a:gd fmla="*/ 0 h 143" name="T1"/>
                  <a:gd fmla="*/ 7 w 83" name="T2"/>
                  <a:gd fmla="*/ 83 h 143" name="T3"/>
                  <a:gd fmla="*/ 83 w 83" name="T4"/>
                  <a:gd fmla="*/ 143 h 143" name="T5"/>
                  <a:gd fmla="*/ 79 w 83" name="T6"/>
                  <a:gd fmla="*/ 57 h 143" name="T7"/>
                  <a:gd fmla="*/ 0 w 83" name="T8"/>
                  <a:gd fmla="*/ 0 h 143" name="T9"/>
                </a:gdLst>
                <a:cxnLst>
                  <a:cxn ang="0">
                    <a:pos x="T0" y="T1"/>
                  </a:cxn>
                  <a:cxn ang="0">
                    <a:pos x="T2" y="T3"/>
                  </a:cxn>
                  <a:cxn ang="0">
                    <a:pos x="T4" y="T5"/>
                  </a:cxn>
                  <a:cxn ang="0">
                    <a:pos x="T6" y="T7"/>
                  </a:cxn>
                  <a:cxn ang="0">
                    <a:pos x="T8" y="T9"/>
                  </a:cxn>
                </a:cxnLst>
                <a:rect b="b" l="0" r="r" t="0"/>
                <a:pathLst>
                  <a:path h="143" w="83">
                    <a:moveTo>
                      <a:pt x="0" y="0"/>
                    </a:moveTo>
                    <a:lnTo>
                      <a:pt x="7" y="83"/>
                    </a:lnTo>
                    <a:lnTo>
                      <a:pt x="83" y="143"/>
                    </a:lnTo>
                    <a:lnTo>
                      <a:pt x="79" y="57"/>
                    </a:lnTo>
                    <a:lnTo>
                      <a:pt x="0" y="0"/>
                    </a:lnTo>
                    <a:close/>
                  </a:path>
                </a:pathLst>
              </a:custGeom>
              <a:solidFill>
                <a:srgbClr val="D8501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8" name="Freeform 1202">
                <a:extLst>
                  <a:ext uri="{FF2B5EF4-FFF2-40B4-BE49-F238E27FC236}">
                    <a16:creationId xmlns:a16="http://schemas.microsoft.com/office/drawing/2014/main" id="{D9A8903C-C568-492D-91BC-B08C3EED801B}"/>
                  </a:ext>
                </a:extLst>
              </p:cNvPr>
              <p:cNvSpPr/>
              <p:nvPr/>
            </p:nvSpPr>
            <p:spPr bwMode="auto">
              <a:xfrm>
                <a:off x="2686" y="2633"/>
                <a:ext cx="15" cy="94"/>
              </a:xfrm>
              <a:custGeom>
                <a:gdLst>
                  <a:gd fmla="*/ 3 w 15" name="T0"/>
                  <a:gd fmla="*/ 94 h 94" name="T1"/>
                  <a:gd fmla="*/ 15 w 15" name="T2"/>
                  <a:gd fmla="*/ 86 h 94" name="T3"/>
                  <a:gd fmla="*/ 15 w 15" name="T4"/>
                  <a:gd fmla="*/ 0 h 94" name="T5"/>
                  <a:gd fmla="*/ 7 w 15" name="T6"/>
                  <a:gd fmla="*/ 0 h 94" name="T7"/>
                  <a:gd fmla="*/ 0 w 15" name="T8"/>
                  <a:gd fmla="*/ 7 h 94" name="T9"/>
                  <a:gd fmla="*/ 3 w 15" name="T10"/>
                  <a:gd fmla="*/ 94 h 94" name="T11"/>
                </a:gdLst>
                <a:cxnLst>
                  <a:cxn ang="0">
                    <a:pos x="T0" y="T1"/>
                  </a:cxn>
                  <a:cxn ang="0">
                    <a:pos x="T2" y="T3"/>
                  </a:cxn>
                  <a:cxn ang="0">
                    <a:pos x="T4" y="T5"/>
                  </a:cxn>
                  <a:cxn ang="0">
                    <a:pos x="T6" y="T7"/>
                  </a:cxn>
                  <a:cxn ang="0">
                    <a:pos x="T8" y="T9"/>
                  </a:cxn>
                  <a:cxn ang="0">
                    <a:pos x="T10" y="T11"/>
                  </a:cxn>
                </a:cxnLst>
                <a:rect b="b" l="0" r="r" t="0"/>
                <a:pathLst>
                  <a:path h="94" w="15">
                    <a:moveTo>
                      <a:pt x="3" y="94"/>
                    </a:moveTo>
                    <a:lnTo>
                      <a:pt x="15" y="86"/>
                    </a:lnTo>
                    <a:lnTo>
                      <a:pt x="15" y="0"/>
                    </a:lnTo>
                    <a:lnTo>
                      <a:pt x="7" y="0"/>
                    </a:lnTo>
                    <a:lnTo>
                      <a:pt x="0" y="7"/>
                    </a:lnTo>
                    <a:lnTo>
                      <a:pt x="3" y="94"/>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9" name="Freeform 1203">
                <a:extLst>
                  <a:ext uri="{FF2B5EF4-FFF2-40B4-BE49-F238E27FC236}">
                    <a16:creationId xmlns:a16="http://schemas.microsoft.com/office/drawing/2014/main" id="{252FEED7-373A-4919-92D8-B2BE86D14724}"/>
                  </a:ext>
                </a:extLst>
              </p:cNvPr>
              <p:cNvSpPr/>
              <p:nvPr/>
            </p:nvSpPr>
            <p:spPr bwMode="auto">
              <a:xfrm>
                <a:off x="2686" y="2640"/>
                <a:ext cx="3" cy="87"/>
              </a:xfrm>
              <a:custGeom>
                <a:gdLst>
                  <a:gd fmla="*/ 0 w 3" name="T0"/>
                  <a:gd fmla="*/ 87 h 87" name="T1"/>
                  <a:gd fmla="*/ 3 w 3" name="T2"/>
                  <a:gd fmla="*/ 87 h 87" name="T3"/>
                  <a:gd fmla="*/ 0 w 3" name="T4"/>
                  <a:gd fmla="*/ 0 h 87" name="T5"/>
                  <a:gd fmla="*/ 0 w 3" name="T6"/>
                  <a:gd fmla="*/ 0 h 87" name="T7"/>
                  <a:gd fmla="*/ 0 w 3" name="T8"/>
                  <a:gd fmla="*/ 87 h 87" name="T9"/>
                </a:gdLst>
                <a:cxnLst>
                  <a:cxn ang="0">
                    <a:pos x="T0" y="T1"/>
                  </a:cxn>
                  <a:cxn ang="0">
                    <a:pos x="T2" y="T3"/>
                  </a:cxn>
                  <a:cxn ang="0">
                    <a:pos x="T4" y="T5"/>
                  </a:cxn>
                  <a:cxn ang="0">
                    <a:pos x="T6" y="T7"/>
                  </a:cxn>
                  <a:cxn ang="0">
                    <a:pos x="T8" y="T9"/>
                  </a:cxn>
                </a:cxnLst>
                <a:rect b="b" l="0" r="r" t="0"/>
                <a:pathLst>
                  <a:path h="87" w="3">
                    <a:moveTo>
                      <a:pt x="0" y="87"/>
                    </a:moveTo>
                    <a:lnTo>
                      <a:pt x="3" y="87"/>
                    </a:lnTo>
                    <a:lnTo>
                      <a:pt x="0" y="0"/>
                    </a:lnTo>
                    <a:lnTo>
                      <a:pt x="0" y="0"/>
                    </a:lnTo>
                    <a:lnTo>
                      <a:pt x="0" y="87"/>
                    </a:lnTo>
                    <a:close/>
                  </a:path>
                </a:pathLst>
              </a:custGeom>
              <a:solidFill>
                <a:srgbClr val="FFA18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0" name="Freeform 1204">
                <a:extLst>
                  <a:ext uri="{FF2B5EF4-FFF2-40B4-BE49-F238E27FC236}">
                    <a16:creationId xmlns:a16="http://schemas.microsoft.com/office/drawing/2014/main" id="{7AF53813-BB7D-4D8F-BA31-735BF6764A71}"/>
                  </a:ext>
                </a:extLst>
              </p:cNvPr>
              <p:cNvSpPr/>
              <p:nvPr/>
            </p:nvSpPr>
            <p:spPr bwMode="auto">
              <a:xfrm>
                <a:off x="2607" y="2584"/>
                <a:ext cx="79" cy="56"/>
              </a:xfrm>
              <a:custGeom>
                <a:gdLst>
                  <a:gd fmla="*/ 79 w 79" name="T0"/>
                  <a:gd fmla="*/ 56 h 56" name="T1"/>
                  <a:gd fmla="*/ 79 w 79" name="T2"/>
                  <a:gd fmla="*/ 56 h 56" name="T3"/>
                  <a:gd fmla="*/ 3 w 79" name="T4"/>
                  <a:gd fmla="*/ 0 h 56" name="T5"/>
                  <a:gd fmla="*/ 0 w 79" name="T6"/>
                  <a:gd fmla="*/ 0 h 56" name="T7"/>
                  <a:gd fmla="*/ 79 w 79" name="T8"/>
                  <a:gd fmla="*/ 56 h 56" name="T9"/>
                </a:gdLst>
                <a:cxnLst>
                  <a:cxn ang="0">
                    <a:pos x="T0" y="T1"/>
                  </a:cxn>
                  <a:cxn ang="0">
                    <a:pos x="T2" y="T3"/>
                  </a:cxn>
                  <a:cxn ang="0">
                    <a:pos x="T4" y="T5"/>
                  </a:cxn>
                  <a:cxn ang="0">
                    <a:pos x="T6" y="T7"/>
                  </a:cxn>
                  <a:cxn ang="0">
                    <a:pos x="T8" y="T9"/>
                  </a:cxn>
                </a:cxnLst>
                <a:rect b="b" l="0" r="r" t="0"/>
                <a:pathLst>
                  <a:path h="56" w="79">
                    <a:moveTo>
                      <a:pt x="79" y="56"/>
                    </a:moveTo>
                    <a:lnTo>
                      <a:pt x="79" y="56"/>
                    </a:lnTo>
                    <a:lnTo>
                      <a:pt x="3" y="0"/>
                    </a:lnTo>
                    <a:lnTo>
                      <a:pt x="0" y="0"/>
                    </a:lnTo>
                    <a:lnTo>
                      <a:pt x="79" y="56"/>
                    </a:lnTo>
                    <a:close/>
                  </a:path>
                </a:pathLst>
              </a:custGeom>
              <a:solidFill>
                <a:srgbClr val="D8501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1" name="Freeform 1205">
                <a:extLst>
                  <a:ext uri="{FF2B5EF4-FFF2-40B4-BE49-F238E27FC236}">
                    <a16:creationId xmlns:a16="http://schemas.microsoft.com/office/drawing/2014/main" id="{0BAF36D4-6619-4FE9-966E-903256DE8790}"/>
                  </a:ext>
                </a:extLst>
              </p:cNvPr>
              <p:cNvSpPr/>
              <p:nvPr/>
            </p:nvSpPr>
            <p:spPr bwMode="auto">
              <a:xfrm>
                <a:off x="2607" y="2584"/>
                <a:ext cx="79" cy="143"/>
              </a:xfrm>
              <a:custGeom>
                <a:gdLst>
                  <a:gd fmla="*/ 0 w 79" name="T0"/>
                  <a:gd fmla="*/ 0 h 143" name="T1"/>
                  <a:gd fmla="*/ 0 w 79" name="T2"/>
                  <a:gd fmla="*/ 86 h 143" name="T3"/>
                  <a:gd fmla="*/ 79 w 79" name="T4"/>
                  <a:gd fmla="*/ 143 h 143" name="T5"/>
                  <a:gd fmla="*/ 79 w 79" name="T6"/>
                  <a:gd fmla="*/ 56 h 143" name="T7"/>
                  <a:gd fmla="*/ 0 w 79" name="T8"/>
                  <a:gd fmla="*/ 0 h 143" name="T9"/>
                </a:gdLst>
                <a:cxnLst>
                  <a:cxn ang="0">
                    <a:pos x="T0" y="T1"/>
                  </a:cxn>
                  <a:cxn ang="0">
                    <a:pos x="T2" y="T3"/>
                  </a:cxn>
                  <a:cxn ang="0">
                    <a:pos x="T4" y="T5"/>
                  </a:cxn>
                  <a:cxn ang="0">
                    <a:pos x="T6" y="T7"/>
                  </a:cxn>
                  <a:cxn ang="0">
                    <a:pos x="T8" y="T9"/>
                  </a:cxn>
                </a:cxnLst>
                <a:rect b="b" l="0" r="r" t="0"/>
                <a:pathLst>
                  <a:path h="143" w="79">
                    <a:moveTo>
                      <a:pt x="0" y="0"/>
                    </a:moveTo>
                    <a:lnTo>
                      <a:pt x="0" y="86"/>
                    </a:lnTo>
                    <a:lnTo>
                      <a:pt x="79" y="143"/>
                    </a:lnTo>
                    <a:lnTo>
                      <a:pt x="79" y="56"/>
                    </a:lnTo>
                    <a:lnTo>
                      <a:pt x="0" y="0"/>
                    </a:lnTo>
                    <a:close/>
                  </a:path>
                </a:pathLst>
              </a:custGeom>
              <a:solidFill>
                <a:srgbClr val="D8501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2" name="Freeform 1206">
                <a:extLst>
                  <a:ext uri="{FF2B5EF4-FFF2-40B4-BE49-F238E27FC236}">
                    <a16:creationId xmlns:a16="http://schemas.microsoft.com/office/drawing/2014/main" id="{4FAA23B7-792D-4A41-BE4B-C0936243AB1C}"/>
                  </a:ext>
                </a:extLst>
              </p:cNvPr>
              <p:cNvSpPr/>
              <p:nvPr/>
            </p:nvSpPr>
            <p:spPr bwMode="auto">
              <a:xfrm>
                <a:off x="2607" y="2576"/>
                <a:ext cx="94" cy="64"/>
              </a:xfrm>
              <a:custGeom>
                <a:gdLst>
                  <a:gd fmla="*/ 2 w 25" name="T0"/>
                  <a:gd fmla="*/ 0 h 17" name="T1"/>
                  <a:gd fmla="*/ 6 w 25" name="T2"/>
                  <a:gd fmla="*/ 1 h 17" name="T3"/>
                  <a:gd fmla="*/ 25 w 25" name="T4"/>
                  <a:gd fmla="*/ 15 h 17" name="T5"/>
                  <a:gd fmla="*/ 23 w 25" name="T6"/>
                  <a:gd fmla="*/ 15 h 17" name="T7"/>
                  <a:gd fmla="*/ 21 w 25" name="T8"/>
                  <a:gd fmla="*/ 17 h 17" name="T9"/>
                  <a:gd fmla="*/ 0 w 25" name="T10"/>
                  <a:gd fmla="*/ 2 h 17" name="T11"/>
                  <a:gd fmla="*/ 2 w 25" name="T12"/>
                  <a:gd fmla="*/ 0 h 17" name="T13"/>
                </a:gdLst>
                <a:cxnLst>
                  <a:cxn ang="0">
                    <a:pos x="T0" y="T1"/>
                  </a:cxn>
                  <a:cxn ang="0">
                    <a:pos x="T2" y="T3"/>
                  </a:cxn>
                  <a:cxn ang="0">
                    <a:pos x="T4" y="T5"/>
                  </a:cxn>
                  <a:cxn ang="0">
                    <a:pos x="T6" y="T7"/>
                  </a:cxn>
                  <a:cxn ang="0">
                    <a:pos x="T8" y="T9"/>
                  </a:cxn>
                  <a:cxn ang="0">
                    <a:pos x="T10" y="T11"/>
                  </a:cxn>
                  <a:cxn ang="0">
                    <a:pos x="T12" y="T13"/>
                  </a:cxn>
                </a:cxnLst>
                <a:rect b="b" l="0" r="r" t="0"/>
                <a:pathLst>
                  <a:path h="17" w="25">
                    <a:moveTo>
                      <a:pt x="2" y="0"/>
                    </a:moveTo>
                    <a:cubicBezTo>
                      <a:pt x="4" y="0"/>
                      <a:pt x="6" y="1"/>
                      <a:pt x="6" y="1"/>
                    </a:cubicBezTo>
                    <a:cubicBezTo>
                      <a:pt x="25" y="15"/>
                      <a:pt x="25" y="15"/>
                      <a:pt x="25" y="15"/>
                    </a:cubicBezTo>
                    <a:cubicBezTo>
                      <a:pt x="23" y="15"/>
                      <a:pt x="23" y="15"/>
                      <a:pt x="23" y="15"/>
                    </a:cubicBezTo>
                    <a:cubicBezTo>
                      <a:pt x="21" y="17"/>
                      <a:pt x="21" y="17"/>
                      <a:pt x="21" y="17"/>
                    </a:cubicBezTo>
                    <a:cubicBezTo>
                      <a:pt x="0" y="2"/>
                      <a:pt x="0" y="2"/>
                      <a:pt x="0" y="2"/>
                    </a:cubicBezTo>
                    <a:cubicBezTo>
                      <a:pt x="0" y="2"/>
                      <a:pt x="0" y="1"/>
                      <a:pt x="2" y="0"/>
                    </a:cubicBezTo>
                    <a:close/>
                  </a:path>
                </a:pathLst>
              </a:custGeom>
              <a:solidFill>
                <a:srgbClr val="F47A4A"/>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3" name="Freeform 1207">
                <a:extLst>
                  <a:ext uri="{FF2B5EF4-FFF2-40B4-BE49-F238E27FC236}">
                    <a16:creationId xmlns:a16="http://schemas.microsoft.com/office/drawing/2014/main" id="{90337707-8795-48E3-8807-E2332A76240F}"/>
                  </a:ext>
                </a:extLst>
              </p:cNvPr>
              <p:cNvSpPr/>
              <p:nvPr/>
            </p:nvSpPr>
            <p:spPr bwMode="auto">
              <a:xfrm>
                <a:off x="2682" y="2629"/>
                <a:ext cx="23" cy="11"/>
              </a:xfrm>
              <a:custGeom>
                <a:gdLst>
                  <a:gd fmla="*/ 5 w 6" name="T0"/>
                  <a:gd fmla="*/ 2 h 3" name="T1"/>
                  <a:gd fmla="*/ 3 w 6" name="T2"/>
                  <a:gd fmla="*/ 1 h 3" name="T3"/>
                  <a:gd fmla="*/ 1 w 6" name="T4"/>
                  <a:gd fmla="*/ 3 h 3" name="T5"/>
                  <a:gd fmla="*/ 1 w 6" name="T6"/>
                  <a:gd fmla="*/ 3 h 3" name="T7"/>
                  <a:gd fmla="*/ 3 w 6" name="T8"/>
                  <a:gd fmla="*/ 0 h 3" name="T9"/>
                  <a:gd fmla="*/ 6 w 6" name="T10"/>
                  <a:gd fmla="*/ 2 h 3" name="T11"/>
                  <a:gd fmla="*/ 5 w 6" name="T12"/>
                  <a:gd fmla="*/ 2 h 3" name="T13"/>
                </a:gdLst>
                <a:cxnLst>
                  <a:cxn ang="0">
                    <a:pos x="T0" y="T1"/>
                  </a:cxn>
                  <a:cxn ang="0">
                    <a:pos x="T2" y="T3"/>
                  </a:cxn>
                  <a:cxn ang="0">
                    <a:pos x="T4" y="T5"/>
                  </a:cxn>
                  <a:cxn ang="0">
                    <a:pos x="T6" y="T7"/>
                  </a:cxn>
                  <a:cxn ang="0">
                    <a:pos x="T8" y="T9"/>
                  </a:cxn>
                  <a:cxn ang="0">
                    <a:pos x="T10" y="T11"/>
                  </a:cxn>
                  <a:cxn ang="0">
                    <a:pos x="T12" y="T13"/>
                  </a:cxn>
                </a:cxnLst>
                <a:rect b="b" l="0" r="r" t="0"/>
                <a:pathLst>
                  <a:path h="3" w="6">
                    <a:moveTo>
                      <a:pt x="5" y="2"/>
                    </a:moveTo>
                    <a:cubicBezTo>
                      <a:pt x="5" y="2"/>
                      <a:pt x="5" y="1"/>
                      <a:pt x="3" y="1"/>
                    </a:cubicBezTo>
                    <a:cubicBezTo>
                      <a:pt x="2" y="2"/>
                      <a:pt x="1" y="3"/>
                      <a:pt x="1" y="3"/>
                    </a:cubicBezTo>
                    <a:cubicBezTo>
                      <a:pt x="1" y="3"/>
                      <a:pt x="1" y="3"/>
                      <a:pt x="1" y="3"/>
                    </a:cubicBezTo>
                    <a:cubicBezTo>
                      <a:pt x="1" y="3"/>
                      <a:pt x="0" y="1"/>
                      <a:pt x="3" y="0"/>
                    </a:cubicBezTo>
                    <a:cubicBezTo>
                      <a:pt x="5" y="0"/>
                      <a:pt x="6" y="2"/>
                      <a:pt x="6" y="2"/>
                    </a:cubicBezTo>
                    <a:lnTo>
                      <a:pt x="5" y="2"/>
                    </a:lnTo>
                    <a:close/>
                  </a:path>
                </a:pathLst>
              </a:custGeom>
              <a:solidFill>
                <a:srgbClr val="FFA18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4" name="Freeform 1208">
                <a:extLst>
                  <a:ext uri="{FF2B5EF4-FFF2-40B4-BE49-F238E27FC236}">
                    <a16:creationId xmlns:a16="http://schemas.microsoft.com/office/drawing/2014/main" id="{83F90873-FE18-4E58-B42F-EE5965E8809B}"/>
                  </a:ext>
                </a:extLst>
              </p:cNvPr>
              <p:cNvSpPr/>
              <p:nvPr/>
            </p:nvSpPr>
            <p:spPr bwMode="auto">
              <a:xfrm>
                <a:off x="2633" y="2686"/>
                <a:ext cx="26" cy="22"/>
              </a:xfrm>
              <a:custGeom>
                <a:gdLst>
                  <a:gd fmla="*/ 7 w 7" name="T0"/>
                  <a:gd fmla="*/ 0 h 6" name="T1"/>
                  <a:gd fmla="*/ 5 w 7" name="T2"/>
                  <a:gd fmla="*/ 2 h 6" name="T3"/>
                  <a:gd fmla="*/ 1 w 7" name="T4"/>
                  <a:gd fmla="*/ 5 h 6" name="T5"/>
                  <a:gd fmla="*/ 2 w 7" name="T6"/>
                  <a:gd fmla="*/ 1 h 6" name="T7"/>
                  <a:gd fmla="*/ 7 w 7" name="T8"/>
                  <a:gd fmla="*/ 0 h 6" name="T9"/>
                </a:gdLst>
                <a:cxnLst>
                  <a:cxn ang="0">
                    <a:pos x="T0" y="T1"/>
                  </a:cxn>
                  <a:cxn ang="0">
                    <a:pos x="T2" y="T3"/>
                  </a:cxn>
                  <a:cxn ang="0">
                    <a:pos x="T4" y="T5"/>
                  </a:cxn>
                  <a:cxn ang="0">
                    <a:pos x="T6" y="T7"/>
                  </a:cxn>
                  <a:cxn ang="0">
                    <a:pos x="T8" y="T9"/>
                  </a:cxn>
                </a:cxnLst>
                <a:rect b="b" l="0" r="r" t="0"/>
                <a:pathLst>
                  <a:path h="6" w="7">
                    <a:moveTo>
                      <a:pt x="7" y="0"/>
                    </a:moveTo>
                    <a:cubicBezTo>
                      <a:pt x="7" y="0"/>
                      <a:pt x="6" y="2"/>
                      <a:pt x="5" y="2"/>
                    </a:cubicBezTo>
                    <a:cubicBezTo>
                      <a:pt x="4" y="3"/>
                      <a:pt x="1" y="6"/>
                      <a:pt x="1" y="5"/>
                    </a:cubicBezTo>
                    <a:cubicBezTo>
                      <a:pt x="0" y="4"/>
                      <a:pt x="2" y="1"/>
                      <a:pt x="2" y="1"/>
                    </a:cubicBezTo>
                    <a:cubicBezTo>
                      <a:pt x="7" y="0"/>
                      <a:pt x="7" y="0"/>
                      <a:pt x="7" y="0"/>
                    </a:cubicBezTo>
                    <a:close/>
                  </a:path>
                </a:pathLst>
              </a:custGeom>
              <a:solidFill>
                <a:srgbClr val="3F6EB4"/>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5" name="Freeform 1209">
                <a:extLst>
                  <a:ext uri="{FF2B5EF4-FFF2-40B4-BE49-F238E27FC236}">
                    <a16:creationId xmlns:a16="http://schemas.microsoft.com/office/drawing/2014/main" id="{09E08643-AEC2-4E2E-A1F3-94B55420F858}"/>
                  </a:ext>
                </a:extLst>
              </p:cNvPr>
              <p:cNvSpPr/>
              <p:nvPr/>
            </p:nvSpPr>
            <p:spPr bwMode="auto">
              <a:xfrm>
                <a:off x="2637" y="2682"/>
                <a:ext cx="45" cy="56"/>
              </a:xfrm>
              <a:custGeom>
                <a:gdLst>
                  <a:gd fmla="*/ 0 w 12" name="T0"/>
                  <a:gd fmla="*/ 7 h 15" name="T1"/>
                  <a:gd fmla="*/ 2 w 12" name="T2"/>
                  <a:gd fmla="*/ 11 h 15" name="T3"/>
                  <a:gd fmla="*/ 10 w 12" name="T4"/>
                  <a:gd fmla="*/ 14 h 15" name="T5"/>
                  <a:gd fmla="*/ 12 w 12" name="T6"/>
                  <a:gd fmla="*/ 11 h 15" name="T7"/>
                  <a:gd fmla="*/ 7 w 12" name="T8"/>
                  <a:gd fmla="*/ 6 h 15" name="T9"/>
                  <a:gd fmla="*/ 6 w 12" name="T10"/>
                  <a:gd fmla="*/ 3 h 15" name="T11"/>
                  <a:gd fmla="*/ 4 w 12" name="T12"/>
                  <a:gd fmla="*/ 0 h 15" name="T13"/>
                  <a:gd fmla="*/ 1 w 12" name="T14"/>
                  <a:gd fmla="*/ 1 h 15" name="T15"/>
                  <a:gd fmla="*/ 0 w 12" name="T16"/>
                  <a:gd fmla="*/ 7 h 1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5" w="12">
                    <a:moveTo>
                      <a:pt x="0" y="7"/>
                    </a:moveTo>
                    <a:cubicBezTo>
                      <a:pt x="0" y="7"/>
                      <a:pt x="1" y="10"/>
                      <a:pt x="2" y="11"/>
                    </a:cubicBezTo>
                    <a:cubicBezTo>
                      <a:pt x="3" y="13"/>
                      <a:pt x="9" y="15"/>
                      <a:pt x="10" y="14"/>
                    </a:cubicBezTo>
                    <a:cubicBezTo>
                      <a:pt x="11" y="13"/>
                      <a:pt x="12" y="13"/>
                      <a:pt x="12" y="11"/>
                    </a:cubicBezTo>
                    <a:cubicBezTo>
                      <a:pt x="12" y="9"/>
                      <a:pt x="7" y="7"/>
                      <a:pt x="7" y="6"/>
                    </a:cubicBezTo>
                    <a:cubicBezTo>
                      <a:pt x="6" y="6"/>
                      <a:pt x="6" y="4"/>
                      <a:pt x="6" y="3"/>
                    </a:cubicBezTo>
                    <a:cubicBezTo>
                      <a:pt x="6" y="2"/>
                      <a:pt x="4" y="0"/>
                      <a:pt x="4" y="0"/>
                    </a:cubicBezTo>
                    <a:cubicBezTo>
                      <a:pt x="1" y="1"/>
                      <a:pt x="1" y="1"/>
                      <a:pt x="1" y="1"/>
                    </a:cubicBezTo>
                    <a:lnTo>
                      <a:pt x="0" y="7"/>
                    </a:lnTo>
                    <a:close/>
                  </a:path>
                </a:pathLst>
              </a:custGeom>
              <a:solidFill>
                <a:srgbClr val="FCD2C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15" name="Freeform 1211">
              <a:extLst>
                <a:ext uri="{FF2B5EF4-FFF2-40B4-BE49-F238E27FC236}">
                  <a16:creationId xmlns:a16="http://schemas.microsoft.com/office/drawing/2014/main" id="{B3FABC4F-C63F-4150-A77A-420914A127D5}"/>
                </a:ext>
              </a:extLst>
            </p:cNvPr>
            <p:cNvSpPr/>
            <p:nvPr/>
          </p:nvSpPr>
          <p:spPr bwMode="auto">
            <a:xfrm>
              <a:off x="2595" y="2512"/>
              <a:ext cx="83" cy="192"/>
            </a:xfrm>
            <a:custGeom>
              <a:gdLst>
                <a:gd fmla="*/ 15 w 22" name="T0"/>
                <a:gd fmla="*/ 1 h 51" name="T1"/>
                <a:gd fmla="*/ 17 w 22" name="T2"/>
                <a:gd fmla="*/ 13 h 51" name="T3"/>
                <a:gd fmla="*/ 11 w 22" name="T4"/>
                <a:gd fmla="*/ 28 h 51" name="T5"/>
                <a:gd fmla="*/ 17 w 22" name="T6"/>
                <a:gd fmla="*/ 46 h 51" name="T7"/>
                <a:gd fmla="*/ 11 w 22" name="T8"/>
                <a:gd fmla="*/ 51 h 51" name="T9"/>
                <a:gd fmla="*/ 2 w 22" name="T10"/>
                <a:gd fmla="*/ 35 h 51" name="T11"/>
                <a:gd fmla="*/ 1 w 22" name="T12"/>
                <a:gd fmla="*/ 28 h 51" name="T13"/>
                <a:gd fmla="*/ 7 w 22" name="T14"/>
                <a:gd fmla="*/ 10 h 51" name="T15"/>
                <a:gd fmla="*/ 15 w 22" name="T16"/>
                <a:gd fmla="*/ 1 h 5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1" w="22">
                  <a:moveTo>
                    <a:pt x="15" y="1"/>
                  </a:moveTo>
                  <a:cubicBezTo>
                    <a:pt x="15" y="1"/>
                    <a:pt x="22" y="3"/>
                    <a:pt x="17" y="13"/>
                  </a:cubicBezTo>
                  <a:cubicBezTo>
                    <a:pt x="15" y="16"/>
                    <a:pt x="11" y="28"/>
                    <a:pt x="11" y="28"/>
                  </a:cubicBezTo>
                  <a:cubicBezTo>
                    <a:pt x="17" y="46"/>
                    <a:pt x="17" y="46"/>
                    <a:pt x="17" y="46"/>
                  </a:cubicBezTo>
                  <a:cubicBezTo>
                    <a:pt x="17" y="46"/>
                    <a:pt x="13" y="46"/>
                    <a:pt x="11" y="51"/>
                  </a:cubicBezTo>
                  <a:cubicBezTo>
                    <a:pt x="11" y="51"/>
                    <a:pt x="3" y="38"/>
                    <a:pt x="2" y="35"/>
                  </a:cubicBezTo>
                  <a:cubicBezTo>
                    <a:pt x="0" y="32"/>
                    <a:pt x="1" y="29"/>
                    <a:pt x="1" y="28"/>
                  </a:cubicBezTo>
                  <a:cubicBezTo>
                    <a:pt x="1" y="27"/>
                    <a:pt x="7" y="10"/>
                    <a:pt x="7" y="10"/>
                  </a:cubicBezTo>
                  <a:cubicBezTo>
                    <a:pt x="7" y="10"/>
                    <a:pt x="10" y="0"/>
                    <a:pt x="15" y="1"/>
                  </a:cubicBezTo>
                  <a:close/>
                </a:path>
              </a:pathLst>
            </a:custGeom>
            <a:solidFill>
              <a:srgbClr val="927DD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1216" name="Group 6">
            <a:extLst>
              <a:ext uri="{FF2B5EF4-FFF2-40B4-BE49-F238E27FC236}">
                <a16:creationId xmlns:a16="http://schemas.microsoft.com/office/drawing/2014/main" id="{24CF62BB-0C39-4152-9CA9-B78AD58F4CB4}"/>
              </a:ext>
            </a:extLst>
          </p:cNvPr>
          <p:cNvGrpSpPr/>
          <p:nvPr/>
        </p:nvGrpSpPr>
        <p:grpSpPr>
          <a:xfrm>
            <a:off x="6502171" y="5121153"/>
            <a:ext cx="4325786" cy="430311"/>
            <a:chOff x="2447925" y="4575359"/>
            <a:chExt cx="3807600" cy="350600"/>
          </a:xfrm>
        </p:grpSpPr>
        <p:sp>
          <p:nvSpPr>
            <p:cNvPr id="1217" name="Parallelogram 4">
              <a:extLst>
                <a:ext uri="{FF2B5EF4-FFF2-40B4-BE49-F238E27FC236}">
                  <a16:creationId xmlns:a16="http://schemas.microsoft.com/office/drawing/2014/main" id="{A1324216-3207-4F53-8F32-342FEC1D009B}"/>
                </a:ext>
              </a:extLst>
            </p:cNvPr>
            <p:cNvSpPr/>
            <p:nvPr/>
          </p:nvSpPr>
          <p:spPr>
            <a:xfrm>
              <a:off x="2447925" y="4575359"/>
              <a:ext cx="2597263" cy="350600"/>
            </a:xfrm>
            <a:prstGeom prst="parallelogram">
              <a:avLst>
                <a:gd fmla="val 0" name="adj"/>
              </a:avLst>
            </a:prstGeom>
            <a:solidFill>
              <a:schemeClr val="bg1">
                <a:lumMod val="75000"/>
              </a:schemeClr>
            </a:solidFill>
            <a:ln>
              <a:noFill/>
            </a:ln>
            <a:effectLst>
              <a:outerShdw algn="tr" blurRad="127000" dir="8100000" dist="381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lang="en-US" sz="1200">
                  <a:solidFill>
                    <a:schemeClr val="bg1"/>
                  </a:solidFill>
                  <a:latin charset="-122" panose="02000000000000000000" pitchFamily="2" typeface="张海山锐线体2.0"/>
                </a:rPr>
                <a:t>Overview Our Product</a:t>
              </a:r>
            </a:p>
          </p:txBody>
        </p:sp>
        <p:sp>
          <p:nvSpPr>
            <p:cNvPr id="1218" name="Parallelogram 3">
              <a:extLst>
                <a:ext uri="{FF2B5EF4-FFF2-40B4-BE49-F238E27FC236}">
                  <a16:creationId xmlns:a16="http://schemas.microsoft.com/office/drawing/2014/main" id="{2B1A56AF-3FA6-4995-A6BF-4CF8CA414788}"/>
                </a:ext>
              </a:extLst>
            </p:cNvPr>
            <p:cNvSpPr/>
            <p:nvPr/>
          </p:nvSpPr>
          <p:spPr>
            <a:xfrm>
              <a:off x="4661973" y="4575359"/>
              <a:ext cx="1593552" cy="350600"/>
            </a:xfrm>
            <a:prstGeom prst="parallelogram">
              <a:avLst>
                <a:gd fmla="val 100000" name="adj"/>
              </a:avLst>
            </a:prstGeom>
            <a:solidFill>
              <a:srgbClr val="25E0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lang="en-US" sz="1200">
                  <a:solidFill>
                    <a:schemeClr val="bg1"/>
                  </a:solidFill>
                  <a:latin charset="-122" panose="02000000000000000000" pitchFamily="2" typeface="张海山锐线体2.0"/>
                </a:rPr>
                <a:t>Read More</a:t>
              </a:r>
            </a:p>
          </p:txBody>
        </p:sp>
      </p:grpSp>
      <p:sp>
        <p:nvSpPr>
          <p:cNvPr id="1219" name="TextBox 14">
            <a:extLst>
              <a:ext uri="{FF2B5EF4-FFF2-40B4-BE49-F238E27FC236}">
                <a16:creationId xmlns:a16="http://schemas.microsoft.com/office/drawing/2014/main" id="{D3B9FA38-EF86-4AAA-BD10-BB135CFAB8AC}"/>
              </a:ext>
            </a:extLst>
          </p:cNvPr>
          <p:cNvSpPr txBox="1"/>
          <p:nvPr/>
        </p:nvSpPr>
        <p:spPr>
          <a:xfrm>
            <a:off x="6412477" y="1274802"/>
            <a:ext cx="5876922" cy="1097280"/>
          </a:xfrm>
          <a:prstGeom prst="rect">
            <a:avLst/>
          </a:prstGeom>
          <a:noFill/>
        </p:spPr>
        <p:txBody>
          <a:bodyPr rtlCol="0" wrap="square">
            <a:spAutoFit/>
          </a:bodyPr>
          <a:lstStyle/>
          <a:p>
            <a:r>
              <a:rPr altLang="zh-CN" lang="en-US" sz="6600">
                <a:latin charset="-122" panose="02000000000000000000" pitchFamily="2" typeface="张海山锐谐体"/>
                <a:ea charset="-122" panose="02000000000000000000" pitchFamily="2" typeface="张海山锐谐体"/>
              </a:rPr>
              <a:t>2.5D科技</a:t>
            </a:r>
          </a:p>
        </p:txBody>
      </p:sp>
      <p:sp>
        <p:nvSpPr>
          <p:cNvPr id="1220" name="Rectangle: Rounded Corners 15">
            <a:extLst>
              <a:ext uri="{FF2B5EF4-FFF2-40B4-BE49-F238E27FC236}">
                <a16:creationId xmlns:a16="http://schemas.microsoft.com/office/drawing/2014/main" id="{3D037678-CED3-4BF9-9077-0BE699136299}"/>
              </a:ext>
            </a:extLst>
          </p:cNvPr>
          <p:cNvSpPr/>
          <p:nvPr/>
        </p:nvSpPr>
        <p:spPr>
          <a:xfrm>
            <a:off x="6540271" y="1252085"/>
            <a:ext cx="347346" cy="36000"/>
          </a:xfrm>
          <a:prstGeom prst="roundRect">
            <a:avLst>
              <a:gd fmla="val 6090" name="adj"/>
            </a:avLst>
          </a:prstGeom>
          <a:solidFill>
            <a:srgbClr val="25E0E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a:solidFill>
                <a:schemeClr val="tx1"/>
              </a:solidFill>
            </a:endParaRPr>
          </a:p>
        </p:txBody>
      </p:sp>
      <p:sp>
        <p:nvSpPr>
          <p:cNvPr id="1221" name="Text Placeholder 4">
            <a:extLst>
              <a:ext uri="{FF2B5EF4-FFF2-40B4-BE49-F238E27FC236}">
                <a16:creationId xmlns:a16="http://schemas.microsoft.com/office/drawing/2014/main" id="{2D0F3225-D1D6-498E-B98E-FA05253256F0}"/>
              </a:ext>
            </a:extLst>
          </p:cNvPr>
          <p:cNvSpPr txBox="1"/>
          <p:nvPr/>
        </p:nvSpPr>
        <p:spPr>
          <a:xfrm>
            <a:off x="6412476" y="2776532"/>
            <a:ext cx="3925744" cy="899321"/>
          </a:xfrm>
          <a:prstGeom prst="rect">
            <a:avLst/>
          </a:prstGeom>
        </p:spPr>
        <p:txBody>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lnSpc>
                <a:spcPct val="114000"/>
              </a:lnSpc>
              <a:buNone/>
              <a:defRPr/>
            </a:pPr>
            <a:r>
              <a:rPr b="1" lang="id-ID" sz="1200">
                <a:latin charset="0" panose="020b0502040204020203" pitchFamily="34" typeface="Segoe UI Light"/>
                <a:cs charset="0" panose="020b0502040204020203" pitchFamily="34" typeface="Segoe UI Light"/>
              </a:rPr>
              <a:t>Ut wisi enim ad minim veniam, quis nostrud exerci tation ullamcorper nibh euismod tincidunt ut laoreet dolore magna aliquam erat volutpat</a:t>
            </a:r>
          </a:p>
        </p:txBody>
      </p:sp>
      <p:sp>
        <p:nvSpPr>
          <p:cNvPr id="1222" name="Text Placeholder 4">
            <a:extLst>
              <a:ext uri="{FF2B5EF4-FFF2-40B4-BE49-F238E27FC236}">
                <a16:creationId xmlns:a16="http://schemas.microsoft.com/office/drawing/2014/main" id="{716ABE7B-2EC3-4627-8500-8996DE8A29D6}"/>
              </a:ext>
            </a:extLst>
          </p:cNvPr>
          <p:cNvSpPr txBox="1"/>
          <p:nvPr/>
        </p:nvSpPr>
        <p:spPr>
          <a:xfrm>
            <a:off x="6412477" y="4213078"/>
            <a:ext cx="3040426" cy="751734"/>
          </a:xfrm>
          <a:prstGeom prst="rect">
            <a:avLst/>
          </a:prstGeom>
        </p:spPr>
        <p:txBody>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lnSpc>
                <a:spcPct val="114000"/>
              </a:lnSpc>
              <a:buNone/>
              <a:defRPr/>
            </a:pPr>
            <a:r>
              <a:rPr lang="id-ID" sz="1600">
                <a:latin charset="-122" panose="02000000000000000000" pitchFamily="2" typeface="张海山锐线体2.0"/>
                <a:cs charset="0" panose="020b0502040204020203" pitchFamily="34" typeface="Segoe UI Light"/>
              </a:rPr>
              <a:t>Ut wisi enim ad minim veniam, quis nostrud exerci</a:t>
            </a:r>
          </a:p>
        </p:txBody>
      </p:sp>
    </p:spTree>
    <p:extLst>
      <p:ext uri="{BB962C8B-B14F-4D97-AF65-F5344CB8AC3E}">
        <p14:creationId val="371897606"/>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12">
                                  <p:stCondLst>
                                    <p:cond delay="0"/>
                                  </p:stCondLst>
                                  <p:childTnLst>
                                    <p:set>
                                      <p:cBhvr>
                                        <p:cTn dur="1" fill="hold" id="6">
                                          <p:stCondLst>
                                            <p:cond delay="0"/>
                                          </p:stCondLst>
                                        </p:cTn>
                                        <p:tgtEl>
                                          <p:spTgt spid="7"/>
                                        </p:tgtEl>
                                        <p:attrNameLst>
                                          <p:attrName>style.visibility</p:attrName>
                                        </p:attrNameLst>
                                      </p:cBhvr>
                                      <p:to>
                                        <p:strVal val="visible"/>
                                      </p:to>
                                    </p:set>
                                    <p:anim calcmode="lin" valueType="num">
                                      <p:cBhvr additive="base">
                                        <p:cTn dur="2000" fill="hold" id="7"/>
                                        <p:tgtEl>
                                          <p:spTgt spid="7"/>
                                        </p:tgtEl>
                                        <p:attrNameLst>
                                          <p:attrName>ppt_x</p:attrName>
                                        </p:attrNameLst>
                                      </p:cBhvr>
                                      <p:tavLst>
                                        <p:tav tm="0">
                                          <p:val>
                                            <p:strVal val="0-#ppt_w/2"/>
                                          </p:val>
                                        </p:tav>
                                        <p:tav tm="100000">
                                          <p:val>
                                            <p:strVal val="#ppt_x"/>
                                          </p:val>
                                        </p:tav>
                                      </p:tavLst>
                                    </p:anim>
                                    <p:anim calcmode="lin" valueType="num">
                                      <p:cBhvr additive="base">
                                        <p:cTn dur="2000" fill="hold" id="8"/>
                                        <p:tgtEl>
                                          <p:spTgt spid="7"/>
                                        </p:tgtEl>
                                        <p:attrNameLst>
                                          <p:attrName>ppt_y</p:attrName>
                                        </p:attrNameLst>
                                      </p:cBhvr>
                                      <p:tavLst>
                                        <p:tav tm="0">
                                          <p:val>
                                            <p:strVal val="1+#ppt_h/2"/>
                                          </p:val>
                                        </p:tav>
                                        <p:tav tm="100000">
                                          <p:val>
                                            <p:strVal val="#ppt_y"/>
                                          </p:val>
                                        </p:tav>
                                      </p:tavLst>
                                    </p:anim>
                                  </p:childTnLst>
                                </p:cTn>
                              </p:par>
                              <p:par>
                                <p:cTn decel="100000" fill="hold" grpId="0" id="9" nodeType="withEffect" presetClass="entr" presetID="2" presetSubtype="8">
                                  <p:stCondLst>
                                    <p:cond delay="1000"/>
                                  </p:stCondLst>
                                  <p:childTnLst>
                                    <p:set>
                                      <p:cBhvr>
                                        <p:cTn dur="1" fill="hold" id="10">
                                          <p:stCondLst>
                                            <p:cond delay="0"/>
                                          </p:stCondLst>
                                        </p:cTn>
                                        <p:tgtEl>
                                          <p:spTgt spid="1220"/>
                                        </p:tgtEl>
                                        <p:attrNameLst>
                                          <p:attrName>style.visibility</p:attrName>
                                        </p:attrNameLst>
                                      </p:cBhvr>
                                      <p:to>
                                        <p:strVal val="visible"/>
                                      </p:to>
                                    </p:set>
                                    <p:anim calcmode="lin" valueType="num">
                                      <p:cBhvr additive="base">
                                        <p:cTn dur="500" fill="hold" id="11"/>
                                        <p:tgtEl>
                                          <p:spTgt spid="1220"/>
                                        </p:tgtEl>
                                        <p:attrNameLst>
                                          <p:attrName>ppt_x</p:attrName>
                                        </p:attrNameLst>
                                      </p:cBhvr>
                                      <p:tavLst>
                                        <p:tav tm="0">
                                          <p:val>
                                            <p:strVal val="0-#ppt_w/2"/>
                                          </p:val>
                                        </p:tav>
                                        <p:tav tm="100000">
                                          <p:val>
                                            <p:strVal val="#ppt_x"/>
                                          </p:val>
                                        </p:tav>
                                      </p:tavLst>
                                    </p:anim>
                                    <p:anim calcmode="lin" valueType="num">
                                      <p:cBhvr additive="base">
                                        <p:cTn dur="500" fill="hold" id="12"/>
                                        <p:tgtEl>
                                          <p:spTgt spid="1220"/>
                                        </p:tgtEl>
                                        <p:attrNameLst>
                                          <p:attrName>ppt_y</p:attrName>
                                        </p:attrNameLst>
                                      </p:cBhvr>
                                      <p:tavLst>
                                        <p:tav tm="0">
                                          <p:val>
                                            <p:strVal val="#ppt_y"/>
                                          </p:val>
                                        </p:tav>
                                        <p:tav tm="100000">
                                          <p:val>
                                            <p:strVal val="#ppt_y"/>
                                          </p:val>
                                        </p:tav>
                                      </p:tavLst>
                                    </p:anim>
                                  </p:childTnLst>
                                </p:cTn>
                              </p:par>
                              <p:par>
                                <p:cTn decel="100000" fill="hold" grpId="0" id="13" nodeType="withEffect" presetClass="entr" presetID="2" presetSubtype="8">
                                  <p:stCondLst>
                                    <p:cond delay="1250"/>
                                  </p:stCondLst>
                                  <p:childTnLst>
                                    <p:set>
                                      <p:cBhvr>
                                        <p:cTn dur="1" fill="hold" id="14">
                                          <p:stCondLst>
                                            <p:cond delay="0"/>
                                          </p:stCondLst>
                                        </p:cTn>
                                        <p:tgtEl>
                                          <p:spTgt spid="1219"/>
                                        </p:tgtEl>
                                        <p:attrNameLst>
                                          <p:attrName>style.visibility</p:attrName>
                                        </p:attrNameLst>
                                      </p:cBhvr>
                                      <p:to>
                                        <p:strVal val="visible"/>
                                      </p:to>
                                    </p:set>
                                    <p:anim calcmode="lin" valueType="num">
                                      <p:cBhvr additive="base">
                                        <p:cTn dur="500" fill="hold" id="15"/>
                                        <p:tgtEl>
                                          <p:spTgt spid="1219"/>
                                        </p:tgtEl>
                                        <p:attrNameLst>
                                          <p:attrName>ppt_x</p:attrName>
                                        </p:attrNameLst>
                                      </p:cBhvr>
                                      <p:tavLst>
                                        <p:tav tm="0">
                                          <p:val>
                                            <p:strVal val="0-#ppt_w/2"/>
                                          </p:val>
                                        </p:tav>
                                        <p:tav tm="100000">
                                          <p:val>
                                            <p:strVal val="#ppt_x"/>
                                          </p:val>
                                        </p:tav>
                                      </p:tavLst>
                                    </p:anim>
                                    <p:anim calcmode="lin" valueType="num">
                                      <p:cBhvr additive="base">
                                        <p:cTn dur="500" fill="hold" id="16"/>
                                        <p:tgtEl>
                                          <p:spTgt spid="1219"/>
                                        </p:tgtEl>
                                        <p:attrNameLst>
                                          <p:attrName>ppt_y</p:attrName>
                                        </p:attrNameLst>
                                      </p:cBhvr>
                                      <p:tavLst>
                                        <p:tav tm="0">
                                          <p:val>
                                            <p:strVal val="#ppt_y"/>
                                          </p:val>
                                        </p:tav>
                                        <p:tav tm="100000">
                                          <p:val>
                                            <p:strVal val="#ppt_y"/>
                                          </p:val>
                                        </p:tav>
                                      </p:tavLst>
                                    </p:anim>
                                  </p:childTnLst>
                                </p:cTn>
                              </p:par>
                              <p:par>
                                <p:cTn decel="100000" fill="hold" grpId="0" id="17" nodeType="withEffect" presetClass="entr" presetID="2" presetSubtype="8">
                                  <p:stCondLst>
                                    <p:cond delay="1500"/>
                                  </p:stCondLst>
                                  <p:childTnLst>
                                    <p:set>
                                      <p:cBhvr>
                                        <p:cTn dur="1" fill="hold" id="18">
                                          <p:stCondLst>
                                            <p:cond delay="0"/>
                                          </p:stCondLst>
                                        </p:cTn>
                                        <p:tgtEl>
                                          <p:spTgt spid="1221"/>
                                        </p:tgtEl>
                                        <p:attrNameLst>
                                          <p:attrName>style.visibility</p:attrName>
                                        </p:attrNameLst>
                                      </p:cBhvr>
                                      <p:to>
                                        <p:strVal val="visible"/>
                                      </p:to>
                                    </p:set>
                                    <p:anim calcmode="lin" valueType="num">
                                      <p:cBhvr additive="base">
                                        <p:cTn dur="500" fill="hold" id="19"/>
                                        <p:tgtEl>
                                          <p:spTgt spid="1221"/>
                                        </p:tgtEl>
                                        <p:attrNameLst>
                                          <p:attrName>ppt_x</p:attrName>
                                        </p:attrNameLst>
                                      </p:cBhvr>
                                      <p:tavLst>
                                        <p:tav tm="0">
                                          <p:val>
                                            <p:strVal val="0-#ppt_w/2"/>
                                          </p:val>
                                        </p:tav>
                                        <p:tav tm="100000">
                                          <p:val>
                                            <p:strVal val="#ppt_x"/>
                                          </p:val>
                                        </p:tav>
                                      </p:tavLst>
                                    </p:anim>
                                    <p:anim calcmode="lin" valueType="num">
                                      <p:cBhvr additive="base">
                                        <p:cTn dur="500" fill="hold" id="20"/>
                                        <p:tgtEl>
                                          <p:spTgt spid="1221"/>
                                        </p:tgtEl>
                                        <p:attrNameLst>
                                          <p:attrName>ppt_y</p:attrName>
                                        </p:attrNameLst>
                                      </p:cBhvr>
                                      <p:tavLst>
                                        <p:tav tm="0">
                                          <p:val>
                                            <p:strVal val="#ppt_y"/>
                                          </p:val>
                                        </p:tav>
                                        <p:tav tm="100000">
                                          <p:val>
                                            <p:strVal val="#ppt_y"/>
                                          </p:val>
                                        </p:tav>
                                      </p:tavLst>
                                    </p:anim>
                                  </p:childTnLst>
                                </p:cTn>
                              </p:par>
                              <p:par>
                                <p:cTn decel="100000" fill="hold" grpId="0" id="21" nodeType="withEffect" presetClass="entr" presetID="2" presetSubtype="8">
                                  <p:stCondLst>
                                    <p:cond delay="2000"/>
                                  </p:stCondLst>
                                  <p:childTnLst>
                                    <p:set>
                                      <p:cBhvr>
                                        <p:cTn dur="1" fill="hold" id="22">
                                          <p:stCondLst>
                                            <p:cond delay="0"/>
                                          </p:stCondLst>
                                        </p:cTn>
                                        <p:tgtEl>
                                          <p:spTgt spid="1222"/>
                                        </p:tgtEl>
                                        <p:attrNameLst>
                                          <p:attrName>style.visibility</p:attrName>
                                        </p:attrNameLst>
                                      </p:cBhvr>
                                      <p:to>
                                        <p:strVal val="visible"/>
                                      </p:to>
                                    </p:set>
                                    <p:anim calcmode="lin" valueType="num">
                                      <p:cBhvr additive="base">
                                        <p:cTn dur="500" fill="hold" id="23"/>
                                        <p:tgtEl>
                                          <p:spTgt spid="1222"/>
                                        </p:tgtEl>
                                        <p:attrNameLst>
                                          <p:attrName>ppt_x</p:attrName>
                                        </p:attrNameLst>
                                      </p:cBhvr>
                                      <p:tavLst>
                                        <p:tav tm="0">
                                          <p:val>
                                            <p:strVal val="0-#ppt_w/2"/>
                                          </p:val>
                                        </p:tav>
                                        <p:tav tm="100000">
                                          <p:val>
                                            <p:strVal val="#ppt_x"/>
                                          </p:val>
                                        </p:tav>
                                      </p:tavLst>
                                    </p:anim>
                                    <p:anim calcmode="lin" valueType="num">
                                      <p:cBhvr additive="base">
                                        <p:cTn dur="500" fill="hold" id="24"/>
                                        <p:tgtEl>
                                          <p:spTgt spid="1222"/>
                                        </p:tgtEl>
                                        <p:attrNameLst>
                                          <p:attrName>ppt_y</p:attrName>
                                        </p:attrNameLst>
                                      </p:cBhvr>
                                      <p:tavLst>
                                        <p:tav tm="0">
                                          <p:val>
                                            <p:strVal val="#ppt_y"/>
                                          </p:val>
                                        </p:tav>
                                        <p:tav tm="100000">
                                          <p:val>
                                            <p:strVal val="#ppt_y"/>
                                          </p:val>
                                        </p:tav>
                                      </p:tavLst>
                                    </p:anim>
                                  </p:childTnLst>
                                </p:cTn>
                              </p:par>
                              <p:par>
                                <p:cTn decel="100000" fill="hold" id="25" nodeType="withEffect" presetClass="entr" presetID="2" presetSubtype="8">
                                  <p:stCondLst>
                                    <p:cond delay="2250"/>
                                  </p:stCondLst>
                                  <p:childTnLst>
                                    <p:set>
                                      <p:cBhvr>
                                        <p:cTn dur="1" fill="hold" id="26">
                                          <p:stCondLst>
                                            <p:cond delay="0"/>
                                          </p:stCondLst>
                                        </p:cTn>
                                        <p:tgtEl>
                                          <p:spTgt spid="1216"/>
                                        </p:tgtEl>
                                        <p:attrNameLst>
                                          <p:attrName>style.visibility</p:attrName>
                                        </p:attrNameLst>
                                      </p:cBhvr>
                                      <p:to>
                                        <p:strVal val="visible"/>
                                      </p:to>
                                    </p:set>
                                    <p:anim calcmode="lin" valueType="num">
                                      <p:cBhvr additive="base">
                                        <p:cTn dur="500" fill="hold" id="27"/>
                                        <p:tgtEl>
                                          <p:spTgt spid="1216"/>
                                        </p:tgtEl>
                                        <p:attrNameLst>
                                          <p:attrName>ppt_x</p:attrName>
                                        </p:attrNameLst>
                                      </p:cBhvr>
                                      <p:tavLst>
                                        <p:tav tm="0">
                                          <p:val>
                                            <p:strVal val="0-#ppt_w/2"/>
                                          </p:val>
                                        </p:tav>
                                        <p:tav tm="100000">
                                          <p:val>
                                            <p:strVal val="#ppt_x"/>
                                          </p:val>
                                        </p:tav>
                                      </p:tavLst>
                                    </p:anim>
                                    <p:anim calcmode="lin" valueType="num">
                                      <p:cBhvr additive="base">
                                        <p:cTn dur="500" fill="hold" id="28"/>
                                        <p:tgtEl>
                                          <p:spTgt spid="1216"/>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19"/>
      <p:bldP grpId="0" spid="1220"/>
      <p:bldP grpId="0" spid="1221"/>
      <p:bldP grpId="0" spid="1222"/>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5">
            <a:extLst>
              <a:ext uri="{FF2B5EF4-FFF2-40B4-BE49-F238E27FC236}">
                <a16:creationId xmlns:a16="http://schemas.microsoft.com/office/drawing/2014/main" id="{D19A76A4-A235-4168-9CEB-2E7E39A3492E}"/>
              </a:ext>
            </a:extLst>
          </p:cNvPr>
          <p:cNvSpPr/>
          <p:nvPr/>
        </p:nvSpPr>
        <p:spPr>
          <a:xfrm flipV="1">
            <a:off x="1" y="0"/>
            <a:ext cx="13285693" cy="9620250"/>
          </a:xfrm>
          <a:custGeom>
            <a:gdLst>
              <a:gd fmla="*/ 0 w 13285693" name="connsiteX0"/>
              <a:gd fmla="*/ 1157397 h 7443897" name="connsiteY0"/>
              <a:gd fmla="*/ 2535798 w 13285693" name="connsiteX1"/>
              <a:gd fmla="*/ 482612 h 7443897" name="connsiteY1"/>
              <a:gd fmla="*/ 12651348 w 13285693" name="connsiteX2"/>
              <a:gd fmla="*/ 838312 h 7443897" name="connsiteY2"/>
              <a:gd fmla="*/ 3983598 w 13285693" name="connsiteX3"/>
              <a:gd fmla="*/ 7443897 h 7443897" name="connsiteY3"/>
              <a:gd fmla="*/ 0 w 13285693" name="connsiteX4"/>
              <a:gd fmla="*/ 7443897 h 7443897" name="connsiteY4"/>
              <a:gd fmla="*/ 0 w 13285693" name="connsiteX5"/>
              <a:gd fmla="*/ 1157397 h 7443897"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7443897" w="13285693">
                <a:moveTo>
                  <a:pt x="0" y="1157397"/>
                </a:moveTo>
                <a:cubicBezTo>
                  <a:pt x="508358" y="124355"/>
                  <a:pt x="2075065" y="-477540"/>
                  <a:pt x="2535798" y="482612"/>
                </a:cubicBezTo>
                <a:cubicBezTo>
                  <a:pt x="3015581" y="1576295"/>
                  <a:pt x="11943323" y="816291"/>
                  <a:pt x="12651348" y="838312"/>
                </a:cubicBezTo>
                <a:cubicBezTo>
                  <a:pt x="16537548" y="3248245"/>
                  <a:pt x="1183248" y="2400319"/>
                  <a:pt x="3983598" y="7443897"/>
                </a:cubicBezTo>
                <a:lnTo>
                  <a:pt x="0" y="7443897"/>
                </a:lnTo>
                <a:lnTo>
                  <a:pt x="0" y="1157397"/>
                </a:lnTo>
                <a:close/>
              </a:path>
            </a:pathLst>
          </a:custGeom>
          <a:gradFill>
            <a:gsLst>
              <a:gs pos="61000">
                <a:srgbClr val="C2A1FF"/>
              </a:gs>
              <a:gs pos="29000">
                <a:srgbClr val="F7B2C3"/>
              </a:gs>
              <a:gs pos="100000">
                <a:srgbClr val="1993E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圆角矩形 3">
            <a:extLst>
              <a:ext uri="{FF2B5EF4-FFF2-40B4-BE49-F238E27FC236}">
                <a16:creationId xmlns:a16="http://schemas.microsoft.com/office/drawing/2014/main" id="{8F34D3D7-D09B-4166-8C2A-AAE9956FCE83}"/>
              </a:ext>
            </a:extLst>
          </p:cNvPr>
          <p:cNvSpPr/>
          <p:nvPr/>
        </p:nvSpPr>
        <p:spPr>
          <a:xfrm>
            <a:off x="694734" y="581749"/>
            <a:ext cx="10802533" cy="5694503"/>
          </a:xfrm>
          <a:prstGeom prst="roundRect">
            <a:avLst>
              <a:gd fmla="val 2001" name="adj"/>
            </a:avLst>
          </a:prstGeom>
          <a:solidFill>
            <a:schemeClr val="bg1"/>
          </a:solidFill>
          <a:ln w="12700">
            <a:noFill/>
          </a:ln>
          <a:effectLst>
            <a:outerShdw algn="t" blurRad="381000" dir="5400000" dist="38100" rotWithShape="0">
              <a:srgbClr val="B8B8FF">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ndParaRPr>
          </a:p>
        </p:txBody>
      </p:sp>
      <p:grpSp>
        <p:nvGrpSpPr>
          <p:cNvPr descr="本素材由iSlide™ 提供 iSlide™尊重知识产权并注重保护用户享有的各项权利。郑重提醒您： iSlide™插件中提供的任何信息内容的所有权、知识产权归其原始权利人或权利受让人所有，您免费/购买获得的是信息内容的使用权，并受下述条款的约束； 1. 您仅可以个人非商业用途使用该等信息内容，不可将信息内容的全部或部分用于出售，或以出租、出借、转让、分销、发布等其他任何方式供他人使用； 2. 禁止在接入互联网或移动互联网的任何网站、平台、应用或程序上以任何方式为他人提供iSlide™插件资源内容的下载。 The resource is supplied by iSlide™. iSlide™ respects all intellectual property rights and protects all the rights its users acquired.Solemnly remind you: The ownership and intellectual property of the resources supplied in iSlide Add-in belongs to its owner or the assignee of this ownership.you only acquired the usage of the resources supplied in iSlide Add-in, as well as respected the following restrain terms: 1.You are only allowed to use such resource for personal and non-commercial aim, not allowed to use such resource or part of it for the sale; or rent, lend, transfer to others; or distribution or release it in any way. 2.You are not permitted to provide the resource of iSlide Add-in in any website, platform, application access to the Internet or mobile Internet." id="5" name="556523f2-17aa-4add-9ce0-f3abd4ba5907" title="iSlide™ 版权声明  COPYRIGHT NOTICE">
            <a:extLst>
              <a:ext uri="{FF2B5EF4-FFF2-40B4-BE49-F238E27FC236}">
                <a16:creationId xmlns:a16="http://schemas.microsoft.com/office/drawing/2014/main" id="{94FBE7C1-FD12-4C3B-9F43-D1D9F2F95D84}"/>
              </a:ext>
            </a:extLst>
          </p:cNvPr>
          <p:cNvGrpSpPr>
            <a:grpSpLocks noChangeAspect="1"/>
          </p:cNvGrpSpPr>
          <p:nvPr>
            <p:custDataLst>
              <p:tags r:id="rId2"/>
            </p:custDataLst>
          </p:nvPr>
        </p:nvGrpSpPr>
        <p:grpSpPr>
          <a:xfrm>
            <a:off x="6330637" y="1854822"/>
            <a:ext cx="4956766" cy="3933452"/>
            <a:chOff x="3292475" y="1198563"/>
            <a:chExt cx="5613400" cy="4454526"/>
          </a:xfrm>
        </p:grpSpPr>
        <p:sp>
          <p:nvSpPr>
            <p:cNvPr id="6" name="ïšļídé">
              <a:extLst>
                <a:ext uri="{FF2B5EF4-FFF2-40B4-BE49-F238E27FC236}">
                  <a16:creationId xmlns:a16="http://schemas.microsoft.com/office/drawing/2014/main" id="{E0B43FA1-DA40-4590-99E1-8DE449534095}"/>
                </a:ext>
              </a:extLst>
            </p:cNvPr>
            <p:cNvSpPr/>
            <p:nvPr/>
          </p:nvSpPr>
          <p:spPr bwMode="auto">
            <a:xfrm>
              <a:off x="4716463" y="1811338"/>
              <a:ext cx="1143000" cy="3182938"/>
            </a:xfrm>
            <a:custGeom>
              <a:gdLst>
                <a:gd fmla="*/ 720 w 720" name="T0"/>
                <a:gd fmla="*/ 2005 h 2005" name="T1"/>
                <a:gd fmla="*/ 0 w 720" name="T2"/>
                <a:gd fmla="*/ 2005 h 2005" name="T3"/>
                <a:gd fmla="*/ 0 w 720" name="T4"/>
                <a:gd fmla="*/ 203 h 2005" name="T5"/>
                <a:gd fmla="*/ 720 w 720" name="T6"/>
                <a:gd fmla="*/ 0 h 2005" name="T7"/>
                <a:gd fmla="*/ 720 w 720" name="T8"/>
                <a:gd fmla="*/ 2005 h 2005" name="T9"/>
              </a:gdLst>
              <a:cxnLst>
                <a:cxn ang="0">
                  <a:pos x="T0" y="T1"/>
                </a:cxn>
                <a:cxn ang="0">
                  <a:pos x="T2" y="T3"/>
                </a:cxn>
                <a:cxn ang="0">
                  <a:pos x="T4" y="T5"/>
                </a:cxn>
                <a:cxn ang="0">
                  <a:pos x="T6" y="T7"/>
                </a:cxn>
                <a:cxn ang="0">
                  <a:pos x="T8" y="T9"/>
                </a:cxn>
              </a:cxnLst>
              <a:rect b="b" l="0" r="r" t="0"/>
              <a:pathLst>
                <a:path h="2005" w="720">
                  <a:moveTo>
                    <a:pt x="720" y="2005"/>
                  </a:moveTo>
                  <a:lnTo>
                    <a:pt x="0" y="2005"/>
                  </a:lnTo>
                  <a:lnTo>
                    <a:pt x="0" y="203"/>
                  </a:lnTo>
                  <a:lnTo>
                    <a:pt x="720" y="0"/>
                  </a:lnTo>
                  <a:lnTo>
                    <a:pt x="720" y="2005"/>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ctr"/>
            <a:lstStyle/>
            <a:p>
              <a:pPr algn="ctr"/>
              <a:endParaRPr/>
            </a:p>
          </p:txBody>
        </p:sp>
        <p:sp>
          <p:nvSpPr>
            <p:cNvPr id="7" name="îşḻídè">
              <a:extLst>
                <a:ext uri="{FF2B5EF4-FFF2-40B4-BE49-F238E27FC236}">
                  <a16:creationId xmlns:a16="http://schemas.microsoft.com/office/drawing/2014/main" id="{78CF974C-26A5-4341-BD09-04DEE138335C}"/>
                </a:ext>
              </a:extLst>
            </p:cNvPr>
            <p:cNvSpPr/>
            <p:nvPr/>
          </p:nvSpPr>
          <p:spPr bwMode="auto">
            <a:xfrm>
              <a:off x="3594100" y="1198563"/>
              <a:ext cx="5138738" cy="3795713"/>
            </a:xfrm>
            <a:custGeom>
              <a:gdLst>
                <a:gd fmla="*/ 4530725 w 5138738" name="connsiteX0"/>
                <a:gd fmla="*/ 796925 h 3795713" name="connsiteY0"/>
                <a:gd fmla="*/ 4662488 w 5138738" name="connsiteX1"/>
                <a:gd fmla="*/ 796925 h 3795713" name="connsiteY1"/>
                <a:gd fmla="*/ 4662488 w 5138738" name="connsiteX2"/>
                <a:gd fmla="*/ 3795713 h 3795713" name="connsiteY2"/>
                <a:gd fmla="*/ 4530725 w 5138738" name="connsiteX3"/>
                <a:gd fmla="*/ 3795713 h 3795713" name="connsiteY3"/>
                <a:gd fmla="*/ 3989388 w 5138738" name="connsiteX4"/>
                <a:gd fmla="*/ 679450 h 3795713" name="connsiteY4"/>
                <a:gd fmla="*/ 4110038 w 5138738" name="connsiteX5"/>
                <a:gd fmla="*/ 679450 h 3795713" name="connsiteY5"/>
                <a:gd fmla="*/ 4110038 w 5138738" name="connsiteX6"/>
                <a:gd fmla="*/ 3795713 h 3795713" name="connsiteY6"/>
                <a:gd fmla="*/ 3989388 w 5138738" name="connsiteX7"/>
                <a:gd fmla="*/ 3795713 h 3795713" name="connsiteY7"/>
                <a:gd fmla="*/ 866775 w 5138738" name="connsiteX8"/>
                <a:gd fmla="*/ 679450 h 3795713" name="connsiteY8"/>
                <a:gd fmla="*/ 984250 w 5138738" name="connsiteX9"/>
                <a:gd fmla="*/ 679450 h 3795713" name="connsiteY9"/>
                <a:gd fmla="*/ 984250 w 5138738" name="connsiteX10"/>
                <a:gd fmla="*/ 3795713 h 3795713" name="connsiteY10"/>
                <a:gd fmla="*/ 866775 w 5138738" name="connsiteX11"/>
                <a:gd fmla="*/ 3795713 h 3795713" name="connsiteY11"/>
                <a:gd fmla="*/ 4883150 w 5138738" name="connsiteX12"/>
                <a:gd fmla="*/ 566738 h 3795713" name="connsiteY12"/>
                <a:gd fmla="*/ 4924425 w 5138738" name="connsiteX13"/>
                <a:gd fmla="*/ 566738 h 3795713" name="connsiteY13"/>
                <a:gd fmla="*/ 4924425 w 5138738" name="connsiteX14"/>
                <a:gd fmla="*/ 1032765 h 3795713" name="connsiteY14"/>
                <a:gd fmla="*/ 4962526 w 5138738" name="connsiteX15"/>
                <a:gd fmla="*/ 995363 h 3795713" name="connsiteY15"/>
                <a:gd fmla="*/ 5138738 w 5138738" name="connsiteX16"/>
                <a:gd fmla="*/ 1165226 h 3795713" name="connsiteY16"/>
                <a:gd fmla="*/ 5138738 w 5138738" name="connsiteX17"/>
                <a:gd fmla="*/ 3795713 h 3795713" name="connsiteY17"/>
                <a:gd fmla="*/ 4924425 w 5138738" name="connsiteX18"/>
                <a:gd fmla="*/ 3795713 h 3795713" name="connsiteY18"/>
                <a:gd fmla="*/ 4883150 w 5138738" name="connsiteX19"/>
                <a:gd fmla="*/ 3795713 h 3795713" name="connsiteY19"/>
                <a:gd fmla="*/ 4789488 w 5138738" name="connsiteX20"/>
                <a:gd fmla="*/ 3795713 h 3795713" name="connsiteY20"/>
                <a:gd fmla="*/ 4789488 w 5138738" name="connsiteX21"/>
                <a:gd fmla="*/ 1165226 h 3795713" name="connsiteY21"/>
                <a:gd fmla="*/ 4883150 w 5138738" name="connsiteX22"/>
                <a:gd fmla="*/ 1073282 h 3795713" name="connsiteY22"/>
                <a:gd fmla="*/ 698500 w 5138738" name="connsiteX23"/>
                <a:gd fmla="*/ 201613 h 3795713" name="connsiteY23"/>
                <a:gd fmla="*/ 766763 w 5138738" name="connsiteX24"/>
                <a:gd fmla="*/ 201613 h 3795713" name="connsiteY24"/>
                <a:gd fmla="*/ 766763 w 5138738" name="connsiteX25"/>
                <a:gd fmla="*/ 1140911 h 3795713" name="connsiteY25"/>
                <a:gd fmla="*/ 808038 w 5138738" name="connsiteX26"/>
                <a:gd fmla="*/ 1127125 h 3795713" name="connsiteY26"/>
                <a:gd fmla="*/ 808038 w 5138738" name="connsiteX27"/>
                <a:gd fmla="*/ 3795713 h 3795713" name="connsiteY27"/>
                <a:gd fmla="*/ 766763 w 5138738" name="connsiteX28"/>
                <a:gd fmla="*/ 3795713 h 3795713" name="connsiteY28"/>
                <a:gd fmla="*/ 698500 w 5138738" name="connsiteX29"/>
                <a:gd fmla="*/ 3795713 h 3795713" name="connsiteY29"/>
                <a:gd fmla="*/ 465138 w 5138738" name="connsiteX30"/>
                <a:gd fmla="*/ 3795713 h 3795713" name="connsiteY30"/>
                <a:gd fmla="*/ 190500 w 5138738" name="connsiteX31"/>
                <a:gd fmla="*/ 3795713 h 3795713" name="connsiteY31"/>
                <a:gd fmla="*/ 0 w 5138738" name="connsiteX32"/>
                <a:gd fmla="*/ 3795713 h 3795713" name="connsiteY32"/>
                <a:gd fmla="*/ 0 w 5138738" name="connsiteX33"/>
                <a:gd fmla="*/ 1397000 h 3795713" name="connsiteY33"/>
                <a:gd fmla="*/ 190500 w 5138738" name="connsiteX34"/>
                <a:gd fmla="*/ 1333375 h 3795713" name="connsiteY34"/>
                <a:gd fmla="*/ 190500 w 5138738" name="connsiteX35"/>
                <a:gd fmla="*/ 904875 h 3795713" name="connsiteY35"/>
                <a:gd fmla="*/ 327025 w 5138738" name="connsiteX36"/>
                <a:gd fmla="*/ 720725 h 3795713" name="connsiteY36"/>
                <a:gd fmla="*/ 465138 w 5138738" name="connsiteX37"/>
                <a:gd fmla="*/ 904875 h 3795713" name="connsiteY37"/>
                <a:gd fmla="*/ 465138 w 5138738" name="connsiteX38"/>
                <a:gd fmla="*/ 1241650 h 3795713" name="connsiteY38"/>
                <a:gd fmla="*/ 698500 w 5138738" name="connsiteX39"/>
                <a:gd fmla="*/ 1163710 h 3795713" name="connsiteY39"/>
                <a:gd fmla="*/ 1531938 w 5138738" name="connsiteX40"/>
                <a:gd fmla="*/ 119063 h 3795713" name="connsiteY40"/>
                <a:gd fmla="*/ 1704975 w 5138738" name="connsiteX41"/>
                <a:gd fmla="*/ 341313 h 3795713" name="connsiteY41"/>
                <a:gd fmla="*/ 1704975 w 5138738" name="connsiteX42"/>
                <a:gd fmla="*/ 770773 h 3795713" name="connsiteY42"/>
                <a:gd fmla="*/ 2265363 w 5138738" name="connsiteX43"/>
                <a:gd fmla="*/ 612775 h 3795713" name="connsiteY43"/>
                <a:gd fmla="*/ 2265363 w 5138738" name="connsiteX44"/>
                <a:gd fmla="*/ 3795713 h 3795713" name="connsiteY44"/>
                <a:gd fmla="*/ 1704975 w 5138738" name="connsiteX45"/>
                <a:gd fmla="*/ 3795713 h 3795713" name="connsiteY45"/>
                <a:gd fmla="*/ 1358900 w 5138738" name="connsiteX46"/>
                <a:gd fmla="*/ 3795713 h 3795713" name="connsiteY46"/>
                <a:gd fmla="*/ 1284288 w 5138738" name="connsiteX47"/>
                <a:gd fmla="*/ 3795713 h 3795713" name="connsiteY47"/>
                <a:gd fmla="*/ 1243013 w 5138738" name="connsiteX48"/>
                <a:gd fmla="*/ 3795713 h 3795713" name="connsiteY48"/>
                <a:gd fmla="*/ 1122363 w 5138738" name="connsiteX49"/>
                <a:gd fmla="*/ 3795713 h 3795713" name="connsiteY49"/>
                <a:gd fmla="*/ 1122363 w 5138738" name="connsiteX50"/>
                <a:gd fmla="*/ 935037 h 3795713" name="connsiteY50"/>
                <a:gd fmla="*/ 1243013 w 5138738" name="connsiteX51"/>
                <a:gd fmla="*/ 901021 h 3795713" name="connsiteY51"/>
                <a:gd fmla="*/ 1243013 w 5138738" name="connsiteX52"/>
                <a:gd fmla="*/ 393700 h 3795713" name="connsiteY52"/>
                <a:gd fmla="*/ 1284288 w 5138738" name="connsiteX53"/>
                <a:gd fmla="*/ 393700 h 3795713" name="connsiteY53"/>
                <a:gd fmla="*/ 1284288 w 5138738" name="connsiteX54"/>
                <a:gd fmla="*/ 889384 h 3795713" name="connsiteY54"/>
                <a:gd fmla="*/ 1358900 w 5138738" name="connsiteX55"/>
                <a:gd fmla="*/ 868347 h 3795713" name="connsiteY55"/>
                <a:gd fmla="*/ 1358900 w 5138738" name="connsiteX56"/>
                <a:gd fmla="*/ 341313 h 3795713" name="connsiteY56"/>
                <a:gd fmla="*/ 2611438 w 5138738" name="connsiteX57"/>
                <a:gd fmla="*/ 0 h 3795713" name="connsiteY57"/>
                <a:gd fmla="*/ 2644776 w 5138738" name="connsiteX58"/>
                <a:gd fmla="*/ 0 h 3795713" name="connsiteY58"/>
                <a:gd fmla="*/ 2644776 w 5138738" name="connsiteX59"/>
                <a:gd fmla="*/ 976996 h 3795713" name="connsiteY59"/>
                <a:gd fmla="*/ 2697163 w 5138738" name="connsiteX60"/>
                <a:gd fmla="*/ 999202 h 3795713" name="connsiteY60"/>
                <a:gd fmla="*/ 2697163 w 5138738" name="connsiteX61"/>
                <a:gd fmla="*/ 566738 h 3795713" name="connsiteY61"/>
                <a:gd fmla="*/ 2741613 w 5138738" name="connsiteX62"/>
                <a:gd fmla="*/ 566738 h 3795713" name="connsiteY62"/>
                <a:gd fmla="*/ 2741613 w 5138738" name="connsiteX63"/>
                <a:gd fmla="*/ 1018043 h 3795713" name="connsiteY63"/>
                <a:gd fmla="*/ 2798763 w 5138738" name="connsiteX64"/>
                <a:gd fmla="*/ 1042268 h 3795713" name="connsiteY64"/>
                <a:gd fmla="*/ 2798763 w 5138738" name="connsiteX65"/>
                <a:gd fmla="*/ 830263 h 3795713" name="connsiteY65"/>
                <a:gd fmla="*/ 2971801 w 5138738" name="connsiteX66"/>
                <a:gd fmla="*/ 619125 h 3795713" name="connsiteY66"/>
                <a:gd fmla="*/ 3144838 w 5138738" name="connsiteX67"/>
                <a:gd fmla="*/ 830263 h 3795713" name="connsiteY67"/>
                <a:gd fmla="*/ 3144838 w 5138738" name="connsiteX68"/>
                <a:gd fmla="*/ 1188963 h 3795713" name="connsiteY68"/>
                <a:gd fmla="*/ 3200400 w 5138738" name="connsiteX69"/>
                <a:gd fmla="*/ 1212514 h 3795713" name="connsiteY69"/>
                <a:gd fmla="*/ 3200400 w 5138738" name="connsiteX70"/>
                <a:gd fmla="*/ 593725 h 3795713" name="connsiteY70"/>
                <a:gd fmla="*/ 3403600 w 5138738" name="connsiteX71"/>
                <a:gd fmla="*/ 593725 h 3795713" name="connsiteY71"/>
                <a:gd fmla="*/ 3403600 w 5138738" name="connsiteX72"/>
                <a:gd fmla="*/ 393700 h 3795713" name="connsiteY72"/>
                <a:gd fmla="*/ 3448050 w 5138738" name="connsiteX73"/>
                <a:gd fmla="*/ 393700 h 3795713" name="connsiteY73"/>
                <a:gd fmla="*/ 3448050 w 5138738" name="connsiteX74"/>
                <a:gd fmla="*/ 593725 h 3795713" name="connsiteY74"/>
                <a:gd fmla="*/ 3557588 w 5138738" name="connsiteX75"/>
                <a:gd fmla="*/ 593725 h 3795713" name="connsiteY75"/>
                <a:gd fmla="*/ 3557588 w 5138738" name="connsiteX76"/>
                <a:gd fmla="*/ 168275 h 3795713" name="connsiteY76"/>
                <a:gd fmla="*/ 3903663 w 5138738" name="connsiteX77"/>
                <a:gd fmla="*/ 344487 h 3795713" name="connsiteY77"/>
                <a:gd fmla="*/ 3903663 w 5138738" name="connsiteX78"/>
                <a:gd fmla="*/ 3795713 h 3795713" name="connsiteY78"/>
                <a:gd fmla="*/ 3835400 w 5138738" name="connsiteX79"/>
                <a:gd fmla="*/ 3795713 h 3795713" name="connsiteY79"/>
                <a:gd fmla="*/ 3557588 w 5138738" name="connsiteX80"/>
                <a:gd fmla="*/ 3795713 h 3795713" name="connsiteY80"/>
                <a:gd fmla="*/ 3467100 w 5138738" name="connsiteX81"/>
                <a:gd fmla="*/ 3795713 h 3795713" name="connsiteY81"/>
                <a:gd fmla="*/ 3448050 w 5138738" name="connsiteX82"/>
                <a:gd fmla="*/ 3795713 h 3795713" name="connsiteY82"/>
                <a:gd fmla="*/ 3403600 w 5138738" name="connsiteX83"/>
                <a:gd fmla="*/ 3795713 h 3795713" name="connsiteY83"/>
                <a:gd fmla="*/ 3200400 w 5138738" name="connsiteX84"/>
                <a:gd fmla="*/ 3795713 h 3795713" name="connsiteY84"/>
                <a:gd fmla="*/ 3144838 w 5138738" name="connsiteX85"/>
                <a:gd fmla="*/ 3795713 h 3795713" name="connsiteY85"/>
                <a:gd fmla="*/ 2798763 w 5138738" name="connsiteX86"/>
                <a:gd fmla="*/ 3795713 h 3795713" name="connsiteY86"/>
                <a:gd fmla="*/ 2741613 w 5138738" name="connsiteX87"/>
                <a:gd fmla="*/ 3795713 h 3795713" name="connsiteY87"/>
                <a:gd fmla="*/ 2697163 w 5138738" name="connsiteX88"/>
                <a:gd fmla="*/ 3795713 h 3795713" name="connsiteY88"/>
                <a:gd fmla="*/ 2644776 w 5138738" name="connsiteX89"/>
                <a:gd fmla="*/ 3795713 h 3795713" name="connsiteY89"/>
                <a:gd fmla="*/ 2611438 w 5138738" name="connsiteX90"/>
                <a:gd fmla="*/ 3795713 h 3795713" name="connsiteY90"/>
                <a:gd fmla="*/ 2403475 w 5138738" name="connsiteX91"/>
                <a:gd fmla="*/ 3795713 h 3795713" name="connsiteY91"/>
                <a:gd fmla="*/ 2403475 w 5138738" name="connsiteX92"/>
                <a:gd fmla="*/ 874713 h 3795713" name="connsiteY92"/>
                <a:gd fmla="*/ 2611438 w 5138738" name="connsiteX93"/>
                <a:gd fmla="*/ 962864 h 3795713" name="connsiteY9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b="b" l="l" r="r" t="t"/>
              <a:pathLst>
                <a:path h="3795713" w="5138738">
                  <a:moveTo>
                    <a:pt x="4530725" y="796925"/>
                  </a:moveTo>
                  <a:lnTo>
                    <a:pt x="4662488" y="796925"/>
                  </a:lnTo>
                  <a:lnTo>
                    <a:pt x="4662488" y="3795713"/>
                  </a:lnTo>
                  <a:lnTo>
                    <a:pt x="4530725" y="3795713"/>
                  </a:lnTo>
                  <a:close/>
                  <a:moveTo>
                    <a:pt x="3989388" y="679450"/>
                  </a:moveTo>
                  <a:lnTo>
                    <a:pt x="4110038" y="679450"/>
                  </a:lnTo>
                  <a:lnTo>
                    <a:pt x="4110038" y="3795713"/>
                  </a:lnTo>
                  <a:lnTo>
                    <a:pt x="3989388" y="3795713"/>
                  </a:lnTo>
                  <a:close/>
                  <a:moveTo>
                    <a:pt x="866775" y="679450"/>
                  </a:moveTo>
                  <a:lnTo>
                    <a:pt x="984250" y="679450"/>
                  </a:lnTo>
                  <a:lnTo>
                    <a:pt x="984250" y="3795713"/>
                  </a:lnTo>
                  <a:lnTo>
                    <a:pt x="866775" y="3795713"/>
                  </a:lnTo>
                  <a:close/>
                  <a:moveTo>
                    <a:pt x="4883150" y="566738"/>
                  </a:moveTo>
                  <a:lnTo>
                    <a:pt x="4924425" y="566738"/>
                  </a:lnTo>
                  <a:lnTo>
                    <a:pt x="4924425" y="1032765"/>
                  </a:lnTo>
                  <a:lnTo>
                    <a:pt x="4962526" y="995363"/>
                  </a:lnTo>
                  <a:lnTo>
                    <a:pt x="5138738" y="1165226"/>
                  </a:lnTo>
                  <a:lnTo>
                    <a:pt x="5138738" y="3795713"/>
                  </a:lnTo>
                  <a:lnTo>
                    <a:pt x="4924425" y="3795713"/>
                  </a:lnTo>
                  <a:lnTo>
                    <a:pt x="4883150" y="3795713"/>
                  </a:lnTo>
                  <a:lnTo>
                    <a:pt x="4789488" y="3795713"/>
                  </a:lnTo>
                  <a:lnTo>
                    <a:pt x="4789488" y="1165226"/>
                  </a:lnTo>
                  <a:lnTo>
                    <a:pt x="4883150" y="1073282"/>
                  </a:lnTo>
                  <a:close/>
                  <a:moveTo>
                    <a:pt x="698500" y="201613"/>
                  </a:moveTo>
                  <a:lnTo>
                    <a:pt x="766763" y="201613"/>
                  </a:lnTo>
                  <a:lnTo>
                    <a:pt x="766763" y="1140911"/>
                  </a:lnTo>
                  <a:lnTo>
                    <a:pt x="808038" y="1127125"/>
                  </a:lnTo>
                  <a:lnTo>
                    <a:pt x="808038" y="3795713"/>
                  </a:lnTo>
                  <a:lnTo>
                    <a:pt x="766763" y="3795713"/>
                  </a:lnTo>
                  <a:lnTo>
                    <a:pt x="698500" y="3795713"/>
                  </a:lnTo>
                  <a:lnTo>
                    <a:pt x="465138" y="3795713"/>
                  </a:lnTo>
                  <a:lnTo>
                    <a:pt x="190500" y="3795713"/>
                  </a:lnTo>
                  <a:lnTo>
                    <a:pt x="0" y="3795713"/>
                  </a:lnTo>
                  <a:lnTo>
                    <a:pt x="0" y="1397000"/>
                  </a:lnTo>
                  <a:lnTo>
                    <a:pt x="190500" y="1333375"/>
                  </a:lnTo>
                  <a:lnTo>
                    <a:pt x="190500" y="904875"/>
                  </a:lnTo>
                  <a:lnTo>
                    <a:pt x="327025" y="720725"/>
                  </a:lnTo>
                  <a:lnTo>
                    <a:pt x="465138" y="904875"/>
                  </a:lnTo>
                  <a:lnTo>
                    <a:pt x="465138" y="1241650"/>
                  </a:lnTo>
                  <a:lnTo>
                    <a:pt x="698500" y="1163710"/>
                  </a:lnTo>
                  <a:close/>
                  <a:moveTo>
                    <a:pt x="1531938" y="119063"/>
                  </a:moveTo>
                  <a:lnTo>
                    <a:pt x="1704975" y="341313"/>
                  </a:lnTo>
                  <a:lnTo>
                    <a:pt x="1704975" y="770773"/>
                  </a:lnTo>
                  <a:lnTo>
                    <a:pt x="2265363" y="612775"/>
                  </a:lnTo>
                  <a:lnTo>
                    <a:pt x="2265363" y="3795713"/>
                  </a:lnTo>
                  <a:lnTo>
                    <a:pt x="1704975" y="3795713"/>
                  </a:lnTo>
                  <a:lnTo>
                    <a:pt x="1358900" y="3795713"/>
                  </a:lnTo>
                  <a:lnTo>
                    <a:pt x="1284288" y="3795713"/>
                  </a:lnTo>
                  <a:lnTo>
                    <a:pt x="1243013" y="3795713"/>
                  </a:lnTo>
                  <a:lnTo>
                    <a:pt x="1122363" y="3795713"/>
                  </a:lnTo>
                  <a:lnTo>
                    <a:pt x="1122363" y="935037"/>
                  </a:lnTo>
                  <a:lnTo>
                    <a:pt x="1243013" y="901021"/>
                  </a:lnTo>
                  <a:lnTo>
                    <a:pt x="1243013" y="393700"/>
                  </a:lnTo>
                  <a:lnTo>
                    <a:pt x="1284288" y="393700"/>
                  </a:lnTo>
                  <a:lnTo>
                    <a:pt x="1284288" y="889384"/>
                  </a:lnTo>
                  <a:lnTo>
                    <a:pt x="1358900" y="868347"/>
                  </a:lnTo>
                  <a:lnTo>
                    <a:pt x="1358900" y="341313"/>
                  </a:lnTo>
                  <a:close/>
                  <a:moveTo>
                    <a:pt x="2611438" y="0"/>
                  </a:moveTo>
                  <a:lnTo>
                    <a:pt x="2644776" y="0"/>
                  </a:lnTo>
                  <a:lnTo>
                    <a:pt x="2644776" y="976996"/>
                  </a:lnTo>
                  <a:lnTo>
                    <a:pt x="2697163" y="999202"/>
                  </a:lnTo>
                  <a:lnTo>
                    <a:pt x="2697163" y="566738"/>
                  </a:lnTo>
                  <a:lnTo>
                    <a:pt x="2741613" y="566738"/>
                  </a:lnTo>
                  <a:lnTo>
                    <a:pt x="2741613" y="1018043"/>
                  </a:lnTo>
                  <a:lnTo>
                    <a:pt x="2798763" y="1042268"/>
                  </a:lnTo>
                  <a:lnTo>
                    <a:pt x="2798763" y="830263"/>
                  </a:lnTo>
                  <a:lnTo>
                    <a:pt x="2971801" y="619125"/>
                  </a:lnTo>
                  <a:lnTo>
                    <a:pt x="3144838" y="830263"/>
                  </a:lnTo>
                  <a:lnTo>
                    <a:pt x="3144838" y="1188963"/>
                  </a:lnTo>
                  <a:lnTo>
                    <a:pt x="3200400" y="1212514"/>
                  </a:lnTo>
                  <a:lnTo>
                    <a:pt x="3200400" y="593725"/>
                  </a:lnTo>
                  <a:lnTo>
                    <a:pt x="3403600" y="593725"/>
                  </a:lnTo>
                  <a:lnTo>
                    <a:pt x="3403600" y="393700"/>
                  </a:lnTo>
                  <a:lnTo>
                    <a:pt x="3448050" y="393700"/>
                  </a:lnTo>
                  <a:lnTo>
                    <a:pt x="3448050" y="593725"/>
                  </a:lnTo>
                  <a:lnTo>
                    <a:pt x="3557588" y="593725"/>
                  </a:lnTo>
                  <a:lnTo>
                    <a:pt x="3557588" y="168275"/>
                  </a:lnTo>
                  <a:lnTo>
                    <a:pt x="3903663" y="344487"/>
                  </a:lnTo>
                  <a:lnTo>
                    <a:pt x="3903663" y="3795713"/>
                  </a:lnTo>
                  <a:lnTo>
                    <a:pt x="3835400" y="3795713"/>
                  </a:lnTo>
                  <a:lnTo>
                    <a:pt x="3557588" y="3795713"/>
                  </a:lnTo>
                  <a:lnTo>
                    <a:pt x="3467100" y="3795713"/>
                  </a:lnTo>
                  <a:lnTo>
                    <a:pt x="3448050" y="3795713"/>
                  </a:lnTo>
                  <a:lnTo>
                    <a:pt x="3403600" y="3795713"/>
                  </a:lnTo>
                  <a:lnTo>
                    <a:pt x="3200400" y="3795713"/>
                  </a:lnTo>
                  <a:lnTo>
                    <a:pt x="3144838" y="3795713"/>
                  </a:lnTo>
                  <a:lnTo>
                    <a:pt x="2798763" y="3795713"/>
                  </a:lnTo>
                  <a:lnTo>
                    <a:pt x="2741613" y="3795713"/>
                  </a:lnTo>
                  <a:lnTo>
                    <a:pt x="2697163" y="3795713"/>
                  </a:lnTo>
                  <a:lnTo>
                    <a:pt x="2644776" y="3795713"/>
                  </a:lnTo>
                  <a:lnTo>
                    <a:pt x="2611438" y="3795713"/>
                  </a:lnTo>
                  <a:lnTo>
                    <a:pt x="2403475" y="3795713"/>
                  </a:lnTo>
                  <a:lnTo>
                    <a:pt x="2403475" y="874713"/>
                  </a:lnTo>
                  <a:lnTo>
                    <a:pt x="2611438" y="962864"/>
                  </a:lnTo>
                  <a:close/>
                </a:path>
              </a:pathLst>
            </a:custGeom>
            <a:solidFill>
              <a:srgbClr val="DDE5EB"/>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8" name="îŝḷíḑé">
              <a:extLst>
                <a:ext uri="{FF2B5EF4-FFF2-40B4-BE49-F238E27FC236}">
                  <a16:creationId xmlns:a16="http://schemas.microsoft.com/office/drawing/2014/main" id="{9A011FE6-95EC-46AA-BA46-7D999742808D}"/>
                </a:ext>
              </a:extLst>
            </p:cNvPr>
            <p:cNvSpPr/>
            <p:nvPr/>
          </p:nvSpPr>
          <p:spPr bwMode="auto">
            <a:xfrm>
              <a:off x="5997575" y="2073276"/>
              <a:ext cx="1063625" cy="2921000"/>
            </a:xfrm>
            <a:custGeom>
              <a:gdLst>
                <a:gd fmla="*/ 670 w 670" name="T0"/>
                <a:gd fmla="*/ 1840 h 1840" name="T1"/>
                <a:gd fmla="*/ 0 w 670" name="T2"/>
                <a:gd fmla="*/ 1840 h 1840" name="T3"/>
                <a:gd fmla="*/ 0 w 670" name="T4"/>
                <a:gd fmla="*/ 0 h 1840" name="T5"/>
                <a:gd fmla="*/ 670 w 670" name="T6"/>
                <a:gd fmla="*/ 284 h 1840" name="T7"/>
                <a:gd fmla="*/ 670 w 670" name="T8"/>
                <a:gd fmla="*/ 1840 h 1840" name="T9"/>
              </a:gdLst>
              <a:cxnLst>
                <a:cxn ang="0">
                  <a:pos x="T0" y="T1"/>
                </a:cxn>
                <a:cxn ang="0">
                  <a:pos x="T2" y="T3"/>
                </a:cxn>
                <a:cxn ang="0">
                  <a:pos x="T4" y="T5"/>
                </a:cxn>
                <a:cxn ang="0">
                  <a:pos x="T6" y="T7"/>
                </a:cxn>
                <a:cxn ang="0">
                  <a:pos x="T8" y="T9"/>
                </a:cxn>
              </a:cxnLst>
              <a:rect b="b" l="0" r="r" t="0"/>
              <a:pathLst>
                <a:path h="1840" w="670">
                  <a:moveTo>
                    <a:pt x="670" y="1840"/>
                  </a:moveTo>
                  <a:lnTo>
                    <a:pt x="0" y="1840"/>
                  </a:lnTo>
                  <a:lnTo>
                    <a:pt x="0" y="0"/>
                  </a:lnTo>
                  <a:lnTo>
                    <a:pt x="670" y="284"/>
                  </a:lnTo>
                  <a:lnTo>
                    <a:pt x="670" y="184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ctr"/>
            <a:lstStyle/>
            <a:p>
              <a:pPr algn="ctr"/>
              <a:endParaRPr/>
            </a:p>
          </p:txBody>
        </p:sp>
        <p:sp>
          <p:nvSpPr>
            <p:cNvPr id="9" name="ïSľïḍê">
              <a:extLst>
                <a:ext uri="{FF2B5EF4-FFF2-40B4-BE49-F238E27FC236}">
                  <a16:creationId xmlns:a16="http://schemas.microsoft.com/office/drawing/2014/main" id="{F75B9FB5-FE1A-4822-8BBA-BA385B008D7A}"/>
                </a:ext>
              </a:extLst>
            </p:cNvPr>
            <p:cNvSpPr/>
            <p:nvPr/>
          </p:nvSpPr>
          <p:spPr bwMode="auto">
            <a:xfrm>
              <a:off x="7151688" y="1366838"/>
              <a:ext cx="346075" cy="3627438"/>
            </a:xfrm>
            <a:custGeom>
              <a:gdLst>
                <a:gd fmla="*/ 218 w 218" name="T0"/>
                <a:gd fmla="*/ 2285 h 2285" name="T1"/>
                <a:gd fmla="*/ 0 w 218" name="T2"/>
                <a:gd fmla="*/ 2285 h 2285" name="T3"/>
                <a:gd fmla="*/ 0 w 218" name="T4"/>
                <a:gd fmla="*/ 0 h 2285" name="T5"/>
                <a:gd fmla="*/ 218 w 218" name="T6"/>
                <a:gd fmla="*/ 111 h 2285" name="T7"/>
                <a:gd fmla="*/ 218 w 218" name="T8"/>
                <a:gd fmla="*/ 2285 h 2285" name="T9"/>
              </a:gdLst>
              <a:cxnLst>
                <a:cxn ang="0">
                  <a:pos x="T0" y="T1"/>
                </a:cxn>
                <a:cxn ang="0">
                  <a:pos x="T2" y="T3"/>
                </a:cxn>
                <a:cxn ang="0">
                  <a:pos x="T4" y="T5"/>
                </a:cxn>
                <a:cxn ang="0">
                  <a:pos x="T6" y="T7"/>
                </a:cxn>
                <a:cxn ang="0">
                  <a:pos x="T8" y="T9"/>
                </a:cxn>
              </a:cxnLst>
              <a:rect b="b" l="0" r="r" t="0"/>
              <a:pathLst>
                <a:path h="2285" w="218">
                  <a:moveTo>
                    <a:pt x="218" y="2285"/>
                  </a:moveTo>
                  <a:lnTo>
                    <a:pt x="0" y="2285"/>
                  </a:lnTo>
                  <a:lnTo>
                    <a:pt x="0" y="0"/>
                  </a:lnTo>
                  <a:lnTo>
                    <a:pt x="218" y="111"/>
                  </a:lnTo>
                  <a:lnTo>
                    <a:pt x="218" y="2285"/>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ctr"/>
            <a:lstStyle/>
            <a:p>
              <a:pPr algn="ctr"/>
              <a:endParaRPr/>
            </a:p>
          </p:txBody>
        </p:sp>
        <p:sp>
          <p:nvSpPr>
            <p:cNvPr id="10" name="îšliḋê">
              <a:extLst>
                <a:ext uri="{FF2B5EF4-FFF2-40B4-BE49-F238E27FC236}">
                  <a16:creationId xmlns:a16="http://schemas.microsoft.com/office/drawing/2014/main" id="{E7B295D0-C0DB-46AF-BF57-C5235651859A}"/>
                </a:ext>
              </a:extLst>
            </p:cNvPr>
            <p:cNvSpPr/>
            <p:nvPr/>
          </p:nvSpPr>
          <p:spPr bwMode="auto">
            <a:xfrm>
              <a:off x="4953000" y="1317626"/>
              <a:ext cx="346075" cy="3676650"/>
            </a:xfrm>
            <a:custGeom>
              <a:gdLst>
                <a:gd fmla="*/ 218 w 218" name="T0"/>
                <a:gd fmla="*/ 2316 h 2316" name="T1"/>
                <a:gd fmla="*/ 0 w 218" name="T2"/>
                <a:gd fmla="*/ 2316 h 2316" name="T3"/>
                <a:gd fmla="*/ 0 w 218" name="T4"/>
                <a:gd fmla="*/ 140 h 2316" name="T5"/>
                <a:gd fmla="*/ 109 w 218" name="T6"/>
                <a:gd fmla="*/ 0 h 2316" name="T7"/>
                <a:gd fmla="*/ 218 w 218" name="T8"/>
                <a:gd fmla="*/ 140 h 2316" name="T9"/>
                <a:gd fmla="*/ 218 w 218" name="T10"/>
                <a:gd fmla="*/ 2316 h 2316" name="T11"/>
              </a:gdLst>
              <a:cxnLst>
                <a:cxn ang="0">
                  <a:pos x="T0" y="T1"/>
                </a:cxn>
                <a:cxn ang="0">
                  <a:pos x="T2" y="T3"/>
                </a:cxn>
                <a:cxn ang="0">
                  <a:pos x="T4" y="T5"/>
                </a:cxn>
                <a:cxn ang="0">
                  <a:pos x="T6" y="T7"/>
                </a:cxn>
                <a:cxn ang="0">
                  <a:pos x="T8" y="T9"/>
                </a:cxn>
                <a:cxn ang="0">
                  <a:pos x="T10" y="T11"/>
                </a:cxn>
              </a:cxnLst>
              <a:rect b="b" l="0" r="r" t="0"/>
              <a:pathLst>
                <a:path h="2316" w="218">
                  <a:moveTo>
                    <a:pt x="218" y="2316"/>
                  </a:moveTo>
                  <a:lnTo>
                    <a:pt x="0" y="2316"/>
                  </a:lnTo>
                  <a:lnTo>
                    <a:pt x="0" y="140"/>
                  </a:lnTo>
                  <a:lnTo>
                    <a:pt x="109" y="0"/>
                  </a:lnTo>
                  <a:lnTo>
                    <a:pt x="218" y="140"/>
                  </a:lnTo>
                  <a:lnTo>
                    <a:pt x="218" y="2316"/>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ctr"/>
            <a:lstStyle/>
            <a:p>
              <a:pPr algn="ctr"/>
              <a:endParaRPr/>
            </a:p>
          </p:txBody>
        </p:sp>
        <p:sp>
          <p:nvSpPr>
            <p:cNvPr id="11" name="íṡḻiḋê">
              <a:extLst>
                <a:ext uri="{FF2B5EF4-FFF2-40B4-BE49-F238E27FC236}">
                  <a16:creationId xmlns:a16="http://schemas.microsoft.com/office/drawing/2014/main" id="{83F8785B-9523-487C-B26D-77607991F96C}"/>
                </a:ext>
              </a:extLst>
            </p:cNvPr>
            <p:cNvSpPr/>
            <p:nvPr/>
          </p:nvSpPr>
          <p:spPr bwMode="auto">
            <a:xfrm>
              <a:off x="6392863" y="1817688"/>
              <a:ext cx="346075" cy="3176588"/>
            </a:xfrm>
            <a:custGeom>
              <a:gdLst>
                <a:gd fmla="*/ 218 w 218" name="T0"/>
                <a:gd fmla="*/ 2001 h 2001" name="T1"/>
                <a:gd fmla="*/ 0 w 218" name="T2"/>
                <a:gd fmla="*/ 2001 h 2001" name="T3"/>
                <a:gd fmla="*/ 0 w 218" name="T4"/>
                <a:gd fmla="*/ 133 h 2001" name="T5"/>
                <a:gd fmla="*/ 109 w 218" name="T6"/>
                <a:gd fmla="*/ 0 h 2001" name="T7"/>
                <a:gd fmla="*/ 218 w 218" name="T8"/>
                <a:gd fmla="*/ 133 h 2001" name="T9"/>
                <a:gd fmla="*/ 218 w 218" name="T10"/>
                <a:gd fmla="*/ 2001 h 2001" name="T11"/>
              </a:gdLst>
              <a:cxnLst>
                <a:cxn ang="0">
                  <a:pos x="T0" y="T1"/>
                </a:cxn>
                <a:cxn ang="0">
                  <a:pos x="T2" y="T3"/>
                </a:cxn>
                <a:cxn ang="0">
                  <a:pos x="T4" y="T5"/>
                </a:cxn>
                <a:cxn ang="0">
                  <a:pos x="T6" y="T7"/>
                </a:cxn>
                <a:cxn ang="0">
                  <a:pos x="T8" y="T9"/>
                </a:cxn>
                <a:cxn ang="0">
                  <a:pos x="T10" y="T11"/>
                </a:cxn>
              </a:cxnLst>
              <a:rect b="b" l="0" r="r" t="0"/>
              <a:pathLst>
                <a:path h="2001" w="218">
                  <a:moveTo>
                    <a:pt x="218" y="2001"/>
                  </a:moveTo>
                  <a:lnTo>
                    <a:pt x="0" y="2001"/>
                  </a:lnTo>
                  <a:lnTo>
                    <a:pt x="0" y="133"/>
                  </a:lnTo>
                  <a:lnTo>
                    <a:pt x="109" y="0"/>
                  </a:lnTo>
                  <a:lnTo>
                    <a:pt x="218" y="133"/>
                  </a:lnTo>
                  <a:lnTo>
                    <a:pt x="218" y="2001"/>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ctr"/>
            <a:lstStyle/>
            <a:p>
              <a:pPr algn="ctr"/>
              <a:endParaRPr/>
            </a:p>
          </p:txBody>
        </p:sp>
        <p:sp>
          <p:nvSpPr>
            <p:cNvPr id="12" name="íṡlídê">
              <a:extLst>
                <a:ext uri="{FF2B5EF4-FFF2-40B4-BE49-F238E27FC236}">
                  <a16:creationId xmlns:a16="http://schemas.microsoft.com/office/drawing/2014/main" id="{57CCE993-2CCD-49F2-AAE9-3AC65FE66D3F}"/>
                </a:ext>
              </a:extLst>
            </p:cNvPr>
            <p:cNvSpPr/>
            <p:nvPr/>
          </p:nvSpPr>
          <p:spPr bwMode="auto">
            <a:xfrm>
              <a:off x="6794500" y="1792288"/>
              <a:ext cx="635000" cy="32019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p>
              <a:pPr algn="ctr"/>
              <a:endParaRPr/>
            </a:p>
          </p:txBody>
        </p:sp>
        <p:sp>
          <p:nvSpPr>
            <p:cNvPr id="13" name="îśļíďê">
              <a:extLst>
                <a:ext uri="{FF2B5EF4-FFF2-40B4-BE49-F238E27FC236}">
                  <a16:creationId xmlns:a16="http://schemas.microsoft.com/office/drawing/2014/main" id="{D0451541-F3DF-41B0-A26E-81FE1E909D55}"/>
                </a:ext>
              </a:extLst>
            </p:cNvPr>
            <p:cNvSpPr/>
            <p:nvPr/>
          </p:nvSpPr>
          <p:spPr bwMode="auto">
            <a:xfrm>
              <a:off x="7583488" y="1878013"/>
              <a:ext cx="120650" cy="31162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p>
              <a:pPr algn="ctr"/>
              <a:endParaRPr/>
            </a:p>
          </p:txBody>
        </p:sp>
        <p:sp>
          <p:nvSpPr>
            <p:cNvPr id="14" name="ï$ľîḋé">
              <a:extLst>
                <a:ext uri="{FF2B5EF4-FFF2-40B4-BE49-F238E27FC236}">
                  <a16:creationId xmlns:a16="http://schemas.microsoft.com/office/drawing/2014/main" id="{C7FF91CD-1662-4E9B-AE44-C9A4A549CE87}"/>
                </a:ext>
              </a:extLst>
            </p:cNvPr>
            <p:cNvSpPr/>
            <p:nvPr/>
          </p:nvSpPr>
          <p:spPr bwMode="auto">
            <a:xfrm>
              <a:off x="6205538" y="1198563"/>
              <a:ext cx="33338" cy="37957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p>
              <a:pPr algn="ctr"/>
              <a:endParaRPr/>
            </a:p>
          </p:txBody>
        </p:sp>
        <p:sp>
          <p:nvSpPr>
            <p:cNvPr id="15" name="íšľîḓe">
              <a:extLst>
                <a:ext uri="{FF2B5EF4-FFF2-40B4-BE49-F238E27FC236}">
                  <a16:creationId xmlns:a16="http://schemas.microsoft.com/office/drawing/2014/main" id="{169F5CB5-664A-4DBB-8D9D-31B2B18C83C5}"/>
                </a:ext>
              </a:extLst>
            </p:cNvPr>
            <p:cNvSpPr/>
            <p:nvPr/>
          </p:nvSpPr>
          <p:spPr bwMode="auto">
            <a:xfrm>
              <a:off x="6997700" y="1592263"/>
              <a:ext cx="44450" cy="34020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p>
              <a:pPr algn="ctr"/>
              <a:endParaRPr/>
            </a:p>
          </p:txBody>
        </p:sp>
        <p:sp>
          <p:nvSpPr>
            <p:cNvPr id="16" name="íṥḷiďé">
              <a:extLst>
                <a:ext uri="{FF2B5EF4-FFF2-40B4-BE49-F238E27FC236}">
                  <a16:creationId xmlns:a16="http://schemas.microsoft.com/office/drawing/2014/main" id="{CADB4BA6-ED2D-4341-A1A3-EA4259B80BEA}"/>
                </a:ext>
              </a:extLst>
            </p:cNvPr>
            <p:cNvSpPr/>
            <p:nvPr/>
          </p:nvSpPr>
          <p:spPr bwMode="auto">
            <a:xfrm>
              <a:off x="4837113" y="1592263"/>
              <a:ext cx="41275" cy="34020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p>
              <a:pPr algn="ctr"/>
              <a:endParaRPr/>
            </a:p>
          </p:txBody>
        </p:sp>
        <p:sp>
          <p:nvSpPr>
            <p:cNvPr id="17" name="íśľïde">
              <a:extLst>
                <a:ext uri="{FF2B5EF4-FFF2-40B4-BE49-F238E27FC236}">
                  <a16:creationId xmlns:a16="http://schemas.microsoft.com/office/drawing/2014/main" id="{E2D7C27A-13CA-4274-98C2-6A89C2F71D70}"/>
                </a:ext>
              </a:extLst>
            </p:cNvPr>
            <p:cNvSpPr/>
            <p:nvPr/>
          </p:nvSpPr>
          <p:spPr bwMode="auto">
            <a:xfrm>
              <a:off x="3292475" y="4956176"/>
              <a:ext cx="5613400" cy="696913"/>
            </a:xfrm>
            <a:custGeom>
              <a:gdLst>
                <a:gd fmla="*/ 1494 w 1494" name="T0"/>
                <a:gd fmla="*/ 33 h 185" name="T1"/>
                <a:gd fmla="*/ 1494 w 1494" name="T2"/>
                <a:gd fmla="*/ 33 h 185" name="T3"/>
                <a:gd fmla="*/ 1462 w 1494" name="T4"/>
                <a:gd fmla="*/ 0 h 185" name="T5"/>
                <a:gd fmla="*/ 32 w 1494" name="T6"/>
                <a:gd fmla="*/ 0 h 185" name="T7"/>
                <a:gd fmla="*/ 0 w 1494" name="T8"/>
                <a:gd fmla="*/ 33 h 185" name="T9"/>
                <a:gd fmla="*/ 32 w 1494" name="T10"/>
                <a:gd fmla="*/ 65 h 185" name="T11"/>
                <a:gd fmla="*/ 197 w 1494" name="T12"/>
                <a:gd fmla="*/ 65 h 185" name="T13"/>
                <a:gd fmla="*/ 225 w 1494" name="T14"/>
                <a:gd fmla="*/ 93 h 185" name="T15"/>
                <a:gd fmla="*/ 197 w 1494" name="T16"/>
                <a:gd fmla="*/ 120 h 185" name="T17"/>
                <a:gd fmla="*/ 127 w 1494" name="T18"/>
                <a:gd fmla="*/ 120 h 185" name="T19"/>
                <a:gd fmla="*/ 94 w 1494" name="T20"/>
                <a:gd fmla="*/ 152 h 185" name="T21"/>
                <a:gd fmla="*/ 127 w 1494" name="T22"/>
                <a:gd fmla="*/ 185 h 185" name="T23"/>
                <a:gd fmla="*/ 1323 w 1494" name="T24"/>
                <a:gd fmla="*/ 185 h 185" name="T25"/>
                <a:gd fmla="*/ 1356 w 1494" name="T26"/>
                <a:gd fmla="*/ 152 h 185" name="T27"/>
                <a:gd fmla="*/ 1323 w 1494" name="T28"/>
                <a:gd fmla="*/ 120 h 185" name="T29"/>
                <a:gd fmla="*/ 1297 w 1494" name="T30"/>
                <a:gd fmla="*/ 120 h 185" name="T31"/>
                <a:gd fmla="*/ 1269 w 1494" name="T32"/>
                <a:gd fmla="*/ 93 h 185" name="T33"/>
                <a:gd fmla="*/ 1297 w 1494" name="T34"/>
                <a:gd fmla="*/ 65 h 185" name="T35"/>
                <a:gd fmla="*/ 1462 w 1494" name="T36"/>
                <a:gd fmla="*/ 65 h 185" name="T37"/>
                <a:gd fmla="*/ 1494 w 1494" name="T38"/>
                <a:gd fmla="*/ 33 h 185"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185" w="1494">
                  <a:moveTo>
                    <a:pt x="1494" y="33"/>
                  </a:moveTo>
                  <a:cubicBezTo>
                    <a:pt x="1494" y="33"/>
                    <a:pt x="1494" y="33"/>
                    <a:pt x="1494" y="33"/>
                  </a:cubicBezTo>
                  <a:cubicBezTo>
                    <a:pt x="1494" y="15"/>
                    <a:pt x="1480" y="0"/>
                    <a:pt x="1462" y="0"/>
                  </a:cubicBezTo>
                  <a:cubicBezTo>
                    <a:pt x="32" y="0"/>
                    <a:pt x="32" y="0"/>
                    <a:pt x="32" y="0"/>
                  </a:cubicBezTo>
                  <a:cubicBezTo>
                    <a:pt x="14" y="0"/>
                    <a:pt x="0" y="15"/>
                    <a:pt x="0" y="33"/>
                  </a:cubicBezTo>
                  <a:cubicBezTo>
                    <a:pt x="0" y="51"/>
                    <a:pt x="14" y="65"/>
                    <a:pt x="32" y="65"/>
                  </a:cubicBezTo>
                  <a:cubicBezTo>
                    <a:pt x="197" y="65"/>
                    <a:pt x="197" y="65"/>
                    <a:pt x="197" y="65"/>
                  </a:cubicBezTo>
                  <a:cubicBezTo>
                    <a:pt x="212" y="65"/>
                    <a:pt x="225" y="77"/>
                    <a:pt x="225" y="93"/>
                  </a:cubicBezTo>
                  <a:cubicBezTo>
                    <a:pt x="225" y="108"/>
                    <a:pt x="212" y="120"/>
                    <a:pt x="197" y="120"/>
                  </a:cubicBezTo>
                  <a:cubicBezTo>
                    <a:pt x="127" y="120"/>
                    <a:pt x="127" y="120"/>
                    <a:pt x="127" y="120"/>
                  </a:cubicBezTo>
                  <a:cubicBezTo>
                    <a:pt x="109" y="120"/>
                    <a:pt x="94" y="134"/>
                    <a:pt x="94" y="152"/>
                  </a:cubicBezTo>
                  <a:cubicBezTo>
                    <a:pt x="94" y="170"/>
                    <a:pt x="109" y="185"/>
                    <a:pt x="127" y="185"/>
                  </a:cubicBezTo>
                  <a:cubicBezTo>
                    <a:pt x="1323" y="185"/>
                    <a:pt x="1323" y="185"/>
                    <a:pt x="1323" y="185"/>
                  </a:cubicBezTo>
                  <a:cubicBezTo>
                    <a:pt x="1341" y="185"/>
                    <a:pt x="1356" y="170"/>
                    <a:pt x="1356" y="152"/>
                  </a:cubicBezTo>
                  <a:cubicBezTo>
                    <a:pt x="1356" y="134"/>
                    <a:pt x="1341" y="120"/>
                    <a:pt x="1323" y="120"/>
                  </a:cubicBezTo>
                  <a:cubicBezTo>
                    <a:pt x="1297" y="120"/>
                    <a:pt x="1297" y="120"/>
                    <a:pt x="1297" y="120"/>
                  </a:cubicBezTo>
                  <a:cubicBezTo>
                    <a:pt x="1282" y="120"/>
                    <a:pt x="1269" y="108"/>
                    <a:pt x="1269" y="93"/>
                  </a:cubicBezTo>
                  <a:cubicBezTo>
                    <a:pt x="1269" y="77"/>
                    <a:pt x="1282" y="65"/>
                    <a:pt x="1297" y="65"/>
                  </a:cubicBezTo>
                  <a:cubicBezTo>
                    <a:pt x="1462" y="65"/>
                    <a:pt x="1462" y="65"/>
                    <a:pt x="1462" y="65"/>
                  </a:cubicBezTo>
                  <a:cubicBezTo>
                    <a:pt x="1480" y="65"/>
                    <a:pt x="1494" y="51"/>
                    <a:pt x="1494" y="33"/>
                  </a:cubicBezTo>
                  <a:close/>
                </a:path>
              </a:pathLst>
            </a:custGeom>
            <a:solidFill>
              <a:srgbClr val="666666"/>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8" name="íṥ1îḋe">
              <a:extLst>
                <a:ext uri="{FF2B5EF4-FFF2-40B4-BE49-F238E27FC236}">
                  <a16:creationId xmlns:a16="http://schemas.microsoft.com/office/drawing/2014/main" id="{49470A95-5817-4DF2-AAD1-FA5535736746}"/>
                </a:ext>
              </a:extLst>
            </p:cNvPr>
            <p:cNvSpPr/>
            <p:nvPr/>
          </p:nvSpPr>
          <p:spPr bwMode="auto">
            <a:xfrm>
              <a:off x="4454525" y="5238751"/>
              <a:ext cx="649288" cy="131763"/>
            </a:xfrm>
            <a:custGeom>
              <a:gdLst>
                <a:gd fmla="*/ 155 w 173" name="T0"/>
                <a:gd fmla="*/ 35 h 35" name="T1"/>
                <a:gd fmla="*/ 18 w 173" name="T2"/>
                <a:gd fmla="*/ 35 h 35" name="T3"/>
                <a:gd fmla="*/ 0 w 173" name="T4"/>
                <a:gd fmla="*/ 18 h 35" name="T5"/>
                <a:gd fmla="*/ 18 w 173" name="T6"/>
                <a:gd fmla="*/ 0 h 35" name="T7"/>
                <a:gd fmla="*/ 155 w 173" name="T8"/>
                <a:gd fmla="*/ 0 h 35" name="T9"/>
                <a:gd fmla="*/ 173 w 173" name="T10"/>
                <a:gd fmla="*/ 18 h 35" name="T11"/>
                <a:gd fmla="*/ 155 w 173" name="T12"/>
                <a:gd fmla="*/ 35 h 35" name="T13"/>
              </a:gdLst>
              <a:cxnLst>
                <a:cxn ang="0">
                  <a:pos x="T0" y="T1"/>
                </a:cxn>
                <a:cxn ang="0">
                  <a:pos x="T2" y="T3"/>
                </a:cxn>
                <a:cxn ang="0">
                  <a:pos x="T4" y="T5"/>
                </a:cxn>
                <a:cxn ang="0">
                  <a:pos x="T6" y="T7"/>
                </a:cxn>
                <a:cxn ang="0">
                  <a:pos x="T8" y="T9"/>
                </a:cxn>
                <a:cxn ang="0">
                  <a:pos x="T10" y="T11"/>
                </a:cxn>
                <a:cxn ang="0">
                  <a:pos x="T12" y="T13"/>
                </a:cxn>
              </a:cxnLst>
              <a:rect b="b" l="0" r="r" t="0"/>
              <a:pathLst>
                <a:path h="35" w="173">
                  <a:moveTo>
                    <a:pt x="155" y="35"/>
                  </a:moveTo>
                  <a:cubicBezTo>
                    <a:pt x="18" y="35"/>
                    <a:pt x="18" y="35"/>
                    <a:pt x="18" y="35"/>
                  </a:cubicBezTo>
                  <a:cubicBezTo>
                    <a:pt x="8" y="35"/>
                    <a:pt x="0" y="27"/>
                    <a:pt x="0" y="18"/>
                  </a:cubicBezTo>
                  <a:cubicBezTo>
                    <a:pt x="0" y="8"/>
                    <a:pt x="8" y="0"/>
                    <a:pt x="18" y="0"/>
                  </a:cubicBezTo>
                  <a:cubicBezTo>
                    <a:pt x="155" y="0"/>
                    <a:pt x="155" y="0"/>
                    <a:pt x="155" y="0"/>
                  </a:cubicBezTo>
                  <a:cubicBezTo>
                    <a:pt x="165" y="0"/>
                    <a:pt x="173" y="8"/>
                    <a:pt x="173" y="18"/>
                  </a:cubicBezTo>
                  <a:cubicBezTo>
                    <a:pt x="173" y="27"/>
                    <a:pt x="165" y="35"/>
                    <a:pt x="155" y="35"/>
                  </a:cubicBezTo>
                  <a:close/>
                </a:path>
              </a:pathLst>
            </a:custGeom>
            <a:solidFill>
              <a:srgbClr val="808080"/>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9" name="í$ḻíḋe">
              <a:extLst>
                <a:ext uri="{FF2B5EF4-FFF2-40B4-BE49-F238E27FC236}">
                  <a16:creationId xmlns:a16="http://schemas.microsoft.com/office/drawing/2014/main" id="{FFB89EF6-CDD3-45D0-A5CD-D0D93C3303B1}"/>
                </a:ext>
              </a:extLst>
            </p:cNvPr>
            <p:cNvSpPr/>
            <p:nvPr/>
          </p:nvSpPr>
          <p:spPr bwMode="auto">
            <a:xfrm>
              <a:off x="5276850" y="5354638"/>
              <a:ext cx="646113" cy="136525"/>
            </a:xfrm>
            <a:custGeom>
              <a:gdLst>
                <a:gd fmla="*/ 154 w 172" name="T0"/>
                <a:gd fmla="*/ 36 h 36" name="T1"/>
                <a:gd fmla="*/ 18 w 172" name="T2"/>
                <a:gd fmla="*/ 36 h 36" name="T3"/>
                <a:gd fmla="*/ 0 w 172" name="T4"/>
                <a:gd fmla="*/ 18 h 36" name="T5"/>
                <a:gd fmla="*/ 18 w 172" name="T6"/>
                <a:gd fmla="*/ 0 h 36" name="T7"/>
                <a:gd fmla="*/ 154 w 172" name="T8"/>
                <a:gd fmla="*/ 0 h 36" name="T9"/>
                <a:gd fmla="*/ 172 w 172" name="T10"/>
                <a:gd fmla="*/ 18 h 36" name="T11"/>
                <a:gd fmla="*/ 154 w 172" name="T12"/>
                <a:gd fmla="*/ 36 h 36" name="T13"/>
              </a:gdLst>
              <a:cxnLst>
                <a:cxn ang="0">
                  <a:pos x="T0" y="T1"/>
                </a:cxn>
                <a:cxn ang="0">
                  <a:pos x="T2" y="T3"/>
                </a:cxn>
                <a:cxn ang="0">
                  <a:pos x="T4" y="T5"/>
                </a:cxn>
                <a:cxn ang="0">
                  <a:pos x="T6" y="T7"/>
                </a:cxn>
                <a:cxn ang="0">
                  <a:pos x="T8" y="T9"/>
                </a:cxn>
                <a:cxn ang="0">
                  <a:pos x="T10" y="T11"/>
                </a:cxn>
                <a:cxn ang="0">
                  <a:pos x="T12" y="T13"/>
                </a:cxn>
              </a:cxnLst>
              <a:rect b="b" l="0" r="r" t="0"/>
              <a:pathLst>
                <a:path h="36" w="172">
                  <a:moveTo>
                    <a:pt x="154" y="36"/>
                  </a:moveTo>
                  <a:cubicBezTo>
                    <a:pt x="18" y="36"/>
                    <a:pt x="18" y="36"/>
                    <a:pt x="18" y="36"/>
                  </a:cubicBezTo>
                  <a:cubicBezTo>
                    <a:pt x="8" y="36"/>
                    <a:pt x="0" y="28"/>
                    <a:pt x="0" y="18"/>
                  </a:cubicBezTo>
                  <a:cubicBezTo>
                    <a:pt x="0" y="8"/>
                    <a:pt x="8" y="0"/>
                    <a:pt x="18" y="0"/>
                  </a:cubicBezTo>
                  <a:cubicBezTo>
                    <a:pt x="154" y="0"/>
                    <a:pt x="154" y="0"/>
                    <a:pt x="154" y="0"/>
                  </a:cubicBezTo>
                  <a:cubicBezTo>
                    <a:pt x="164" y="0"/>
                    <a:pt x="172" y="8"/>
                    <a:pt x="172" y="18"/>
                  </a:cubicBezTo>
                  <a:cubicBezTo>
                    <a:pt x="172" y="28"/>
                    <a:pt x="164" y="36"/>
                    <a:pt x="154" y="36"/>
                  </a:cubicBezTo>
                  <a:close/>
                </a:path>
              </a:pathLst>
            </a:custGeom>
            <a:solidFill>
              <a:srgbClr val="808080"/>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0" name="íṧ1íḓè">
              <a:extLst>
                <a:ext uri="{FF2B5EF4-FFF2-40B4-BE49-F238E27FC236}">
                  <a16:creationId xmlns:a16="http://schemas.microsoft.com/office/drawing/2014/main" id="{73D91E60-C74A-49BF-BD2B-AE2A73A3B78D}"/>
                </a:ext>
              </a:extLst>
            </p:cNvPr>
            <p:cNvSpPr/>
            <p:nvPr/>
          </p:nvSpPr>
          <p:spPr bwMode="auto">
            <a:xfrm>
              <a:off x="7497763" y="2809876"/>
              <a:ext cx="500063" cy="2046288"/>
            </a:xfrm>
            <a:custGeom>
              <a:gdLst>
                <a:gd fmla="*/ 23 w 133" name="T0"/>
                <a:gd fmla="*/ 0 h 544" name="T1"/>
                <a:gd fmla="*/ 0 w 133" name="T2"/>
                <a:gd fmla="*/ 0 h 544" name="T3"/>
                <a:gd fmla="*/ 0 w 133" name="T4"/>
                <a:gd fmla="*/ 155 h 544" name="T5"/>
                <a:gd fmla="*/ 17 w 133" name="T6"/>
                <a:gd fmla="*/ 209 h 544" name="T7"/>
                <a:gd fmla="*/ 17 w 133" name="T8"/>
                <a:gd fmla="*/ 314 h 544" name="T9"/>
                <a:gd fmla="*/ 0 w 133" name="T10"/>
                <a:gd fmla="*/ 314 h 544" name="T11"/>
                <a:gd fmla="*/ 0 w 133" name="T12"/>
                <a:gd fmla="*/ 544 h 544" name="T13"/>
                <a:gd fmla="*/ 23 w 133" name="T14"/>
                <a:gd fmla="*/ 544 h 544" name="T15"/>
                <a:gd fmla="*/ 23 w 133" name="T16"/>
                <a:gd fmla="*/ 0 h 544" name="T17"/>
                <a:gd fmla="*/ 133 w 133" name="T18"/>
                <a:gd fmla="*/ 0 h 544" name="T19"/>
                <a:gd fmla="*/ 55 w 133" name="T20"/>
                <a:gd fmla="*/ 0 h 544" name="T21"/>
                <a:gd fmla="*/ 55 w 133" name="T22"/>
                <a:gd fmla="*/ 544 h 544" name="T23"/>
                <a:gd fmla="*/ 133 w 133" name="T24"/>
                <a:gd fmla="*/ 544 h 544" name="T25"/>
                <a:gd fmla="*/ 133 w 133" name="T26"/>
                <a:gd fmla="*/ 0 h 544"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544" w="133">
                  <a:moveTo>
                    <a:pt x="23" y="0"/>
                  </a:moveTo>
                  <a:cubicBezTo>
                    <a:pt x="0" y="0"/>
                    <a:pt x="0" y="0"/>
                    <a:pt x="0" y="0"/>
                  </a:cubicBezTo>
                  <a:cubicBezTo>
                    <a:pt x="0" y="155"/>
                    <a:pt x="0" y="155"/>
                    <a:pt x="0" y="155"/>
                  </a:cubicBezTo>
                  <a:cubicBezTo>
                    <a:pt x="10" y="166"/>
                    <a:pt x="17" y="186"/>
                    <a:pt x="17" y="209"/>
                  </a:cubicBezTo>
                  <a:cubicBezTo>
                    <a:pt x="17" y="314"/>
                    <a:pt x="17" y="314"/>
                    <a:pt x="17" y="314"/>
                  </a:cubicBezTo>
                  <a:cubicBezTo>
                    <a:pt x="0" y="314"/>
                    <a:pt x="0" y="314"/>
                    <a:pt x="0" y="314"/>
                  </a:cubicBezTo>
                  <a:cubicBezTo>
                    <a:pt x="0" y="544"/>
                    <a:pt x="0" y="544"/>
                    <a:pt x="0" y="544"/>
                  </a:cubicBezTo>
                  <a:cubicBezTo>
                    <a:pt x="23" y="544"/>
                    <a:pt x="23" y="544"/>
                    <a:pt x="23" y="544"/>
                  </a:cubicBezTo>
                  <a:cubicBezTo>
                    <a:pt x="23" y="0"/>
                    <a:pt x="23" y="0"/>
                    <a:pt x="23" y="0"/>
                  </a:cubicBezTo>
                  <a:moveTo>
                    <a:pt x="133" y="0"/>
                  </a:moveTo>
                  <a:cubicBezTo>
                    <a:pt x="55" y="0"/>
                    <a:pt x="55" y="0"/>
                    <a:pt x="55" y="0"/>
                  </a:cubicBezTo>
                  <a:cubicBezTo>
                    <a:pt x="55" y="544"/>
                    <a:pt x="55" y="544"/>
                    <a:pt x="55" y="544"/>
                  </a:cubicBezTo>
                  <a:cubicBezTo>
                    <a:pt x="133" y="544"/>
                    <a:pt x="133" y="544"/>
                    <a:pt x="133" y="544"/>
                  </a:cubicBezTo>
                  <a:cubicBezTo>
                    <a:pt x="133" y="0"/>
                    <a:pt x="133" y="0"/>
                    <a:pt x="133" y="0"/>
                  </a:cubicBezTo>
                </a:path>
              </a:pathLst>
            </a:custGeom>
            <a:solidFill>
              <a:srgbClr val="ADABC3"/>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1" name="íṥḷiďè">
              <a:extLst>
                <a:ext uri="{FF2B5EF4-FFF2-40B4-BE49-F238E27FC236}">
                  <a16:creationId xmlns:a16="http://schemas.microsoft.com/office/drawing/2014/main" id="{A027C5FA-74D9-424B-B1B3-A6FEF38FE664}"/>
                </a:ext>
              </a:extLst>
            </p:cNvPr>
            <p:cNvSpPr/>
            <p:nvPr/>
          </p:nvSpPr>
          <p:spPr bwMode="auto">
            <a:xfrm>
              <a:off x="7429500" y="2809876"/>
              <a:ext cx="68263" cy="2046288"/>
            </a:xfrm>
            <a:custGeom>
              <a:gdLst>
                <a:gd fmla="*/ 18 w 18" name="T0"/>
                <a:gd fmla="*/ 314 h 544" name="T1"/>
                <a:gd fmla="*/ 0 w 18" name="T2"/>
                <a:gd fmla="*/ 314 h 544" name="T3"/>
                <a:gd fmla="*/ 0 w 18" name="T4"/>
                <a:gd fmla="*/ 544 h 544" name="T5"/>
                <a:gd fmla="*/ 18 w 18" name="T6"/>
                <a:gd fmla="*/ 544 h 544" name="T7"/>
                <a:gd fmla="*/ 18 w 18" name="T8"/>
                <a:gd fmla="*/ 314 h 544" name="T9"/>
                <a:gd fmla="*/ 18 w 18" name="T10"/>
                <a:gd fmla="*/ 0 h 544" name="T11"/>
                <a:gd fmla="*/ 0 w 18" name="T12"/>
                <a:gd fmla="*/ 0 h 544" name="T13"/>
                <a:gd fmla="*/ 0 w 18" name="T14"/>
                <a:gd fmla="*/ 144 h 544" name="T15"/>
                <a:gd fmla="*/ 0 w 18" name="T16"/>
                <a:gd fmla="*/ 144 h 544" name="T17"/>
                <a:gd fmla="*/ 18 w 18" name="T18"/>
                <a:gd fmla="*/ 155 h 544" name="T19"/>
                <a:gd fmla="*/ 18 w 18" name="T20"/>
                <a:gd fmla="*/ 0 h 544"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544" w="18">
                  <a:moveTo>
                    <a:pt x="18" y="314"/>
                  </a:moveTo>
                  <a:cubicBezTo>
                    <a:pt x="0" y="314"/>
                    <a:pt x="0" y="314"/>
                    <a:pt x="0" y="314"/>
                  </a:cubicBezTo>
                  <a:cubicBezTo>
                    <a:pt x="0" y="544"/>
                    <a:pt x="0" y="544"/>
                    <a:pt x="0" y="544"/>
                  </a:cubicBezTo>
                  <a:cubicBezTo>
                    <a:pt x="18" y="544"/>
                    <a:pt x="18" y="544"/>
                    <a:pt x="18" y="544"/>
                  </a:cubicBezTo>
                  <a:cubicBezTo>
                    <a:pt x="18" y="314"/>
                    <a:pt x="18" y="314"/>
                    <a:pt x="18" y="314"/>
                  </a:cubicBezTo>
                  <a:moveTo>
                    <a:pt x="18" y="0"/>
                  </a:moveTo>
                  <a:cubicBezTo>
                    <a:pt x="0" y="0"/>
                    <a:pt x="0" y="0"/>
                    <a:pt x="0" y="0"/>
                  </a:cubicBezTo>
                  <a:cubicBezTo>
                    <a:pt x="0" y="144"/>
                    <a:pt x="0" y="144"/>
                    <a:pt x="0" y="144"/>
                  </a:cubicBezTo>
                  <a:cubicBezTo>
                    <a:pt x="0" y="144"/>
                    <a:pt x="0" y="144"/>
                    <a:pt x="0" y="144"/>
                  </a:cubicBezTo>
                  <a:cubicBezTo>
                    <a:pt x="6" y="145"/>
                    <a:pt x="13" y="149"/>
                    <a:pt x="18" y="155"/>
                  </a:cubicBezTo>
                  <a:cubicBezTo>
                    <a:pt x="18" y="0"/>
                    <a:pt x="18" y="0"/>
                    <a:pt x="18" y="0"/>
                  </a:cubicBezTo>
                </a:path>
              </a:pathLst>
            </a:custGeom>
            <a:solidFill>
              <a:srgbClr val="9B9DB9"/>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2" name="iṣľïdé">
              <a:extLst>
                <a:ext uri="{FF2B5EF4-FFF2-40B4-BE49-F238E27FC236}">
                  <a16:creationId xmlns:a16="http://schemas.microsoft.com/office/drawing/2014/main" id="{1E1B6497-B0A6-4C46-9406-6563EFBD71C2}"/>
                </a:ext>
              </a:extLst>
            </p:cNvPr>
            <p:cNvSpPr/>
            <p:nvPr/>
          </p:nvSpPr>
          <p:spPr bwMode="auto">
            <a:xfrm>
              <a:off x="7042150" y="2809876"/>
              <a:ext cx="387350" cy="2046288"/>
            </a:xfrm>
            <a:custGeom>
              <a:gdLst>
                <a:gd fmla="*/ 103 w 103" name="T0"/>
                <a:gd fmla="*/ 0 h 544" name="T1"/>
                <a:gd fmla="*/ 0 w 103" name="T2"/>
                <a:gd fmla="*/ 0 h 544" name="T3"/>
                <a:gd fmla="*/ 0 w 103" name="T4"/>
                <a:gd fmla="*/ 544 h 544" name="T5"/>
                <a:gd fmla="*/ 103 w 103" name="T6"/>
                <a:gd fmla="*/ 544 h 544" name="T7"/>
                <a:gd fmla="*/ 103 w 103" name="T8"/>
                <a:gd fmla="*/ 314 h 544" name="T9"/>
                <a:gd fmla="*/ 57 w 103" name="T10"/>
                <a:gd fmla="*/ 314 h 544" name="T11"/>
                <a:gd fmla="*/ 57 w 103" name="T12"/>
                <a:gd fmla="*/ 206 h 544" name="T13"/>
                <a:gd fmla="*/ 57 w 103" name="T14"/>
                <a:gd fmla="*/ 199 h 544" name="T15"/>
                <a:gd fmla="*/ 57 w 103" name="T16"/>
                <a:gd fmla="*/ 196 h 544" name="T17"/>
                <a:gd fmla="*/ 90 w 103" name="T18"/>
                <a:gd fmla="*/ 139 h 544" name="T19"/>
                <a:gd fmla="*/ 103 w 103" name="T20"/>
                <a:gd fmla="*/ 144 h 544" name="T21"/>
                <a:gd fmla="*/ 103 w 103" name="T22"/>
                <a:gd fmla="*/ 0 h 544"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544" w="103">
                  <a:moveTo>
                    <a:pt x="103" y="0"/>
                  </a:moveTo>
                  <a:cubicBezTo>
                    <a:pt x="0" y="0"/>
                    <a:pt x="0" y="0"/>
                    <a:pt x="0" y="0"/>
                  </a:cubicBezTo>
                  <a:cubicBezTo>
                    <a:pt x="0" y="544"/>
                    <a:pt x="0" y="544"/>
                    <a:pt x="0" y="544"/>
                  </a:cubicBezTo>
                  <a:cubicBezTo>
                    <a:pt x="103" y="544"/>
                    <a:pt x="103" y="544"/>
                    <a:pt x="103" y="544"/>
                  </a:cubicBezTo>
                  <a:cubicBezTo>
                    <a:pt x="103" y="314"/>
                    <a:pt x="103" y="314"/>
                    <a:pt x="103" y="314"/>
                  </a:cubicBezTo>
                  <a:cubicBezTo>
                    <a:pt x="57" y="314"/>
                    <a:pt x="57" y="314"/>
                    <a:pt x="57" y="314"/>
                  </a:cubicBezTo>
                  <a:cubicBezTo>
                    <a:pt x="57" y="206"/>
                    <a:pt x="57" y="206"/>
                    <a:pt x="57" y="206"/>
                  </a:cubicBezTo>
                  <a:cubicBezTo>
                    <a:pt x="57" y="203"/>
                    <a:pt x="57" y="201"/>
                    <a:pt x="57" y="199"/>
                  </a:cubicBezTo>
                  <a:cubicBezTo>
                    <a:pt x="57" y="198"/>
                    <a:pt x="57" y="197"/>
                    <a:pt x="57" y="196"/>
                  </a:cubicBezTo>
                  <a:cubicBezTo>
                    <a:pt x="57" y="164"/>
                    <a:pt x="72" y="139"/>
                    <a:pt x="90" y="139"/>
                  </a:cubicBezTo>
                  <a:cubicBezTo>
                    <a:pt x="94" y="139"/>
                    <a:pt x="99" y="141"/>
                    <a:pt x="103" y="144"/>
                  </a:cubicBezTo>
                  <a:cubicBezTo>
                    <a:pt x="103" y="0"/>
                    <a:pt x="103" y="0"/>
                    <a:pt x="103" y="0"/>
                  </a:cubicBezTo>
                </a:path>
              </a:pathLst>
            </a:custGeom>
            <a:solidFill>
              <a:srgbClr val="9B9DB9"/>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3" name="íš1iḋé">
              <a:extLst>
                <a:ext uri="{FF2B5EF4-FFF2-40B4-BE49-F238E27FC236}">
                  <a16:creationId xmlns:a16="http://schemas.microsoft.com/office/drawing/2014/main" id="{5C4F69DD-D80F-4652-887F-75278263C8FA}"/>
                </a:ext>
              </a:extLst>
            </p:cNvPr>
            <p:cNvSpPr/>
            <p:nvPr/>
          </p:nvSpPr>
          <p:spPr bwMode="auto">
            <a:xfrm>
              <a:off x="7583488" y="2809876"/>
              <a:ext cx="120650" cy="2046288"/>
            </a:xfrm>
            <a:prstGeom prst="rect">
              <a:avLst/>
            </a:prstGeom>
            <a:solidFill>
              <a:srgbClr val="9B9DB9"/>
            </a:solidFill>
            <a:ln>
              <a:noFill/>
            </a:ln>
            <a:extLst>
              <a:ext uri="{91240B29-F687-4F45-9708-019B960494DF}">
                <a14:hiddenLine w="9525">
                  <a:solidFill>
                    <a:srgbClr val="000000"/>
                  </a:solidFill>
                  <a:miter lim="800000"/>
                  <a:headEnd/>
                  <a:tailEnd/>
                </a14:hiddenLine>
              </a:ext>
            </a:extLst>
          </p:spPr>
          <p:txBody>
            <a:bodyPr anchor="ctr"/>
            <a:lstStyle/>
            <a:p>
              <a:pPr algn="ctr"/>
              <a:endParaRPr/>
            </a:p>
          </p:txBody>
        </p:sp>
        <p:sp>
          <p:nvSpPr>
            <p:cNvPr id="24" name="îšļíḍé">
              <a:extLst>
                <a:ext uri="{FF2B5EF4-FFF2-40B4-BE49-F238E27FC236}">
                  <a16:creationId xmlns:a16="http://schemas.microsoft.com/office/drawing/2014/main" id="{9B0C3D89-9B26-4136-A511-F7A953972010}"/>
                </a:ext>
              </a:extLst>
            </p:cNvPr>
            <p:cNvSpPr/>
            <p:nvPr/>
          </p:nvSpPr>
          <p:spPr bwMode="auto">
            <a:xfrm>
              <a:off x="7583488" y="2809876"/>
              <a:ext cx="120650" cy="20462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p>
              <a:pPr algn="ctr"/>
              <a:endParaRPr/>
            </a:p>
          </p:txBody>
        </p:sp>
        <p:sp>
          <p:nvSpPr>
            <p:cNvPr id="25" name="iSlîḑe">
              <a:extLst>
                <a:ext uri="{FF2B5EF4-FFF2-40B4-BE49-F238E27FC236}">
                  <a16:creationId xmlns:a16="http://schemas.microsoft.com/office/drawing/2014/main" id="{580F9DF8-70C3-48BB-BB09-83C07E9E3663}"/>
                </a:ext>
              </a:extLst>
            </p:cNvPr>
            <p:cNvSpPr/>
            <p:nvPr/>
          </p:nvSpPr>
          <p:spPr bwMode="auto">
            <a:xfrm>
              <a:off x="6335713" y="2809876"/>
              <a:ext cx="458788" cy="2046288"/>
            </a:xfrm>
            <a:custGeom>
              <a:gdLst>
                <a:gd fmla="*/ 36 w 289" name="T0"/>
                <a:gd fmla="*/ 0 h 1289" name="T1"/>
                <a:gd fmla="*/ 0 w 289" name="T2"/>
                <a:gd fmla="*/ 0 h 1289" name="T3"/>
                <a:gd fmla="*/ 0 w 289" name="T4"/>
                <a:gd fmla="*/ 1289 h 1289" name="T5"/>
                <a:gd fmla="*/ 36 w 289" name="T6"/>
                <a:gd fmla="*/ 1289 h 1289" name="T7"/>
                <a:gd fmla="*/ 36 w 289" name="T8"/>
                <a:gd fmla="*/ 0 h 1289" name="T9"/>
                <a:gd fmla="*/ 289 w 289" name="T10"/>
                <a:gd fmla="*/ 0 h 1289" name="T11"/>
                <a:gd fmla="*/ 254 w 289" name="T12"/>
                <a:gd fmla="*/ 0 h 1289" name="T13"/>
                <a:gd fmla="*/ 254 w 289" name="T14"/>
                <a:gd fmla="*/ 1289 h 1289" name="T15"/>
                <a:gd fmla="*/ 289 w 289" name="T16"/>
                <a:gd fmla="*/ 1289 h 1289" name="T17"/>
                <a:gd fmla="*/ 289 w 289" name="T18"/>
                <a:gd fmla="*/ 0 h 128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289" w="289">
                  <a:moveTo>
                    <a:pt x="36" y="0"/>
                  </a:moveTo>
                  <a:lnTo>
                    <a:pt x="0" y="0"/>
                  </a:lnTo>
                  <a:lnTo>
                    <a:pt x="0" y="1289"/>
                  </a:lnTo>
                  <a:lnTo>
                    <a:pt x="36" y="1289"/>
                  </a:lnTo>
                  <a:lnTo>
                    <a:pt x="36" y="0"/>
                  </a:lnTo>
                  <a:close/>
                  <a:moveTo>
                    <a:pt x="289" y="0"/>
                  </a:moveTo>
                  <a:lnTo>
                    <a:pt x="254" y="0"/>
                  </a:lnTo>
                  <a:lnTo>
                    <a:pt x="254" y="1289"/>
                  </a:lnTo>
                  <a:lnTo>
                    <a:pt x="289" y="1289"/>
                  </a:lnTo>
                  <a:lnTo>
                    <a:pt x="289" y="0"/>
                  </a:lnTo>
                  <a:close/>
                </a:path>
              </a:pathLst>
            </a:custGeom>
            <a:solidFill>
              <a:srgbClr val="9B9DB9"/>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6" name="îSľiḍé">
              <a:extLst>
                <a:ext uri="{FF2B5EF4-FFF2-40B4-BE49-F238E27FC236}">
                  <a16:creationId xmlns:a16="http://schemas.microsoft.com/office/drawing/2014/main" id="{F68549A6-8666-48A9-87BF-8889DDA8337E}"/>
                </a:ext>
              </a:extLst>
            </p:cNvPr>
            <p:cNvSpPr/>
            <p:nvPr/>
          </p:nvSpPr>
          <p:spPr bwMode="auto">
            <a:xfrm>
              <a:off x="6335713" y="2809876"/>
              <a:ext cx="458788" cy="2046288"/>
            </a:xfrm>
            <a:custGeom>
              <a:gdLst>
                <a:gd fmla="*/ 36 w 289" name="T0"/>
                <a:gd fmla="*/ 0 h 1289" name="T1"/>
                <a:gd fmla="*/ 0 w 289" name="T2"/>
                <a:gd fmla="*/ 0 h 1289" name="T3"/>
                <a:gd fmla="*/ 0 w 289" name="T4"/>
                <a:gd fmla="*/ 1289 h 1289" name="T5"/>
                <a:gd fmla="*/ 36 w 289" name="T6"/>
                <a:gd fmla="*/ 1289 h 1289" name="T7"/>
                <a:gd fmla="*/ 36 w 289" name="T8"/>
                <a:gd fmla="*/ 0 h 1289" name="T9"/>
                <a:gd fmla="*/ 289 w 289" name="T10"/>
                <a:gd fmla="*/ 0 h 1289" name="T11"/>
                <a:gd fmla="*/ 254 w 289" name="T12"/>
                <a:gd fmla="*/ 0 h 1289" name="T13"/>
                <a:gd fmla="*/ 254 w 289" name="T14"/>
                <a:gd fmla="*/ 1289 h 1289" name="T15"/>
                <a:gd fmla="*/ 289 w 289" name="T16"/>
                <a:gd fmla="*/ 1289 h 1289" name="T17"/>
                <a:gd fmla="*/ 289 w 289" name="T18"/>
                <a:gd fmla="*/ 0 h 128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289" w="289">
                  <a:moveTo>
                    <a:pt x="36" y="0"/>
                  </a:moveTo>
                  <a:lnTo>
                    <a:pt x="0" y="0"/>
                  </a:lnTo>
                  <a:lnTo>
                    <a:pt x="0" y="1289"/>
                  </a:lnTo>
                  <a:lnTo>
                    <a:pt x="36" y="1289"/>
                  </a:lnTo>
                  <a:lnTo>
                    <a:pt x="36" y="0"/>
                  </a:lnTo>
                  <a:moveTo>
                    <a:pt x="289" y="0"/>
                  </a:moveTo>
                  <a:lnTo>
                    <a:pt x="254" y="0"/>
                  </a:lnTo>
                  <a:lnTo>
                    <a:pt x="254" y="1289"/>
                  </a:lnTo>
                  <a:lnTo>
                    <a:pt x="289" y="1289"/>
                  </a:lnTo>
                  <a:lnTo>
                    <a:pt x="289"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ctr"/>
            <a:lstStyle/>
            <a:p>
              <a:pPr algn="ctr"/>
              <a:endParaRPr/>
            </a:p>
          </p:txBody>
        </p:sp>
        <p:sp>
          <p:nvSpPr>
            <p:cNvPr id="27" name="ísļîḍé">
              <a:extLst>
                <a:ext uri="{FF2B5EF4-FFF2-40B4-BE49-F238E27FC236}">
                  <a16:creationId xmlns:a16="http://schemas.microsoft.com/office/drawing/2014/main" id="{1EC82853-4D5F-4C7D-86F0-32CDA1B4F9FD}"/>
                </a:ext>
              </a:extLst>
            </p:cNvPr>
            <p:cNvSpPr/>
            <p:nvPr/>
          </p:nvSpPr>
          <p:spPr bwMode="auto">
            <a:xfrm>
              <a:off x="6392863" y="2809876"/>
              <a:ext cx="346075" cy="2046288"/>
            </a:xfrm>
            <a:prstGeom prst="rect">
              <a:avLst/>
            </a:prstGeom>
            <a:solidFill>
              <a:srgbClr val="9B9DB9"/>
            </a:solidFill>
            <a:ln>
              <a:noFill/>
            </a:ln>
            <a:extLst>
              <a:ext uri="{91240B29-F687-4F45-9708-019B960494DF}">
                <a14:hiddenLine w="9525">
                  <a:solidFill>
                    <a:srgbClr val="000000"/>
                  </a:solidFill>
                  <a:miter lim="800000"/>
                  <a:headEnd/>
                  <a:tailEnd/>
                </a14:hiddenLine>
              </a:ext>
            </a:extLst>
          </p:spPr>
          <p:txBody>
            <a:bodyPr anchor="ctr"/>
            <a:lstStyle/>
            <a:p>
              <a:pPr algn="ctr"/>
              <a:endParaRPr/>
            </a:p>
          </p:txBody>
        </p:sp>
        <p:sp>
          <p:nvSpPr>
            <p:cNvPr id="28" name="ïṥlíďè">
              <a:extLst>
                <a:ext uri="{FF2B5EF4-FFF2-40B4-BE49-F238E27FC236}">
                  <a16:creationId xmlns:a16="http://schemas.microsoft.com/office/drawing/2014/main" id="{5EEDCE65-84B3-4FB4-A20F-3B240A64CB94}"/>
                </a:ext>
              </a:extLst>
            </p:cNvPr>
            <p:cNvSpPr/>
            <p:nvPr/>
          </p:nvSpPr>
          <p:spPr bwMode="auto">
            <a:xfrm>
              <a:off x="6392863" y="2809876"/>
              <a:ext cx="346075" cy="20462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p>
              <a:pPr algn="ctr"/>
              <a:endParaRPr/>
            </a:p>
          </p:txBody>
        </p:sp>
        <p:sp>
          <p:nvSpPr>
            <p:cNvPr id="29" name="i$ļíḑê">
              <a:extLst>
                <a:ext uri="{FF2B5EF4-FFF2-40B4-BE49-F238E27FC236}">
                  <a16:creationId xmlns:a16="http://schemas.microsoft.com/office/drawing/2014/main" id="{91099F51-6370-4323-8BBC-2D31539E8F00}"/>
                </a:ext>
              </a:extLst>
            </p:cNvPr>
            <p:cNvSpPr/>
            <p:nvPr/>
          </p:nvSpPr>
          <p:spPr bwMode="auto">
            <a:xfrm>
              <a:off x="6794500" y="2809876"/>
              <a:ext cx="203200" cy="2046288"/>
            </a:xfrm>
            <a:prstGeom prst="rect">
              <a:avLst/>
            </a:prstGeom>
            <a:solidFill>
              <a:srgbClr val="9B9DB9"/>
            </a:solidFill>
            <a:ln>
              <a:noFill/>
            </a:ln>
            <a:extLst>
              <a:ext uri="{91240B29-F687-4F45-9708-019B960494DF}">
                <a14:hiddenLine w="9525">
                  <a:solidFill>
                    <a:srgbClr val="000000"/>
                  </a:solidFill>
                  <a:miter lim="800000"/>
                  <a:headEnd/>
                  <a:tailEnd/>
                </a14:hiddenLine>
              </a:ext>
            </a:extLst>
          </p:spPr>
          <p:txBody>
            <a:bodyPr anchor="ctr"/>
            <a:lstStyle/>
            <a:p>
              <a:pPr algn="ctr"/>
              <a:endParaRPr/>
            </a:p>
          </p:txBody>
        </p:sp>
        <p:sp>
          <p:nvSpPr>
            <p:cNvPr id="30" name="îslidê">
              <a:extLst>
                <a:ext uri="{FF2B5EF4-FFF2-40B4-BE49-F238E27FC236}">
                  <a16:creationId xmlns:a16="http://schemas.microsoft.com/office/drawing/2014/main" id="{701706D4-8A8D-4FB3-BDE8-8AE381A3625C}"/>
                </a:ext>
              </a:extLst>
            </p:cNvPr>
            <p:cNvSpPr/>
            <p:nvPr/>
          </p:nvSpPr>
          <p:spPr bwMode="auto">
            <a:xfrm>
              <a:off x="6794500" y="2809876"/>
              <a:ext cx="203200" cy="20462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p>
              <a:pPr algn="ctr"/>
              <a:endParaRPr/>
            </a:p>
          </p:txBody>
        </p:sp>
        <p:sp>
          <p:nvSpPr>
            <p:cNvPr id="31" name="iṩ1iḍê">
              <a:extLst>
                <a:ext uri="{FF2B5EF4-FFF2-40B4-BE49-F238E27FC236}">
                  <a16:creationId xmlns:a16="http://schemas.microsoft.com/office/drawing/2014/main" id="{B09DF5E0-7E73-4E96-A9B3-F5E37FECD262}"/>
                </a:ext>
              </a:extLst>
            </p:cNvPr>
            <p:cNvSpPr/>
            <p:nvPr/>
          </p:nvSpPr>
          <p:spPr bwMode="auto">
            <a:xfrm>
              <a:off x="6238875" y="2809876"/>
              <a:ext cx="52388" cy="2046288"/>
            </a:xfrm>
            <a:prstGeom prst="rect">
              <a:avLst/>
            </a:prstGeom>
            <a:solidFill>
              <a:srgbClr val="9B9DB9"/>
            </a:solidFill>
            <a:ln>
              <a:noFill/>
            </a:ln>
            <a:extLst>
              <a:ext uri="{91240B29-F687-4F45-9708-019B960494DF}">
                <a14:hiddenLine w="9525">
                  <a:solidFill>
                    <a:srgbClr val="000000"/>
                  </a:solidFill>
                  <a:miter lim="800000"/>
                  <a:headEnd/>
                  <a:tailEnd/>
                </a14:hiddenLine>
              </a:ext>
            </a:extLst>
          </p:spPr>
          <p:txBody>
            <a:bodyPr anchor="ctr"/>
            <a:lstStyle/>
            <a:p>
              <a:pPr algn="ctr"/>
              <a:endParaRPr/>
            </a:p>
          </p:txBody>
        </p:sp>
        <p:sp>
          <p:nvSpPr>
            <p:cNvPr id="32" name="iṡľîḓe">
              <a:extLst>
                <a:ext uri="{FF2B5EF4-FFF2-40B4-BE49-F238E27FC236}">
                  <a16:creationId xmlns:a16="http://schemas.microsoft.com/office/drawing/2014/main" id="{C410750B-08E1-432D-B9E3-23189C851535}"/>
                </a:ext>
              </a:extLst>
            </p:cNvPr>
            <p:cNvSpPr/>
            <p:nvPr/>
          </p:nvSpPr>
          <p:spPr bwMode="auto">
            <a:xfrm>
              <a:off x="6238875" y="2809876"/>
              <a:ext cx="52388" cy="20462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p>
              <a:pPr algn="ctr"/>
              <a:endParaRPr/>
            </a:p>
          </p:txBody>
        </p:sp>
        <p:sp>
          <p:nvSpPr>
            <p:cNvPr id="33" name="isľiḍê">
              <a:extLst>
                <a:ext uri="{FF2B5EF4-FFF2-40B4-BE49-F238E27FC236}">
                  <a16:creationId xmlns:a16="http://schemas.microsoft.com/office/drawing/2014/main" id="{DE690699-F951-42D4-8D9A-3584F3EF73D5}"/>
                </a:ext>
              </a:extLst>
            </p:cNvPr>
            <p:cNvSpPr/>
            <p:nvPr/>
          </p:nvSpPr>
          <p:spPr bwMode="auto">
            <a:xfrm>
              <a:off x="5859463" y="2809876"/>
              <a:ext cx="138113" cy="2046288"/>
            </a:xfrm>
            <a:prstGeom prst="rect">
              <a:avLst/>
            </a:prstGeom>
            <a:solidFill>
              <a:srgbClr val="ADABC3"/>
            </a:solidFill>
            <a:ln>
              <a:noFill/>
            </a:ln>
            <a:extLst>
              <a:ext uri="{91240B29-F687-4F45-9708-019B960494DF}">
                <a14:hiddenLine w="9525">
                  <a:solidFill>
                    <a:srgbClr val="000000"/>
                  </a:solidFill>
                  <a:miter lim="800000"/>
                  <a:headEnd/>
                  <a:tailEnd/>
                </a14:hiddenLine>
              </a:ext>
            </a:extLst>
          </p:spPr>
          <p:txBody>
            <a:bodyPr anchor="ctr"/>
            <a:lstStyle/>
            <a:p>
              <a:pPr algn="ctr"/>
              <a:endParaRPr/>
            </a:p>
          </p:txBody>
        </p:sp>
        <p:sp>
          <p:nvSpPr>
            <p:cNvPr id="34" name="íŝ1ïḑè">
              <a:extLst>
                <a:ext uri="{FF2B5EF4-FFF2-40B4-BE49-F238E27FC236}">
                  <a16:creationId xmlns:a16="http://schemas.microsoft.com/office/drawing/2014/main" id="{67785C1F-BD8D-426F-A96D-9E49CE691F8A}"/>
                </a:ext>
              </a:extLst>
            </p:cNvPr>
            <p:cNvSpPr/>
            <p:nvPr/>
          </p:nvSpPr>
          <p:spPr bwMode="auto">
            <a:xfrm>
              <a:off x="5859463" y="2809876"/>
              <a:ext cx="138113" cy="20462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p>
              <a:pPr algn="ctr"/>
              <a:endParaRPr/>
            </a:p>
          </p:txBody>
        </p:sp>
        <p:sp>
          <p:nvSpPr>
            <p:cNvPr id="35" name="îSľîḍè">
              <a:extLst>
                <a:ext uri="{FF2B5EF4-FFF2-40B4-BE49-F238E27FC236}">
                  <a16:creationId xmlns:a16="http://schemas.microsoft.com/office/drawing/2014/main" id="{639C9A69-C700-49C4-82DA-FEACFDA18B52}"/>
                </a:ext>
              </a:extLst>
            </p:cNvPr>
            <p:cNvSpPr/>
            <p:nvPr/>
          </p:nvSpPr>
          <p:spPr bwMode="auto">
            <a:xfrm>
              <a:off x="4878388" y="2809876"/>
              <a:ext cx="981075" cy="2046288"/>
            </a:xfrm>
            <a:custGeom>
              <a:gdLst>
                <a:gd fmla="*/ 47 w 618" name="T0"/>
                <a:gd fmla="*/ 0 h 1289" name="T1"/>
                <a:gd fmla="*/ 0 w 618" name="T2"/>
                <a:gd fmla="*/ 0 h 1289" name="T3"/>
                <a:gd fmla="*/ 0 w 618" name="T4"/>
                <a:gd fmla="*/ 1289 h 1289" name="T5"/>
                <a:gd fmla="*/ 47 w 618" name="T6"/>
                <a:gd fmla="*/ 1289 h 1289" name="T7"/>
                <a:gd fmla="*/ 47 w 618" name="T8"/>
                <a:gd fmla="*/ 0 h 1289" name="T9"/>
                <a:gd fmla="*/ 618 w 618" name="T10"/>
                <a:gd fmla="*/ 0 h 1289" name="T11"/>
                <a:gd fmla="*/ 265 w 618" name="T12"/>
                <a:gd fmla="*/ 0 h 1289" name="T13"/>
                <a:gd fmla="*/ 265 w 618" name="T14"/>
                <a:gd fmla="*/ 1289 h 1289" name="T15"/>
                <a:gd fmla="*/ 618 w 618" name="T16"/>
                <a:gd fmla="*/ 1289 h 1289" name="T17"/>
                <a:gd fmla="*/ 618 w 618" name="T18"/>
                <a:gd fmla="*/ 0 h 128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289" w="618">
                  <a:moveTo>
                    <a:pt x="47" y="0"/>
                  </a:moveTo>
                  <a:lnTo>
                    <a:pt x="0" y="0"/>
                  </a:lnTo>
                  <a:lnTo>
                    <a:pt x="0" y="1289"/>
                  </a:lnTo>
                  <a:lnTo>
                    <a:pt x="47" y="1289"/>
                  </a:lnTo>
                  <a:lnTo>
                    <a:pt x="47" y="0"/>
                  </a:lnTo>
                  <a:close/>
                  <a:moveTo>
                    <a:pt x="618" y="0"/>
                  </a:moveTo>
                  <a:lnTo>
                    <a:pt x="265" y="0"/>
                  </a:lnTo>
                  <a:lnTo>
                    <a:pt x="265" y="1289"/>
                  </a:lnTo>
                  <a:lnTo>
                    <a:pt x="618" y="1289"/>
                  </a:lnTo>
                  <a:lnTo>
                    <a:pt x="618" y="0"/>
                  </a:lnTo>
                  <a:close/>
                </a:path>
              </a:pathLst>
            </a:custGeom>
            <a:solidFill>
              <a:srgbClr val="9B9DB9"/>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36" name="íś1îḍê">
              <a:extLst>
                <a:ext uri="{FF2B5EF4-FFF2-40B4-BE49-F238E27FC236}">
                  <a16:creationId xmlns:a16="http://schemas.microsoft.com/office/drawing/2014/main" id="{2209D626-CE28-477C-9A1B-A3B073B47B06}"/>
                </a:ext>
              </a:extLst>
            </p:cNvPr>
            <p:cNvSpPr/>
            <p:nvPr/>
          </p:nvSpPr>
          <p:spPr bwMode="auto">
            <a:xfrm>
              <a:off x="4878388" y="2809876"/>
              <a:ext cx="981075" cy="2046288"/>
            </a:xfrm>
            <a:custGeom>
              <a:gdLst>
                <a:gd fmla="*/ 47 w 618" name="T0"/>
                <a:gd fmla="*/ 0 h 1289" name="T1"/>
                <a:gd fmla="*/ 0 w 618" name="T2"/>
                <a:gd fmla="*/ 0 h 1289" name="T3"/>
                <a:gd fmla="*/ 0 w 618" name="T4"/>
                <a:gd fmla="*/ 1289 h 1289" name="T5"/>
                <a:gd fmla="*/ 47 w 618" name="T6"/>
                <a:gd fmla="*/ 1289 h 1289" name="T7"/>
                <a:gd fmla="*/ 47 w 618" name="T8"/>
                <a:gd fmla="*/ 0 h 1289" name="T9"/>
                <a:gd fmla="*/ 618 w 618" name="T10"/>
                <a:gd fmla="*/ 0 h 1289" name="T11"/>
                <a:gd fmla="*/ 265 w 618" name="T12"/>
                <a:gd fmla="*/ 0 h 1289" name="T13"/>
                <a:gd fmla="*/ 265 w 618" name="T14"/>
                <a:gd fmla="*/ 1289 h 1289" name="T15"/>
                <a:gd fmla="*/ 618 w 618" name="T16"/>
                <a:gd fmla="*/ 1289 h 1289" name="T17"/>
                <a:gd fmla="*/ 618 w 618" name="T18"/>
                <a:gd fmla="*/ 0 h 128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289" w="618">
                  <a:moveTo>
                    <a:pt x="47" y="0"/>
                  </a:moveTo>
                  <a:lnTo>
                    <a:pt x="0" y="0"/>
                  </a:lnTo>
                  <a:lnTo>
                    <a:pt x="0" y="1289"/>
                  </a:lnTo>
                  <a:lnTo>
                    <a:pt x="47" y="1289"/>
                  </a:lnTo>
                  <a:lnTo>
                    <a:pt x="47" y="0"/>
                  </a:lnTo>
                  <a:moveTo>
                    <a:pt x="618" y="0"/>
                  </a:moveTo>
                  <a:lnTo>
                    <a:pt x="265" y="0"/>
                  </a:lnTo>
                  <a:lnTo>
                    <a:pt x="265" y="1289"/>
                  </a:lnTo>
                  <a:lnTo>
                    <a:pt x="618" y="1289"/>
                  </a:lnTo>
                  <a:lnTo>
                    <a:pt x="618"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ctr"/>
            <a:lstStyle/>
            <a:p>
              <a:pPr algn="ctr"/>
              <a:endParaRPr/>
            </a:p>
          </p:txBody>
        </p:sp>
        <p:sp>
          <p:nvSpPr>
            <p:cNvPr id="37" name="îṣ1iḍé">
              <a:extLst>
                <a:ext uri="{FF2B5EF4-FFF2-40B4-BE49-F238E27FC236}">
                  <a16:creationId xmlns:a16="http://schemas.microsoft.com/office/drawing/2014/main" id="{31B191C8-CFFC-448F-B897-294499060C97}"/>
                </a:ext>
              </a:extLst>
            </p:cNvPr>
            <p:cNvSpPr/>
            <p:nvPr/>
          </p:nvSpPr>
          <p:spPr bwMode="auto">
            <a:xfrm>
              <a:off x="5997575" y="2809876"/>
              <a:ext cx="207963" cy="2046288"/>
            </a:xfrm>
            <a:prstGeom prst="rect">
              <a:avLst/>
            </a:prstGeom>
            <a:solidFill>
              <a:srgbClr val="9B9DB9"/>
            </a:solidFill>
            <a:ln>
              <a:noFill/>
            </a:ln>
            <a:extLst>
              <a:ext uri="{91240B29-F687-4F45-9708-019B960494DF}">
                <a14:hiddenLine w="9525">
                  <a:solidFill>
                    <a:srgbClr val="000000"/>
                  </a:solidFill>
                  <a:miter lim="800000"/>
                  <a:headEnd/>
                  <a:tailEnd/>
                </a14:hiddenLine>
              </a:ext>
            </a:extLst>
          </p:spPr>
          <p:txBody>
            <a:bodyPr anchor="ctr"/>
            <a:lstStyle/>
            <a:p>
              <a:pPr algn="ctr"/>
              <a:endParaRPr/>
            </a:p>
          </p:txBody>
        </p:sp>
        <p:sp>
          <p:nvSpPr>
            <p:cNvPr id="38" name="ïṥļíḍé">
              <a:extLst>
                <a:ext uri="{FF2B5EF4-FFF2-40B4-BE49-F238E27FC236}">
                  <a16:creationId xmlns:a16="http://schemas.microsoft.com/office/drawing/2014/main" id="{62AD19E7-7ED4-48A0-BB54-CBAA0F8B58E2}"/>
                </a:ext>
              </a:extLst>
            </p:cNvPr>
            <p:cNvSpPr/>
            <p:nvPr/>
          </p:nvSpPr>
          <p:spPr bwMode="auto">
            <a:xfrm>
              <a:off x="5997575" y="2809876"/>
              <a:ext cx="207963" cy="20462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p>
              <a:pPr algn="ctr"/>
              <a:endParaRPr/>
            </a:p>
          </p:txBody>
        </p:sp>
        <p:sp>
          <p:nvSpPr>
            <p:cNvPr id="39" name="îṣļíḓè">
              <a:extLst>
                <a:ext uri="{FF2B5EF4-FFF2-40B4-BE49-F238E27FC236}">
                  <a16:creationId xmlns:a16="http://schemas.microsoft.com/office/drawing/2014/main" id="{1FAF71E9-49A8-4122-9965-74C5B12B2FCD}"/>
                </a:ext>
              </a:extLst>
            </p:cNvPr>
            <p:cNvSpPr/>
            <p:nvPr/>
          </p:nvSpPr>
          <p:spPr bwMode="auto">
            <a:xfrm>
              <a:off x="4953000" y="2809876"/>
              <a:ext cx="346075" cy="2046288"/>
            </a:xfrm>
            <a:prstGeom prst="rect">
              <a:avLst/>
            </a:prstGeom>
            <a:solidFill>
              <a:srgbClr val="9B9DB9"/>
            </a:solidFill>
            <a:ln>
              <a:noFill/>
            </a:ln>
            <a:extLst>
              <a:ext uri="{91240B29-F687-4F45-9708-019B960494DF}">
                <a14:hiddenLine w="9525">
                  <a:solidFill>
                    <a:srgbClr val="000000"/>
                  </a:solidFill>
                  <a:miter lim="800000"/>
                  <a:headEnd/>
                  <a:tailEnd/>
                </a14:hiddenLine>
              </a:ext>
            </a:extLst>
          </p:spPr>
          <p:txBody>
            <a:bodyPr anchor="ctr"/>
            <a:lstStyle/>
            <a:p>
              <a:pPr algn="ctr"/>
              <a:endParaRPr/>
            </a:p>
          </p:txBody>
        </p:sp>
        <p:sp>
          <p:nvSpPr>
            <p:cNvPr id="40" name="ï$ḻîḑè">
              <a:extLst>
                <a:ext uri="{FF2B5EF4-FFF2-40B4-BE49-F238E27FC236}">
                  <a16:creationId xmlns:a16="http://schemas.microsoft.com/office/drawing/2014/main" id="{AF29E9AA-668B-49EF-BEE4-0A53218B045A}"/>
                </a:ext>
              </a:extLst>
            </p:cNvPr>
            <p:cNvSpPr/>
            <p:nvPr/>
          </p:nvSpPr>
          <p:spPr bwMode="auto">
            <a:xfrm>
              <a:off x="4953000" y="2809876"/>
              <a:ext cx="346075" cy="20462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p>
              <a:pPr algn="ctr"/>
              <a:endParaRPr/>
            </a:p>
          </p:txBody>
        </p:sp>
        <p:sp>
          <p:nvSpPr>
            <p:cNvPr id="41" name="îṥḻiḋè">
              <a:extLst>
                <a:ext uri="{FF2B5EF4-FFF2-40B4-BE49-F238E27FC236}">
                  <a16:creationId xmlns:a16="http://schemas.microsoft.com/office/drawing/2014/main" id="{B0B08188-2133-4982-AE0E-14DCC8BD2F51}"/>
                </a:ext>
              </a:extLst>
            </p:cNvPr>
            <p:cNvSpPr/>
            <p:nvPr/>
          </p:nvSpPr>
          <p:spPr bwMode="auto">
            <a:xfrm>
              <a:off x="4633913" y="2809876"/>
              <a:ext cx="82550" cy="2046288"/>
            </a:xfrm>
            <a:prstGeom prst="rect">
              <a:avLst/>
            </a:prstGeom>
            <a:solidFill>
              <a:srgbClr val="ADABC3"/>
            </a:solidFill>
            <a:ln>
              <a:noFill/>
            </a:ln>
            <a:extLst>
              <a:ext uri="{91240B29-F687-4F45-9708-019B960494DF}">
                <a14:hiddenLine w="9525">
                  <a:solidFill>
                    <a:srgbClr val="000000"/>
                  </a:solidFill>
                  <a:miter lim="800000"/>
                  <a:headEnd/>
                  <a:tailEnd/>
                </a14:hiddenLine>
              </a:ext>
            </a:extLst>
          </p:spPr>
          <p:txBody>
            <a:bodyPr anchor="ctr"/>
            <a:lstStyle/>
            <a:p>
              <a:pPr algn="ctr"/>
              <a:endParaRPr/>
            </a:p>
          </p:txBody>
        </p:sp>
        <p:sp>
          <p:nvSpPr>
            <p:cNvPr id="42" name="iṡḷíḑê">
              <a:extLst>
                <a:ext uri="{FF2B5EF4-FFF2-40B4-BE49-F238E27FC236}">
                  <a16:creationId xmlns:a16="http://schemas.microsoft.com/office/drawing/2014/main" id="{7C042433-BEFC-41B9-A064-BD50C9E7519B}"/>
                </a:ext>
              </a:extLst>
            </p:cNvPr>
            <p:cNvSpPr/>
            <p:nvPr/>
          </p:nvSpPr>
          <p:spPr bwMode="auto">
            <a:xfrm>
              <a:off x="4633913" y="2809876"/>
              <a:ext cx="82550" cy="20462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p>
              <a:pPr algn="ctr"/>
              <a:endParaRPr/>
            </a:p>
          </p:txBody>
        </p:sp>
        <p:sp>
          <p:nvSpPr>
            <p:cNvPr id="43" name="îsľîde">
              <a:extLst>
                <a:ext uri="{FF2B5EF4-FFF2-40B4-BE49-F238E27FC236}">
                  <a16:creationId xmlns:a16="http://schemas.microsoft.com/office/drawing/2014/main" id="{19EC443E-2929-4033-AF07-CEADD9A4DEE0}"/>
                </a:ext>
              </a:extLst>
            </p:cNvPr>
            <p:cNvSpPr/>
            <p:nvPr/>
          </p:nvSpPr>
          <p:spPr bwMode="auto">
            <a:xfrm>
              <a:off x="4716463" y="2809876"/>
              <a:ext cx="120650" cy="2046288"/>
            </a:xfrm>
            <a:prstGeom prst="rect">
              <a:avLst/>
            </a:prstGeom>
            <a:solidFill>
              <a:srgbClr val="9B9DB9"/>
            </a:solidFill>
            <a:ln>
              <a:noFill/>
            </a:ln>
            <a:extLst>
              <a:ext uri="{91240B29-F687-4F45-9708-019B960494DF}">
                <a14:hiddenLine w="9525">
                  <a:solidFill>
                    <a:srgbClr val="000000"/>
                  </a:solidFill>
                  <a:miter lim="800000"/>
                  <a:headEnd/>
                  <a:tailEnd/>
                </a14:hiddenLine>
              </a:ext>
            </a:extLst>
          </p:spPr>
          <p:txBody>
            <a:bodyPr anchor="ctr"/>
            <a:lstStyle/>
            <a:p>
              <a:pPr algn="ctr"/>
              <a:endParaRPr/>
            </a:p>
          </p:txBody>
        </p:sp>
        <p:sp>
          <p:nvSpPr>
            <p:cNvPr id="44" name="ïśļïďé">
              <a:extLst>
                <a:ext uri="{FF2B5EF4-FFF2-40B4-BE49-F238E27FC236}">
                  <a16:creationId xmlns:a16="http://schemas.microsoft.com/office/drawing/2014/main" id="{561708F6-8455-442E-9D97-2B3297F08E5F}"/>
                </a:ext>
              </a:extLst>
            </p:cNvPr>
            <p:cNvSpPr/>
            <p:nvPr/>
          </p:nvSpPr>
          <p:spPr bwMode="auto">
            <a:xfrm>
              <a:off x="4716463" y="2809876"/>
              <a:ext cx="120650" cy="20462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p>
              <a:pPr algn="ctr"/>
              <a:endParaRPr/>
            </a:p>
          </p:txBody>
        </p:sp>
        <p:sp>
          <p:nvSpPr>
            <p:cNvPr id="45" name="îşļïďe">
              <a:extLst>
                <a:ext uri="{FF2B5EF4-FFF2-40B4-BE49-F238E27FC236}">
                  <a16:creationId xmlns:a16="http://schemas.microsoft.com/office/drawing/2014/main" id="{C307893F-054E-4123-A7D8-AD1027409A03}"/>
                </a:ext>
              </a:extLst>
            </p:cNvPr>
            <p:cNvSpPr/>
            <p:nvPr/>
          </p:nvSpPr>
          <p:spPr bwMode="auto">
            <a:xfrm>
              <a:off x="6205538" y="2809876"/>
              <a:ext cx="33338" cy="2046288"/>
            </a:xfrm>
            <a:prstGeom prst="rect">
              <a:avLst/>
            </a:prstGeom>
            <a:solidFill>
              <a:srgbClr val="9B9DB9"/>
            </a:solidFill>
            <a:ln>
              <a:noFill/>
            </a:ln>
            <a:extLst>
              <a:ext uri="{91240B29-F687-4F45-9708-019B960494DF}">
                <a14:hiddenLine w="9525">
                  <a:solidFill>
                    <a:srgbClr val="000000"/>
                  </a:solidFill>
                  <a:miter lim="800000"/>
                  <a:headEnd/>
                  <a:tailEnd/>
                </a14:hiddenLine>
              </a:ext>
            </a:extLst>
          </p:spPr>
          <p:txBody>
            <a:bodyPr anchor="ctr"/>
            <a:lstStyle/>
            <a:p>
              <a:pPr algn="ctr"/>
              <a:endParaRPr/>
            </a:p>
          </p:txBody>
        </p:sp>
        <p:sp>
          <p:nvSpPr>
            <p:cNvPr id="46" name="iş1ïḓê">
              <a:extLst>
                <a:ext uri="{FF2B5EF4-FFF2-40B4-BE49-F238E27FC236}">
                  <a16:creationId xmlns:a16="http://schemas.microsoft.com/office/drawing/2014/main" id="{FA8D33CD-EC8A-4AAC-B0D8-8823AC5970CC}"/>
                </a:ext>
              </a:extLst>
            </p:cNvPr>
            <p:cNvSpPr/>
            <p:nvPr/>
          </p:nvSpPr>
          <p:spPr bwMode="auto">
            <a:xfrm>
              <a:off x="6205538" y="2809876"/>
              <a:ext cx="33338" cy="20462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p>
              <a:pPr algn="ctr"/>
              <a:endParaRPr/>
            </a:p>
          </p:txBody>
        </p:sp>
        <p:sp>
          <p:nvSpPr>
            <p:cNvPr id="47" name="îšliḍe">
              <a:extLst>
                <a:ext uri="{FF2B5EF4-FFF2-40B4-BE49-F238E27FC236}">
                  <a16:creationId xmlns:a16="http://schemas.microsoft.com/office/drawing/2014/main" id="{44BDE741-205B-4CD6-8267-D5BC4B07C935}"/>
                </a:ext>
              </a:extLst>
            </p:cNvPr>
            <p:cNvSpPr/>
            <p:nvPr/>
          </p:nvSpPr>
          <p:spPr bwMode="auto">
            <a:xfrm>
              <a:off x="6291263" y="2809876"/>
              <a:ext cx="44450" cy="2046288"/>
            </a:xfrm>
            <a:prstGeom prst="rect">
              <a:avLst/>
            </a:prstGeom>
            <a:solidFill>
              <a:srgbClr val="9B9DB9"/>
            </a:solidFill>
            <a:ln>
              <a:noFill/>
            </a:ln>
            <a:extLst>
              <a:ext uri="{91240B29-F687-4F45-9708-019B960494DF}">
                <a14:hiddenLine w="9525">
                  <a:solidFill>
                    <a:srgbClr val="000000"/>
                  </a:solidFill>
                  <a:miter lim="800000"/>
                  <a:headEnd/>
                  <a:tailEnd/>
                </a14:hiddenLine>
              </a:ext>
            </a:extLst>
          </p:spPr>
          <p:txBody>
            <a:bodyPr anchor="ctr"/>
            <a:lstStyle/>
            <a:p>
              <a:pPr algn="ctr"/>
              <a:endParaRPr/>
            </a:p>
          </p:txBody>
        </p:sp>
        <p:sp>
          <p:nvSpPr>
            <p:cNvPr id="48" name="ïS1ïḓé">
              <a:extLst>
                <a:ext uri="{FF2B5EF4-FFF2-40B4-BE49-F238E27FC236}">
                  <a16:creationId xmlns:a16="http://schemas.microsoft.com/office/drawing/2014/main" id="{9C7C6A97-248E-4776-91CF-51E79396CE69}"/>
                </a:ext>
              </a:extLst>
            </p:cNvPr>
            <p:cNvSpPr/>
            <p:nvPr/>
          </p:nvSpPr>
          <p:spPr bwMode="auto">
            <a:xfrm>
              <a:off x="6291263" y="2809876"/>
              <a:ext cx="44450" cy="20462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p>
              <a:pPr algn="ctr"/>
              <a:endParaRPr/>
            </a:p>
          </p:txBody>
        </p:sp>
        <p:sp>
          <p:nvSpPr>
            <p:cNvPr id="49" name="ï$1ïḓè">
              <a:extLst>
                <a:ext uri="{FF2B5EF4-FFF2-40B4-BE49-F238E27FC236}">
                  <a16:creationId xmlns:a16="http://schemas.microsoft.com/office/drawing/2014/main" id="{A8FCD3C7-FF47-4A48-B730-2BB171D610B5}"/>
                </a:ext>
              </a:extLst>
            </p:cNvPr>
            <p:cNvSpPr/>
            <p:nvPr/>
          </p:nvSpPr>
          <p:spPr bwMode="auto">
            <a:xfrm>
              <a:off x="6997700" y="2809876"/>
              <a:ext cx="44450" cy="2046288"/>
            </a:xfrm>
            <a:prstGeom prst="rect">
              <a:avLst/>
            </a:prstGeom>
            <a:solidFill>
              <a:srgbClr val="9B9DB9"/>
            </a:solidFill>
            <a:ln>
              <a:noFill/>
            </a:ln>
            <a:extLst>
              <a:ext uri="{91240B29-F687-4F45-9708-019B960494DF}">
                <a14:hiddenLine w="9525">
                  <a:solidFill>
                    <a:srgbClr val="000000"/>
                  </a:solidFill>
                  <a:miter lim="800000"/>
                  <a:headEnd/>
                  <a:tailEnd/>
                </a14:hiddenLine>
              </a:ext>
            </a:extLst>
          </p:spPr>
          <p:txBody>
            <a:bodyPr anchor="ctr"/>
            <a:lstStyle/>
            <a:p>
              <a:pPr algn="ctr"/>
              <a:endParaRPr/>
            </a:p>
          </p:txBody>
        </p:sp>
        <p:sp>
          <p:nvSpPr>
            <p:cNvPr id="50" name="îŝļiḋè">
              <a:extLst>
                <a:ext uri="{FF2B5EF4-FFF2-40B4-BE49-F238E27FC236}">
                  <a16:creationId xmlns:a16="http://schemas.microsoft.com/office/drawing/2014/main" id="{AB8C34E9-8FA4-4413-8A4B-E95DD80B2A54}"/>
                </a:ext>
              </a:extLst>
            </p:cNvPr>
            <p:cNvSpPr/>
            <p:nvPr/>
          </p:nvSpPr>
          <p:spPr bwMode="auto">
            <a:xfrm>
              <a:off x="6997700" y="2809876"/>
              <a:ext cx="44450" cy="20462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p>
              <a:pPr algn="ctr"/>
              <a:endParaRPr/>
            </a:p>
          </p:txBody>
        </p:sp>
        <p:sp>
          <p:nvSpPr>
            <p:cNvPr id="51" name="ï$ľíḍé">
              <a:extLst>
                <a:ext uri="{FF2B5EF4-FFF2-40B4-BE49-F238E27FC236}">
                  <a16:creationId xmlns:a16="http://schemas.microsoft.com/office/drawing/2014/main" id="{D7FBFB95-2948-4974-BAD1-538BBA8099CD}"/>
                </a:ext>
              </a:extLst>
            </p:cNvPr>
            <p:cNvSpPr/>
            <p:nvPr/>
          </p:nvSpPr>
          <p:spPr bwMode="auto">
            <a:xfrm>
              <a:off x="4837113" y="2809876"/>
              <a:ext cx="41275" cy="2046288"/>
            </a:xfrm>
            <a:prstGeom prst="rect">
              <a:avLst/>
            </a:prstGeom>
            <a:solidFill>
              <a:srgbClr val="9B9DB9"/>
            </a:solidFill>
            <a:ln>
              <a:noFill/>
            </a:ln>
            <a:extLst>
              <a:ext uri="{91240B29-F687-4F45-9708-019B960494DF}">
                <a14:hiddenLine w="9525">
                  <a:solidFill>
                    <a:srgbClr val="000000"/>
                  </a:solidFill>
                  <a:miter lim="800000"/>
                  <a:headEnd/>
                  <a:tailEnd/>
                </a14:hiddenLine>
              </a:ext>
            </a:extLst>
          </p:spPr>
          <p:txBody>
            <a:bodyPr anchor="ctr"/>
            <a:lstStyle/>
            <a:p>
              <a:pPr algn="ctr"/>
              <a:endParaRPr/>
            </a:p>
          </p:txBody>
        </p:sp>
        <p:sp>
          <p:nvSpPr>
            <p:cNvPr id="52" name="îṧľîďe">
              <a:extLst>
                <a:ext uri="{FF2B5EF4-FFF2-40B4-BE49-F238E27FC236}">
                  <a16:creationId xmlns:a16="http://schemas.microsoft.com/office/drawing/2014/main" id="{354A3AD4-A38E-4A61-957A-F7A4DA46FF52}"/>
                </a:ext>
              </a:extLst>
            </p:cNvPr>
            <p:cNvSpPr/>
            <p:nvPr/>
          </p:nvSpPr>
          <p:spPr bwMode="auto">
            <a:xfrm>
              <a:off x="4837113" y="2809876"/>
              <a:ext cx="41275" cy="20462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p>
              <a:pPr algn="ctr"/>
              <a:endParaRPr/>
            </a:p>
          </p:txBody>
        </p:sp>
        <p:sp>
          <p:nvSpPr>
            <p:cNvPr id="53" name="ïŝḻîďê">
              <a:extLst>
                <a:ext uri="{FF2B5EF4-FFF2-40B4-BE49-F238E27FC236}">
                  <a16:creationId xmlns:a16="http://schemas.microsoft.com/office/drawing/2014/main" id="{47296062-864A-4428-9688-5FC8357536F3}"/>
                </a:ext>
              </a:extLst>
            </p:cNvPr>
            <p:cNvSpPr/>
            <p:nvPr/>
          </p:nvSpPr>
          <p:spPr bwMode="auto">
            <a:xfrm>
              <a:off x="4664075" y="3133726"/>
              <a:ext cx="3317875" cy="19050"/>
            </a:xfrm>
            <a:prstGeom prst="rect">
              <a:avLst/>
            </a:prstGeom>
            <a:solidFill>
              <a:srgbClr val="FF6263"/>
            </a:solidFill>
            <a:ln>
              <a:noFill/>
            </a:ln>
            <a:extLst>
              <a:ext uri="{91240B29-F687-4F45-9708-019B960494DF}">
                <a14:hiddenLine w="9525">
                  <a:solidFill>
                    <a:srgbClr val="000000"/>
                  </a:solidFill>
                  <a:miter lim="800000"/>
                  <a:headEnd/>
                  <a:tailEnd/>
                </a14:hiddenLine>
              </a:ext>
            </a:extLst>
          </p:spPr>
          <p:txBody>
            <a:bodyPr anchor="ctr"/>
            <a:lstStyle/>
            <a:p>
              <a:pPr algn="ctr"/>
              <a:endParaRPr/>
            </a:p>
          </p:txBody>
        </p:sp>
        <p:sp>
          <p:nvSpPr>
            <p:cNvPr id="54" name="îšlïďé">
              <a:extLst>
                <a:ext uri="{FF2B5EF4-FFF2-40B4-BE49-F238E27FC236}">
                  <a16:creationId xmlns:a16="http://schemas.microsoft.com/office/drawing/2014/main" id="{CDD80D99-2F56-4F1C-9CBB-117CD2DF6B08}"/>
                </a:ext>
              </a:extLst>
            </p:cNvPr>
            <p:cNvSpPr/>
            <p:nvPr/>
          </p:nvSpPr>
          <p:spPr bwMode="auto">
            <a:xfrm>
              <a:off x="4664075" y="3408363"/>
              <a:ext cx="3317875" cy="19050"/>
            </a:xfrm>
            <a:prstGeom prst="rect">
              <a:avLst/>
            </a:prstGeom>
            <a:solidFill>
              <a:srgbClr val="FF6263"/>
            </a:solidFill>
            <a:ln>
              <a:noFill/>
            </a:ln>
            <a:extLst>
              <a:ext uri="{91240B29-F687-4F45-9708-019B960494DF}">
                <a14:hiddenLine w="9525">
                  <a:solidFill>
                    <a:srgbClr val="000000"/>
                  </a:solidFill>
                  <a:miter lim="800000"/>
                  <a:headEnd/>
                  <a:tailEnd/>
                </a14:hiddenLine>
              </a:ext>
            </a:extLst>
          </p:spPr>
          <p:txBody>
            <a:bodyPr anchor="ctr"/>
            <a:lstStyle/>
            <a:p>
              <a:pPr algn="ctr"/>
              <a:endParaRPr/>
            </a:p>
          </p:txBody>
        </p:sp>
        <p:sp>
          <p:nvSpPr>
            <p:cNvPr id="55" name="iślïḋê">
              <a:extLst>
                <a:ext uri="{FF2B5EF4-FFF2-40B4-BE49-F238E27FC236}">
                  <a16:creationId xmlns:a16="http://schemas.microsoft.com/office/drawing/2014/main" id="{85EC4B6A-B8C3-4975-A006-102CB714B0A4}"/>
                </a:ext>
              </a:extLst>
            </p:cNvPr>
            <p:cNvSpPr/>
            <p:nvPr/>
          </p:nvSpPr>
          <p:spPr bwMode="auto">
            <a:xfrm>
              <a:off x="4664075" y="3683001"/>
              <a:ext cx="3317875" cy="19050"/>
            </a:xfrm>
            <a:prstGeom prst="rect">
              <a:avLst/>
            </a:prstGeom>
            <a:solidFill>
              <a:srgbClr val="FF6263"/>
            </a:solidFill>
            <a:ln>
              <a:noFill/>
            </a:ln>
            <a:extLst>
              <a:ext uri="{91240B29-F687-4F45-9708-019B960494DF}">
                <a14:hiddenLine w="9525">
                  <a:solidFill>
                    <a:srgbClr val="000000"/>
                  </a:solidFill>
                  <a:miter lim="800000"/>
                  <a:headEnd/>
                  <a:tailEnd/>
                </a14:hiddenLine>
              </a:ext>
            </a:extLst>
          </p:spPr>
          <p:txBody>
            <a:bodyPr anchor="ctr"/>
            <a:lstStyle/>
            <a:p>
              <a:pPr algn="ctr"/>
              <a:endParaRPr/>
            </a:p>
          </p:txBody>
        </p:sp>
        <p:sp>
          <p:nvSpPr>
            <p:cNvPr id="56" name="iṡļiḋe">
              <a:extLst>
                <a:ext uri="{FF2B5EF4-FFF2-40B4-BE49-F238E27FC236}">
                  <a16:creationId xmlns:a16="http://schemas.microsoft.com/office/drawing/2014/main" id="{8557DEB0-4FD1-47BE-A5D6-90FB4EF9DC3B}"/>
                </a:ext>
              </a:extLst>
            </p:cNvPr>
            <p:cNvSpPr/>
            <p:nvPr/>
          </p:nvSpPr>
          <p:spPr bwMode="auto">
            <a:xfrm>
              <a:off x="4664075" y="3957638"/>
              <a:ext cx="3317875" cy="17463"/>
            </a:xfrm>
            <a:prstGeom prst="rect">
              <a:avLst/>
            </a:prstGeom>
            <a:solidFill>
              <a:srgbClr val="FF6263"/>
            </a:solidFill>
            <a:ln>
              <a:noFill/>
            </a:ln>
            <a:extLst>
              <a:ext uri="{91240B29-F687-4F45-9708-019B960494DF}">
                <a14:hiddenLine w="9525">
                  <a:solidFill>
                    <a:srgbClr val="000000"/>
                  </a:solidFill>
                  <a:miter lim="800000"/>
                  <a:headEnd/>
                  <a:tailEnd/>
                </a14:hiddenLine>
              </a:ext>
            </a:extLst>
          </p:spPr>
          <p:txBody>
            <a:bodyPr anchor="ctr"/>
            <a:lstStyle/>
            <a:p>
              <a:pPr algn="ctr"/>
              <a:endParaRPr/>
            </a:p>
          </p:txBody>
        </p:sp>
        <p:sp>
          <p:nvSpPr>
            <p:cNvPr id="57" name="îṡḷîdê">
              <a:extLst>
                <a:ext uri="{FF2B5EF4-FFF2-40B4-BE49-F238E27FC236}">
                  <a16:creationId xmlns:a16="http://schemas.microsoft.com/office/drawing/2014/main" id="{DDDC9231-47C1-4E0C-903F-9341785C0060}"/>
                </a:ext>
              </a:extLst>
            </p:cNvPr>
            <p:cNvSpPr/>
            <p:nvPr/>
          </p:nvSpPr>
          <p:spPr bwMode="auto">
            <a:xfrm>
              <a:off x="4664075" y="4230688"/>
              <a:ext cx="3317875" cy="19050"/>
            </a:xfrm>
            <a:prstGeom prst="rect">
              <a:avLst/>
            </a:prstGeom>
            <a:solidFill>
              <a:srgbClr val="FF6263"/>
            </a:solidFill>
            <a:ln>
              <a:noFill/>
            </a:ln>
            <a:extLst>
              <a:ext uri="{91240B29-F687-4F45-9708-019B960494DF}">
                <a14:hiddenLine w="9525">
                  <a:solidFill>
                    <a:srgbClr val="000000"/>
                  </a:solidFill>
                  <a:miter lim="800000"/>
                  <a:headEnd/>
                  <a:tailEnd/>
                </a14:hiddenLine>
              </a:ext>
            </a:extLst>
          </p:spPr>
          <p:txBody>
            <a:bodyPr anchor="ctr"/>
            <a:lstStyle/>
            <a:p>
              <a:pPr algn="ctr"/>
              <a:endParaRPr/>
            </a:p>
          </p:txBody>
        </p:sp>
        <p:sp>
          <p:nvSpPr>
            <p:cNvPr id="58" name="íślïde">
              <a:extLst>
                <a:ext uri="{FF2B5EF4-FFF2-40B4-BE49-F238E27FC236}">
                  <a16:creationId xmlns:a16="http://schemas.microsoft.com/office/drawing/2014/main" id="{77B4B90F-221E-4C8D-A58C-A46438A6C5B8}"/>
                </a:ext>
              </a:extLst>
            </p:cNvPr>
            <p:cNvSpPr/>
            <p:nvPr/>
          </p:nvSpPr>
          <p:spPr bwMode="auto">
            <a:xfrm>
              <a:off x="4664075" y="4505326"/>
              <a:ext cx="3317875" cy="19050"/>
            </a:xfrm>
            <a:prstGeom prst="rect">
              <a:avLst/>
            </a:prstGeom>
            <a:solidFill>
              <a:srgbClr val="FF6263"/>
            </a:solidFill>
            <a:ln>
              <a:noFill/>
            </a:ln>
            <a:extLst>
              <a:ext uri="{91240B29-F687-4F45-9708-019B960494DF}">
                <a14:hiddenLine w="9525">
                  <a:solidFill>
                    <a:srgbClr val="000000"/>
                  </a:solidFill>
                  <a:miter lim="800000"/>
                  <a:headEnd/>
                  <a:tailEnd/>
                </a14:hiddenLine>
              </a:ext>
            </a:extLst>
          </p:spPr>
          <p:txBody>
            <a:bodyPr anchor="ctr"/>
            <a:lstStyle/>
            <a:p>
              <a:pPr algn="ctr"/>
              <a:endParaRPr/>
            </a:p>
          </p:txBody>
        </p:sp>
        <p:sp>
          <p:nvSpPr>
            <p:cNvPr id="59" name="ísḷîḑè">
              <a:extLst>
                <a:ext uri="{FF2B5EF4-FFF2-40B4-BE49-F238E27FC236}">
                  <a16:creationId xmlns:a16="http://schemas.microsoft.com/office/drawing/2014/main" id="{C9274C76-1175-48F9-905F-76CA6123A6EA}"/>
                </a:ext>
              </a:extLst>
            </p:cNvPr>
            <p:cNvSpPr/>
            <p:nvPr/>
          </p:nvSpPr>
          <p:spPr bwMode="auto">
            <a:xfrm>
              <a:off x="5081588" y="2938463"/>
              <a:ext cx="26988" cy="1849438"/>
            </a:xfrm>
            <a:prstGeom prst="rect">
              <a:avLst/>
            </a:prstGeom>
            <a:solidFill>
              <a:srgbClr val="FF6263"/>
            </a:solidFill>
            <a:ln>
              <a:noFill/>
            </a:ln>
            <a:extLst>
              <a:ext uri="{91240B29-F687-4F45-9708-019B960494DF}">
                <a14:hiddenLine w="9525">
                  <a:solidFill>
                    <a:srgbClr val="000000"/>
                  </a:solidFill>
                  <a:miter lim="800000"/>
                  <a:headEnd/>
                  <a:tailEnd/>
                </a14:hiddenLine>
              </a:ext>
            </a:extLst>
          </p:spPr>
          <p:txBody>
            <a:bodyPr anchor="ctr"/>
            <a:lstStyle/>
            <a:p>
              <a:pPr algn="ctr"/>
              <a:endParaRPr/>
            </a:p>
          </p:txBody>
        </p:sp>
        <p:sp>
          <p:nvSpPr>
            <p:cNvPr id="60" name="islïḍe">
              <a:extLst>
                <a:ext uri="{FF2B5EF4-FFF2-40B4-BE49-F238E27FC236}">
                  <a16:creationId xmlns:a16="http://schemas.microsoft.com/office/drawing/2014/main" id="{35EBD304-3D65-4257-BD49-1518F76E38F2}"/>
                </a:ext>
              </a:extLst>
            </p:cNvPr>
            <p:cNvSpPr/>
            <p:nvPr/>
          </p:nvSpPr>
          <p:spPr bwMode="auto">
            <a:xfrm>
              <a:off x="5656263" y="2938463"/>
              <a:ext cx="22225" cy="1849438"/>
            </a:xfrm>
            <a:prstGeom prst="rect">
              <a:avLst/>
            </a:prstGeom>
            <a:solidFill>
              <a:srgbClr val="FF6263"/>
            </a:solidFill>
            <a:ln>
              <a:noFill/>
            </a:ln>
            <a:extLst>
              <a:ext uri="{91240B29-F687-4F45-9708-019B960494DF}">
                <a14:hiddenLine w="9525">
                  <a:solidFill>
                    <a:srgbClr val="000000"/>
                  </a:solidFill>
                  <a:miter lim="800000"/>
                  <a:headEnd/>
                  <a:tailEnd/>
                </a14:hiddenLine>
              </a:ext>
            </a:extLst>
          </p:spPr>
          <p:txBody>
            <a:bodyPr anchor="ctr"/>
            <a:lstStyle/>
            <a:p>
              <a:pPr algn="ctr"/>
              <a:endParaRPr/>
            </a:p>
          </p:txBody>
        </p:sp>
        <p:sp>
          <p:nvSpPr>
            <p:cNvPr id="61" name="íšļíḍé">
              <a:extLst>
                <a:ext uri="{FF2B5EF4-FFF2-40B4-BE49-F238E27FC236}">
                  <a16:creationId xmlns:a16="http://schemas.microsoft.com/office/drawing/2014/main" id="{877E4F44-EADB-44F3-83A1-78E90C416F4B}"/>
                </a:ext>
              </a:extLst>
            </p:cNvPr>
            <p:cNvSpPr/>
            <p:nvPr/>
          </p:nvSpPr>
          <p:spPr bwMode="auto">
            <a:xfrm>
              <a:off x="6926263" y="2938463"/>
              <a:ext cx="22225" cy="1849438"/>
            </a:xfrm>
            <a:prstGeom prst="rect">
              <a:avLst/>
            </a:prstGeom>
            <a:solidFill>
              <a:srgbClr val="FF6263"/>
            </a:solidFill>
            <a:ln>
              <a:noFill/>
            </a:ln>
            <a:extLst>
              <a:ext uri="{91240B29-F687-4F45-9708-019B960494DF}">
                <a14:hiddenLine w="9525">
                  <a:solidFill>
                    <a:srgbClr val="000000"/>
                  </a:solidFill>
                  <a:miter lim="800000"/>
                  <a:headEnd/>
                  <a:tailEnd/>
                </a14:hiddenLine>
              </a:ext>
            </a:extLst>
          </p:spPr>
          <p:txBody>
            <a:bodyPr anchor="ctr"/>
            <a:lstStyle/>
            <a:p>
              <a:pPr algn="ctr"/>
              <a:endParaRPr/>
            </a:p>
          </p:txBody>
        </p:sp>
        <p:sp>
          <p:nvSpPr>
            <p:cNvPr id="62" name="îŝľîďé">
              <a:extLst>
                <a:ext uri="{FF2B5EF4-FFF2-40B4-BE49-F238E27FC236}">
                  <a16:creationId xmlns:a16="http://schemas.microsoft.com/office/drawing/2014/main" id="{1A34628F-62A0-4224-846C-747EEDE8E606}"/>
                </a:ext>
              </a:extLst>
            </p:cNvPr>
            <p:cNvSpPr/>
            <p:nvPr/>
          </p:nvSpPr>
          <p:spPr bwMode="auto">
            <a:xfrm>
              <a:off x="7542213" y="2938463"/>
              <a:ext cx="22225" cy="1849438"/>
            </a:xfrm>
            <a:prstGeom prst="rect">
              <a:avLst/>
            </a:prstGeom>
            <a:solidFill>
              <a:srgbClr val="FF6263"/>
            </a:solidFill>
            <a:ln>
              <a:noFill/>
            </a:ln>
            <a:extLst>
              <a:ext uri="{91240B29-F687-4F45-9708-019B960494DF}">
                <a14:hiddenLine w="9525">
                  <a:solidFill>
                    <a:srgbClr val="000000"/>
                  </a:solidFill>
                  <a:miter lim="800000"/>
                  <a:headEnd/>
                  <a:tailEnd/>
                </a14:hiddenLine>
              </a:ext>
            </a:extLst>
          </p:spPr>
          <p:txBody>
            <a:bodyPr anchor="ctr"/>
            <a:lstStyle/>
            <a:p>
              <a:pPr algn="ctr"/>
              <a:endParaRPr/>
            </a:p>
          </p:txBody>
        </p:sp>
        <p:sp>
          <p:nvSpPr>
            <p:cNvPr id="63" name="isḷíḍé">
              <a:extLst>
                <a:ext uri="{FF2B5EF4-FFF2-40B4-BE49-F238E27FC236}">
                  <a16:creationId xmlns:a16="http://schemas.microsoft.com/office/drawing/2014/main" id="{229062BA-D514-47E9-92FF-BEC2FF7DA5F7}"/>
                </a:ext>
              </a:extLst>
            </p:cNvPr>
            <p:cNvSpPr/>
            <p:nvPr/>
          </p:nvSpPr>
          <p:spPr bwMode="auto">
            <a:xfrm>
              <a:off x="6299200" y="2930526"/>
              <a:ext cx="22225" cy="1846263"/>
            </a:xfrm>
            <a:prstGeom prst="rect">
              <a:avLst/>
            </a:prstGeom>
            <a:solidFill>
              <a:srgbClr val="FF6263"/>
            </a:solidFill>
            <a:ln>
              <a:noFill/>
            </a:ln>
            <a:extLst>
              <a:ext uri="{91240B29-F687-4F45-9708-019B960494DF}">
                <a14:hiddenLine w="9525">
                  <a:solidFill>
                    <a:srgbClr val="000000"/>
                  </a:solidFill>
                  <a:miter lim="800000"/>
                  <a:headEnd/>
                  <a:tailEnd/>
                </a14:hiddenLine>
              </a:ext>
            </a:extLst>
          </p:spPr>
          <p:txBody>
            <a:bodyPr anchor="ctr"/>
            <a:lstStyle/>
            <a:p>
              <a:pPr algn="ctr"/>
              <a:endParaRPr/>
            </a:p>
          </p:txBody>
        </p:sp>
        <p:sp>
          <p:nvSpPr>
            <p:cNvPr id="64" name="ísliḑe">
              <a:extLst>
                <a:ext uri="{FF2B5EF4-FFF2-40B4-BE49-F238E27FC236}">
                  <a16:creationId xmlns:a16="http://schemas.microsoft.com/office/drawing/2014/main" id="{3059CD61-D1A1-422B-AC35-7DA3022F2869}"/>
                </a:ext>
              </a:extLst>
            </p:cNvPr>
            <p:cNvSpPr/>
            <p:nvPr/>
          </p:nvSpPr>
          <p:spPr bwMode="auto">
            <a:xfrm>
              <a:off x="4664075" y="4776788"/>
              <a:ext cx="3295650" cy="19050"/>
            </a:xfrm>
            <a:prstGeom prst="rect">
              <a:avLst/>
            </a:prstGeom>
            <a:solidFill>
              <a:srgbClr val="FF6263"/>
            </a:solidFill>
            <a:ln>
              <a:noFill/>
            </a:ln>
            <a:extLst>
              <a:ext uri="{91240B29-F687-4F45-9708-019B960494DF}">
                <a14:hiddenLine w="9525">
                  <a:solidFill>
                    <a:srgbClr val="000000"/>
                  </a:solidFill>
                  <a:miter lim="800000"/>
                  <a:headEnd/>
                  <a:tailEnd/>
                </a14:hiddenLine>
              </a:ext>
            </a:extLst>
          </p:spPr>
          <p:txBody>
            <a:bodyPr anchor="ctr"/>
            <a:lstStyle/>
            <a:p>
              <a:pPr algn="ctr"/>
              <a:endParaRPr/>
            </a:p>
          </p:txBody>
        </p:sp>
        <p:sp>
          <p:nvSpPr>
            <p:cNvPr id="65" name="íṥḷide">
              <a:extLst>
                <a:ext uri="{FF2B5EF4-FFF2-40B4-BE49-F238E27FC236}">
                  <a16:creationId xmlns:a16="http://schemas.microsoft.com/office/drawing/2014/main" id="{EB95EA17-7683-40BD-8048-5D55A85F2652}"/>
                </a:ext>
              </a:extLst>
            </p:cNvPr>
            <p:cNvSpPr/>
            <p:nvPr/>
          </p:nvSpPr>
          <p:spPr bwMode="auto">
            <a:xfrm>
              <a:off x="4608513" y="2716213"/>
              <a:ext cx="55563" cy="2354263"/>
            </a:xfrm>
            <a:prstGeom prst="rect">
              <a:avLst/>
            </a:prstGeom>
            <a:solidFill>
              <a:srgbClr val="262259"/>
            </a:solidFill>
            <a:ln>
              <a:noFill/>
            </a:ln>
            <a:extLst>
              <a:ext uri="{91240B29-F687-4F45-9708-019B960494DF}">
                <a14:hiddenLine w="9525">
                  <a:solidFill>
                    <a:srgbClr val="000000"/>
                  </a:solidFill>
                  <a:miter lim="800000"/>
                  <a:headEnd/>
                  <a:tailEnd/>
                </a14:hiddenLine>
              </a:ext>
            </a:extLst>
          </p:spPr>
          <p:txBody>
            <a:bodyPr anchor="ctr"/>
            <a:lstStyle/>
            <a:p>
              <a:pPr algn="ctr"/>
              <a:endParaRPr/>
            </a:p>
          </p:txBody>
        </p:sp>
        <p:sp>
          <p:nvSpPr>
            <p:cNvPr id="66" name="ïš1îḋe">
              <a:extLst>
                <a:ext uri="{FF2B5EF4-FFF2-40B4-BE49-F238E27FC236}">
                  <a16:creationId xmlns:a16="http://schemas.microsoft.com/office/drawing/2014/main" id="{CE64FB6D-0453-4F07-8FB0-CFFE2F8743A1}"/>
                </a:ext>
              </a:extLst>
            </p:cNvPr>
            <p:cNvSpPr/>
            <p:nvPr/>
          </p:nvSpPr>
          <p:spPr bwMode="auto">
            <a:xfrm>
              <a:off x="7967663" y="2716213"/>
              <a:ext cx="55563" cy="2354263"/>
            </a:xfrm>
            <a:prstGeom prst="rect">
              <a:avLst/>
            </a:prstGeom>
            <a:solidFill>
              <a:srgbClr val="262259"/>
            </a:solidFill>
            <a:ln>
              <a:noFill/>
            </a:ln>
            <a:extLst>
              <a:ext uri="{91240B29-F687-4F45-9708-019B960494DF}">
                <a14:hiddenLine w="9525">
                  <a:solidFill>
                    <a:srgbClr val="000000"/>
                  </a:solidFill>
                  <a:miter lim="800000"/>
                  <a:headEnd/>
                  <a:tailEnd/>
                </a14:hiddenLine>
              </a:ext>
            </a:extLst>
          </p:spPr>
          <p:txBody>
            <a:bodyPr anchor="ctr"/>
            <a:lstStyle/>
            <a:p>
              <a:pPr algn="ctr"/>
              <a:endParaRPr/>
            </a:p>
          </p:txBody>
        </p:sp>
        <p:sp>
          <p:nvSpPr>
            <p:cNvPr id="67" name="íşḻîḍè">
              <a:extLst>
                <a:ext uri="{FF2B5EF4-FFF2-40B4-BE49-F238E27FC236}">
                  <a16:creationId xmlns:a16="http://schemas.microsoft.com/office/drawing/2014/main" id="{1E34F1B8-4017-4A57-8109-DAEB9657B5D8}"/>
                </a:ext>
              </a:extLst>
            </p:cNvPr>
            <p:cNvSpPr/>
            <p:nvPr/>
          </p:nvSpPr>
          <p:spPr bwMode="auto">
            <a:xfrm>
              <a:off x="4551363" y="2863851"/>
              <a:ext cx="519113" cy="115888"/>
            </a:xfrm>
            <a:custGeom>
              <a:gdLst>
                <a:gd fmla="*/ 0 w 327" name="T0"/>
                <a:gd fmla="*/ 0 h 73" name="T1"/>
                <a:gd fmla="*/ 0 w 327" name="T2"/>
                <a:gd fmla="*/ 73 h 73" name="T3"/>
                <a:gd fmla="*/ 251 w 327" name="T4"/>
                <a:gd fmla="*/ 73 h 73" name="T5"/>
                <a:gd fmla="*/ 327 w 327" name="T6"/>
                <a:gd fmla="*/ 0 h 73" name="T7"/>
                <a:gd fmla="*/ 0 w 327" name="T8"/>
                <a:gd fmla="*/ 0 h 73" name="T9"/>
              </a:gdLst>
              <a:cxnLst>
                <a:cxn ang="0">
                  <a:pos x="T0" y="T1"/>
                </a:cxn>
                <a:cxn ang="0">
                  <a:pos x="T2" y="T3"/>
                </a:cxn>
                <a:cxn ang="0">
                  <a:pos x="T4" y="T5"/>
                </a:cxn>
                <a:cxn ang="0">
                  <a:pos x="T6" y="T7"/>
                </a:cxn>
                <a:cxn ang="0">
                  <a:pos x="T8" y="T9"/>
                </a:cxn>
              </a:cxnLst>
              <a:rect b="b" l="0" r="r" t="0"/>
              <a:pathLst>
                <a:path h="73" w="327">
                  <a:moveTo>
                    <a:pt x="0" y="0"/>
                  </a:moveTo>
                  <a:lnTo>
                    <a:pt x="0" y="73"/>
                  </a:lnTo>
                  <a:lnTo>
                    <a:pt x="251" y="73"/>
                  </a:lnTo>
                  <a:lnTo>
                    <a:pt x="327" y="0"/>
                  </a:lnTo>
                  <a:lnTo>
                    <a:pt x="0" y="0"/>
                  </a:lnTo>
                  <a:close/>
                </a:path>
              </a:pathLst>
            </a:custGeom>
            <a:solidFill>
              <a:srgbClr val="4E488F"/>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68" name="îṣ1iḍè">
              <a:extLst>
                <a:ext uri="{FF2B5EF4-FFF2-40B4-BE49-F238E27FC236}">
                  <a16:creationId xmlns:a16="http://schemas.microsoft.com/office/drawing/2014/main" id="{593CB1FA-275D-41A8-8C44-5461EF9FFD82}"/>
                </a:ext>
              </a:extLst>
            </p:cNvPr>
            <p:cNvSpPr/>
            <p:nvPr/>
          </p:nvSpPr>
          <p:spPr bwMode="auto">
            <a:xfrm>
              <a:off x="4949825" y="2863851"/>
              <a:ext cx="2460625" cy="115888"/>
            </a:xfrm>
            <a:custGeom>
              <a:gdLst>
                <a:gd fmla="*/ 76 w 1550" name="T0"/>
                <a:gd fmla="*/ 0 h 73" name="T1"/>
                <a:gd fmla="*/ 0 w 1550" name="T2"/>
                <a:gd fmla="*/ 73 h 73" name="T3"/>
                <a:gd fmla="*/ 1477 w 1550" name="T4"/>
                <a:gd fmla="*/ 73 h 73" name="T5"/>
                <a:gd fmla="*/ 1550 w 1550" name="T6"/>
                <a:gd fmla="*/ 0 h 73" name="T7"/>
                <a:gd fmla="*/ 76 w 1550" name="T8"/>
                <a:gd fmla="*/ 0 h 73" name="T9"/>
              </a:gdLst>
              <a:cxnLst>
                <a:cxn ang="0">
                  <a:pos x="T0" y="T1"/>
                </a:cxn>
                <a:cxn ang="0">
                  <a:pos x="T2" y="T3"/>
                </a:cxn>
                <a:cxn ang="0">
                  <a:pos x="T4" y="T5"/>
                </a:cxn>
                <a:cxn ang="0">
                  <a:pos x="T6" y="T7"/>
                </a:cxn>
                <a:cxn ang="0">
                  <a:pos x="T8" y="T9"/>
                </a:cxn>
              </a:cxnLst>
              <a:rect b="b" l="0" r="r" t="0"/>
              <a:pathLst>
                <a:path h="73" w="1550">
                  <a:moveTo>
                    <a:pt x="76" y="0"/>
                  </a:moveTo>
                  <a:lnTo>
                    <a:pt x="0" y="73"/>
                  </a:lnTo>
                  <a:lnTo>
                    <a:pt x="1477" y="73"/>
                  </a:lnTo>
                  <a:lnTo>
                    <a:pt x="1550" y="0"/>
                  </a:lnTo>
                  <a:lnTo>
                    <a:pt x="76" y="0"/>
                  </a:lnTo>
                  <a:close/>
                </a:path>
              </a:pathLst>
            </a:custGeom>
            <a:solidFill>
              <a:srgbClr val="262259"/>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69" name="îṧḷîḍè">
              <a:extLst>
                <a:ext uri="{FF2B5EF4-FFF2-40B4-BE49-F238E27FC236}">
                  <a16:creationId xmlns:a16="http://schemas.microsoft.com/office/drawing/2014/main" id="{DC09D4ED-B926-4579-B998-024998AA8A04}"/>
                </a:ext>
              </a:extLst>
            </p:cNvPr>
            <p:cNvSpPr/>
            <p:nvPr/>
          </p:nvSpPr>
          <p:spPr bwMode="auto">
            <a:xfrm>
              <a:off x="7294563" y="2863851"/>
              <a:ext cx="785813" cy="115888"/>
            </a:xfrm>
            <a:custGeom>
              <a:gdLst>
                <a:gd fmla="*/ 495 w 495" name="T0"/>
                <a:gd fmla="*/ 0 h 73" name="T1"/>
                <a:gd fmla="*/ 73 w 495" name="T2"/>
                <a:gd fmla="*/ 0 h 73" name="T3"/>
                <a:gd fmla="*/ 0 w 495" name="T4"/>
                <a:gd fmla="*/ 73 h 73" name="T5"/>
                <a:gd fmla="*/ 495 w 495" name="T6"/>
                <a:gd fmla="*/ 73 h 73" name="T7"/>
                <a:gd fmla="*/ 495 w 495" name="T8"/>
                <a:gd fmla="*/ 0 h 73" name="T9"/>
              </a:gdLst>
              <a:cxnLst>
                <a:cxn ang="0">
                  <a:pos x="T0" y="T1"/>
                </a:cxn>
                <a:cxn ang="0">
                  <a:pos x="T2" y="T3"/>
                </a:cxn>
                <a:cxn ang="0">
                  <a:pos x="T4" y="T5"/>
                </a:cxn>
                <a:cxn ang="0">
                  <a:pos x="T6" y="T7"/>
                </a:cxn>
                <a:cxn ang="0">
                  <a:pos x="T8" y="T9"/>
                </a:cxn>
              </a:cxnLst>
              <a:rect b="b" l="0" r="r" t="0"/>
              <a:pathLst>
                <a:path h="73" w="495">
                  <a:moveTo>
                    <a:pt x="495" y="0"/>
                  </a:moveTo>
                  <a:lnTo>
                    <a:pt x="73" y="0"/>
                  </a:lnTo>
                  <a:lnTo>
                    <a:pt x="0" y="73"/>
                  </a:lnTo>
                  <a:lnTo>
                    <a:pt x="495" y="73"/>
                  </a:lnTo>
                  <a:lnTo>
                    <a:pt x="495" y="0"/>
                  </a:lnTo>
                  <a:close/>
                </a:path>
              </a:pathLst>
            </a:custGeom>
            <a:solidFill>
              <a:srgbClr val="4E488F"/>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70" name="ïsľídê">
              <a:extLst>
                <a:ext uri="{FF2B5EF4-FFF2-40B4-BE49-F238E27FC236}">
                  <a16:creationId xmlns:a16="http://schemas.microsoft.com/office/drawing/2014/main" id="{75F04D0D-48AA-4B37-9230-209D1A2A09A4}"/>
                </a:ext>
              </a:extLst>
            </p:cNvPr>
            <p:cNvSpPr/>
            <p:nvPr/>
          </p:nvSpPr>
          <p:spPr bwMode="auto">
            <a:xfrm>
              <a:off x="7918450" y="3227388"/>
              <a:ext cx="79375" cy="1879600"/>
            </a:xfrm>
            <a:prstGeom prst="rect">
              <a:avLst/>
            </a:prstGeom>
            <a:solidFill>
              <a:srgbClr val="FF6263"/>
            </a:solidFill>
            <a:ln>
              <a:noFill/>
            </a:ln>
            <a:extLst>
              <a:ext uri="{91240B29-F687-4F45-9708-019B960494DF}">
                <a14:hiddenLine w="9525">
                  <a:solidFill>
                    <a:srgbClr val="000000"/>
                  </a:solidFill>
                  <a:miter lim="800000"/>
                  <a:headEnd/>
                  <a:tailEnd/>
                </a14:hiddenLine>
              </a:ext>
            </a:extLst>
          </p:spPr>
          <p:txBody>
            <a:bodyPr anchor="ctr"/>
            <a:lstStyle/>
            <a:p>
              <a:pPr algn="ctr"/>
              <a:endParaRPr/>
            </a:p>
          </p:txBody>
        </p:sp>
        <p:sp>
          <p:nvSpPr>
            <p:cNvPr id="71" name="ïṩḷiḓe">
              <a:extLst>
                <a:ext uri="{FF2B5EF4-FFF2-40B4-BE49-F238E27FC236}">
                  <a16:creationId xmlns:a16="http://schemas.microsoft.com/office/drawing/2014/main" id="{8B1C7749-4089-4BDD-9E93-3D81B16EB082}"/>
                </a:ext>
              </a:extLst>
            </p:cNvPr>
            <p:cNvSpPr/>
            <p:nvPr/>
          </p:nvSpPr>
          <p:spPr bwMode="auto">
            <a:xfrm>
              <a:off x="7997825" y="3227388"/>
              <a:ext cx="74613" cy="1879600"/>
            </a:xfrm>
            <a:prstGeom prst="rect">
              <a:avLst/>
            </a:prstGeom>
            <a:solidFill>
              <a:srgbClr val="C94D4E"/>
            </a:solidFill>
            <a:ln>
              <a:noFill/>
            </a:ln>
            <a:extLst>
              <a:ext uri="{91240B29-F687-4F45-9708-019B960494DF}">
                <a14:hiddenLine w="9525">
                  <a:solidFill>
                    <a:srgbClr val="000000"/>
                  </a:solidFill>
                  <a:miter lim="800000"/>
                  <a:headEnd/>
                  <a:tailEnd/>
                </a14:hiddenLine>
              </a:ext>
            </a:extLst>
          </p:spPr>
          <p:txBody>
            <a:bodyPr anchor="ctr"/>
            <a:lstStyle/>
            <a:p>
              <a:pPr algn="ctr"/>
              <a:endParaRPr/>
            </a:p>
          </p:txBody>
        </p:sp>
        <p:sp>
          <p:nvSpPr>
            <p:cNvPr id="72" name="îṣḻîďè">
              <a:extLst>
                <a:ext uri="{FF2B5EF4-FFF2-40B4-BE49-F238E27FC236}">
                  <a16:creationId xmlns:a16="http://schemas.microsoft.com/office/drawing/2014/main" id="{96257E04-5636-4695-BC13-F9DEC26A89DD}"/>
                </a:ext>
              </a:extLst>
            </p:cNvPr>
            <p:cNvSpPr/>
            <p:nvPr/>
          </p:nvSpPr>
          <p:spPr bwMode="auto">
            <a:xfrm>
              <a:off x="4559300" y="3227388"/>
              <a:ext cx="79375" cy="1879600"/>
            </a:xfrm>
            <a:prstGeom prst="rect">
              <a:avLst/>
            </a:prstGeom>
            <a:solidFill>
              <a:srgbClr val="FF6263"/>
            </a:solidFill>
            <a:ln>
              <a:noFill/>
            </a:ln>
            <a:extLst>
              <a:ext uri="{91240B29-F687-4F45-9708-019B960494DF}">
                <a14:hiddenLine w="9525">
                  <a:solidFill>
                    <a:srgbClr val="000000"/>
                  </a:solidFill>
                  <a:miter lim="800000"/>
                  <a:headEnd/>
                  <a:tailEnd/>
                </a14:hiddenLine>
              </a:ext>
            </a:extLst>
          </p:spPr>
          <p:txBody>
            <a:bodyPr anchor="ctr"/>
            <a:lstStyle/>
            <a:p>
              <a:pPr algn="ctr"/>
              <a:endParaRPr/>
            </a:p>
          </p:txBody>
        </p:sp>
        <p:sp>
          <p:nvSpPr>
            <p:cNvPr id="73" name="ïṧḷïḑê">
              <a:extLst>
                <a:ext uri="{FF2B5EF4-FFF2-40B4-BE49-F238E27FC236}">
                  <a16:creationId xmlns:a16="http://schemas.microsoft.com/office/drawing/2014/main" id="{858BB8C9-E642-419C-A2B4-AACBD7B3852E}"/>
                </a:ext>
              </a:extLst>
            </p:cNvPr>
            <p:cNvSpPr/>
            <p:nvPr/>
          </p:nvSpPr>
          <p:spPr bwMode="auto">
            <a:xfrm>
              <a:off x="4638675" y="3227388"/>
              <a:ext cx="74613" cy="1879600"/>
            </a:xfrm>
            <a:prstGeom prst="rect">
              <a:avLst/>
            </a:prstGeom>
            <a:solidFill>
              <a:srgbClr val="C94D4E"/>
            </a:solidFill>
            <a:ln>
              <a:noFill/>
            </a:ln>
            <a:extLst>
              <a:ext uri="{91240B29-F687-4F45-9708-019B960494DF}">
                <a14:hiddenLine w="9525">
                  <a:solidFill>
                    <a:srgbClr val="000000"/>
                  </a:solidFill>
                  <a:miter lim="800000"/>
                  <a:headEnd/>
                  <a:tailEnd/>
                </a14:hiddenLine>
              </a:ext>
            </a:extLst>
          </p:spPr>
          <p:txBody>
            <a:bodyPr anchor="ctr"/>
            <a:lstStyle/>
            <a:p>
              <a:pPr algn="ctr"/>
              <a:endParaRPr/>
            </a:p>
          </p:txBody>
        </p:sp>
        <p:sp>
          <p:nvSpPr>
            <p:cNvPr id="74" name="ï$1íḍe">
              <a:extLst>
                <a:ext uri="{FF2B5EF4-FFF2-40B4-BE49-F238E27FC236}">
                  <a16:creationId xmlns:a16="http://schemas.microsoft.com/office/drawing/2014/main" id="{A817D803-D2FF-49A0-925C-D5478E424A1B}"/>
                </a:ext>
              </a:extLst>
            </p:cNvPr>
            <p:cNvSpPr/>
            <p:nvPr/>
          </p:nvSpPr>
          <p:spPr bwMode="auto">
            <a:xfrm>
              <a:off x="7080250" y="2905126"/>
              <a:ext cx="30163" cy="30163"/>
            </a:xfrm>
            <a:prstGeom prst="ellipse">
              <a:avLst/>
            </a:prstGeom>
            <a:solidFill>
              <a:srgbClr val="736AE1"/>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75" name="îṡľîḑe">
              <a:extLst>
                <a:ext uri="{FF2B5EF4-FFF2-40B4-BE49-F238E27FC236}">
                  <a16:creationId xmlns:a16="http://schemas.microsoft.com/office/drawing/2014/main" id="{270CAD50-00FB-411B-8027-11A1CE06453C}"/>
                </a:ext>
              </a:extLst>
            </p:cNvPr>
            <p:cNvSpPr/>
            <p:nvPr/>
          </p:nvSpPr>
          <p:spPr bwMode="auto">
            <a:xfrm>
              <a:off x="7981950" y="2905126"/>
              <a:ext cx="30163" cy="30163"/>
            </a:xfrm>
            <a:prstGeom prst="ellipse">
              <a:avLst/>
            </a:prstGeom>
            <a:solidFill>
              <a:srgbClr val="736AE1"/>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76" name="ïšḷïďê">
              <a:extLst>
                <a:ext uri="{FF2B5EF4-FFF2-40B4-BE49-F238E27FC236}">
                  <a16:creationId xmlns:a16="http://schemas.microsoft.com/office/drawing/2014/main" id="{C7365010-DAC9-4FE2-BB99-616AE14761DA}"/>
                </a:ext>
              </a:extLst>
            </p:cNvPr>
            <p:cNvSpPr/>
            <p:nvPr/>
          </p:nvSpPr>
          <p:spPr bwMode="auto">
            <a:xfrm>
              <a:off x="5521325" y="2905126"/>
              <a:ext cx="30163" cy="30163"/>
            </a:xfrm>
            <a:prstGeom prst="ellipse">
              <a:avLst/>
            </a:prstGeom>
            <a:solidFill>
              <a:srgbClr val="736AE1"/>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77" name="îṩḷiḍê">
              <a:extLst>
                <a:ext uri="{FF2B5EF4-FFF2-40B4-BE49-F238E27FC236}">
                  <a16:creationId xmlns:a16="http://schemas.microsoft.com/office/drawing/2014/main" id="{F5CC1F92-F561-4058-9393-9AAC86C34DB0}"/>
                </a:ext>
              </a:extLst>
            </p:cNvPr>
            <p:cNvSpPr/>
            <p:nvPr/>
          </p:nvSpPr>
          <p:spPr bwMode="auto">
            <a:xfrm>
              <a:off x="4622800" y="2905126"/>
              <a:ext cx="30163" cy="30163"/>
            </a:xfrm>
            <a:prstGeom prst="ellipse">
              <a:avLst/>
            </a:prstGeom>
            <a:solidFill>
              <a:srgbClr val="736AE1"/>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78" name="ísḻiḓé">
              <a:extLst>
                <a:ext uri="{FF2B5EF4-FFF2-40B4-BE49-F238E27FC236}">
                  <a16:creationId xmlns:a16="http://schemas.microsoft.com/office/drawing/2014/main" id="{5C60D11C-5D42-4508-851B-EF498924B5EE}"/>
                </a:ext>
              </a:extLst>
            </p:cNvPr>
            <p:cNvSpPr/>
            <p:nvPr/>
          </p:nvSpPr>
          <p:spPr bwMode="auto">
            <a:xfrm>
              <a:off x="4419600" y="2520951"/>
              <a:ext cx="3790950" cy="342900"/>
            </a:xfrm>
            <a:prstGeom prst="rect">
              <a:avLst/>
            </a:prstGeom>
            <a:solidFill>
              <a:srgbClr val="736AE1"/>
            </a:solidFill>
            <a:ln>
              <a:noFill/>
            </a:ln>
            <a:extLst>
              <a:ext uri="{91240B29-F687-4F45-9708-019B960494DF}">
                <a14:hiddenLine w="9525">
                  <a:solidFill>
                    <a:srgbClr val="000000"/>
                  </a:solidFill>
                  <a:miter lim="800000"/>
                  <a:headEnd/>
                  <a:tailEnd/>
                </a14:hiddenLine>
              </a:ext>
            </a:extLst>
          </p:spPr>
          <p:txBody>
            <a:bodyPr anchor="ctr"/>
            <a:lstStyle/>
            <a:p>
              <a:pPr algn="ctr"/>
              <a:endParaRPr/>
            </a:p>
          </p:txBody>
        </p:sp>
        <p:sp>
          <p:nvSpPr>
            <p:cNvPr id="79" name="îSļíḍê">
              <a:extLst>
                <a:ext uri="{FF2B5EF4-FFF2-40B4-BE49-F238E27FC236}">
                  <a16:creationId xmlns:a16="http://schemas.microsoft.com/office/drawing/2014/main" id="{4DAA6984-6A04-4B51-AFD5-58B09667EF37}"/>
                </a:ext>
              </a:extLst>
            </p:cNvPr>
            <p:cNvSpPr/>
            <p:nvPr/>
          </p:nvSpPr>
          <p:spPr bwMode="auto">
            <a:xfrm>
              <a:off x="4371975" y="2520951"/>
              <a:ext cx="3879850" cy="342900"/>
            </a:xfrm>
            <a:custGeom>
              <a:gdLst>
                <a:gd fmla="*/ 3797300 w 3879850" name="connsiteX0"/>
                <a:gd fmla="*/ 0 h 342900" name="connsiteY0"/>
                <a:gd fmla="*/ 3879850 w 3879850" name="connsiteX1"/>
                <a:gd fmla="*/ 0 h 342900" name="connsiteY1"/>
                <a:gd fmla="*/ 3879850 w 3879850" name="connsiteX2"/>
                <a:gd fmla="*/ 342900 h 342900" name="connsiteY2"/>
                <a:gd fmla="*/ 3797300 w 3879850" name="connsiteX3"/>
                <a:gd fmla="*/ 342900 h 342900" name="connsiteY3"/>
                <a:gd fmla="*/ 3625850 w 3879850" name="connsiteX4"/>
                <a:gd fmla="*/ 0 h 342900" name="connsiteY4"/>
                <a:gd fmla="*/ 3708400 w 3879850" name="connsiteX5"/>
                <a:gd fmla="*/ 0 h 342900" name="connsiteY5"/>
                <a:gd fmla="*/ 3708400 w 3879850" name="connsiteX6"/>
                <a:gd fmla="*/ 342900 h 342900" name="connsiteY6"/>
                <a:gd fmla="*/ 3625850 w 3879850" name="connsiteX7"/>
                <a:gd fmla="*/ 342900 h 342900" name="connsiteY7"/>
                <a:gd fmla="*/ 3452813 w 3879850" name="connsiteX8"/>
                <a:gd fmla="*/ 0 h 342900" name="connsiteY8"/>
                <a:gd fmla="*/ 3535363 w 3879850" name="connsiteX9"/>
                <a:gd fmla="*/ 0 h 342900" name="connsiteY9"/>
                <a:gd fmla="*/ 3535363 w 3879850" name="connsiteX10"/>
                <a:gd fmla="*/ 342900 h 342900" name="connsiteY10"/>
                <a:gd fmla="*/ 3452813 w 3879850" name="connsiteX11"/>
                <a:gd fmla="*/ 342900 h 342900" name="connsiteY11"/>
                <a:gd fmla="*/ 3279775 w 3879850" name="connsiteX12"/>
                <a:gd fmla="*/ 0 h 342900" name="connsiteY12"/>
                <a:gd fmla="*/ 3362325 w 3879850" name="connsiteX13"/>
                <a:gd fmla="*/ 0 h 342900" name="connsiteY13"/>
                <a:gd fmla="*/ 3362325 w 3879850" name="connsiteX14"/>
                <a:gd fmla="*/ 342900 h 342900" name="connsiteY14"/>
                <a:gd fmla="*/ 3279775 w 3879850" name="connsiteX15"/>
                <a:gd fmla="*/ 342900 h 342900" name="connsiteY15"/>
                <a:gd fmla="*/ 3109913 w 3879850" name="connsiteX16"/>
                <a:gd fmla="*/ 0 h 342900" name="connsiteY16"/>
                <a:gd fmla="*/ 3192463 w 3879850" name="connsiteX17"/>
                <a:gd fmla="*/ 0 h 342900" name="connsiteY17"/>
                <a:gd fmla="*/ 3192463 w 3879850" name="connsiteX18"/>
                <a:gd fmla="*/ 342900 h 342900" name="connsiteY18"/>
                <a:gd fmla="*/ 3109913 w 3879850" name="connsiteX19"/>
                <a:gd fmla="*/ 342900 h 342900" name="connsiteY19"/>
                <a:gd fmla="*/ 2936875 w 3879850" name="connsiteX20"/>
                <a:gd fmla="*/ 0 h 342900" name="connsiteY20"/>
                <a:gd fmla="*/ 3019425 w 3879850" name="connsiteX21"/>
                <a:gd fmla="*/ 0 h 342900" name="connsiteY21"/>
                <a:gd fmla="*/ 3019425 w 3879850" name="connsiteX22"/>
                <a:gd fmla="*/ 342900 h 342900" name="connsiteY22"/>
                <a:gd fmla="*/ 2936875 w 3879850" name="connsiteX23"/>
                <a:gd fmla="*/ 342900 h 342900" name="connsiteY23"/>
                <a:gd fmla="*/ 2765425 w 3879850" name="connsiteX24"/>
                <a:gd fmla="*/ 0 h 342900" name="connsiteY24"/>
                <a:gd fmla="*/ 2847975 w 3879850" name="connsiteX25"/>
                <a:gd fmla="*/ 0 h 342900" name="connsiteY25"/>
                <a:gd fmla="*/ 2847975 w 3879850" name="connsiteX26"/>
                <a:gd fmla="*/ 342900 h 342900" name="connsiteY26"/>
                <a:gd fmla="*/ 2765425 w 3879850" name="connsiteX27"/>
                <a:gd fmla="*/ 342900 h 342900" name="connsiteY27"/>
                <a:gd fmla="*/ 2592388 w 3879850" name="connsiteX28"/>
                <a:gd fmla="*/ 0 h 342900" name="connsiteY28"/>
                <a:gd fmla="*/ 2674938 w 3879850" name="connsiteX29"/>
                <a:gd fmla="*/ 0 h 342900" name="connsiteY29"/>
                <a:gd fmla="*/ 2674938 w 3879850" name="connsiteX30"/>
                <a:gd fmla="*/ 342900 h 342900" name="connsiteY30"/>
                <a:gd fmla="*/ 2592388 w 3879850" name="connsiteX31"/>
                <a:gd fmla="*/ 342900 h 342900" name="connsiteY31"/>
                <a:gd fmla="*/ 2419350 w 3879850" name="connsiteX32"/>
                <a:gd fmla="*/ 0 h 342900" name="connsiteY32"/>
                <a:gd fmla="*/ 2501900 w 3879850" name="connsiteX33"/>
                <a:gd fmla="*/ 0 h 342900" name="connsiteY33"/>
                <a:gd fmla="*/ 2501900 w 3879850" name="connsiteX34"/>
                <a:gd fmla="*/ 342900 h 342900" name="connsiteY34"/>
                <a:gd fmla="*/ 2419350 w 3879850" name="connsiteX35"/>
                <a:gd fmla="*/ 342900 h 342900" name="connsiteY35"/>
                <a:gd fmla="*/ 2246313 w 3879850" name="connsiteX36"/>
                <a:gd fmla="*/ 0 h 342900" name="connsiteY36"/>
                <a:gd fmla="*/ 2328863 w 3879850" name="connsiteX37"/>
                <a:gd fmla="*/ 0 h 342900" name="connsiteY37"/>
                <a:gd fmla="*/ 2328863 w 3879850" name="connsiteX38"/>
                <a:gd fmla="*/ 342900 h 342900" name="connsiteY38"/>
                <a:gd fmla="*/ 2246313 w 3879850" name="connsiteX39"/>
                <a:gd fmla="*/ 342900 h 342900" name="connsiteY39"/>
                <a:gd fmla="*/ 2073275 w 3879850" name="connsiteX40"/>
                <a:gd fmla="*/ 0 h 342900" name="connsiteY40"/>
                <a:gd fmla="*/ 2155825 w 3879850" name="connsiteX41"/>
                <a:gd fmla="*/ 0 h 342900" name="connsiteY41"/>
                <a:gd fmla="*/ 2155825 w 3879850" name="connsiteX42"/>
                <a:gd fmla="*/ 342900 h 342900" name="connsiteY42"/>
                <a:gd fmla="*/ 2073275 w 3879850" name="connsiteX43"/>
                <a:gd fmla="*/ 342900 h 342900" name="connsiteY43"/>
                <a:gd fmla="*/ 1905000 w 3879850" name="connsiteX44"/>
                <a:gd fmla="*/ 0 h 342900" name="connsiteY44"/>
                <a:gd fmla="*/ 1987550 w 3879850" name="connsiteX45"/>
                <a:gd fmla="*/ 0 h 342900" name="connsiteY45"/>
                <a:gd fmla="*/ 1987550 w 3879850" name="connsiteX46"/>
                <a:gd fmla="*/ 342900 h 342900" name="connsiteY46"/>
                <a:gd fmla="*/ 1905000 w 3879850" name="connsiteX47"/>
                <a:gd fmla="*/ 342900 h 342900" name="connsiteY47"/>
                <a:gd fmla="*/ 1724025 w 3879850" name="connsiteX48"/>
                <a:gd fmla="*/ 0 h 342900" name="connsiteY48"/>
                <a:gd fmla="*/ 1806575 w 3879850" name="connsiteX49"/>
                <a:gd fmla="*/ 0 h 342900" name="connsiteY49"/>
                <a:gd fmla="*/ 1806575 w 3879850" name="connsiteX50"/>
                <a:gd fmla="*/ 342900 h 342900" name="connsiteY50"/>
                <a:gd fmla="*/ 1724025 w 3879850" name="connsiteX51"/>
                <a:gd fmla="*/ 342900 h 342900" name="connsiteY51"/>
                <a:gd fmla="*/ 1550988 w 3879850" name="connsiteX52"/>
                <a:gd fmla="*/ 0 h 342900" name="connsiteY52"/>
                <a:gd fmla="*/ 1633538 w 3879850" name="connsiteX53"/>
                <a:gd fmla="*/ 0 h 342900" name="connsiteY53"/>
                <a:gd fmla="*/ 1633538 w 3879850" name="connsiteX54"/>
                <a:gd fmla="*/ 342900 h 342900" name="connsiteY54"/>
                <a:gd fmla="*/ 1550988 w 3879850" name="connsiteX55"/>
                <a:gd fmla="*/ 342900 h 342900" name="connsiteY55"/>
                <a:gd fmla="*/ 1377950 w 3879850" name="connsiteX56"/>
                <a:gd fmla="*/ 0 h 342900" name="connsiteY56"/>
                <a:gd fmla="*/ 1460500 w 3879850" name="connsiteX57"/>
                <a:gd fmla="*/ 0 h 342900" name="connsiteY57"/>
                <a:gd fmla="*/ 1460500 w 3879850" name="connsiteX58"/>
                <a:gd fmla="*/ 342900 h 342900" name="connsiteY58"/>
                <a:gd fmla="*/ 1377950 w 3879850" name="connsiteX59"/>
                <a:gd fmla="*/ 342900 h 342900" name="connsiteY59"/>
                <a:gd fmla="*/ 1204913 w 3879850" name="connsiteX60"/>
                <a:gd fmla="*/ 0 h 342900" name="connsiteY60"/>
                <a:gd fmla="*/ 1287463 w 3879850" name="connsiteX61"/>
                <a:gd fmla="*/ 0 h 342900" name="connsiteY61"/>
                <a:gd fmla="*/ 1287463 w 3879850" name="connsiteX62"/>
                <a:gd fmla="*/ 342900 h 342900" name="connsiteY62"/>
                <a:gd fmla="*/ 1204913 w 3879850" name="connsiteX63"/>
                <a:gd fmla="*/ 342900 h 342900" name="connsiteY63"/>
                <a:gd fmla="*/ 1031875 w 3879850" name="connsiteX64"/>
                <a:gd fmla="*/ 0 h 342900" name="connsiteY64"/>
                <a:gd fmla="*/ 1116013 w 3879850" name="connsiteX65"/>
                <a:gd fmla="*/ 0 h 342900" name="connsiteY65"/>
                <a:gd fmla="*/ 1116013 w 3879850" name="connsiteX66"/>
                <a:gd fmla="*/ 342900 h 342900" name="connsiteY66"/>
                <a:gd fmla="*/ 1031875 w 3879850" name="connsiteX67"/>
                <a:gd fmla="*/ 342900 h 342900" name="connsiteY67"/>
                <a:gd fmla="*/ 863600 w 3879850" name="connsiteX68"/>
                <a:gd fmla="*/ 0 h 342900" name="connsiteY68"/>
                <a:gd fmla="*/ 946150 w 3879850" name="connsiteX69"/>
                <a:gd fmla="*/ 0 h 342900" name="connsiteY69"/>
                <a:gd fmla="*/ 946150 w 3879850" name="connsiteX70"/>
                <a:gd fmla="*/ 342900 h 342900" name="connsiteY70"/>
                <a:gd fmla="*/ 863600 w 3879850" name="connsiteX71"/>
                <a:gd fmla="*/ 342900 h 342900" name="connsiteY71"/>
                <a:gd fmla="*/ 690563 w 3879850" name="connsiteX72"/>
                <a:gd fmla="*/ 0 h 342900" name="connsiteY72"/>
                <a:gd fmla="*/ 773113 w 3879850" name="connsiteX73"/>
                <a:gd fmla="*/ 0 h 342900" name="connsiteY73"/>
                <a:gd fmla="*/ 773113 w 3879850" name="connsiteX74"/>
                <a:gd fmla="*/ 342900 h 342900" name="connsiteY74"/>
                <a:gd fmla="*/ 690563 w 3879850" name="connsiteX75"/>
                <a:gd fmla="*/ 342900 h 342900" name="connsiteY75"/>
                <a:gd fmla="*/ 517525 w 3879850" name="connsiteX76"/>
                <a:gd fmla="*/ 0 h 342900" name="connsiteY76"/>
                <a:gd fmla="*/ 600075 w 3879850" name="connsiteX77"/>
                <a:gd fmla="*/ 0 h 342900" name="connsiteY77"/>
                <a:gd fmla="*/ 600075 w 3879850" name="connsiteX78"/>
                <a:gd fmla="*/ 342900 h 342900" name="connsiteY78"/>
                <a:gd fmla="*/ 517525 w 3879850" name="connsiteX79"/>
                <a:gd fmla="*/ 342900 h 342900" name="connsiteY79"/>
                <a:gd fmla="*/ 344488 w 3879850" name="connsiteX80"/>
                <a:gd fmla="*/ 0 h 342900" name="connsiteY80"/>
                <a:gd fmla="*/ 427038 w 3879850" name="connsiteX81"/>
                <a:gd fmla="*/ 0 h 342900" name="connsiteY81"/>
                <a:gd fmla="*/ 427038 w 3879850" name="connsiteX82"/>
                <a:gd fmla="*/ 342900 h 342900" name="connsiteY82"/>
                <a:gd fmla="*/ 344488 w 3879850" name="connsiteX83"/>
                <a:gd fmla="*/ 342900 h 342900" name="connsiteY83"/>
                <a:gd fmla="*/ 171450 w 3879850" name="connsiteX84"/>
                <a:gd fmla="*/ 0 h 342900" name="connsiteY84"/>
                <a:gd fmla="*/ 255588 w 3879850" name="connsiteX85"/>
                <a:gd fmla="*/ 0 h 342900" name="connsiteY85"/>
                <a:gd fmla="*/ 255588 w 3879850" name="connsiteX86"/>
                <a:gd fmla="*/ 342900 h 342900" name="connsiteY86"/>
                <a:gd fmla="*/ 171450 w 3879850" name="connsiteX87"/>
                <a:gd fmla="*/ 342900 h 342900" name="connsiteY87"/>
                <a:gd fmla="*/ 0 w 3879850" name="connsiteX88"/>
                <a:gd fmla="*/ 0 h 342900" name="connsiteY88"/>
                <a:gd fmla="*/ 82550 w 3879850" name="connsiteX89"/>
                <a:gd fmla="*/ 0 h 342900" name="connsiteY89"/>
                <a:gd fmla="*/ 82550 w 3879850" name="connsiteX90"/>
                <a:gd fmla="*/ 342900 h 342900" name="connsiteY90"/>
                <a:gd fmla="*/ 0 w 3879850" name="connsiteX91"/>
                <a:gd fmla="*/ 342900 h 342900" name="connsiteY9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b="b" l="l" r="r" t="t"/>
              <a:pathLst>
                <a:path h="342900" w="3879850">
                  <a:moveTo>
                    <a:pt x="3797300" y="0"/>
                  </a:moveTo>
                  <a:lnTo>
                    <a:pt x="3879850" y="0"/>
                  </a:lnTo>
                  <a:lnTo>
                    <a:pt x="3879850" y="342900"/>
                  </a:lnTo>
                  <a:lnTo>
                    <a:pt x="3797300" y="342900"/>
                  </a:lnTo>
                  <a:close/>
                  <a:moveTo>
                    <a:pt x="3625850" y="0"/>
                  </a:moveTo>
                  <a:lnTo>
                    <a:pt x="3708400" y="0"/>
                  </a:lnTo>
                  <a:lnTo>
                    <a:pt x="3708400" y="342900"/>
                  </a:lnTo>
                  <a:lnTo>
                    <a:pt x="3625850" y="342900"/>
                  </a:lnTo>
                  <a:close/>
                  <a:moveTo>
                    <a:pt x="3452813" y="0"/>
                  </a:moveTo>
                  <a:lnTo>
                    <a:pt x="3535363" y="0"/>
                  </a:lnTo>
                  <a:lnTo>
                    <a:pt x="3535363" y="342900"/>
                  </a:lnTo>
                  <a:lnTo>
                    <a:pt x="3452813" y="342900"/>
                  </a:lnTo>
                  <a:close/>
                  <a:moveTo>
                    <a:pt x="3279775" y="0"/>
                  </a:moveTo>
                  <a:lnTo>
                    <a:pt x="3362325" y="0"/>
                  </a:lnTo>
                  <a:lnTo>
                    <a:pt x="3362325" y="342900"/>
                  </a:lnTo>
                  <a:lnTo>
                    <a:pt x="3279775" y="342900"/>
                  </a:lnTo>
                  <a:close/>
                  <a:moveTo>
                    <a:pt x="3109913" y="0"/>
                  </a:moveTo>
                  <a:lnTo>
                    <a:pt x="3192463" y="0"/>
                  </a:lnTo>
                  <a:lnTo>
                    <a:pt x="3192463" y="342900"/>
                  </a:lnTo>
                  <a:lnTo>
                    <a:pt x="3109913" y="342900"/>
                  </a:lnTo>
                  <a:close/>
                  <a:moveTo>
                    <a:pt x="2936875" y="0"/>
                  </a:moveTo>
                  <a:lnTo>
                    <a:pt x="3019425" y="0"/>
                  </a:lnTo>
                  <a:lnTo>
                    <a:pt x="3019425" y="342900"/>
                  </a:lnTo>
                  <a:lnTo>
                    <a:pt x="2936875" y="342900"/>
                  </a:lnTo>
                  <a:close/>
                  <a:moveTo>
                    <a:pt x="2765425" y="0"/>
                  </a:moveTo>
                  <a:lnTo>
                    <a:pt x="2847975" y="0"/>
                  </a:lnTo>
                  <a:lnTo>
                    <a:pt x="2847975" y="342900"/>
                  </a:lnTo>
                  <a:lnTo>
                    <a:pt x="2765425" y="342900"/>
                  </a:lnTo>
                  <a:close/>
                  <a:moveTo>
                    <a:pt x="2592388" y="0"/>
                  </a:moveTo>
                  <a:lnTo>
                    <a:pt x="2674938" y="0"/>
                  </a:lnTo>
                  <a:lnTo>
                    <a:pt x="2674938" y="342900"/>
                  </a:lnTo>
                  <a:lnTo>
                    <a:pt x="2592388" y="342900"/>
                  </a:lnTo>
                  <a:close/>
                  <a:moveTo>
                    <a:pt x="2419350" y="0"/>
                  </a:moveTo>
                  <a:lnTo>
                    <a:pt x="2501900" y="0"/>
                  </a:lnTo>
                  <a:lnTo>
                    <a:pt x="2501900" y="342900"/>
                  </a:lnTo>
                  <a:lnTo>
                    <a:pt x="2419350" y="342900"/>
                  </a:lnTo>
                  <a:close/>
                  <a:moveTo>
                    <a:pt x="2246313" y="0"/>
                  </a:moveTo>
                  <a:lnTo>
                    <a:pt x="2328863" y="0"/>
                  </a:lnTo>
                  <a:lnTo>
                    <a:pt x="2328863" y="342900"/>
                  </a:lnTo>
                  <a:lnTo>
                    <a:pt x="2246313" y="342900"/>
                  </a:lnTo>
                  <a:close/>
                  <a:moveTo>
                    <a:pt x="2073275" y="0"/>
                  </a:moveTo>
                  <a:lnTo>
                    <a:pt x="2155825" y="0"/>
                  </a:lnTo>
                  <a:lnTo>
                    <a:pt x="2155825" y="342900"/>
                  </a:lnTo>
                  <a:lnTo>
                    <a:pt x="2073275" y="342900"/>
                  </a:lnTo>
                  <a:close/>
                  <a:moveTo>
                    <a:pt x="1905000" y="0"/>
                  </a:moveTo>
                  <a:lnTo>
                    <a:pt x="1987550" y="0"/>
                  </a:lnTo>
                  <a:lnTo>
                    <a:pt x="1987550" y="342900"/>
                  </a:lnTo>
                  <a:lnTo>
                    <a:pt x="1905000" y="342900"/>
                  </a:lnTo>
                  <a:close/>
                  <a:moveTo>
                    <a:pt x="1724025" y="0"/>
                  </a:moveTo>
                  <a:lnTo>
                    <a:pt x="1806575" y="0"/>
                  </a:lnTo>
                  <a:lnTo>
                    <a:pt x="1806575" y="342900"/>
                  </a:lnTo>
                  <a:lnTo>
                    <a:pt x="1724025" y="342900"/>
                  </a:lnTo>
                  <a:close/>
                  <a:moveTo>
                    <a:pt x="1550988" y="0"/>
                  </a:moveTo>
                  <a:lnTo>
                    <a:pt x="1633538" y="0"/>
                  </a:lnTo>
                  <a:lnTo>
                    <a:pt x="1633538" y="342900"/>
                  </a:lnTo>
                  <a:lnTo>
                    <a:pt x="1550988" y="342900"/>
                  </a:lnTo>
                  <a:close/>
                  <a:moveTo>
                    <a:pt x="1377950" y="0"/>
                  </a:moveTo>
                  <a:lnTo>
                    <a:pt x="1460500" y="0"/>
                  </a:lnTo>
                  <a:lnTo>
                    <a:pt x="1460500" y="342900"/>
                  </a:lnTo>
                  <a:lnTo>
                    <a:pt x="1377950" y="342900"/>
                  </a:lnTo>
                  <a:close/>
                  <a:moveTo>
                    <a:pt x="1204913" y="0"/>
                  </a:moveTo>
                  <a:lnTo>
                    <a:pt x="1287463" y="0"/>
                  </a:lnTo>
                  <a:lnTo>
                    <a:pt x="1287463" y="342900"/>
                  </a:lnTo>
                  <a:lnTo>
                    <a:pt x="1204913" y="342900"/>
                  </a:lnTo>
                  <a:close/>
                  <a:moveTo>
                    <a:pt x="1031875" y="0"/>
                  </a:moveTo>
                  <a:lnTo>
                    <a:pt x="1116013" y="0"/>
                  </a:lnTo>
                  <a:lnTo>
                    <a:pt x="1116013" y="342900"/>
                  </a:lnTo>
                  <a:lnTo>
                    <a:pt x="1031875" y="342900"/>
                  </a:lnTo>
                  <a:close/>
                  <a:moveTo>
                    <a:pt x="863600" y="0"/>
                  </a:moveTo>
                  <a:lnTo>
                    <a:pt x="946150" y="0"/>
                  </a:lnTo>
                  <a:lnTo>
                    <a:pt x="946150" y="342900"/>
                  </a:lnTo>
                  <a:lnTo>
                    <a:pt x="863600" y="342900"/>
                  </a:lnTo>
                  <a:close/>
                  <a:moveTo>
                    <a:pt x="690563" y="0"/>
                  </a:moveTo>
                  <a:lnTo>
                    <a:pt x="773113" y="0"/>
                  </a:lnTo>
                  <a:lnTo>
                    <a:pt x="773113" y="342900"/>
                  </a:lnTo>
                  <a:lnTo>
                    <a:pt x="690563" y="342900"/>
                  </a:lnTo>
                  <a:close/>
                  <a:moveTo>
                    <a:pt x="517525" y="0"/>
                  </a:moveTo>
                  <a:lnTo>
                    <a:pt x="600075" y="0"/>
                  </a:lnTo>
                  <a:lnTo>
                    <a:pt x="600075" y="342900"/>
                  </a:lnTo>
                  <a:lnTo>
                    <a:pt x="517525" y="342900"/>
                  </a:lnTo>
                  <a:close/>
                  <a:moveTo>
                    <a:pt x="344488" y="0"/>
                  </a:moveTo>
                  <a:lnTo>
                    <a:pt x="427038" y="0"/>
                  </a:lnTo>
                  <a:lnTo>
                    <a:pt x="427038" y="342900"/>
                  </a:lnTo>
                  <a:lnTo>
                    <a:pt x="344488" y="342900"/>
                  </a:lnTo>
                  <a:close/>
                  <a:moveTo>
                    <a:pt x="171450" y="0"/>
                  </a:moveTo>
                  <a:lnTo>
                    <a:pt x="255588" y="0"/>
                  </a:lnTo>
                  <a:lnTo>
                    <a:pt x="255588" y="342900"/>
                  </a:lnTo>
                  <a:lnTo>
                    <a:pt x="171450" y="342900"/>
                  </a:lnTo>
                  <a:close/>
                  <a:moveTo>
                    <a:pt x="0" y="0"/>
                  </a:moveTo>
                  <a:lnTo>
                    <a:pt x="82550" y="0"/>
                  </a:lnTo>
                  <a:lnTo>
                    <a:pt x="82550" y="342900"/>
                  </a:lnTo>
                  <a:lnTo>
                    <a:pt x="0" y="342900"/>
                  </a:lnTo>
                  <a:close/>
                </a:path>
              </a:pathLst>
            </a:custGeom>
            <a:solidFill>
              <a:srgbClr val="665EC7"/>
            </a:solidFill>
            <a:ln>
              <a:noFill/>
            </a:ln>
            <a:extLst>
              <a:ext uri="{91240B29-F687-4F45-9708-019B960494DF}">
                <a14:hiddenLine w="9525">
                  <a:solidFill>
                    <a:srgbClr val="000000"/>
                  </a:solidFill>
                  <a:miter lim="800000"/>
                  <a:headEnd/>
                  <a:tailEnd/>
                </a14:hiddenLine>
              </a:ext>
            </a:extLst>
          </p:spPr>
          <p:txBody>
            <a:bodyPr anchor="ctr"/>
            <a:lstStyle/>
            <a:p>
              <a:pPr algn="ctr"/>
              <a:endParaRPr/>
            </a:p>
          </p:txBody>
        </p:sp>
        <p:sp>
          <p:nvSpPr>
            <p:cNvPr id="80" name="ïṩ1íḓè">
              <a:extLst>
                <a:ext uri="{FF2B5EF4-FFF2-40B4-BE49-F238E27FC236}">
                  <a16:creationId xmlns:a16="http://schemas.microsoft.com/office/drawing/2014/main" id="{9E449B9A-29EE-42B7-A01A-6CF5D5339710}"/>
                </a:ext>
              </a:extLst>
            </p:cNvPr>
            <p:cNvSpPr/>
            <p:nvPr/>
          </p:nvSpPr>
          <p:spPr bwMode="auto">
            <a:xfrm>
              <a:off x="5584825" y="2773363"/>
              <a:ext cx="1462088" cy="269875"/>
            </a:xfrm>
            <a:prstGeom prst="rect">
              <a:avLst/>
            </a:prstGeom>
            <a:solidFill>
              <a:srgbClr val="FF6263"/>
            </a:solidFill>
            <a:ln>
              <a:noFill/>
            </a:ln>
            <a:extLst>
              <a:ext uri="{91240B29-F687-4F45-9708-019B960494DF}">
                <a14:hiddenLine w="9525">
                  <a:solidFill>
                    <a:srgbClr val="000000"/>
                  </a:solidFill>
                  <a:miter lim="800000"/>
                  <a:headEnd/>
                  <a:tailEnd/>
                </a14:hiddenLine>
              </a:ext>
            </a:extLst>
          </p:spPr>
          <p:txBody>
            <a:bodyPr anchor="ctr"/>
            <a:lstStyle/>
            <a:p>
              <a:pPr algn="ctr"/>
              <a:endParaRPr/>
            </a:p>
          </p:txBody>
        </p:sp>
        <p:sp>
          <p:nvSpPr>
            <p:cNvPr id="81" name="îšḻïḓe">
              <a:extLst>
                <a:ext uri="{FF2B5EF4-FFF2-40B4-BE49-F238E27FC236}">
                  <a16:creationId xmlns:a16="http://schemas.microsoft.com/office/drawing/2014/main" id="{C0E6555E-545E-49EA-A150-7D6EDA473291}"/>
                </a:ext>
              </a:extLst>
            </p:cNvPr>
            <p:cNvSpPr/>
            <p:nvPr/>
          </p:nvSpPr>
          <p:spPr bwMode="auto">
            <a:xfrm>
              <a:off x="6986588" y="2803526"/>
              <a:ext cx="30163" cy="30163"/>
            </a:xfrm>
            <a:prstGeom prst="ellipse">
              <a:avLst/>
            </a:prstGeom>
            <a:solidFill>
              <a:srgbClr val="736AE1"/>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82" name="îšḻïde">
              <a:extLst>
                <a:ext uri="{FF2B5EF4-FFF2-40B4-BE49-F238E27FC236}">
                  <a16:creationId xmlns:a16="http://schemas.microsoft.com/office/drawing/2014/main" id="{B557C430-8BD1-49EE-8BE0-987D3697864E}"/>
                </a:ext>
              </a:extLst>
            </p:cNvPr>
            <p:cNvSpPr/>
            <p:nvPr/>
          </p:nvSpPr>
          <p:spPr bwMode="auto">
            <a:xfrm>
              <a:off x="5614988" y="2803526"/>
              <a:ext cx="30163" cy="30163"/>
            </a:xfrm>
            <a:prstGeom prst="ellipse">
              <a:avLst/>
            </a:prstGeom>
            <a:solidFill>
              <a:srgbClr val="736AE1"/>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83" name="işḷiďè">
              <a:extLst>
                <a:ext uri="{FF2B5EF4-FFF2-40B4-BE49-F238E27FC236}">
                  <a16:creationId xmlns:a16="http://schemas.microsoft.com/office/drawing/2014/main" id="{620852F9-00EB-4698-8B6F-0B5075F940C2}"/>
                </a:ext>
              </a:extLst>
            </p:cNvPr>
            <p:cNvSpPr/>
            <p:nvPr/>
          </p:nvSpPr>
          <p:spPr bwMode="auto">
            <a:xfrm>
              <a:off x="6986588" y="2979738"/>
              <a:ext cx="30163" cy="30163"/>
            </a:xfrm>
            <a:prstGeom prst="ellipse">
              <a:avLst/>
            </a:prstGeom>
            <a:solidFill>
              <a:srgbClr val="736AE1"/>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84" name="íśļïḋé">
              <a:extLst>
                <a:ext uri="{FF2B5EF4-FFF2-40B4-BE49-F238E27FC236}">
                  <a16:creationId xmlns:a16="http://schemas.microsoft.com/office/drawing/2014/main" id="{1A7A5FC7-BD4D-4A0C-9997-508249567BB1}"/>
                </a:ext>
              </a:extLst>
            </p:cNvPr>
            <p:cNvSpPr/>
            <p:nvPr/>
          </p:nvSpPr>
          <p:spPr bwMode="auto">
            <a:xfrm>
              <a:off x="5614988" y="2979738"/>
              <a:ext cx="30163" cy="30163"/>
            </a:xfrm>
            <a:prstGeom prst="ellipse">
              <a:avLst/>
            </a:prstGeom>
            <a:solidFill>
              <a:srgbClr val="736AE1"/>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85" name="íṩľïdè">
              <a:extLst>
                <a:ext uri="{FF2B5EF4-FFF2-40B4-BE49-F238E27FC236}">
                  <a16:creationId xmlns:a16="http://schemas.microsoft.com/office/drawing/2014/main" id="{13B9306A-3EF1-47DD-A1D8-4676DE1E6FEC}"/>
                </a:ext>
              </a:extLst>
            </p:cNvPr>
            <p:cNvSpPr/>
            <p:nvPr/>
          </p:nvSpPr>
          <p:spPr bwMode="auto">
            <a:xfrm>
              <a:off x="4048125" y="2441576"/>
              <a:ext cx="4535488" cy="79375"/>
            </a:xfrm>
            <a:prstGeom prst="rect">
              <a:avLst/>
            </a:prstGeom>
            <a:solidFill>
              <a:srgbClr val="FF6263"/>
            </a:solidFill>
            <a:ln>
              <a:noFill/>
            </a:ln>
            <a:extLst>
              <a:ext uri="{91240B29-F687-4F45-9708-019B960494DF}">
                <a14:hiddenLine w="9525">
                  <a:solidFill>
                    <a:srgbClr val="000000"/>
                  </a:solidFill>
                  <a:miter lim="800000"/>
                  <a:headEnd/>
                  <a:tailEnd/>
                </a14:hiddenLine>
              </a:ext>
            </a:extLst>
          </p:spPr>
          <p:txBody>
            <a:bodyPr anchor="ctr"/>
            <a:lstStyle/>
            <a:p>
              <a:pPr algn="ctr"/>
              <a:endParaRPr/>
            </a:p>
          </p:txBody>
        </p:sp>
        <p:sp>
          <p:nvSpPr>
            <p:cNvPr id="86" name="ïśḷíḍé">
              <a:extLst>
                <a:ext uri="{FF2B5EF4-FFF2-40B4-BE49-F238E27FC236}">
                  <a16:creationId xmlns:a16="http://schemas.microsoft.com/office/drawing/2014/main" id="{9DF1918E-C697-4B88-85B3-410B5898104E}"/>
                </a:ext>
              </a:extLst>
            </p:cNvPr>
            <p:cNvSpPr/>
            <p:nvPr/>
          </p:nvSpPr>
          <p:spPr bwMode="auto">
            <a:xfrm>
              <a:off x="5238750" y="4306888"/>
              <a:ext cx="34925" cy="198438"/>
            </a:xfrm>
            <a:prstGeom prst="rect">
              <a:avLst/>
            </a:prstGeom>
            <a:solidFill>
              <a:srgbClr val="262259"/>
            </a:solidFill>
            <a:ln>
              <a:noFill/>
            </a:ln>
            <a:extLst>
              <a:ext uri="{91240B29-F687-4F45-9708-019B960494DF}">
                <a14:hiddenLine w="9525">
                  <a:solidFill>
                    <a:srgbClr val="000000"/>
                  </a:solidFill>
                  <a:miter lim="800000"/>
                  <a:headEnd/>
                  <a:tailEnd/>
                </a14:hiddenLine>
              </a:ext>
            </a:extLst>
          </p:spPr>
          <p:txBody>
            <a:bodyPr anchor="ctr"/>
            <a:lstStyle/>
            <a:p>
              <a:pPr algn="ctr"/>
              <a:endParaRPr/>
            </a:p>
          </p:txBody>
        </p:sp>
        <p:sp>
          <p:nvSpPr>
            <p:cNvPr id="87" name="ïṥľïḑê">
              <a:extLst>
                <a:ext uri="{FF2B5EF4-FFF2-40B4-BE49-F238E27FC236}">
                  <a16:creationId xmlns:a16="http://schemas.microsoft.com/office/drawing/2014/main" id="{71D12B45-C8C2-4BEC-8239-C0632D6FD9E7}"/>
                </a:ext>
              </a:extLst>
            </p:cNvPr>
            <p:cNvSpPr/>
            <p:nvPr/>
          </p:nvSpPr>
          <p:spPr bwMode="auto">
            <a:xfrm>
              <a:off x="7354888" y="4306888"/>
              <a:ext cx="36513" cy="198438"/>
            </a:xfrm>
            <a:prstGeom prst="rect">
              <a:avLst/>
            </a:prstGeom>
            <a:solidFill>
              <a:srgbClr val="262259"/>
            </a:solidFill>
            <a:ln>
              <a:noFill/>
            </a:ln>
            <a:extLst>
              <a:ext uri="{91240B29-F687-4F45-9708-019B960494DF}">
                <a14:hiddenLine w="9525">
                  <a:solidFill>
                    <a:srgbClr val="000000"/>
                  </a:solidFill>
                  <a:miter lim="800000"/>
                  <a:headEnd/>
                  <a:tailEnd/>
                </a14:hiddenLine>
              </a:ext>
            </a:extLst>
          </p:spPr>
          <p:txBody>
            <a:bodyPr anchor="ctr"/>
            <a:lstStyle/>
            <a:p>
              <a:pPr algn="ctr"/>
              <a:endParaRPr/>
            </a:p>
          </p:txBody>
        </p:sp>
        <p:sp>
          <p:nvSpPr>
            <p:cNvPr id="88" name="îṣḻîḋé">
              <a:extLst>
                <a:ext uri="{FF2B5EF4-FFF2-40B4-BE49-F238E27FC236}">
                  <a16:creationId xmlns:a16="http://schemas.microsoft.com/office/drawing/2014/main" id="{7F54D599-5981-41EB-9698-F15C4380865F}"/>
                </a:ext>
              </a:extLst>
            </p:cNvPr>
            <p:cNvSpPr/>
            <p:nvPr/>
          </p:nvSpPr>
          <p:spPr bwMode="auto">
            <a:xfrm>
              <a:off x="5178425" y="4581526"/>
              <a:ext cx="2278063" cy="41275"/>
            </a:xfrm>
            <a:prstGeom prst="rect">
              <a:avLst/>
            </a:prstGeom>
            <a:solidFill>
              <a:srgbClr val="262259"/>
            </a:solidFill>
            <a:ln>
              <a:noFill/>
            </a:ln>
            <a:extLst>
              <a:ext uri="{91240B29-F687-4F45-9708-019B960494DF}">
                <a14:hiddenLine w="9525">
                  <a:solidFill>
                    <a:srgbClr val="000000"/>
                  </a:solidFill>
                  <a:miter lim="800000"/>
                  <a:headEnd/>
                  <a:tailEnd/>
                </a14:hiddenLine>
              </a:ext>
            </a:extLst>
          </p:spPr>
          <p:txBody>
            <a:bodyPr anchor="ctr"/>
            <a:lstStyle/>
            <a:p>
              <a:pPr algn="ctr"/>
              <a:endParaRPr/>
            </a:p>
          </p:txBody>
        </p:sp>
        <p:sp>
          <p:nvSpPr>
            <p:cNvPr id="89" name="iṣļîdè">
              <a:extLst>
                <a:ext uri="{FF2B5EF4-FFF2-40B4-BE49-F238E27FC236}">
                  <a16:creationId xmlns:a16="http://schemas.microsoft.com/office/drawing/2014/main" id="{F78BC470-FEED-44A3-800C-72A9EFAC13E5}"/>
                </a:ext>
              </a:extLst>
            </p:cNvPr>
            <p:cNvSpPr/>
            <p:nvPr/>
          </p:nvSpPr>
          <p:spPr bwMode="auto">
            <a:xfrm>
              <a:off x="5178425" y="4581526"/>
              <a:ext cx="38100" cy="492125"/>
            </a:xfrm>
            <a:prstGeom prst="rect">
              <a:avLst/>
            </a:prstGeom>
            <a:solidFill>
              <a:srgbClr val="262259"/>
            </a:solidFill>
            <a:ln>
              <a:noFill/>
            </a:ln>
            <a:extLst>
              <a:ext uri="{91240B29-F687-4F45-9708-019B960494DF}">
                <a14:hiddenLine w="9525">
                  <a:solidFill>
                    <a:srgbClr val="000000"/>
                  </a:solidFill>
                  <a:miter lim="800000"/>
                  <a:headEnd/>
                  <a:tailEnd/>
                </a14:hiddenLine>
              </a:ext>
            </a:extLst>
          </p:spPr>
          <p:txBody>
            <a:bodyPr anchor="ctr"/>
            <a:lstStyle/>
            <a:p>
              <a:pPr algn="ctr"/>
              <a:endParaRPr/>
            </a:p>
          </p:txBody>
        </p:sp>
        <p:sp>
          <p:nvSpPr>
            <p:cNvPr id="90" name="ïŝļíḑe">
              <a:extLst>
                <a:ext uri="{FF2B5EF4-FFF2-40B4-BE49-F238E27FC236}">
                  <a16:creationId xmlns:a16="http://schemas.microsoft.com/office/drawing/2014/main" id="{B5548F8E-A21E-4662-971C-257330937123}"/>
                </a:ext>
              </a:extLst>
            </p:cNvPr>
            <p:cNvSpPr/>
            <p:nvPr/>
          </p:nvSpPr>
          <p:spPr bwMode="auto">
            <a:xfrm>
              <a:off x="7418388" y="4581526"/>
              <a:ext cx="38100" cy="492125"/>
            </a:xfrm>
            <a:prstGeom prst="rect">
              <a:avLst/>
            </a:prstGeom>
            <a:solidFill>
              <a:srgbClr val="262259"/>
            </a:solidFill>
            <a:ln>
              <a:noFill/>
            </a:ln>
            <a:extLst>
              <a:ext uri="{91240B29-F687-4F45-9708-019B960494DF}">
                <a14:hiddenLine w="9525">
                  <a:solidFill>
                    <a:srgbClr val="000000"/>
                  </a:solidFill>
                  <a:miter lim="800000"/>
                  <a:headEnd/>
                  <a:tailEnd/>
                </a14:hiddenLine>
              </a:ext>
            </a:extLst>
          </p:spPr>
          <p:txBody>
            <a:bodyPr anchor="ctr"/>
            <a:lstStyle/>
            <a:p>
              <a:pPr algn="ctr"/>
              <a:endParaRPr/>
            </a:p>
          </p:txBody>
        </p:sp>
        <p:sp>
          <p:nvSpPr>
            <p:cNvPr id="91" name="îṧḷîdê">
              <a:extLst>
                <a:ext uri="{FF2B5EF4-FFF2-40B4-BE49-F238E27FC236}">
                  <a16:creationId xmlns:a16="http://schemas.microsoft.com/office/drawing/2014/main" id="{3772E587-08B6-4D72-9349-1B696C7A267C}"/>
                </a:ext>
              </a:extLst>
            </p:cNvPr>
            <p:cNvSpPr/>
            <p:nvPr/>
          </p:nvSpPr>
          <p:spPr bwMode="auto">
            <a:xfrm>
              <a:off x="5178425" y="4979988"/>
              <a:ext cx="38100" cy="93663"/>
            </a:xfrm>
            <a:prstGeom prst="rect">
              <a:avLst/>
            </a:prstGeom>
            <a:solidFill>
              <a:srgbClr val="736AE1"/>
            </a:solidFill>
            <a:ln>
              <a:noFill/>
            </a:ln>
            <a:extLst>
              <a:ext uri="{91240B29-F687-4F45-9708-019B960494DF}">
                <a14:hiddenLine w="9525">
                  <a:solidFill>
                    <a:srgbClr val="000000"/>
                  </a:solidFill>
                  <a:miter lim="800000"/>
                  <a:headEnd/>
                  <a:tailEnd/>
                </a14:hiddenLine>
              </a:ext>
            </a:extLst>
          </p:spPr>
          <p:txBody>
            <a:bodyPr anchor="ctr"/>
            <a:lstStyle/>
            <a:p>
              <a:pPr algn="ctr"/>
              <a:endParaRPr/>
            </a:p>
          </p:txBody>
        </p:sp>
        <p:sp>
          <p:nvSpPr>
            <p:cNvPr id="92" name="íṧľiḍè">
              <a:extLst>
                <a:ext uri="{FF2B5EF4-FFF2-40B4-BE49-F238E27FC236}">
                  <a16:creationId xmlns:a16="http://schemas.microsoft.com/office/drawing/2014/main" id="{D0FB863B-8AF9-4FDA-999B-0C5342923DD1}"/>
                </a:ext>
              </a:extLst>
            </p:cNvPr>
            <p:cNvSpPr/>
            <p:nvPr/>
          </p:nvSpPr>
          <p:spPr bwMode="auto">
            <a:xfrm>
              <a:off x="7418388" y="4979988"/>
              <a:ext cx="38100" cy="93663"/>
            </a:xfrm>
            <a:prstGeom prst="rect">
              <a:avLst/>
            </a:prstGeom>
            <a:solidFill>
              <a:srgbClr val="736AE1"/>
            </a:solidFill>
            <a:ln>
              <a:noFill/>
            </a:ln>
            <a:extLst>
              <a:ext uri="{91240B29-F687-4F45-9708-019B960494DF}">
                <a14:hiddenLine w="9525">
                  <a:solidFill>
                    <a:srgbClr val="000000"/>
                  </a:solidFill>
                  <a:miter lim="800000"/>
                  <a:headEnd/>
                  <a:tailEnd/>
                </a14:hiddenLine>
              </a:ext>
            </a:extLst>
          </p:spPr>
          <p:txBody>
            <a:bodyPr anchor="ctr"/>
            <a:lstStyle/>
            <a:p>
              <a:pPr algn="ctr"/>
              <a:endParaRPr/>
            </a:p>
          </p:txBody>
        </p:sp>
        <p:sp>
          <p:nvSpPr>
            <p:cNvPr id="93" name="ïṥḷîḋé">
              <a:extLst>
                <a:ext uri="{FF2B5EF4-FFF2-40B4-BE49-F238E27FC236}">
                  <a16:creationId xmlns:a16="http://schemas.microsoft.com/office/drawing/2014/main" id="{434E4EED-DA5F-4C1A-9B43-15A26D5E84BB}"/>
                </a:ext>
              </a:extLst>
            </p:cNvPr>
            <p:cNvSpPr/>
            <p:nvPr/>
          </p:nvSpPr>
          <p:spPr bwMode="auto">
            <a:xfrm>
              <a:off x="5178425" y="4479926"/>
              <a:ext cx="568325" cy="52388"/>
            </a:xfrm>
            <a:custGeom>
              <a:gdLst>
                <a:gd fmla="*/ 151 w 151" name="T0"/>
                <a:gd fmla="*/ 8 h 14" name="T1"/>
                <a:gd fmla="*/ 143 w 151" name="T2"/>
                <a:gd fmla="*/ 0 h 14" name="T3"/>
                <a:gd fmla="*/ 8 w 151" name="T4"/>
                <a:gd fmla="*/ 0 h 14" name="T5"/>
                <a:gd fmla="*/ 0 w 151" name="T6"/>
                <a:gd fmla="*/ 8 h 14" name="T7"/>
                <a:gd fmla="*/ 0 w 151" name="T8"/>
                <a:gd fmla="*/ 14 h 14" name="T9"/>
                <a:gd fmla="*/ 151 w 151" name="T10"/>
                <a:gd fmla="*/ 14 h 14" name="T11"/>
                <a:gd fmla="*/ 151 w 151" name="T12"/>
                <a:gd fmla="*/ 8 h 14" name="T13"/>
              </a:gdLst>
              <a:cxnLst>
                <a:cxn ang="0">
                  <a:pos x="T0" y="T1"/>
                </a:cxn>
                <a:cxn ang="0">
                  <a:pos x="T2" y="T3"/>
                </a:cxn>
                <a:cxn ang="0">
                  <a:pos x="T4" y="T5"/>
                </a:cxn>
                <a:cxn ang="0">
                  <a:pos x="T6" y="T7"/>
                </a:cxn>
                <a:cxn ang="0">
                  <a:pos x="T8" y="T9"/>
                </a:cxn>
                <a:cxn ang="0">
                  <a:pos x="T10" y="T11"/>
                </a:cxn>
                <a:cxn ang="0">
                  <a:pos x="T12" y="T13"/>
                </a:cxn>
              </a:cxnLst>
              <a:rect b="b" l="0" r="r" t="0"/>
              <a:pathLst>
                <a:path h="14" w="151">
                  <a:moveTo>
                    <a:pt x="151" y="8"/>
                  </a:moveTo>
                  <a:cubicBezTo>
                    <a:pt x="151" y="4"/>
                    <a:pt x="148" y="0"/>
                    <a:pt x="143" y="0"/>
                  </a:cubicBezTo>
                  <a:cubicBezTo>
                    <a:pt x="8" y="0"/>
                    <a:pt x="8" y="0"/>
                    <a:pt x="8" y="0"/>
                  </a:cubicBezTo>
                  <a:cubicBezTo>
                    <a:pt x="3" y="0"/>
                    <a:pt x="0" y="4"/>
                    <a:pt x="0" y="8"/>
                  </a:cubicBezTo>
                  <a:cubicBezTo>
                    <a:pt x="0" y="14"/>
                    <a:pt x="0" y="14"/>
                    <a:pt x="0" y="14"/>
                  </a:cubicBezTo>
                  <a:cubicBezTo>
                    <a:pt x="151" y="14"/>
                    <a:pt x="151" y="14"/>
                    <a:pt x="151" y="14"/>
                  </a:cubicBezTo>
                  <a:lnTo>
                    <a:pt x="151" y="8"/>
                  </a:lnTo>
                  <a:close/>
                </a:path>
              </a:pathLst>
            </a:custGeom>
            <a:solidFill>
              <a:srgbClr val="736AE1"/>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94" name="îš1ïḓè">
              <a:extLst>
                <a:ext uri="{FF2B5EF4-FFF2-40B4-BE49-F238E27FC236}">
                  <a16:creationId xmlns:a16="http://schemas.microsoft.com/office/drawing/2014/main" id="{860432DB-D11F-45B2-99BB-83768203F144}"/>
                </a:ext>
              </a:extLst>
            </p:cNvPr>
            <p:cNvSpPr/>
            <p:nvPr/>
          </p:nvSpPr>
          <p:spPr bwMode="auto">
            <a:xfrm>
              <a:off x="5746750" y="4479926"/>
              <a:ext cx="571500" cy="52388"/>
            </a:xfrm>
            <a:custGeom>
              <a:gdLst>
                <a:gd fmla="*/ 152 w 152" name="T0"/>
                <a:gd fmla="*/ 14 h 14" name="T1"/>
                <a:gd fmla="*/ 152 w 152" name="T2"/>
                <a:gd fmla="*/ 8 h 14" name="T3"/>
                <a:gd fmla="*/ 144 w 152" name="T4"/>
                <a:gd fmla="*/ 0 h 14" name="T5"/>
                <a:gd fmla="*/ 9 w 152" name="T6"/>
                <a:gd fmla="*/ 0 h 14" name="T7"/>
                <a:gd fmla="*/ 0 w 152" name="T8"/>
                <a:gd fmla="*/ 8 h 14" name="T9"/>
                <a:gd fmla="*/ 0 w 152" name="T10"/>
                <a:gd fmla="*/ 14 h 14" name="T11"/>
                <a:gd fmla="*/ 152 w 152" name="T12"/>
                <a:gd fmla="*/ 14 h 14" name="T13"/>
              </a:gdLst>
              <a:cxnLst>
                <a:cxn ang="0">
                  <a:pos x="T0" y="T1"/>
                </a:cxn>
                <a:cxn ang="0">
                  <a:pos x="T2" y="T3"/>
                </a:cxn>
                <a:cxn ang="0">
                  <a:pos x="T4" y="T5"/>
                </a:cxn>
                <a:cxn ang="0">
                  <a:pos x="T6" y="T7"/>
                </a:cxn>
                <a:cxn ang="0">
                  <a:pos x="T8" y="T9"/>
                </a:cxn>
                <a:cxn ang="0">
                  <a:pos x="T10" y="T11"/>
                </a:cxn>
                <a:cxn ang="0">
                  <a:pos x="T12" y="T13"/>
                </a:cxn>
              </a:cxnLst>
              <a:rect b="b" l="0" r="r" t="0"/>
              <a:pathLst>
                <a:path h="14" w="152">
                  <a:moveTo>
                    <a:pt x="152" y="14"/>
                  </a:moveTo>
                  <a:cubicBezTo>
                    <a:pt x="152" y="8"/>
                    <a:pt x="152" y="8"/>
                    <a:pt x="152" y="8"/>
                  </a:cubicBezTo>
                  <a:cubicBezTo>
                    <a:pt x="152" y="4"/>
                    <a:pt x="148" y="0"/>
                    <a:pt x="144" y="0"/>
                  </a:cubicBezTo>
                  <a:cubicBezTo>
                    <a:pt x="9" y="0"/>
                    <a:pt x="9" y="0"/>
                    <a:pt x="9" y="0"/>
                  </a:cubicBezTo>
                  <a:cubicBezTo>
                    <a:pt x="4" y="0"/>
                    <a:pt x="0" y="4"/>
                    <a:pt x="0" y="8"/>
                  </a:cubicBezTo>
                  <a:cubicBezTo>
                    <a:pt x="0" y="14"/>
                    <a:pt x="0" y="14"/>
                    <a:pt x="0" y="14"/>
                  </a:cubicBezTo>
                  <a:lnTo>
                    <a:pt x="152" y="14"/>
                  </a:lnTo>
                  <a:close/>
                </a:path>
              </a:pathLst>
            </a:custGeom>
            <a:solidFill>
              <a:srgbClr val="736AE1"/>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95" name="ï$líḍé">
              <a:extLst>
                <a:ext uri="{FF2B5EF4-FFF2-40B4-BE49-F238E27FC236}">
                  <a16:creationId xmlns:a16="http://schemas.microsoft.com/office/drawing/2014/main" id="{20CD8CB4-BE23-4061-9237-680F737D5961}"/>
                </a:ext>
              </a:extLst>
            </p:cNvPr>
            <p:cNvSpPr/>
            <p:nvPr/>
          </p:nvSpPr>
          <p:spPr bwMode="auto">
            <a:xfrm>
              <a:off x="6318250" y="4479926"/>
              <a:ext cx="569913" cy="52388"/>
            </a:xfrm>
            <a:custGeom>
              <a:gdLst>
                <a:gd fmla="*/ 152 w 152" name="T0"/>
                <a:gd fmla="*/ 14 h 14" name="T1"/>
                <a:gd fmla="*/ 152 w 152" name="T2"/>
                <a:gd fmla="*/ 8 h 14" name="T3"/>
                <a:gd fmla="*/ 143 w 152" name="T4"/>
                <a:gd fmla="*/ 0 h 14" name="T5"/>
                <a:gd fmla="*/ 8 w 152" name="T6"/>
                <a:gd fmla="*/ 0 h 14" name="T7"/>
                <a:gd fmla="*/ 0 w 152" name="T8"/>
                <a:gd fmla="*/ 8 h 14" name="T9"/>
                <a:gd fmla="*/ 0 w 152" name="T10"/>
                <a:gd fmla="*/ 14 h 14" name="T11"/>
                <a:gd fmla="*/ 152 w 152" name="T12"/>
                <a:gd fmla="*/ 14 h 14" name="T13"/>
              </a:gdLst>
              <a:cxnLst>
                <a:cxn ang="0">
                  <a:pos x="T0" y="T1"/>
                </a:cxn>
                <a:cxn ang="0">
                  <a:pos x="T2" y="T3"/>
                </a:cxn>
                <a:cxn ang="0">
                  <a:pos x="T4" y="T5"/>
                </a:cxn>
                <a:cxn ang="0">
                  <a:pos x="T6" y="T7"/>
                </a:cxn>
                <a:cxn ang="0">
                  <a:pos x="T8" y="T9"/>
                </a:cxn>
                <a:cxn ang="0">
                  <a:pos x="T10" y="T11"/>
                </a:cxn>
                <a:cxn ang="0">
                  <a:pos x="T12" y="T13"/>
                </a:cxn>
              </a:cxnLst>
              <a:rect b="b" l="0" r="r" t="0"/>
              <a:pathLst>
                <a:path h="14" w="152">
                  <a:moveTo>
                    <a:pt x="152" y="14"/>
                  </a:moveTo>
                  <a:cubicBezTo>
                    <a:pt x="152" y="8"/>
                    <a:pt x="152" y="8"/>
                    <a:pt x="152" y="8"/>
                  </a:cubicBezTo>
                  <a:cubicBezTo>
                    <a:pt x="152" y="4"/>
                    <a:pt x="148" y="0"/>
                    <a:pt x="143" y="0"/>
                  </a:cubicBezTo>
                  <a:cubicBezTo>
                    <a:pt x="8" y="0"/>
                    <a:pt x="8" y="0"/>
                    <a:pt x="8" y="0"/>
                  </a:cubicBezTo>
                  <a:cubicBezTo>
                    <a:pt x="4" y="0"/>
                    <a:pt x="0" y="4"/>
                    <a:pt x="0" y="8"/>
                  </a:cubicBezTo>
                  <a:cubicBezTo>
                    <a:pt x="0" y="14"/>
                    <a:pt x="0" y="14"/>
                    <a:pt x="0" y="14"/>
                  </a:cubicBezTo>
                  <a:lnTo>
                    <a:pt x="152" y="14"/>
                  </a:lnTo>
                  <a:close/>
                </a:path>
              </a:pathLst>
            </a:custGeom>
            <a:solidFill>
              <a:srgbClr val="736AE1"/>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96" name="ïṥ1iḋê">
              <a:extLst>
                <a:ext uri="{FF2B5EF4-FFF2-40B4-BE49-F238E27FC236}">
                  <a16:creationId xmlns:a16="http://schemas.microsoft.com/office/drawing/2014/main" id="{006F13F2-191C-4C99-ABAD-9FB0AF9D753E}"/>
                </a:ext>
              </a:extLst>
            </p:cNvPr>
            <p:cNvSpPr/>
            <p:nvPr/>
          </p:nvSpPr>
          <p:spPr bwMode="auto">
            <a:xfrm>
              <a:off x="6888163" y="4479926"/>
              <a:ext cx="568325" cy="52388"/>
            </a:xfrm>
            <a:custGeom>
              <a:gdLst>
                <a:gd fmla="*/ 151 w 151" name="T0"/>
                <a:gd fmla="*/ 14 h 14" name="T1"/>
                <a:gd fmla="*/ 151 w 151" name="T2"/>
                <a:gd fmla="*/ 8 h 14" name="T3"/>
                <a:gd fmla="*/ 143 w 151" name="T4"/>
                <a:gd fmla="*/ 0 h 14" name="T5"/>
                <a:gd fmla="*/ 8 w 151" name="T6"/>
                <a:gd fmla="*/ 0 h 14" name="T7"/>
                <a:gd fmla="*/ 0 w 151" name="T8"/>
                <a:gd fmla="*/ 8 h 14" name="T9"/>
                <a:gd fmla="*/ 0 w 151" name="T10"/>
                <a:gd fmla="*/ 14 h 14" name="T11"/>
                <a:gd fmla="*/ 151 w 151" name="T12"/>
                <a:gd fmla="*/ 14 h 14" name="T13"/>
              </a:gdLst>
              <a:cxnLst>
                <a:cxn ang="0">
                  <a:pos x="T0" y="T1"/>
                </a:cxn>
                <a:cxn ang="0">
                  <a:pos x="T2" y="T3"/>
                </a:cxn>
                <a:cxn ang="0">
                  <a:pos x="T4" y="T5"/>
                </a:cxn>
                <a:cxn ang="0">
                  <a:pos x="T6" y="T7"/>
                </a:cxn>
                <a:cxn ang="0">
                  <a:pos x="T8" y="T9"/>
                </a:cxn>
                <a:cxn ang="0">
                  <a:pos x="T10" y="T11"/>
                </a:cxn>
                <a:cxn ang="0">
                  <a:pos x="T12" y="T13"/>
                </a:cxn>
              </a:cxnLst>
              <a:rect b="b" l="0" r="r" t="0"/>
              <a:pathLst>
                <a:path h="14" w="151">
                  <a:moveTo>
                    <a:pt x="151" y="14"/>
                  </a:moveTo>
                  <a:cubicBezTo>
                    <a:pt x="151" y="8"/>
                    <a:pt x="151" y="8"/>
                    <a:pt x="151" y="8"/>
                  </a:cubicBezTo>
                  <a:cubicBezTo>
                    <a:pt x="151" y="4"/>
                    <a:pt x="147" y="0"/>
                    <a:pt x="143" y="0"/>
                  </a:cubicBezTo>
                  <a:cubicBezTo>
                    <a:pt x="8" y="0"/>
                    <a:pt x="8" y="0"/>
                    <a:pt x="8" y="0"/>
                  </a:cubicBezTo>
                  <a:cubicBezTo>
                    <a:pt x="3" y="0"/>
                    <a:pt x="0" y="4"/>
                    <a:pt x="0" y="8"/>
                  </a:cubicBezTo>
                  <a:cubicBezTo>
                    <a:pt x="0" y="14"/>
                    <a:pt x="0" y="14"/>
                    <a:pt x="0" y="14"/>
                  </a:cubicBezTo>
                  <a:lnTo>
                    <a:pt x="151" y="14"/>
                  </a:lnTo>
                  <a:close/>
                </a:path>
              </a:pathLst>
            </a:custGeom>
            <a:solidFill>
              <a:srgbClr val="736AE1"/>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97" name="i$ļiḋé">
              <a:extLst>
                <a:ext uri="{FF2B5EF4-FFF2-40B4-BE49-F238E27FC236}">
                  <a16:creationId xmlns:a16="http://schemas.microsoft.com/office/drawing/2014/main" id="{9C879FA4-C301-413E-97CC-047E5C80A418}"/>
                </a:ext>
              </a:extLst>
            </p:cNvPr>
            <p:cNvSpPr/>
            <p:nvPr/>
          </p:nvSpPr>
          <p:spPr bwMode="auto">
            <a:xfrm>
              <a:off x="5178425" y="4532313"/>
              <a:ext cx="2278063" cy="49213"/>
            </a:xfrm>
            <a:prstGeom prst="rect">
              <a:avLst/>
            </a:prstGeom>
            <a:solidFill>
              <a:srgbClr val="5A53B0"/>
            </a:solidFill>
            <a:ln>
              <a:noFill/>
            </a:ln>
            <a:extLst>
              <a:ext uri="{91240B29-F687-4F45-9708-019B960494DF}">
                <a14:hiddenLine w="9525">
                  <a:solidFill>
                    <a:srgbClr val="000000"/>
                  </a:solidFill>
                  <a:miter lim="800000"/>
                  <a:headEnd/>
                  <a:tailEnd/>
                </a14:hiddenLine>
              </a:ext>
            </a:extLst>
          </p:spPr>
          <p:txBody>
            <a:bodyPr anchor="ctr"/>
            <a:lstStyle/>
            <a:p>
              <a:pPr algn="ctr"/>
              <a:endParaRPr/>
            </a:p>
          </p:txBody>
        </p:sp>
        <p:sp>
          <p:nvSpPr>
            <p:cNvPr id="98" name="iSlíḓè">
              <a:extLst>
                <a:ext uri="{FF2B5EF4-FFF2-40B4-BE49-F238E27FC236}">
                  <a16:creationId xmlns:a16="http://schemas.microsoft.com/office/drawing/2014/main" id="{32EFD07A-804A-4F98-9AE0-F96C15909300}"/>
                </a:ext>
              </a:extLst>
            </p:cNvPr>
            <p:cNvSpPr/>
            <p:nvPr/>
          </p:nvSpPr>
          <p:spPr bwMode="auto">
            <a:xfrm>
              <a:off x="5178425" y="4002088"/>
              <a:ext cx="568325" cy="327025"/>
            </a:xfrm>
            <a:custGeom>
              <a:gdLst>
                <a:gd fmla="*/ 131 w 151" name="T0"/>
                <a:gd fmla="*/ 87 h 87" name="T1"/>
                <a:gd fmla="*/ 20 w 151" name="T2"/>
                <a:gd fmla="*/ 87 h 87" name="T3"/>
                <a:gd fmla="*/ 0 w 151" name="T4"/>
                <a:gd fmla="*/ 66 h 87" name="T5"/>
                <a:gd fmla="*/ 0 w 151" name="T6"/>
                <a:gd fmla="*/ 21 h 87" name="T7"/>
                <a:gd fmla="*/ 20 w 151" name="T8"/>
                <a:gd fmla="*/ 0 h 87" name="T9"/>
                <a:gd fmla="*/ 131 w 151" name="T10"/>
                <a:gd fmla="*/ 0 h 87" name="T11"/>
                <a:gd fmla="*/ 151 w 151" name="T12"/>
                <a:gd fmla="*/ 21 h 87" name="T13"/>
                <a:gd fmla="*/ 151 w 151" name="T14"/>
                <a:gd fmla="*/ 66 h 87" name="T15"/>
                <a:gd fmla="*/ 131 w 151" name="T16"/>
                <a:gd fmla="*/ 87 h 8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7" w="151">
                  <a:moveTo>
                    <a:pt x="131" y="87"/>
                  </a:moveTo>
                  <a:cubicBezTo>
                    <a:pt x="20" y="87"/>
                    <a:pt x="20" y="87"/>
                    <a:pt x="20" y="87"/>
                  </a:cubicBezTo>
                  <a:cubicBezTo>
                    <a:pt x="9" y="87"/>
                    <a:pt x="0" y="77"/>
                    <a:pt x="0" y="66"/>
                  </a:cubicBezTo>
                  <a:cubicBezTo>
                    <a:pt x="0" y="21"/>
                    <a:pt x="0" y="21"/>
                    <a:pt x="0" y="21"/>
                  </a:cubicBezTo>
                  <a:cubicBezTo>
                    <a:pt x="0" y="10"/>
                    <a:pt x="9" y="0"/>
                    <a:pt x="20" y="0"/>
                  </a:cubicBezTo>
                  <a:cubicBezTo>
                    <a:pt x="131" y="0"/>
                    <a:pt x="131" y="0"/>
                    <a:pt x="131" y="0"/>
                  </a:cubicBezTo>
                  <a:cubicBezTo>
                    <a:pt x="142" y="0"/>
                    <a:pt x="151" y="10"/>
                    <a:pt x="151" y="21"/>
                  </a:cubicBezTo>
                  <a:cubicBezTo>
                    <a:pt x="151" y="66"/>
                    <a:pt x="151" y="66"/>
                    <a:pt x="151" y="66"/>
                  </a:cubicBezTo>
                  <a:cubicBezTo>
                    <a:pt x="151" y="77"/>
                    <a:pt x="142" y="87"/>
                    <a:pt x="131" y="87"/>
                  </a:cubicBezTo>
                  <a:close/>
                </a:path>
              </a:pathLst>
            </a:custGeom>
            <a:solidFill>
              <a:srgbClr val="736AE1"/>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99" name="îsļiḓé">
              <a:extLst>
                <a:ext uri="{FF2B5EF4-FFF2-40B4-BE49-F238E27FC236}">
                  <a16:creationId xmlns:a16="http://schemas.microsoft.com/office/drawing/2014/main" id="{22326847-9D1D-4CB7-A45C-9ACB5C33F635}"/>
                </a:ext>
              </a:extLst>
            </p:cNvPr>
            <p:cNvSpPr/>
            <p:nvPr/>
          </p:nvSpPr>
          <p:spPr bwMode="auto">
            <a:xfrm>
              <a:off x="5746750" y="4002088"/>
              <a:ext cx="571500" cy="327025"/>
            </a:xfrm>
            <a:custGeom>
              <a:gdLst>
                <a:gd fmla="*/ 131 w 152" name="T0"/>
                <a:gd fmla="*/ 87 h 87" name="T1"/>
                <a:gd fmla="*/ 21 w 152" name="T2"/>
                <a:gd fmla="*/ 87 h 87" name="T3"/>
                <a:gd fmla="*/ 0 w 152" name="T4"/>
                <a:gd fmla="*/ 66 h 87" name="T5"/>
                <a:gd fmla="*/ 0 w 152" name="T6"/>
                <a:gd fmla="*/ 21 h 87" name="T7"/>
                <a:gd fmla="*/ 21 w 152" name="T8"/>
                <a:gd fmla="*/ 0 h 87" name="T9"/>
                <a:gd fmla="*/ 131 w 152" name="T10"/>
                <a:gd fmla="*/ 0 h 87" name="T11"/>
                <a:gd fmla="*/ 152 w 152" name="T12"/>
                <a:gd fmla="*/ 21 h 87" name="T13"/>
                <a:gd fmla="*/ 152 w 152" name="T14"/>
                <a:gd fmla="*/ 66 h 87" name="T15"/>
                <a:gd fmla="*/ 131 w 152" name="T16"/>
                <a:gd fmla="*/ 87 h 8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7" w="152">
                  <a:moveTo>
                    <a:pt x="131" y="87"/>
                  </a:moveTo>
                  <a:cubicBezTo>
                    <a:pt x="21" y="87"/>
                    <a:pt x="21" y="87"/>
                    <a:pt x="21" y="87"/>
                  </a:cubicBezTo>
                  <a:cubicBezTo>
                    <a:pt x="10" y="87"/>
                    <a:pt x="0" y="77"/>
                    <a:pt x="0" y="66"/>
                  </a:cubicBezTo>
                  <a:cubicBezTo>
                    <a:pt x="0" y="21"/>
                    <a:pt x="0" y="21"/>
                    <a:pt x="0" y="21"/>
                  </a:cubicBezTo>
                  <a:cubicBezTo>
                    <a:pt x="0" y="10"/>
                    <a:pt x="10" y="0"/>
                    <a:pt x="21" y="0"/>
                  </a:cubicBezTo>
                  <a:cubicBezTo>
                    <a:pt x="131" y="0"/>
                    <a:pt x="131" y="0"/>
                    <a:pt x="131" y="0"/>
                  </a:cubicBezTo>
                  <a:cubicBezTo>
                    <a:pt x="143" y="0"/>
                    <a:pt x="152" y="10"/>
                    <a:pt x="152" y="21"/>
                  </a:cubicBezTo>
                  <a:cubicBezTo>
                    <a:pt x="152" y="66"/>
                    <a:pt x="152" y="66"/>
                    <a:pt x="152" y="66"/>
                  </a:cubicBezTo>
                  <a:cubicBezTo>
                    <a:pt x="152" y="77"/>
                    <a:pt x="143" y="87"/>
                    <a:pt x="131" y="87"/>
                  </a:cubicBezTo>
                  <a:close/>
                </a:path>
              </a:pathLst>
            </a:custGeom>
            <a:solidFill>
              <a:srgbClr val="736AE1"/>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00" name="iŝ1íḓê">
              <a:extLst>
                <a:ext uri="{FF2B5EF4-FFF2-40B4-BE49-F238E27FC236}">
                  <a16:creationId xmlns:a16="http://schemas.microsoft.com/office/drawing/2014/main" id="{8FE50322-2287-420D-B841-178EFF7CC628}"/>
                </a:ext>
              </a:extLst>
            </p:cNvPr>
            <p:cNvSpPr/>
            <p:nvPr/>
          </p:nvSpPr>
          <p:spPr bwMode="auto">
            <a:xfrm>
              <a:off x="6318250" y="4002088"/>
              <a:ext cx="569913" cy="327025"/>
            </a:xfrm>
            <a:custGeom>
              <a:gdLst>
                <a:gd fmla="*/ 131 w 152" name="T0"/>
                <a:gd fmla="*/ 87 h 87" name="T1"/>
                <a:gd fmla="*/ 21 w 152" name="T2"/>
                <a:gd fmla="*/ 87 h 87" name="T3"/>
                <a:gd fmla="*/ 0 w 152" name="T4"/>
                <a:gd fmla="*/ 66 h 87" name="T5"/>
                <a:gd fmla="*/ 0 w 152" name="T6"/>
                <a:gd fmla="*/ 21 h 87" name="T7"/>
                <a:gd fmla="*/ 21 w 152" name="T8"/>
                <a:gd fmla="*/ 0 h 87" name="T9"/>
                <a:gd fmla="*/ 131 w 152" name="T10"/>
                <a:gd fmla="*/ 0 h 87" name="T11"/>
                <a:gd fmla="*/ 152 w 152" name="T12"/>
                <a:gd fmla="*/ 21 h 87" name="T13"/>
                <a:gd fmla="*/ 152 w 152" name="T14"/>
                <a:gd fmla="*/ 66 h 87" name="T15"/>
                <a:gd fmla="*/ 131 w 152" name="T16"/>
                <a:gd fmla="*/ 87 h 8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7" w="152">
                  <a:moveTo>
                    <a:pt x="131" y="87"/>
                  </a:moveTo>
                  <a:cubicBezTo>
                    <a:pt x="21" y="87"/>
                    <a:pt x="21" y="87"/>
                    <a:pt x="21" y="87"/>
                  </a:cubicBezTo>
                  <a:cubicBezTo>
                    <a:pt x="9" y="87"/>
                    <a:pt x="0" y="77"/>
                    <a:pt x="0" y="66"/>
                  </a:cubicBezTo>
                  <a:cubicBezTo>
                    <a:pt x="0" y="21"/>
                    <a:pt x="0" y="21"/>
                    <a:pt x="0" y="21"/>
                  </a:cubicBezTo>
                  <a:cubicBezTo>
                    <a:pt x="0" y="10"/>
                    <a:pt x="9" y="0"/>
                    <a:pt x="21" y="0"/>
                  </a:cubicBezTo>
                  <a:cubicBezTo>
                    <a:pt x="131" y="0"/>
                    <a:pt x="131" y="0"/>
                    <a:pt x="131" y="0"/>
                  </a:cubicBezTo>
                  <a:cubicBezTo>
                    <a:pt x="142" y="0"/>
                    <a:pt x="152" y="10"/>
                    <a:pt x="152" y="21"/>
                  </a:cubicBezTo>
                  <a:cubicBezTo>
                    <a:pt x="152" y="66"/>
                    <a:pt x="152" y="66"/>
                    <a:pt x="152" y="66"/>
                  </a:cubicBezTo>
                  <a:cubicBezTo>
                    <a:pt x="152" y="77"/>
                    <a:pt x="142" y="87"/>
                    <a:pt x="131" y="87"/>
                  </a:cubicBezTo>
                  <a:close/>
                </a:path>
              </a:pathLst>
            </a:custGeom>
            <a:solidFill>
              <a:srgbClr val="736AE1"/>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01" name="îšlïdê">
              <a:extLst>
                <a:ext uri="{FF2B5EF4-FFF2-40B4-BE49-F238E27FC236}">
                  <a16:creationId xmlns:a16="http://schemas.microsoft.com/office/drawing/2014/main" id="{4688A3B2-8F8B-4FC3-AD0D-9667B93440EA}"/>
                </a:ext>
              </a:extLst>
            </p:cNvPr>
            <p:cNvSpPr/>
            <p:nvPr/>
          </p:nvSpPr>
          <p:spPr bwMode="auto">
            <a:xfrm>
              <a:off x="6888163" y="4002088"/>
              <a:ext cx="568325" cy="327025"/>
            </a:xfrm>
            <a:custGeom>
              <a:gdLst>
                <a:gd fmla="*/ 131 w 151" name="T0"/>
                <a:gd fmla="*/ 87 h 87" name="T1"/>
                <a:gd fmla="*/ 20 w 151" name="T2"/>
                <a:gd fmla="*/ 87 h 87" name="T3"/>
                <a:gd fmla="*/ 0 w 151" name="T4"/>
                <a:gd fmla="*/ 66 h 87" name="T5"/>
                <a:gd fmla="*/ 0 w 151" name="T6"/>
                <a:gd fmla="*/ 21 h 87" name="T7"/>
                <a:gd fmla="*/ 20 w 151" name="T8"/>
                <a:gd fmla="*/ 0 h 87" name="T9"/>
                <a:gd fmla="*/ 131 w 151" name="T10"/>
                <a:gd fmla="*/ 0 h 87" name="T11"/>
                <a:gd fmla="*/ 151 w 151" name="T12"/>
                <a:gd fmla="*/ 21 h 87" name="T13"/>
                <a:gd fmla="*/ 151 w 151" name="T14"/>
                <a:gd fmla="*/ 66 h 87" name="T15"/>
                <a:gd fmla="*/ 131 w 151" name="T16"/>
                <a:gd fmla="*/ 87 h 8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7" w="151">
                  <a:moveTo>
                    <a:pt x="131" y="87"/>
                  </a:moveTo>
                  <a:cubicBezTo>
                    <a:pt x="20" y="87"/>
                    <a:pt x="20" y="87"/>
                    <a:pt x="20" y="87"/>
                  </a:cubicBezTo>
                  <a:cubicBezTo>
                    <a:pt x="9" y="87"/>
                    <a:pt x="0" y="77"/>
                    <a:pt x="0" y="66"/>
                  </a:cubicBezTo>
                  <a:cubicBezTo>
                    <a:pt x="0" y="21"/>
                    <a:pt x="0" y="21"/>
                    <a:pt x="0" y="21"/>
                  </a:cubicBezTo>
                  <a:cubicBezTo>
                    <a:pt x="0" y="10"/>
                    <a:pt x="9" y="0"/>
                    <a:pt x="20" y="0"/>
                  </a:cubicBezTo>
                  <a:cubicBezTo>
                    <a:pt x="131" y="0"/>
                    <a:pt x="131" y="0"/>
                    <a:pt x="131" y="0"/>
                  </a:cubicBezTo>
                  <a:cubicBezTo>
                    <a:pt x="142" y="0"/>
                    <a:pt x="151" y="10"/>
                    <a:pt x="151" y="21"/>
                  </a:cubicBezTo>
                  <a:cubicBezTo>
                    <a:pt x="151" y="66"/>
                    <a:pt x="151" y="66"/>
                    <a:pt x="151" y="66"/>
                  </a:cubicBezTo>
                  <a:cubicBezTo>
                    <a:pt x="151" y="77"/>
                    <a:pt x="142" y="87"/>
                    <a:pt x="131" y="87"/>
                  </a:cubicBezTo>
                  <a:close/>
                </a:path>
              </a:pathLst>
            </a:custGeom>
            <a:solidFill>
              <a:srgbClr val="736AE1"/>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02" name="íŝľiḓe">
              <a:extLst>
                <a:ext uri="{FF2B5EF4-FFF2-40B4-BE49-F238E27FC236}">
                  <a16:creationId xmlns:a16="http://schemas.microsoft.com/office/drawing/2014/main" id="{6C587E71-29FD-4EDA-838E-7830044E659F}"/>
                </a:ext>
              </a:extLst>
            </p:cNvPr>
            <p:cNvSpPr/>
            <p:nvPr/>
          </p:nvSpPr>
          <p:spPr bwMode="auto">
            <a:xfrm>
              <a:off x="5194300" y="4249738"/>
              <a:ext cx="165100" cy="827088"/>
            </a:xfrm>
            <a:custGeom>
              <a:gdLst>
                <a:gd fmla="*/ 7 w 44" name="T0"/>
                <a:gd fmla="*/ 23 h 220" name="T1"/>
                <a:gd fmla="*/ 12 w 44" name="T2"/>
                <a:gd fmla="*/ 12 h 220" name="T3"/>
                <a:gd fmla="*/ 22 w 44" name="T4"/>
                <a:gd fmla="*/ 8 h 220" name="T5"/>
                <a:gd fmla="*/ 32 w 44" name="T6"/>
                <a:gd fmla="*/ 12 h 220" name="T7"/>
                <a:gd fmla="*/ 37 w 44" name="T8"/>
                <a:gd fmla="*/ 23 h 220" name="T9"/>
                <a:gd fmla="*/ 37 w 44" name="T10"/>
                <a:gd fmla="*/ 28 h 220" name="T11"/>
                <a:gd fmla="*/ 37 w 44" name="T12"/>
                <a:gd fmla="*/ 216 h 220" name="T13"/>
                <a:gd fmla="*/ 40 w 44" name="T14"/>
                <a:gd fmla="*/ 220 h 220" name="T15"/>
                <a:gd fmla="*/ 44 w 44" name="T16"/>
                <a:gd fmla="*/ 216 h 220" name="T17"/>
                <a:gd fmla="*/ 44 w 44" name="T18"/>
                <a:gd fmla="*/ 28 h 220" name="T19"/>
                <a:gd fmla="*/ 44 w 44" name="T20"/>
                <a:gd fmla="*/ 23 h 220" name="T21"/>
                <a:gd fmla="*/ 22 w 44" name="T22"/>
                <a:gd fmla="*/ 0 h 220" name="T23"/>
                <a:gd fmla="*/ 0 w 44" name="T24"/>
                <a:gd fmla="*/ 23 h 220" name="T25"/>
                <a:gd fmla="*/ 4 w 44" name="T26"/>
                <a:gd fmla="*/ 26 h 220" name="T27"/>
                <a:gd fmla="*/ 7 w 44" name="T28"/>
                <a:gd fmla="*/ 23 h 220"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220" w="44">
                  <a:moveTo>
                    <a:pt x="7" y="23"/>
                  </a:moveTo>
                  <a:cubicBezTo>
                    <a:pt x="7" y="19"/>
                    <a:pt x="9" y="15"/>
                    <a:pt x="12" y="12"/>
                  </a:cubicBezTo>
                  <a:cubicBezTo>
                    <a:pt x="14" y="10"/>
                    <a:pt x="18" y="8"/>
                    <a:pt x="22" y="8"/>
                  </a:cubicBezTo>
                  <a:cubicBezTo>
                    <a:pt x="26" y="8"/>
                    <a:pt x="30" y="10"/>
                    <a:pt x="32" y="12"/>
                  </a:cubicBezTo>
                  <a:cubicBezTo>
                    <a:pt x="35" y="15"/>
                    <a:pt x="37" y="19"/>
                    <a:pt x="37" y="23"/>
                  </a:cubicBezTo>
                  <a:cubicBezTo>
                    <a:pt x="37" y="28"/>
                    <a:pt x="37" y="28"/>
                    <a:pt x="37" y="28"/>
                  </a:cubicBezTo>
                  <a:cubicBezTo>
                    <a:pt x="37" y="216"/>
                    <a:pt x="37" y="216"/>
                    <a:pt x="37" y="216"/>
                  </a:cubicBezTo>
                  <a:cubicBezTo>
                    <a:pt x="37" y="218"/>
                    <a:pt x="38" y="220"/>
                    <a:pt x="40" y="220"/>
                  </a:cubicBezTo>
                  <a:cubicBezTo>
                    <a:pt x="43" y="220"/>
                    <a:pt x="44" y="218"/>
                    <a:pt x="44" y="216"/>
                  </a:cubicBezTo>
                  <a:cubicBezTo>
                    <a:pt x="44" y="28"/>
                    <a:pt x="44" y="28"/>
                    <a:pt x="44" y="28"/>
                  </a:cubicBezTo>
                  <a:cubicBezTo>
                    <a:pt x="44" y="23"/>
                    <a:pt x="44" y="23"/>
                    <a:pt x="44" y="23"/>
                  </a:cubicBezTo>
                  <a:cubicBezTo>
                    <a:pt x="44" y="10"/>
                    <a:pt x="34" y="0"/>
                    <a:pt x="22" y="0"/>
                  </a:cubicBezTo>
                  <a:cubicBezTo>
                    <a:pt x="10" y="0"/>
                    <a:pt x="0" y="10"/>
                    <a:pt x="0" y="23"/>
                  </a:cubicBezTo>
                  <a:cubicBezTo>
                    <a:pt x="0" y="25"/>
                    <a:pt x="2" y="26"/>
                    <a:pt x="4" y="26"/>
                  </a:cubicBezTo>
                  <a:cubicBezTo>
                    <a:pt x="6" y="26"/>
                    <a:pt x="7" y="25"/>
                    <a:pt x="7" y="23"/>
                  </a:cubicBezTo>
                  <a:close/>
                </a:path>
              </a:pathLst>
            </a:custGeom>
            <a:solidFill>
              <a:srgbClr val="29ABE2"/>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03" name="ïṣļîḓé">
              <a:extLst>
                <a:ext uri="{FF2B5EF4-FFF2-40B4-BE49-F238E27FC236}">
                  <a16:creationId xmlns:a16="http://schemas.microsoft.com/office/drawing/2014/main" id="{2D084B99-9FF3-4126-9E40-EED16711AF9C}"/>
                </a:ext>
              </a:extLst>
            </p:cNvPr>
            <p:cNvSpPr/>
            <p:nvPr/>
          </p:nvSpPr>
          <p:spPr bwMode="auto">
            <a:xfrm>
              <a:off x="5321300" y="5016501"/>
              <a:ext cx="49213" cy="60325"/>
            </a:xfrm>
            <a:prstGeom prst="rect">
              <a:avLst/>
            </a:prstGeom>
            <a:solidFill>
              <a:srgbClr val="FBB03B"/>
            </a:solidFill>
            <a:ln>
              <a:noFill/>
            </a:ln>
            <a:extLst>
              <a:ext uri="{91240B29-F687-4F45-9708-019B960494DF}">
                <a14:hiddenLine w="9525">
                  <a:solidFill>
                    <a:srgbClr val="000000"/>
                  </a:solidFill>
                  <a:miter lim="800000"/>
                  <a:headEnd/>
                  <a:tailEnd/>
                </a14:hiddenLine>
              </a:ext>
            </a:extLst>
          </p:spPr>
          <p:txBody>
            <a:bodyPr anchor="ctr"/>
            <a:lstStyle/>
            <a:p>
              <a:pPr algn="ctr"/>
              <a:endParaRPr/>
            </a:p>
          </p:txBody>
        </p:sp>
        <p:sp>
          <p:nvSpPr>
            <p:cNvPr id="104" name="iṥľïďè">
              <a:extLst>
                <a:ext uri="{FF2B5EF4-FFF2-40B4-BE49-F238E27FC236}">
                  <a16:creationId xmlns:a16="http://schemas.microsoft.com/office/drawing/2014/main" id="{DEDD3111-D5FF-455F-A123-F4BCAE648F32}"/>
                </a:ext>
              </a:extLst>
            </p:cNvPr>
            <p:cNvSpPr/>
            <p:nvPr/>
          </p:nvSpPr>
          <p:spPr bwMode="auto">
            <a:xfrm>
              <a:off x="5321300" y="5062538"/>
              <a:ext cx="49213" cy="14288"/>
            </a:xfrm>
            <a:prstGeom prst="rect">
              <a:avLst/>
            </a:prstGeom>
            <a:solidFill>
              <a:srgbClr val="133A54"/>
            </a:solidFill>
            <a:ln>
              <a:noFill/>
            </a:ln>
            <a:extLst>
              <a:ext uri="{91240B29-F687-4F45-9708-019B960494DF}">
                <a14:hiddenLine w="9525">
                  <a:solidFill>
                    <a:srgbClr val="000000"/>
                  </a:solidFill>
                  <a:miter lim="800000"/>
                  <a:headEnd/>
                  <a:tailEnd/>
                </a14:hiddenLine>
              </a:ext>
            </a:extLst>
          </p:spPr>
          <p:txBody>
            <a:bodyPr anchor="ctr"/>
            <a:lstStyle/>
            <a:p>
              <a:pPr algn="ctr"/>
              <a:endParaRPr/>
            </a:p>
          </p:txBody>
        </p:sp>
        <p:sp>
          <p:nvSpPr>
            <p:cNvPr id="105" name="işḷídè">
              <a:extLst>
                <a:ext uri="{FF2B5EF4-FFF2-40B4-BE49-F238E27FC236}">
                  <a16:creationId xmlns:a16="http://schemas.microsoft.com/office/drawing/2014/main" id="{7E6D06A7-73DC-49D7-8772-0FF34AEBFBAB}"/>
                </a:ext>
              </a:extLst>
            </p:cNvPr>
            <p:cNvSpPr/>
            <p:nvPr/>
          </p:nvSpPr>
          <p:spPr bwMode="auto">
            <a:xfrm>
              <a:off x="5683250" y="3803651"/>
              <a:ext cx="615950" cy="214313"/>
            </a:xfrm>
            <a:custGeom>
              <a:gdLst>
                <a:gd fmla="*/ 3 w 164" name="T0"/>
                <a:gd fmla="*/ 15 h 57" name="T1"/>
                <a:gd fmla="*/ 49 w 164" name="T2"/>
                <a:gd fmla="*/ 47 h 57" name="T3"/>
                <a:gd fmla="*/ 104 w 164" name="T4"/>
                <a:gd fmla="*/ 57 h 57" name="T5"/>
                <a:gd fmla="*/ 157 w 164" name="T6"/>
                <a:gd fmla="*/ 48 h 57" name="T7"/>
                <a:gd fmla="*/ 163 w 164" name="T8"/>
                <a:gd fmla="*/ 38 h 57" name="T9"/>
                <a:gd fmla="*/ 152 w 164" name="T10"/>
                <a:gd fmla="*/ 33 h 57" name="T11"/>
                <a:gd fmla="*/ 104 w 164" name="T12"/>
                <a:gd fmla="*/ 40 h 57" name="T13"/>
                <a:gd fmla="*/ 55 w 164" name="T14"/>
                <a:gd fmla="*/ 31 h 57" name="T15"/>
                <a:gd fmla="*/ 16 w 164" name="T16"/>
                <a:gd fmla="*/ 4 h 57" name="T17"/>
                <a:gd fmla="*/ 4 w 164" name="T18"/>
                <a:gd fmla="*/ 3 h 57" name="T19"/>
                <a:gd fmla="*/ 3 w 164" name="T20"/>
                <a:gd fmla="*/ 15 h 57"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57" w="164">
                  <a:moveTo>
                    <a:pt x="3" y="15"/>
                  </a:moveTo>
                  <a:cubicBezTo>
                    <a:pt x="16" y="30"/>
                    <a:pt x="32" y="40"/>
                    <a:pt x="49" y="47"/>
                  </a:cubicBezTo>
                  <a:cubicBezTo>
                    <a:pt x="66" y="54"/>
                    <a:pt x="85" y="57"/>
                    <a:pt x="104" y="57"/>
                  </a:cubicBezTo>
                  <a:cubicBezTo>
                    <a:pt x="123" y="57"/>
                    <a:pt x="141" y="54"/>
                    <a:pt x="157" y="48"/>
                  </a:cubicBezTo>
                  <a:cubicBezTo>
                    <a:pt x="162" y="47"/>
                    <a:pt x="164" y="42"/>
                    <a:pt x="163" y="38"/>
                  </a:cubicBezTo>
                  <a:cubicBezTo>
                    <a:pt x="161" y="33"/>
                    <a:pt x="157" y="31"/>
                    <a:pt x="152" y="33"/>
                  </a:cubicBezTo>
                  <a:cubicBezTo>
                    <a:pt x="138" y="37"/>
                    <a:pt x="121" y="40"/>
                    <a:pt x="104" y="40"/>
                  </a:cubicBezTo>
                  <a:cubicBezTo>
                    <a:pt x="87" y="40"/>
                    <a:pt x="70" y="37"/>
                    <a:pt x="55" y="31"/>
                  </a:cubicBezTo>
                  <a:cubicBezTo>
                    <a:pt x="40" y="26"/>
                    <a:pt x="26" y="17"/>
                    <a:pt x="16" y="4"/>
                  </a:cubicBezTo>
                  <a:cubicBezTo>
                    <a:pt x="13" y="1"/>
                    <a:pt x="8" y="0"/>
                    <a:pt x="4" y="3"/>
                  </a:cubicBezTo>
                  <a:cubicBezTo>
                    <a:pt x="1" y="6"/>
                    <a:pt x="0" y="12"/>
                    <a:pt x="3" y="15"/>
                  </a:cubicBezTo>
                  <a:close/>
                </a:path>
              </a:pathLst>
            </a:custGeom>
            <a:solidFill>
              <a:srgbClr val="FCB28D"/>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06" name="îŝľïḍè">
              <a:extLst>
                <a:ext uri="{FF2B5EF4-FFF2-40B4-BE49-F238E27FC236}">
                  <a16:creationId xmlns:a16="http://schemas.microsoft.com/office/drawing/2014/main" id="{673C17E0-571C-4A5F-B0D6-95E05616816C}"/>
                </a:ext>
              </a:extLst>
            </p:cNvPr>
            <p:cNvSpPr/>
            <p:nvPr/>
          </p:nvSpPr>
          <p:spPr bwMode="auto">
            <a:xfrm>
              <a:off x="6235700" y="3916363"/>
              <a:ext cx="149225" cy="96838"/>
            </a:xfrm>
            <a:custGeom>
              <a:gdLst>
                <a:gd fmla="*/ 38 w 40" name="T0"/>
                <a:gd fmla="*/ 20 h 26" name="T1"/>
                <a:gd fmla="*/ 38 w 40" name="T2"/>
                <a:gd fmla="*/ 20 h 26" name="T3"/>
                <a:gd fmla="*/ 34 w 40" name="T4"/>
                <a:gd fmla="*/ 9 h 26" name="T5"/>
                <a:gd fmla="*/ 13 w 40" name="T6"/>
                <a:gd fmla="*/ 2 h 26" name="T7"/>
                <a:gd fmla="*/ 2 w 40" name="T8"/>
                <a:gd fmla="*/ 7 h 26" name="T9"/>
                <a:gd fmla="*/ 2 w 40" name="T10"/>
                <a:gd fmla="*/ 10 h 26" name="T11"/>
                <a:gd fmla="*/ 8 w 40" name="T12"/>
                <a:gd fmla="*/ 20 h 26" name="T13"/>
                <a:gd fmla="*/ 29 w 40" name="T14"/>
                <a:gd fmla="*/ 25 h 26" name="T15"/>
                <a:gd fmla="*/ 38 w 40" name="T16"/>
                <a:gd fmla="*/ 20 h 2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6" w="40">
                  <a:moveTo>
                    <a:pt x="38" y="20"/>
                  </a:moveTo>
                  <a:cubicBezTo>
                    <a:pt x="38" y="20"/>
                    <a:pt x="38" y="20"/>
                    <a:pt x="38" y="20"/>
                  </a:cubicBezTo>
                  <a:cubicBezTo>
                    <a:pt x="40" y="16"/>
                    <a:pt x="38" y="11"/>
                    <a:pt x="34" y="9"/>
                  </a:cubicBezTo>
                  <a:cubicBezTo>
                    <a:pt x="13" y="2"/>
                    <a:pt x="13" y="2"/>
                    <a:pt x="13" y="2"/>
                  </a:cubicBezTo>
                  <a:cubicBezTo>
                    <a:pt x="9" y="0"/>
                    <a:pt x="3" y="2"/>
                    <a:pt x="2" y="7"/>
                  </a:cubicBezTo>
                  <a:cubicBezTo>
                    <a:pt x="2" y="10"/>
                    <a:pt x="2" y="10"/>
                    <a:pt x="2" y="10"/>
                  </a:cubicBezTo>
                  <a:cubicBezTo>
                    <a:pt x="0" y="14"/>
                    <a:pt x="3" y="19"/>
                    <a:pt x="8" y="20"/>
                  </a:cubicBezTo>
                  <a:cubicBezTo>
                    <a:pt x="29" y="25"/>
                    <a:pt x="29" y="25"/>
                    <a:pt x="29" y="25"/>
                  </a:cubicBezTo>
                  <a:cubicBezTo>
                    <a:pt x="33" y="26"/>
                    <a:pt x="37" y="24"/>
                    <a:pt x="38" y="20"/>
                  </a:cubicBezTo>
                  <a:close/>
                </a:path>
              </a:pathLst>
            </a:custGeom>
            <a:solidFill>
              <a:srgbClr val="FCB28D"/>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07" name="iśḻíďe">
              <a:extLst>
                <a:ext uri="{FF2B5EF4-FFF2-40B4-BE49-F238E27FC236}">
                  <a16:creationId xmlns:a16="http://schemas.microsoft.com/office/drawing/2014/main" id="{4CB87104-52A1-4AC6-B335-F42D0AF16287}"/>
                </a:ext>
              </a:extLst>
            </p:cNvPr>
            <p:cNvSpPr/>
            <p:nvPr/>
          </p:nvSpPr>
          <p:spPr bwMode="auto">
            <a:xfrm>
              <a:off x="5683250" y="3803651"/>
              <a:ext cx="536575" cy="236538"/>
            </a:xfrm>
            <a:custGeom>
              <a:gdLst>
                <a:gd fmla="*/ 16 w 143" name="T0"/>
                <a:gd fmla="*/ 4 h 63" name="T1"/>
                <a:gd fmla="*/ 4 w 143" name="T2"/>
                <a:gd fmla="*/ 3 h 63" name="T3"/>
                <a:gd fmla="*/ 3 w 143" name="T4"/>
                <a:gd fmla="*/ 15 h 63" name="T5"/>
                <a:gd fmla="*/ 143 w 143" name="T6"/>
                <a:gd fmla="*/ 52 h 63" name="T7"/>
                <a:gd fmla="*/ 140 w 143" name="T8"/>
                <a:gd fmla="*/ 36 h 63" name="T9"/>
                <a:gd fmla="*/ 16 w 143" name="T10"/>
                <a:gd fmla="*/ 4 h 63" name="T11"/>
              </a:gdLst>
              <a:cxnLst>
                <a:cxn ang="0">
                  <a:pos x="T0" y="T1"/>
                </a:cxn>
                <a:cxn ang="0">
                  <a:pos x="T2" y="T3"/>
                </a:cxn>
                <a:cxn ang="0">
                  <a:pos x="T4" y="T5"/>
                </a:cxn>
                <a:cxn ang="0">
                  <a:pos x="T6" y="T7"/>
                </a:cxn>
                <a:cxn ang="0">
                  <a:pos x="T8" y="T9"/>
                </a:cxn>
                <a:cxn ang="0">
                  <a:pos x="T10" y="T11"/>
                </a:cxn>
              </a:cxnLst>
              <a:rect b="b" l="0" r="r" t="0"/>
              <a:pathLst>
                <a:path h="62" w="143">
                  <a:moveTo>
                    <a:pt x="16" y="4"/>
                  </a:moveTo>
                  <a:cubicBezTo>
                    <a:pt x="13" y="1"/>
                    <a:pt x="8" y="0"/>
                    <a:pt x="4" y="3"/>
                  </a:cubicBezTo>
                  <a:cubicBezTo>
                    <a:pt x="1" y="6"/>
                    <a:pt x="0" y="12"/>
                    <a:pt x="3" y="15"/>
                  </a:cubicBezTo>
                  <a:cubicBezTo>
                    <a:pt x="36" y="54"/>
                    <a:pt x="95" y="63"/>
                    <a:pt x="143" y="52"/>
                  </a:cubicBezTo>
                  <a:cubicBezTo>
                    <a:pt x="140" y="36"/>
                    <a:pt x="140" y="36"/>
                    <a:pt x="140" y="36"/>
                  </a:cubicBezTo>
                  <a:cubicBezTo>
                    <a:pt x="97" y="46"/>
                    <a:pt x="44" y="39"/>
                    <a:pt x="16" y="4"/>
                  </a:cubicBezTo>
                  <a:close/>
                </a:path>
              </a:pathLst>
            </a:custGeom>
            <a:solidFill>
              <a:srgbClr val="666666"/>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08" name="iṩľíde">
              <a:extLst>
                <a:ext uri="{FF2B5EF4-FFF2-40B4-BE49-F238E27FC236}">
                  <a16:creationId xmlns:a16="http://schemas.microsoft.com/office/drawing/2014/main" id="{AED607A3-3BA6-400B-9DE2-622814C11CC7}"/>
                </a:ext>
              </a:extLst>
            </p:cNvPr>
            <p:cNvSpPr/>
            <p:nvPr/>
          </p:nvSpPr>
          <p:spPr bwMode="auto">
            <a:xfrm>
              <a:off x="5494338" y="3768726"/>
              <a:ext cx="282575" cy="733425"/>
            </a:xfrm>
            <a:custGeom>
              <a:gdLst>
                <a:gd fmla="*/ 35 w 75" name="T0"/>
                <a:gd fmla="*/ 195 h 195" name="T1"/>
                <a:gd fmla="*/ 38 w 75" name="T2"/>
                <a:gd fmla="*/ 194 h 195" name="T3"/>
                <a:gd fmla="*/ 67 w 75" name="T4"/>
                <a:gd fmla="*/ 160 h 195" name="T5"/>
                <a:gd fmla="*/ 72 w 75" name="T6"/>
                <a:gd fmla="*/ 40 h 195" name="T7"/>
                <a:gd fmla="*/ 46 w 75" name="T8"/>
                <a:gd fmla="*/ 3 h 195" name="T9"/>
                <a:gd fmla="*/ 9 w 75" name="T10"/>
                <a:gd fmla="*/ 29 h 195" name="T11"/>
                <a:gd fmla="*/ 3 w 75" name="T12"/>
                <a:gd fmla="*/ 165 h 195" name="T13"/>
                <a:gd fmla="*/ 35 w 75" name="T14"/>
                <a:gd fmla="*/ 195 h 19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95" w="75">
                  <a:moveTo>
                    <a:pt x="35" y="195"/>
                  </a:moveTo>
                  <a:cubicBezTo>
                    <a:pt x="36" y="195"/>
                    <a:pt x="37" y="195"/>
                    <a:pt x="38" y="194"/>
                  </a:cubicBezTo>
                  <a:cubicBezTo>
                    <a:pt x="55" y="193"/>
                    <a:pt x="68" y="178"/>
                    <a:pt x="67" y="160"/>
                  </a:cubicBezTo>
                  <a:cubicBezTo>
                    <a:pt x="64" y="120"/>
                    <a:pt x="65" y="79"/>
                    <a:pt x="72" y="40"/>
                  </a:cubicBezTo>
                  <a:cubicBezTo>
                    <a:pt x="75" y="22"/>
                    <a:pt x="64" y="6"/>
                    <a:pt x="46" y="3"/>
                  </a:cubicBezTo>
                  <a:cubicBezTo>
                    <a:pt x="29" y="0"/>
                    <a:pt x="12" y="11"/>
                    <a:pt x="9" y="29"/>
                  </a:cubicBezTo>
                  <a:cubicBezTo>
                    <a:pt x="2" y="74"/>
                    <a:pt x="0" y="119"/>
                    <a:pt x="3" y="165"/>
                  </a:cubicBezTo>
                  <a:cubicBezTo>
                    <a:pt x="5" y="182"/>
                    <a:pt x="19" y="195"/>
                    <a:pt x="35" y="195"/>
                  </a:cubicBezTo>
                  <a:close/>
                </a:path>
              </a:pathLst>
            </a:custGeom>
            <a:solidFill>
              <a:srgbClr val="1A3954"/>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09" name="iṥḻíḋe">
              <a:extLst>
                <a:ext uri="{FF2B5EF4-FFF2-40B4-BE49-F238E27FC236}">
                  <a16:creationId xmlns:a16="http://schemas.microsoft.com/office/drawing/2014/main" id="{7DF6DABC-94B7-4429-9D1F-65D96915CD76}"/>
                </a:ext>
              </a:extLst>
            </p:cNvPr>
            <p:cNvSpPr/>
            <p:nvPr/>
          </p:nvSpPr>
          <p:spPr bwMode="auto">
            <a:xfrm>
              <a:off x="5487988" y="3768726"/>
              <a:ext cx="292100" cy="568325"/>
            </a:xfrm>
            <a:custGeom>
              <a:gdLst>
                <a:gd fmla="*/ 77 w 78" name="T0"/>
                <a:gd fmla="*/ 40 h 151" name="T1"/>
                <a:gd fmla="*/ 71 w 78" name="T2"/>
                <a:gd fmla="*/ 151 h 151" name="T3"/>
                <a:gd fmla="*/ 2 w 78" name="T4"/>
                <a:gd fmla="*/ 151 h 151" name="T5"/>
                <a:gd fmla="*/ 9 w 78" name="T6"/>
                <a:gd fmla="*/ 28 h 151" name="T7"/>
                <a:gd fmla="*/ 34 w 78" name="T8"/>
                <a:gd fmla="*/ 1 h 151" name="T9"/>
                <a:gd fmla="*/ 43 w 78" name="T10"/>
                <a:gd fmla="*/ 0 h 151" name="T11"/>
                <a:gd fmla="*/ 49 w 78" name="T12"/>
                <a:gd fmla="*/ 0 h 151" name="T13"/>
                <a:gd fmla="*/ 66 w 78" name="T14"/>
                <a:gd fmla="*/ 9 h 151" name="T15"/>
                <a:gd fmla="*/ 71 w 78" name="T16"/>
                <a:gd fmla="*/ 14 h 151" name="T17"/>
                <a:gd fmla="*/ 77 w 78" name="T18"/>
                <a:gd fmla="*/ 40 h 15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51" w="78">
                  <a:moveTo>
                    <a:pt x="77" y="40"/>
                  </a:moveTo>
                  <a:cubicBezTo>
                    <a:pt x="70" y="77"/>
                    <a:pt x="68" y="114"/>
                    <a:pt x="71" y="151"/>
                  </a:cubicBezTo>
                  <a:cubicBezTo>
                    <a:pt x="2" y="151"/>
                    <a:pt x="2" y="151"/>
                    <a:pt x="2" y="151"/>
                  </a:cubicBezTo>
                  <a:cubicBezTo>
                    <a:pt x="0" y="110"/>
                    <a:pt x="2" y="69"/>
                    <a:pt x="9" y="28"/>
                  </a:cubicBezTo>
                  <a:cubicBezTo>
                    <a:pt x="11" y="15"/>
                    <a:pt x="21" y="5"/>
                    <a:pt x="34" y="1"/>
                  </a:cubicBezTo>
                  <a:cubicBezTo>
                    <a:pt x="37" y="0"/>
                    <a:pt x="40" y="0"/>
                    <a:pt x="43" y="0"/>
                  </a:cubicBezTo>
                  <a:cubicBezTo>
                    <a:pt x="45" y="0"/>
                    <a:pt x="47" y="0"/>
                    <a:pt x="49" y="0"/>
                  </a:cubicBezTo>
                  <a:cubicBezTo>
                    <a:pt x="55" y="2"/>
                    <a:pt x="61" y="5"/>
                    <a:pt x="66" y="9"/>
                  </a:cubicBezTo>
                  <a:cubicBezTo>
                    <a:pt x="68" y="11"/>
                    <a:pt x="69" y="13"/>
                    <a:pt x="71" y="14"/>
                  </a:cubicBezTo>
                  <a:cubicBezTo>
                    <a:pt x="76" y="22"/>
                    <a:pt x="78" y="31"/>
                    <a:pt x="77" y="40"/>
                  </a:cubicBezTo>
                  <a:close/>
                </a:path>
              </a:pathLst>
            </a:custGeom>
            <a:solidFill>
              <a:srgbClr val="326083"/>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10" name="íšḻïḑe">
              <a:extLst>
                <a:ext uri="{FF2B5EF4-FFF2-40B4-BE49-F238E27FC236}">
                  <a16:creationId xmlns:a16="http://schemas.microsoft.com/office/drawing/2014/main" id="{43DEAB6E-B3B3-4229-A12D-96688987EEEC}"/>
                </a:ext>
              </a:extLst>
            </p:cNvPr>
            <p:cNvSpPr/>
            <p:nvPr/>
          </p:nvSpPr>
          <p:spPr bwMode="auto">
            <a:xfrm>
              <a:off x="5686425" y="3829051"/>
              <a:ext cx="19050" cy="19050"/>
            </a:xfrm>
            <a:prstGeom prst="ellipse">
              <a:avLst/>
            </a:prstGeom>
            <a:solidFill>
              <a:srgbClr val="FBB03B"/>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11" name="işļïḋê">
              <a:extLst>
                <a:ext uri="{FF2B5EF4-FFF2-40B4-BE49-F238E27FC236}">
                  <a16:creationId xmlns:a16="http://schemas.microsoft.com/office/drawing/2014/main" id="{CA17CBD6-2738-4907-870C-84B32A4D34AD}"/>
                </a:ext>
              </a:extLst>
            </p:cNvPr>
            <p:cNvSpPr/>
            <p:nvPr/>
          </p:nvSpPr>
          <p:spPr bwMode="auto">
            <a:xfrm>
              <a:off x="5686425" y="3870326"/>
              <a:ext cx="19050" cy="19050"/>
            </a:xfrm>
            <a:prstGeom prst="ellipse">
              <a:avLst/>
            </a:prstGeom>
            <a:solidFill>
              <a:srgbClr val="FBB03B"/>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12" name="î$liḍè">
              <a:extLst>
                <a:ext uri="{FF2B5EF4-FFF2-40B4-BE49-F238E27FC236}">
                  <a16:creationId xmlns:a16="http://schemas.microsoft.com/office/drawing/2014/main" id="{CF43DD00-8347-4E76-8CAB-5DEECE622386}"/>
                </a:ext>
              </a:extLst>
            </p:cNvPr>
            <p:cNvSpPr/>
            <p:nvPr/>
          </p:nvSpPr>
          <p:spPr bwMode="auto">
            <a:xfrm>
              <a:off x="5254625" y="3790951"/>
              <a:ext cx="357188" cy="455613"/>
            </a:xfrm>
            <a:custGeom>
              <a:gdLst>
                <a:gd fmla="*/ 84 w 95" name="T0"/>
                <a:gd fmla="*/ 1 h 121" name="T1"/>
                <a:gd fmla="*/ 24 w 95" name="T2"/>
                <a:gd fmla="*/ 34 h 121" name="T3"/>
                <a:gd fmla="*/ 0 w 95" name="T4"/>
                <a:gd fmla="*/ 91 h 121" name="T5"/>
                <a:gd fmla="*/ 3 w 95" name="T6"/>
                <a:gd fmla="*/ 114 h 121" name="T7"/>
                <a:gd fmla="*/ 13 w 95" name="T8"/>
                <a:gd fmla="*/ 119 h 121" name="T9"/>
                <a:gd fmla="*/ 19 w 95" name="T10"/>
                <a:gd fmla="*/ 109 h 121" name="T11"/>
                <a:gd fmla="*/ 17 w 95" name="T12"/>
                <a:gd fmla="*/ 91 h 121" name="T13"/>
                <a:gd fmla="*/ 36 w 95" name="T14"/>
                <a:gd fmla="*/ 46 h 121" name="T15"/>
                <a:gd fmla="*/ 88 w 95" name="T16"/>
                <a:gd fmla="*/ 17 h 121" name="T17"/>
                <a:gd fmla="*/ 94 w 95" name="T18"/>
                <a:gd fmla="*/ 7 h 121" name="T19"/>
                <a:gd fmla="*/ 84 w 95" name="T20"/>
                <a:gd fmla="*/ 1 h 121"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20" w="95">
                  <a:moveTo>
                    <a:pt x="84" y="1"/>
                  </a:moveTo>
                  <a:cubicBezTo>
                    <a:pt x="59" y="8"/>
                    <a:pt x="38" y="19"/>
                    <a:pt x="24" y="34"/>
                  </a:cubicBezTo>
                  <a:cubicBezTo>
                    <a:pt x="9" y="50"/>
                    <a:pt x="0" y="69"/>
                    <a:pt x="0" y="91"/>
                  </a:cubicBezTo>
                  <a:cubicBezTo>
                    <a:pt x="0" y="98"/>
                    <a:pt x="1" y="106"/>
                    <a:pt x="3" y="114"/>
                  </a:cubicBezTo>
                  <a:cubicBezTo>
                    <a:pt x="4" y="118"/>
                    <a:pt x="9" y="121"/>
                    <a:pt x="13" y="119"/>
                  </a:cubicBezTo>
                  <a:cubicBezTo>
                    <a:pt x="18" y="118"/>
                    <a:pt x="20" y="114"/>
                    <a:pt x="19" y="109"/>
                  </a:cubicBezTo>
                  <a:cubicBezTo>
                    <a:pt x="18" y="103"/>
                    <a:pt x="17" y="97"/>
                    <a:pt x="17" y="91"/>
                  </a:cubicBezTo>
                  <a:cubicBezTo>
                    <a:pt x="17" y="74"/>
                    <a:pt x="23" y="59"/>
                    <a:pt x="36" y="46"/>
                  </a:cubicBezTo>
                  <a:cubicBezTo>
                    <a:pt x="48" y="33"/>
                    <a:pt x="66" y="23"/>
                    <a:pt x="88" y="17"/>
                  </a:cubicBezTo>
                  <a:cubicBezTo>
                    <a:pt x="93" y="16"/>
                    <a:pt x="95" y="11"/>
                    <a:pt x="94" y="7"/>
                  </a:cubicBezTo>
                  <a:cubicBezTo>
                    <a:pt x="93" y="3"/>
                    <a:pt x="89" y="0"/>
                    <a:pt x="84" y="1"/>
                  </a:cubicBezTo>
                  <a:close/>
                </a:path>
              </a:pathLst>
            </a:custGeom>
            <a:solidFill>
              <a:srgbClr val="FCB28D"/>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13" name="îŝļíḓè">
              <a:extLst>
                <a:ext uri="{FF2B5EF4-FFF2-40B4-BE49-F238E27FC236}">
                  <a16:creationId xmlns:a16="http://schemas.microsoft.com/office/drawing/2014/main" id="{43745AFD-49C7-4657-9E4B-41971CEFE881}"/>
                </a:ext>
              </a:extLst>
            </p:cNvPr>
            <p:cNvSpPr/>
            <p:nvPr/>
          </p:nvSpPr>
          <p:spPr bwMode="auto">
            <a:xfrm>
              <a:off x="5235575" y="4194176"/>
              <a:ext cx="104775" cy="146050"/>
            </a:xfrm>
            <a:custGeom>
              <a:gdLst>
                <a:gd fmla="*/ 6 w 28" name="T0"/>
                <a:gd fmla="*/ 37 h 39" name="T1"/>
                <a:gd fmla="*/ 6 w 28" name="T2"/>
                <a:gd fmla="*/ 37 h 39" name="T3"/>
                <a:gd fmla="*/ 17 w 28" name="T4"/>
                <a:gd fmla="*/ 33 h 39" name="T5"/>
                <a:gd fmla="*/ 26 w 28" name="T6"/>
                <a:gd fmla="*/ 13 h 39" name="T7"/>
                <a:gd fmla="*/ 21 w 28" name="T8"/>
                <a:gd fmla="*/ 2 h 39" name="T9"/>
                <a:gd fmla="*/ 19 w 28" name="T10"/>
                <a:gd fmla="*/ 1 h 39" name="T11"/>
                <a:gd fmla="*/ 8 w 28" name="T12"/>
                <a:gd fmla="*/ 6 h 39" name="T13"/>
                <a:gd fmla="*/ 2 w 28" name="T14"/>
                <a:gd fmla="*/ 27 h 39" name="T15"/>
                <a:gd fmla="*/ 6 w 28" name="T16"/>
                <a:gd fmla="*/ 37 h 3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9" w="28">
                  <a:moveTo>
                    <a:pt x="6" y="37"/>
                  </a:moveTo>
                  <a:cubicBezTo>
                    <a:pt x="6" y="37"/>
                    <a:pt x="6" y="37"/>
                    <a:pt x="6" y="37"/>
                  </a:cubicBezTo>
                  <a:cubicBezTo>
                    <a:pt x="10" y="39"/>
                    <a:pt x="15" y="37"/>
                    <a:pt x="17" y="33"/>
                  </a:cubicBezTo>
                  <a:cubicBezTo>
                    <a:pt x="26" y="13"/>
                    <a:pt x="26" y="13"/>
                    <a:pt x="26" y="13"/>
                  </a:cubicBezTo>
                  <a:cubicBezTo>
                    <a:pt x="28" y="9"/>
                    <a:pt x="26" y="3"/>
                    <a:pt x="21" y="2"/>
                  </a:cubicBezTo>
                  <a:cubicBezTo>
                    <a:pt x="19" y="1"/>
                    <a:pt x="19" y="1"/>
                    <a:pt x="19" y="1"/>
                  </a:cubicBezTo>
                  <a:cubicBezTo>
                    <a:pt x="14" y="0"/>
                    <a:pt x="10" y="2"/>
                    <a:pt x="8" y="6"/>
                  </a:cubicBezTo>
                  <a:cubicBezTo>
                    <a:pt x="2" y="27"/>
                    <a:pt x="2" y="27"/>
                    <a:pt x="2" y="27"/>
                  </a:cubicBezTo>
                  <a:cubicBezTo>
                    <a:pt x="0" y="31"/>
                    <a:pt x="2" y="35"/>
                    <a:pt x="6" y="37"/>
                  </a:cubicBezTo>
                  <a:close/>
                </a:path>
              </a:pathLst>
            </a:custGeom>
            <a:solidFill>
              <a:srgbClr val="FCB28D"/>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14" name="ïŝḻîḋé">
              <a:extLst>
                <a:ext uri="{FF2B5EF4-FFF2-40B4-BE49-F238E27FC236}">
                  <a16:creationId xmlns:a16="http://schemas.microsoft.com/office/drawing/2014/main" id="{273262B6-6F2C-433C-8E1C-E2117C4C6147}"/>
                </a:ext>
              </a:extLst>
            </p:cNvPr>
            <p:cNvSpPr/>
            <p:nvPr/>
          </p:nvSpPr>
          <p:spPr bwMode="auto">
            <a:xfrm>
              <a:off x="5235575" y="4194176"/>
              <a:ext cx="104775" cy="146050"/>
            </a:xfrm>
            <a:custGeom>
              <a:gdLst>
                <a:gd fmla="*/ 6 w 28" name="T0"/>
                <a:gd fmla="*/ 37 h 39" name="T1"/>
                <a:gd fmla="*/ 6 w 28" name="T2"/>
                <a:gd fmla="*/ 37 h 39" name="T3"/>
                <a:gd fmla="*/ 17 w 28" name="T4"/>
                <a:gd fmla="*/ 33 h 39" name="T5"/>
                <a:gd fmla="*/ 26 w 28" name="T6"/>
                <a:gd fmla="*/ 13 h 39" name="T7"/>
                <a:gd fmla="*/ 21 w 28" name="T8"/>
                <a:gd fmla="*/ 2 h 39" name="T9"/>
                <a:gd fmla="*/ 19 w 28" name="T10"/>
                <a:gd fmla="*/ 1 h 39" name="T11"/>
                <a:gd fmla="*/ 8 w 28" name="T12"/>
                <a:gd fmla="*/ 6 h 39" name="T13"/>
                <a:gd fmla="*/ 2 w 28" name="T14"/>
                <a:gd fmla="*/ 27 h 39" name="T15"/>
                <a:gd fmla="*/ 6 w 28" name="T16"/>
                <a:gd fmla="*/ 37 h 3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9" w="28">
                  <a:moveTo>
                    <a:pt x="6" y="37"/>
                  </a:moveTo>
                  <a:cubicBezTo>
                    <a:pt x="6" y="37"/>
                    <a:pt x="6" y="37"/>
                    <a:pt x="6" y="37"/>
                  </a:cubicBezTo>
                  <a:cubicBezTo>
                    <a:pt x="10" y="39"/>
                    <a:pt x="15" y="37"/>
                    <a:pt x="17" y="33"/>
                  </a:cubicBezTo>
                  <a:cubicBezTo>
                    <a:pt x="26" y="13"/>
                    <a:pt x="26" y="13"/>
                    <a:pt x="26" y="13"/>
                  </a:cubicBezTo>
                  <a:cubicBezTo>
                    <a:pt x="28" y="9"/>
                    <a:pt x="26" y="3"/>
                    <a:pt x="21" y="2"/>
                  </a:cubicBezTo>
                  <a:cubicBezTo>
                    <a:pt x="19" y="1"/>
                    <a:pt x="19" y="1"/>
                    <a:pt x="19" y="1"/>
                  </a:cubicBezTo>
                  <a:cubicBezTo>
                    <a:pt x="14" y="0"/>
                    <a:pt x="10" y="2"/>
                    <a:pt x="8" y="6"/>
                  </a:cubicBezTo>
                  <a:cubicBezTo>
                    <a:pt x="2" y="27"/>
                    <a:pt x="2" y="27"/>
                    <a:pt x="2" y="27"/>
                  </a:cubicBezTo>
                  <a:cubicBezTo>
                    <a:pt x="0" y="31"/>
                    <a:pt x="2" y="35"/>
                    <a:pt x="6" y="37"/>
                  </a:cubicBezTo>
                  <a:close/>
                </a:path>
              </a:pathLst>
            </a:custGeom>
            <a:solidFill>
              <a:srgbClr val="FCB28D"/>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15" name="îṩļíḍé">
              <a:extLst>
                <a:ext uri="{FF2B5EF4-FFF2-40B4-BE49-F238E27FC236}">
                  <a16:creationId xmlns:a16="http://schemas.microsoft.com/office/drawing/2014/main" id="{56EEEB14-23F4-493D-A842-16256C149888}"/>
                </a:ext>
              </a:extLst>
            </p:cNvPr>
            <p:cNvSpPr/>
            <p:nvPr/>
          </p:nvSpPr>
          <p:spPr bwMode="auto">
            <a:xfrm>
              <a:off x="5532438" y="4208463"/>
              <a:ext cx="85725" cy="90488"/>
            </a:xfrm>
            <a:custGeom>
              <a:gdLst>
                <a:gd fmla="*/ 12 w 23" name="T0"/>
                <a:gd fmla="*/ 24 h 24" name="T1"/>
                <a:gd fmla="*/ 12 w 23" name="T2"/>
                <a:gd fmla="*/ 24 h 24" name="T3"/>
                <a:gd fmla="*/ 0 w 23" name="T4"/>
                <a:gd fmla="*/ 12 h 24" name="T5"/>
                <a:gd fmla="*/ 0 w 23" name="T6"/>
                <a:gd fmla="*/ 0 h 24" name="T7"/>
                <a:gd fmla="*/ 23 w 23" name="T8"/>
                <a:gd fmla="*/ 0 h 24" name="T9"/>
                <a:gd fmla="*/ 23 w 23" name="T10"/>
                <a:gd fmla="*/ 12 h 24" name="T11"/>
                <a:gd fmla="*/ 12 w 23" name="T12"/>
                <a:gd fmla="*/ 24 h 24" name="T13"/>
              </a:gdLst>
              <a:cxnLst>
                <a:cxn ang="0">
                  <a:pos x="T0" y="T1"/>
                </a:cxn>
                <a:cxn ang="0">
                  <a:pos x="T2" y="T3"/>
                </a:cxn>
                <a:cxn ang="0">
                  <a:pos x="T4" y="T5"/>
                </a:cxn>
                <a:cxn ang="0">
                  <a:pos x="T6" y="T7"/>
                </a:cxn>
                <a:cxn ang="0">
                  <a:pos x="T8" y="T9"/>
                </a:cxn>
                <a:cxn ang="0">
                  <a:pos x="T10" y="T11"/>
                </a:cxn>
                <a:cxn ang="0">
                  <a:pos x="T12" y="T13"/>
                </a:cxn>
              </a:cxnLst>
              <a:rect b="b" l="0" r="r" t="0"/>
              <a:pathLst>
                <a:path h="24" w="23">
                  <a:moveTo>
                    <a:pt x="12" y="24"/>
                  </a:moveTo>
                  <a:cubicBezTo>
                    <a:pt x="12" y="24"/>
                    <a:pt x="12" y="24"/>
                    <a:pt x="12" y="24"/>
                  </a:cubicBezTo>
                  <a:cubicBezTo>
                    <a:pt x="5" y="24"/>
                    <a:pt x="0" y="19"/>
                    <a:pt x="0" y="12"/>
                  </a:cubicBezTo>
                  <a:cubicBezTo>
                    <a:pt x="0" y="0"/>
                    <a:pt x="0" y="0"/>
                    <a:pt x="0" y="0"/>
                  </a:cubicBezTo>
                  <a:cubicBezTo>
                    <a:pt x="23" y="0"/>
                    <a:pt x="23" y="0"/>
                    <a:pt x="23" y="0"/>
                  </a:cubicBezTo>
                  <a:cubicBezTo>
                    <a:pt x="23" y="12"/>
                    <a:pt x="23" y="12"/>
                    <a:pt x="23" y="12"/>
                  </a:cubicBezTo>
                  <a:cubicBezTo>
                    <a:pt x="23" y="19"/>
                    <a:pt x="18" y="24"/>
                    <a:pt x="12" y="24"/>
                  </a:cubicBezTo>
                  <a:close/>
                </a:path>
              </a:pathLst>
            </a:custGeom>
            <a:solidFill>
              <a:srgbClr val="949494"/>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16" name="í$ḷïḍe">
              <a:extLst>
                <a:ext uri="{FF2B5EF4-FFF2-40B4-BE49-F238E27FC236}">
                  <a16:creationId xmlns:a16="http://schemas.microsoft.com/office/drawing/2014/main" id="{32085ABD-85D6-494A-92C3-444D6CE48F89}"/>
                </a:ext>
              </a:extLst>
            </p:cNvPr>
            <p:cNvSpPr/>
            <p:nvPr/>
          </p:nvSpPr>
          <p:spPr bwMode="auto">
            <a:xfrm>
              <a:off x="5802313" y="3463926"/>
              <a:ext cx="60325" cy="169863"/>
            </a:xfrm>
            <a:custGeom>
              <a:gdLst>
                <a:gd fmla="*/ 0 w 16" name="T0"/>
                <a:gd fmla="*/ 45 h 45" name="T1"/>
                <a:gd fmla="*/ 7 w 16" name="T2"/>
                <a:gd fmla="*/ 45 h 45" name="T3"/>
                <a:gd fmla="*/ 16 w 16" name="T4"/>
                <a:gd fmla="*/ 36 h 45" name="T5"/>
                <a:gd fmla="*/ 16 w 16" name="T6"/>
                <a:gd fmla="*/ 16 h 45" name="T7"/>
                <a:gd fmla="*/ 0 w 16" name="T8"/>
                <a:gd fmla="*/ 0 h 45" name="T9"/>
                <a:gd fmla="*/ 0 w 16" name="T10"/>
                <a:gd fmla="*/ 45 h 45" name="T11"/>
              </a:gdLst>
              <a:cxnLst>
                <a:cxn ang="0">
                  <a:pos x="T0" y="T1"/>
                </a:cxn>
                <a:cxn ang="0">
                  <a:pos x="T2" y="T3"/>
                </a:cxn>
                <a:cxn ang="0">
                  <a:pos x="T4" y="T5"/>
                </a:cxn>
                <a:cxn ang="0">
                  <a:pos x="T6" y="T7"/>
                </a:cxn>
                <a:cxn ang="0">
                  <a:pos x="T8" y="T9"/>
                </a:cxn>
                <a:cxn ang="0">
                  <a:pos x="T10" y="T11"/>
                </a:cxn>
              </a:cxnLst>
              <a:rect b="b" l="0" r="r" t="0"/>
              <a:pathLst>
                <a:path h="45" w="16">
                  <a:moveTo>
                    <a:pt x="0" y="45"/>
                  </a:moveTo>
                  <a:cubicBezTo>
                    <a:pt x="7" y="45"/>
                    <a:pt x="7" y="45"/>
                    <a:pt x="7" y="45"/>
                  </a:cubicBezTo>
                  <a:cubicBezTo>
                    <a:pt x="12" y="45"/>
                    <a:pt x="16" y="41"/>
                    <a:pt x="16" y="36"/>
                  </a:cubicBezTo>
                  <a:cubicBezTo>
                    <a:pt x="16" y="16"/>
                    <a:pt x="16" y="16"/>
                    <a:pt x="16" y="16"/>
                  </a:cubicBezTo>
                  <a:cubicBezTo>
                    <a:pt x="16" y="7"/>
                    <a:pt x="9" y="0"/>
                    <a:pt x="0" y="0"/>
                  </a:cubicBezTo>
                  <a:lnTo>
                    <a:pt x="0" y="45"/>
                  </a:lnTo>
                  <a:close/>
                </a:path>
              </a:pathLst>
            </a:custGeom>
            <a:solidFill>
              <a:srgbClr val="E6E6E6"/>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17" name="í$lîďê">
              <a:extLst>
                <a:ext uri="{FF2B5EF4-FFF2-40B4-BE49-F238E27FC236}">
                  <a16:creationId xmlns:a16="http://schemas.microsoft.com/office/drawing/2014/main" id="{9E3E3519-A0D5-4318-AE33-AE15DEC8706E}"/>
                </a:ext>
              </a:extLst>
            </p:cNvPr>
            <p:cNvSpPr/>
            <p:nvPr/>
          </p:nvSpPr>
          <p:spPr bwMode="auto">
            <a:xfrm>
              <a:off x="5603875" y="3419476"/>
              <a:ext cx="250825" cy="346075"/>
            </a:xfrm>
            <a:custGeom>
              <a:gdLst>
                <a:gd fmla="*/ 31 w 67" name="T0"/>
                <a:gd fmla="*/ 92 h 92" name="T1"/>
                <a:gd fmla="*/ 38 w 67" name="T2"/>
                <a:gd fmla="*/ 92 h 92" name="T3"/>
                <a:gd fmla="*/ 67 w 67" name="T4"/>
                <a:gd fmla="*/ 64 h 92" name="T5"/>
                <a:gd fmla="*/ 67 w 67" name="T6"/>
                <a:gd fmla="*/ 29 h 92" name="T7"/>
                <a:gd fmla="*/ 38 w 67" name="T8"/>
                <a:gd fmla="*/ 0 h 92" name="T9"/>
                <a:gd fmla="*/ 28 w 67" name="T10"/>
                <a:gd fmla="*/ 0 h 92" name="T11"/>
                <a:gd fmla="*/ 0 w 67" name="T12"/>
                <a:gd fmla="*/ 29 h 92" name="T13"/>
                <a:gd fmla="*/ 0 w 67" name="T14"/>
                <a:gd fmla="*/ 61 h 92" name="T15"/>
                <a:gd fmla="*/ 31 w 67" name="T16"/>
                <a:gd fmla="*/ 92 h 9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92" w="67">
                  <a:moveTo>
                    <a:pt x="31" y="92"/>
                  </a:moveTo>
                  <a:cubicBezTo>
                    <a:pt x="38" y="92"/>
                    <a:pt x="38" y="92"/>
                    <a:pt x="38" y="92"/>
                  </a:cubicBezTo>
                  <a:cubicBezTo>
                    <a:pt x="54" y="92"/>
                    <a:pt x="67" y="80"/>
                    <a:pt x="67" y="64"/>
                  </a:cubicBezTo>
                  <a:cubicBezTo>
                    <a:pt x="67" y="29"/>
                    <a:pt x="67" y="29"/>
                    <a:pt x="67" y="29"/>
                  </a:cubicBezTo>
                  <a:cubicBezTo>
                    <a:pt x="67" y="13"/>
                    <a:pt x="54" y="0"/>
                    <a:pt x="38" y="0"/>
                  </a:cubicBezTo>
                  <a:cubicBezTo>
                    <a:pt x="28" y="0"/>
                    <a:pt x="28" y="0"/>
                    <a:pt x="28" y="0"/>
                  </a:cubicBezTo>
                  <a:cubicBezTo>
                    <a:pt x="13" y="0"/>
                    <a:pt x="0" y="13"/>
                    <a:pt x="0" y="29"/>
                  </a:cubicBezTo>
                  <a:cubicBezTo>
                    <a:pt x="0" y="61"/>
                    <a:pt x="0" y="61"/>
                    <a:pt x="0" y="61"/>
                  </a:cubicBezTo>
                  <a:cubicBezTo>
                    <a:pt x="0" y="78"/>
                    <a:pt x="14" y="92"/>
                    <a:pt x="31" y="92"/>
                  </a:cubicBezTo>
                  <a:close/>
                </a:path>
              </a:pathLst>
            </a:custGeom>
            <a:solidFill>
              <a:srgbClr val="FCB28D"/>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18" name="ïš1íḑè">
              <a:extLst>
                <a:ext uri="{FF2B5EF4-FFF2-40B4-BE49-F238E27FC236}">
                  <a16:creationId xmlns:a16="http://schemas.microsoft.com/office/drawing/2014/main" id="{2BBD9312-CFEF-49E9-8DE5-7DBF23DEA381}"/>
                </a:ext>
              </a:extLst>
            </p:cNvPr>
            <p:cNvSpPr/>
            <p:nvPr/>
          </p:nvSpPr>
          <p:spPr bwMode="auto">
            <a:xfrm>
              <a:off x="5818188" y="3584576"/>
              <a:ext cx="22225" cy="7938"/>
            </a:xfrm>
            <a:custGeom>
              <a:gdLst>
                <a:gd fmla="*/ 0 w 6" name="T0"/>
                <a:gd fmla="*/ 1 h 2" name="T1"/>
                <a:gd fmla="*/ 3 w 6" name="T2"/>
                <a:gd fmla="*/ 2 h 2" name="T3"/>
                <a:gd fmla="*/ 6 w 6" name="T4"/>
                <a:gd fmla="*/ 1 h 2" name="T5"/>
                <a:gd fmla="*/ 6 w 6" name="T6"/>
                <a:gd fmla="*/ 1 h 2" name="T7"/>
                <a:gd fmla="*/ 5 w 6" name="T8"/>
                <a:gd fmla="*/ 0 h 2" name="T9"/>
                <a:gd fmla="*/ 3 w 6" name="T10"/>
                <a:gd fmla="*/ 1 h 2" name="T11"/>
                <a:gd fmla="*/ 1 w 6" name="T12"/>
                <a:gd fmla="*/ 0 h 2" name="T13"/>
                <a:gd fmla="*/ 0 w 6" name="T14"/>
                <a:gd fmla="*/ 1 h 2" name="T15"/>
                <a:gd fmla="*/ 0 w 6" name="T16"/>
                <a:gd fmla="*/ 1 h 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 w="6">
                  <a:moveTo>
                    <a:pt x="0" y="1"/>
                  </a:moveTo>
                  <a:cubicBezTo>
                    <a:pt x="1" y="2"/>
                    <a:pt x="2" y="2"/>
                    <a:pt x="3" y="2"/>
                  </a:cubicBezTo>
                  <a:cubicBezTo>
                    <a:pt x="4" y="2"/>
                    <a:pt x="5" y="2"/>
                    <a:pt x="6" y="1"/>
                  </a:cubicBezTo>
                  <a:cubicBezTo>
                    <a:pt x="6" y="1"/>
                    <a:pt x="6" y="1"/>
                    <a:pt x="6" y="1"/>
                  </a:cubicBezTo>
                  <a:cubicBezTo>
                    <a:pt x="5" y="0"/>
                    <a:pt x="5" y="0"/>
                    <a:pt x="5" y="0"/>
                  </a:cubicBezTo>
                  <a:cubicBezTo>
                    <a:pt x="5" y="1"/>
                    <a:pt x="4" y="1"/>
                    <a:pt x="3" y="1"/>
                  </a:cubicBezTo>
                  <a:cubicBezTo>
                    <a:pt x="2" y="1"/>
                    <a:pt x="1" y="1"/>
                    <a:pt x="1" y="0"/>
                  </a:cubicBezTo>
                  <a:cubicBezTo>
                    <a:pt x="0" y="1"/>
                    <a:pt x="0" y="1"/>
                    <a:pt x="0" y="1"/>
                  </a:cubicBezTo>
                  <a:cubicBezTo>
                    <a:pt x="0" y="1"/>
                    <a:pt x="0" y="1"/>
                    <a:pt x="0" y="1"/>
                  </a:cubicBezTo>
                  <a:close/>
                </a:path>
              </a:pathLst>
            </a:custGeom>
            <a:solidFill>
              <a:srgbClr val="D8654E"/>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19" name="îş1îdê">
              <a:extLst>
                <a:ext uri="{FF2B5EF4-FFF2-40B4-BE49-F238E27FC236}">
                  <a16:creationId xmlns:a16="http://schemas.microsoft.com/office/drawing/2014/main" id="{C5BAA932-A5F6-4BDD-900D-9A35E697D4E9}"/>
                </a:ext>
              </a:extLst>
            </p:cNvPr>
            <p:cNvSpPr/>
            <p:nvPr/>
          </p:nvSpPr>
          <p:spPr bwMode="auto">
            <a:xfrm>
              <a:off x="5713413" y="3584576"/>
              <a:ext cx="22225" cy="7938"/>
            </a:xfrm>
            <a:custGeom>
              <a:gdLst>
                <a:gd fmla="*/ 0 w 6" name="T0"/>
                <a:gd fmla="*/ 1 h 2" name="T1"/>
                <a:gd fmla="*/ 3 w 6" name="T2"/>
                <a:gd fmla="*/ 2 h 2" name="T3"/>
                <a:gd fmla="*/ 6 w 6" name="T4"/>
                <a:gd fmla="*/ 1 h 2" name="T5"/>
                <a:gd fmla="*/ 6 w 6" name="T6"/>
                <a:gd fmla="*/ 1 h 2" name="T7"/>
                <a:gd fmla="*/ 6 w 6" name="T8"/>
                <a:gd fmla="*/ 0 h 2" name="T9"/>
                <a:gd fmla="*/ 3 w 6" name="T10"/>
                <a:gd fmla="*/ 1 h 2" name="T11"/>
                <a:gd fmla="*/ 1 w 6" name="T12"/>
                <a:gd fmla="*/ 0 h 2" name="T13"/>
                <a:gd fmla="*/ 0 w 6" name="T14"/>
                <a:gd fmla="*/ 1 h 2" name="T15"/>
                <a:gd fmla="*/ 0 w 6" name="T16"/>
                <a:gd fmla="*/ 1 h 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 w="6">
                  <a:moveTo>
                    <a:pt x="0" y="1"/>
                  </a:moveTo>
                  <a:cubicBezTo>
                    <a:pt x="1" y="2"/>
                    <a:pt x="2" y="2"/>
                    <a:pt x="3" y="2"/>
                  </a:cubicBezTo>
                  <a:cubicBezTo>
                    <a:pt x="4" y="2"/>
                    <a:pt x="5" y="2"/>
                    <a:pt x="6" y="1"/>
                  </a:cubicBezTo>
                  <a:cubicBezTo>
                    <a:pt x="6" y="1"/>
                    <a:pt x="6" y="1"/>
                    <a:pt x="6" y="1"/>
                  </a:cubicBezTo>
                  <a:cubicBezTo>
                    <a:pt x="6" y="0"/>
                    <a:pt x="6" y="0"/>
                    <a:pt x="6" y="0"/>
                  </a:cubicBezTo>
                  <a:cubicBezTo>
                    <a:pt x="5" y="1"/>
                    <a:pt x="4" y="1"/>
                    <a:pt x="3" y="1"/>
                  </a:cubicBezTo>
                  <a:cubicBezTo>
                    <a:pt x="2" y="1"/>
                    <a:pt x="2" y="1"/>
                    <a:pt x="1" y="0"/>
                  </a:cubicBezTo>
                  <a:cubicBezTo>
                    <a:pt x="0" y="1"/>
                    <a:pt x="0" y="1"/>
                    <a:pt x="0" y="1"/>
                  </a:cubicBezTo>
                  <a:cubicBezTo>
                    <a:pt x="0" y="1"/>
                    <a:pt x="0" y="1"/>
                    <a:pt x="0" y="1"/>
                  </a:cubicBezTo>
                  <a:close/>
                </a:path>
              </a:pathLst>
            </a:custGeom>
            <a:solidFill>
              <a:srgbClr val="D8654E"/>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20" name="iṡḷiḍê">
              <a:extLst>
                <a:ext uri="{FF2B5EF4-FFF2-40B4-BE49-F238E27FC236}">
                  <a16:creationId xmlns:a16="http://schemas.microsoft.com/office/drawing/2014/main" id="{22690682-5D6C-4A9B-8DEC-9507891FAB59}"/>
                </a:ext>
              </a:extLst>
            </p:cNvPr>
            <p:cNvSpPr/>
            <p:nvPr/>
          </p:nvSpPr>
          <p:spPr bwMode="auto">
            <a:xfrm>
              <a:off x="5738813" y="3675063"/>
              <a:ext cx="71438" cy="30163"/>
            </a:xfrm>
            <a:custGeom>
              <a:gdLst>
                <a:gd fmla="*/ 0 w 19" name="T0"/>
                <a:gd fmla="*/ 2 h 8" name="T1"/>
                <a:gd fmla="*/ 2 w 19" name="T2"/>
                <a:gd fmla="*/ 5 h 8" name="T3"/>
                <a:gd fmla="*/ 6 w 19" name="T4"/>
                <a:gd fmla="*/ 7 h 8" name="T5"/>
                <a:gd fmla="*/ 10 w 19" name="T6"/>
                <a:gd fmla="*/ 8 h 8" name="T7"/>
                <a:gd fmla="*/ 13 w 19" name="T8"/>
                <a:gd fmla="*/ 7 h 8" name="T9"/>
                <a:gd fmla="*/ 17 w 19" name="T10"/>
                <a:gd fmla="*/ 5 h 8" name="T11"/>
                <a:gd fmla="*/ 19 w 19" name="T12"/>
                <a:gd fmla="*/ 2 h 8" name="T13"/>
                <a:gd fmla="*/ 18 w 19" name="T14"/>
                <a:gd fmla="*/ 0 h 8" name="T15"/>
                <a:gd fmla="*/ 16 w 19" name="T16"/>
                <a:gd fmla="*/ 1 h 8" name="T17"/>
                <a:gd fmla="*/ 15 w 19" name="T18"/>
                <a:gd fmla="*/ 3 h 8" name="T19"/>
                <a:gd fmla="*/ 12 w 19" name="T20"/>
                <a:gd fmla="*/ 5 h 8" name="T21"/>
                <a:gd fmla="*/ 10 w 19" name="T22"/>
                <a:gd fmla="*/ 5 h 8" name="T23"/>
                <a:gd fmla="*/ 7 w 19" name="T24"/>
                <a:gd fmla="*/ 5 h 8" name="T25"/>
                <a:gd fmla="*/ 4 w 19" name="T26"/>
                <a:gd fmla="*/ 3 h 8" name="T27"/>
                <a:gd fmla="*/ 3 w 19" name="T28"/>
                <a:gd fmla="*/ 1 h 8" name="T29"/>
                <a:gd fmla="*/ 1 w 19" name="T30"/>
                <a:gd fmla="*/ 0 h 8" name="T31"/>
                <a:gd fmla="*/ 0 w 19" name="T32"/>
                <a:gd fmla="*/ 2 h 8"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8" w="19">
                  <a:moveTo>
                    <a:pt x="0" y="2"/>
                  </a:moveTo>
                  <a:cubicBezTo>
                    <a:pt x="1" y="3"/>
                    <a:pt x="2" y="4"/>
                    <a:pt x="2" y="5"/>
                  </a:cubicBezTo>
                  <a:cubicBezTo>
                    <a:pt x="3" y="6"/>
                    <a:pt x="4" y="7"/>
                    <a:pt x="6" y="7"/>
                  </a:cubicBezTo>
                  <a:cubicBezTo>
                    <a:pt x="7" y="8"/>
                    <a:pt x="8" y="8"/>
                    <a:pt x="10" y="8"/>
                  </a:cubicBezTo>
                  <a:cubicBezTo>
                    <a:pt x="11" y="8"/>
                    <a:pt x="12" y="8"/>
                    <a:pt x="13" y="7"/>
                  </a:cubicBezTo>
                  <a:cubicBezTo>
                    <a:pt x="15" y="7"/>
                    <a:pt x="16" y="6"/>
                    <a:pt x="17" y="5"/>
                  </a:cubicBezTo>
                  <a:cubicBezTo>
                    <a:pt x="17" y="4"/>
                    <a:pt x="18" y="3"/>
                    <a:pt x="19" y="2"/>
                  </a:cubicBezTo>
                  <a:cubicBezTo>
                    <a:pt x="19" y="1"/>
                    <a:pt x="19" y="1"/>
                    <a:pt x="18" y="0"/>
                  </a:cubicBezTo>
                  <a:cubicBezTo>
                    <a:pt x="17" y="0"/>
                    <a:pt x="17" y="0"/>
                    <a:pt x="16" y="1"/>
                  </a:cubicBezTo>
                  <a:cubicBezTo>
                    <a:pt x="16" y="2"/>
                    <a:pt x="15" y="3"/>
                    <a:pt x="15" y="3"/>
                  </a:cubicBezTo>
                  <a:cubicBezTo>
                    <a:pt x="14" y="4"/>
                    <a:pt x="13" y="4"/>
                    <a:pt x="12" y="5"/>
                  </a:cubicBezTo>
                  <a:cubicBezTo>
                    <a:pt x="11" y="5"/>
                    <a:pt x="11" y="5"/>
                    <a:pt x="10" y="5"/>
                  </a:cubicBezTo>
                  <a:cubicBezTo>
                    <a:pt x="8" y="5"/>
                    <a:pt x="8" y="5"/>
                    <a:pt x="7" y="5"/>
                  </a:cubicBezTo>
                  <a:cubicBezTo>
                    <a:pt x="6" y="4"/>
                    <a:pt x="5" y="4"/>
                    <a:pt x="4" y="3"/>
                  </a:cubicBezTo>
                  <a:cubicBezTo>
                    <a:pt x="4" y="3"/>
                    <a:pt x="3" y="2"/>
                    <a:pt x="3" y="1"/>
                  </a:cubicBezTo>
                  <a:cubicBezTo>
                    <a:pt x="2" y="0"/>
                    <a:pt x="2" y="0"/>
                    <a:pt x="1" y="0"/>
                  </a:cubicBezTo>
                  <a:cubicBezTo>
                    <a:pt x="0" y="1"/>
                    <a:pt x="0" y="1"/>
                    <a:pt x="0" y="2"/>
                  </a:cubicBezTo>
                  <a:close/>
                </a:path>
              </a:pathLst>
            </a:custGeom>
            <a:solidFill>
              <a:srgbClr val="D8654E"/>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21" name="íśḻîḓe">
              <a:extLst>
                <a:ext uri="{FF2B5EF4-FFF2-40B4-BE49-F238E27FC236}">
                  <a16:creationId xmlns:a16="http://schemas.microsoft.com/office/drawing/2014/main" id="{5BE72D20-D527-4046-81F1-F4ADE9709560}"/>
                </a:ext>
              </a:extLst>
            </p:cNvPr>
            <p:cNvSpPr/>
            <p:nvPr/>
          </p:nvSpPr>
          <p:spPr bwMode="auto">
            <a:xfrm>
              <a:off x="5818188" y="3548063"/>
              <a:ext cx="14288" cy="33338"/>
            </a:xfrm>
            <a:custGeom>
              <a:gdLst>
                <a:gd fmla="*/ 2 w 4" name="T0"/>
                <a:gd fmla="*/ 9 h 9" name="T1"/>
                <a:gd fmla="*/ 2 w 4" name="T2"/>
                <a:gd fmla="*/ 9 h 9" name="T3"/>
                <a:gd fmla="*/ 4 w 4" name="T4"/>
                <a:gd fmla="*/ 7 h 9" name="T5"/>
                <a:gd fmla="*/ 4 w 4" name="T6"/>
                <a:gd fmla="*/ 2 h 9" name="T7"/>
                <a:gd fmla="*/ 2 w 4" name="T8"/>
                <a:gd fmla="*/ 0 h 9" name="T9"/>
                <a:gd fmla="*/ 0 w 4" name="T10"/>
                <a:gd fmla="*/ 2 h 9" name="T11"/>
                <a:gd fmla="*/ 0 w 4" name="T12"/>
                <a:gd fmla="*/ 7 h 9" name="T13"/>
                <a:gd fmla="*/ 2 w 4" name="T14"/>
                <a:gd fmla="*/ 9 h 9"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 w="4">
                  <a:moveTo>
                    <a:pt x="2" y="9"/>
                  </a:moveTo>
                  <a:cubicBezTo>
                    <a:pt x="2" y="9"/>
                    <a:pt x="2" y="9"/>
                    <a:pt x="2" y="9"/>
                  </a:cubicBezTo>
                  <a:cubicBezTo>
                    <a:pt x="3" y="9"/>
                    <a:pt x="4" y="8"/>
                    <a:pt x="4" y="7"/>
                  </a:cubicBezTo>
                  <a:cubicBezTo>
                    <a:pt x="4" y="2"/>
                    <a:pt x="4" y="2"/>
                    <a:pt x="4" y="2"/>
                  </a:cubicBezTo>
                  <a:cubicBezTo>
                    <a:pt x="4" y="1"/>
                    <a:pt x="3" y="0"/>
                    <a:pt x="2" y="0"/>
                  </a:cubicBezTo>
                  <a:cubicBezTo>
                    <a:pt x="1" y="0"/>
                    <a:pt x="0" y="1"/>
                    <a:pt x="0" y="2"/>
                  </a:cubicBezTo>
                  <a:cubicBezTo>
                    <a:pt x="0" y="7"/>
                    <a:pt x="0" y="7"/>
                    <a:pt x="0" y="7"/>
                  </a:cubicBezTo>
                  <a:cubicBezTo>
                    <a:pt x="0" y="8"/>
                    <a:pt x="1" y="9"/>
                    <a:pt x="2" y="9"/>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22" name="ïšlîdé">
              <a:extLst>
                <a:ext uri="{FF2B5EF4-FFF2-40B4-BE49-F238E27FC236}">
                  <a16:creationId xmlns:a16="http://schemas.microsoft.com/office/drawing/2014/main" id="{12DB5BA5-8479-4C77-BEA7-1251085C0618}"/>
                </a:ext>
              </a:extLst>
            </p:cNvPr>
            <p:cNvSpPr/>
            <p:nvPr/>
          </p:nvSpPr>
          <p:spPr bwMode="auto">
            <a:xfrm>
              <a:off x="5716588" y="3548063"/>
              <a:ext cx="14288" cy="33338"/>
            </a:xfrm>
            <a:custGeom>
              <a:gdLst>
                <a:gd fmla="*/ 2 w 4" name="T0"/>
                <a:gd fmla="*/ 9 h 9" name="T1"/>
                <a:gd fmla="*/ 2 w 4" name="T2"/>
                <a:gd fmla="*/ 9 h 9" name="T3"/>
                <a:gd fmla="*/ 4 w 4" name="T4"/>
                <a:gd fmla="*/ 7 h 9" name="T5"/>
                <a:gd fmla="*/ 4 w 4" name="T6"/>
                <a:gd fmla="*/ 2 h 9" name="T7"/>
                <a:gd fmla="*/ 2 w 4" name="T8"/>
                <a:gd fmla="*/ 0 h 9" name="T9"/>
                <a:gd fmla="*/ 0 w 4" name="T10"/>
                <a:gd fmla="*/ 2 h 9" name="T11"/>
                <a:gd fmla="*/ 0 w 4" name="T12"/>
                <a:gd fmla="*/ 7 h 9" name="T13"/>
                <a:gd fmla="*/ 2 w 4" name="T14"/>
                <a:gd fmla="*/ 9 h 9"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 w="4">
                  <a:moveTo>
                    <a:pt x="2" y="9"/>
                  </a:moveTo>
                  <a:cubicBezTo>
                    <a:pt x="2" y="9"/>
                    <a:pt x="2" y="9"/>
                    <a:pt x="2" y="9"/>
                  </a:cubicBezTo>
                  <a:cubicBezTo>
                    <a:pt x="3" y="9"/>
                    <a:pt x="4" y="8"/>
                    <a:pt x="4" y="7"/>
                  </a:cubicBezTo>
                  <a:cubicBezTo>
                    <a:pt x="4" y="2"/>
                    <a:pt x="4" y="2"/>
                    <a:pt x="4" y="2"/>
                  </a:cubicBezTo>
                  <a:cubicBezTo>
                    <a:pt x="4" y="1"/>
                    <a:pt x="3" y="0"/>
                    <a:pt x="2" y="0"/>
                  </a:cubicBezTo>
                  <a:cubicBezTo>
                    <a:pt x="1" y="0"/>
                    <a:pt x="0" y="1"/>
                    <a:pt x="0" y="2"/>
                  </a:cubicBezTo>
                  <a:cubicBezTo>
                    <a:pt x="0" y="7"/>
                    <a:pt x="0" y="7"/>
                    <a:pt x="0" y="7"/>
                  </a:cubicBezTo>
                  <a:cubicBezTo>
                    <a:pt x="0" y="8"/>
                    <a:pt x="1" y="9"/>
                    <a:pt x="2" y="9"/>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23" name="iṡḻiḓè">
              <a:extLst>
                <a:ext uri="{FF2B5EF4-FFF2-40B4-BE49-F238E27FC236}">
                  <a16:creationId xmlns:a16="http://schemas.microsoft.com/office/drawing/2014/main" id="{6ADD33C9-4082-4382-8042-480211A636D8}"/>
                </a:ext>
              </a:extLst>
            </p:cNvPr>
            <p:cNvSpPr/>
            <p:nvPr/>
          </p:nvSpPr>
          <p:spPr bwMode="auto">
            <a:xfrm>
              <a:off x="5588000" y="3468688"/>
              <a:ext cx="60325" cy="157163"/>
            </a:xfrm>
            <a:custGeom>
              <a:gdLst>
                <a:gd fmla="*/ 0 w 16" name="T0"/>
                <a:gd fmla="*/ 7 h 42" name="T1"/>
                <a:gd fmla="*/ 7 w 16" name="T2"/>
                <a:gd fmla="*/ 0 h 42" name="T3"/>
                <a:gd fmla="*/ 8 w 16" name="T4"/>
                <a:gd fmla="*/ 0 h 42" name="T5"/>
                <a:gd fmla="*/ 16 w 16" name="T6"/>
                <a:gd fmla="*/ 5 h 42" name="T7"/>
                <a:gd fmla="*/ 16 w 16" name="T8"/>
                <a:gd fmla="*/ 27 h 42" name="T9"/>
                <a:gd fmla="*/ 16 w 16" name="T10"/>
                <a:gd fmla="*/ 31 h 42" name="T11"/>
                <a:gd fmla="*/ 16 w 16" name="T12"/>
                <a:gd fmla="*/ 39 h 42" name="T13"/>
                <a:gd fmla="*/ 13 w 16" name="T14"/>
                <a:gd fmla="*/ 42 h 42" name="T15"/>
                <a:gd fmla="*/ 10 w 16" name="T16"/>
                <a:gd fmla="*/ 39 h 42" name="T17"/>
                <a:gd fmla="*/ 10 w 16" name="T18"/>
                <a:gd fmla="*/ 36 h 42" name="T19"/>
                <a:gd fmla="*/ 0 w 16" name="T20"/>
                <a:gd fmla="*/ 36 h 42" name="T21"/>
                <a:gd fmla="*/ 0 w 16" name="T22"/>
                <a:gd fmla="*/ 7 h 42"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42" w="16">
                  <a:moveTo>
                    <a:pt x="0" y="7"/>
                  </a:moveTo>
                  <a:cubicBezTo>
                    <a:pt x="0" y="3"/>
                    <a:pt x="3" y="0"/>
                    <a:pt x="7" y="0"/>
                  </a:cubicBezTo>
                  <a:cubicBezTo>
                    <a:pt x="8" y="0"/>
                    <a:pt x="8" y="0"/>
                    <a:pt x="8" y="0"/>
                  </a:cubicBezTo>
                  <a:cubicBezTo>
                    <a:pt x="11" y="3"/>
                    <a:pt x="13" y="4"/>
                    <a:pt x="16" y="5"/>
                  </a:cubicBezTo>
                  <a:cubicBezTo>
                    <a:pt x="16" y="27"/>
                    <a:pt x="16" y="27"/>
                    <a:pt x="16" y="27"/>
                  </a:cubicBezTo>
                  <a:cubicBezTo>
                    <a:pt x="16" y="31"/>
                    <a:pt x="16" y="31"/>
                    <a:pt x="16" y="31"/>
                  </a:cubicBezTo>
                  <a:cubicBezTo>
                    <a:pt x="16" y="39"/>
                    <a:pt x="16" y="39"/>
                    <a:pt x="16" y="39"/>
                  </a:cubicBezTo>
                  <a:cubicBezTo>
                    <a:pt x="16" y="41"/>
                    <a:pt x="15" y="42"/>
                    <a:pt x="13" y="42"/>
                  </a:cubicBezTo>
                  <a:cubicBezTo>
                    <a:pt x="11" y="42"/>
                    <a:pt x="10" y="41"/>
                    <a:pt x="10" y="39"/>
                  </a:cubicBezTo>
                  <a:cubicBezTo>
                    <a:pt x="10" y="36"/>
                    <a:pt x="10" y="36"/>
                    <a:pt x="10" y="36"/>
                  </a:cubicBezTo>
                  <a:cubicBezTo>
                    <a:pt x="0" y="36"/>
                    <a:pt x="0" y="36"/>
                    <a:pt x="0" y="36"/>
                  </a:cubicBezTo>
                  <a:lnTo>
                    <a:pt x="0" y="7"/>
                  </a:lnTo>
                  <a:close/>
                </a:path>
              </a:pathLst>
            </a:custGeom>
            <a:solidFill>
              <a:srgbClr val="E6E6E6"/>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24" name="íSḷiḑè">
              <a:extLst>
                <a:ext uri="{FF2B5EF4-FFF2-40B4-BE49-F238E27FC236}">
                  <a16:creationId xmlns:a16="http://schemas.microsoft.com/office/drawing/2014/main" id="{5EA7EEA2-9BAC-47D4-BBAF-03934D74ED1B}"/>
                </a:ext>
              </a:extLst>
            </p:cNvPr>
            <p:cNvSpPr/>
            <p:nvPr/>
          </p:nvSpPr>
          <p:spPr bwMode="auto">
            <a:xfrm>
              <a:off x="5562600" y="3581401"/>
              <a:ext cx="63500" cy="63500"/>
            </a:xfrm>
            <a:prstGeom prst="ellipse">
              <a:avLst/>
            </a:prstGeom>
            <a:solidFill>
              <a:srgbClr val="FCB28D"/>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25" name="íṧ1ïḑe">
              <a:extLst>
                <a:ext uri="{FF2B5EF4-FFF2-40B4-BE49-F238E27FC236}">
                  <a16:creationId xmlns:a16="http://schemas.microsoft.com/office/drawing/2014/main" id="{D4AF630E-CFCB-4E33-9DB4-860AE23DC751}"/>
                </a:ext>
              </a:extLst>
            </p:cNvPr>
            <p:cNvSpPr/>
            <p:nvPr/>
          </p:nvSpPr>
          <p:spPr bwMode="auto">
            <a:xfrm>
              <a:off x="5807075" y="3517901"/>
              <a:ext cx="52388" cy="14288"/>
            </a:xfrm>
            <a:custGeom>
              <a:gdLst>
                <a:gd fmla="*/ 13 w 14" name="T0"/>
                <a:gd fmla="*/ 1 h 4" name="T1"/>
                <a:gd fmla="*/ 7 w 14" name="T2"/>
                <a:gd fmla="*/ 0 h 4" name="T3"/>
                <a:gd fmla="*/ 1 w 14" name="T4"/>
                <a:gd fmla="*/ 1 h 4" name="T5"/>
                <a:gd fmla="*/ 0 w 14" name="T6"/>
                <a:gd fmla="*/ 3 h 4" name="T7"/>
                <a:gd fmla="*/ 2 w 14" name="T8"/>
                <a:gd fmla="*/ 4 h 4" name="T9"/>
                <a:gd fmla="*/ 7 w 14" name="T10"/>
                <a:gd fmla="*/ 3 h 4" name="T11"/>
                <a:gd fmla="*/ 12 w 14" name="T12"/>
                <a:gd fmla="*/ 4 h 4" name="T13"/>
                <a:gd fmla="*/ 13 w 14" name="T14"/>
                <a:gd fmla="*/ 3 h 4" name="T15"/>
                <a:gd fmla="*/ 13 w 14" name="T16"/>
                <a:gd fmla="*/ 1 h 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 w="14">
                  <a:moveTo>
                    <a:pt x="13" y="1"/>
                  </a:moveTo>
                  <a:cubicBezTo>
                    <a:pt x="11" y="0"/>
                    <a:pt x="9" y="0"/>
                    <a:pt x="7" y="0"/>
                  </a:cubicBezTo>
                  <a:cubicBezTo>
                    <a:pt x="5" y="0"/>
                    <a:pt x="3" y="0"/>
                    <a:pt x="1" y="1"/>
                  </a:cubicBezTo>
                  <a:cubicBezTo>
                    <a:pt x="0" y="2"/>
                    <a:pt x="0" y="2"/>
                    <a:pt x="0" y="3"/>
                  </a:cubicBezTo>
                  <a:cubicBezTo>
                    <a:pt x="0" y="4"/>
                    <a:pt x="1" y="4"/>
                    <a:pt x="2" y="4"/>
                  </a:cubicBezTo>
                  <a:cubicBezTo>
                    <a:pt x="3" y="3"/>
                    <a:pt x="5" y="3"/>
                    <a:pt x="7" y="3"/>
                  </a:cubicBezTo>
                  <a:cubicBezTo>
                    <a:pt x="8" y="3"/>
                    <a:pt x="10" y="3"/>
                    <a:pt x="12" y="4"/>
                  </a:cubicBezTo>
                  <a:cubicBezTo>
                    <a:pt x="12" y="4"/>
                    <a:pt x="13" y="4"/>
                    <a:pt x="13" y="3"/>
                  </a:cubicBezTo>
                  <a:cubicBezTo>
                    <a:pt x="14" y="2"/>
                    <a:pt x="13" y="2"/>
                    <a:pt x="13" y="1"/>
                  </a:cubicBezTo>
                  <a:close/>
                </a:path>
              </a:pathLst>
            </a:custGeom>
            <a:solidFill>
              <a:srgbClr val="808080"/>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26" name="íśḷídé">
              <a:extLst>
                <a:ext uri="{FF2B5EF4-FFF2-40B4-BE49-F238E27FC236}">
                  <a16:creationId xmlns:a16="http://schemas.microsoft.com/office/drawing/2014/main" id="{143D9AF3-76F6-4C44-A97C-242C164D7BE0}"/>
                </a:ext>
              </a:extLst>
            </p:cNvPr>
            <p:cNvSpPr/>
            <p:nvPr/>
          </p:nvSpPr>
          <p:spPr bwMode="auto">
            <a:xfrm>
              <a:off x="5697538" y="3517901"/>
              <a:ext cx="52388" cy="14288"/>
            </a:xfrm>
            <a:custGeom>
              <a:gdLst>
                <a:gd fmla="*/ 13 w 14" name="T0"/>
                <a:gd fmla="*/ 1 h 4" name="T1"/>
                <a:gd fmla="*/ 7 w 14" name="T2"/>
                <a:gd fmla="*/ 0 h 4" name="T3"/>
                <a:gd fmla="*/ 1 w 14" name="T4"/>
                <a:gd fmla="*/ 1 h 4" name="T5"/>
                <a:gd fmla="*/ 1 w 14" name="T6"/>
                <a:gd fmla="*/ 3 h 4" name="T7"/>
                <a:gd fmla="*/ 2 w 14" name="T8"/>
                <a:gd fmla="*/ 4 h 4" name="T9"/>
                <a:gd fmla="*/ 7 w 14" name="T10"/>
                <a:gd fmla="*/ 3 h 4" name="T11"/>
                <a:gd fmla="*/ 12 w 14" name="T12"/>
                <a:gd fmla="*/ 4 h 4" name="T13"/>
                <a:gd fmla="*/ 14 w 14" name="T14"/>
                <a:gd fmla="*/ 3 h 4" name="T15"/>
                <a:gd fmla="*/ 13 w 14" name="T16"/>
                <a:gd fmla="*/ 1 h 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 w="14">
                  <a:moveTo>
                    <a:pt x="13" y="1"/>
                  </a:moveTo>
                  <a:cubicBezTo>
                    <a:pt x="11" y="0"/>
                    <a:pt x="9" y="0"/>
                    <a:pt x="7" y="0"/>
                  </a:cubicBezTo>
                  <a:cubicBezTo>
                    <a:pt x="5" y="0"/>
                    <a:pt x="3" y="0"/>
                    <a:pt x="1" y="1"/>
                  </a:cubicBezTo>
                  <a:cubicBezTo>
                    <a:pt x="1" y="2"/>
                    <a:pt x="0" y="2"/>
                    <a:pt x="1" y="3"/>
                  </a:cubicBezTo>
                  <a:cubicBezTo>
                    <a:pt x="1" y="4"/>
                    <a:pt x="2" y="4"/>
                    <a:pt x="2" y="4"/>
                  </a:cubicBezTo>
                  <a:cubicBezTo>
                    <a:pt x="4" y="3"/>
                    <a:pt x="6" y="3"/>
                    <a:pt x="7" y="3"/>
                  </a:cubicBezTo>
                  <a:cubicBezTo>
                    <a:pt x="9" y="3"/>
                    <a:pt x="11" y="3"/>
                    <a:pt x="12" y="4"/>
                  </a:cubicBezTo>
                  <a:cubicBezTo>
                    <a:pt x="13" y="4"/>
                    <a:pt x="14" y="4"/>
                    <a:pt x="14" y="3"/>
                  </a:cubicBezTo>
                  <a:cubicBezTo>
                    <a:pt x="14" y="2"/>
                    <a:pt x="14" y="2"/>
                    <a:pt x="13" y="1"/>
                  </a:cubicBezTo>
                  <a:close/>
                </a:path>
              </a:pathLst>
            </a:custGeom>
            <a:solidFill>
              <a:srgbClr val="808080"/>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27" name="ï$1iḓé">
              <a:extLst>
                <a:ext uri="{FF2B5EF4-FFF2-40B4-BE49-F238E27FC236}">
                  <a16:creationId xmlns:a16="http://schemas.microsoft.com/office/drawing/2014/main" id="{25AFD90B-87A1-4F0E-8C0F-6B3E4F48B30D}"/>
                </a:ext>
              </a:extLst>
            </p:cNvPr>
            <p:cNvSpPr/>
            <p:nvPr/>
          </p:nvSpPr>
          <p:spPr bwMode="auto">
            <a:xfrm>
              <a:off x="5603875" y="3644901"/>
              <a:ext cx="250825" cy="142875"/>
            </a:xfrm>
            <a:custGeom>
              <a:gdLst>
                <a:gd fmla="*/ 0 w 67" name="T0"/>
                <a:gd fmla="*/ 3 h 38" name="T1"/>
                <a:gd fmla="*/ 0 w 67" name="T2"/>
                <a:gd fmla="*/ 6 h 38" name="T3"/>
                <a:gd fmla="*/ 33 w 67" name="T4"/>
                <a:gd fmla="*/ 38 h 38" name="T5"/>
                <a:gd fmla="*/ 67 w 67" name="T6"/>
                <a:gd fmla="*/ 6 h 38" name="T7"/>
                <a:gd fmla="*/ 67 w 67" name="T8"/>
                <a:gd fmla="*/ 0 h 38" name="T9"/>
                <a:gd fmla="*/ 61 w 67" name="T10"/>
                <a:gd fmla="*/ 5 h 38" name="T11"/>
                <a:gd fmla="*/ 61 w 67" name="T12"/>
                <a:gd fmla="*/ 8 h 38" name="T13"/>
                <a:gd fmla="*/ 46 w 67" name="T14"/>
                <a:gd fmla="*/ 22 h 38" name="T15"/>
                <a:gd fmla="*/ 31 w 67" name="T16"/>
                <a:gd fmla="*/ 22 h 38" name="T17"/>
                <a:gd fmla="*/ 16 w 67" name="T18"/>
                <a:gd fmla="*/ 8 h 38" name="T19"/>
                <a:gd fmla="*/ 16 w 67" name="T20"/>
                <a:gd fmla="*/ 5 h 38" name="T21"/>
                <a:gd fmla="*/ 10 w 67" name="T22"/>
                <a:gd fmla="*/ 0 h 38" name="T23"/>
                <a:gd fmla="*/ 5 w 67" name="T24"/>
                <a:gd fmla="*/ 0 h 38" name="T25"/>
                <a:gd fmla="*/ 0 w 67" name="T26"/>
                <a:gd fmla="*/ 3 h 38"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38" w="67">
                  <a:moveTo>
                    <a:pt x="0" y="3"/>
                  </a:moveTo>
                  <a:cubicBezTo>
                    <a:pt x="0" y="6"/>
                    <a:pt x="0" y="6"/>
                    <a:pt x="0" y="6"/>
                  </a:cubicBezTo>
                  <a:cubicBezTo>
                    <a:pt x="0" y="24"/>
                    <a:pt x="15" y="38"/>
                    <a:pt x="33" y="38"/>
                  </a:cubicBezTo>
                  <a:cubicBezTo>
                    <a:pt x="52" y="38"/>
                    <a:pt x="67" y="24"/>
                    <a:pt x="67" y="6"/>
                  </a:cubicBezTo>
                  <a:cubicBezTo>
                    <a:pt x="67" y="0"/>
                    <a:pt x="67" y="0"/>
                    <a:pt x="67" y="0"/>
                  </a:cubicBezTo>
                  <a:cubicBezTo>
                    <a:pt x="64" y="0"/>
                    <a:pt x="61" y="3"/>
                    <a:pt x="61" y="5"/>
                  </a:cubicBezTo>
                  <a:cubicBezTo>
                    <a:pt x="61" y="8"/>
                    <a:pt x="61" y="8"/>
                    <a:pt x="61" y="8"/>
                  </a:cubicBezTo>
                  <a:cubicBezTo>
                    <a:pt x="61" y="16"/>
                    <a:pt x="55" y="22"/>
                    <a:pt x="46" y="22"/>
                  </a:cubicBezTo>
                  <a:cubicBezTo>
                    <a:pt x="31" y="22"/>
                    <a:pt x="31" y="22"/>
                    <a:pt x="31" y="22"/>
                  </a:cubicBezTo>
                  <a:cubicBezTo>
                    <a:pt x="23" y="22"/>
                    <a:pt x="16" y="16"/>
                    <a:pt x="16" y="8"/>
                  </a:cubicBezTo>
                  <a:cubicBezTo>
                    <a:pt x="16" y="5"/>
                    <a:pt x="16" y="5"/>
                    <a:pt x="16" y="5"/>
                  </a:cubicBezTo>
                  <a:cubicBezTo>
                    <a:pt x="16" y="3"/>
                    <a:pt x="13" y="0"/>
                    <a:pt x="10" y="0"/>
                  </a:cubicBezTo>
                  <a:cubicBezTo>
                    <a:pt x="5" y="0"/>
                    <a:pt x="5" y="0"/>
                    <a:pt x="5" y="0"/>
                  </a:cubicBezTo>
                  <a:cubicBezTo>
                    <a:pt x="3" y="0"/>
                    <a:pt x="1" y="1"/>
                    <a:pt x="0" y="3"/>
                  </a:cubicBezTo>
                  <a:close/>
                </a:path>
              </a:pathLst>
            </a:custGeom>
            <a:solidFill>
              <a:srgbClr val="E6E6E6"/>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28" name="isḻîḍé">
              <a:extLst>
                <a:ext uri="{FF2B5EF4-FFF2-40B4-BE49-F238E27FC236}">
                  <a16:creationId xmlns:a16="http://schemas.microsoft.com/office/drawing/2014/main" id="{F419C323-E6E5-43B6-BCDF-5A2FD552309B}"/>
                </a:ext>
              </a:extLst>
            </p:cNvPr>
            <p:cNvSpPr/>
            <p:nvPr/>
          </p:nvSpPr>
          <p:spPr bwMode="auto">
            <a:xfrm>
              <a:off x="5592763" y="3411538"/>
              <a:ext cx="266700" cy="101600"/>
            </a:xfrm>
            <a:custGeom>
              <a:gdLst>
                <a:gd fmla="*/ 70 w 71" name="T0"/>
                <a:gd fmla="*/ 8 h 27" name="T1"/>
                <a:gd fmla="*/ 68 w 71" name="T2"/>
                <a:gd fmla="*/ 18 h 27" name="T3"/>
                <a:gd fmla="*/ 67 w 71" name="T4"/>
                <a:gd fmla="*/ 19 h 27" name="T5"/>
                <a:gd fmla="*/ 39 w 71" name="T6"/>
                <a:gd fmla="*/ 27 h 27" name="T7"/>
                <a:gd fmla="*/ 11 w 71" name="T8"/>
                <a:gd fmla="*/ 19 h 27" name="T9"/>
                <a:gd fmla="*/ 0 w 71" name="T10"/>
                <a:gd fmla="*/ 2 h 27" name="T11"/>
                <a:gd fmla="*/ 5 w 71" name="T12"/>
                <a:gd fmla="*/ 0 h 27" name="T13"/>
                <a:gd fmla="*/ 63 w 71" name="T14"/>
                <a:gd fmla="*/ 0 h 27" name="T15"/>
                <a:gd fmla="*/ 70 w 71" name="T16"/>
                <a:gd fmla="*/ 8 h 2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7" w="71">
                  <a:moveTo>
                    <a:pt x="70" y="8"/>
                  </a:moveTo>
                  <a:cubicBezTo>
                    <a:pt x="68" y="18"/>
                    <a:pt x="68" y="18"/>
                    <a:pt x="68" y="18"/>
                  </a:cubicBezTo>
                  <a:cubicBezTo>
                    <a:pt x="67" y="19"/>
                    <a:pt x="67" y="19"/>
                    <a:pt x="67" y="19"/>
                  </a:cubicBezTo>
                  <a:cubicBezTo>
                    <a:pt x="60" y="24"/>
                    <a:pt x="50" y="27"/>
                    <a:pt x="39" y="27"/>
                  </a:cubicBezTo>
                  <a:cubicBezTo>
                    <a:pt x="28" y="27"/>
                    <a:pt x="18" y="24"/>
                    <a:pt x="11" y="19"/>
                  </a:cubicBezTo>
                  <a:cubicBezTo>
                    <a:pt x="5" y="14"/>
                    <a:pt x="1" y="9"/>
                    <a:pt x="0" y="2"/>
                  </a:cubicBezTo>
                  <a:cubicBezTo>
                    <a:pt x="1" y="1"/>
                    <a:pt x="3" y="0"/>
                    <a:pt x="5" y="0"/>
                  </a:cubicBezTo>
                  <a:cubicBezTo>
                    <a:pt x="63" y="0"/>
                    <a:pt x="63" y="0"/>
                    <a:pt x="63" y="0"/>
                  </a:cubicBezTo>
                  <a:cubicBezTo>
                    <a:pt x="67" y="0"/>
                    <a:pt x="71" y="4"/>
                    <a:pt x="70" y="8"/>
                  </a:cubicBezTo>
                  <a:close/>
                </a:path>
              </a:pathLst>
            </a:custGeom>
            <a:solidFill>
              <a:srgbClr val="333333"/>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29" name="ïsļiḑè">
              <a:extLst>
                <a:ext uri="{FF2B5EF4-FFF2-40B4-BE49-F238E27FC236}">
                  <a16:creationId xmlns:a16="http://schemas.microsoft.com/office/drawing/2014/main" id="{FE8B167D-55C4-4102-AC94-D256963FDF81}"/>
                </a:ext>
              </a:extLst>
            </p:cNvPr>
            <p:cNvSpPr/>
            <p:nvPr/>
          </p:nvSpPr>
          <p:spPr bwMode="auto">
            <a:xfrm>
              <a:off x="5576888" y="3408363"/>
              <a:ext cx="290513" cy="55563"/>
            </a:xfrm>
            <a:custGeom>
              <a:gdLst>
                <a:gd fmla="*/ 76 w 77" name="T0"/>
                <a:gd fmla="*/ 8 h 15" name="T1"/>
                <a:gd fmla="*/ 69 w 77" name="T2"/>
                <a:gd fmla="*/ 0 h 15" name="T3"/>
                <a:gd fmla="*/ 7 w 77" name="T4"/>
                <a:gd fmla="*/ 0 h 15" name="T5"/>
                <a:gd fmla="*/ 2 w 77" name="T6"/>
                <a:gd fmla="*/ 2 h 15" name="T7"/>
                <a:gd fmla="*/ 0 w 77" name="T8"/>
                <a:gd fmla="*/ 8 h 15" name="T9"/>
                <a:gd fmla="*/ 1 w 77" name="T10"/>
                <a:gd fmla="*/ 15 h 15" name="T11"/>
                <a:gd fmla="*/ 75 w 77" name="T12"/>
                <a:gd fmla="*/ 15 h 15" name="T13"/>
                <a:gd fmla="*/ 76 w 77" name="T14"/>
                <a:gd fmla="*/ 8 h 1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5" w="77">
                  <a:moveTo>
                    <a:pt x="76" y="8"/>
                  </a:moveTo>
                  <a:cubicBezTo>
                    <a:pt x="77" y="4"/>
                    <a:pt x="74" y="0"/>
                    <a:pt x="69" y="0"/>
                  </a:cubicBezTo>
                  <a:cubicBezTo>
                    <a:pt x="7" y="0"/>
                    <a:pt x="7" y="0"/>
                    <a:pt x="7" y="0"/>
                  </a:cubicBezTo>
                  <a:cubicBezTo>
                    <a:pt x="5" y="0"/>
                    <a:pt x="3" y="1"/>
                    <a:pt x="2" y="2"/>
                  </a:cubicBezTo>
                  <a:cubicBezTo>
                    <a:pt x="0" y="4"/>
                    <a:pt x="0" y="6"/>
                    <a:pt x="0" y="8"/>
                  </a:cubicBezTo>
                  <a:cubicBezTo>
                    <a:pt x="1" y="15"/>
                    <a:pt x="1" y="15"/>
                    <a:pt x="1" y="15"/>
                  </a:cubicBezTo>
                  <a:cubicBezTo>
                    <a:pt x="75" y="15"/>
                    <a:pt x="75" y="15"/>
                    <a:pt x="75" y="15"/>
                  </a:cubicBezTo>
                  <a:lnTo>
                    <a:pt x="76" y="8"/>
                  </a:lnTo>
                  <a:close/>
                </a:path>
              </a:pathLst>
            </a:custGeom>
            <a:solidFill>
              <a:srgbClr val="666666"/>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30" name="iṡḷíḋê">
              <a:extLst>
                <a:ext uri="{FF2B5EF4-FFF2-40B4-BE49-F238E27FC236}">
                  <a16:creationId xmlns:a16="http://schemas.microsoft.com/office/drawing/2014/main" id="{4B6F9E23-56F1-4CBF-86DF-414C8377BD7E}"/>
                </a:ext>
              </a:extLst>
            </p:cNvPr>
            <p:cNvSpPr/>
            <p:nvPr/>
          </p:nvSpPr>
          <p:spPr bwMode="auto">
            <a:xfrm>
              <a:off x="5581650" y="3463926"/>
              <a:ext cx="277813" cy="19050"/>
            </a:xfrm>
            <a:custGeom>
              <a:gdLst>
                <a:gd fmla="*/ 0 w 175" name="T0"/>
                <a:gd fmla="*/ 0 h 12" name="T1"/>
                <a:gd fmla="*/ 2 w 175" name="T2"/>
                <a:gd fmla="*/ 12 h 12" name="T3"/>
                <a:gd fmla="*/ 172 w 175" name="T4"/>
                <a:gd fmla="*/ 12 h 12" name="T5"/>
                <a:gd fmla="*/ 172 w 175" name="T6"/>
                <a:gd fmla="*/ 10 h 12" name="T7"/>
                <a:gd fmla="*/ 175 w 175" name="T8"/>
                <a:gd fmla="*/ 0 h 12" name="T9"/>
                <a:gd fmla="*/ 0 w 175" name="T10"/>
                <a:gd fmla="*/ 0 h 12" name="T11"/>
              </a:gdLst>
              <a:cxnLst>
                <a:cxn ang="0">
                  <a:pos x="T0" y="T1"/>
                </a:cxn>
                <a:cxn ang="0">
                  <a:pos x="T2" y="T3"/>
                </a:cxn>
                <a:cxn ang="0">
                  <a:pos x="T4" y="T5"/>
                </a:cxn>
                <a:cxn ang="0">
                  <a:pos x="T6" y="T7"/>
                </a:cxn>
                <a:cxn ang="0">
                  <a:pos x="T8" y="T9"/>
                </a:cxn>
                <a:cxn ang="0">
                  <a:pos x="T10" y="T11"/>
                </a:cxn>
              </a:cxnLst>
              <a:rect b="b" l="0" r="r" t="0"/>
              <a:pathLst>
                <a:path h="12" w="175">
                  <a:moveTo>
                    <a:pt x="0" y="0"/>
                  </a:moveTo>
                  <a:lnTo>
                    <a:pt x="2" y="12"/>
                  </a:lnTo>
                  <a:lnTo>
                    <a:pt x="172" y="12"/>
                  </a:lnTo>
                  <a:lnTo>
                    <a:pt x="172" y="10"/>
                  </a:lnTo>
                  <a:lnTo>
                    <a:pt x="175" y="0"/>
                  </a:lnTo>
                  <a:lnTo>
                    <a:pt x="0" y="0"/>
                  </a:lnTo>
                  <a:close/>
                </a:path>
              </a:pathLst>
            </a:custGeom>
            <a:solidFill>
              <a:srgbClr val="FBB03B"/>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31" name="ïşlíḋê">
              <a:extLst>
                <a:ext uri="{FF2B5EF4-FFF2-40B4-BE49-F238E27FC236}">
                  <a16:creationId xmlns:a16="http://schemas.microsoft.com/office/drawing/2014/main" id="{A2892FB1-131E-4437-924B-0E4EB9BD5C23}"/>
                </a:ext>
              </a:extLst>
            </p:cNvPr>
            <p:cNvSpPr/>
            <p:nvPr/>
          </p:nvSpPr>
          <p:spPr bwMode="auto">
            <a:xfrm>
              <a:off x="5588000" y="3430588"/>
              <a:ext cx="12700" cy="11113"/>
            </a:xfrm>
            <a:prstGeom prst="ellipse">
              <a:avLst/>
            </a:prstGeom>
            <a:solidFill>
              <a:srgbClr val="FBB03B"/>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32" name="îşlídé">
              <a:extLst>
                <a:ext uri="{FF2B5EF4-FFF2-40B4-BE49-F238E27FC236}">
                  <a16:creationId xmlns:a16="http://schemas.microsoft.com/office/drawing/2014/main" id="{D6722712-6174-478C-86EB-EA077BE6028D}"/>
                </a:ext>
              </a:extLst>
            </p:cNvPr>
            <p:cNvSpPr/>
            <p:nvPr/>
          </p:nvSpPr>
          <p:spPr bwMode="auto">
            <a:xfrm>
              <a:off x="5614988" y="3430588"/>
              <a:ext cx="11113" cy="11113"/>
            </a:xfrm>
            <a:prstGeom prst="ellipse">
              <a:avLst/>
            </a:prstGeom>
            <a:solidFill>
              <a:srgbClr val="FBB03B"/>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33" name="íṡľiďé">
              <a:extLst>
                <a:ext uri="{FF2B5EF4-FFF2-40B4-BE49-F238E27FC236}">
                  <a16:creationId xmlns:a16="http://schemas.microsoft.com/office/drawing/2014/main" id="{D0664E8D-1776-47EF-9600-FBD88B969E6E}"/>
                </a:ext>
              </a:extLst>
            </p:cNvPr>
            <p:cNvSpPr/>
            <p:nvPr/>
          </p:nvSpPr>
          <p:spPr bwMode="auto">
            <a:xfrm>
              <a:off x="5249863" y="3790951"/>
              <a:ext cx="361950" cy="387350"/>
            </a:xfrm>
            <a:custGeom>
              <a:gdLst>
                <a:gd fmla="*/ 95 w 96" name="T0"/>
                <a:gd fmla="*/ 7 h 103" name="T1"/>
                <a:gd fmla="*/ 85 w 96" name="T2"/>
                <a:gd fmla="*/ 1 h 103" name="T3"/>
                <a:gd fmla="*/ 12 w 96" name="T4"/>
                <a:gd fmla="*/ 51 h 103" name="T5"/>
                <a:gd fmla="*/ 2 w 96" name="T6"/>
                <a:gd fmla="*/ 103 h 103" name="T7"/>
                <a:gd fmla="*/ 19 w 96" name="T8"/>
                <a:gd fmla="*/ 102 h 103" name="T9"/>
                <a:gd fmla="*/ 26 w 96" name="T10"/>
                <a:gd fmla="*/ 59 h 103" name="T11"/>
                <a:gd fmla="*/ 89 w 96" name="T12"/>
                <a:gd fmla="*/ 17 h 103" name="T13"/>
                <a:gd fmla="*/ 95 w 96" name="T14"/>
                <a:gd fmla="*/ 7 h 10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03" w="96">
                  <a:moveTo>
                    <a:pt x="95" y="7"/>
                  </a:moveTo>
                  <a:cubicBezTo>
                    <a:pt x="94" y="3"/>
                    <a:pt x="90" y="0"/>
                    <a:pt x="85" y="1"/>
                  </a:cubicBezTo>
                  <a:cubicBezTo>
                    <a:pt x="52" y="10"/>
                    <a:pt x="26" y="27"/>
                    <a:pt x="12" y="51"/>
                  </a:cubicBezTo>
                  <a:cubicBezTo>
                    <a:pt x="3" y="67"/>
                    <a:pt x="0" y="84"/>
                    <a:pt x="2" y="103"/>
                  </a:cubicBezTo>
                  <a:cubicBezTo>
                    <a:pt x="19" y="102"/>
                    <a:pt x="19" y="102"/>
                    <a:pt x="19" y="102"/>
                  </a:cubicBezTo>
                  <a:cubicBezTo>
                    <a:pt x="16" y="87"/>
                    <a:pt x="19" y="72"/>
                    <a:pt x="26" y="59"/>
                  </a:cubicBezTo>
                  <a:cubicBezTo>
                    <a:pt x="38" y="40"/>
                    <a:pt x="60" y="25"/>
                    <a:pt x="89" y="17"/>
                  </a:cubicBezTo>
                  <a:cubicBezTo>
                    <a:pt x="94" y="16"/>
                    <a:pt x="96" y="11"/>
                    <a:pt x="95" y="7"/>
                  </a:cubicBezTo>
                  <a:close/>
                </a:path>
              </a:pathLst>
            </a:custGeom>
            <a:solidFill>
              <a:srgbClr val="666666"/>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34" name="íṧľíďè">
              <a:extLst>
                <a:ext uri="{FF2B5EF4-FFF2-40B4-BE49-F238E27FC236}">
                  <a16:creationId xmlns:a16="http://schemas.microsoft.com/office/drawing/2014/main" id="{2BD7A346-76C0-4801-AB92-BDDDF7F77379}"/>
                </a:ext>
              </a:extLst>
            </p:cNvPr>
            <p:cNvSpPr/>
            <p:nvPr/>
          </p:nvSpPr>
          <p:spPr bwMode="auto">
            <a:xfrm>
              <a:off x="5667375" y="4403726"/>
              <a:ext cx="379413" cy="612775"/>
            </a:xfrm>
            <a:custGeom>
              <a:gdLst>
                <a:gd fmla="*/ 8 w 101" name="T0"/>
                <a:gd fmla="*/ 18 h 163" name="T1"/>
                <a:gd fmla="*/ 8 w 101" name="T2"/>
                <a:gd fmla="*/ 18 h 163" name="T3"/>
                <a:gd fmla="*/ 8 w 101" name="T4"/>
                <a:gd fmla="*/ 18 h 163" name="T5"/>
                <a:gd fmla="*/ 8 w 101" name="T6"/>
                <a:gd fmla="*/ 18 h 163" name="T7"/>
                <a:gd fmla="*/ 8 w 101" name="T8"/>
                <a:gd fmla="*/ 18 h 163" name="T9"/>
                <a:gd fmla="*/ 8 w 101" name="T10"/>
                <a:gd fmla="*/ 18 h 163" name="T11"/>
                <a:gd fmla="*/ 47 w 101" name="T12"/>
                <a:gd fmla="*/ 36 h 163" name="T13"/>
                <a:gd fmla="*/ 72 w 101" name="T14"/>
                <a:gd fmla="*/ 64 h 163" name="T15"/>
                <a:gd fmla="*/ 84 w 101" name="T16"/>
                <a:gd fmla="*/ 109 h 163" name="T17"/>
                <a:gd fmla="*/ 78 w 101" name="T18"/>
                <a:gd fmla="*/ 150 h 163" name="T19"/>
                <a:gd fmla="*/ 84 w 101" name="T20"/>
                <a:gd fmla="*/ 161 h 163" name="T21"/>
                <a:gd fmla="*/ 95 w 101" name="T22"/>
                <a:gd fmla="*/ 155 h 163" name="T23"/>
                <a:gd fmla="*/ 101 w 101" name="T24"/>
                <a:gd fmla="*/ 109 h 163" name="T25"/>
                <a:gd fmla="*/ 87 w 101" name="T26"/>
                <a:gd fmla="*/ 54 h 163" name="T27"/>
                <a:gd fmla="*/ 65 w 101" name="T28"/>
                <a:gd fmla="*/ 27 h 163" name="T29"/>
                <a:gd fmla="*/ 29 w 101" name="T30"/>
                <a:gd fmla="*/ 6 h 163" name="T31"/>
                <a:gd fmla="*/ 12 w 101" name="T32"/>
                <a:gd fmla="*/ 1 h 163" name="T33"/>
                <a:gd fmla="*/ 1 w 101" name="T34"/>
                <a:gd fmla="*/ 8 h 163" name="T35"/>
                <a:gd fmla="*/ 8 w 101" name="T36"/>
                <a:gd fmla="*/ 18 h 163"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163" w="100">
                  <a:moveTo>
                    <a:pt x="8" y="18"/>
                  </a:moveTo>
                  <a:cubicBezTo>
                    <a:pt x="8" y="18"/>
                    <a:pt x="8" y="18"/>
                    <a:pt x="8" y="18"/>
                  </a:cubicBezTo>
                  <a:cubicBezTo>
                    <a:pt x="8" y="18"/>
                    <a:pt x="8" y="18"/>
                    <a:pt x="8" y="18"/>
                  </a:cubicBezTo>
                  <a:cubicBezTo>
                    <a:pt x="8" y="18"/>
                    <a:pt x="8" y="18"/>
                    <a:pt x="8" y="18"/>
                  </a:cubicBezTo>
                  <a:cubicBezTo>
                    <a:pt x="8" y="18"/>
                    <a:pt x="8" y="18"/>
                    <a:pt x="8" y="18"/>
                  </a:cubicBezTo>
                  <a:cubicBezTo>
                    <a:pt x="8" y="18"/>
                    <a:pt x="8" y="18"/>
                    <a:pt x="8" y="18"/>
                  </a:cubicBezTo>
                  <a:cubicBezTo>
                    <a:pt x="9" y="19"/>
                    <a:pt x="28" y="23"/>
                    <a:pt x="47" y="36"/>
                  </a:cubicBezTo>
                  <a:cubicBezTo>
                    <a:pt x="56" y="43"/>
                    <a:pt x="66" y="52"/>
                    <a:pt x="72" y="64"/>
                  </a:cubicBezTo>
                  <a:cubicBezTo>
                    <a:pt x="79" y="75"/>
                    <a:pt x="84" y="90"/>
                    <a:pt x="84" y="109"/>
                  </a:cubicBezTo>
                  <a:cubicBezTo>
                    <a:pt x="84" y="121"/>
                    <a:pt x="82" y="135"/>
                    <a:pt x="78" y="150"/>
                  </a:cubicBezTo>
                  <a:cubicBezTo>
                    <a:pt x="76" y="155"/>
                    <a:pt x="79" y="160"/>
                    <a:pt x="84" y="161"/>
                  </a:cubicBezTo>
                  <a:cubicBezTo>
                    <a:pt x="89" y="163"/>
                    <a:pt x="93" y="160"/>
                    <a:pt x="95" y="155"/>
                  </a:cubicBezTo>
                  <a:cubicBezTo>
                    <a:pt x="99" y="138"/>
                    <a:pt x="101" y="123"/>
                    <a:pt x="101" y="109"/>
                  </a:cubicBezTo>
                  <a:cubicBezTo>
                    <a:pt x="101" y="87"/>
                    <a:pt x="96" y="69"/>
                    <a:pt x="87" y="54"/>
                  </a:cubicBezTo>
                  <a:cubicBezTo>
                    <a:pt x="81" y="43"/>
                    <a:pt x="73" y="34"/>
                    <a:pt x="65" y="27"/>
                  </a:cubicBezTo>
                  <a:cubicBezTo>
                    <a:pt x="52" y="17"/>
                    <a:pt x="39" y="10"/>
                    <a:pt x="29" y="6"/>
                  </a:cubicBezTo>
                  <a:cubicBezTo>
                    <a:pt x="19" y="3"/>
                    <a:pt x="12" y="1"/>
                    <a:pt x="12" y="1"/>
                  </a:cubicBezTo>
                  <a:cubicBezTo>
                    <a:pt x="7" y="0"/>
                    <a:pt x="2" y="3"/>
                    <a:pt x="1" y="8"/>
                  </a:cubicBezTo>
                  <a:cubicBezTo>
                    <a:pt x="0" y="13"/>
                    <a:pt x="3" y="18"/>
                    <a:pt x="8" y="18"/>
                  </a:cubicBezTo>
                  <a:close/>
                </a:path>
              </a:pathLst>
            </a:custGeom>
            <a:solidFill>
              <a:srgbClr val="808080"/>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35" name="ísļíḋé">
              <a:extLst>
                <a:ext uri="{FF2B5EF4-FFF2-40B4-BE49-F238E27FC236}">
                  <a16:creationId xmlns:a16="http://schemas.microsoft.com/office/drawing/2014/main" id="{C722E426-DF1F-4E41-B6FF-FF61DD065520}"/>
                </a:ext>
              </a:extLst>
            </p:cNvPr>
            <p:cNvSpPr/>
            <p:nvPr/>
          </p:nvSpPr>
          <p:spPr bwMode="auto">
            <a:xfrm>
              <a:off x="5521325" y="4381501"/>
              <a:ext cx="315913" cy="635000"/>
            </a:xfrm>
            <a:custGeom>
              <a:gdLst>
                <a:gd fmla="*/ 7 w 84" name="T0"/>
                <a:gd fmla="*/ 19 h 169" name="T1"/>
                <a:gd fmla="*/ 8 w 84" name="T2"/>
                <a:gd fmla="*/ 16 h 169" name="T3"/>
                <a:gd fmla="*/ 7 w 84" name="T4"/>
                <a:gd fmla="*/ 19 h 169" name="T5"/>
                <a:gd fmla="*/ 7 w 84" name="T6"/>
                <a:gd fmla="*/ 19 h 169" name="T7"/>
                <a:gd fmla="*/ 8 w 84" name="T8"/>
                <a:gd fmla="*/ 16 h 169" name="T9"/>
                <a:gd fmla="*/ 7 w 84" name="T10"/>
                <a:gd fmla="*/ 19 h 169" name="T11"/>
                <a:gd fmla="*/ 37 w 84" name="T12"/>
                <a:gd fmla="*/ 37 h 169" name="T13"/>
                <a:gd fmla="*/ 57 w 84" name="T14"/>
                <a:gd fmla="*/ 64 h 169" name="T15"/>
                <a:gd fmla="*/ 67 w 84" name="T16"/>
                <a:gd fmla="*/ 109 h 169" name="T17"/>
                <a:gd fmla="*/ 59 w 84" name="T18"/>
                <a:gd fmla="*/ 156 h 169" name="T19"/>
                <a:gd fmla="*/ 66 w 84" name="T20"/>
                <a:gd fmla="*/ 167 h 169" name="T21"/>
                <a:gd fmla="*/ 77 w 84" name="T22"/>
                <a:gd fmla="*/ 161 h 169" name="T23"/>
                <a:gd fmla="*/ 84 w 84" name="T24"/>
                <a:gd fmla="*/ 109 h 169" name="T25"/>
                <a:gd fmla="*/ 73 w 84" name="T26"/>
                <a:gd fmla="*/ 56 h 169" name="T27"/>
                <a:gd fmla="*/ 35 w 84" name="T28"/>
                <a:gd fmla="*/ 13 h 169" name="T29"/>
                <a:gd fmla="*/ 12 w 84" name="T30"/>
                <a:gd fmla="*/ 2 h 169" name="T31"/>
                <a:gd fmla="*/ 1 w 84" name="T32"/>
                <a:gd fmla="*/ 8 h 169" name="T33"/>
                <a:gd fmla="*/ 7 w 84" name="T34"/>
                <a:gd fmla="*/ 19 h 169"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69" w="84">
                  <a:moveTo>
                    <a:pt x="7" y="19"/>
                  </a:moveTo>
                  <a:cubicBezTo>
                    <a:pt x="8" y="16"/>
                    <a:pt x="8" y="16"/>
                    <a:pt x="8" y="16"/>
                  </a:cubicBezTo>
                  <a:cubicBezTo>
                    <a:pt x="7" y="19"/>
                    <a:pt x="7" y="19"/>
                    <a:pt x="7" y="19"/>
                  </a:cubicBezTo>
                  <a:cubicBezTo>
                    <a:pt x="7" y="19"/>
                    <a:pt x="7" y="19"/>
                    <a:pt x="7" y="19"/>
                  </a:cubicBezTo>
                  <a:cubicBezTo>
                    <a:pt x="8" y="16"/>
                    <a:pt x="8" y="16"/>
                    <a:pt x="8" y="16"/>
                  </a:cubicBezTo>
                  <a:cubicBezTo>
                    <a:pt x="7" y="19"/>
                    <a:pt x="7" y="19"/>
                    <a:pt x="7" y="19"/>
                  </a:cubicBezTo>
                  <a:cubicBezTo>
                    <a:pt x="7" y="19"/>
                    <a:pt x="23" y="24"/>
                    <a:pt x="37" y="37"/>
                  </a:cubicBezTo>
                  <a:cubicBezTo>
                    <a:pt x="45" y="44"/>
                    <a:pt x="52" y="53"/>
                    <a:pt x="57" y="64"/>
                  </a:cubicBezTo>
                  <a:cubicBezTo>
                    <a:pt x="63" y="76"/>
                    <a:pt x="67" y="91"/>
                    <a:pt x="67" y="109"/>
                  </a:cubicBezTo>
                  <a:cubicBezTo>
                    <a:pt x="67" y="123"/>
                    <a:pt x="64" y="138"/>
                    <a:pt x="59" y="156"/>
                  </a:cubicBezTo>
                  <a:cubicBezTo>
                    <a:pt x="58" y="161"/>
                    <a:pt x="61" y="166"/>
                    <a:pt x="66" y="167"/>
                  </a:cubicBezTo>
                  <a:cubicBezTo>
                    <a:pt x="70" y="169"/>
                    <a:pt x="75" y="166"/>
                    <a:pt x="77" y="161"/>
                  </a:cubicBezTo>
                  <a:cubicBezTo>
                    <a:pt x="82" y="142"/>
                    <a:pt x="84" y="124"/>
                    <a:pt x="84" y="109"/>
                  </a:cubicBezTo>
                  <a:cubicBezTo>
                    <a:pt x="84" y="88"/>
                    <a:pt x="80" y="70"/>
                    <a:pt x="73" y="56"/>
                  </a:cubicBezTo>
                  <a:cubicBezTo>
                    <a:pt x="63" y="35"/>
                    <a:pt x="48" y="21"/>
                    <a:pt x="35" y="13"/>
                  </a:cubicBezTo>
                  <a:cubicBezTo>
                    <a:pt x="23" y="5"/>
                    <a:pt x="13" y="2"/>
                    <a:pt x="12" y="2"/>
                  </a:cubicBezTo>
                  <a:cubicBezTo>
                    <a:pt x="7" y="0"/>
                    <a:pt x="2" y="3"/>
                    <a:pt x="1" y="8"/>
                  </a:cubicBezTo>
                  <a:cubicBezTo>
                    <a:pt x="0" y="13"/>
                    <a:pt x="2" y="17"/>
                    <a:pt x="7" y="19"/>
                  </a:cubicBezTo>
                  <a:close/>
                </a:path>
              </a:pathLst>
            </a:custGeom>
            <a:solidFill>
              <a:srgbClr val="808080"/>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36" name="ïṥḻidé">
              <a:extLst>
                <a:ext uri="{FF2B5EF4-FFF2-40B4-BE49-F238E27FC236}">
                  <a16:creationId xmlns:a16="http://schemas.microsoft.com/office/drawing/2014/main" id="{0784DC22-0439-48F1-8F70-03B4FE37DC09}"/>
                </a:ext>
              </a:extLst>
            </p:cNvPr>
            <p:cNvSpPr/>
            <p:nvPr/>
          </p:nvSpPr>
          <p:spPr bwMode="auto">
            <a:xfrm>
              <a:off x="5934075" y="4964113"/>
              <a:ext cx="247650" cy="109538"/>
            </a:xfrm>
            <a:custGeom>
              <a:gdLst>
                <a:gd fmla="*/ 65 w 66" name="T0"/>
                <a:gd fmla="*/ 23 h 29" name="T1"/>
                <a:gd fmla="*/ 65 w 66" name="T2"/>
                <a:gd fmla="*/ 23 h 29" name="T3"/>
                <a:gd fmla="*/ 65 w 66" name="T4"/>
                <a:gd fmla="*/ 23 h 29" name="T5"/>
                <a:gd fmla="*/ 65 w 66" name="T6"/>
                <a:gd fmla="*/ 23 h 29" name="T7"/>
                <a:gd fmla="*/ 59 w 66" name="T8"/>
                <a:gd fmla="*/ 14 h 29" name="T9"/>
                <a:gd fmla="*/ 56 w 66" name="T10"/>
                <a:gd fmla="*/ 13 h 29" name="T11"/>
                <a:gd fmla="*/ 56 w 66" name="T12"/>
                <a:gd fmla="*/ 13 h 29" name="T13"/>
                <a:gd fmla="*/ 56 w 66" name="T14"/>
                <a:gd fmla="*/ 13 h 29" name="T15"/>
                <a:gd fmla="*/ 56 w 66" name="T16"/>
                <a:gd fmla="*/ 13 h 29" name="T17"/>
                <a:gd fmla="*/ 47 w 66" name="T18"/>
                <a:gd fmla="*/ 12 h 29" name="T19"/>
                <a:gd fmla="*/ 35 w 66" name="T20"/>
                <a:gd fmla="*/ 3 h 29" name="T21"/>
                <a:gd fmla="*/ 29 w 66" name="T22"/>
                <a:gd fmla="*/ 0 h 29" name="T23"/>
                <a:gd fmla="*/ 27 w 66" name="T24"/>
                <a:gd fmla="*/ 0 h 29" name="T25"/>
                <a:gd fmla="*/ 27 w 66" name="T26"/>
                <a:gd fmla="*/ 0 h 29" name="T27"/>
                <a:gd fmla="*/ 27 w 66" name="T28"/>
                <a:gd fmla="*/ 1 h 29" name="T29"/>
                <a:gd fmla="*/ 16 w 66" name="T30"/>
                <a:gd fmla="*/ 9 h 29" name="T31"/>
                <a:gd fmla="*/ 13 w 66" name="T32"/>
                <a:gd fmla="*/ 8 h 29" name="T33"/>
                <a:gd fmla="*/ 13 w 66" name="T34"/>
                <a:gd fmla="*/ 8 h 29" name="T35"/>
                <a:gd fmla="*/ 12 w 66" name="T36"/>
                <a:gd fmla="*/ 8 h 29" name="T37"/>
                <a:gd fmla="*/ 10 w 66" name="T38"/>
                <a:gd fmla="*/ 8 h 29" name="T39"/>
                <a:gd fmla="*/ 9 w 66" name="T40"/>
                <a:gd fmla="*/ 7 h 29" name="T41"/>
                <a:gd fmla="*/ 4 w 66" name="T42"/>
                <a:gd fmla="*/ 3 h 29" name="T43"/>
                <a:gd fmla="*/ 4 w 66" name="T44"/>
                <a:gd fmla="*/ 2 h 29" name="T45"/>
                <a:gd fmla="*/ 3 w 66" name="T46"/>
                <a:gd fmla="*/ 2 h 29" name="T47"/>
                <a:gd fmla="*/ 2 w 66" name="T48"/>
                <a:gd fmla="*/ 2 h 29" name="T49"/>
                <a:gd fmla="*/ 0 w 66" name="T50"/>
                <a:gd fmla="*/ 7 h 29" name="T51"/>
                <a:gd fmla="*/ 0 w 66" name="T52"/>
                <a:gd fmla="*/ 11 h 29" name="T53"/>
                <a:gd fmla="*/ 0 w 66" name="T54"/>
                <a:gd fmla="*/ 11 h 29" name="T55"/>
                <a:gd fmla="*/ 0 w 66" name="T56"/>
                <a:gd fmla="*/ 27 h 29" name="T57"/>
                <a:gd fmla="*/ 0 w 66" name="T58"/>
                <a:gd fmla="*/ 27 h 29" name="T59"/>
                <a:gd fmla="*/ 2 w 66" name="T60"/>
                <a:gd fmla="*/ 29 h 29" name="T61"/>
                <a:gd fmla="*/ 62 w 66" name="T62"/>
                <a:gd fmla="*/ 29 h 29" name="T63"/>
                <a:gd fmla="*/ 65 w 66" name="T64"/>
                <a:gd fmla="*/ 23 h 29"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28" w="66">
                  <a:moveTo>
                    <a:pt x="65" y="23"/>
                  </a:moveTo>
                  <a:cubicBezTo>
                    <a:pt x="65" y="23"/>
                    <a:pt x="65" y="23"/>
                    <a:pt x="65" y="23"/>
                  </a:cubicBezTo>
                  <a:cubicBezTo>
                    <a:pt x="65" y="23"/>
                    <a:pt x="65" y="23"/>
                    <a:pt x="65" y="23"/>
                  </a:cubicBezTo>
                  <a:cubicBezTo>
                    <a:pt x="65" y="23"/>
                    <a:pt x="65" y="23"/>
                    <a:pt x="65" y="23"/>
                  </a:cubicBezTo>
                  <a:cubicBezTo>
                    <a:pt x="65" y="17"/>
                    <a:pt x="62" y="15"/>
                    <a:pt x="59" y="14"/>
                  </a:cubicBezTo>
                  <a:cubicBezTo>
                    <a:pt x="57" y="13"/>
                    <a:pt x="56" y="13"/>
                    <a:pt x="56" y="13"/>
                  </a:cubicBezTo>
                  <a:cubicBezTo>
                    <a:pt x="56" y="13"/>
                    <a:pt x="56" y="13"/>
                    <a:pt x="56" y="13"/>
                  </a:cubicBezTo>
                  <a:cubicBezTo>
                    <a:pt x="56" y="13"/>
                    <a:pt x="56" y="13"/>
                    <a:pt x="56" y="13"/>
                  </a:cubicBezTo>
                  <a:cubicBezTo>
                    <a:pt x="56" y="13"/>
                    <a:pt x="56" y="13"/>
                    <a:pt x="56" y="13"/>
                  </a:cubicBezTo>
                  <a:cubicBezTo>
                    <a:pt x="54" y="13"/>
                    <a:pt x="50" y="13"/>
                    <a:pt x="47" y="12"/>
                  </a:cubicBezTo>
                  <a:cubicBezTo>
                    <a:pt x="43" y="12"/>
                    <a:pt x="38" y="6"/>
                    <a:pt x="35" y="3"/>
                  </a:cubicBezTo>
                  <a:cubicBezTo>
                    <a:pt x="33" y="1"/>
                    <a:pt x="31" y="0"/>
                    <a:pt x="29" y="0"/>
                  </a:cubicBezTo>
                  <a:cubicBezTo>
                    <a:pt x="29" y="0"/>
                    <a:pt x="28" y="0"/>
                    <a:pt x="27" y="0"/>
                  </a:cubicBezTo>
                  <a:cubicBezTo>
                    <a:pt x="27" y="0"/>
                    <a:pt x="27" y="0"/>
                    <a:pt x="27" y="0"/>
                  </a:cubicBezTo>
                  <a:cubicBezTo>
                    <a:pt x="27" y="1"/>
                    <a:pt x="27" y="1"/>
                    <a:pt x="27" y="1"/>
                  </a:cubicBezTo>
                  <a:cubicBezTo>
                    <a:pt x="25" y="5"/>
                    <a:pt x="21" y="8"/>
                    <a:pt x="16" y="9"/>
                  </a:cubicBezTo>
                  <a:cubicBezTo>
                    <a:pt x="15" y="9"/>
                    <a:pt x="14" y="9"/>
                    <a:pt x="13" y="8"/>
                  </a:cubicBezTo>
                  <a:cubicBezTo>
                    <a:pt x="13" y="8"/>
                    <a:pt x="13" y="8"/>
                    <a:pt x="13" y="8"/>
                  </a:cubicBezTo>
                  <a:cubicBezTo>
                    <a:pt x="12" y="8"/>
                    <a:pt x="12" y="8"/>
                    <a:pt x="12" y="8"/>
                  </a:cubicBezTo>
                  <a:cubicBezTo>
                    <a:pt x="11" y="8"/>
                    <a:pt x="11" y="8"/>
                    <a:pt x="10" y="8"/>
                  </a:cubicBezTo>
                  <a:cubicBezTo>
                    <a:pt x="9" y="7"/>
                    <a:pt x="9" y="7"/>
                    <a:pt x="9" y="7"/>
                  </a:cubicBezTo>
                  <a:cubicBezTo>
                    <a:pt x="7" y="6"/>
                    <a:pt x="6" y="5"/>
                    <a:pt x="4" y="3"/>
                  </a:cubicBezTo>
                  <a:cubicBezTo>
                    <a:pt x="4" y="2"/>
                    <a:pt x="4" y="2"/>
                    <a:pt x="4" y="2"/>
                  </a:cubicBezTo>
                  <a:cubicBezTo>
                    <a:pt x="3" y="2"/>
                    <a:pt x="3" y="2"/>
                    <a:pt x="3" y="2"/>
                  </a:cubicBezTo>
                  <a:cubicBezTo>
                    <a:pt x="3" y="2"/>
                    <a:pt x="2" y="2"/>
                    <a:pt x="2" y="2"/>
                  </a:cubicBezTo>
                  <a:cubicBezTo>
                    <a:pt x="0" y="3"/>
                    <a:pt x="0" y="7"/>
                    <a:pt x="0" y="7"/>
                  </a:cubicBezTo>
                  <a:cubicBezTo>
                    <a:pt x="0" y="11"/>
                    <a:pt x="0" y="11"/>
                    <a:pt x="0" y="11"/>
                  </a:cubicBezTo>
                  <a:cubicBezTo>
                    <a:pt x="0" y="11"/>
                    <a:pt x="0" y="11"/>
                    <a:pt x="0" y="11"/>
                  </a:cubicBezTo>
                  <a:cubicBezTo>
                    <a:pt x="0" y="27"/>
                    <a:pt x="0" y="27"/>
                    <a:pt x="0" y="27"/>
                  </a:cubicBezTo>
                  <a:cubicBezTo>
                    <a:pt x="0" y="27"/>
                    <a:pt x="0" y="27"/>
                    <a:pt x="0" y="27"/>
                  </a:cubicBezTo>
                  <a:cubicBezTo>
                    <a:pt x="0" y="28"/>
                    <a:pt x="1" y="29"/>
                    <a:pt x="2" y="29"/>
                  </a:cubicBezTo>
                  <a:cubicBezTo>
                    <a:pt x="62" y="29"/>
                    <a:pt x="62" y="29"/>
                    <a:pt x="62" y="29"/>
                  </a:cubicBezTo>
                  <a:cubicBezTo>
                    <a:pt x="66" y="28"/>
                    <a:pt x="65" y="24"/>
                    <a:pt x="65" y="23"/>
                  </a:cubicBezTo>
                  <a:close/>
                </a:path>
              </a:pathLst>
            </a:custGeom>
            <a:solidFill>
              <a:srgbClr val="133A54"/>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37" name="íšḻiďè">
              <a:extLst>
                <a:ext uri="{FF2B5EF4-FFF2-40B4-BE49-F238E27FC236}">
                  <a16:creationId xmlns:a16="http://schemas.microsoft.com/office/drawing/2014/main" id="{99399C0B-9B4D-4B37-A234-643068B5FB95}"/>
                </a:ext>
              </a:extLst>
            </p:cNvPr>
            <p:cNvSpPr/>
            <p:nvPr/>
          </p:nvSpPr>
          <p:spPr bwMode="auto">
            <a:xfrm>
              <a:off x="5938838" y="4960938"/>
              <a:ext cx="107950" cy="44450"/>
            </a:xfrm>
            <a:custGeom>
              <a:gdLst>
                <a:gd fmla="*/ 29 w 29" name="T0"/>
                <a:gd fmla="*/ 2 h 12" name="T1"/>
                <a:gd fmla="*/ 29 w 29" name="T2"/>
                <a:gd fmla="*/ 2 h 12" name="T3"/>
                <a:gd fmla="*/ 29 w 29" name="T4"/>
                <a:gd fmla="*/ 2 h 12" name="T5"/>
                <a:gd fmla="*/ 15 w 29" name="T6"/>
                <a:gd fmla="*/ 12 h 12" name="T7"/>
                <a:gd fmla="*/ 2 w 29" name="T8"/>
                <a:gd fmla="*/ 6 h 12" name="T9"/>
                <a:gd fmla="*/ 1 w 29" name="T10"/>
                <a:gd fmla="*/ 5 h 12" name="T11"/>
                <a:gd fmla="*/ 1 w 29" name="T12"/>
                <a:gd fmla="*/ 3 h 12" name="T13"/>
                <a:gd fmla="*/ 1 w 29" name="T14"/>
                <a:gd fmla="*/ 3 h 12" name="T15"/>
                <a:gd fmla="*/ 2 w 29" name="T16"/>
                <a:gd fmla="*/ 3 h 12" name="T17"/>
                <a:gd fmla="*/ 3 w 29" name="T18"/>
                <a:gd fmla="*/ 3 h 12" name="T19"/>
                <a:gd fmla="*/ 3 w 29" name="T20"/>
                <a:gd fmla="*/ 4 h 12" name="T21"/>
                <a:gd fmla="*/ 8 w 29" name="T22"/>
                <a:gd fmla="*/ 8 h 12" name="T23"/>
                <a:gd fmla="*/ 9 w 29" name="T24"/>
                <a:gd fmla="*/ 9 h 12" name="T25"/>
                <a:gd fmla="*/ 11 w 29" name="T26"/>
                <a:gd fmla="*/ 9 h 12" name="T27"/>
                <a:gd fmla="*/ 12 w 29" name="T28"/>
                <a:gd fmla="*/ 9 h 12" name="T29"/>
                <a:gd fmla="*/ 12 w 29" name="T30"/>
                <a:gd fmla="*/ 9 h 12" name="T31"/>
                <a:gd fmla="*/ 15 w 29" name="T32"/>
                <a:gd fmla="*/ 10 h 12" name="T33"/>
                <a:gd fmla="*/ 26 w 29" name="T34"/>
                <a:gd fmla="*/ 2 h 12" name="T35"/>
                <a:gd fmla="*/ 26 w 29" name="T36"/>
                <a:gd fmla="*/ 1 h 12" name="T37"/>
                <a:gd fmla="*/ 26 w 29" name="T38"/>
                <a:gd fmla="*/ 1 h 12" name="T39"/>
                <a:gd fmla="*/ 27 w 29" name="T40"/>
                <a:gd fmla="*/ 1 h 12" name="T41"/>
                <a:gd fmla="*/ 28 w 29" name="T42"/>
                <a:gd fmla="*/ 0 h 12" name="T43"/>
                <a:gd fmla="*/ 28 w 29" name="T44"/>
                <a:gd fmla="*/ 1 h 12" name="T45"/>
                <a:gd fmla="*/ 29 w 29" name="T46"/>
                <a:gd fmla="*/ 2 h 12"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12" w="28">
                  <a:moveTo>
                    <a:pt x="29" y="2"/>
                  </a:moveTo>
                  <a:cubicBezTo>
                    <a:pt x="29" y="2"/>
                    <a:pt x="29" y="2"/>
                    <a:pt x="29" y="2"/>
                  </a:cubicBezTo>
                  <a:cubicBezTo>
                    <a:pt x="29" y="2"/>
                    <a:pt x="29" y="2"/>
                    <a:pt x="29" y="2"/>
                  </a:cubicBezTo>
                  <a:cubicBezTo>
                    <a:pt x="26" y="8"/>
                    <a:pt x="21" y="12"/>
                    <a:pt x="15" y="12"/>
                  </a:cubicBezTo>
                  <a:cubicBezTo>
                    <a:pt x="9" y="12"/>
                    <a:pt x="5" y="10"/>
                    <a:pt x="2" y="6"/>
                  </a:cubicBezTo>
                  <a:cubicBezTo>
                    <a:pt x="1" y="5"/>
                    <a:pt x="1" y="5"/>
                    <a:pt x="1" y="5"/>
                  </a:cubicBezTo>
                  <a:cubicBezTo>
                    <a:pt x="0" y="4"/>
                    <a:pt x="1" y="4"/>
                    <a:pt x="1" y="3"/>
                  </a:cubicBezTo>
                  <a:cubicBezTo>
                    <a:pt x="1" y="3"/>
                    <a:pt x="1" y="3"/>
                    <a:pt x="1" y="3"/>
                  </a:cubicBezTo>
                  <a:cubicBezTo>
                    <a:pt x="2" y="3"/>
                    <a:pt x="2" y="3"/>
                    <a:pt x="2" y="3"/>
                  </a:cubicBezTo>
                  <a:cubicBezTo>
                    <a:pt x="3" y="3"/>
                    <a:pt x="3" y="3"/>
                    <a:pt x="3" y="3"/>
                  </a:cubicBezTo>
                  <a:cubicBezTo>
                    <a:pt x="3" y="4"/>
                    <a:pt x="3" y="4"/>
                    <a:pt x="3" y="4"/>
                  </a:cubicBezTo>
                  <a:cubicBezTo>
                    <a:pt x="5" y="6"/>
                    <a:pt x="6" y="7"/>
                    <a:pt x="8" y="8"/>
                  </a:cubicBezTo>
                  <a:cubicBezTo>
                    <a:pt x="9" y="9"/>
                    <a:pt x="9" y="9"/>
                    <a:pt x="9" y="9"/>
                  </a:cubicBezTo>
                  <a:cubicBezTo>
                    <a:pt x="10" y="9"/>
                    <a:pt x="10" y="9"/>
                    <a:pt x="11" y="9"/>
                  </a:cubicBezTo>
                  <a:cubicBezTo>
                    <a:pt x="12" y="9"/>
                    <a:pt x="12" y="9"/>
                    <a:pt x="12" y="9"/>
                  </a:cubicBezTo>
                  <a:cubicBezTo>
                    <a:pt x="12" y="9"/>
                    <a:pt x="12" y="9"/>
                    <a:pt x="12" y="9"/>
                  </a:cubicBezTo>
                  <a:cubicBezTo>
                    <a:pt x="13" y="10"/>
                    <a:pt x="14" y="10"/>
                    <a:pt x="15" y="10"/>
                  </a:cubicBezTo>
                  <a:cubicBezTo>
                    <a:pt x="20" y="9"/>
                    <a:pt x="24" y="6"/>
                    <a:pt x="26" y="2"/>
                  </a:cubicBezTo>
                  <a:cubicBezTo>
                    <a:pt x="26" y="1"/>
                    <a:pt x="26" y="1"/>
                    <a:pt x="26" y="1"/>
                  </a:cubicBezTo>
                  <a:cubicBezTo>
                    <a:pt x="26" y="1"/>
                    <a:pt x="26" y="1"/>
                    <a:pt x="26" y="1"/>
                  </a:cubicBezTo>
                  <a:cubicBezTo>
                    <a:pt x="27" y="1"/>
                    <a:pt x="27" y="1"/>
                    <a:pt x="27" y="1"/>
                  </a:cubicBezTo>
                  <a:cubicBezTo>
                    <a:pt x="27" y="0"/>
                    <a:pt x="28" y="0"/>
                    <a:pt x="28" y="0"/>
                  </a:cubicBezTo>
                  <a:cubicBezTo>
                    <a:pt x="28" y="1"/>
                    <a:pt x="28" y="1"/>
                    <a:pt x="28" y="1"/>
                  </a:cubicBezTo>
                  <a:cubicBezTo>
                    <a:pt x="29" y="1"/>
                    <a:pt x="29" y="1"/>
                    <a:pt x="29" y="2"/>
                  </a:cubicBezTo>
                  <a:close/>
                </a:path>
              </a:pathLst>
            </a:custGeom>
            <a:solidFill>
              <a:srgbClr val="FBB03B"/>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38" name="íṣ1iďè">
              <a:extLst>
                <a:ext uri="{FF2B5EF4-FFF2-40B4-BE49-F238E27FC236}">
                  <a16:creationId xmlns:a16="http://schemas.microsoft.com/office/drawing/2014/main" id="{5F7A583D-D8DC-4FB8-837B-31C32400C07F}"/>
                </a:ext>
              </a:extLst>
            </p:cNvPr>
            <p:cNvSpPr/>
            <p:nvPr/>
          </p:nvSpPr>
          <p:spPr bwMode="auto">
            <a:xfrm>
              <a:off x="6046788" y="4968876"/>
              <a:ext cx="22225" cy="22225"/>
            </a:xfrm>
            <a:custGeom>
              <a:gdLst>
                <a:gd fmla="*/ 14 w 14" name="T0"/>
                <a:gd fmla="*/ 2 h 14" name="T1"/>
                <a:gd fmla="*/ 3 w 14" name="T2"/>
                <a:gd fmla="*/ 14 h 14" name="T3"/>
                <a:gd fmla="*/ 0 w 14" name="T4"/>
                <a:gd fmla="*/ 14 h 14" name="T5"/>
                <a:gd fmla="*/ 0 w 14" name="T6"/>
                <a:gd fmla="*/ 11 h 14" name="T7"/>
                <a:gd fmla="*/ 12 w 14" name="T8"/>
                <a:gd fmla="*/ 0 h 14" name="T9"/>
                <a:gd fmla="*/ 14 w 14" name="T10"/>
                <a:gd fmla="*/ 0 h 14" name="T11"/>
                <a:gd fmla="*/ 14 w 14" name="T12"/>
                <a:gd fmla="*/ 2 h 14" name="T13"/>
              </a:gdLst>
              <a:cxnLst>
                <a:cxn ang="0">
                  <a:pos x="T0" y="T1"/>
                </a:cxn>
                <a:cxn ang="0">
                  <a:pos x="T2" y="T3"/>
                </a:cxn>
                <a:cxn ang="0">
                  <a:pos x="T4" y="T5"/>
                </a:cxn>
                <a:cxn ang="0">
                  <a:pos x="T6" y="T7"/>
                </a:cxn>
                <a:cxn ang="0">
                  <a:pos x="T8" y="T9"/>
                </a:cxn>
                <a:cxn ang="0">
                  <a:pos x="T10" y="T11"/>
                </a:cxn>
                <a:cxn ang="0">
                  <a:pos x="T12" y="T13"/>
                </a:cxn>
              </a:cxnLst>
              <a:rect b="b" l="0" r="r" t="0"/>
              <a:pathLst>
                <a:path h="14" w="14">
                  <a:moveTo>
                    <a:pt x="14" y="2"/>
                  </a:moveTo>
                  <a:lnTo>
                    <a:pt x="3" y="14"/>
                  </a:lnTo>
                  <a:lnTo>
                    <a:pt x="0" y="14"/>
                  </a:lnTo>
                  <a:lnTo>
                    <a:pt x="0" y="11"/>
                  </a:lnTo>
                  <a:lnTo>
                    <a:pt x="12" y="0"/>
                  </a:lnTo>
                  <a:lnTo>
                    <a:pt x="14" y="0"/>
                  </a:lnTo>
                  <a:lnTo>
                    <a:pt x="14" y="2"/>
                  </a:lnTo>
                  <a:close/>
                </a:path>
              </a:pathLst>
            </a:custGeom>
            <a:solidFill>
              <a:srgbClr val="B3B3B3"/>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39" name="ïşľiďè">
              <a:extLst>
                <a:ext uri="{FF2B5EF4-FFF2-40B4-BE49-F238E27FC236}">
                  <a16:creationId xmlns:a16="http://schemas.microsoft.com/office/drawing/2014/main" id="{0FADD753-2F0C-470E-8DF4-9393188653B9}"/>
                </a:ext>
              </a:extLst>
            </p:cNvPr>
            <p:cNvSpPr/>
            <p:nvPr/>
          </p:nvSpPr>
          <p:spPr bwMode="auto">
            <a:xfrm>
              <a:off x="6065838" y="4983163"/>
              <a:ext cx="22225" cy="22225"/>
            </a:xfrm>
            <a:custGeom>
              <a:gdLst>
                <a:gd fmla="*/ 14 w 14" name="T0"/>
                <a:gd fmla="*/ 2 h 14" name="T1"/>
                <a:gd fmla="*/ 2 w 14" name="T2"/>
                <a:gd fmla="*/ 14 h 14" name="T3"/>
                <a:gd fmla="*/ 0 w 14" name="T4"/>
                <a:gd fmla="*/ 14 h 14" name="T5"/>
                <a:gd fmla="*/ 0 w 14" name="T6"/>
                <a:gd fmla="*/ 12 h 14" name="T7"/>
                <a:gd fmla="*/ 9 w 14" name="T8"/>
                <a:gd fmla="*/ 0 h 14" name="T9"/>
                <a:gd fmla="*/ 14 w 14" name="T10"/>
                <a:gd fmla="*/ 0 h 14" name="T11"/>
                <a:gd fmla="*/ 14 w 14" name="T12"/>
                <a:gd fmla="*/ 2 h 14" name="T13"/>
              </a:gdLst>
              <a:cxnLst>
                <a:cxn ang="0">
                  <a:pos x="T0" y="T1"/>
                </a:cxn>
                <a:cxn ang="0">
                  <a:pos x="T2" y="T3"/>
                </a:cxn>
                <a:cxn ang="0">
                  <a:pos x="T4" y="T5"/>
                </a:cxn>
                <a:cxn ang="0">
                  <a:pos x="T6" y="T7"/>
                </a:cxn>
                <a:cxn ang="0">
                  <a:pos x="T8" y="T9"/>
                </a:cxn>
                <a:cxn ang="0">
                  <a:pos x="T10" y="T11"/>
                </a:cxn>
                <a:cxn ang="0">
                  <a:pos x="T12" y="T13"/>
                </a:cxn>
              </a:cxnLst>
              <a:rect b="b" l="0" r="r" t="0"/>
              <a:pathLst>
                <a:path h="14" w="14">
                  <a:moveTo>
                    <a:pt x="14" y="2"/>
                  </a:moveTo>
                  <a:lnTo>
                    <a:pt x="2" y="14"/>
                  </a:lnTo>
                  <a:lnTo>
                    <a:pt x="0" y="14"/>
                  </a:lnTo>
                  <a:lnTo>
                    <a:pt x="0" y="12"/>
                  </a:lnTo>
                  <a:lnTo>
                    <a:pt x="9" y="0"/>
                  </a:lnTo>
                  <a:lnTo>
                    <a:pt x="14" y="0"/>
                  </a:lnTo>
                  <a:lnTo>
                    <a:pt x="14" y="2"/>
                  </a:lnTo>
                  <a:close/>
                </a:path>
              </a:pathLst>
            </a:custGeom>
            <a:solidFill>
              <a:srgbClr val="B3B3B3"/>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40" name="îṥ1ïďe">
              <a:extLst>
                <a:ext uri="{FF2B5EF4-FFF2-40B4-BE49-F238E27FC236}">
                  <a16:creationId xmlns:a16="http://schemas.microsoft.com/office/drawing/2014/main" id="{9527549C-7496-49D2-A024-3CF7434D55CC}"/>
                </a:ext>
              </a:extLst>
            </p:cNvPr>
            <p:cNvSpPr/>
            <p:nvPr/>
          </p:nvSpPr>
          <p:spPr bwMode="auto">
            <a:xfrm>
              <a:off x="6080125" y="4999038"/>
              <a:ext cx="23813" cy="22225"/>
            </a:xfrm>
            <a:custGeom>
              <a:gdLst>
                <a:gd fmla="*/ 15 w 15" name="T0"/>
                <a:gd fmla="*/ 4 h 14" name="T1"/>
                <a:gd fmla="*/ 3 w 15" name="T2"/>
                <a:gd fmla="*/ 14 h 14" name="T3"/>
                <a:gd fmla="*/ 0 w 15" name="T4"/>
                <a:gd fmla="*/ 14 h 14" name="T5"/>
                <a:gd fmla="*/ 0 w 15" name="T6"/>
                <a:gd fmla="*/ 11 h 14" name="T7"/>
                <a:gd fmla="*/ 12 w 15" name="T8"/>
                <a:gd fmla="*/ 0 h 14" name="T9"/>
                <a:gd fmla="*/ 15 w 15" name="T10"/>
                <a:gd fmla="*/ 0 h 14" name="T11"/>
                <a:gd fmla="*/ 15 w 15" name="T12"/>
                <a:gd fmla="*/ 4 h 14" name="T13"/>
              </a:gdLst>
              <a:cxnLst>
                <a:cxn ang="0">
                  <a:pos x="T0" y="T1"/>
                </a:cxn>
                <a:cxn ang="0">
                  <a:pos x="T2" y="T3"/>
                </a:cxn>
                <a:cxn ang="0">
                  <a:pos x="T4" y="T5"/>
                </a:cxn>
                <a:cxn ang="0">
                  <a:pos x="T6" y="T7"/>
                </a:cxn>
                <a:cxn ang="0">
                  <a:pos x="T8" y="T9"/>
                </a:cxn>
                <a:cxn ang="0">
                  <a:pos x="T10" y="T11"/>
                </a:cxn>
                <a:cxn ang="0">
                  <a:pos x="T12" y="T13"/>
                </a:cxn>
              </a:cxnLst>
              <a:rect b="b" l="0" r="r" t="0"/>
              <a:pathLst>
                <a:path h="14" w="15">
                  <a:moveTo>
                    <a:pt x="15" y="4"/>
                  </a:moveTo>
                  <a:lnTo>
                    <a:pt x="3" y="14"/>
                  </a:lnTo>
                  <a:lnTo>
                    <a:pt x="0" y="14"/>
                  </a:lnTo>
                  <a:lnTo>
                    <a:pt x="0" y="11"/>
                  </a:lnTo>
                  <a:lnTo>
                    <a:pt x="12" y="0"/>
                  </a:lnTo>
                  <a:lnTo>
                    <a:pt x="15" y="0"/>
                  </a:lnTo>
                  <a:lnTo>
                    <a:pt x="15" y="4"/>
                  </a:lnTo>
                  <a:close/>
                </a:path>
              </a:pathLst>
            </a:custGeom>
            <a:solidFill>
              <a:srgbClr val="B3B3B3"/>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41" name="i$ḷîḍé">
              <a:extLst>
                <a:ext uri="{FF2B5EF4-FFF2-40B4-BE49-F238E27FC236}">
                  <a16:creationId xmlns:a16="http://schemas.microsoft.com/office/drawing/2014/main" id="{FF859DBD-3291-4D91-B14C-90CF24FAF91C}"/>
                </a:ext>
              </a:extLst>
            </p:cNvPr>
            <p:cNvSpPr/>
            <p:nvPr/>
          </p:nvSpPr>
          <p:spPr bwMode="auto">
            <a:xfrm>
              <a:off x="5716588" y="4964113"/>
              <a:ext cx="247650" cy="109538"/>
            </a:xfrm>
            <a:custGeom>
              <a:gdLst>
                <a:gd fmla="*/ 66 w 66" name="T0"/>
                <a:gd fmla="*/ 23 h 29" name="T1"/>
                <a:gd fmla="*/ 66 w 66" name="T2"/>
                <a:gd fmla="*/ 23 h 29" name="T3"/>
                <a:gd fmla="*/ 66 w 66" name="T4"/>
                <a:gd fmla="*/ 23 h 29" name="T5"/>
                <a:gd fmla="*/ 66 w 66" name="T6"/>
                <a:gd fmla="*/ 23 h 29" name="T7"/>
                <a:gd fmla="*/ 59 w 66" name="T8"/>
                <a:gd fmla="*/ 14 h 29" name="T9"/>
                <a:gd fmla="*/ 56 w 66" name="T10"/>
                <a:gd fmla="*/ 13 h 29" name="T11"/>
                <a:gd fmla="*/ 56 w 66" name="T12"/>
                <a:gd fmla="*/ 13 h 29" name="T13"/>
                <a:gd fmla="*/ 56 w 66" name="T14"/>
                <a:gd fmla="*/ 13 h 29" name="T15"/>
                <a:gd fmla="*/ 56 w 66" name="T16"/>
                <a:gd fmla="*/ 13 h 29" name="T17"/>
                <a:gd fmla="*/ 47 w 66" name="T18"/>
                <a:gd fmla="*/ 12 h 29" name="T19"/>
                <a:gd fmla="*/ 35 w 66" name="T20"/>
                <a:gd fmla="*/ 3 h 29" name="T21"/>
                <a:gd fmla="*/ 30 w 66" name="T22"/>
                <a:gd fmla="*/ 0 h 29" name="T23"/>
                <a:gd fmla="*/ 28 w 66" name="T24"/>
                <a:gd fmla="*/ 0 h 29" name="T25"/>
                <a:gd fmla="*/ 28 w 66" name="T26"/>
                <a:gd fmla="*/ 0 h 29" name="T27"/>
                <a:gd fmla="*/ 28 w 66" name="T28"/>
                <a:gd fmla="*/ 1 h 29" name="T29"/>
                <a:gd fmla="*/ 16 w 66" name="T30"/>
                <a:gd fmla="*/ 9 h 29" name="T31"/>
                <a:gd fmla="*/ 14 w 66" name="T32"/>
                <a:gd fmla="*/ 8 h 29" name="T33"/>
                <a:gd fmla="*/ 13 w 66" name="T34"/>
                <a:gd fmla="*/ 8 h 29" name="T35"/>
                <a:gd fmla="*/ 12 w 66" name="T36"/>
                <a:gd fmla="*/ 8 h 29" name="T37"/>
                <a:gd fmla="*/ 11 w 66" name="T38"/>
                <a:gd fmla="*/ 8 h 29" name="T39"/>
                <a:gd fmla="*/ 10 w 66" name="T40"/>
                <a:gd fmla="*/ 7 h 29" name="T41"/>
                <a:gd fmla="*/ 5 w 66" name="T42"/>
                <a:gd fmla="*/ 3 h 29" name="T43"/>
                <a:gd fmla="*/ 4 w 66" name="T44"/>
                <a:gd fmla="*/ 2 h 29" name="T45"/>
                <a:gd fmla="*/ 3 w 66" name="T46"/>
                <a:gd fmla="*/ 2 h 29" name="T47"/>
                <a:gd fmla="*/ 3 w 66" name="T48"/>
                <a:gd fmla="*/ 2 h 29" name="T49"/>
                <a:gd fmla="*/ 0 w 66" name="T50"/>
                <a:gd fmla="*/ 7 h 29" name="T51"/>
                <a:gd fmla="*/ 0 w 66" name="T52"/>
                <a:gd fmla="*/ 11 h 29" name="T53"/>
                <a:gd fmla="*/ 0 w 66" name="T54"/>
                <a:gd fmla="*/ 11 h 29" name="T55"/>
                <a:gd fmla="*/ 0 w 66" name="T56"/>
                <a:gd fmla="*/ 27 h 29" name="T57"/>
                <a:gd fmla="*/ 0 w 66" name="T58"/>
                <a:gd fmla="*/ 27 h 29" name="T59"/>
                <a:gd fmla="*/ 2 w 66" name="T60"/>
                <a:gd fmla="*/ 29 h 29" name="T61"/>
                <a:gd fmla="*/ 63 w 66" name="T62"/>
                <a:gd fmla="*/ 29 h 29" name="T63"/>
                <a:gd fmla="*/ 66 w 66" name="T64"/>
                <a:gd fmla="*/ 23 h 29"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28" w="66">
                  <a:moveTo>
                    <a:pt x="66" y="23"/>
                  </a:moveTo>
                  <a:cubicBezTo>
                    <a:pt x="66" y="23"/>
                    <a:pt x="66" y="23"/>
                    <a:pt x="66" y="23"/>
                  </a:cubicBezTo>
                  <a:cubicBezTo>
                    <a:pt x="66" y="23"/>
                    <a:pt x="66" y="23"/>
                    <a:pt x="66" y="23"/>
                  </a:cubicBezTo>
                  <a:cubicBezTo>
                    <a:pt x="66" y="23"/>
                    <a:pt x="66" y="23"/>
                    <a:pt x="66" y="23"/>
                  </a:cubicBezTo>
                  <a:cubicBezTo>
                    <a:pt x="66" y="17"/>
                    <a:pt x="62" y="15"/>
                    <a:pt x="59" y="14"/>
                  </a:cubicBezTo>
                  <a:cubicBezTo>
                    <a:pt x="58" y="13"/>
                    <a:pt x="56" y="13"/>
                    <a:pt x="56" y="13"/>
                  </a:cubicBezTo>
                  <a:cubicBezTo>
                    <a:pt x="56" y="13"/>
                    <a:pt x="56" y="13"/>
                    <a:pt x="56" y="13"/>
                  </a:cubicBezTo>
                  <a:cubicBezTo>
                    <a:pt x="56" y="13"/>
                    <a:pt x="56" y="13"/>
                    <a:pt x="56" y="13"/>
                  </a:cubicBezTo>
                  <a:cubicBezTo>
                    <a:pt x="56" y="13"/>
                    <a:pt x="56" y="13"/>
                    <a:pt x="56" y="13"/>
                  </a:cubicBezTo>
                  <a:cubicBezTo>
                    <a:pt x="55" y="13"/>
                    <a:pt x="51" y="13"/>
                    <a:pt x="47" y="12"/>
                  </a:cubicBezTo>
                  <a:cubicBezTo>
                    <a:pt x="44" y="12"/>
                    <a:pt x="38" y="6"/>
                    <a:pt x="35" y="3"/>
                  </a:cubicBezTo>
                  <a:cubicBezTo>
                    <a:pt x="33" y="1"/>
                    <a:pt x="31" y="0"/>
                    <a:pt x="30" y="0"/>
                  </a:cubicBezTo>
                  <a:cubicBezTo>
                    <a:pt x="29" y="0"/>
                    <a:pt x="28" y="0"/>
                    <a:pt x="28" y="0"/>
                  </a:cubicBezTo>
                  <a:cubicBezTo>
                    <a:pt x="28" y="0"/>
                    <a:pt x="28" y="0"/>
                    <a:pt x="28" y="0"/>
                  </a:cubicBezTo>
                  <a:cubicBezTo>
                    <a:pt x="28" y="1"/>
                    <a:pt x="28" y="1"/>
                    <a:pt x="28" y="1"/>
                  </a:cubicBezTo>
                  <a:cubicBezTo>
                    <a:pt x="26" y="5"/>
                    <a:pt x="21" y="8"/>
                    <a:pt x="16" y="9"/>
                  </a:cubicBezTo>
                  <a:cubicBezTo>
                    <a:pt x="15" y="9"/>
                    <a:pt x="15" y="9"/>
                    <a:pt x="14" y="8"/>
                  </a:cubicBezTo>
                  <a:cubicBezTo>
                    <a:pt x="13" y="8"/>
                    <a:pt x="13" y="8"/>
                    <a:pt x="13" y="8"/>
                  </a:cubicBezTo>
                  <a:cubicBezTo>
                    <a:pt x="12" y="8"/>
                    <a:pt x="12" y="8"/>
                    <a:pt x="12" y="8"/>
                  </a:cubicBezTo>
                  <a:cubicBezTo>
                    <a:pt x="12" y="8"/>
                    <a:pt x="11" y="8"/>
                    <a:pt x="11" y="8"/>
                  </a:cubicBezTo>
                  <a:cubicBezTo>
                    <a:pt x="10" y="7"/>
                    <a:pt x="10" y="7"/>
                    <a:pt x="10" y="7"/>
                  </a:cubicBezTo>
                  <a:cubicBezTo>
                    <a:pt x="8" y="6"/>
                    <a:pt x="6" y="5"/>
                    <a:pt x="5" y="3"/>
                  </a:cubicBezTo>
                  <a:cubicBezTo>
                    <a:pt x="4" y="2"/>
                    <a:pt x="4" y="2"/>
                    <a:pt x="4" y="2"/>
                  </a:cubicBezTo>
                  <a:cubicBezTo>
                    <a:pt x="3" y="2"/>
                    <a:pt x="3" y="2"/>
                    <a:pt x="3" y="2"/>
                  </a:cubicBezTo>
                  <a:cubicBezTo>
                    <a:pt x="3" y="2"/>
                    <a:pt x="3" y="2"/>
                    <a:pt x="3" y="2"/>
                  </a:cubicBezTo>
                  <a:cubicBezTo>
                    <a:pt x="0" y="3"/>
                    <a:pt x="0" y="7"/>
                    <a:pt x="0" y="7"/>
                  </a:cubicBezTo>
                  <a:cubicBezTo>
                    <a:pt x="0" y="11"/>
                    <a:pt x="0" y="11"/>
                    <a:pt x="0" y="11"/>
                  </a:cubicBezTo>
                  <a:cubicBezTo>
                    <a:pt x="0" y="11"/>
                    <a:pt x="0" y="11"/>
                    <a:pt x="0" y="11"/>
                  </a:cubicBezTo>
                  <a:cubicBezTo>
                    <a:pt x="0" y="27"/>
                    <a:pt x="0" y="27"/>
                    <a:pt x="0" y="27"/>
                  </a:cubicBezTo>
                  <a:cubicBezTo>
                    <a:pt x="0" y="27"/>
                    <a:pt x="0" y="27"/>
                    <a:pt x="0" y="27"/>
                  </a:cubicBezTo>
                  <a:cubicBezTo>
                    <a:pt x="0" y="28"/>
                    <a:pt x="1" y="29"/>
                    <a:pt x="2" y="29"/>
                  </a:cubicBezTo>
                  <a:cubicBezTo>
                    <a:pt x="63" y="29"/>
                    <a:pt x="63" y="29"/>
                    <a:pt x="63" y="29"/>
                  </a:cubicBezTo>
                  <a:cubicBezTo>
                    <a:pt x="66" y="28"/>
                    <a:pt x="66" y="24"/>
                    <a:pt x="66" y="23"/>
                  </a:cubicBezTo>
                  <a:close/>
                </a:path>
              </a:pathLst>
            </a:custGeom>
            <a:solidFill>
              <a:srgbClr val="133A54"/>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42" name="îśľîḓe">
              <a:extLst>
                <a:ext uri="{FF2B5EF4-FFF2-40B4-BE49-F238E27FC236}">
                  <a16:creationId xmlns:a16="http://schemas.microsoft.com/office/drawing/2014/main" id="{C021906D-248E-45FE-B6EF-31C328594E7C}"/>
                </a:ext>
              </a:extLst>
            </p:cNvPr>
            <p:cNvSpPr/>
            <p:nvPr/>
          </p:nvSpPr>
          <p:spPr bwMode="auto">
            <a:xfrm>
              <a:off x="5724525" y="4960938"/>
              <a:ext cx="104775" cy="44450"/>
            </a:xfrm>
            <a:custGeom>
              <a:gdLst>
                <a:gd fmla="*/ 28 w 28" name="T0"/>
                <a:gd fmla="*/ 2 h 12" name="T1"/>
                <a:gd fmla="*/ 28 w 28" name="T2"/>
                <a:gd fmla="*/ 2 h 12" name="T3"/>
                <a:gd fmla="*/ 28 w 28" name="T4"/>
                <a:gd fmla="*/ 2 h 12" name="T5"/>
                <a:gd fmla="*/ 14 w 28" name="T6"/>
                <a:gd fmla="*/ 12 h 12" name="T7"/>
                <a:gd fmla="*/ 1 w 28" name="T8"/>
                <a:gd fmla="*/ 6 h 12" name="T9"/>
                <a:gd fmla="*/ 0 w 28" name="T10"/>
                <a:gd fmla="*/ 5 h 12" name="T11"/>
                <a:gd fmla="*/ 1 w 28" name="T12"/>
                <a:gd fmla="*/ 3 h 12" name="T13"/>
                <a:gd fmla="*/ 1 w 28" name="T14"/>
                <a:gd fmla="*/ 3 h 12" name="T15"/>
                <a:gd fmla="*/ 1 w 28" name="T16"/>
                <a:gd fmla="*/ 3 h 12" name="T17"/>
                <a:gd fmla="*/ 2 w 28" name="T18"/>
                <a:gd fmla="*/ 3 h 12" name="T19"/>
                <a:gd fmla="*/ 3 w 28" name="T20"/>
                <a:gd fmla="*/ 4 h 12" name="T21"/>
                <a:gd fmla="*/ 8 w 28" name="T22"/>
                <a:gd fmla="*/ 8 h 12" name="T23"/>
                <a:gd fmla="*/ 9 w 28" name="T24"/>
                <a:gd fmla="*/ 9 h 12" name="T25"/>
                <a:gd fmla="*/ 10 w 28" name="T26"/>
                <a:gd fmla="*/ 9 h 12" name="T27"/>
                <a:gd fmla="*/ 11 w 28" name="T28"/>
                <a:gd fmla="*/ 9 h 12" name="T29"/>
                <a:gd fmla="*/ 12 w 28" name="T30"/>
                <a:gd fmla="*/ 9 h 12" name="T31"/>
                <a:gd fmla="*/ 14 w 28" name="T32"/>
                <a:gd fmla="*/ 10 h 12" name="T33"/>
                <a:gd fmla="*/ 26 w 28" name="T34"/>
                <a:gd fmla="*/ 2 h 12" name="T35"/>
                <a:gd fmla="*/ 26 w 28" name="T36"/>
                <a:gd fmla="*/ 1 h 12" name="T37"/>
                <a:gd fmla="*/ 26 w 28" name="T38"/>
                <a:gd fmla="*/ 1 h 12" name="T39"/>
                <a:gd fmla="*/ 26 w 28" name="T40"/>
                <a:gd fmla="*/ 1 h 12" name="T41"/>
                <a:gd fmla="*/ 28 w 28" name="T42"/>
                <a:gd fmla="*/ 0 h 12" name="T43"/>
                <a:gd fmla="*/ 28 w 28" name="T44"/>
                <a:gd fmla="*/ 1 h 12" name="T45"/>
                <a:gd fmla="*/ 28 w 28" name="T46"/>
                <a:gd fmla="*/ 2 h 12"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12" w="28">
                  <a:moveTo>
                    <a:pt x="28" y="2"/>
                  </a:moveTo>
                  <a:cubicBezTo>
                    <a:pt x="28" y="2"/>
                    <a:pt x="28" y="2"/>
                    <a:pt x="28" y="2"/>
                  </a:cubicBezTo>
                  <a:cubicBezTo>
                    <a:pt x="28" y="2"/>
                    <a:pt x="28" y="2"/>
                    <a:pt x="28" y="2"/>
                  </a:cubicBezTo>
                  <a:cubicBezTo>
                    <a:pt x="26" y="8"/>
                    <a:pt x="20" y="12"/>
                    <a:pt x="14" y="12"/>
                  </a:cubicBezTo>
                  <a:cubicBezTo>
                    <a:pt x="9" y="12"/>
                    <a:pt x="4" y="10"/>
                    <a:pt x="1" y="6"/>
                  </a:cubicBezTo>
                  <a:cubicBezTo>
                    <a:pt x="0" y="5"/>
                    <a:pt x="0" y="5"/>
                    <a:pt x="0" y="5"/>
                  </a:cubicBezTo>
                  <a:cubicBezTo>
                    <a:pt x="0" y="4"/>
                    <a:pt x="0" y="4"/>
                    <a:pt x="1" y="3"/>
                  </a:cubicBezTo>
                  <a:cubicBezTo>
                    <a:pt x="1" y="3"/>
                    <a:pt x="1" y="3"/>
                    <a:pt x="1" y="3"/>
                  </a:cubicBezTo>
                  <a:cubicBezTo>
                    <a:pt x="1" y="3"/>
                    <a:pt x="1" y="3"/>
                    <a:pt x="1" y="3"/>
                  </a:cubicBezTo>
                  <a:cubicBezTo>
                    <a:pt x="2" y="3"/>
                    <a:pt x="2" y="3"/>
                    <a:pt x="2" y="3"/>
                  </a:cubicBezTo>
                  <a:cubicBezTo>
                    <a:pt x="3" y="4"/>
                    <a:pt x="3" y="4"/>
                    <a:pt x="3" y="4"/>
                  </a:cubicBezTo>
                  <a:cubicBezTo>
                    <a:pt x="4" y="6"/>
                    <a:pt x="6" y="7"/>
                    <a:pt x="8" y="8"/>
                  </a:cubicBezTo>
                  <a:cubicBezTo>
                    <a:pt x="9" y="9"/>
                    <a:pt x="9" y="9"/>
                    <a:pt x="9" y="9"/>
                  </a:cubicBezTo>
                  <a:cubicBezTo>
                    <a:pt x="9" y="9"/>
                    <a:pt x="10" y="9"/>
                    <a:pt x="10" y="9"/>
                  </a:cubicBezTo>
                  <a:cubicBezTo>
                    <a:pt x="11" y="9"/>
                    <a:pt x="11" y="9"/>
                    <a:pt x="11" y="9"/>
                  </a:cubicBezTo>
                  <a:cubicBezTo>
                    <a:pt x="12" y="9"/>
                    <a:pt x="12" y="9"/>
                    <a:pt x="12" y="9"/>
                  </a:cubicBezTo>
                  <a:cubicBezTo>
                    <a:pt x="13" y="10"/>
                    <a:pt x="13" y="10"/>
                    <a:pt x="14" y="10"/>
                  </a:cubicBezTo>
                  <a:cubicBezTo>
                    <a:pt x="19" y="9"/>
                    <a:pt x="24" y="6"/>
                    <a:pt x="26" y="2"/>
                  </a:cubicBezTo>
                  <a:cubicBezTo>
                    <a:pt x="26" y="1"/>
                    <a:pt x="26" y="1"/>
                    <a:pt x="26" y="1"/>
                  </a:cubicBezTo>
                  <a:cubicBezTo>
                    <a:pt x="26" y="1"/>
                    <a:pt x="26" y="1"/>
                    <a:pt x="26" y="1"/>
                  </a:cubicBezTo>
                  <a:cubicBezTo>
                    <a:pt x="26" y="1"/>
                    <a:pt x="26" y="1"/>
                    <a:pt x="26" y="1"/>
                  </a:cubicBezTo>
                  <a:cubicBezTo>
                    <a:pt x="26" y="0"/>
                    <a:pt x="27" y="0"/>
                    <a:pt x="28" y="0"/>
                  </a:cubicBezTo>
                  <a:cubicBezTo>
                    <a:pt x="28" y="1"/>
                    <a:pt x="28" y="1"/>
                    <a:pt x="28" y="1"/>
                  </a:cubicBezTo>
                  <a:cubicBezTo>
                    <a:pt x="28" y="1"/>
                    <a:pt x="28" y="1"/>
                    <a:pt x="28" y="2"/>
                  </a:cubicBezTo>
                  <a:close/>
                </a:path>
              </a:pathLst>
            </a:custGeom>
            <a:solidFill>
              <a:srgbClr val="FBB03B"/>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43" name="îṡḻïďè">
              <a:extLst>
                <a:ext uri="{FF2B5EF4-FFF2-40B4-BE49-F238E27FC236}">
                  <a16:creationId xmlns:a16="http://schemas.microsoft.com/office/drawing/2014/main" id="{FB95C9E8-229B-43ED-BFC7-6EED5D8329C4}"/>
                </a:ext>
              </a:extLst>
            </p:cNvPr>
            <p:cNvSpPr/>
            <p:nvPr/>
          </p:nvSpPr>
          <p:spPr bwMode="auto">
            <a:xfrm>
              <a:off x="5832475" y="4968876"/>
              <a:ext cx="22225" cy="22225"/>
            </a:xfrm>
            <a:custGeom>
              <a:gdLst>
                <a:gd fmla="*/ 14 w 14" name="T0"/>
                <a:gd fmla="*/ 2 h 14" name="T1"/>
                <a:gd fmla="*/ 3 w 14" name="T2"/>
                <a:gd fmla="*/ 14 h 14" name="T3"/>
                <a:gd fmla="*/ 0 w 14" name="T4"/>
                <a:gd fmla="*/ 14 h 14" name="T5"/>
                <a:gd fmla="*/ 0 w 14" name="T6"/>
                <a:gd fmla="*/ 11 h 14" name="T7"/>
                <a:gd fmla="*/ 12 w 14" name="T8"/>
                <a:gd fmla="*/ 0 h 14" name="T9"/>
                <a:gd fmla="*/ 14 w 14" name="T10"/>
                <a:gd fmla="*/ 0 h 14" name="T11"/>
                <a:gd fmla="*/ 14 w 14" name="T12"/>
                <a:gd fmla="*/ 2 h 14" name="T13"/>
              </a:gdLst>
              <a:cxnLst>
                <a:cxn ang="0">
                  <a:pos x="T0" y="T1"/>
                </a:cxn>
                <a:cxn ang="0">
                  <a:pos x="T2" y="T3"/>
                </a:cxn>
                <a:cxn ang="0">
                  <a:pos x="T4" y="T5"/>
                </a:cxn>
                <a:cxn ang="0">
                  <a:pos x="T6" y="T7"/>
                </a:cxn>
                <a:cxn ang="0">
                  <a:pos x="T8" y="T9"/>
                </a:cxn>
                <a:cxn ang="0">
                  <a:pos x="T10" y="T11"/>
                </a:cxn>
                <a:cxn ang="0">
                  <a:pos x="T12" y="T13"/>
                </a:cxn>
              </a:cxnLst>
              <a:rect b="b" l="0" r="r" t="0"/>
              <a:pathLst>
                <a:path h="14" w="14">
                  <a:moveTo>
                    <a:pt x="14" y="2"/>
                  </a:moveTo>
                  <a:lnTo>
                    <a:pt x="3" y="14"/>
                  </a:lnTo>
                  <a:lnTo>
                    <a:pt x="0" y="14"/>
                  </a:lnTo>
                  <a:lnTo>
                    <a:pt x="0" y="11"/>
                  </a:lnTo>
                  <a:lnTo>
                    <a:pt x="12" y="0"/>
                  </a:lnTo>
                  <a:lnTo>
                    <a:pt x="14" y="0"/>
                  </a:lnTo>
                  <a:lnTo>
                    <a:pt x="14" y="2"/>
                  </a:lnTo>
                  <a:close/>
                </a:path>
              </a:pathLst>
            </a:custGeom>
            <a:solidFill>
              <a:srgbClr val="B3B3B3"/>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44" name="í$líḍè">
              <a:extLst>
                <a:ext uri="{FF2B5EF4-FFF2-40B4-BE49-F238E27FC236}">
                  <a16:creationId xmlns:a16="http://schemas.microsoft.com/office/drawing/2014/main" id="{BDCFABE1-043F-4D43-91CE-B2DFB12C5236}"/>
                </a:ext>
              </a:extLst>
            </p:cNvPr>
            <p:cNvSpPr/>
            <p:nvPr/>
          </p:nvSpPr>
          <p:spPr bwMode="auto">
            <a:xfrm>
              <a:off x="5848350" y="4983163"/>
              <a:ext cx="22225" cy="22225"/>
            </a:xfrm>
            <a:custGeom>
              <a:gdLst>
                <a:gd fmla="*/ 14 w 14" name="T0"/>
                <a:gd fmla="*/ 2 h 14" name="T1"/>
                <a:gd fmla="*/ 2 w 14" name="T2"/>
                <a:gd fmla="*/ 14 h 14" name="T3"/>
                <a:gd fmla="*/ 0 w 14" name="T4"/>
                <a:gd fmla="*/ 14 h 14" name="T5"/>
                <a:gd fmla="*/ 0 w 14" name="T6"/>
                <a:gd fmla="*/ 12 h 14" name="T7"/>
                <a:gd fmla="*/ 12 w 14" name="T8"/>
                <a:gd fmla="*/ 0 h 14" name="T9"/>
                <a:gd fmla="*/ 14 w 14" name="T10"/>
                <a:gd fmla="*/ 0 h 14" name="T11"/>
                <a:gd fmla="*/ 14 w 14" name="T12"/>
                <a:gd fmla="*/ 2 h 14" name="T13"/>
              </a:gdLst>
              <a:cxnLst>
                <a:cxn ang="0">
                  <a:pos x="T0" y="T1"/>
                </a:cxn>
                <a:cxn ang="0">
                  <a:pos x="T2" y="T3"/>
                </a:cxn>
                <a:cxn ang="0">
                  <a:pos x="T4" y="T5"/>
                </a:cxn>
                <a:cxn ang="0">
                  <a:pos x="T6" y="T7"/>
                </a:cxn>
                <a:cxn ang="0">
                  <a:pos x="T8" y="T9"/>
                </a:cxn>
                <a:cxn ang="0">
                  <a:pos x="T10" y="T11"/>
                </a:cxn>
                <a:cxn ang="0">
                  <a:pos x="T12" y="T13"/>
                </a:cxn>
              </a:cxnLst>
              <a:rect b="b" l="0" r="r" t="0"/>
              <a:pathLst>
                <a:path h="14" w="14">
                  <a:moveTo>
                    <a:pt x="14" y="2"/>
                  </a:moveTo>
                  <a:lnTo>
                    <a:pt x="2" y="14"/>
                  </a:lnTo>
                  <a:lnTo>
                    <a:pt x="0" y="14"/>
                  </a:lnTo>
                  <a:lnTo>
                    <a:pt x="0" y="12"/>
                  </a:lnTo>
                  <a:lnTo>
                    <a:pt x="12" y="0"/>
                  </a:lnTo>
                  <a:lnTo>
                    <a:pt x="14" y="0"/>
                  </a:lnTo>
                  <a:lnTo>
                    <a:pt x="14" y="2"/>
                  </a:lnTo>
                  <a:close/>
                </a:path>
              </a:pathLst>
            </a:custGeom>
            <a:solidFill>
              <a:srgbClr val="B3B3B3"/>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45" name="íṧļíḍè">
              <a:extLst>
                <a:ext uri="{FF2B5EF4-FFF2-40B4-BE49-F238E27FC236}">
                  <a16:creationId xmlns:a16="http://schemas.microsoft.com/office/drawing/2014/main" id="{6BC9377D-D24D-44DD-AEBA-B35201FFC38B}"/>
                </a:ext>
              </a:extLst>
            </p:cNvPr>
            <p:cNvSpPr/>
            <p:nvPr/>
          </p:nvSpPr>
          <p:spPr bwMode="auto">
            <a:xfrm>
              <a:off x="5862638" y="4999038"/>
              <a:ext cx="22225" cy="22225"/>
            </a:xfrm>
            <a:custGeom>
              <a:gdLst>
                <a:gd fmla="*/ 14 w 14" name="T0"/>
                <a:gd fmla="*/ 4 h 14" name="T1"/>
                <a:gd fmla="*/ 3 w 14" name="T2"/>
                <a:gd fmla="*/ 14 h 14" name="T3"/>
                <a:gd fmla="*/ 0 w 14" name="T4"/>
                <a:gd fmla="*/ 14 h 14" name="T5"/>
                <a:gd fmla="*/ 0 w 14" name="T6"/>
                <a:gd fmla="*/ 11 h 14" name="T7"/>
                <a:gd fmla="*/ 12 w 14" name="T8"/>
                <a:gd fmla="*/ 0 h 14" name="T9"/>
                <a:gd fmla="*/ 14 w 14" name="T10"/>
                <a:gd fmla="*/ 0 h 14" name="T11"/>
                <a:gd fmla="*/ 14 w 14" name="T12"/>
                <a:gd fmla="*/ 4 h 14" name="T13"/>
              </a:gdLst>
              <a:cxnLst>
                <a:cxn ang="0">
                  <a:pos x="T0" y="T1"/>
                </a:cxn>
                <a:cxn ang="0">
                  <a:pos x="T2" y="T3"/>
                </a:cxn>
                <a:cxn ang="0">
                  <a:pos x="T4" y="T5"/>
                </a:cxn>
                <a:cxn ang="0">
                  <a:pos x="T6" y="T7"/>
                </a:cxn>
                <a:cxn ang="0">
                  <a:pos x="T8" y="T9"/>
                </a:cxn>
                <a:cxn ang="0">
                  <a:pos x="T10" y="T11"/>
                </a:cxn>
                <a:cxn ang="0">
                  <a:pos x="T12" y="T13"/>
                </a:cxn>
              </a:cxnLst>
              <a:rect b="b" l="0" r="r" t="0"/>
              <a:pathLst>
                <a:path h="14" w="14">
                  <a:moveTo>
                    <a:pt x="14" y="4"/>
                  </a:moveTo>
                  <a:lnTo>
                    <a:pt x="3" y="14"/>
                  </a:lnTo>
                  <a:lnTo>
                    <a:pt x="0" y="14"/>
                  </a:lnTo>
                  <a:lnTo>
                    <a:pt x="0" y="11"/>
                  </a:lnTo>
                  <a:lnTo>
                    <a:pt x="12" y="0"/>
                  </a:lnTo>
                  <a:lnTo>
                    <a:pt x="14" y="0"/>
                  </a:lnTo>
                  <a:lnTo>
                    <a:pt x="14" y="4"/>
                  </a:lnTo>
                  <a:close/>
                </a:path>
              </a:pathLst>
            </a:custGeom>
            <a:solidFill>
              <a:srgbClr val="B3B3B3"/>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46" name="îṥḻïďé">
              <a:extLst>
                <a:ext uri="{FF2B5EF4-FFF2-40B4-BE49-F238E27FC236}">
                  <a16:creationId xmlns:a16="http://schemas.microsoft.com/office/drawing/2014/main" id="{4ED6F27A-E703-4395-97EA-FF15F64566BD}"/>
                </a:ext>
              </a:extLst>
            </p:cNvPr>
            <p:cNvSpPr/>
            <p:nvPr/>
          </p:nvSpPr>
          <p:spPr bwMode="auto">
            <a:xfrm>
              <a:off x="5664200" y="4397376"/>
              <a:ext cx="404813" cy="517525"/>
            </a:xfrm>
            <a:custGeom>
              <a:gdLst>
                <a:gd fmla="*/ 89 w 108" name="T0"/>
                <a:gd fmla="*/ 53 h 138" name="T1"/>
                <a:gd fmla="*/ 13 w 108" name="T2"/>
                <a:gd fmla="*/ 1 h 138" name="T3"/>
                <a:gd fmla="*/ 0 w 108" name="T4"/>
                <a:gd fmla="*/ 9 h 138" name="T5"/>
                <a:gd fmla="*/ 19 w 108" name="T6"/>
                <a:gd fmla="*/ 26 h 138" name="T7"/>
                <a:gd fmla="*/ 70 w 108" name="T8"/>
                <a:gd fmla="*/ 65 h 138" name="T9"/>
                <a:gd fmla="*/ 80 w 108" name="T10"/>
                <a:gd fmla="*/ 138 h 138" name="T11"/>
                <a:gd fmla="*/ 102 w 108" name="T12"/>
                <a:gd fmla="*/ 138 h 138" name="T13"/>
                <a:gd fmla="*/ 89 w 108" name="T14"/>
                <a:gd fmla="*/ 53 h 13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38" w="108">
                  <a:moveTo>
                    <a:pt x="89" y="53"/>
                  </a:moveTo>
                  <a:cubicBezTo>
                    <a:pt x="63" y="11"/>
                    <a:pt x="15" y="1"/>
                    <a:pt x="13" y="1"/>
                  </a:cubicBezTo>
                  <a:cubicBezTo>
                    <a:pt x="7" y="0"/>
                    <a:pt x="2" y="4"/>
                    <a:pt x="0" y="9"/>
                  </a:cubicBezTo>
                  <a:cubicBezTo>
                    <a:pt x="7" y="13"/>
                    <a:pt x="13" y="19"/>
                    <a:pt x="19" y="26"/>
                  </a:cubicBezTo>
                  <a:cubicBezTo>
                    <a:pt x="33" y="30"/>
                    <a:pt x="56" y="42"/>
                    <a:pt x="70" y="65"/>
                  </a:cubicBezTo>
                  <a:cubicBezTo>
                    <a:pt x="82" y="84"/>
                    <a:pt x="86" y="109"/>
                    <a:pt x="80" y="138"/>
                  </a:cubicBezTo>
                  <a:cubicBezTo>
                    <a:pt x="102" y="138"/>
                    <a:pt x="102" y="138"/>
                    <a:pt x="102" y="138"/>
                  </a:cubicBezTo>
                  <a:cubicBezTo>
                    <a:pt x="108" y="105"/>
                    <a:pt x="103" y="76"/>
                    <a:pt x="89" y="53"/>
                  </a:cubicBezTo>
                  <a:close/>
                </a:path>
              </a:pathLst>
            </a:custGeom>
            <a:solidFill>
              <a:srgbClr val="1A3954"/>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47" name="îš1íḑé">
              <a:extLst>
                <a:ext uri="{FF2B5EF4-FFF2-40B4-BE49-F238E27FC236}">
                  <a16:creationId xmlns:a16="http://schemas.microsoft.com/office/drawing/2014/main" id="{7653E996-ADE8-4444-B702-4F27B3CC83AA}"/>
                </a:ext>
              </a:extLst>
            </p:cNvPr>
            <p:cNvSpPr/>
            <p:nvPr/>
          </p:nvSpPr>
          <p:spPr bwMode="auto">
            <a:xfrm>
              <a:off x="5510213" y="4373563"/>
              <a:ext cx="360363" cy="541338"/>
            </a:xfrm>
            <a:custGeom>
              <a:gdLst>
                <a:gd fmla="*/ 60 w 96" name="T0"/>
                <a:gd fmla="*/ 32 h 144" name="T1"/>
                <a:gd fmla="*/ 41 w 96" name="T2"/>
                <a:gd fmla="*/ 15 h 144" name="T3"/>
                <a:gd fmla="*/ 16 w 96" name="T4"/>
                <a:gd fmla="*/ 2 h 144" name="T5"/>
                <a:gd fmla="*/ 2 w 96" name="T6"/>
                <a:gd fmla="*/ 9 h 144" name="T7"/>
                <a:gd fmla="*/ 9 w 96" name="T8"/>
                <a:gd fmla="*/ 23 h 144" name="T9"/>
                <a:gd fmla="*/ 64 w 96" name="T10"/>
                <a:gd fmla="*/ 144 h 144" name="T11"/>
                <a:gd fmla="*/ 86 w 96" name="T12"/>
                <a:gd fmla="*/ 144 h 144" name="T13"/>
                <a:gd fmla="*/ 60 w 96" name="T14"/>
                <a:gd fmla="*/ 32 h 14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44" w="96">
                  <a:moveTo>
                    <a:pt x="60" y="32"/>
                  </a:moveTo>
                  <a:cubicBezTo>
                    <a:pt x="54" y="25"/>
                    <a:pt x="48" y="19"/>
                    <a:pt x="41" y="15"/>
                  </a:cubicBezTo>
                  <a:cubicBezTo>
                    <a:pt x="27" y="6"/>
                    <a:pt x="16" y="2"/>
                    <a:pt x="16" y="2"/>
                  </a:cubicBezTo>
                  <a:cubicBezTo>
                    <a:pt x="10" y="0"/>
                    <a:pt x="4" y="3"/>
                    <a:pt x="2" y="9"/>
                  </a:cubicBezTo>
                  <a:cubicBezTo>
                    <a:pt x="0" y="15"/>
                    <a:pt x="4" y="21"/>
                    <a:pt x="9" y="23"/>
                  </a:cubicBezTo>
                  <a:cubicBezTo>
                    <a:pt x="13" y="24"/>
                    <a:pt x="84" y="46"/>
                    <a:pt x="64" y="144"/>
                  </a:cubicBezTo>
                  <a:cubicBezTo>
                    <a:pt x="86" y="144"/>
                    <a:pt x="86" y="144"/>
                    <a:pt x="86" y="144"/>
                  </a:cubicBezTo>
                  <a:cubicBezTo>
                    <a:pt x="96" y="88"/>
                    <a:pt x="80" y="53"/>
                    <a:pt x="60" y="32"/>
                  </a:cubicBezTo>
                  <a:close/>
                </a:path>
              </a:pathLst>
            </a:custGeom>
            <a:solidFill>
              <a:srgbClr val="1A3954"/>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48" name="ïṡlíḍé">
              <a:extLst>
                <a:ext uri="{FF2B5EF4-FFF2-40B4-BE49-F238E27FC236}">
                  <a16:creationId xmlns:a16="http://schemas.microsoft.com/office/drawing/2014/main" id="{05124C9D-3A0D-4C90-82A4-7C455DDB7ACB}"/>
                </a:ext>
              </a:extLst>
            </p:cNvPr>
            <p:cNvSpPr/>
            <p:nvPr/>
          </p:nvSpPr>
          <p:spPr bwMode="auto">
            <a:xfrm>
              <a:off x="5997575" y="4081463"/>
              <a:ext cx="117475" cy="217488"/>
            </a:xfrm>
            <a:custGeom>
              <a:gdLst>
                <a:gd fmla="*/ 74 w 74" name="T0"/>
                <a:gd fmla="*/ 130 h 137" name="T1"/>
                <a:gd fmla="*/ 48 w 74" name="T2"/>
                <a:gd fmla="*/ 137 h 137" name="T3"/>
                <a:gd fmla="*/ 0 w 74" name="T4"/>
                <a:gd fmla="*/ 9 h 137" name="T5"/>
                <a:gd fmla="*/ 26 w 74" name="T6"/>
                <a:gd fmla="*/ 0 h 137" name="T7"/>
                <a:gd fmla="*/ 74 w 74" name="T8"/>
                <a:gd fmla="*/ 130 h 137" name="T9"/>
              </a:gdLst>
              <a:cxnLst>
                <a:cxn ang="0">
                  <a:pos x="T0" y="T1"/>
                </a:cxn>
                <a:cxn ang="0">
                  <a:pos x="T2" y="T3"/>
                </a:cxn>
                <a:cxn ang="0">
                  <a:pos x="T4" y="T5"/>
                </a:cxn>
                <a:cxn ang="0">
                  <a:pos x="T6" y="T7"/>
                </a:cxn>
                <a:cxn ang="0">
                  <a:pos x="T8" y="T9"/>
                </a:cxn>
              </a:cxnLst>
              <a:rect b="b" l="0" r="r" t="0"/>
              <a:pathLst>
                <a:path h="137" w="74">
                  <a:moveTo>
                    <a:pt x="74" y="130"/>
                  </a:moveTo>
                  <a:lnTo>
                    <a:pt x="48" y="137"/>
                  </a:lnTo>
                  <a:lnTo>
                    <a:pt x="0" y="9"/>
                  </a:lnTo>
                  <a:lnTo>
                    <a:pt x="26" y="0"/>
                  </a:lnTo>
                  <a:lnTo>
                    <a:pt x="74" y="130"/>
                  </a:lnTo>
                  <a:close/>
                </a:path>
              </a:pathLst>
            </a:custGeom>
            <a:solidFill>
              <a:srgbClr val="E6E6E6"/>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49" name="îṥļïḍé">
              <a:extLst>
                <a:ext uri="{FF2B5EF4-FFF2-40B4-BE49-F238E27FC236}">
                  <a16:creationId xmlns:a16="http://schemas.microsoft.com/office/drawing/2014/main" id="{6931BF0B-9790-4754-8785-E9C2F398F18B}"/>
                </a:ext>
              </a:extLst>
            </p:cNvPr>
            <p:cNvSpPr/>
            <p:nvPr/>
          </p:nvSpPr>
          <p:spPr bwMode="auto">
            <a:xfrm>
              <a:off x="6005513" y="4197351"/>
              <a:ext cx="376238" cy="282575"/>
            </a:xfrm>
            <a:custGeom>
              <a:gdLst>
                <a:gd fmla="*/ 237 w 237" name="T0"/>
                <a:gd fmla="*/ 178 h 178" name="T1"/>
                <a:gd fmla="*/ 0 w 237" name="T2"/>
                <a:gd fmla="*/ 178 h 178" name="T3"/>
                <a:gd fmla="*/ 7 w 237" name="T4"/>
                <a:gd fmla="*/ 0 h 178" name="T5"/>
                <a:gd fmla="*/ 227 w 237" name="T6"/>
                <a:gd fmla="*/ 0 h 178" name="T7"/>
                <a:gd fmla="*/ 237 w 237" name="T8"/>
                <a:gd fmla="*/ 178 h 178" name="T9"/>
              </a:gdLst>
              <a:cxnLst>
                <a:cxn ang="0">
                  <a:pos x="T0" y="T1"/>
                </a:cxn>
                <a:cxn ang="0">
                  <a:pos x="T2" y="T3"/>
                </a:cxn>
                <a:cxn ang="0">
                  <a:pos x="T4" y="T5"/>
                </a:cxn>
                <a:cxn ang="0">
                  <a:pos x="T6" y="T7"/>
                </a:cxn>
                <a:cxn ang="0">
                  <a:pos x="T8" y="T9"/>
                </a:cxn>
              </a:cxnLst>
              <a:rect b="b" l="0" r="r" t="0"/>
              <a:pathLst>
                <a:path h="178" w="236">
                  <a:moveTo>
                    <a:pt x="237" y="178"/>
                  </a:moveTo>
                  <a:lnTo>
                    <a:pt x="0" y="178"/>
                  </a:lnTo>
                  <a:lnTo>
                    <a:pt x="7" y="0"/>
                  </a:lnTo>
                  <a:lnTo>
                    <a:pt x="227" y="0"/>
                  </a:lnTo>
                  <a:lnTo>
                    <a:pt x="237" y="178"/>
                  </a:lnTo>
                  <a:close/>
                </a:path>
              </a:pathLst>
            </a:custGeom>
            <a:solidFill>
              <a:srgbClr val="FBB03B"/>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50" name="ïṧḷíḋé">
              <a:extLst>
                <a:ext uri="{FF2B5EF4-FFF2-40B4-BE49-F238E27FC236}">
                  <a16:creationId xmlns:a16="http://schemas.microsoft.com/office/drawing/2014/main" id="{8F2E8C33-9083-41E0-9DC8-89AD3C0925C3}"/>
                </a:ext>
              </a:extLst>
            </p:cNvPr>
            <p:cNvSpPr/>
            <p:nvPr/>
          </p:nvSpPr>
          <p:spPr bwMode="auto">
            <a:xfrm>
              <a:off x="6103938" y="4106863"/>
              <a:ext cx="176213" cy="177800"/>
            </a:xfrm>
            <a:custGeom>
              <a:gdLst>
                <a:gd fmla="*/ 2 w 47" name="T0"/>
                <a:gd fmla="*/ 24 h 47" name="T1"/>
                <a:gd fmla="*/ 4 w 47" name="T2"/>
                <a:gd fmla="*/ 24 h 47" name="T3"/>
                <a:gd fmla="*/ 10 w 47" name="T4"/>
                <a:gd fmla="*/ 10 h 47" name="T5"/>
                <a:gd fmla="*/ 24 w 47" name="T6"/>
                <a:gd fmla="*/ 4 h 47" name="T7"/>
                <a:gd fmla="*/ 38 w 47" name="T8"/>
                <a:gd fmla="*/ 10 h 47" name="T9"/>
                <a:gd fmla="*/ 44 w 47" name="T10"/>
                <a:gd fmla="*/ 24 h 47" name="T11"/>
                <a:gd fmla="*/ 38 w 47" name="T12"/>
                <a:gd fmla="*/ 38 h 47" name="T13"/>
                <a:gd fmla="*/ 24 w 47" name="T14"/>
                <a:gd fmla="*/ 44 h 47" name="T15"/>
                <a:gd fmla="*/ 10 w 47" name="T16"/>
                <a:gd fmla="*/ 38 h 47" name="T17"/>
                <a:gd fmla="*/ 4 w 47" name="T18"/>
                <a:gd fmla="*/ 24 h 47" name="T19"/>
                <a:gd fmla="*/ 2 w 47" name="T20"/>
                <a:gd fmla="*/ 24 h 47" name="T21"/>
                <a:gd fmla="*/ 0 w 47" name="T22"/>
                <a:gd fmla="*/ 24 h 47" name="T23"/>
                <a:gd fmla="*/ 24 w 47" name="T24"/>
                <a:gd fmla="*/ 47 h 47" name="T25"/>
                <a:gd fmla="*/ 47 w 47" name="T26"/>
                <a:gd fmla="*/ 24 h 47" name="T27"/>
                <a:gd fmla="*/ 24 w 47" name="T28"/>
                <a:gd fmla="*/ 0 h 47" name="T29"/>
                <a:gd fmla="*/ 0 w 47" name="T30"/>
                <a:gd fmla="*/ 24 h 47" name="T31"/>
                <a:gd fmla="*/ 2 w 47" name="T32"/>
                <a:gd fmla="*/ 24 h 47"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47" w="47">
                  <a:moveTo>
                    <a:pt x="2" y="24"/>
                  </a:moveTo>
                  <a:cubicBezTo>
                    <a:pt x="4" y="24"/>
                    <a:pt x="4" y="24"/>
                    <a:pt x="4" y="24"/>
                  </a:cubicBezTo>
                  <a:cubicBezTo>
                    <a:pt x="4" y="18"/>
                    <a:pt x="6" y="13"/>
                    <a:pt x="10" y="10"/>
                  </a:cubicBezTo>
                  <a:cubicBezTo>
                    <a:pt x="13" y="6"/>
                    <a:pt x="18" y="4"/>
                    <a:pt x="24" y="4"/>
                  </a:cubicBezTo>
                  <a:cubicBezTo>
                    <a:pt x="29" y="4"/>
                    <a:pt x="34" y="6"/>
                    <a:pt x="38" y="10"/>
                  </a:cubicBezTo>
                  <a:cubicBezTo>
                    <a:pt x="42" y="13"/>
                    <a:pt x="44" y="18"/>
                    <a:pt x="44" y="24"/>
                  </a:cubicBezTo>
                  <a:cubicBezTo>
                    <a:pt x="44" y="29"/>
                    <a:pt x="42" y="34"/>
                    <a:pt x="38" y="38"/>
                  </a:cubicBezTo>
                  <a:cubicBezTo>
                    <a:pt x="34" y="41"/>
                    <a:pt x="29" y="44"/>
                    <a:pt x="24" y="44"/>
                  </a:cubicBezTo>
                  <a:cubicBezTo>
                    <a:pt x="18" y="44"/>
                    <a:pt x="13" y="41"/>
                    <a:pt x="10" y="38"/>
                  </a:cubicBezTo>
                  <a:cubicBezTo>
                    <a:pt x="6" y="34"/>
                    <a:pt x="4" y="29"/>
                    <a:pt x="4" y="24"/>
                  </a:cubicBezTo>
                  <a:cubicBezTo>
                    <a:pt x="2" y="24"/>
                    <a:pt x="2" y="24"/>
                    <a:pt x="2" y="24"/>
                  </a:cubicBezTo>
                  <a:cubicBezTo>
                    <a:pt x="0" y="24"/>
                    <a:pt x="0" y="24"/>
                    <a:pt x="0" y="24"/>
                  </a:cubicBezTo>
                  <a:cubicBezTo>
                    <a:pt x="0" y="37"/>
                    <a:pt x="11" y="47"/>
                    <a:pt x="24" y="47"/>
                  </a:cubicBezTo>
                  <a:cubicBezTo>
                    <a:pt x="37" y="47"/>
                    <a:pt x="47" y="37"/>
                    <a:pt x="47" y="24"/>
                  </a:cubicBezTo>
                  <a:cubicBezTo>
                    <a:pt x="47" y="11"/>
                    <a:pt x="37" y="0"/>
                    <a:pt x="24" y="0"/>
                  </a:cubicBezTo>
                  <a:cubicBezTo>
                    <a:pt x="11" y="0"/>
                    <a:pt x="0" y="11"/>
                    <a:pt x="0" y="24"/>
                  </a:cubicBezTo>
                  <a:lnTo>
                    <a:pt x="2" y="24"/>
                  </a:lnTo>
                  <a:close/>
                </a:path>
              </a:pathLst>
            </a:custGeom>
            <a:solidFill>
              <a:srgbClr val="FBB03B"/>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51" name="ïSḷïďe">
              <a:extLst>
                <a:ext uri="{FF2B5EF4-FFF2-40B4-BE49-F238E27FC236}">
                  <a16:creationId xmlns:a16="http://schemas.microsoft.com/office/drawing/2014/main" id="{4151BE70-1545-42C9-8C36-BCFEFEE5A759}"/>
                </a:ext>
              </a:extLst>
            </p:cNvPr>
            <p:cNvSpPr/>
            <p:nvPr/>
          </p:nvSpPr>
          <p:spPr bwMode="auto">
            <a:xfrm>
              <a:off x="6700838" y="4344988"/>
              <a:ext cx="169863" cy="168275"/>
            </a:xfrm>
            <a:custGeom>
              <a:gdLst>
                <a:gd fmla="*/ 2 w 45" name="T0"/>
                <a:gd fmla="*/ 22 h 45" name="T1"/>
                <a:gd fmla="*/ 4 w 45" name="T2"/>
                <a:gd fmla="*/ 22 h 45" name="T3"/>
                <a:gd fmla="*/ 9 w 45" name="T4"/>
                <a:gd fmla="*/ 9 h 45" name="T5"/>
                <a:gd fmla="*/ 23 w 45" name="T6"/>
                <a:gd fmla="*/ 3 h 45" name="T7"/>
                <a:gd fmla="*/ 36 w 45" name="T8"/>
                <a:gd fmla="*/ 9 h 45" name="T9"/>
                <a:gd fmla="*/ 42 w 45" name="T10"/>
                <a:gd fmla="*/ 22 h 45" name="T11"/>
                <a:gd fmla="*/ 36 w 45" name="T12"/>
                <a:gd fmla="*/ 36 h 45" name="T13"/>
                <a:gd fmla="*/ 23 w 45" name="T14"/>
                <a:gd fmla="*/ 41 h 45" name="T15"/>
                <a:gd fmla="*/ 9 w 45" name="T16"/>
                <a:gd fmla="*/ 36 h 45" name="T17"/>
                <a:gd fmla="*/ 4 w 45" name="T18"/>
                <a:gd fmla="*/ 22 h 45" name="T19"/>
                <a:gd fmla="*/ 2 w 45" name="T20"/>
                <a:gd fmla="*/ 22 h 45" name="T21"/>
                <a:gd fmla="*/ 0 w 45" name="T22"/>
                <a:gd fmla="*/ 22 h 45" name="T23"/>
                <a:gd fmla="*/ 23 w 45" name="T24"/>
                <a:gd fmla="*/ 45 h 45" name="T25"/>
                <a:gd fmla="*/ 45 w 45" name="T26"/>
                <a:gd fmla="*/ 22 h 45" name="T27"/>
                <a:gd fmla="*/ 23 w 45" name="T28"/>
                <a:gd fmla="*/ 0 h 45" name="T29"/>
                <a:gd fmla="*/ 0 w 45" name="T30"/>
                <a:gd fmla="*/ 22 h 45" name="T31"/>
                <a:gd fmla="*/ 2 w 45" name="T32"/>
                <a:gd fmla="*/ 22 h 45"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45" w="45">
                  <a:moveTo>
                    <a:pt x="2" y="22"/>
                  </a:moveTo>
                  <a:cubicBezTo>
                    <a:pt x="4" y="22"/>
                    <a:pt x="4" y="22"/>
                    <a:pt x="4" y="22"/>
                  </a:cubicBezTo>
                  <a:cubicBezTo>
                    <a:pt x="4" y="17"/>
                    <a:pt x="6" y="12"/>
                    <a:pt x="9" y="9"/>
                  </a:cubicBezTo>
                  <a:cubicBezTo>
                    <a:pt x="13" y="6"/>
                    <a:pt x="18" y="3"/>
                    <a:pt x="23" y="3"/>
                  </a:cubicBezTo>
                  <a:cubicBezTo>
                    <a:pt x="28" y="3"/>
                    <a:pt x="33" y="6"/>
                    <a:pt x="36" y="9"/>
                  </a:cubicBezTo>
                  <a:cubicBezTo>
                    <a:pt x="39" y="12"/>
                    <a:pt x="42" y="17"/>
                    <a:pt x="42" y="22"/>
                  </a:cubicBezTo>
                  <a:cubicBezTo>
                    <a:pt x="42" y="27"/>
                    <a:pt x="39" y="32"/>
                    <a:pt x="36" y="36"/>
                  </a:cubicBezTo>
                  <a:cubicBezTo>
                    <a:pt x="33" y="39"/>
                    <a:pt x="28" y="41"/>
                    <a:pt x="23" y="41"/>
                  </a:cubicBezTo>
                  <a:cubicBezTo>
                    <a:pt x="18" y="41"/>
                    <a:pt x="13" y="39"/>
                    <a:pt x="9" y="36"/>
                  </a:cubicBezTo>
                  <a:cubicBezTo>
                    <a:pt x="6" y="32"/>
                    <a:pt x="4" y="27"/>
                    <a:pt x="4" y="22"/>
                  </a:cubicBezTo>
                  <a:cubicBezTo>
                    <a:pt x="2" y="22"/>
                    <a:pt x="2" y="22"/>
                    <a:pt x="2" y="22"/>
                  </a:cubicBezTo>
                  <a:cubicBezTo>
                    <a:pt x="0" y="22"/>
                    <a:pt x="0" y="22"/>
                    <a:pt x="0" y="22"/>
                  </a:cubicBezTo>
                  <a:cubicBezTo>
                    <a:pt x="0" y="35"/>
                    <a:pt x="10" y="45"/>
                    <a:pt x="23" y="45"/>
                  </a:cubicBezTo>
                  <a:cubicBezTo>
                    <a:pt x="35" y="45"/>
                    <a:pt x="45" y="35"/>
                    <a:pt x="45" y="22"/>
                  </a:cubicBezTo>
                  <a:cubicBezTo>
                    <a:pt x="45" y="10"/>
                    <a:pt x="35" y="0"/>
                    <a:pt x="23" y="0"/>
                  </a:cubicBezTo>
                  <a:cubicBezTo>
                    <a:pt x="10" y="0"/>
                    <a:pt x="0" y="10"/>
                    <a:pt x="0" y="22"/>
                  </a:cubicBezTo>
                  <a:lnTo>
                    <a:pt x="2" y="22"/>
                  </a:lnTo>
                  <a:close/>
                </a:path>
              </a:pathLst>
            </a:custGeom>
            <a:solidFill>
              <a:srgbClr val="00FF00"/>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52" name="išľiḋe">
              <a:extLst>
                <a:ext uri="{FF2B5EF4-FFF2-40B4-BE49-F238E27FC236}">
                  <a16:creationId xmlns:a16="http://schemas.microsoft.com/office/drawing/2014/main" id="{285DAA6A-6337-45ED-874A-76ECB9B04557}"/>
                </a:ext>
              </a:extLst>
            </p:cNvPr>
            <p:cNvSpPr/>
            <p:nvPr/>
          </p:nvSpPr>
          <p:spPr bwMode="auto">
            <a:xfrm>
              <a:off x="7061200" y="3671888"/>
              <a:ext cx="620713" cy="239713"/>
            </a:xfrm>
            <a:custGeom>
              <a:gdLst>
                <a:gd fmla="*/ 3 w 165" name="T0"/>
                <a:gd fmla="*/ 15 h 64" name="T1"/>
                <a:gd fmla="*/ 97 w 165" name="T2"/>
                <a:gd fmla="*/ 64 h 64" name="T3"/>
                <a:gd fmla="*/ 160 w 165" name="T4"/>
                <a:gd fmla="*/ 46 h 64" name="T5"/>
                <a:gd fmla="*/ 162 w 165" name="T6"/>
                <a:gd fmla="*/ 33 h 64" name="T7"/>
                <a:gd fmla="*/ 150 w 165" name="T8"/>
                <a:gd fmla="*/ 31 h 64" name="T9"/>
                <a:gd fmla="*/ 97 w 165" name="T10"/>
                <a:gd fmla="*/ 46 h 64" name="T11"/>
                <a:gd fmla="*/ 18 w 165" name="T12"/>
                <a:gd fmla="*/ 5 h 64" name="T13"/>
                <a:gd fmla="*/ 5 w 165" name="T14"/>
                <a:gd fmla="*/ 3 h 64" name="T15"/>
                <a:gd fmla="*/ 3 w 165" name="T16"/>
                <a:gd fmla="*/ 15 h 6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4" w="165">
                  <a:moveTo>
                    <a:pt x="3" y="15"/>
                  </a:moveTo>
                  <a:cubicBezTo>
                    <a:pt x="26" y="47"/>
                    <a:pt x="61" y="64"/>
                    <a:pt x="97" y="64"/>
                  </a:cubicBezTo>
                  <a:cubicBezTo>
                    <a:pt x="119" y="64"/>
                    <a:pt x="140" y="58"/>
                    <a:pt x="160" y="46"/>
                  </a:cubicBezTo>
                  <a:cubicBezTo>
                    <a:pt x="164" y="43"/>
                    <a:pt x="165" y="37"/>
                    <a:pt x="162" y="33"/>
                  </a:cubicBezTo>
                  <a:cubicBezTo>
                    <a:pt x="160" y="29"/>
                    <a:pt x="154" y="28"/>
                    <a:pt x="150" y="31"/>
                  </a:cubicBezTo>
                  <a:cubicBezTo>
                    <a:pt x="134" y="41"/>
                    <a:pt x="115" y="46"/>
                    <a:pt x="97" y="46"/>
                  </a:cubicBezTo>
                  <a:cubicBezTo>
                    <a:pt x="67" y="46"/>
                    <a:pt x="37" y="32"/>
                    <a:pt x="18" y="5"/>
                  </a:cubicBezTo>
                  <a:cubicBezTo>
                    <a:pt x="15" y="1"/>
                    <a:pt x="9" y="0"/>
                    <a:pt x="5" y="3"/>
                  </a:cubicBezTo>
                  <a:cubicBezTo>
                    <a:pt x="1" y="6"/>
                    <a:pt x="0" y="11"/>
                    <a:pt x="3" y="15"/>
                  </a:cubicBezTo>
                  <a:close/>
                </a:path>
              </a:pathLst>
            </a:custGeom>
            <a:solidFill>
              <a:srgbClr val="F7A379"/>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53" name="işļîḍe">
              <a:extLst>
                <a:ext uri="{FF2B5EF4-FFF2-40B4-BE49-F238E27FC236}">
                  <a16:creationId xmlns:a16="http://schemas.microsoft.com/office/drawing/2014/main" id="{9D715EFA-C733-4EBE-8BF3-B4D33F86ACAF}"/>
                </a:ext>
              </a:extLst>
            </p:cNvPr>
            <p:cNvSpPr/>
            <p:nvPr/>
          </p:nvSpPr>
          <p:spPr bwMode="auto">
            <a:xfrm>
              <a:off x="7605713" y="3773488"/>
              <a:ext cx="142875" cy="119063"/>
            </a:xfrm>
            <a:custGeom>
              <a:gdLst>
                <a:gd fmla="*/ 35 w 38" name="T0"/>
                <a:gd fmla="*/ 28 h 32" name="T1"/>
                <a:gd fmla="*/ 35 w 38" name="T2"/>
                <a:gd fmla="*/ 28 h 32" name="T3"/>
                <a:gd fmla="*/ 33 w 38" name="T4"/>
                <a:gd fmla="*/ 16 h 32" name="T5"/>
                <a:gd fmla="*/ 16 w 38" name="T6"/>
                <a:gd fmla="*/ 3 h 32" name="T7"/>
                <a:gd fmla="*/ 4 w 38" name="T8"/>
                <a:gd fmla="*/ 6 h 32" name="T9"/>
                <a:gd fmla="*/ 2 w 38" name="T10"/>
                <a:gd fmla="*/ 8 h 32" name="T11"/>
                <a:gd fmla="*/ 5 w 38" name="T12"/>
                <a:gd fmla="*/ 19 h 32" name="T13"/>
                <a:gd fmla="*/ 24 w 38" name="T14"/>
                <a:gd fmla="*/ 30 h 32" name="T15"/>
                <a:gd fmla="*/ 35 w 38" name="T16"/>
                <a:gd fmla="*/ 28 h 3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2" w="38">
                  <a:moveTo>
                    <a:pt x="35" y="28"/>
                  </a:moveTo>
                  <a:cubicBezTo>
                    <a:pt x="35" y="28"/>
                    <a:pt x="35" y="28"/>
                    <a:pt x="35" y="28"/>
                  </a:cubicBezTo>
                  <a:cubicBezTo>
                    <a:pt x="38" y="24"/>
                    <a:pt x="37" y="19"/>
                    <a:pt x="33" y="16"/>
                  </a:cubicBezTo>
                  <a:cubicBezTo>
                    <a:pt x="16" y="3"/>
                    <a:pt x="16" y="3"/>
                    <a:pt x="16" y="3"/>
                  </a:cubicBezTo>
                  <a:cubicBezTo>
                    <a:pt x="12" y="0"/>
                    <a:pt x="6" y="1"/>
                    <a:pt x="4" y="6"/>
                  </a:cubicBezTo>
                  <a:cubicBezTo>
                    <a:pt x="2" y="8"/>
                    <a:pt x="2" y="8"/>
                    <a:pt x="2" y="8"/>
                  </a:cubicBezTo>
                  <a:cubicBezTo>
                    <a:pt x="0" y="12"/>
                    <a:pt x="1" y="17"/>
                    <a:pt x="5" y="19"/>
                  </a:cubicBezTo>
                  <a:cubicBezTo>
                    <a:pt x="24" y="30"/>
                    <a:pt x="24" y="30"/>
                    <a:pt x="24" y="30"/>
                  </a:cubicBezTo>
                  <a:cubicBezTo>
                    <a:pt x="28" y="32"/>
                    <a:pt x="32" y="31"/>
                    <a:pt x="35" y="28"/>
                  </a:cubicBezTo>
                  <a:close/>
                </a:path>
              </a:pathLst>
            </a:custGeom>
            <a:solidFill>
              <a:srgbClr val="F7A379"/>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54" name="işľïḓê">
              <a:extLst>
                <a:ext uri="{FF2B5EF4-FFF2-40B4-BE49-F238E27FC236}">
                  <a16:creationId xmlns:a16="http://schemas.microsoft.com/office/drawing/2014/main" id="{08579C66-90BE-4513-BAA6-1EB41AA7DEAE}"/>
                </a:ext>
              </a:extLst>
            </p:cNvPr>
            <p:cNvSpPr/>
            <p:nvPr/>
          </p:nvSpPr>
          <p:spPr bwMode="auto">
            <a:xfrm>
              <a:off x="7058025" y="3667126"/>
              <a:ext cx="346075" cy="249238"/>
            </a:xfrm>
            <a:custGeom>
              <a:gdLst>
                <a:gd fmla="*/ 20 w 92" name="T0"/>
                <a:gd fmla="*/ 5 h 66" name="T1"/>
                <a:gd fmla="*/ 6 w 92" name="T2"/>
                <a:gd fmla="*/ 3 h 66" name="T3"/>
                <a:gd fmla="*/ 3 w 92" name="T4"/>
                <a:gd fmla="*/ 17 h 66" name="T5"/>
                <a:gd fmla="*/ 90 w 92" name="T6"/>
                <a:gd fmla="*/ 66 h 66" name="T7"/>
                <a:gd fmla="*/ 92 w 92" name="T8"/>
                <a:gd fmla="*/ 46 h 66" name="T9"/>
                <a:gd fmla="*/ 20 w 92" name="T10"/>
                <a:gd fmla="*/ 5 h 66" name="T11"/>
              </a:gdLst>
              <a:cxnLst>
                <a:cxn ang="0">
                  <a:pos x="T0" y="T1"/>
                </a:cxn>
                <a:cxn ang="0">
                  <a:pos x="T2" y="T3"/>
                </a:cxn>
                <a:cxn ang="0">
                  <a:pos x="T4" y="T5"/>
                </a:cxn>
                <a:cxn ang="0">
                  <a:pos x="T6" y="T7"/>
                </a:cxn>
                <a:cxn ang="0">
                  <a:pos x="T8" y="T9"/>
                </a:cxn>
                <a:cxn ang="0">
                  <a:pos x="T10" y="T11"/>
                </a:cxn>
              </a:cxnLst>
              <a:rect b="b" l="0" r="r" t="0"/>
              <a:pathLst>
                <a:path h="66" w="92">
                  <a:moveTo>
                    <a:pt x="20" y="5"/>
                  </a:moveTo>
                  <a:cubicBezTo>
                    <a:pt x="16" y="1"/>
                    <a:pt x="10" y="0"/>
                    <a:pt x="6" y="3"/>
                  </a:cubicBezTo>
                  <a:cubicBezTo>
                    <a:pt x="1" y="6"/>
                    <a:pt x="0" y="13"/>
                    <a:pt x="3" y="17"/>
                  </a:cubicBezTo>
                  <a:cubicBezTo>
                    <a:pt x="24" y="47"/>
                    <a:pt x="57" y="63"/>
                    <a:pt x="90" y="66"/>
                  </a:cubicBezTo>
                  <a:cubicBezTo>
                    <a:pt x="92" y="46"/>
                    <a:pt x="92" y="46"/>
                    <a:pt x="92" y="46"/>
                  </a:cubicBezTo>
                  <a:cubicBezTo>
                    <a:pt x="64" y="44"/>
                    <a:pt x="37" y="30"/>
                    <a:pt x="20" y="5"/>
                  </a:cubicBezTo>
                  <a:close/>
                </a:path>
              </a:pathLst>
            </a:custGeom>
            <a:solidFill>
              <a:srgbClr val="194D1E"/>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55" name="ïṧliďe">
              <a:extLst>
                <a:ext uri="{FF2B5EF4-FFF2-40B4-BE49-F238E27FC236}">
                  <a16:creationId xmlns:a16="http://schemas.microsoft.com/office/drawing/2014/main" id="{780DED29-2850-40E7-B5A6-750BBE30D61A}"/>
                </a:ext>
              </a:extLst>
            </p:cNvPr>
            <p:cNvSpPr/>
            <p:nvPr/>
          </p:nvSpPr>
          <p:spPr bwMode="auto">
            <a:xfrm>
              <a:off x="7065963" y="5032376"/>
              <a:ext cx="231775" cy="82550"/>
            </a:xfrm>
            <a:custGeom>
              <a:gdLst>
                <a:gd fmla="*/ 9 w 62" name="T0"/>
                <a:gd fmla="*/ 22 h 22" name="T1"/>
                <a:gd fmla="*/ 56 w 62" name="T2"/>
                <a:gd fmla="*/ 22 h 22" name="T3"/>
                <a:gd fmla="*/ 62 w 62" name="T4"/>
                <a:gd fmla="*/ 17 h 22" name="T5"/>
                <a:gd fmla="*/ 58 w 62" name="T6"/>
                <a:gd fmla="*/ 11 h 22" name="T7"/>
                <a:gd fmla="*/ 6 w 62" name="T8"/>
                <a:gd fmla="*/ 1 h 22" name="T9"/>
                <a:gd fmla="*/ 0 w 62" name="T10"/>
                <a:gd fmla="*/ 6 h 22" name="T11"/>
                <a:gd fmla="*/ 0 w 62" name="T12"/>
                <a:gd fmla="*/ 13 h 22" name="T13"/>
                <a:gd fmla="*/ 9 w 62" name="T14"/>
                <a:gd fmla="*/ 22 h 2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2" w="62">
                  <a:moveTo>
                    <a:pt x="9" y="22"/>
                  </a:moveTo>
                  <a:cubicBezTo>
                    <a:pt x="56" y="22"/>
                    <a:pt x="56" y="22"/>
                    <a:pt x="56" y="22"/>
                  </a:cubicBezTo>
                  <a:cubicBezTo>
                    <a:pt x="59" y="22"/>
                    <a:pt x="62" y="20"/>
                    <a:pt x="62" y="17"/>
                  </a:cubicBezTo>
                  <a:cubicBezTo>
                    <a:pt x="62" y="14"/>
                    <a:pt x="60" y="12"/>
                    <a:pt x="58" y="11"/>
                  </a:cubicBezTo>
                  <a:cubicBezTo>
                    <a:pt x="6" y="1"/>
                    <a:pt x="6" y="1"/>
                    <a:pt x="6" y="1"/>
                  </a:cubicBezTo>
                  <a:cubicBezTo>
                    <a:pt x="3" y="0"/>
                    <a:pt x="0" y="3"/>
                    <a:pt x="0" y="6"/>
                  </a:cubicBezTo>
                  <a:cubicBezTo>
                    <a:pt x="0" y="13"/>
                    <a:pt x="0" y="13"/>
                    <a:pt x="0" y="13"/>
                  </a:cubicBezTo>
                  <a:cubicBezTo>
                    <a:pt x="0" y="18"/>
                    <a:pt x="4" y="22"/>
                    <a:pt x="9" y="22"/>
                  </a:cubicBezTo>
                  <a:close/>
                </a:path>
              </a:pathLst>
            </a:custGeom>
            <a:solidFill>
              <a:srgbClr val="F7A379"/>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56" name="i$ḷíḍé">
              <a:extLst>
                <a:ext uri="{FF2B5EF4-FFF2-40B4-BE49-F238E27FC236}">
                  <a16:creationId xmlns:a16="http://schemas.microsoft.com/office/drawing/2014/main" id="{AD2F3B8C-DF14-429B-850B-9AD18E338FBF}"/>
                </a:ext>
              </a:extLst>
            </p:cNvPr>
            <p:cNvSpPr/>
            <p:nvPr/>
          </p:nvSpPr>
          <p:spPr bwMode="auto">
            <a:xfrm>
              <a:off x="7065963" y="4284663"/>
              <a:ext cx="74613" cy="800100"/>
            </a:xfrm>
            <a:custGeom>
              <a:gdLst>
                <a:gd fmla="*/ 0 w 20" name="T0"/>
                <a:gd fmla="*/ 10 h 213" name="T1"/>
                <a:gd fmla="*/ 0 w 20" name="T2"/>
                <a:gd fmla="*/ 203 h 213" name="T3"/>
                <a:gd fmla="*/ 10 w 20" name="T4"/>
                <a:gd fmla="*/ 213 h 213" name="T5"/>
                <a:gd fmla="*/ 20 w 20" name="T6"/>
                <a:gd fmla="*/ 203 h 213" name="T7"/>
                <a:gd fmla="*/ 20 w 20" name="T8"/>
                <a:gd fmla="*/ 10 h 213" name="T9"/>
                <a:gd fmla="*/ 10 w 20" name="T10"/>
                <a:gd fmla="*/ 0 h 213" name="T11"/>
                <a:gd fmla="*/ 0 w 20" name="T12"/>
                <a:gd fmla="*/ 10 h 213" name="T13"/>
              </a:gdLst>
              <a:cxnLst>
                <a:cxn ang="0">
                  <a:pos x="T0" y="T1"/>
                </a:cxn>
                <a:cxn ang="0">
                  <a:pos x="T2" y="T3"/>
                </a:cxn>
                <a:cxn ang="0">
                  <a:pos x="T4" y="T5"/>
                </a:cxn>
                <a:cxn ang="0">
                  <a:pos x="T6" y="T7"/>
                </a:cxn>
                <a:cxn ang="0">
                  <a:pos x="T8" y="T9"/>
                </a:cxn>
                <a:cxn ang="0">
                  <a:pos x="T10" y="T11"/>
                </a:cxn>
                <a:cxn ang="0">
                  <a:pos x="T12" y="T13"/>
                </a:cxn>
              </a:cxnLst>
              <a:rect b="b" l="0" r="r" t="0"/>
              <a:pathLst>
                <a:path h="213" w="20">
                  <a:moveTo>
                    <a:pt x="0" y="10"/>
                  </a:moveTo>
                  <a:cubicBezTo>
                    <a:pt x="0" y="203"/>
                    <a:pt x="0" y="203"/>
                    <a:pt x="0" y="203"/>
                  </a:cubicBezTo>
                  <a:cubicBezTo>
                    <a:pt x="0" y="209"/>
                    <a:pt x="4" y="213"/>
                    <a:pt x="10" y="213"/>
                  </a:cubicBezTo>
                  <a:cubicBezTo>
                    <a:pt x="16" y="213"/>
                    <a:pt x="20" y="209"/>
                    <a:pt x="20" y="203"/>
                  </a:cubicBezTo>
                  <a:cubicBezTo>
                    <a:pt x="20" y="10"/>
                    <a:pt x="20" y="10"/>
                    <a:pt x="20" y="10"/>
                  </a:cubicBezTo>
                  <a:cubicBezTo>
                    <a:pt x="20" y="5"/>
                    <a:pt x="16" y="0"/>
                    <a:pt x="10" y="0"/>
                  </a:cubicBezTo>
                  <a:cubicBezTo>
                    <a:pt x="4" y="0"/>
                    <a:pt x="0" y="5"/>
                    <a:pt x="0" y="10"/>
                  </a:cubicBezTo>
                </a:path>
              </a:pathLst>
            </a:custGeom>
            <a:solidFill>
              <a:srgbClr val="4FBEC7"/>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57" name="îşľiḋé">
              <a:extLst>
                <a:ext uri="{FF2B5EF4-FFF2-40B4-BE49-F238E27FC236}">
                  <a16:creationId xmlns:a16="http://schemas.microsoft.com/office/drawing/2014/main" id="{6CE24AA5-FB03-4F6C-842B-88CC9FF50C32}"/>
                </a:ext>
              </a:extLst>
            </p:cNvPr>
            <p:cNvSpPr/>
            <p:nvPr/>
          </p:nvSpPr>
          <p:spPr bwMode="auto">
            <a:xfrm>
              <a:off x="6899275" y="3641726"/>
              <a:ext cx="260350" cy="766763"/>
            </a:xfrm>
            <a:custGeom>
              <a:gdLst>
                <a:gd fmla="*/ 35 w 69" name="T0"/>
                <a:gd fmla="*/ 204 h 204" name="T1"/>
                <a:gd fmla="*/ 0 w 69" name="T2"/>
                <a:gd fmla="*/ 170 h 204" name="T3"/>
                <a:gd fmla="*/ 0 w 69" name="T4"/>
                <a:gd fmla="*/ 35 h 204" name="T5"/>
                <a:gd fmla="*/ 35 w 69" name="T6"/>
                <a:gd fmla="*/ 0 h 204" name="T7"/>
                <a:gd fmla="*/ 69 w 69" name="T8"/>
                <a:gd fmla="*/ 35 h 204" name="T9"/>
                <a:gd fmla="*/ 69 w 69" name="T10"/>
                <a:gd fmla="*/ 170 h 204" name="T11"/>
                <a:gd fmla="*/ 35 w 69" name="T12"/>
                <a:gd fmla="*/ 204 h 204" name="T13"/>
              </a:gdLst>
              <a:cxnLst>
                <a:cxn ang="0">
                  <a:pos x="T0" y="T1"/>
                </a:cxn>
                <a:cxn ang="0">
                  <a:pos x="T2" y="T3"/>
                </a:cxn>
                <a:cxn ang="0">
                  <a:pos x="T4" y="T5"/>
                </a:cxn>
                <a:cxn ang="0">
                  <a:pos x="T6" y="T7"/>
                </a:cxn>
                <a:cxn ang="0">
                  <a:pos x="T8" y="T9"/>
                </a:cxn>
                <a:cxn ang="0">
                  <a:pos x="T10" y="T11"/>
                </a:cxn>
                <a:cxn ang="0">
                  <a:pos x="T12" y="T13"/>
                </a:cxn>
              </a:cxnLst>
              <a:rect b="b" l="0" r="r" t="0"/>
              <a:pathLst>
                <a:path h="204" w="69">
                  <a:moveTo>
                    <a:pt x="35" y="204"/>
                  </a:moveTo>
                  <a:cubicBezTo>
                    <a:pt x="16" y="204"/>
                    <a:pt x="0" y="189"/>
                    <a:pt x="0" y="170"/>
                  </a:cubicBezTo>
                  <a:cubicBezTo>
                    <a:pt x="0" y="35"/>
                    <a:pt x="0" y="35"/>
                    <a:pt x="0" y="35"/>
                  </a:cubicBezTo>
                  <a:cubicBezTo>
                    <a:pt x="0" y="16"/>
                    <a:pt x="16" y="0"/>
                    <a:pt x="35" y="0"/>
                  </a:cubicBezTo>
                  <a:cubicBezTo>
                    <a:pt x="54" y="0"/>
                    <a:pt x="69" y="16"/>
                    <a:pt x="69" y="35"/>
                  </a:cubicBezTo>
                  <a:cubicBezTo>
                    <a:pt x="69" y="170"/>
                    <a:pt x="69" y="170"/>
                    <a:pt x="69" y="170"/>
                  </a:cubicBezTo>
                  <a:cubicBezTo>
                    <a:pt x="69" y="189"/>
                    <a:pt x="54" y="204"/>
                    <a:pt x="35" y="204"/>
                  </a:cubicBezTo>
                  <a:close/>
                </a:path>
              </a:pathLst>
            </a:custGeom>
            <a:solidFill>
              <a:srgbClr val="1A3954"/>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58" name="iṥlíḓè">
              <a:extLst>
                <a:ext uri="{FF2B5EF4-FFF2-40B4-BE49-F238E27FC236}">
                  <a16:creationId xmlns:a16="http://schemas.microsoft.com/office/drawing/2014/main" id="{77A29620-E6D7-4A39-846B-A41B214DEDD8}"/>
                </a:ext>
              </a:extLst>
            </p:cNvPr>
            <p:cNvSpPr/>
            <p:nvPr/>
          </p:nvSpPr>
          <p:spPr bwMode="auto">
            <a:xfrm>
              <a:off x="6926263" y="5032376"/>
              <a:ext cx="233363" cy="82550"/>
            </a:xfrm>
            <a:custGeom>
              <a:gdLst>
                <a:gd fmla="*/ 8 w 62" name="T0"/>
                <a:gd fmla="*/ 22 h 22" name="T1"/>
                <a:gd fmla="*/ 56 w 62" name="T2"/>
                <a:gd fmla="*/ 22 h 22" name="T3"/>
                <a:gd fmla="*/ 62 w 62" name="T4"/>
                <a:gd fmla="*/ 17 h 22" name="T5"/>
                <a:gd fmla="*/ 57 w 62" name="T6"/>
                <a:gd fmla="*/ 11 h 22" name="T7"/>
                <a:gd fmla="*/ 6 w 62" name="T8"/>
                <a:gd fmla="*/ 1 h 22" name="T9"/>
                <a:gd fmla="*/ 0 w 62" name="T10"/>
                <a:gd fmla="*/ 6 h 22" name="T11"/>
                <a:gd fmla="*/ 0 w 62" name="T12"/>
                <a:gd fmla="*/ 13 h 22" name="T13"/>
                <a:gd fmla="*/ 8 w 62" name="T14"/>
                <a:gd fmla="*/ 22 h 2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2" w="62">
                  <a:moveTo>
                    <a:pt x="8" y="22"/>
                  </a:moveTo>
                  <a:cubicBezTo>
                    <a:pt x="56" y="22"/>
                    <a:pt x="56" y="22"/>
                    <a:pt x="56" y="22"/>
                  </a:cubicBezTo>
                  <a:cubicBezTo>
                    <a:pt x="59" y="22"/>
                    <a:pt x="62" y="20"/>
                    <a:pt x="62" y="17"/>
                  </a:cubicBezTo>
                  <a:cubicBezTo>
                    <a:pt x="62" y="14"/>
                    <a:pt x="60" y="12"/>
                    <a:pt x="57" y="11"/>
                  </a:cubicBezTo>
                  <a:cubicBezTo>
                    <a:pt x="6" y="1"/>
                    <a:pt x="6" y="1"/>
                    <a:pt x="6" y="1"/>
                  </a:cubicBezTo>
                  <a:cubicBezTo>
                    <a:pt x="3" y="0"/>
                    <a:pt x="0" y="3"/>
                    <a:pt x="0" y="6"/>
                  </a:cubicBezTo>
                  <a:cubicBezTo>
                    <a:pt x="0" y="13"/>
                    <a:pt x="0" y="13"/>
                    <a:pt x="0" y="13"/>
                  </a:cubicBezTo>
                  <a:cubicBezTo>
                    <a:pt x="0" y="18"/>
                    <a:pt x="4" y="22"/>
                    <a:pt x="8" y="22"/>
                  </a:cubicBezTo>
                  <a:close/>
                </a:path>
              </a:pathLst>
            </a:custGeom>
            <a:solidFill>
              <a:srgbClr val="FCB28D"/>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59" name="islîḍe">
              <a:extLst>
                <a:ext uri="{FF2B5EF4-FFF2-40B4-BE49-F238E27FC236}">
                  <a16:creationId xmlns:a16="http://schemas.microsoft.com/office/drawing/2014/main" id="{8C04E018-3DCC-4295-90A7-D8D14FE6B5C8}"/>
                </a:ext>
              </a:extLst>
            </p:cNvPr>
            <p:cNvSpPr/>
            <p:nvPr/>
          </p:nvSpPr>
          <p:spPr bwMode="auto">
            <a:xfrm>
              <a:off x="6926263" y="4284663"/>
              <a:ext cx="74613" cy="800100"/>
            </a:xfrm>
            <a:custGeom>
              <a:gdLst>
                <a:gd fmla="*/ 0 w 20" name="T0"/>
                <a:gd fmla="*/ 10 h 213" name="T1"/>
                <a:gd fmla="*/ 0 w 20" name="T2"/>
                <a:gd fmla="*/ 203 h 213" name="T3"/>
                <a:gd fmla="*/ 10 w 20" name="T4"/>
                <a:gd fmla="*/ 213 h 213" name="T5"/>
                <a:gd fmla="*/ 20 w 20" name="T6"/>
                <a:gd fmla="*/ 203 h 213" name="T7"/>
                <a:gd fmla="*/ 20 w 20" name="T8"/>
                <a:gd fmla="*/ 10 h 213" name="T9"/>
                <a:gd fmla="*/ 10 w 20" name="T10"/>
                <a:gd fmla="*/ 0 h 213" name="T11"/>
                <a:gd fmla="*/ 0 w 20" name="T12"/>
                <a:gd fmla="*/ 10 h 213" name="T13"/>
              </a:gdLst>
              <a:cxnLst>
                <a:cxn ang="0">
                  <a:pos x="T0" y="T1"/>
                </a:cxn>
                <a:cxn ang="0">
                  <a:pos x="T2" y="T3"/>
                </a:cxn>
                <a:cxn ang="0">
                  <a:pos x="T4" y="T5"/>
                </a:cxn>
                <a:cxn ang="0">
                  <a:pos x="T6" y="T7"/>
                </a:cxn>
                <a:cxn ang="0">
                  <a:pos x="T8" y="T9"/>
                </a:cxn>
                <a:cxn ang="0">
                  <a:pos x="T10" y="T11"/>
                </a:cxn>
                <a:cxn ang="0">
                  <a:pos x="T12" y="T13"/>
                </a:cxn>
              </a:cxnLst>
              <a:rect b="b" l="0" r="r" t="0"/>
              <a:pathLst>
                <a:path h="213" w="20">
                  <a:moveTo>
                    <a:pt x="0" y="10"/>
                  </a:moveTo>
                  <a:cubicBezTo>
                    <a:pt x="0" y="203"/>
                    <a:pt x="0" y="203"/>
                    <a:pt x="0" y="203"/>
                  </a:cubicBezTo>
                  <a:cubicBezTo>
                    <a:pt x="0" y="209"/>
                    <a:pt x="4" y="213"/>
                    <a:pt x="10" y="213"/>
                  </a:cubicBezTo>
                  <a:cubicBezTo>
                    <a:pt x="15" y="213"/>
                    <a:pt x="20" y="209"/>
                    <a:pt x="20" y="203"/>
                  </a:cubicBezTo>
                  <a:cubicBezTo>
                    <a:pt x="20" y="10"/>
                    <a:pt x="20" y="10"/>
                    <a:pt x="20" y="10"/>
                  </a:cubicBezTo>
                  <a:cubicBezTo>
                    <a:pt x="20" y="5"/>
                    <a:pt x="15" y="0"/>
                    <a:pt x="10" y="0"/>
                  </a:cubicBezTo>
                  <a:cubicBezTo>
                    <a:pt x="4" y="0"/>
                    <a:pt x="0" y="5"/>
                    <a:pt x="0" y="10"/>
                  </a:cubicBezTo>
                </a:path>
              </a:pathLst>
            </a:custGeom>
            <a:solidFill>
              <a:srgbClr val="4FBEC7"/>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60" name="íSlïde">
              <a:extLst>
                <a:ext uri="{FF2B5EF4-FFF2-40B4-BE49-F238E27FC236}">
                  <a16:creationId xmlns:a16="http://schemas.microsoft.com/office/drawing/2014/main" id="{9A83158A-9534-4931-AC39-968EA510DAB0}"/>
                </a:ext>
              </a:extLst>
            </p:cNvPr>
            <p:cNvSpPr/>
            <p:nvPr/>
          </p:nvSpPr>
          <p:spPr bwMode="auto">
            <a:xfrm>
              <a:off x="6753225" y="3702051"/>
              <a:ext cx="217488" cy="619125"/>
            </a:xfrm>
            <a:custGeom>
              <a:gdLst>
                <a:gd fmla="*/ 43 w 58" name="T0"/>
                <a:gd fmla="*/ 3 h 165" name="T1"/>
                <a:gd fmla="*/ 10 w 58" name="T2"/>
                <a:gd fmla="*/ 50 h 165" name="T3"/>
                <a:gd fmla="*/ 0 w 58" name="T4"/>
                <a:gd fmla="*/ 106 h 165" name="T5"/>
                <a:gd fmla="*/ 8 w 58" name="T6"/>
                <a:gd fmla="*/ 158 h 165" name="T7"/>
                <a:gd fmla="*/ 19 w 58" name="T8"/>
                <a:gd fmla="*/ 164 h 165" name="T9"/>
                <a:gd fmla="*/ 25 w 58" name="T10"/>
                <a:gd fmla="*/ 153 h 165" name="T11"/>
                <a:gd fmla="*/ 18 w 58" name="T12"/>
                <a:gd fmla="*/ 106 h 165" name="T13"/>
                <a:gd fmla="*/ 26 w 58" name="T14"/>
                <a:gd fmla="*/ 56 h 165" name="T15"/>
                <a:gd fmla="*/ 54 w 58" name="T16"/>
                <a:gd fmla="*/ 17 h 165" name="T17"/>
                <a:gd fmla="*/ 55 w 58" name="T18"/>
                <a:gd fmla="*/ 4 h 165" name="T19"/>
                <a:gd fmla="*/ 43 w 58" name="T20"/>
                <a:gd fmla="*/ 3 h 165"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65" w="57">
                  <a:moveTo>
                    <a:pt x="43" y="3"/>
                  </a:moveTo>
                  <a:cubicBezTo>
                    <a:pt x="27" y="16"/>
                    <a:pt x="17" y="32"/>
                    <a:pt x="10" y="50"/>
                  </a:cubicBezTo>
                  <a:cubicBezTo>
                    <a:pt x="3" y="68"/>
                    <a:pt x="0" y="87"/>
                    <a:pt x="0" y="106"/>
                  </a:cubicBezTo>
                  <a:cubicBezTo>
                    <a:pt x="0" y="124"/>
                    <a:pt x="3" y="142"/>
                    <a:pt x="8" y="158"/>
                  </a:cubicBezTo>
                  <a:cubicBezTo>
                    <a:pt x="9" y="163"/>
                    <a:pt x="14" y="165"/>
                    <a:pt x="19" y="164"/>
                  </a:cubicBezTo>
                  <a:cubicBezTo>
                    <a:pt x="24" y="162"/>
                    <a:pt x="26" y="157"/>
                    <a:pt x="25" y="153"/>
                  </a:cubicBezTo>
                  <a:cubicBezTo>
                    <a:pt x="20" y="138"/>
                    <a:pt x="18" y="122"/>
                    <a:pt x="18" y="106"/>
                  </a:cubicBezTo>
                  <a:cubicBezTo>
                    <a:pt x="18" y="89"/>
                    <a:pt x="20" y="72"/>
                    <a:pt x="26" y="56"/>
                  </a:cubicBezTo>
                  <a:cubicBezTo>
                    <a:pt x="32" y="41"/>
                    <a:pt x="41" y="27"/>
                    <a:pt x="54" y="17"/>
                  </a:cubicBezTo>
                  <a:cubicBezTo>
                    <a:pt x="58" y="14"/>
                    <a:pt x="58" y="8"/>
                    <a:pt x="55" y="4"/>
                  </a:cubicBezTo>
                  <a:cubicBezTo>
                    <a:pt x="52" y="1"/>
                    <a:pt x="46" y="0"/>
                    <a:pt x="43" y="3"/>
                  </a:cubicBezTo>
                  <a:close/>
                </a:path>
              </a:pathLst>
            </a:custGeom>
            <a:solidFill>
              <a:srgbClr val="FCB28D"/>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61" name="ïšḻíde">
              <a:extLst>
                <a:ext uri="{FF2B5EF4-FFF2-40B4-BE49-F238E27FC236}">
                  <a16:creationId xmlns:a16="http://schemas.microsoft.com/office/drawing/2014/main" id="{4187FA63-6E46-4B35-9ED8-099602545467}"/>
                </a:ext>
              </a:extLst>
            </p:cNvPr>
            <p:cNvSpPr/>
            <p:nvPr/>
          </p:nvSpPr>
          <p:spPr bwMode="auto">
            <a:xfrm>
              <a:off x="6753225" y="4257676"/>
              <a:ext cx="101600" cy="146050"/>
            </a:xfrm>
            <a:custGeom>
              <a:gdLst>
                <a:gd fmla="*/ 6 w 27" name="T0"/>
                <a:gd fmla="*/ 38 h 39" name="T1"/>
                <a:gd fmla="*/ 6 w 27" name="T2"/>
                <a:gd fmla="*/ 38 h 39" name="T3"/>
                <a:gd fmla="*/ 17 w 27" name="T4"/>
                <a:gd fmla="*/ 33 h 39" name="T5"/>
                <a:gd fmla="*/ 25 w 27" name="T6"/>
                <a:gd fmla="*/ 13 h 39" name="T7"/>
                <a:gd fmla="*/ 19 w 27" name="T8"/>
                <a:gd fmla="*/ 2 h 39" name="T9"/>
                <a:gd fmla="*/ 17 w 27" name="T10"/>
                <a:gd fmla="*/ 1 h 39" name="T11"/>
                <a:gd fmla="*/ 7 w 27" name="T12"/>
                <a:gd fmla="*/ 7 h 39" name="T13"/>
                <a:gd fmla="*/ 1 w 27" name="T14"/>
                <a:gd fmla="*/ 28 h 39" name="T15"/>
                <a:gd fmla="*/ 6 w 27" name="T16"/>
                <a:gd fmla="*/ 38 h 3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9" w="27">
                  <a:moveTo>
                    <a:pt x="6" y="38"/>
                  </a:moveTo>
                  <a:cubicBezTo>
                    <a:pt x="6" y="38"/>
                    <a:pt x="6" y="38"/>
                    <a:pt x="6" y="38"/>
                  </a:cubicBezTo>
                  <a:cubicBezTo>
                    <a:pt x="10" y="39"/>
                    <a:pt x="15" y="37"/>
                    <a:pt x="17" y="33"/>
                  </a:cubicBezTo>
                  <a:cubicBezTo>
                    <a:pt x="25" y="13"/>
                    <a:pt x="25" y="13"/>
                    <a:pt x="25" y="13"/>
                  </a:cubicBezTo>
                  <a:cubicBezTo>
                    <a:pt x="27" y="8"/>
                    <a:pt x="24" y="3"/>
                    <a:pt x="19" y="2"/>
                  </a:cubicBezTo>
                  <a:cubicBezTo>
                    <a:pt x="17" y="1"/>
                    <a:pt x="17" y="1"/>
                    <a:pt x="17" y="1"/>
                  </a:cubicBezTo>
                  <a:cubicBezTo>
                    <a:pt x="12" y="0"/>
                    <a:pt x="8" y="2"/>
                    <a:pt x="7" y="7"/>
                  </a:cubicBezTo>
                  <a:cubicBezTo>
                    <a:pt x="1" y="28"/>
                    <a:pt x="1" y="28"/>
                    <a:pt x="1" y="28"/>
                  </a:cubicBezTo>
                  <a:cubicBezTo>
                    <a:pt x="0" y="32"/>
                    <a:pt x="2" y="36"/>
                    <a:pt x="6" y="38"/>
                  </a:cubicBezTo>
                  <a:close/>
                </a:path>
              </a:pathLst>
            </a:custGeom>
            <a:solidFill>
              <a:srgbClr val="FCB28D"/>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62" name="íṣļidé">
              <a:extLst>
                <a:ext uri="{FF2B5EF4-FFF2-40B4-BE49-F238E27FC236}">
                  <a16:creationId xmlns:a16="http://schemas.microsoft.com/office/drawing/2014/main" id="{8CB092FE-30B3-414A-9786-7E8869DBB733}"/>
                </a:ext>
              </a:extLst>
            </p:cNvPr>
            <p:cNvSpPr/>
            <p:nvPr/>
          </p:nvSpPr>
          <p:spPr bwMode="auto">
            <a:xfrm>
              <a:off x="7038975" y="5010151"/>
              <a:ext cx="274638" cy="119063"/>
            </a:xfrm>
            <a:custGeom>
              <a:gdLst>
                <a:gd fmla="*/ 73 w 73" name="T0"/>
                <a:gd fmla="*/ 27 h 32" name="T1"/>
                <a:gd fmla="*/ 73 w 73" name="T2"/>
                <a:gd fmla="*/ 27 h 32" name="T3"/>
                <a:gd fmla="*/ 73 w 73" name="T4"/>
                <a:gd fmla="*/ 27 h 32" name="T5"/>
                <a:gd fmla="*/ 73 w 73" name="T6"/>
                <a:gd fmla="*/ 26 h 32" name="T7"/>
                <a:gd fmla="*/ 66 w 73" name="T8"/>
                <a:gd fmla="*/ 16 h 32" name="T9"/>
                <a:gd fmla="*/ 62 w 73" name="T10"/>
                <a:gd fmla="*/ 15 h 32" name="T11"/>
                <a:gd fmla="*/ 62 w 73" name="T12"/>
                <a:gd fmla="*/ 15 h 32" name="T13"/>
                <a:gd fmla="*/ 62 w 73" name="T14"/>
                <a:gd fmla="*/ 15 h 32" name="T15"/>
                <a:gd fmla="*/ 62 w 73" name="T16"/>
                <a:gd fmla="*/ 15 h 32" name="T17"/>
                <a:gd fmla="*/ 52 w 73" name="T18"/>
                <a:gd fmla="*/ 15 h 32" name="T19"/>
                <a:gd fmla="*/ 39 w 73" name="T20"/>
                <a:gd fmla="*/ 4 h 32" name="T21"/>
                <a:gd fmla="*/ 33 w 73" name="T22"/>
                <a:gd fmla="*/ 0 h 32" name="T23"/>
                <a:gd fmla="*/ 31 w 73" name="T24"/>
                <a:gd fmla="*/ 1 h 32" name="T25"/>
                <a:gd fmla="*/ 31 w 73" name="T26"/>
                <a:gd fmla="*/ 1 h 32" name="T27"/>
                <a:gd fmla="*/ 31 w 73" name="T28"/>
                <a:gd fmla="*/ 1 h 32" name="T29"/>
                <a:gd fmla="*/ 18 w 73" name="T30"/>
                <a:gd fmla="*/ 10 h 32" name="T31"/>
                <a:gd fmla="*/ 15 w 73" name="T32"/>
                <a:gd fmla="*/ 10 h 32" name="T33"/>
                <a:gd fmla="*/ 15 w 73" name="T34"/>
                <a:gd fmla="*/ 10 h 32" name="T35"/>
                <a:gd fmla="*/ 14 w 73" name="T36"/>
                <a:gd fmla="*/ 10 h 32" name="T37"/>
                <a:gd fmla="*/ 12 w 73" name="T38"/>
                <a:gd fmla="*/ 9 h 32" name="T39"/>
                <a:gd fmla="*/ 11 w 73" name="T40"/>
                <a:gd fmla="*/ 9 h 32" name="T41"/>
                <a:gd fmla="*/ 5 w 73" name="T42"/>
                <a:gd fmla="*/ 4 h 32" name="T43"/>
                <a:gd fmla="*/ 5 w 73" name="T44"/>
                <a:gd fmla="*/ 4 h 32" name="T45"/>
                <a:gd fmla="*/ 4 w 73" name="T46"/>
                <a:gd fmla="*/ 3 h 32" name="T47"/>
                <a:gd fmla="*/ 3 w 73" name="T48"/>
                <a:gd fmla="*/ 3 h 32" name="T49"/>
                <a:gd fmla="*/ 1 w 73" name="T50"/>
                <a:gd fmla="*/ 8 h 32" name="T51"/>
                <a:gd fmla="*/ 1 w 73" name="T52"/>
                <a:gd fmla="*/ 12 h 32" name="T53"/>
                <a:gd fmla="*/ 1 w 73" name="T54"/>
                <a:gd fmla="*/ 12 h 32" name="T55"/>
                <a:gd fmla="*/ 1 w 73" name="T56"/>
                <a:gd fmla="*/ 30 h 32" name="T57"/>
                <a:gd fmla="*/ 1 w 73" name="T58"/>
                <a:gd fmla="*/ 30 h 32" name="T59"/>
                <a:gd fmla="*/ 1 w 73" name="T60"/>
                <a:gd fmla="*/ 31 h 32" name="T61"/>
                <a:gd fmla="*/ 2 w 73" name="T62"/>
                <a:gd fmla="*/ 32 h 32" name="T63"/>
                <a:gd fmla="*/ 70 w 73" name="T64"/>
                <a:gd fmla="*/ 32 h 32" name="T65"/>
                <a:gd fmla="*/ 73 w 73" name="T66"/>
                <a:gd fmla="*/ 27 h 32"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32" w="73">
                  <a:moveTo>
                    <a:pt x="73" y="27"/>
                  </a:moveTo>
                  <a:cubicBezTo>
                    <a:pt x="73" y="27"/>
                    <a:pt x="73" y="27"/>
                    <a:pt x="73" y="27"/>
                  </a:cubicBezTo>
                  <a:cubicBezTo>
                    <a:pt x="73" y="27"/>
                    <a:pt x="73" y="27"/>
                    <a:pt x="73" y="27"/>
                  </a:cubicBezTo>
                  <a:cubicBezTo>
                    <a:pt x="73" y="26"/>
                    <a:pt x="73" y="26"/>
                    <a:pt x="73" y="26"/>
                  </a:cubicBezTo>
                  <a:cubicBezTo>
                    <a:pt x="73" y="20"/>
                    <a:pt x="69" y="17"/>
                    <a:pt x="66" y="16"/>
                  </a:cubicBezTo>
                  <a:cubicBezTo>
                    <a:pt x="64" y="15"/>
                    <a:pt x="62" y="15"/>
                    <a:pt x="62" y="15"/>
                  </a:cubicBezTo>
                  <a:cubicBezTo>
                    <a:pt x="62" y="15"/>
                    <a:pt x="62" y="15"/>
                    <a:pt x="62" y="15"/>
                  </a:cubicBezTo>
                  <a:cubicBezTo>
                    <a:pt x="62" y="15"/>
                    <a:pt x="62" y="15"/>
                    <a:pt x="62" y="15"/>
                  </a:cubicBezTo>
                  <a:cubicBezTo>
                    <a:pt x="62" y="15"/>
                    <a:pt x="62" y="15"/>
                    <a:pt x="62" y="15"/>
                  </a:cubicBezTo>
                  <a:cubicBezTo>
                    <a:pt x="61" y="15"/>
                    <a:pt x="56" y="15"/>
                    <a:pt x="52" y="15"/>
                  </a:cubicBezTo>
                  <a:cubicBezTo>
                    <a:pt x="48" y="14"/>
                    <a:pt x="42" y="7"/>
                    <a:pt x="39" y="4"/>
                  </a:cubicBezTo>
                  <a:cubicBezTo>
                    <a:pt x="37" y="1"/>
                    <a:pt x="35" y="0"/>
                    <a:pt x="33" y="0"/>
                  </a:cubicBezTo>
                  <a:cubicBezTo>
                    <a:pt x="32" y="0"/>
                    <a:pt x="31" y="1"/>
                    <a:pt x="31" y="1"/>
                  </a:cubicBezTo>
                  <a:cubicBezTo>
                    <a:pt x="31" y="1"/>
                    <a:pt x="31" y="1"/>
                    <a:pt x="31" y="1"/>
                  </a:cubicBezTo>
                  <a:cubicBezTo>
                    <a:pt x="31" y="1"/>
                    <a:pt x="31" y="1"/>
                    <a:pt x="31" y="1"/>
                  </a:cubicBezTo>
                  <a:cubicBezTo>
                    <a:pt x="29" y="6"/>
                    <a:pt x="24" y="10"/>
                    <a:pt x="18" y="10"/>
                  </a:cubicBezTo>
                  <a:cubicBezTo>
                    <a:pt x="17" y="10"/>
                    <a:pt x="16" y="10"/>
                    <a:pt x="15" y="10"/>
                  </a:cubicBezTo>
                  <a:cubicBezTo>
                    <a:pt x="15" y="10"/>
                    <a:pt x="15" y="10"/>
                    <a:pt x="15" y="10"/>
                  </a:cubicBezTo>
                  <a:cubicBezTo>
                    <a:pt x="14" y="10"/>
                    <a:pt x="14" y="10"/>
                    <a:pt x="14" y="10"/>
                  </a:cubicBezTo>
                  <a:cubicBezTo>
                    <a:pt x="13" y="10"/>
                    <a:pt x="12" y="10"/>
                    <a:pt x="12" y="9"/>
                  </a:cubicBezTo>
                  <a:cubicBezTo>
                    <a:pt x="11" y="9"/>
                    <a:pt x="11" y="9"/>
                    <a:pt x="11" y="9"/>
                  </a:cubicBezTo>
                  <a:cubicBezTo>
                    <a:pt x="9" y="8"/>
                    <a:pt x="7" y="6"/>
                    <a:pt x="5" y="4"/>
                  </a:cubicBezTo>
                  <a:cubicBezTo>
                    <a:pt x="5" y="4"/>
                    <a:pt x="5" y="4"/>
                    <a:pt x="5" y="4"/>
                  </a:cubicBezTo>
                  <a:cubicBezTo>
                    <a:pt x="4" y="3"/>
                    <a:pt x="4" y="3"/>
                    <a:pt x="4" y="3"/>
                  </a:cubicBezTo>
                  <a:cubicBezTo>
                    <a:pt x="3" y="3"/>
                    <a:pt x="3" y="3"/>
                    <a:pt x="3" y="3"/>
                  </a:cubicBezTo>
                  <a:cubicBezTo>
                    <a:pt x="0" y="4"/>
                    <a:pt x="1" y="8"/>
                    <a:pt x="1" y="8"/>
                  </a:cubicBezTo>
                  <a:cubicBezTo>
                    <a:pt x="1" y="12"/>
                    <a:pt x="1" y="12"/>
                    <a:pt x="1" y="12"/>
                  </a:cubicBezTo>
                  <a:cubicBezTo>
                    <a:pt x="1" y="12"/>
                    <a:pt x="1" y="12"/>
                    <a:pt x="1" y="12"/>
                  </a:cubicBezTo>
                  <a:cubicBezTo>
                    <a:pt x="1" y="30"/>
                    <a:pt x="1" y="30"/>
                    <a:pt x="1" y="30"/>
                  </a:cubicBezTo>
                  <a:cubicBezTo>
                    <a:pt x="1" y="30"/>
                    <a:pt x="1" y="30"/>
                    <a:pt x="1" y="30"/>
                  </a:cubicBezTo>
                  <a:cubicBezTo>
                    <a:pt x="1" y="31"/>
                    <a:pt x="1" y="31"/>
                    <a:pt x="1" y="31"/>
                  </a:cubicBezTo>
                  <a:cubicBezTo>
                    <a:pt x="1" y="32"/>
                    <a:pt x="1" y="32"/>
                    <a:pt x="2" y="32"/>
                  </a:cubicBezTo>
                  <a:cubicBezTo>
                    <a:pt x="70" y="32"/>
                    <a:pt x="70" y="32"/>
                    <a:pt x="70" y="32"/>
                  </a:cubicBezTo>
                  <a:cubicBezTo>
                    <a:pt x="73" y="32"/>
                    <a:pt x="73" y="28"/>
                    <a:pt x="73" y="27"/>
                  </a:cubicBezTo>
                  <a:close/>
                </a:path>
              </a:pathLst>
            </a:custGeom>
            <a:solidFill>
              <a:srgbClr val="C4491D"/>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63" name="ïSḷïḓè">
              <a:extLst>
                <a:ext uri="{FF2B5EF4-FFF2-40B4-BE49-F238E27FC236}">
                  <a16:creationId xmlns:a16="http://schemas.microsoft.com/office/drawing/2014/main" id="{4B580A52-1A00-4D62-8DCB-BD0F33E9E82E}"/>
                </a:ext>
              </a:extLst>
            </p:cNvPr>
            <p:cNvSpPr/>
            <p:nvPr/>
          </p:nvSpPr>
          <p:spPr bwMode="auto">
            <a:xfrm>
              <a:off x="7046913" y="5010151"/>
              <a:ext cx="119063" cy="47625"/>
            </a:xfrm>
            <a:custGeom>
              <a:gdLst>
                <a:gd fmla="*/ 31 w 32" name="T0"/>
                <a:gd fmla="*/ 2 h 13" name="T1"/>
                <a:gd fmla="*/ 31 w 32" name="T2"/>
                <a:gd fmla="*/ 2 h 13" name="T3"/>
                <a:gd fmla="*/ 31 w 32" name="T4"/>
                <a:gd fmla="*/ 2 h 13" name="T5"/>
                <a:gd fmla="*/ 16 w 32" name="T6"/>
                <a:gd fmla="*/ 13 h 13" name="T7"/>
                <a:gd fmla="*/ 1 w 32" name="T8"/>
                <a:gd fmla="*/ 6 h 13" name="T9"/>
                <a:gd fmla="*/ 1 w 32" name="T10"/>
                <a:gd fmla="*/ 5 h 13" name="T11"/>
                <a:gd fmla="*/ 1 w 32" name="T12"/>
                <a:gd fmla="*/ 3 h 13" name="T13"/>
                <a:gd fmla="*/ 1 w 32" name="T14"/>
                <a:gd fmla="*/ 3 h 13" name="T15"/>
                <a:gd fmla="*/ 2 w 32" name="T16"/>
                <a:gd fmla="*/ 3 h 13" name="T17"/>
                <a:gd fmla="*/ 3 w 32" name="T18"/>
                <a:gd fmla="*/ 4 h 13" name="T19"/>
                <a:gd fmla="*/ 3 w 32" name="T20"/>
                <a:gd fmla="*/ 4 h 13" name="T21"/>
                <a:gd fmla="*/ 9 w 32" name="T22"/>
                <a:gd fmla="*/ 9 h 13" name="T23"/>
                <a:gd fmla="*/ 10 w 32" name="T24"/>
                <a:gd fmla="*/ 9 h 13" name="T25"/>
                <a:gd fmla="*/ 12 w 32" name="T26"/>
                <a:gd fmla="*/ 10 h 13" name="T27"/>
                <a:gd fmla="*/ 13 w 32" name="T28"/>
                <a:gd fmla="*/ 10 h 13" name="T29"/>
                <a:gd fmla="*/ 13 w 32" name="T30"/>
                <a:gd fmla="*/ 10 h 13" name="T31"/>
                <a:gd fmla="*/ 16 w 32" name="T32"/>
                <a:gd fmla="*/ 10 h 13" name="T33"/>
                <a:gd fmla="*/ 29 w 32" name="T34"/>
                <a:gd fmla="*/ 1 h 13" name="T35"/>
                <a:gd fmla="*/ 29 w 32" name="T36"/>
                <a:gd fmla="*/ 1 h 13" name="T37"/>
                <a:gd fmla="*/ 29 w 32" name="T38"/>
                <a:gd fmla="*/ 1 h 13" name="T39"/>
                <a:gd fmla="*/ 29 w 32" name="T40"/>
                <a:gd fmla="*/ 1 h 13" name="T41"/>
                <a:gd fmla="*/ 31 w 32" name="T42"/>
                <a:gd fmla="*/ 0 h 13" name="T43"/>
                <a:gd fmla="*/ 31 w 32" name="T44"/>
                <a:gd fmla="*/ 0 h 13" name="T45"/>
                <a:gd fmla="*/ 31 w 32" name="T46"/>
                <a:gd fmla="*/ 2 h 13"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13" w="32">
                  <a:moveTo>
                    <a:pt x="31" y="2"/>
                  </a:moveTo>
                  <a:cubicBezTo>
                    <a:pt x="31" y="2"/>
                    <a:pt x="31" y="2"/>
                    <a:pt x="31" y="2"/>
                  </a:cubicBezTo>
                  <a:cubicBezTo>
                    <a:pt x="31" y="2"/>
                    <a:pt x="31" y="2"/>
                    <a:pt x="31" y="2"/>
                  </a:cubicBezTo>
                  <a:cubicBezTo>
                    <a:pt x="29" y="8"/>
                    <a:pt x="23" y="13"/>
                    <a:pt x="16" y="13"/>
                  </a:cubicBezTo>
                  <a:cubicBezTo>
                    <a:pt x="10" y="13"/>
                    <a:pt x="5" y="10"/>
                    <a:pt x="1" y="6"/>
                  </a:cubicBezTo>
                  <a:cubicBezTo>
                    <a:pt x="1" y="6"/>
                    <a:pt x="1" y="5"/>
                    <a:pt x="1" y="5"/>
                  </a:cubicBezTo>
                  <a:cubicBezTo>
                    <a:pt x="0" y="4"/>
                    <a:pt x="0" y="4"/>
                    <a:pt x="1" y="3"/>
                  </a:cubicBezTo>
                  <a:cubicBezTo>
                    <a:pt x="1" y="3"/>
                    <a:pt x="1" y="3"/>
                    <a:pt x="1" y="3"/>
                  </a:cubicBezTo>
                  <a:cubicBezTo>
                    <a:pt x="2" y="3"/>
                    <a:pt x="2" y="3"/>
                    <a:pt x="2" y="3"/>
                  </a:cubicBezTo>
                  <a:cubicBezTo>
                    <a:pt x="3" y="4"/>
                    <a:pt x="3" y="4"/>
                    <a:pt x="3" y="4"/>
                  </a:cubicBezTo>
                  <a:cubicBezTo>
                    <a:pt x="3" y="4"/>
                    <a:pt x="3" y="4"/>
                    <a:pt x="3" y="4"/>
                  </a:cubicBezTo>
                  <a:cubicBezTo>
                    <a:pt x="5" y="6"/>
                    <a:pt x="7" y="8"/>
                    <a:pt x="9" y="9"/>
                  </a:cubicBezTo>
                  <a:cubicBezTo>
                    <a:pt x="10" y="9"/>
                    <a:pt x="10" y="9"/>
                    <a:pt x="10" y="9"/>
                  </a:cubicBezTo>
                  <a:cubicBezTo>
                    <a:pt x="10" y="10"/>
                    <a:pt x="11" y="10"/>
                    <a:pt x="12" y="10"/>
                  </a:cubicBezTo>
                  <a:cubicBezTo>
                    <a:pt x="13" y="10"/>
                    <a:pt x="13" y="10"/>
                    <a:pt x="13" y="10"/>
                  </a:cubicBezTo>
                  <a:cubicBezTo>
                    <a:pt x="13" y="10"/>
                    <a:pt x="13" y="10"/>
                    <a:pt x="13" y="10"/>
                  </a:cubicBezTo>
                  <a:cubicBezTo>
                    <a:pt x="14" y="10"/>
                    <a:pt x="15" y="10"/>
                    <a:pt x="16" y="10"/>
                  </a:cubicBezTo>
                  <a:cubicBezTo>
                    <a:pt x="22" y="10"/>
                    <a:pt x="27" y="6"/>
                    <a:pt x="29" y="1"/>
                  </a:cubicBezTo>
                  <a:cubicBezTo>
                    <a:pt x="29" y="1"/>
                    <a:pt x="29" y="1"/>
                    <a:pt x="29" y="1"/>
                  </a:cubicBezTo>
                  <a:cubicBezTo>
                    <a:pt x="29" y="1"/>
                    <a:pt x="29" y="1"/>
                    <a:pt x="29" y="1"/>
                  </a:cubicBezTo>
                  <a:cubicBezTo>
                    <a:pt x="29" y="1"/>
                    <a:pt x="29" y="1"/>
                    <a:pt x="29" y="1"/>
                  </a:cubicBezTo>
                  <a:cubicBezTo>
                    <a:pt x="29" y="0"/>
                    <a:pt x="30" y="0"/>
                    <a:pt x="31" y="0"/>
                  </a:cubicBezTo>
                  <a:cubicBezTo>
                    <a:pt x="31" y="0"/>
                    <a:pt x="31" y="0"/>
                    <a:pt x="31" y="0"/>
                  </a:cubicBezTo>
                  <a:cubicBezTo>
                    <a:pt x="31" y="1"/>
                    <a:pt x="32" y="1"/>
                    <a:pt x="31" y="2"/>
                  </a:cubicBezTo>
                  <a:close/>
                </a:path>
              </a:pathLst>
            </a:custGeom>
            <a:solidFill>
              <a:srgbClr val="1A3954"/>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64" name="îṡ1ïdê">
              <a:extLst>
                <a:ext uri="{FF2B5EF4-FFF2-40B4-BE49-F238E27FC236}">
                  <a16:creationId xmlns:a16="http://schemas.microsoft.com/office/drawing/2014/main" id="{741F6B34-BE1B-44B3-9963-8EA7ACE2FA94}"/>
                </a:ext>
              </a:extLst>
            </p:cNvPr>
            <p:cNvSpPr/>
            <p:nvPr/>
          </p:nvSpPr>
          <p:spPr bwMode="auto">
            <a:xfrm>
              <a:off x="7165975" y="5016501"/>
              <a:ext cx="23813" cy="26988"/>
            </a:xfrm>
            <a:custGeom>
              <a:gdLst>
                <a:gd fmla="*/ 15 w 15" name="T0"/>
                <a:gd fmla="*/ 3 h 17" name="T1"/>
                <a:gd fmla="*/ 3 w 15" name="T2"/>
                <a:gd fmla="*/ 17 h 17" name="T3"/>
                <a:gd fmla="*/ 0 w 15" name="T4"/>
                <a:gd fmla="*/ 17 h 17" name="T5"/>
                <a:gd fmla="*/ 0 w 15" name="T6"/>
                <a:gd fmla="*/ 12 h 17" name="T7"/>
                <a:gd fmla="*/ 12 w 15" name="T8"/>
                <a:gd fmla="*/ 0 h 17" name="T9"/>
                <a:gd fmla="*/ 15 w 15" name="T10"/>
                <a:gd fmla="*/ 0 h 17" name="T11"/>
                <a:gd fmla="*/ 15 w 15" name="T12"/>
                <a:gd fmla="*/ 3 h 17" name="T13"/>
              </a:gdLst>
              <a:cxnLst>
                <a:cxn ang="0">
                  <a:pos x="T0" y="T1"/>
                </a:cxn>
                <a:cxn ang="0">
                  <a:pos x="T2" y="T3"/>
                </a:cxn>
                <a:cxn ang="0">
                  <a:pos x="T4" y="T5"/>
                </a:cxn>
                <a:cxn ang="0">
                  <a:pos x="T6" y="T7"/>
                </a:cxn>
                <a:cxn ang="0">
                  <a:pos x="T8" y="T9"/>
                </a:cxn>
                <a:cxn ang="0">
                  <a:pos x="T10" y="T11"/>
                </a:cxn>
                <a:cxn ang="0">
                  <a:pos x="T12" y="T13"/>
                </a:cxn>
              </a:cxnLst>
              <a:rect b="b" l="0" r="r" t="0"/>
              <a:pathLst>
                <a:path h="17" w="15">
                  <a:moveTo>
                    <a:pt x="15" y="3"/>
                  </a:moveTo>
                  <a:lnTo>
                    <a:pt x="3" y="17"/>
                  </a:lnTo>
                  <a:lnTo>
                    <a:pt x="0" y="17"/>
                  </a:lnTo>
                  <a:lnTo>
                    <a:pt x="0" y="12"/>
                  </a:lnTo>
                  <a:lnTo>
                    <a:pt x="12" y="0"/>
                  </a:lnTo>
                  <a:lnTo>
                    <a:pt x="15" y="0"/>
                  </a:lnTo>
                  <a:lnTo>
                    <a:pt x="15" y="3"/>
                  </a:lnTo>
                  <a:close/>
                </a:path>
              </a:pathLst>
            </a:custGeom>
            <a:solidFill>
              <a:srgbClr val="B3B3B3"/>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65" name="ïṩḻídè">
              <a:extLst>
                <a:ext uri="{FF2B5EF4-FFF2-40B4-BE49-F238E27FC236}">
                  <a16:creationId xmlns:a16="http://schemas.microsoft.com/office/drawing/2014/main" id="{E0B7735F-7213-4F38-A059-E351DC186944}"/>
                </a:ext>
              </a:extLst>
            </p:cNvPr>
            <p:cNvSpPr/>
            <p:nvPr/>
          </p:nvSpPr>
          <p:spPr bwMode="auto">
            <a:xfrm>
              <a:off x="7185025" y="5032376"/>
              <a:ext cx="23813" cy="25400"/>
            </a:xfrm>
            <a:custGeom>
              <a:gdLst>
                <a:gd fmla="*/ 15 w 15" name="T0"/>
                <a:gd fmla="*/ 5 h 16" name="T1"/>
                <a:gd fmla="*/ 3 w 15" name="T2"/>
                <a:gd fmla="*/ 16 h 16" name="T3"/>
                <a:gd fmla="*/ 0 w 15" name="T4"/>
                <a:gd fmla="*/ 16 h 16" name="T5"/>
                <a:gd fmla="*/ 0 w 15" name="T6"/>
                <a:gd fmla="*/ 14 h 16" name="T7"/>
                <a:gd fmla="*/ 12 w 15" name="T8"/>
                <a:gd fmla="*/ 0 h 16" name="T9"/>
                <a:gd fmla="*/ 15 w 15" name="T10"/>
                <a:gd fmla="*/ 0 h 16" name="T11"/>
                <a:gd fmla="*/ 15 w 15" name="T12"/>
                <a:gd fmla="*/ 5 h 16" name="T13"/>
              </a:gdLst>
              <a:cxnLst>
                <a:cxn ang="0">
                  <a:pos x="T0" y="T1"/>
                </a:cxn>
                <a:cxn ang="0">
                  <a:pos x="T2" y="T3"/>
                </a:cxn>
                <a:cxn ang="0">
                  <a:pos x="T4" y="T5"/>
                </a:cxn>
                <a:cxn ang="0">
                  <a:pos x="T6" y="T7"/>
                </a:cxn>
                <a:cxn ang="0">
                  <a:pos x="T8" y="T9"/>
                </a:cxn>
                <a:cxn ang="0">
                  <a:pos x="T10" y="T11"/>
                </a:cxn>
                <a:cxn ang="0">
                  <a:pos x="T12" y="T13"/>
                </a:cxn>
              </a:cxnLst>
              <a:rect b="b" l="0" r="r" t="0"/>
              <a:pathLst>
                <a:path h="16" w="15">
                  <a:moveTo>
                    <a:pt x="15" y="5"/>
                  </a:moveTo>
                  <a:lnTo>
                    <a:pt x="3" y="16"/>
                  </a:lnTo>
                  <a:lnTo>
                    <a:pt x="0" y="16"/>
                  </a:lnTo>
                  <a:lnTo>
                    <a:pt x="0" y="14"/>
                  </a:lnTo>
                  <a:lnTo>
                    <a:pt x="12" y="0"/>
                  </a:lnTo>
                  <a:lnTo>
                    <a:pt x="15" y="0"/>
                  </a:lnTo>
                  <a:lnTo>
                    <a:pt x="15" y="5"/>
                  </a:lnTo>
                  <a:close/>
                </a:path>
              </a:pathLst>
            </a:custGeom>
            <a:solidFill>
              <a:srgbClr val="B3B3B3"/>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66" name="íṧḻidè">
              <a:extLst>
                <a:ext uri="{FF2B5EF4-FFF2-40B4-BE49-F238E27FC236}">
                  <a16:creationId xmlns:a16="http://schemas.microsoft.com/office/drawing/2014/main" id="{7614470C-11F5-4E02-A843-5280A9C92C84}"/>
                </a:ext>
              </a:extLst>
            </p:cNvPr>
            <p:cNvSpPr/>
            <p:nvPr/>
          </p:nvSpPr>
          <p:spPr bwMode="auto">
            <a:xfrm>
              <a:off x="7200900" y="5051426"/>
              <a:ext cx="25400" cy="25400"/>
            </a:xfrm>
            <a:custGeom>
              <a:gdLst>
                <a:gd fmla="*/ 16 w 16" name="T0"/>
                <a:gd fmla="*/ 2 h 16" name="T1"/>
                <a:gd fmla="*/ 5 w 16" name="T2"/>
                <a:gd fmla="*/ 16 h 16" name="T3"/>
                <a:gd fmla="*/ 0 w 16" name="T4"/>
                <a:gd fmla="*/ 16 h 16" name="T5"/>
                <a:gd fmla="*/ 0 w 16" name="T6"/>
                <a:gd fmla="*/ 12 h 16" name="T7"/>
                <a:gd fmla="*/ 14 w 16" name="T8"/>
                <a:gd fmla="*/ 0 h 16" name="T9"/>
                <a:gd fmla="*/ 16 w 16" name="T10"/>
                <a:gd fmla="*/ 0 h 16" name="T11"/>
                <a:gd fmla="*/ 16 w 16" name="T12"/>
                <a:gd fmla="*/ 2 h 16" name="T13"/>
              </a:gdLst>
              <a:cxnLst>
                <a:cxn ang="0">
                  <a:pos x="T0" y="T1"/>
                </a:cxn>
                <a:cxn ang="0">
                  <a:pos x="T2" y="T3"/>
                </a:cxn>
                <a:cxn ang="0">
                  <a:pos x="T4" y="T5"/>
                </a:cxn>
                <a:cxn ang="0">
                  <a:pos x="T6" y="T7"/>
                </a:cxn>
                <a:cxn ang="0">
                  <a:pos x="T8" y="T9"/>
                </a:cxn>
                <a:cxn ang="0">
                  <a:pos x="T10" y="T11"/>
                </a:cxn>
                <a:cxn ang="0">
                  <a:pos x="T12" y="T13"/>
                </a:cxn>
              </a:cxnLst>
              <a:rect b="b" l="0" r="r" t="0"/>
              <a:pathLst>
                <a:path h="16" w="16">
                  <a:moveTo>
                    <a:pt x="16" y="2"/>
                  </a:moveTo>
                  <a:lnTo>
                    <a:pt x="5" y="16"/>
                  </a:lnTo>
                  <a:lnTo>
                    <a:pt x="0" y="16"/>
                  </a:lnTo>
                  <a:lnTo>
                    <a:pt x="0" y="12"/>
                  </a:lnTo>
                  <a:lnTo>
                    <a:pt x="14" y="0"/>
                  </a:lnTo>
                  <a:lnTo>
                    <a:pt x="16" y="0"/>
                  </a:lnTo>
                  <a:lnTo>
                    <a:pt x="16" y="2"/>
                  </a:lnTo>
                  <a:close/>
                </a:path>
              </a:pathLst>
            </a:custGeom>
            <a:solidFill>
              <a:srgbClr val="B3B3B3"/>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67" name="îšľide">
              <a:extLst>
                <a:ext uri="{FF2B5EF4-FFF2-40B4-BE49-F238E27FC236}">
                  <a16:creationId xmlns:a16="http://schemas.microsoft.com/office/drawing/2014/main" id="{82FCF84F-D189-414A-BC8B-779C150D4536}"/>
                </a:ext>
              </a:extLst>
            </p:cNvPr>
            <p:cNvSpPr/>
            <p:nvPr/>
          </p:nvSpPr>
          <p:spPr bwMode="auto">
            <a:xfrm>
              <a:off x="6899275" y="5010151"/>
              <a:ext cx="271463" cy="119063"/>
            </a:xfrm>
            <a:custGeom>
              <a:gdLst>
                <a:gd fmla="*/ 72 w 72" name="T0"/>
                <a:gd fmla="*/ 27 h 32" name="T1"/>
                <a:gd fmla="*/ 72 w 72" name="T2"/>
                <a:gd fmla="*/ 27 h 32" name="T3"/>
                <a:gd fmla="*/ 72 w 72" name="T4"/>
                <a:gd fmla="*/ 27 h 32" name="T5"/>
                <a:gd fmla="*/ 72 w 72" name="T6"/>
                <a:gd fmla="*/ 26 h 32" name="T7"/>
                <a:gd fmla="*/ 65 w 72" name="T8"/>
                <a:gd fmla="*/ 16 h 32" name="T9"/>
                <a:gd fmla="*/ 61 w 72" name="T10"/>
                <a:gd fmla="*/ 15 h 32" name="T11"/>
                <a:gd fmla="*/ 61 w 72" name="T12"/>
                <a:gd fmla="*/ 15 h 32" name="T13"/>
                <a:gd fmla="*/ 61 w 72" name="T14"/>
                <a:gd fmla="*/ 15 h 32" name="T15"/>
                <a:gd fmla="*/ 61 w 72" name="T16"/>
                <a:gd fmla="*/ 15 h 32" name="T17"/>
                <a:gd fmla="*/ 52 w 72" name="T18"/>
                <a:gd fmla="*/ 15 h 32" name="T19"/>
                <a:gd fmla="*/ 38 w 72" name="T20"/>
                <a:gd fmla="*/ 4 h 32" name="T21"/>
                <a:gd fmla="*/ 32 w 72" name="T22"/>
                <a:gd fmla="*/ 0 h 32" name="T23"/>
                <a:gd fmla="*/ 30 w 72" name="T24"/>
                <a:gd fmla="*/ 1 h 32" name="T25"/>
                <a:gd fmla="*/ 30 w 72" name="T26"/>
                <a:gd fmla="*/ 1 h 32" name="T27"/>
                <a:gd fmla="*/ 30 w 72" name="T28"/>
                <a:gd fmla="*/ 2 h 32" name="T29"/>
                <a:gd fmla="*/ 17 w 72" name="T30"/>
                <a:gd fmla="*/ 10 h 32" name="T31"/>
                <a:gd fmla="*/ 15 w 72" name="T32"/>
                <a:gd fmla="*/ 10 h 32" name="T33"/>
                <a:gd fmla="*/ 14 w 72" name="T34"/>
                <a:gd fmla="*/ 10 h 32" name="T35"/>
                <a:gd fmla="*/ 13 w 72" name="T36"/>
                <a:gd fmla="*/ 10 h 32" name="T37"/>
                <a:gd fmla="*/ 11 w 72" name="T38"/>
                <a:gd fmla="*/ 9 h 32" name="T39"/>
                <a:gd fmla="*/ 10 w 72" name="T40"/>
                <a:gd fmla="*/ 9 h 32" name="T41"/>
                <a:gd fmla="*/ 5 w 72" name="T42"/>
                <a:gd fmla="*/ 5 h 32" name="T43"/>
                <a:gd fmla="*/ 4 w 72" name="T44"/>
                <a:gd fmla="*/ 4 h 32" name="T45"/>
                <a:gd fmla="*/ 3 w 72" name="T46"/>
                <a:gd fmla="*/ 3 h 32" name="T47"/>
                <a:gd fmla="*/ 2 w 72" name="T48"/>
                <a:gd fmla="*/ 3 h 32" name="T49"/>
                <a:gd fmla="*/ 0 w 72" name="T50"/>
                <a:gd fmla="*/ 8 h 32" name="T51"/>
                <a:gd fmla="*/ 0 w 72" name="T52"/>
                <a:gd fmla="*/ 13 h 32" name="T53"/>
                <a:gd fmla="*/ 0 w 72" name="T54"/>
                <a:gd fmla="*/ 13 h 32" name="T55"/>
                <a:gd fmla="*/ 0 w 72" name="T56"/>
                <a:gd fmla="*/ 31 h 32" name="T57"/>
                <a:gd fmla="*/ 0 w 72" name="T58"/>
                <a:gd fmla="*/ 31 h 32" name="T59"/>
                <a:gd fmla="*/ 0 w 72" name="T60"/>
                <a:gd fmla="*/ 31 h 32" name="T61"/>
                <a:gd fmla="*/ 1 w 72" name="T62"/>
                <a:gd fmla="*/ 32 h 32" name="T63"/>
                <a:gd fmla="*/ 69 w 72" name="T64"/>
                <a:gd fmla="*/ 32 h 32" name="T65"/>
                <a:gd fmla="*/ 72 w 72" name="T66"/>
                <a:gd fmla="*/ 27 h 32"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32" w="72">
                  <a:moveTo>
                    <a:pt x="72" y="27"/>
                  </a:moveTo>
                  <a:cubicBezTo>
                    <a:pt x="72" y="27"/>
                    <a:pt x="72" y="27"/>
                    <a:pt x="72" y="27"/>
                  </a:cubicBezTo>
                  <a:cubicBezTo>
                    <a:pt x="72" y="27"/>
                    <a:pt x="72" y="27"/>
                    <a:pt x="72" y="27"/>
                  </a:cubicBezTo>
                  <a:cubicBezTo>
                    <a:pt x="72" y="26"/>
                    <a:pt x="72" y="26"/>
                    <a:pt x="72" y="26"/>
                  </a:cubicBezTo>
                  <a:cubicBezTo>
                    <a:pt x="72" y="20"/>
                    <a:pt x="68" y="17"/>
                    <a:pt x="65" y="16"/>
                  </a:cubicBezTo>
                  <a:cubicBezTo>
                    <a:pt x="63" y="15"/>
                    <a:pt x="61" y="15"/>
                    <a:pt x="61" y="15"/>
                  </a:cubicBezTo>
                  <a:cubicBezTo>
                    <a:pt x="61" y="15"/>
                    <a:pt x="61" y="15"/>
                    <a:pt x="61" y="15"/>
                  </a:cubicBezTo>
                  <a:cubicBezTo>
                    <a:pt x="61" y="15"/>
                    <a:pt x="61" y="15"/>
                    <a:pt x="61" y="15"/>
                  </a:cubicBezTo>
                  <a:cubicBezTo>
                    <a:pt x="61" y="15"/>
                    <a:pt x="61" y="15"/>
                    <a:pt x="61" y="15"/>
                  </a:cubicBezTo>
                  <a:cubicBezTo>
                    <a:pt x="60" y="15"/>
                    <a:pt x="55" y="15"/>
                    <a:pt x="52" y="15"/>
                  </a:cubicBezTo>
                  <a:cubicBezTo>
                    <a:pt x="48" y="14"/>
                    <a:pt x="42" y="7"/>
                    <a:pt x="38" y="4"/>
                  </a:cubicBezTo>
                  <a:cubicBezTo>
                    <a:pt x="36" y="2"/>
                    <a:pt x="34" y="0"/>
                    <a:pt x="32" y="0"/>
                  </a:cubicBezTo>
                  <a:cubicBezTo>
                    <a:pt x="31" y="0"/>
                    <a:pt x="31" y="1"/>
                    <a:pt x="30" y="1"/>
                  </a:cubicBezTo>
                  <a:cubicBezTo>
                    <a:pt x="30" y="1"/>
                    <a:pt x="30" y="1"/>
                    <a:pt x="30" y="1"/>
                  </a:cubicBezTo>
                  <a:cubicBezTo>
                    <a:pt x="30" y="2"/>
                    <a:pt x="30" y="2"/>
                    <a:pt x="30" y="2"/>
                  </a:cubicBezTo>
                  <a:cubicBezTo>
                    <a:pt x="28" y="7"/>
                    <a:pt x="23" y="10"/>
                    <a:pt x="17" y="10"/>
                  </a:cubicBezTo>
                  <a:cubicBezTo>
                    <a:pt x="16" y="10"/>
                    <a:pt x="15" y="10"/>
                    <a:pt x="15" y="10"/>
                  </a:cubicBezTo>
                  <a:cubicBezTo>
                    <a:pt x="14" y="10"/>
                    <a:pt x="14" y="10"/>
                    <a:pt x="14" y="10"/>
                  </a:cubicBezTo>
                  <a:cubicBezTo>
                    <a:pt x="13" y="10"/>
                    <a:pt x="13" y="10"/>
                    <a:pt x="13" y="10"/>
                  </a:cubicBezTo>
                  <a:cubicBezTo>
                    <a:pt x="12" y="10"/>
                    <a:pt x="12" y="10"/>
                    <a:pt x="11" y="9"/>
                  </a:cubicBezTo>
                  <a:cubicBezTo>
                    <a:pt x="10" y="9"/>
                    <a:pt x="10" y="9"/>
                    <a:pt x="10" y="9"/>
                  </a:cubicBezTo>
                  <a:cubicBezTo>
                    <a:pt x="8" y="8"/>
                    <a:pt x="6" y="7"/>
                    <a:pt x="5" y="5"/>
                  </a:cubicBezTo>
                  <a:cubicBezTo>
                    <a:pt x="4" y="4"/>
                    <a:pt x="4" y="4"/>
                    <a:pt x="4" y="4"/>
                  </a:cubicBezTo>
                  <a:cubicBezTo>
                    <a:pt x="4" y="3"/>
                    <a:pt x="3" y="3"/>
                    <a:pt x="3" y="3"/>
                  </a:cubicBezTo>
                  <a:cubicBezTo>
                    <a:pt x="3" y="3"/>
                    <a:pt x="2" y="3"/>
                    <a:pt x="2" y="3"/>
                  </a:cubicBezTo>
                  <a:cubicBezTo>
                    <a:pt x="0" y="5"/>
                    <a:pt x="0" y="8"/>
                    <a:pt x="0" y="8"/>
                  </a:cubicBezTo>
                  <a:cubicBezTo>
                    <a:pt x="0" y="13"/>
                    <a:pt x="0" y="13"/>
                    <a:pt x="0" y="13"/>
                  </a:cubicBezTo>
                  <a:cubicBezTo>
                    <a:pt x="0" y="13"/>
                    <a:pt x="0" y="13"/>
                    <a:pt x="0" y="13"/>
                  </a:cubicBezTo>
                  <a:cubicBezTo>
                    <a:pt x="0" y="31"/>
                    <a:pt x="0" y="31"/>
                    <a:pt x="0" y="31"/>
                  </a:cubicBezTo>
                  <a:cubicBezTo>
                    <a:pt x="0" y="31"/>
                    <a:pt x="0" y="31"/>
                    <a:pt x="0" y="31"/>
                  </a:cubicBezTo>
                  <a:cubicBezTo>
                    <a:pt x="0" y="31"/>
                    <a:pt x="0" y="31"/>
                    <a:pt x="0" y="31"/>
                  </a:cubicBezTo>
                  <a:cubicBezTo>
                    <a:pt x="0" y="32"/>
                    <a:pt x="1" y="32"/>
                    <a:pt x="1" y="32"/>
                  </a:cubicBezTo>
                  <a:cubicBezTo>
                    <a:pt x="69" y="32"/>
                    <a:pt x="69" y="32"/>
                    <a:pt x="69" y="32"/>
                  </a:cubicBezTo>
                  <a:cubicBezTo>
                    <a:pt x="72" y="32"/>
                    <a:pt x="72" y="28"/>
                    <a:pt x="72" y="27"/>
                  </a:cubicBezTo>
                  <a:close/>
                </a:path>
              </a:pathLst>
            </a:custGeom>
            <a:solidFill>
              <a:srgbClr val="F15A24"/>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68" name="ïS1ïḓè">
              <a:extLst>
                <a:ext uri="{FF2B5EF4-FFF2-40B4-BE49-F238E27FC236}">
                  <a16:creationId xmlns:a16="http://schemas.microsoft.com/office/drawing/2014/main" id="{873C9EA2-C87D-43C5-8C63-8D9E3D705653}"/>
                </a:ext>
              </a:extLst>
            </p:cNvPr>
            <p:cNvSpPr/>
            <p:nvPr/>
          </p:nvSpPr>
          <p:spPr bwMode="auto">
            <a:xfrm>
              <a:off x="6904038" y="5010151"/>
              <a:ext cx="120650" cy="47625"/>
            </a:xfrm>
            <a:custGeom>
              <a:gdLst>
                <a:gd fmla="*/ 32 w 32" name="T0"/>
                <a:gd fmla="*/ 2 h 13" name="T1"/>
                <a:gd fmla="*/ 31 w 32" name="T2"/>
                <a:gd fmla="*/ 3 h 13" name="T3"/>
                <a:gd fmla="*/ 31 w 32" name="T4"/>
                <a:gd fmla="*/ 3 h 13" name="T5"/>
                <a:gd fmla="*/ 16 w 32" name="T6"/>
                <a:gd fmla="*/ 13 h 13" name="T7"/>
                <a:gd fmla="*/ 2 w 32" name="T8"/>
                <a:gd fmla="*/ 6 h 13" name="T9"/>
                <a:gd fmla="*/ 1 w 32" name="T10"/>
                <a:gd fmla="*/ 5 h 13" name="T11"/>
                <a:gd fmla="*/ 1 w 32" name="T12"/>
                <a:gd fmla="*/ 3 h 13" name="T13"/>
                <a:gd fmla="*/ 1 w 32" name="T14"/>
                <a:gd fmla="*/ 3 h 13" name="T15"/>
                <a:gd fmla="*/ 2 w 32" name="T16"/>
                <a:gd fmla="*/ 3 h 13" name="T17"/>
                <a:gd fmla="*/ 3 w 32" name="T18"/>
                <a:gd fmla="*/ 4 h 13" name="T19"/>
                <a:gd fmla="*/ 4 w 32" name="T20"/>
                <a:gd fmla="*/ 5 h 13" name="T21"/>
                <a:gd fmla="*/ 9 w 32" name="T22"/>
                <a:gd fmla="*/ 9 h 13" name="T23"/>
                <a:gd fmla="*/ 10 w 32" name="T24"/>
                <a:gd fmla="*/ 9 h 13" name="T25"/>
                <a:gd fmla="*/ 12 w 32" name="T26"/>
                <a:gd fmla="*/ 10 h 13" name="T27"/>
                <a:gd fmla="*/ 13 w 32" name="T28"/>
                <a:gd fmla="*/ 10 h 13" name="T29"/>
                <a:gd fmla="*/ 14 w 32" name="T30"/>
                <a:gd fmla="*/ 10 h 13" name="T31"/>
                <a:gd fmla="*/ 16 w 32" name="T32"/>
                <a:gd fmla="*/ 10 h 13" name="T33"/>
                <a:gd fmla="*/ 29 w 32" name="T34"/>
                <a:gd fmla="*/ 2 h 13" name="T35"/>
                <a:gd fmla="*/ 29 w 32" name="T36"/>
                <a:gd fmla="*/ 1 h 13" name="T37"/>
                <a:gd fmla="*/ 29 w 32" name="T38"/>
                <a:gd fmla="*/ 1 h 13" name="T39"/>
                <a:gd fmla="*/ 29 w 32" name="T40"/>
                <a:gd fmla="*/ 1 h 13" name="T41"/>
                <a:gd fmla="*/ 31 w 32" name="T42"/>
                <a:gd fmla="*/ 0 h 13" name="T43"/>
                <a:gd fmla="*/ 31 w 32" name="T44"/>
                <a:gd fmla="*/ 0 h 13" name="T45"/>
                <a:gd fmla="*/ 32 w 32" name="T46"/>
                <a:gd fmla="*/ 2 h 13"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13" w="32">
                  <a:moveTo>
                    <a:pt x="32" y="2"/>
                  </a:moveTo>
                  <a:cubicBezTo>
                    <a:pt x="31" y="3"/>
                    <a:pt x="31" y="3"/>
                    <a:pt x="31" y="3"/>
                  </a:cubicBezTo>
                  <a:cubicBezTo>
                    <a:pt x="31" y="3"/>
                    <a:pt x="31" y="3"/>
                    <a:pt x="31" y="3"/>
                  </a:cubicBezTo>
                  <a:cubicBezTo>
                    <a:pt x="29" y="9"/>
                    <a:pt x="23" y="13"/>
                    <a:pt x="16" y="13"/>
                  </a:cubicBezTo>
                  <a:cubicBezTo>
                    <a:pt x="10" y="13"/>
                    <a:pt x="5" y="11"/>
                    <a:pt x="2" y="6"/>
                  </a:cubicBezTo>
                  <a:cubicBezTo>
                    <a:pt x="1" y="6"/>
                    <a:pt x="1" y="5"/>
                    <a:pt x="1" y="5"/>
                  </a:cubicBezTo>
                  <a:cubicBezTo>
                    <a:pt x="0" y="4"/>
                    <a:pt x="1" y="4"/>
                    <a:pt x="1" y="3"/>
                  </a:cubicBezTo>
                  <a:cubicBezTo>
                    <a:pt x="1" y="3"/>
                    <a:pt x="1" y="3"/>
                    <a:pt x="1" y="3"/>
                  </a:cubicBezTo>
                  <a:cubicBezTo>
                    <a:pt x="2" y="3"/>
                    <a:pt x="2" y="3"/>
                    <a:pt x="2" y="3"/>
                  </a:cubicBezTo>
                  <a:cubicBezTo>
                    <a:pt x="2" y="3"/>
                    <a:pt x="3" y="3"/>
                    <a:pt x="3" y="4"/>
                  </a:cubicBezTo>
                  <a:cubicBezTo>
                    <a:pt x="4" y="5"/>
                    <a:pt x="4" y="5"/>
                    <a:pt x="4" y="5"/>
                  </a:cubicBezTo>
                  <a:cubicBezTo>
                    <a:pt x="5" y="7"/>
                    <a:pt x="7" y="8"/>
                    <a:pt x="9" y="9"/>
                  </a:cubicBezTo>
                  <a:cubicBezTo>
                    <a:pt x="10" y="9"/>
                    <a:pt x="10" y="9"/>
                    <a:pt x="10" y="9"/>
                  </a:cubicBezTo>
                  <a:cubicBezTo>
                    <a:pt x="11" y="10"/>
                    <a:pt x="11" y="10"/>
                    <a:pt x="12" y="10"/>
                  </a:cubicBezTo>
                  <a:cubicBezTo>
                    <a:pt x="13" y="10"/>
                    <a:pt x="13" y="10"/>
                    <a:pt x="13" y="10"/>
                  </a:cubicBezTo>
                  <a:cubicBezTo>
                    <a:pt x="14" y="10"/>
                    <a:pt x="14" y="10"/>
                    <a:pt x="14" y="10"/>
                  </a:cubicBezTo>
                  <a:cubicBezTo>
                    <a:pt x="14" y="10"/>
                    <a:pt x="15" y="10"/>
                    <a:pt x="16" y="10"/>
                  </a:cubicBezTo>
                  <a:cubicBezTo>
                    <a:pt x="22" y="10"/>
                    <a:pt x="27" y="7"/>
                    <a:pt x="29" y="2"/>
                  </a:cubicBezTo>
                  <a:cubicBezTo>
                    <a:pt x="29" y="1"/>
                    <a:pt x="29" y="1"/>
                    <a:pt x="29" y="1"/>
                  </a:cubicBezTo>
                  <a:cubicBezTo>
                    <a:pt x="29" y="1"/>
                    <a:pt x="29" y="1"/>
                    <a:pt x="29" y="1"/>
                  </a:cubicBezTo>
                  <a:cubicBezTo>
                    <a:pt x="29" y="1"/>
                    <a:pt x="29" y="1"/>
                    <a:pt x="29" y="1"/>
                  </a:cubicBezTo>
                  <a:cubicBezTo>
                    <a:pt x="30" y="0"/>
                    <a:pt x="30" y="0"/>
                    <a:pt x="31" y="0"/>
                  </a:cubicBezTo>
                  <a:cubicBezTo>
                    <a:pt x="31" y="0"/>
                    <a:pt x="31" y="0"/>
                    <a:pt x="31" y="0"/>
                  </a:cubicBezTo>
                  <a:cubicBezTo>
                    <a:pt x="32" y="1"/>
                    <a:pt x="32" y="1"/>
                    <a:pt x="32" y="2"/>
                  </a:cubicBezTo>
                  <a:close/>
                </a:path>
              </a:pathLst>
            </a:custGeom>
            <a:solidFill>
              <a:srgbClr val="1A3954"/>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69" name="îṥlïḋé">
              <a:extLst>
                <a:ext uri="{FF2B5EF4-FFF2-40B4-BE49-F238E27FC236}">
                  <a16:creationId xmlns:a16="http://schemas.microsoft.com/office/drawing/2014/main" id="{257F6ABC-4D8F-4B4A-AF3A-14ECEFC65FE3}"/>
                </a:ext>
              </a:extLst>
            </p:cNvPr>
            <p:cNvSpPr/>
            <p:nvPr/>
          </p:nvSpPr>
          <p:spPr bwMode="auto">
            <a:xfrm>
              <a:off x="7024688" y="5016501"/>
              <a:ext cx="25400" cy="26988"/>
            </a:xfrm>
            <a:custGeom>
              <a:gdLst>
                <a:gd fmla="*/ 16 w 16" name="T0"/>
                <a:gd fmla="*/ 3 h 17" name="T1"/>
                <a:gd fmla="*/ 4 w 16" name="T2"/>
                <a:gd fmla="*/ 17 h 17" name="T3"/>
                <a:gd fmla="*/ 0 w 16" name="T4"/>
                <a:gd fmla="*/ 17 h 17" name="T5"/>
                <a:gd fmla="*/ 0 w 16" name="T6"/>
                <a:gd fmla="*/ 12 h 17" name="T7"/>
                <a:gd fmla="*/ 11 w 16" name="T8"/>
                <a:gd fmla="*/ 0 h 17" name="T9"/>
                <a:gd fmla="*/ 16 w 16" name="T10"/>
                <a:gd fmla="*/ 0 h 17" name="T11"/>
                <a:gd fmla="*/ 16 w 16" name="T12"/>
                <a:gd fmla="*/ 3 h 17" name="T13"/>
              </a:gdLst>
              <a:cxnLst>
                <a:cxn ang="0">
                  <a:pos x="T0" y="T1"/>
                </a:cxn>
                <a:cxn ang="0">
                  <a:pos x="T2" y="T3"/>
                </a:cxn>
                <a:cxn ang="0">
                  <a:pos x="T4" y="T5"/>
                </a:cxn>
                <a:cxn ang="0">
                  <a:pos x="T6" y="T7"/>
                </a:cxn>
                <a:cxn ang="0">
                  <a:pos x="T8" y="T9"/>
                </a:cxn>
                <a:cxn ang="0">
                  <a:pos x="T10" y="T11"/>
                </a:cxn>
                <a:cxn ang="0">
                  <a:pos x="T12" y="T13"/>
                </a:cxn>
              </a:cxnLst>
              <a:rect b="b" l="0" r="r" t="0"/>
              <a:pathLst>
                <a:path h="17" w="16">
                  <a:moveTo>
                    <a:pt x="16" y="3"/>
                  </a:moveTo>
                  <a:lnTo>
                    <a:pt x="4" y="17"/>
                  </a:lnTo>
                  <a:lnTo>
                    <a:pt x="0" y="17"/>
                  </a:lnTo>
                  <a:lnTo>
                    <a:pt x="0" y="12"/>
                  </a:lnTo>
                  <a:lnTo>
                    <a:pt x="11" y="0"/>
                  </a:lnTo>
                  <a:lnTo>
                    <a:pt x="16" y="0"/>
                  </a:lnTo>
                  <a:lnTo>
                    <a:pt x="16" y="3"/>
                  </a:lnTo>
                  <a:close/>
                </a:path>
              </a:pathLst>
            </a:custGeom>
            <a:solidFill>
              <a:srgbClr val="B3B3B3"/>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70" name="isḷiḑé">
              <a:extLst>
                <a:ext uri="{FF2B5EF4-FFF2-40B4-BE49-F238E27FC236}">
                  <a16:creationId xmlns:a16="http://schemas.microsoft.com/office/drawing/2014/main" id="{21E52D07-07D0-41A2-B012-5C989630119B}"/>
                </a:ext>
              </a:extLst>
            </p:cNvPr>
            <p:cNvSpPr/>
            <p:nvPr/>
          </p:nvSpPr>
          <p:spPr bwMode="auto">
            <a:xfrm>
              <a:off x="7042150" y="5035551"/>
              <a:ext cx="26988" cy="22225"/>
            </a:xfrm>
            <a:custGeom>
              <a:gdLst>
                <a:gd fmla="*/ 17 w 17" name="T0"/>
                <a:gd fmla="*/ 3 h 14" name="T1"/>
                <a:gd fmla="*/ 3 w 17" name="T2"/>
                <a:gd fmla="*/ 14 h 14" name="T3"/>
                <a:gd fmla="*/ 0 w 17" name="T4"/>
                <a:gd fmla="*/ 14 h 14" name="T5"/>
                <a:gd fmla="*/ 0 w 17" name="T6"/>
                <a:gd fmla="*/ 12 h 14" name="T7"/>
                <a:gd fmla="*/ 12 w 17" name="T8"/>
                <a:gd fmla="*/ 0 h 14" name="T9"/>
                <a:gd fmla="*/ 17 w 17" name="T10"/>
                <a:gd fmla="*/ 0 h 14" name="T11"/>
                <a:gd fmla="*/ 17 w 17" name="T12"/>
                <a:gd fmla="*/ 3 h 14" name="T13"/>
              </a:gdLst>
              <a:cxnLst>
                <a:cxn ang="0">
                  <a:pos x="T0" y="T1"/>
                </a:cxn>
                <a:cxn ang="0">
                  <a:pos x="T2" y="T3"/>
                </a:cxn>
                <a:cxn ang="0">
                  <a:pos x="T4" y="T5"/>
                </a:cxn>
                <a:cxn ang="0">
                  <a:pos x="T6" y="T7"/>
                </a:cxn>
                <a:cxn ang="0">
                  <a:pos x="T8" y="T9"/>
                </a:cxn>
                <a:cxn ang="0">
                  <a:pos x="T10" y="T11"/>
                </a:cxn>
                <a:cxn ang="0">
                  <a:pos x="T12" y="T13"/>
                </a:cxn>
              </a:cxnLst>
              <a:rect b="b" l="0" r="r" t="0"/>
              <a:pathLst>
                <a:path h="14" w="17">
                  <a:moveTo>
                    <a:pt x="17" y="3"/>
                  </a:moveTo>
                  <a:lnTo>
                    <a:pt x="3" y="14"/>
                  </a:lnTo>
                  <a:lnTo>
                    <a:pt x="0" y="14"/>
                  </a:lnTo>
                  <a:lnTo>
                    <a:pt x="0" y="12"/>
                  </a:lnTo>
                  <a:lnTo>
                    <a:pt x="12" y="0"/>
                  </a:lnTo>
                  <a:lnTo>
                    <a:pt x="17" y="0"/>
                  </a:lnTo>
                  <a:lnTo>
                    <a:pt x="17" y="3"/>
                  </a:lnTo>
                  <a:close/>
                </a:path>
              </a:pathLst>
            </a:custGeom>
            <a:solidFill>
              <a:srgbClr val="B3B3B3"/>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71" name="işļiḓe">
              <a:extLst>
                <a:ext uri="{FF2B5EF4-FFF2-40B4-BE49-F238E27FC236}">
                  <a16:creationId xmlns:a16="http://schemas.microsoft.com/office/drawing/2014/main" id="{C26F10D6-F13D-4037-AEF0-868176C9D4BE}"/>
                </a:ext>
              </a:extLst>
            </p:cNvPr>
            <p:cNvSpPr/>
            <p:nvPr/>
          </p:nvSpPr>
          <p:spPr bwMode="auto">
            <a:xfrm>
              <a:off x="7061200" y="5051426"/>
              <a:ext cx="22225" cy="25400"/>
            </a:xfrm>
            <a:custGeom>
              <a:gdLst>
                <a:gd fmla="*/ 14 w 14" name="T0"/>
                <a:gd fmla="*/ 4 h 16" name="T1"/>
                <a:gd fmla="*/ 3 w 14" name="T2"/>
                <a:gd fmla="*/ 16 h 16" name="T3"/>
                <a:gd fmla="*/ 0 w 14" name="T4"/>
                <a:gd fmla="*/ 16 h 16" name="T5"/>
                <a:gd fmla="*/ 0 w 14" name="T6"/>
                <a:gd fmla="*/ 14 h 16" name="T7"/>
                <a:gd fmla="*/ 12 w 14" name="T8"/>
                <a:gd fmla="*/ 0 h 16" name="T9"/>
                <a:gd fmla="*/ 14 w 14" name="T10"/>
                <a:gd fmla="*/ 0 h 16" name="T11"/>
                <a:gd fmla="*/ 14 w 14" name="T12"/>
                <a:gd fmla="*/ 4 h 16" name="T13"/>
              </a:gdLst>
              <a:cxnLst>
                <a:cxn ang="0">
                  <a:pos x="T0" y="T1"/>
                </a:cxn>
                <a:cxn ang="0">
                  <a:pos x="T2" y="T3"/>
                </a:cxn>
                <a:cxn ang="0">
                  <a:pos x="T4" y="T5"/>
                </a:cxn>
                <a:cxn ang="0">
                  <a:pos x="T6" y="T7"/>
                </a:cxn>
                <a:cxn ang="0">
                  <a:pos x="T8" y="T9"/>
                </a:cxn>
                <a:cxn ang="0">
                  <a:pos x="T10" y="T11"/>
                </a:cxn>
                <a:cxn ang="0">
                  <a:pos x="T12" y="T13"/>
                </a:cxn>
              </a:cxnLst>
              <a:rect b="b" l="0" r="r" t="0"/>
              <a:pathLst>
                <a:path h="16" w="14">
                  <a:moveTo>
                    <a:pt x="14" y="4"/>
                  </a:moveTo>
                  <a:lnTo>
                    <a:pt x="3" y="16"/>
                  </a:lnTo>
                  <a:lnTo>
                    <a:pt x="0" y="16"/>
                  </a:lnTo>
                  <a:lnTo>
                    <a:pt x="0" y="14"/>
                  </a:lnTo>
                  <a:lnTo>
                    <a:pt x="12" y="0"/>
                  </a:lnTo>
                  <a:lnTo>
                    <a:pt x="14" y="0"/>
                  </a:lnTo>
                  <a:lnTo>
                    <a:pt x="14" y="4"/>
                  </a:lnTo>
                  <a:close/>
                </a:path>
              </a:pathLst>
            </a:custGeom>
            <a:solidFill>
              <a:srgbClr val="B3B3B3"/>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72" name="îṣ1ídê">
              <a:extLst>
                <a:ext uri="{FF2B5EF4-FFF2-40B4-BE49-F238E27FC236}">
                  <a16:creationId xmlns:a16="http://schemas.microsoft.com/office/drawing/2014/main" id="{E6FF14E9-0BD1-4639-AAEC-DB88B21C512E}"/>
                </a:ext>
              </a:extLst>
            </p:cNvPr>
            <p:cNvSpPr/>
            <p:nvPr/>
          </p:nvSpPr>
          <p:spPr bwMode="auto">
            <a:xfrm>
              <a:off x="7061200" y="4279901"/>
              <a:ext cx="82550" cy="714375"/>
            </a:xfrm>
            <a:custGeom>
              <a:gdLst>
                <a:gd fmla="*/ 22 w 22" name="T0"/>
                <a:gd fmla="*/ 11 h 190" name="T1"/>
                <a:gd fmla="*/ 11 w 22" name="T2"/>
                <a:gd fmla="*/ 0 h 190" name="T3"/>
                <a:gd fmla="*/ 0 w 22" name="T4"/>
                <a:gd fmla="*/ 11 h 190" name="T5"/>
                <a:gd fmla="*/ 0 w 22" name="T6"/>
                <a:gd fmla="*/ 190 h 190" name="T7"/>
                <a:gd fmla="*/ 22 w 22" name="T8"/>
                <a:gd fmla="*/ 190 h 190" name="T9"/>
                <a:gd fmla="*/ 22 w 22" name="T10"/>
                <a:gd fmla="*/ 11 h 190" name="T11"/>
              </a:gdLst>
              <a:cxnLst>
                <a:cxn ang="0">
                  <a:pos x="T0" y="T1"/>
                </a:cxn>
                <a:cxn ang="0">
                  <a:pos x="T2" y="T3"/>
                </a:cxn>
                <a:cxn ang="0">
                  <a:pos x="T4" y="T5"/>
                </a:cxn>
                <a:cxn ang="0">
                  <a:pos x="T6" y="T7"/>
                </a:cxn>
                <a:cxn ang="0">
                  <a:pos x="T8" y="T9"/>
                </a:cxn>
                <a:cxn ang="0">
                  <a:pos x="T10" y="T11"/>
                </a:cxn>
              </a:cxnLst>
              <a:rect b="b" l="0" r="r" t="0"/>
              <a:pathLst>
                <a:path h="190" w="22">
                  <a:moveTo>
                    <a:pt x="22" y="11"/>
                  </a:moveTo>
                  <a:cubicBezTo>
                    <a:pt x="22" y="5"/>
                    <a:pt x="17" y="0"/>
                    <a:pt x="11" y="0"/>
                  </a:cubicBezTo>
                  <a:cubicBezTo>
                    <a:pt x="5" y="0"/>
                    <a:pt x="0" y="5"/>
                    <a:pt x="0" y="11"/>
                  </a:cubicBezTo>
                  <a:cubicBezTo>
                    <a:pt x="0" y="190"/>
                    <a:pt x="0" y="190"/>
                    <a:pt x="0" y="190"/>
                  </a:cubicBezTo>
                  <a:cubicBezTo>
                    <a:pt x="22" y="190"/>
                    <a:pt x="22" y="190"/>
                    <a:pt x="22" y="190"/>
                  </a:cubicBezTo>
                  <a:lnTo>
                    <a:pt x="22" y="11"/>
                  </a:lnTo>
                  <a:close/>
                </a:path>
              </a:pathLst>
            </a:custGeom>
            <a:solidFill>
              <a:srgbClr val="1A3954"/>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73" name="ïṩliďe">
              <a:extLst>
                <a:ext uri="{FF2B5EF4-FFF2-40B4-BE49-F238E27FC236}">
                  <a16:creationId xmlns:a16="http://schemas.microsoft.com/office/drawing/2014/main" id="{2D75AFA2-D4B3-4659-8861-8A72AE38ADB4}"/>
                </a:ext>
              </a:extLst>
            </p:cNvPr>
            <p:cNvSpPr/>
            <p:nvPr/>
          </p:nvSpPr>
          <p:spPr bwMode="auto">
            <a:xfrm>
              <a:off x="6918325" y="4279901"/>
              <a:ext cx="87313" cy="714375"/>
            </a:xfrm>
            <a:custGeom>
              <a:gdLst>
                <a:gd fmla="*/ 12 w 23" name="T0"/>
                <a:gd fmla="*/ 0 h 190" name="T1"/>
                <a:gd fmla="*/ 0 w 23" name="T2"/>
                <a:gd fmla="*/ 11 h 190" name="T3"/>
                <a:gd fmla="*/ 0 w 23" name="T4"/>
                <a:gd fmla="*/ 190 h 190" name="T5"/>
                <a:gd fmla="*/ 23 w 23" name="T6"/>
                <a:gd fmla="*/ 190 h 190" name="T7"/>
                <a:gd fmla="*/ 23 w 23" name="T8"/>
                <a:gd fmla="*/ 11 h 190" name="T9"/>
                <a:gd fmla="*/ 12 w 23" name="T10"/>
                <a:gd fmla="*/ 0 h 190" name="T11"/>
              </a:gdLst>
              <a:cxnLst>
                <a:cxn ang="0">
                  <a:pos x="T0" y="T1"/>
                </a:cxn>
                <a:cxn ang="0">
                  <a:pos x="T2" y="T3"/>
                </a:cxn>
                <a:cxn ang="0">
                  <a:pos x="T4" y="T5"/>
                </a:cxn>
                <a:cxn ang="0">
                  <a:pos x="T6" y="T7"/>
                </a:cxn>
                <a:cxn ang="0">
                  <a:pos x="T8" y="T9"/>
                </a:cxn>
                <a:cxn ang="0">
                  <a:pos x="T10" y="T11"/>
                </a:cxn>
              </a:cxnLst>
              <a:rect b="b" l="0" r="r" t="0"/>
              <a:pathLst>
                <a:path h="190" w="23">
                  <a:moveTo>
                    <a:pt x="12" y="0"/>
                  </a:moveTo>
                  <a:cubicBezTo>
                    <a:pt x="6" y="0"/>
                    <a:pt x="0" y="5"/>
                    <a:pt x="0" y="11"/>
                  </a:cubicBezTo>
                  <a:cubicBezTo>
                    <a:pt x="0" y="190"/>
                    <a:pt x="0" y="190"/>
                    <a:pt x="0" y="190"/>
                  </a:cubicBezTo>
                  <a:cubicBezTo>
                    <a:pt x="23" y="190"/>
                    <a:pt x="23" y="190"/>
                    <a:pt x="23" y="190"/>
                  </a:cubicBezTo>
                  <a:cubicBezTo>
                    <a:pt x="23" y="11"/>
                    <a:pt x="23" y="11"/>
                    <a:pt x="23" y="11"/>
                  </a:cubicBezTo>
                  <a:cubicBezTo>
                    <a:pt x="23" y="5"/>
                    <a:pt x="18" y="0"/>
                    <a:pt x="12" y="0"/>
                  </a:cubicBezTo>
                  <a:close/>
                </a:path>
              </a:pathLst>
            </a:custGeom>
            <a:solidFill>
              <a:srgbClr val="1A3954"/>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74" name="ïSḷîďé">
              <a:extLst>
                <a:ext uri="{FF2B5EF4-FFF2-40B4-BE49-F238E27FC236}">
                  <a16:creationId xmlns:a16="http://schemas.microsoft.com/office/drawing/2014/main" id="{25289043-7C0C-4C76-93C9-70A331C47D7D}"/>
                </a:ext>
              </a:extLst>
            </p:cNvPr>
            <p:cNvSpPr/>
            <p:nvPr/>
          </p:nvSpPr>
          <p:spPr bwMode="auto">
            <a:xfrm>
              <a:off x="6896100" y="3636963"/>
              <a:ext cx="266700" cy="598488"/>
            </a:xfrm>
            <a:custGeom>
              <a:gdLst>
                <a:gd fmla="*/ 71 w 71" name="T0"/>
                <a:gd fmla="*/ 36 h 159" name="T1"/>
                <a:gd fmla="*/ 36 w 71" name="T2"/>
                <a:gd fmla="*/ 0 h 159" name="T3"/>
                <a:gd fmla="*/ 0 w 71" name="T4"/>
                <a:gd fmla="*/ 36 h 159" name="T5"/>
                <a:gd fmla="*/ 0 w 71" name="T6"/>
                <a:gd fmla="*/ 159 h 159" name="T7"/>
                <a:gd fmla="*/ 71 w 71" name="T8"/>
                <a:gd fmla="*/ 159 h 159" name="T9"/>
                <a:gd fmla="*/ 71 w 71" name="T10"/>
                <a:gd fmla="*/ 36 h 159" name="T11"/>
              </a:gdLst>
              <a:cxnLst>
                <a:cxn ang="0">
                  <a:pos x="T0" y="T1"/>
                </a:cxn>
                <a:cxn ang="0">
                  <a:pos x="T2" y="T3"/>
                </a:cxn>
                <a:cxn ang="0">
                  <a:pos x="T4" y="T5"/>
                </a:cxn>
                <a:cxn ang="0">
                  <a:pos x="T6" y="T7"/>
                </a:cxn>
                <a:cxn ang="0">
                  <a:pos x="T8" y="T9"/>
                </a:cxn>
                <a:cxn ang="0">
                  <a:pos x="T10" y="T11"/>
                </a:cxn>
              </a:cxnLst>
              <a:rect b="b" l="0" r="r" t="0"/>
              <a:pathLst>
                <a:path h="159" w="71">
                  <a:moveTo>
                    <a:pt x="71" y="36"/>
                  </a:moveTo>
                  <a:cubicBezTo>
                    <a:pt x="71" y="16"/>
                    <a:pt x="55" y="0"/>
                    <a:pt x="36" y="0"/>
                  </a:cubicBezTo>
                  <a:cubicBezTo>
                    <a:pt x="16" y="0"/>
                    <a:pt x="0" y="16"/>
                    <a:pt x="0" y="36"/>
                  </a:cubicBezTo>
                  <a:cubicBezTo>
                    <a:pt x="0" y="159"/>
                    <a:pt x="0" y="159"/>
                    <a:pt x="0" y="159"/>
                  </a:cubicBezTo>
                  <a:cubicBezTo>
                    <a:pt x="71" y="159"/>
                    <a:pt x="71" y="159"/>
                    <a:pt x="71" y="159"/>
                  </a:cubicBezTo>
                  <a:lnTo>
                    <a:pt x="71" y="36"/>
                  </a:lnTo>
                  <a:close/>
                </a:path>
              </a:pathLst>
            </a:custGeom>
            <a:solidFill>
              <a:srgbClr val="61CF6D"/>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75" name="iśļidê">
              <a:extLst>
                <a:ext uri="{FF2B5EF4-FFF2-40B4-BE49-F238E27FC236}">
                  <a16:creationId xmlns:a16="http://schemas.microsoft.com/office/drawing/2014/main" id="{8FC4D18A-C717-4ED1-843D-A4864CE90156}"/>
                </a:ext>
              </a:extLst>
            </p:cNvPr>
            <p:cNvSpPr/>
            <p:nvPr/>
          </p:nvSpPr>
          <p:spPr bwMode="auto">
            <a:xfrm>
              <a:off x="6750050" y="3697288"/>
              <a:ext cx="228600" cy="368300"/>
            </a:xfrm>
            <a:custGeom>
              <a:gdLst>
                <a:gd fmla="*/ 57 w 61" name="T0"/>
                <a:gd fmla="*/ 5 h 98" name="T1"/>
                <a:gd fmla="*/ 43 w 61" name="T2"/>
                <a:gd fmla="*/ 3 h 98" name="T3"/>
                <a:gd fmla="*/ 0 w 61" name="T4"/>
                <a:gd fmla="*/ 98 h 98" name="T5"/>
                <a:gd fmla="*/ 20 w 61" name="T6"/>
                <a:gd fmla="*/ 98 h 98" name="T7"/>
                <a:gd fmla="*/ 56 w 61" name="T8"/>
                <a:gd fmla="*/ 19 h 98" name="T9"/>
                <a:gd fmla="*/ 57 w 61" name="T10"/>
                <a:gd fmla="*/ 5 h 98" name="T11"/>
              </a:gdLst>
              <a:cxnLst>
                <a:cxn ang="0">
                  <a:pos x="T0" y="T1"/>
                </a:cxn>
                <a:cxn ang="0">
                  <a:pos x="T2" y="T3"/>
                </a:cxn>
                <a:cxn ang="0">
                  <a:pos x="T4" y="T5"/>
                </a:cxn>
                <a:cxn ang="0">
                  <a:pos x="T6" y="T7"/>
                </a:cxn>
                <a:cxn ang="0">
                  <a:pos x="T8" y="T9"/>
                </a:cxn>
                <a:cxn ang="0">
                  <a:pos x="T10" y="T11"/>
                </a:cxn>
              </a:cxnLst>
              <a:rect b="b" l="0" r="r" t="0"/>
              <a:pathLst>
                <a:path h="98" w="61">
                  <a:moveTo>
                    <a:pt x="57" y="5"/>
                  </a:moveTo>
                  <a:cubicBezTo>
                    <a:pt x="53" y="0"/>
                    <a:pt x="47" y="0"/>
                    <a:pt x="43" y="3"/>
                  </a:cubicBezTo>
                  <a:cubicBezTo>
                    <a:pt x="15" y="26"/>
                    <a:pt x="2" y="62"/>
                    <a:pt x="0" y="98"/>
                  </a:cubicBezTo>
                  <a:cubicBezTo>
                    <a:pt x="20" y="98"/>
                    <a:pt x="20" y="98"/>
                    <a:pt x="20" y="98"/>
                  </a:cubicBezTo>
                  <a:cubicBezTo>
                    <a:pt x="22" y="67"/>
                    <a:pt x="33" y="38"/>
                    <a:pt x="56" y="19"/>
                  </a:cubicBezTo>
                  <a:cubicBezTo>
                    <a:pt x="60" y="15"/>
                    <a:pt x="61" y="9"/>
                    <a:pt x="57" y="5"/>
                  </a:cubicBezTo>
                  <a:close/>
                </a:path>
              </a:pathLst>
            </a:custGeom>
            <a:solidFill>
              <a:srgbClr val="194D1E"/>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76" name="îṣľïďe">
              <a:extLst>
                <a:ext uri="{FF2B5EF4-FFF2-40B4-BE49-F238E27FC236}">
                  <a16:creationId xmlns:a16="http://schemas.microsoft.com/office/drawing/2014/main" id="{321F5F58-CE55-405A-95FC-3F3180828F8E}"/>
                </a:ext>
              </a:extLst>
            </p:cNvPr>
            <p:cNvSpPr/>
            <p:nvPr/>
          </p:nvSpPr>
          <p:spPr bwMode="auto">
            <a:xfrm>
              <a:off x="7042150" y="3671888"/>
              <a:ext cx="26988" cy="563563"/>
            </a:xfrm>
            <a:prstGeom prst="rect">
              <a:avLst/>
            </a:prstGeom>
            <a:solidFill>
              <a:srgbClr val="194D1E"/>
            </a:solidFill>
            <a:ln>
              <a:noFill/>
            </a:ln>
            <a:extLst>
              <a:ext uri="{91240B29-F687-4F45-9708-019B960494DF}">
                <a14:hiddenLine w="9525">
                  <a:solidFill>
                    <a:srgbClr val="000000"/>
                  </a:solidFill>
                  <a:miter lim="800000"/>
                  <a:headEnd/>
                  <a:tailEnd/>
                </a14:hiddenLine>
              </a:ext>
            </a:extLst>
          </p:spPr>
          <p:txBody>
            <a:bodyPr anchor="ctr"/>
            <a:lstStyle/>
            <a:p>
              <a:pPr algn="ctr"/>
              <a:endParaRPr/>
            </a:p>
          </p:txBody>
        </p:sp>
        <p:sp>
          <p:nvSpPr>
            <p:cNvPr id="177" name="íšlïde">
              <a:extLst>
                <a:ext uri="{FF2B5EF4-FFF2-40B4-BE49-F238E27FC236}">
                  <a16:creationId xmlns:a16="http://schemas.microsoft.com/office/drawing/2014/main" id="{0BE21FE8-F365-4CB6-9ACC-E1E1B5592B1D}"/>
                </a:ext>
              </a:extLst>
            </p:cNvPr>
            <p:cNvSpPr/>
            <p:nvPr/>
          </p:nvSpPr>
          <p:spPr bwMode="auto">
            <a:xfrm>
              <a:off x="7107238" y="3284538"/>
              <a:ext cx="52388" cy="63500"/>
            </a:xfrm>
            <a:custGeom>
              <a:gdLst>
                <a:gd fmla="*/ 0 w 14" name="T0"/>
                <a:gd fmla="*/ 3 h 17" name="T1"/>
                <a:gd fmla="*/ 13 w 14" name="T2"/>
                <a:gd fmla="*/ 17 h 17" name="T3"/>
                <a:gd fmla="*/ 13 w 14" name="T4"/>
                <a:gd fmla="*/ 10 h 17" name="T5"/>
                <a:gd fmla="*/ 4 w 14" name="T6"/>
                <a:gd fmla="*/ 1 h 17" name="T7"/>
                <a:gd fmla="*/ 0 w 14" name="T8"/>
                <a:gd fmla="*/ 3 h 17" name="T9"/>
              </a:gdLst>
              <a:cxnLst>
                <a:cxn ang="0">
                  <a:pos x="T0" y="T1"/>
                </a:cxn>
                <a:cxn ang="0">
                  <a:pos x="T2" y="T3"/>
                </a:cxn>
                <a:cxn ang="0">
                  <a:pos x="T4" y="T5"/>
                </a:cxn>
                <a:cxn ang="0">
                  <a:pos x="T6" y="T7"/>
                </a:cxn>
                <a:cxn ang="0">
                  <a:pos x="T8" y="T9"/>
                </a:cxn>
              </a:cxnLst>
              <a:rect b="b" l="0" r="r" t="0"/>
              <a:pathLst>
                <a:path h="17" w="14">
                  <a:moveTo>
                    <a:pt x="0" y="3"/>
                  </a:moveTo>
                  <a:cubicBezTo>
                    <a:pt x="6" y="6"/>
                    <a:pt x="11" y="11"/>
                    <a:pt x="13" y="17"/>
                  </a:cubicBezTo>
                  <a:cubicBezTo>
                    <a:pt x="14" y="15"/>
                    <a:pt x="14" y="13"/>
                    <a:pt x="13" y="10"/>
                  </a:cubicBezTo>
                  <a:cubicBezTo>
                    <a:pt x="12" y="4"/>
                    <a:pt x="8" y="0"/>
                    <a:pt x="4" y="1"/>
                  </a:cubicBezTo>
                  <a:cubicBezTo>
                    <a:pt x="2" y="1"/>
                    <a:pt x="1" y="2"/>
                    <a:pt x="0" y="3"/>
                  </a:cubicBezTo>
                  <a:close/>
                </a:path>
              </a:pathLst>
            </a:custGeom>
            <a:solidFill>
              <a:srgbClr val="C4491D"/>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78" name="íśľíḋê">
              <a:extLst>
                <a:ext uri="{FF2B5EF4-FFF2-40B4-BE49-F238E27FC236}">
                  <a16:creationId xmlns:a16="http://schemas.microsoft.com/office/drawing/2014/main" id="{90724347-C655-43AE-AB1A-75E87FE32EF1}"/>
                </a:ext>
              </a:extLst>
            </p:cNvPr>
            <p:cNvSpPr/>
            <p:nvPr/>
          </p:nvSpPr>
          <p:spPr bwMode="auto">
            <a:xfrm>
              <a:off x="6904038" y="3268663"/>
              <a:ext cx="296863" cy="368300"/>
            </a:xfrm>
            <a:custGeom>
              <a:gdLst>
                <a:gd fmla="*/ 47 w 79" name="T0"/>
                <a:gd fmla="*/ 95 h 98" name="T1"/>
                <a:gd fmla="*/ 53 w 79" name="T2"/>
                <a:gd fmla="*/ 94 h 98" name="T3"/>
                <a:gd fmla="*/ 75 w 79" name="T4"/>
                <a:gd fmla="*/ 60 h 98" name="T5"/>
                <a:gd fmla="*/ 68 w 79" name="T6"/>
                <a:gd fmla="*/ 22 h 98" name="T7"/>
                <a:gd fmla="*/ 39 w 79" name="T8"/>
                <a:gd fmla="*/ 3 h 98" name="T9"/>
                <a:gd fmla="*/ 21 w 79" name="T10"/>
                <a:gd fmla="*/ 6 h 98" name="T11"/>
                <a:gd fmla="*/ 2 w 79" name="T12"/>
                <a:gd fmla="*/ 35 h 98" name="T13"/>
                <a:gd fmla="*/ 9 w 79" name="T14"/>
                <a:gd fmla="*/ 70 h 98" name="T15"/>
                <a:gd fmla="*/ 47 w 79" name="T16"/>
                <a:gd fmla="*/ 95 h 9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98" w="79">
                  <a:moveTo>
                    <a:pt x="47" y="95"/>
                  </a:moveTo>
                  <a:cubicBezTo>
                    <a:pt x="53" y="94"/>
                    <a:pt x="53" y="94"/>
                    <a:pt x="53" y="94"/>
                  </a:cubicBezTo>
                  <a:cubicBezTo>
                    <a:pt x="69" y="91"/>
                    <a:pt x="79" y="75"/>
                    <a:pt x="75" y="60"/>
                  </a:cubicBezTo>
                  <a:cubicBezTo>
                    <a:pt x="68" y="22"/>
                    <a:pt x="68" y="22"/>
                    <a:pt x="68" y="22"/>
                  </a:cubicBezTo>
                  <a:cubicBezTo>
                    <a:pt x="65" y="9"/>
                    <a:pt x="52" y="0"/>
                    <a:pt x="39" y="3"/>
                  </a:cubicBezTo>
                  <a:cubicBezTo>
                    <a:pt x="21" y="6"/>
                    <a:pt x="21" y="6"/>
                    <a:pt x="21" y="6"/>
                  </a:cubicBezTo>
                  <a:cubicBezTo>
                    <a:pt x="8" y="9"/>
                    <a:pt x="0" y="22"/>
                    <a:pt x="2" y="35"/>
                  </a:cubicBezTo>
                  <a:cubicBezTo>
                    <a:pt x="9" y="70"/>
                    <a:pt x="9" y="70"/>
                    <a:pt x="9" y="70"/>
                  </a:cubicBezTo>
                  <a:cubicBezTo>
                    <a:pt x="13" y="87"/>
                    <a:pt x="30" y="98"/>
                    <a:pt x="47" y="95"/>
                  </a:cubicBezTo>
                  <a:close/>
                </a:path>
              </a:pathLst>
            </a:custGeom>
            <a:solidFill>
              <a:srgbClr val="FCB28D"/>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79" name="íşlîḋè">
              <a:extLst>
                <a:ext uri="{FF2B5EF4-FFF2-40B4-BE49-F238E27FC236}">
                  <a16:creationId xmlns:a16="http://schemas.microsoft.com/office/drawing/2014/main" id="{98D7B4FC-4668-48EE-9F7D-0DE96CBD4518}"/>
                </a:ext>
              </a:extLst>
            </p:cNvPr>
            <p:cNvSpPr/>
            <p:nvPr/>
          </p:nvSpPr>
          <p:spPr bwMode="auto">
            <a:xfrm>
              <a:off x="7137400" y="3427413"/>
              <a:ext cx="22225" cy="6350"/>
            </a:xfrm>
            <a:custGeom>
              <a:gdLst>
                <a:gd fmla="*/ 1 w 6" name="T0"/>
                <a:gd fmla="*/ 2 h 2" name="T1"/>
                <a:gd fmla="*/ 2 w 6" name="T2"/>
                <a:gd fmla="*/ 2 h 2" name="T3"/>
                <a:gd fmla="*/ 3 w 6" name="T4"/>
                <a:gd fmla="*/ 2 h 2" name="T5"/>
                <a:gd fmla="*/ 6 w 6" name="T6"/>
                <a:gd fmla="*/ 1 h 2" name="T7"/>
                <a:gd fmla="*/ 6 w 6" name="T8"/>
                <a:gd fmla="*/ 0 h 2" name="T9"/>
                <a:gd fmla="*/ 5 w 6" name="T10"/>
                <a:gd fmla="*/ 0 h 2" name="T11"/>
                <a:gd fmla="*/ 3 w 6" name="T12"/>
                <a:gd fmla="*/ 1 h 2" name="T13"/>
                <a:gd fmla="*/ 2 w 6" name="T14"/>
                <a:gd fmla="*/ 1 h 2" name="T15"/>
                <a:gd fmla="*/ 1 w 6" name="T16"/>
                <a:gd fmla="*/ 1 h 2" name="T17"/>
                <a:gd fmla="*/ 0 w 6" name="T18"/>
                <a:gd fmla="*/ 1 h 2" name="T19"/>
                <a:gd fmla="*/ 1 w 6" name="T20"/>
                <a:gd fmla="*/ 2 h 2"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 w="6">
                  <a:moveTo>
                    <a:pt x="1" y="2"/>
                  </a:moveTo>
                  <a:cubicBezTo>
                    <a:pt x="1" y="2"/>
                    <a:pt x="2" y="2"/>
                    <a:pt x="2" y="2"/>
                  </a:cubicBezTo>
                  <a:cubicBezTo>
                    <a:pt x="2" y="2"/>
                    <a:pt x="3" y="2"/>
                    <a:pt x="3" y="2"/>
                  </a:cubicBezTo>
                  <a:cubicBezTo>
                    <a:pt x="4" y="2"/>
                    <a:pt x="5" y="1"/>
                    <a:pt x="6" y="1"/>
                  </a:cubicBezTo>
                  <a:cubicBezTo>
                    <a:pt x="6" y="0"/>
                    <a:pt x="6" y="0"/>
                    <a:pt x="6" y="0"/>
                  </a:cubicBezTo>
                  <a:cubicBezTo>
                    <a:pt x="5" y="0"/>
                    <a:pt x="5" y="0"/>
                    <a:pt x="5" y="0"/>
                  </a:cubicBezTo>
                  <a:cubicBezTo>
                    <a:pt x="5" y="0"/>
                    <a:pt x="4" y="0"/>
                    <a:pt x="3" y="1"/>
                  </a:cubicBezTo>
                  <a:cubicBezTo>
                    <a:pt x="3" y="1"/>
                    <a:pt x="2" y="1"/>
                    <a:pt x="2" y="1"/>
                  </a:cubicBezTo>
                  <a:cubicBezTo>
                    <a:pt x="2" y="1"/>
                    <a:pt x="1" y="1"/>
                    <a:pt x="1" y="1"/>
                  </a:cubicBezTo>
                  <a:cubicBezTo>
                    <a:pt x="0" y="1"/>
                    <a:pt x="0" y="1"/>
                    <a:pt x="0" y="1"/>
                  </a:cubicBezTo>
                  <a:cubicBezTo>
                    <a:pt x="1" y="2"/>
                    <a:pt x="1" y="2"/>
                    <a:pt x="1" y="2"/>
                  </a:cubicBezTo>
                  <a:close/>
                </a:path>
              </a:pathLst>
            </a:custGeom>
            <a:solidFill>
              <a:srgbClr val="D8654E"/>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80" name="ïŝ1iḓé">
              <a:extLst>
                <a:ext uri="{FF2B5EF4-FFF2-40B4-BE49-F238E27FC236}">
                  <a16:creationId xmlns:a16="http://schemas.microsoft.com/office/drawing/2014/main" id="{67C3C5BD-D91F-4D0D-B5C4-9D6F142F80DC}"/>
                </a:ext>
              </a:extLst>
            </p:cNvPr>
            <p:cNvSpPr/>
            <p:nvPr/>
          </p:nvSpPr>
          <p:spPr bwMode="auto">
            <a:xfrm>
              <a:off x="7035800" y="3446463"/>
              <a:ext cx="22225" cy="6350"/>
            </a:xfrm>
            <a:custGeom>
              <a:gdLst>
                <a:gd fmla="*/ 0 w 6" name="T0"/>
                <a:gd fmla="*/ 2 h 2" name="T1"/>
                <a:gd fmla="*/ 2 w 6" name="T2"/>
                <a:gd fmla="*/ 2 h 2" name="T3"/>
                <a:gd fmla="*/ 3 w 6" name="T4"/>
                <a:gd fmla="*/ 2 h 2" name="T5"/>
                <a:gd fmla="*/ 6 w 6" name="T6"/>
                <a:gd fmla="*/ 1 h 2" name="T7"/>
                <a:gd fmla="*/ 6 w 6" name="T8"/>
                <a:gd fmla="*/ 0 h 2" name="T9"/>
                <a:gd fmla="*/ 5 w 6" name="T10"/>
                <a:gd fmla="*/ 0 h 2" name="T11"/>
                <a:gd fmla="*/ 3 w 6" name="T12"/>
                <a:gd fmla="*/ 1 h 2" name="T13"/>
                <a:gd fmla="*/ 2 w 6" name="T14"/>
                <a:gd fmla="*/ 1 h 2" name="T15"/>
                <a:gd fmla="*/ 1 w 6" name="T16"/>
                <a:gd fmla="*/ 1 h 2" name="T17"/>
                <a:gd fmla="*/ 0 w 6" name="T18"/>
                <a:gd fmla="*/ 2 h 2" name="T19"/>
                <a:gd fmla="*/ 0 w 6" name="T20"/>
                <a:gd fmla="*/ 2 h 2"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 w="6">
                  <a:moveTo>
                    <a:pt x="0" y="2"/>
                  </a:moveTo>
                  <a:cubicBezTo>
                    <a:pt x="1" y="2"/>
                    <a:pt x="1" y="2"/>
                    <a:pt x="2" y="2"/>
                  </a:cubicBezTo>
                  <a:cubicBezTo>
                    <a:pt x="2" y="2"/>
                    <a:pt x="3" y="2"/>
                    <a:pt x="3" y="2"/>
                  </a:cubicBezTo>
                  <a:cubicBezTo>
                    <a:pt x="4" y="2"/>
                    <a:pt x="5" y="2"/>
                    <a:pt x="6" y="1"/>
                  </a:cubicBezTo>
                  <a:cubicBezTo>
                    <a:pt x="6" y="0"/>
                    <a:pt x="6" y="0"/>
                    <a:pt x="6" y="0"/>
                  </a:cubicBezTo>
                  <a:cubicBezTo>
                    <a:pt x="5" y="0"/>
                    <a:pt x="5" y="0"/>
                    <a:pt x="5" y="0"/>
                  </a:cubicBezTo>
                  <a:cubicBezTo>
                    <a:pt x="5" y="1"/>
                    <a:pt x="4" y="1"/>
                    <a:pt x="3" y="1"/>
                  </a:cubicBezTo>
                  <a:cubicBezTo>
                    <a:pt x="3" y="1"/>
                    <a:pt x="2" y="1"/>
                    <a:pt x="2" y="1"/>
                  </a:cubicBezTo>
                  <a:cubicBezTo>
                    <a:pt x="1" y="1"/>
                    <a:pt x="1" y="1"/>
                    <a:pt x="1" y="1"/>
                  </a:cubicBezTo>
                  <a:cubicBezTo>
                    <a:pt x="0" y="2"/>
                    <a:pt x="0" y="2"/>
                    <a:pt x="0" y="2"/>
                  </a:cubicBezTo>
                  <a:cubicBezTo>
                    <a:pt x="0" y="2"/>
                    <a:pt x="0" y="2"/>
                    <a:pt x="0" y="2"/>
                  </a:cubicBezTo>
                  <a:close/>
                </a:path>
              </a:pathLst>
            </a:custGeom>
            <a:solidFill>
              <a:srgbClr val="D8654E"/>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81" name="îṩľiḑé">
              <a:extLst>
                <a:ext uri="{FF2B5EF4-FFF2-40B4-BE49-F238E27FC236}">
                  <a16:creationId xmlns:a16="http://schemas.microsoft.com/office/drawing/2014/main" id="{D4771B33-B9F4-4A91-AA35-2B72E6355F2A}"/>
                </a:ext>
              </a:extLst>
            </p:cNvPr>
            <p:cNvSpPr/>
            <p:nvPr/>
          </p:nvSpPr>
          <p:spPr bwMode="auto">
            <a:xfrm>
              <a:off x="7083425" y="3517901"/>
              <a:ext cx="68263" cy="36513"/>
            </a:xfrm>
            <a:custGeom>
              <a:gdLst>
                <a:gd fmla="*/ 0 w 18" name="T0"/>
                <a:gd fmla="*/ 6 h 10" name="T1"/>
                <a:gd fmla="*/ 3 w 18" name="T2"/>
                <a:gd fmla="*/ 8 h 10" name="T3"/>
                <a:gd fmla="*/ 6 w 18" name="T4"/>
                <a:gd fmla="*/ 10 h 10" name="T5"/>
                <a:gd fmla="*/ 8 w 18" name="T6"/>
                <a:gd fmla="*/ 10 h 10" name="T7"/>
                <a:gd fmla="*/ 10 w 18" name="T8"/>
                <a:gd fmla="*/ 10 h 10" name="T9"/>
                <a:gd fmla="*/ 14 w 18" name="T10"/>
                <a:gd fmla="*/ 8 h 10" name="T11"/>
                <a:gd fmla="*/ 16 w 18" name="T12"/>
                <a:gd fmla="*/ 6 h 10" name="T13"/>
                <a:gd fmla="*/ 18 w 18" name="T14"/>
                <a:gd fmla="*/ 2 h 10" name="T15"/>
                <a:gd fmla="*/ 17 w 18" name="T16"/>
                <a:gd fmla="*/ 1 h 10" name="T17"/>
                <a:gd fmla="*/ 15 w 18" name="T18"/>
                <a:gd fmla="*/ 2 h 10" name="T19"/>
                <a:gd fmla="*/ 14 w 18" name="T20"/>
                <a:gd fmla="*/ 4 h 10" name="T21"/>
                <a:gd fmla="*/ 12 w 18" name="T22"/>
                <a:gd fmla="*/ 6 h 10" name="T23"/>
                <a:gd fmla="*/ 10 w 18" name="T24"/>
                <a:gd fmla="*/ 7 h 10" name="T25"/>
                <a:gd fmla="*/ 8 w 18" name="T26"/>
                <a:gd fmla="*/ 8 h 10" name="T27"/>
                <a:gd fmla="*/ 7 w 18" name="T28"/>
                <a:gd fmla="*/ 7 h 10" name="T29"/>
                <a:gd fmla="*/ 4 w 18" name="T30"/>
                <a:gd fmla="*/ 6 h 10" name="T31"/>
                <a:gd fmla="*/ 2 w 18" name="T32"/>
                <a:gd fmla="*/ 4 h 10" name="T33"/>
                <a:gd fmla="*/ 0 w 18" name="T34"/>
                <a:gd fmla="*/ 4 h 10" name="T35"/>
                <a:gd fmla="*/ 0 w 18" name="T36"/>
                <a:gd fmla="*/ 6 h 10"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10" w="18">
                  <a:moveTo>
                    <a:pt x="0" y="6"/>
                  </a:moveTo>
                  <a:cubicBezTo>
                    <a:pt x="1" y="7"/>
                    <a:pt x="2" y="8"/>
                    <a:pt x="3" y="8"/>
                  </a:cubicBezTo>
                  <a:cubicBezTo>
                    <a:pt x="4" y="9"/>
                    <a:pt x="5" y="10"/>
                    <a:pt x="6" y="10"/>
                  </a:cubicBezTo>
                  <a:cubicBezTo>
                    <a:pt x="7" y="10"/>
                    <a:pt x="7" y="10"/>
                    <a:pt x="8" y="10"/>
                  </a:cubicBezTo>
                  <a:cubicBezTo>
                    <a:pt x="9" y="10"/>
                    <a:pt x="9" y="10"/>
                    <a:pt x="10" y="10"/>
                  </a:cubicBezTo>
                  <a:cubicBezTo>
                    <a:pt x="11" y="10"/>
                    <a:pt x="13" y="9"/>
                    <a:pt x="14" y="8"/>
                  </a:cubicBezTo>
                  <a:cubicBezTo>
                    <a:pt x="15" y="8"/>
                    <a:pt x="16" y="7"/>
                    <a:pt x="16" y="6"/>
                  </a:cubicBezTo>
                  <a:cubicBezTo>
                    <a:pt x="17" y="5"/>
                    <a:pt x="18" y="3"/>
                    <a:pt x="18" y="2"/>
                  </a:cubicBezTo>
                  <a:cubicBezTo>
                    <a:pt x="18" y="1"/>
                    <a:pt x="18" y="1"/>
                    <a:pt x="17" y="1"/>
                  </a:cubicBezTo>
                  <a:cubicBezTo>
                    <a:pt x="16" y="0"/>
                    <a:pt x="16" y="1"/>
                    <a:pt x="15" y="2"/>
                  </a:cubicBezTo>
                  <a:cubicBezTo>
                    <a:pt x="15" y="3"/>
                    <a:pt x="15" y="3"/>
                    <a:pt x="14" y="4"/>
                  </a:cubicBezTo>
                  <a:cubicBezTo>
                    <a:pt x="14" y="5"/>
                    <a:pt x="13" y="6"/>
                    <a:pt x="12" y="6"/>
                  </a:cubicBezTo>
                  <a:cubicBezTo>
                    <a:pt x="12" y="7"/>
                    <a:pt x="11" y="7"/>
                    <a:pt x="10" y="7"/>
                  </a:cubicBezTo>
                  <a:cubicBezTo>
                    <a:pt x="9" y="7"/>
                    <a:pt x="9" y="8"/>
                    <a:pt x="8" y="8"/>
                  </a:cubicBezTo>
                  <a:cubicBezTo>
                    <a:pt x="8" y="8"/>
                    <a:pt x="7" y="7"/>
                    <a:pt x="7" y="7"/>
                  </a:cubicBezTo>
                  <a:cubicBezTo>
                    <a:pt x="6" y="7"/>
                    <a:pt x="5" y="7"/>
                    <a:pt x="4" y="6"/>
                  </a:cubicBezTo>
                  <a:cubicBezTo>
                    <a:pt x="3" y="6"/>
                    <a:pt x="3" y="5"/>
                    <a:pt x="2" y="4"/>
                  </a:cubicBezTo>
                  <a:cubicBezTo>
                    <a:pt x="2" y="4"/>
                    <a:pt x="1" y="4"/>
                    <a:pt x="0" y="4"/>
                  </a:cubicBezTo>
                  <a:cubicBezTo>
                    <a:pt x="0" y="4"/>
                    <a:pt x="0" y="5"/>
                    <a:pt x="0" y="6"/>
                  </a:cubicBezTo>
                  <a:close/>
                </a:path>
              </a:pathLst>
            </a:custGeom>
            <a:solidFill>
              <a:srgbClr val="D8654E"/>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82" name="íšľiḑe">
              <a:extLst>
                <a:ext uri="{FF2B5EF4-FFF2-40B4-BE49-F238E27FC236}">
                  <a16:creationId xmlns:a16="http://schemas.microsoft.com/office/drawing/2014/main" id="{0A2244A8-D56C-414C-B943-49025708FDAE}"/>
                </a:ext>
              </a:extLst>
            </p:cNvPr>
            <p:cNvSpPr/>
            <p:nvPr/>
          </p:nvSpPr>
          <p:spPr bwMode="auto">
            <a:xfrm>
              <a:off x="7132638" y="3389313"/>
              <a:ext cx="19050" cy="33338"/>
            </a:xfrm>
            <a:custGeom>
              <a:gdLst>
                <a:gd fmla="*/ 3 w 5" name="T0"/>
                <a:gd fmla="*/ 9 h 9" name="T1"/>
                <a:gd fmla="*/ 3 w 5" name="T2"/>
                <a:gd fmla="*/ 9 h 9" name="T3"/>
                <a:gd fmla="*/ 5 w 5" name="T4"/>
                <a:gd fmla="*/ 6 h 9" name="T5"/>
                <a:gd fmla="*/ 4 w 5" name="T6"/>
                <a:gd fmla="*/ 2 h 9" name="T7"/>
                <a:gd fmla="*/ 2 w 5" name="T8"/>
                <a:gd fmla="*/ 1 h 9" name="T9"/>
                <a:gd fmla="*/ 0 w 5" name="T10"/>
                <a:gd fmla="*/ 3 h 9" name="T11"/>
                <a:gd fmla="*/ 1 w 5" name="T12"/>
                <a:gd fmla="*/ 7 h 9" name="T13"/>
                <a:gd fmla="*/ 3 w 5" name="T14"/>
                <a:gd fmla="*/ 9 h 9"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 w="5">
                  <a:moveTo>
                    <a:pt x="3" y="9"/>
                  </a:moveTo>
                  <a:cubicBezTo>
                    <a:pt x="3" y="9"/>
                    <a:pt x="3" y="9"/>
                    <a:pt x="3" y="9"/>
                  </a:cubicBezTo>
                  <a:cubicBezTo>
                    <a:pt x="4" y="8"/>
                    <a:pt x="5" y="7"/>
                    <a:pt x="5" y="6"/>
                  </a:cubicBezTo>
                  <a:cubicBezTo>
                    <a:pt x="4" y="2"/>
                    <a:pt x="4" y="2"/>
                    <a:pt x="4" y="2"/>
                  </a:cubicBezTo>
                  <a:cubicBezTo>
                    <a:pt x="4" y="1"/>
                    <a:pt x="3" y="0"/>
                    <a:pt x="2" y="1"/>
                  </a:cubicBezTo>
                  <a:cubicBezTo>
                    <a:pt x="1" y="1"/>
                    <a:pt x="0" y="2"/>
                    <a:pt x="0" y="3"/>
                  </a:cubicBezTo>
                  <a:cubicBezTo>
                    <a:pt x="1" y="7"/>
                    <a:pt x="1" y="7"/>
                    <a:pt x="1" y="7"/>
                  </a:cubicBezTo>
                  <a:cubicBezTo>
                    <a:pt x="1" y="8"/>
                    <a:pt x="2" y="9"/>
                    <a:pt x="3" y="9"/>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83" name="ïşḻîḋé">
              <a:extLst>
                <a:ext uri="{FF2B5EF4-FFF2-40B4-BE49-F238E27FC236}">
                  <a16:creationId xmlns:a16="http://schemas.microsoft.com/office/drawing/2014/main" id="{E9B4E13A-E735-44D9-89E0-A2C53964FDE9}"/>
                </a:ext>
              </a:extLst>
            </p:cNvPr>
            <p:cNvSpPr/>
            <p:nvPr/>
          </p:nvSpPr>
          <p:spPr bwMode="auto">
            <a:xfrm>
              <a:off x="7031038" y="3411538"/>
              <a:ext cx="19050" cy="30163"/>
            </a:xfrm>
            <a:custGeom>
              <a:gdLst>
                <a:gd fmla="*/ 4 w 5" name="T0"/>
                <a:gd fmla="*/ 8 h 8" name="T1"/>
                <a:gd fmla="*/ 4 w 5" name="T2"/>
                <a:gd fmla="*/ 8 h 8" name="T3"/>
                <a:gd fmla="*/ 5 w 5" name="T4"/>
                <a:gd fmla="*/ 6 h 8" name="T5"/>
                <a:gd fmla="*/ 4 w 5" name="T6"/>
                <a:gd fmla="*/ 1 h 8" name="T7"/>
                <a:gd fmla="*/ 2 w 5" name="T8"/>
                <a:gd fmla="*/ 0 h 8" name="T9"/>
                <a:gd fmla="*/ 0 w 5" name="T10"/>
                <a:gd fmla="*/ 2 h 8" name="T11"/>
                <a:gd fmla="*/ 1 w 5" name="T12"/>
                <a:gd fmla="*/ 7 h 8" name="T13"/>
                <a:gd fmla="*/ 4 w 5" name="T14"/>
                <a:gd fmla="*/ 8 h 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8" w="5">
                  <a:moveTo>
                    <a:pt x="4" y="8"/>
                  </a:moveTo>
                  <a:cubicBezTo>
                    <a:pt x="4" y="8"/>
                    <a:pt x="4" y="8"/>
                    <a:pt x="4" y="8"/>
                  </a:cubicBezTo>
                  <a:cubicBezTo>
                    <a:pt x="5" y="8"/>
                    <a:pt x="5" y="7"/>
                    <a:pt x="5" y="6"/>
                  </a:cubicBezTo>
                  <a:cubicBezTo>
                    <a:pt x="4" y="1"/>
                    <a:pt x="4" y="1"/>
                    <a:pt x="4" y="1"/>
                  </a:cubicBezTo>
                  <a:cubicBezTo>
                    <a:pt x="4" y="0"/>
                    <a:pt x="3" y="0"/>
                    <a:pt x="2" y="0"/>
                  </a:cubicBezTo>
                  <a:cubicBezTo>
                    <a:pt x="1" y="0"/>
                    <a:pt x="0" y="1"/>
                    <a:pt x="0" y="2"/>
                  </a:cubicBezTo>
                  <a:cubicBezTo>
                    <a:pt x="1" y="7"/>
                    <a:pt x="1" y="7"/>
                    <a:pt x="1" y="7"/>
                  </a:cubicBezTo>
                  <a:cubicBezTo>
                    <a:pt x="2" y="8"/>
                    <a:pt x="3" y="8"/>
                    <a:pt x="4" y="8"/>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84" name="iš1ïďe">
              <a:extLst>
                <a:ext uri="{FF2B5EF4-FFF2-40B4-BE49-F238E27FC236}">
                  <a16:creationId xmlns:a16="http://schemas.microsoft.com/office/drawing/2014/main" id="{706AD3EE-8069-4C56-9B34-0FCEBED6A923}"/>
                </a:ext>
              </a:extLst>
            </p:cNvPr>
            <p:cNvSpPr/>
            <p:nvPr/>
          </p:nvSpPr>
          <p:spPr bwMode="auto">
            <a:xfrm>
              <a:off x="7005638" y="3378201"/>
              <a:ext cx="36513" cy="26988"/>
            </a:xfrm>
            <a:custGeom>
              <a:gdLst>
                <a:gd fmla="*/ 8 w 10" name="T0"/>
                <a:gd fmla="*/ 0 h 7" name="T1"/>
                <a:gd fmla="*/ 1 w 10" name="T2"/>
                <a:gd fmla="*/ 5 h 7" name="T3"/>
                <a:gd fmla="*/ 0 w 10" name="T4"/>
                <a:gd fmla="*/ 6 h 7" name="T5"/>
                <a:gd fmla="*/ 2 w 10" name="T6"/>
                <a:gd fmla="*/ 7 h 7" name="T7"/>
                <a:gd fmla="*/ 9 w 10" name="T8"/>
                <a:gd fmla="*/ 3 h 7" name="T9"/>
                <a:gd fmla="*/ 10 w 10" name="T10"/>
                <a:gd fmla="*/ 1 h 7" name="T11"/>
                <a:gd fmla="*/ 8 w 10" name="T12"/>
                <a:gd fmla="*/ 0 h 7" name="T13"/>
              </a:gdLst>
              <a:cxnLst>
                <a:cxn ang="0">
                  <a:pos x="T0" y="T1"/>
                </a:cxn>
                <a:cxn ang="0">
                  <a:pos x="T2" y="T3"/>
                </a:cxn>
                <a:cxn ang="0">
                  <a:pos x="T4" y="T5"/>
                </a:cxn>
                <a:cxn ang="0">
                  <a:pos x="T6" y="T7"/>
                </a:cxn>
                <a:cxn ang="0">
                  <a:pos x="T8" y="T9"/>
                </a:cxn>
                <a:cxn ang="0">
                  <a:pos x="T10" y="T11"/>
                </a:cxn>
                <a:cxn ang="0">
                  <a:pos x="T12" y="T13"/>
                </a:cxn>
              </a:cxnLst>
              <a:rect b="b" l="0" r="r" t="0"/>
              <a:pathLst>
                <a:path h="7" w="10">
                  <a:moveTo>
                    <a:pt x="8" y="0"/>
                  </a:moveTo>
                  <a:cubicBezTo>
                    <a:pt x="1" y="5"/>
                    <a:pt x="1" y="5"/>
                    <a:pt x="1" y="5"/>
                  </a:cubicBezTo>
                  <a:cubicBezTo>
                    <a:pt x="0" y="5"/>
                    <a:pt x="0" y="6"/>
                    <a:pt x="0" y="6"/>
                  </a:cubicBezTo>
                  <a:cubicBezTo>
                    <a:pt x="1" y="7"/>
                    <a:pt x="1" y="7"/>
                    <a:pt x="2" y="7"/>
                  </a:cubicBezTo>
                  <a:cubicBezTo>
                    <a:pt x="9" y="3"/>
                    <a:pt x="9" y="3"/>
                    <a:pt x="9" y="3"/>
                  </a:cubicBezTo>
                  <a:cubicBezTo>
                    <a:pt x="10" y="2"/>
                    <a:pt x="10" y="1"/>
                    <a:pt x="10" y="1"/>
                  </a:cubicBezTo>
                  <a:cubicBezTo>
                    <a:pt x="9" y="0"/>
                    <a:pt x="8" y="0"/>
                    <a:pt x="8" y="0"/>
                  </a:cubicBezTo>
                </a:path>
              </a:pathLst>
            </a:custGeom>
            <a:solidFill>
              <a:srgbClr val="845D42"/>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85" name="î$ľïdè">
              <a:extLst>
                <a:ext uri="{FF2B5EF4-FFF2-40B4-BE49-F238E27FC236}">
                  <a16:creationId xmlns:a16="http://schemas.microsoft.com/office/drawing/2014/main" id="{76E826B0-DA6F-4F39-9514-2D78CF1C079A}"/>
                </a:ext>
              </a:extLst>
            </p:cNvPr>
            <p:cNvSpPr/>
            <p:nvPr/>
          </p:nvSpPr>
          <p:spPr bwMode="auto">
            <a:xfrm>
              <a:off x="7137400" y="3359151"/>
              <a:ext cx="33338" cy="19050"/>
            </a:xfrm>
            <a:custGeom>
              <a:gdLst>
                <a:gd fmla="*/ 8 w 9" name="T0"/>
                <a:gd fmla="*/ 3 h 5" name="T1"/>
                <a:gd fmla="*/ 2 w 9" name="T2"/>
                <a:gd fmla="*/ 0 h 5" name="T3"/>
                <a:gd fmla="*/ 1 w 9" name="T4"/>
                <a:gd fmla="*/ 1 h 5" name="T5"/>
                <a:gd fmla="*/ 1 w 9" name="T6"/>
                <a:gd fmla="*/ 3 h 5" name="T7"/>
                <a:gd fmla="*/ 7 w 9" name="T8"/>
                <a:gd fmla="*/ 5 h 5" name="T9"/>
                <a:gd fmla="*/ 9 w 9" name="T10"/>
                <a:gd fmla="*/ 4 h 5" name="T11"/>
                <a:gd fmla="*/ 8 w 9" name="T12"/>
                <a:gd fmla="*/ 3 h 5" name="T13"/>
              </a:gdLst>
              <a:cxnLst>
                <a:cxn ang="0">
                  <a:pos x="T0" y="T1"/>
                </a:cxn>
                <a:cxn ang="0">
                  <a:pos x="T2" y="T3"/>
                </a:cxn>
                <a:cxn ang="0">
                  <a:pos x="T4" y="T5"/>
                </a:cxn>
                <a:cxn ang="0">
                  <a:pos x="T6" y="T7"/>
                </a:cxn>
                <a:cxn ang="0">
                  <a:pos x="T8" y="T9"/>
                </a:cxn>
                <a:cxn ang="0">
                  <a:pos x="T10" y="T11"/>
                </a:cxn>
                <a:cxn ang="0">
                  <a:pos x="T12" y="T13"/>
                </a:cxn>
              </a:cxnLst>
              <a:rect b="b" l="0" r="r" t="0"/>
              <a:pathLst>
                <a:path h="5" w="9">
                  <a:moveTo>
                    <a:pt x="8" y="3"/>
                  </a:moveTo>
                  <a:cubicBezTo>
                    <a:pt x="2" y="0"/>
                    <a:pt x="2" y="0"/>
                    <a:pt x="2" y="0"/>
                  </a:cubicBezTo>
                  <a:cubicBezTo>
                    <a:pt x="1" y="0"/>
                    <a:pt x="1" y="1"/>
                    <a:pt x="1" y="1"/>
                  </a:cubicBezTo>
                  <a:cubicBezTo>
                    <a:pt x="0" y="2"/>
                    <a:pt x="1" y="3"/>
                    <a:pt x="1" y="3"/>
                  </a:cubicBezTo>
                  <a:cubicBezTo>
                    <a:pt x="7" y="5"/>
                    <a:pt x="7" y="5"/>
                    <a:pt x="7" y="5"/>
                  </a:cubicBezTo>
                  <a:cubicBezTo>
                    <a:pt x="8" y="5"/>
                    <a:pt x="8" y="5"/>
                    <a:pt x="9" y="4"/>
                  </a:cubicBezTo>
                  <a:cubicBezTo>
                    <a:pt x="9" y="3"/>
                    <a:pt x="8" y="3"/>
                    <a:pt x="8" y="3"/>
                  </a:cubicBezTo>
                </a:path>
              </a:pathLst>
            </a:custGeom>
            <a:solidFill>
              <a:srgbClr val="845D42"/>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86" name="iṩ1îdé">
              <a:extLst>
                <a:ext uri="{FF2B5EF4-FFF2-40B4-BE49-F238E27FC236}">
                  <a16:creationId xmlns:a16="http://schemas.microsoft.com/office/drawing/2014/main" id="{388E621D-BEFF-4379-BB3F-7E0187DABAD8}"/>
                </a:ext>
              </a:extLst>
            </p:cNvPr>
            <p:cNvSpPr/>
            <p:nvPr/>
          </p:nvSpPr>
          <p:spPr bwMode="auto">
            <a:xfrm>
              <a:off x="6881813" y="3221038"/>
              <a:ext cx="269875" cy="280988"/>
            </a:xfrm>
            <a:custGeom>
              <a:gdLst>
                <a:gd fmla="*/ 4 w 72" name="T0"/>
                <a:gd fmla="*/ 26 h 75" name="T1"/>
                <a:gd fmla="*/ 9 w 72" name="T2"/>
                <a:gd fmla="*/ 24 h 75" name="T3"/>
                <a:gd fmla="*/ 9 w 72" name="T4"/>
                <a:gd fmla="*/ 23 h 75" name="T5"/>
                <a:gd fmla="*/ 19 w 72" name="T6"/>
                <a:gd fmla="*/ 9 h 75" name="T7"/>
                <a:gd fmla="*/ 47 w 72" name="T8"/>
                <a:gd fmla="*/ 3 h 75" name="T9"/>
                <a:gd fmla="*/ 57 w 72" name="T10"/>
                <a:gd fmla="*/ 1 h 75" name="T11"/>
                <a:gd fmla="*/ 72 w 72" name="T12"/>
                <a:gd fmla="*/ 11 h 75" name="T13"/>
                <a:gd fmla="*/ 72 w 72" name="T14"/>
                <a:gd fmla="*/ 11 h 75" name="T15"/>
                <a:gd fmla="*/ 71 w 72" name="T16"/>
                <a:gd fmla="*/ 17 h 75" name="T17"/>
                <a:gd fmla="*/ 62 w 72" name="T18"/>
                <a:gd fmla="*/ 26 h 75" name="T19"/>
                <a:gd fmla="*/ 60 w 72" name="T20"/>
                <a:gd fmla="*/ 27 h 75" name="T21"/>
                <a:gd fmla="*/ 26 w 72" name="T22"/>
                <a:gd fmla="*/ 33 h 75" name="T23"/>
                <a:gd fmla="*/ 20 w 72" name="T24"/>
                <a:gd fmla="*/ 42 h 75" name="T25"/>
                <a:gd fmla="*/ 24 w 72" name="T26"/>
                <a:gd fmla="*/ 64 h 75" name="T27"/>
                <a:gd fmla="*/ 18 w 72" name="T28"/>
                <a:gd fmla="*/ 74 h 75" name="T29"/>
                <a:gd fmla="*/ 8 w 72" name="T30"/>
                <a:gd fmla="*/ 67 h 75" name="T31"/>
                <a:gd fmla="*/ 1 w 72" name="T32"/>
                <a:gd fmla="*/ 35 h 75" name="T33"/>
                <a:gd fmla="*/ 4 w 72" name="T34"/>
                <a:gd fmla="*/ 26 h 75"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75" w="72">
                  <a:moveTo>
                    <a:pt x="4" y="26"/>
                  </a:moveTo>
                  <a:cubicBezTo>
                    <a:pt x="6" y="24"/>
                    <a:pt x="7" y="24"/>
                    <a:pt x="9" y="24"/>
                  </a:cubicBezTo>
                  <a:cubicBezTo>
                    <a:pt x="9" y="23"/>
                    <a:pt x="9" y="23"/>
                    <a:pt x="9" y="23"/>
                  </a:cubicBezTo>
                  <a:cubicBezTo>
                    <a:pt x="8" y="17"/>
                    <a:pt x="12" y="10"/>
                    <a:pt x="19" y="9"/>
                  </a:cubicBezTo>
                  <a:cubicBezTo>
                    <a:pt x="47" y="3"/>
                    <a:pt x="47" y="3"/>
                    <a:pt x="47" y="3"/>
                  </a:cubicBezTo>
                  <a:cubicBezTo>
                    <a:pt x="57" y="1"/>
                    <a:pt x="57" y="1"/>
                    <a:pt x="57" y="1"/>
                  </a:cubicBezTo>
                  <a:cubicBezTo>
                    <a:pt x="64" y="0"/>
                    <a:pt x="70" y="4"/>
                    <a:pt x="72" y="11"/>
                  </a:cubicBezTo>
                  <a:cubicBezTo>
                    <a:pt x="72" y="11"/>
                    <a:pt x="72" y="11"/>
                    <a:pt x="72" y="11"/>
                  </a:cubicBezTo>
                  <a:cubicBezTo>
                    <a:pt x="72" y="13"/>
                    <a:pt x="72" y="16"/>
                    <a:pt x="71" y="17"/>
                  </a:cubicBezTo>
                  <a:cubicBezTo>
                    <a:pt x="70" y="22"/>
                    <a:pt x="67" y="25"/>
                    <a:pt x="62" y="26"/>
                  </a:cubicBezTo>
                  <a:cubicBezTo>
                    <a:pt x="60" y="27"/>
                    <a:pt x="60" y="27"/>
                    <a:pt x="60" y="27"/>
                  </a:cubicBezTo>
                  <a:cubicBezTo>
                    <a:pt x="26" y="33"/>
                    <a:pt x="26" y="33"/>
                    <a:pt x="26" y="33"/>
                  </a:cubicBezTo>
                  <a:cubicBezTo>
                    <a:pt x="22" y="34"/>
                    <a:pt x="19" y="38"/>
                    <a:pt x="20" y="42"/>
                  </a:cubicBezTo>
                  <a:cubicBezTo>
                    <a:pt x="24" y="64"/>
                    <a:pt x="24" y="64"/>
                    <a:pt x="24" y="64"/>
                  </a:cubicBezTo>
                  <a:cubicBezTo>
                    <a:pt x="25" y="68"/>
                    <a:pt x="23" y="73"/>
                    <a:pt x="18" y="74"/>
                  </a:cubicBezTo>
                  <a:cubicBezTo>
                    <a:pt x="13" y="75"/>
                    <a:pt x="9" y="72"/>
                    <a:pt x="8" y="67"/>
                  </a:cubicBezTo>
                  <a:cubicBezTo>
                    <a:pt x="1" y="35"/>
                    <a:pt x="1" y="35"/>
                    <a:pt x="1" y="35"/>
                  </a:cubicBezTo>
                  <a:cubicBezTo>
                    <a:pt x="0" y="32"/>
                    <a:pt x="1" y="29"/>
                    <a:pt x="4" y="26"/>
                  </a:cubicBezTo>
                  <a:close/>
                </a:path>
              </a:pathLst>
            </a:custGeom>
            <a:solidFill>
              <a:srgbClr val="C4491D"/>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87" name="î$ḷïďè">
              <a:extLst>
                <a:ext uri="{FF2B5EF4-FFF2-40B4-BE49-F238E27FC236}">
                  <a16:creationId xmlns:a16="http://schemas.microsoft.com/office/drawing/2014/main" id="{01E27394-C71D-411F-A08D-E91D911919E3}"/>
                </a:ext>
              </a:extLst>
            </p:cNvPr>
            <p:cNvSpPr/>
            <p:nvPr/>
          </p:nvSpPr>
          <p:spPr bwMode="auto">
            <a:xfrm>
              <a:off x="6884988" y="3463926"/>
              <a:ext cx="68263" cy="71438"/>
            </a:xfrm>
            <a:custGeom>
              <a:gdLst>
                <a:gd fmla="*/ 17 w 18" name="T0"/>
                <a:gd fmla="*/ 8 h 19" name="T1"/>
                <a:gd fmla="*/ 11 w 18" name="T2"/>
                <a:gd fmla="*/ 18 h 19" name="T3"/>
                <a:gd fmla="*/ 1 w 18" name="T4"/>
                <a:gd fmla="*/ 11 h 19" name="T5"/>
                <a:gd fmla="*/ 7 w 18" name="T6"/>
                <a:gd fmla="*/ 1 h 19" name="T7"/>
                <a:gd fmla="*/ 17 w 18" name="T8"/>
                <a:gd fmla="*/ 8 h 19" name="T9"/>
              </a:gdLst>
              <a:cxnLst>
                <a:cxn ang="0">
                  <a:pos x="T0" y="T1"/>
                </a:cxn>
                <a:cxn ang="0">
                  <a:pos x="T2" y="T3"/>
                </a:cxn>
                <a:cxn ang="0">
                  <a:pos x="T4" y="T5"/>
                </a:cxn>
                <a:cxn ang="0">
                  <a:pos x="T6" y="T7"/>
                </a:cxn>
                <a:cxn ang="0">
                  <a:pos x="T8" y="T9"/>
                </a:cxn>
              </a:cxnLst>
              <a:rect b="b" l="0" r="r" t="0"/>
              <a:pathLst>
                <a:path h="19" w="18">
                  <a:moveTo>
                    <a:pt x="17" y="8"/>
                  </a:moveTo>
                  <a:cubicBezTo>
                    <a:pt x="18" y="13"/>
                    <a:pt x="15" y="17"/>
                    <a:pt x="11" y="18"/>
                  </a:cubicBezTo>
                  <a:cubicBezTo>
                    <a:pt x="6" y="19"/>
                    <a:pt x="2" y="16"/>
                    <a:pt x="1" y="11"/>
                  </a:cubicBezTo>
                  <a:cubicBezTo>
                    <a:pt x="0" y="7"/>
                    <a:pt x="3" y="2"/>
                    <a:pt x="7" y="1"/>
                  </a:cubicBezTo>
                  <a:cubicBezTo>
                    <a:pt x="12" y="0"/>
                    <a:pt x="16" y="3"/>
                    <a:pt x="17" y="8"/>
                  </a:cubicBezTo>
                  <a:close/>
                </a:path>
              </a:pathLst>
            </a:custGeom>
            <a:solidFill>
              <a:srgbClr val="FCB28D"/>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88" name="í$ľiḑè">
              <a:extLst>
                <a:ext uri="{FF2B5EF4-FFF2-40B4-BE49-F238E27FC236}">
                  <a16:creationId xmlns:a16="http://schemas.microsoft.com/office/drawing/2014/main" id="{E70038AD-9D1D-47F5-B5B8-5B25051DE3FA}"/>
                </a:ext>
              </a:extLst>
            </p:cNvPr>
            <p:cNvSpPr/>
            <p:nvPr/>
          </p:nvSpPr>
          <p:spPr bwMode="auto">
            <a:xfrm>
              <a:off x="6937375" y="3340101"/>
              <a:ext cx="52388" cy="52388"/>
            </a:xfrm>
            <a:prstGeom prst="ellipse">
              <a:avLst/>
            </a:prstGeom>
            <a:solidFill>
              <a:srgbClr val="C4491D"/>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89" name="îśľíďê">
              <a:extLst>
                <a:ext uri="{FF2B5EF4-FFF2-40B4-BE49-F238E27FC236}">
                  <a16:creationId xmlns:a16="http://schemas.microsoft.com/office/drawing/2014/main" id="{868F1A27-D5B0-4744-9233-33FCE1356024}"/>
                </a:ext>
              </a:extLst>
            </p:cNvPr>
            <p:cNvSpPr/>
            <p:nvPr/>
          </p:nvSpPr>
          <p:spPr bwMode="auto">
            <a:xfrm>
              <a:off x="7113588" y="3570288"/>
              <a:ext cx="52388" cy="52388"/>
            </a:xfrm>
            <a:prstGeom prst="ellipse">
              <a:avLst/>
            </a:prstGeom>
            <a:solidFill>
              <a:srgbClr val="C4491D"/>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90" name="íşļiḍè">
              <a:extLst>
                <a:ext uri="{FF2B5EF4-FFF2-40B4-BE49-F238E27FC236}">
                  <a16:creationId xmlns:a16="http://schemas.microsoft.com/office/drawing/2014/main" id="{F7F4C21F-8ECC-4A3B-8348-BC6948E858E9}"/>
                </a:ext>
              </a:extLst>
            </p:cNvPr>
            <p:cNvSpPr/>
            <p:nvPr/>
          </p:nvSpPr>
          <p:spPr bwMode="auto">
            <a:xfrm>
              <a:off x="6659563" y="4441826"/>
              <a:ext cx="255588" cy="342900"/>
            </a:xfrm>
            <a:custGeom>
              <a:gdLst>
                <a:gd fmla="*/ 44 w 68" name="T0"/>
                <a:gd fmla="*/ 91 h 91" name="T1"/>
                <a:gd fmla="*/ 23 w 68" name="T2"/>
                <a:gd fmla="*/ 91 h 91" name="T3"/>
                <a:gd fmla="*/ 0 w 68" name="T4"/>
                <a:gd fmla="*/ 68 h 91" name="T5"/>
                <a:gd fmla="*/ 0 w 68" name="T6"/>
                <a:gd fmla="*/ 0 h 91" name="T7"/>
                <a:gd fmla="*/ 68 w 68" name="T8"/>
                <a:gd fmla="*/ 0 h 91" name="T9"/>
                <a:gd fmla="*/ 68 w 68" name="T10"/>
                <a:gd fmla="*/ 68 h 91" name="T11"/>
                <a:gd fmla="*/ 44 w 68" name="T12"/>
                <a:gd fmla="*/ 91 h 91" name="T13"/>
              </a:gdLst>
              <a:cxnLst>
                <a:cxn ang="0">
                  <a:pos x="T0" y="T1"/>
                </a:cxn>
                <a:cxn ang="0">
                  <a:pos x="T2" y="T3"/>
                </a:cxn>
                <a:cxn ang="0">
                  <a:pos x="T4" y="T5"/>
                </a:cxn>
                <a:cxn ang="0">
                  <a:pos x="T6" y="T7"/>
                </a:cxn>
                <a:cxn ang="0">
                  <a:pos x="T8" y="T9"/>
                </a:cxn>
                <a:cxn ang="0">
                  <a:pos x="T10" y="T11"/>
                </a:cxn>
                <a:cxn ang="0">
                  <a:pos x="T12" y="T13"/>
                </a:cxn>
              </a:cxnLst>
              <a:rect b="b" l="0" r="r" t="0"/>
              <a:pathLst>
                <a:path h="91" w="68">
                  <a:moveTo>
                    <a:pt x="44" y="91"/>
                  </a:moveTo>
                  <a:cubicBezTo>
                    <a:pt x="23" y="91"/>
                    <a:pt x="23" y="91"/>
                    <a:pt x="23" y="91"/>
                  </a:cubicBezTo>
                  <a:cubicBezTo>
                    <a:pt x="10" y="91"/>
                    <a:pt x="0" y="81"/>
                    <a:pt x="0" y="68"/>
                  </a:cubicBezTo>
                  <a:cubicBezTo>
                    <a:pt x="0" y="0"/>
                    <a:pt x="0" y="0"/>
                    <a:pt x="0" y="0"/>
                  </a:cubicBezTo>
                  <a:cubicBezTo>
                    <a:pt x="68" y="0"/>
                    <a:pt x="68" y="0"/>
                    <a:pt x="68" y="0"/>
                  </a:cubicBezTo>
                  <a:cubicBezTo>
                    <a:pt x="68" y="68"/>
                    <a:pt x="68" y="68"/>
                    <a:pt x="68" y="68"/>
                  </a:cubicBezTo>
                  <a:cubicBezTo>
                    <a:pt x="68" y="81"/>
                    <a:pt x="57" y="91"/>
                    <a:pt x="44" y="91"/>
                  </a:cubicBezTo>
                  <a:close/>
                </a:path>
              </a:pathLst>
            </a:custGeom>
            <a:solidFill>
              <a:srgbClr val="99BC0D"/>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91" name="iṥḷide">
              <a:extLst>
                <a:ext uri="{FF2B5EF4-FFF2-40B4-BE49-F238E27FC236}">
                  <a16:creationId xmlns:a16="http://schemas.microsoft.com/office/drawing/2014/main" id="{EE3B19C2-D24B-416D-B533-E070863873AA}"/>
                </a:ext>
              </a:extLst>
            </p:cNvPr>
            <p:cNvSpPr/>
            <p:nvPr/>
          </p:nvSpPr>
          <p:spPr bwMode="auto">
            <a:xfrm>
              <a:off x="8477250" y="4491038"/>
              <a:ext cx="309563" cy="620713"/>
            </a:xfrm>
            <a:custGeom>
              <a:gdLst>
                <a:gd fmla="*/ 0 w 82" name="T0"/>
                <a:gd fmla="*/ 0 h 165" name="T1"/>
                <a:gd fmla="*/ 0 w 82" name="T2"/>
                <a:gd fmla="*/ 165 h 165" name="T3"/>
                <a:gd fmla="*/ 82 w 82" name="T4"/>
                <a:gd fmla="*/ 83 h 165" name="T5"/>
                <a:gd fmla="*/ 0 w 82" name="T6"/>
                <a:gd fmla="*/ 0 h 165" name="T7"/>
              </a:gdLst>
              <a:cxnLst>
                <a:cxn ang="0">
                  <a:pos x="T0" y="T1"/>
                </a:cxn>
                <a:cxn ang="0">
                  <a:pos x="T2" y="T3"/>
                </a:cxn>
                <a:cxn ang="0">
                  <a:pos x="T4" y="T5"/>
                </a:cxn>
                <a:cxn ang="0">
                  <a:pos x="T6" y="T7"/>
                </a:cxn>
              </a:cxnLst>
              <a:rect b="b" l="0" r="r" t="0"/>
              <a:pathLst>
                <a:path h="165" w="82">
                  <a:moveTo>
                    <a:pt x="0" y="0"/>
                  </a:moveTo>
                  <a:cubicBezTo>
                    <a:pt x="0" y="165"/>
                    <a:pt x="0" y="165"/>
                    <a:pt x="0" y="165"/>
                  </a:cubicBezTo>
                  <a:cubicBezTo>
                    <a:pt x="45" y="165"/>
                    <a:pt x="82" y="128"/>
                    <a:pt x="82" y="83"/>
                  </a:cubicBezTo>
                  <a:cubicBezTo>
                    <a:pt x="82" y="37"/>
                    <a:pt x="45" y="0"/>
                    <a:pt x="0" y="0"/>
                  </a:cubicBezTo>
                  <a:close/>
                </a:path>
              </a:pathLst>
            </a:custGeom>
            <a:solidFill>
              <a:srgbClr val="508917"/>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92" name="i$ḻíďe">
              <a:extLst>
                <a:ext uri="{FF2B5EF4-FFF2-40B4-BE49-F238E27FC236}">
                  <a16:creationId xmlns:a16="http://schemas.microsoft.com/office/drawing/2014/main" id="{3606EE3B-4263-409B-8389-333B36AB9B31}"/>
                </a:ext>
              </a:extLst>
            </p:cNvPr>
            <p:cNvSpPr/>
            <p:nvPr/>
          </p:nvSpPr>
          <p:spPr bwMode="auto">
            <a:xfrm>
              <a:off x="8166100" y="4491038"/>
              <a:ext cx="311150" cy="620713"/>
            </a:xfrm>
            <a:custGeom>
              <a:gdLst>
                <a:gd fmla="*/ 0 w 83" name="T0"/>
                <a:gd fmla="*/ 83 h 165" name="T1"/>
                <a:gd fmla="*/ 83 w 83" name="T2"/>
                <a:gd fmla="*/ 165 h 165" name="T3"/>
                <a:gd fmla="*/ 83 w 83" name="T4"/>
                <a:gd fmla="*/ 0 h 165" name="T5"/>
                <a:gd fmla="*/ 0 w 83" name="T6"/>
                <a:gd fmla="*/ 83 h 165" name="T7"/>
              </a:gdLst>
              <a:cxnLst>
                <a:cxn ang="0">
                  <a:pos x="T0" y="T1"/>
                </a:cxn>
                <a:cxn ang="0">
                  <a:pos x="T2" y="T3"/>
                </a:cxn>
                <a:cxn ang="0">
                  <a:pos x="T4" y="T5"/>
                </a:cxn>
                <a:cxn ang="0">
                  <a:pos x="T6" y="T7"/>
                </a:cxn>
              </a:cxnLst>
              <a:rect b="b" l="0" r="r" t="0"/>
              <a:pathLst>
                <a:path h="165" w="83">
                  <a:moveTo>
                    <a:pt x="0" y="83"/>
                  </a:moveTo>
                  <a:cubicBezTo>
                    <a:pt x="0" y="128"/>
                    <a:pt x="37" y="165"/>
                    <a:pt x="83" y="165"/>
                  </a:cubicBezTo>
                  <a:cubicBezTo>
                    <a:pt x="83" y="0"/>
                    <a:pt x="83" y="0"/>
                    <a:pt x="83" y="0"/>
                  </a:cubicBezTo>
                  <a:cubicBezTo>
                    <a:pt x="37" y="0"/>
                    <a:pt x="0" y="37"/>
                    <a:pt x="0" y="83"/>
                  </a:cubicBezTo>
                  <a:close/>
                </a:path>
              </a:pathLst>
            </a:custGeom>
            <a:solidFill>
              <a:srgbClr val="36A33F"/>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93" name="ïsḻîḍé">
              <a:extLst>
                <a:ext uri="{FF2B5EF4-FFF2-40B4-BE49-F238E27FC236}">
                  <a16:creationId xmlns:a16="http://schemas.microsoft.com/office/drawing/2014/main" id="{20A2A24D-5EF5-48D2-8560-FF2D1004F2D4}"/>
                </a:ext>
              </a:extLst>
            </p:cNvPr>
            <p:cNvSpPr/>
            <p:nvPr/>
          </p:nvSpPr>
          <p:spPr bwMode="auto">
            <a:xfrm>
              <a:off x="8462963" y="4856163"/>
              <a:ext cx="26988" cy="303213"/>
            </a:xfrm>
            <a:custGeom>
              <a:gdLst>
                <a:gd fmla="*/ 7 w 7" name="T0"/>
                <a:gd fmla="*/ 77 h 81" name="T1"/>
                <a:gd fmla="*/ 7 w 7" name="T2"/>
                <a:gd fmla="*/ 3 h 81" name="T3"/>
                <a:gd fmla="*/ 4 w 7" name="T4"/>
                <a:gd fmla="*/ 0 h 81" name="T5"/>
                <a:gd fmla="*/ 0 w 7" name="T6"/>
                <a:gd fmla="*/ 3 h 81" name="T7"/>
                <a:gd fmla="*/ 0 w 7" name="T8"/>
                <a:gd fmla="*/ 77 h 81" name="T9"/>
                <a:gd fmla="*/ 4 w 7" name="T10"/>
                <a:gd fmla="*/ 81 h 81" name="T11"/>
                <a:gd fmla="*/ 7 w 7" name="T12"/>
                <a:gd fmla="*/ 77 h 81" name="T13"/>
              </a:gdLst>
              <a:cxnLst>
                <a:cxn ang="0">
                  <a:pos x="T0" y="T1"/>
                </a:cxn>
                <a:cxn ang="0">
                  <a:pos x="T2" y="T3"/>
                </a:cxn>
                <a:cxn ang="0">
                  <a:pos x="T4" y="T5"/>
                </a:cxn>
                <a:cxn ang="0">
                  <a:pos x="T6" y="T7"/>
                </a:cxn>
                <a:cxn ang="0">
                  <a:pos x="T8" y="T9"/>
                </a:cxn>
                <a:cxn ang="0">
                  <a:pos x="T10" y="T11"/>
                </a:cxn>
                <a:cxn ang="0">
                  <a:pos x="T12" y="T13"/>
                </a:cxn>
              </a:cxnLst>
              <a:rect b="b" l="0" r="r" t="0"/>
              <a:pathLst>
                <a:path h="81" w="7">
                  <a:moveTo>
                    <a:pt x="7" y="77"/>
                  </a:moveTo>
                  <a:cubicBezTo>
                    <a:pt x="7" y="3"/>
                    <a:pt x="7" y="3"/>
                    <a:pt x="7" y="3"/>
                  </a:cubicBezTo>
                  <a:cubicBezTo>
                    <a:pt x="7" y="1"/>
                    <a:pt x="6" y="0"/>
                    <a:pt x="4" y="0"/>
                  </a:cubicBezTo>
                  <a:cubicBezTo>
                    <a:pt x="2" y="0"/>
                    <a:pt x="0" y="1"/>
                    <a:pt x="0" y="3"/>
                  </a:cubicBezTo>
                  <a:cubicBezTo>
                    <a:pt x="0" y="77"/>
                    <a:pt x="0" y="77"/>
                    <a:pt x="0" y="77"/>
                  </a:cubicBezTo>
                  <a:cubicBezTo>
                    <a:pt x="0" y="79"/>
                    <a:pt x="2" y="81"/>
                    <a:pt x="4" y="81"/>
                  </a:cubicBezTo>
                  <a:cubicBezTo>
                    <a:pt x="6" y="81"/>
                    <a:pt x="7" y="79"/>
                    <a:pt x="7" y="77"/>
                  </a:cubicBezTo>
                </a:path>
              </a:pathLst>
            </a:custGeom>
            <a:solidFill>
              <a:srgbClr val="534741"/>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94" name="ïṣļiḍê">
              <a:extLst>
                <a:ext uri="{FF2B5EF4-FFF2-40B4-BE49-F238E27FC236}">
                  <a16:creationId xmlns:a16="http://schemas.microsoft.com/office/drawing/2014/main" id="{69AF919F-DBFD-4E7E-AA43-B73C45BED30D}"/>
                </a:ext>
              </a:extLst>
            </p:cNvPr>
            <p:cNvSpPr/>
            <p:nvPr/>
          </p:nvSpPr>
          <p:spPr bwMode="auto">
            <a:xfrm>
              <a:off x="8462963" y="4799013"/>
              <a:ext cx="187325" cy="192088"/>
            </a:xfrm>
            <a:custGeom>
              <a:gdLst>
                <a:gd fmla="*/ 6 w 50" name="T0"/>
                <a:gd fmla="*/ 50 h 51" name="T1"/>
                <a:gd fmla="*/ 49 w 50" name="T2"/>
                <a:gd fmla="*/ 7 h 51" name="T3"/>
                <a:gd fmla="*/ 49 w 50" name="T4"/>
                <a:gd fmla="*/ 2 h 51" name="T5"/>
                <a:gd fmla="*/ 44 w 50" name="T6"/>
                <a:gd fmla="*/ 2 h 51" name="T7"/>
                <a:gd fmla="*/ 1 w 50" name="T8"/>
                <a:gd fmla="*/ 45 h 51" name="T9"/>
                <a:gd fmla="*/ 1 w 50" name="T10"/>
                <a:gd fmla="*/ 50 h 51" name="T11"/>
                <a:gd fmla="*/ 6 w 50" name="T12"/>
                <a:gd fmla="*/ 50 h 51" name="T13"/>
              </a:gdLst>
              <a:cxnLst>
                <a:cxn ang="0">
                  <a:pos x="T0" y="T1"/>
                </a:cxn>
                <a:cxn ang="0">
                  <a:pos x="T2" y="T3"/>
                </a:cxn>
                <a:cxn ang="0">
                  <a:pos x="T4" y="T5"/>
                </a:cxn>
                <a:cxn ang="0">
                  <a:pos x="T6" y="T7"/>
                </a:cxn>
                <a:cxn ang="0">
                  <a:pos x="T8" y="T9"/>
                </a:cxn>
                <a:cxn ang="0">
                  <a:pos x="T10" y="T11"/>
                </a:cxn>
                <a:cxn ang="0">
                  <a:pos x="T12" y="T13"/>
                </a:cxn>
              </a:cxnLst>
              <a:rect b="b" l="0" r="r" t="0"/>
              <a:pathLst>
                <a:path h="51" w="50">
                  <a:moveTo>
                    <a:pt x="6" y="50"/>
                  </a:moveTo>
                  <a:cubicBezTo>
                    <a:pt x="49" y="7"/>
                    <a:pt x="49" y="7"/>
                    <a:pt x="49" y="7"/>
                  </a:cubicBezTo>
                  <a:cubicBezTo>
                    <a:pt x="50" y="6"/>
                    <a:pt x="50" y="3"/>
                    <a:pt x="49" y="2"/>
                  </a:cubicBezTo>
                  <a:cubicBezTo>
                    <a:pt x="47" y="0"/>
                    <a:pt x="45" y="0"/>
                    <a:pt x="44" y="2"/>
                  </a:cubicBezTo>
                  <a:cubicBezTo>
                    <a:pt x="1" y="45"/>
                    <a:pt x="1" y="45"/>
                    <a:pt x="1" y="45"/>
                  </a:cubicBezTo>
                  <a:cubicBezTo>
                    <a:pt x="0" y="46"/>
                    <a:pt x="0" y="48"/>
                    <a:pt x="1" y="50"/>
                  </a:cubicBezTo>
                  <a:cubicBezTo>
                    <a:pt x="2" y="51"/>
                    <a:pt x="5" y="51"/>
                    <a:pt x="6" y="50"/>
                  </a:cubicBezTo>
                </a:path>
              </a:pathLst>
            </a:custGeom>
            <a:solidFill>
              <a:srgbClr val="534741"/>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95" name="ïŝľiḋe">
              <a:extLst>
                <a:ext uri="{FF2B5EF4-FFF2-40B4-BE49-F238E27FC236}">
                  <a16:creationId xmlns:a16="http://schemas.microsoft.com/office/drawing/2014/main" id="{5161E3C4-90DF-4994-99A7-838AE0666FFC}"/>
                </a:ext>
              </a:extLst>
            </p:cNvPr>
            <p:cNvSpPr/>
            <p:nvPr/>
          </p:nvSpPr>
          <p:spPr bwMode="auto">
            <a:xfrm>
              <a:off x="8281988" y="4851401"/>
              <a:ext cx="211138" cy="211138"/>
            </a:xfrm>
            <a:custGeom>
              <a:gdLst>
                <a:gd fmla="*/ 54 w 56" name="T0"/>
                <a:gd fmla="*/ 50 h 56" name="T1"/>
                <a:gd fmla="*/ 6 w 56" name="T2"/>
                <a:gd fmla="*/ 2 h 56" name="T3"/>
                <a:gd fmla="*/ 1 w 56" name="T4"/>
                <a:gd fmla="*/ 2 h 56" name="T5"/>
                <a:gd fmla="*/ 1 w 56" name="T6"/>
                <a:gd fmla="*/ 7 h 56" name="T7"/>
                <a:gd fmla="*/ 49 w 56" name="T8"/>
                <a:gd fmla="*/ 55 h 56" name="T9"/>
                <a:gd fmla="*/ 54 w 56" name="T10"/>
                <a:gd fmla="*/ 55 h 56" name="T11"/>
                <a:gd fmla="*/ 54 w 56" name="T12"/>
                <a:gd fmla="*/ 50 h 56" name="T13"/>
              </a:gdLst>
              <a:cxnLst>
                <a:cxn ang="0">
                  <a:pos x="T0" y="T1"/>
                </a:cxn>
                <a:cxn ang="0">
                  <a:pos x="T2" y="T3"/>
                </a:cxn>
                <a:cxn ang="0">
                  <a:pos x="T4" y="T5"/>
                </a:cxn>
                <a:cxn ang="0">
                  <a:pos x="T6" y="T7"/>
                </a:cxn>
                <a:cxn ang="0">
                  <a:pos x="T8" y="T9"/>
                </a:cxn>
                <a:cxn ang="0">
                  <a:pos x="T10" y="T11"/>
                </a:cxn>
                <a:cxn ang="0">
                  <a:pos x="T12" y="T13"/>
                </a:cxn>
              </a:cxnLst>
              <a:rect b="b" l="0" r="r" t="0"/>
              <a:pathLst>
                <a:path h="56" w="56">
                  <a:moveTo>
                    <a:pt x="54" y="50"/>
                  </a:moveTo>
                  <a:cubicBezTo>
                    <a:pt x="6" y="2"/>
                    <a:pt x="6" y="2"/>
                    <a:pt x="6" y="2"/>
                  </a:cubicBezTo>
                  <a:cubicBezTo>
                    <a:pt x="5" y="0"/>
                    <a:pt x="3" y="0"/>
                    <a:pt x="1" y="2"/>
                  </a:cubicBezTo>
                  <a:cubicBezTo>
                    <a:pt x="0" y="3"/>
                    <a:pt x="0" y="6"/>
                    <a:pt x="1" y="7"/>
                  </a:cubicBezTo>
                  <a:cubicBezTo>
                    <a:pt x="49" y="55"/>
                    <a:pt x="49" y="55"/>
                    <a:pt x="49" y="55"/>
                  </a:cubicBezTo>
                  <a:cubicBezTo>
                    <a:pt x="50" y="56"/>
                    <a:pt x="53" y="56"/>
                    <a:pt x="54" y="55"/>
                  </a:cubicBezTo>
                  <a:cubicBezTo>
                    <a:pt x="56" y="53"/>
                    <a:pt x="56" y="51"/>
                    <a:pt x="54" y="50"/>
                  </a:cubicBezTo>
                </a:path>
              </a:pathLst>
            </a:custGeom>
            <a:solidFill>
              <a:srgbClr val="534741"/>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96" name="iṩḷíḓè">
              <a:extLst>
                <a:ext uri="{FF2B5EF4-FFF2-40B4-BE49-F238E27FC236}">
                  <a16:creationId xmlns:a16="http://schemas.microsoft.com/office/drawing/2014/main" id="{5543917A-485C-42E3-B9FB-65E768C1CDD9}"/>
                </a:ext>
              </a:extLst>
            </p:cNvPr>
            <p:cNvSpPr/>
            <p:nvPr/>
          </p:nvSpPr>
          <p:spPr bwMode="auto">
            <a:xfrm>
              <a:off x="8545513" y="4700588"/>
              <a:ext cx="30163" cy="196850"/>
            </a:xfrm>
            <a:custGeom>
              <a:gdLst>
                <a:gd fmla="*/ 8 w 8" name="T0"/>
                <a:gd fmla="*/ 49 h 52" name="T1"/>
                <a:gd fmla="*/ 8 w 8" name="T2"/>
                <a:gd fmla="*/ 4 h 52" name="T3"/>
                <a:gd fmla="*/ 4 w 8" name="T4"/>
                <a:gd fmla="*/ 0 h 52" name="T5"/>
                <a:gd fmla="*/ 0 w 8" name="T6"/>
                <a:gd fmla="*/ 4 h 52" name="T7"/>
                <a:gd fmla="*/ 0 w 8" name="T8"/>
                <a:gd fmla="*/ 49 h 52" name="T9"/>
                <a:gd fmla="*/ 4 w 8" name="T10"/>
                <a:gd fmla="*/ 52 h 52" name="T11"/>
                <a:gd fmla="*/ 8 w 8" name="T12"/>
                <a:gd fmla="*/ 49 h 52" name="T13"/>
              </a:gdLst>
              <a:cxnLst>
                <a:cxn ang="0">
                  <a:pos x="T0" y="T1"/>
                </a:cxn>
                <a:cxn ang="0">
                  <a:pos x="T2" y="T3"/>
                </a:cxn>
                <a:cxn ang="0">
                  <a:pos x="T4" y="T5"/>
                </a:cxn>
                <a:cxn ang="0">
                  <a:pos x="T6" y="T7"/>
                </a:cxn>
                <a:cxn ang="0">
                  <a:pos x="T8" y="T9"/>
                </a:cxn>
                <a:cxn ang="0">
                  <a:pos x="T10" y="T11"/>
                </a:cxn>
                <a:cxn ang="0">
                  <a:pos x="T12" y="T13"/>
                </a:cxn>
              </a:cxnLst>
              <a:rect b="b" l="0" r="r" t="0"/>
              <a:pathLst>
                <a:path h="52" w="8">
                  <a:moveTo>
                    <a:pt x="8" y="49"/>
                  </a:moveTo>
                  <a:cubicBezTo>
                    <a:pt x="8" y="4"/>
                    <a:pt x="8" y="4"/>
                    <a:pt x="8" y="4"/>
                  </a:cubicBezTo>
                  <a:cubicBezTo>
                    <a:pt x="8" y="2"/>
                    <a:pt x="6" y="0"/>
                    <a:pt x="4" y="0"/>
                  </a:cubicBezTo>
                  <a:cubicBezTo>
                    <a:pt x="2" y="0"/>
                    <a:pt x="0" y="2"/>
                    <a:pt x="0" y="4"/>
                  </a:cubicBezTo>
                  <a:cubicBezTo>
                    <a:pt x="0" y="49"/>
                    <a:pt x="0" y="49"/>
                    <a:pt x="0" y="49"/>
                  </a:cubicBezTo>
                  <a:cubicBezTo>
                    <a:pt x="0" y="51"/>
                    <a:pt x="2" y="52"/>
                    <a:pt x="4" y="52"/>
                  </a:cubicBezTo>
                  <a:cubicBezTo>
                    <a:pt x="6" y="52"/>
                    <a:pt x="8" y="51"/>
                    <a:pt x="8" y="49"/>
                  </a:cubicBezTo>
                </a:path>
              </a:pathLst>
            </a:custGeom>
            <a:solidFill>
              <a:srgbClr val="534741"/>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97" name="î$1idè">
              <a:extLst>
                <a:ext uri="{FF2B5EF4-FFF2-40B4-BE49-F238E27FC236}">
                  <a16:creationId xmlns:a16="http://schemas.microsoft.com/office/drawing/2014/main" id="{F94F6494-5BC1-4140-AD72-68C84D75BDB8}"/>
                </a:ext>
              </a:extLst>
            </p:cNvPr>
            <p:cNvSpPr/>
            <p:nvPr/>
          </p:nvSpPr>
          <p:spPr bwMode="auto">
            <a:xfrm>
              <a:off x="8342313" y="4799013"/>
              <a:ext cx="26988" cy="139700"/>
            </a:xfrm>
            <a:custGeom>
              <a:gdLst>
                <a:gd fmla="*/ 7 w 7" name="T0"/>
                <a:gd fmla="*/ 33 h 37" name="T1"/>
                <a:gd fmla="*/ 7 w 7" name="T2"/>
                <a:gd fmla="*/ 3 h 37" name="T3"/>
                <a:gd fmla="*/ 4 w 7" name="T4"/>
                <a:gd fmla="*/ 0 h 37" name="T5"/>
                <a:gd fmla="*/ 0 w 7" name="T6"/>
                <a:gd fmla="*/ 3 h 37" name="T7"/>
                <a:gd fmla="*/ 0 w 7" name="T8"/>
                <a:gd fmla="*/ 33 h 37" name="T9"/>
                <a:gd fmla="*/ 4 w 7" name="T10"/>
                <a:gd fmla="*/ 37 h 37" name="T11"/>
                <a:gd fmla="*/ 7 w 7" name="T12"/>
                <a:gd fmla="*/ 33 h 37" name="T13"/>
              </a:gdLst>
              <a:cxnLst>
                <a:cxn ang="0">
                  <a:pos x="T0" y="T1"/>
                </a:cxn>
                <a:cxn ang="0">
                  <a:pos x="T2" y="T3"/>
                </a:cxn>
                <a:cxn ang="0">
                  <a:pos x="T4" y="T5"/>
                </a:cxn>
                <a:cxn ang="0">
                  <a:pos x="T6" y="T7"/>
                </a:cxn>
                <a:cxn ang="0">
                  <a:pos x="T8" y="T9"/>
                </a:cxn>
                <a:cxn ang="0">
                  <a:pos x="T10" y="T11"/>
                </a:cxn>
                <a:cxn ang="0">
                  <a:pos x="T12" y="T13"/>
                </a:cxn>
              </a:cxnLst>
              <a:rect b="b" l="0" r="r" t="0"/>
              <a:pathLst>
                <a:path h="37" w="7">
                  <a:moveTo>
                    <a:pt x="7" y="33"/>
                  </a:moveTo>
                  <a:cubicBezTo>
                    <a:pt x="7" y="3"/>
                    <a:pt x="7" y="3"/>
                    <a:pt x="7" y="3"/>
                  </a:cubicBezTo>
                  <a:cubicBezTo>
                    <a:pt x="7" y="1"/>
                    <a:pt x="6" y="0"/>
                    <a:pt x="4" y="0"/>
                  </a:cubicBezTo>
                  <a:cubicBezTo>
                    <a:pt x="2" y="0"/>
                    <a:pt x="0" y="1"/>
                    <a:pt x="0" y="3"/>
                  </a:cubicBezTo>
                  <a:cubicBezTo>
                    <a:pt x="0" y="33"/>
                    <a:pt x="0" y="33"/>
                    <a:pt x="0" y="33"/>
                  </a:cubicBezTo>
                  <a:cubicBezTo>
                    <a:pt x="0" y="35"/>
                    <a:pt x="2" y="37"/>
                    <a:pt x="4" y="37"/>
                  </a:cubicBezTo>
                  <a:cubicBezTo>
                    <a:pt x="6" y="37"/>
                    <a:pt x="7" y="35"/>
                    <a:pt x="7" y="33"/>
                  </a:cubicBezTo>
                </a:path>
              </a:pathLst>
            </a:custGeom>
            <a:solidFill>
              <a:srgbClr val="534741"/>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98" name="íśľíḑê">
              <a:extLst>
                <a:ext uri="{FF2B5EF4-FFF2-40B4-BE49-F238E27FC236}">
                  <a16:creationId xmlns:a16="http://schemas.microsoft.com/office/drawing/2014/main" id="{F8BA0742-634E-4208-8FF4-658F1072762D}"/>
                </a:ext>
              </a:extLst>
            </p:cNvPr>
            <p:cNvSpPr/>
            <p:nvPr/>
          </p:nvSpPr>
          <p:spPr bwMode="auto">
            <a:xfrm>
              <a:off x="3800475" y="4491038"/>
              <a:ext cx="311150" cy="620713"/>
            </a:xfrm>
            <a:custGeom>
              <a:gdLst>
                <a:gd fmla="*/ 0 w 83" name="T0"/>
                <a:gd fmla="*/ 0 h 165" name="T1"/>
                <a:gd fmla="*/ 0 w 83" name="T2"/>
                <a:gd fmla="*/ 165 h 165" name="T3"/>
                <a:gd fmla="*/ 83 w 83" name="T4"/>
                <a:gd fmla="*/ 83 h 165" name="T5"/>
                <a:gd fmla="*/ 0 w 83" name="T6"/>
                <a:gd fmla="*/ 0 h 165" name="T7"/>
              </a:gdLst>
              <a:cxnLst>
                <a:cxn ang="0">
                  <a:pos x="T0" y="T1"/>
                </a:cxn>
                <a:cxn ang="0">
                  <a:pos x="T2" y="T3"/>
                </a:cxn>
                <a:cxn ang="0">
                  <a:pos x="T4" y="T5"/>
                </a:cxn>
                <a:cxn ang="0">
                  <a:pos x="T6" y="T7"/>
                </a:cxn>
              </a:cxnLst>
              <a:rect b="b" l="0" r="r" t="0"/>
              <a:pathLst>
                <a:path h="165" w="83">
                  <a:moveTo>
                    <a:pt x="0" y="0"/>
                  </a:moveTo>
                  <a:cubicBezTo>
                    <a:pt x="0" y="165"/>
                    <a:pt x="0" y="165"/>
                    <a:pt x="0" y="165"/>
                  </a:cubicBezTo>
                  <a:cubicBezTo>
                    <a:pt x="46" y="165"/>
                    <a:pt x="83" y="128"/>
                    <a:pt x="83" y="83"/>
                  </a:cubicBezTo>
                  <a:cubicBezTo>
                    <a:pt x="83" y="37"/>
                    <a:pt x="46" y="0"/>
                    <a:pt x="0" y="0"/>
                  </a:cubicBezTo>
                  <a:close/>
                </a:path>
              </a:pathLst>
            </a:custGeom>
            <a:solidFill>
              <a:srgbClr val="508917"/>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99" name="iṧļïḍê">
              <a:extLst>
                <a:ext uri="{FF2B5EF4-FFF2-40B4-BE49-F238E27FC236}">
                  <a16:creationId xmlns:a16="http://schemas.microsoft.com/office/drawing/2014/main" id="{36BE13A9-75F5-4CF3-8295-471737D586EF}"/>
                </a:ext>
              </a:extLst>
            </p:cNvPr>
            <p:cNvSpPr/>
            <p:nvPr/>
          </p:nvSpPr>
          <p:spPr bwMode="auto">
            <a:xfrm>
              <a:off x="3492500" y="4491038"/>
              <a:ext cx="307975" cy="620713"/>
            </a:xfrm>
            <a:custGeom>
              <a:gdLst>
                <a:gd fmla="*/ 0 w 82" name="T0"/>
                <a:gd fmla="*/ 83 h 165" name="T1"/>
                <a:gd fmla="*/ 82 w 82" name="T2"/>
                <a:gd fmla="*/ 165 h 165" name="T3"/>
                <a:gd fmla="*/ 82 w 82" name="T4"/>
                <a:gd fmla="*/ 0 h 165" name="T5"/>
                <a:gd fmla="*/ 0 w 82" name="T6"/>
                <a:gd fmla="*/ 83 h 165" name="T7"/>
              </a:gdLst>
              <a:cxnLst>
                <a:cxn ang="0">
                  <a:pos x="T0" y="T1"/>
                </a:cxn>
                <a:cxn ang="0">
                  <a:pos x="T2" y="T3"/>
                </a:cxn>
                <a:cxn ang="0">
                  <a:pos x="T4" y="T5"/>
                </a:cxn>
                <a:cxn ang="0">
                  <a:pos x="T6" y="T7"/>
                </a:cxn>
              </a:cxnLst>
              <a:rect b="b" l="0" r="r" t="0"/>
              <a:pathLst>
                <a:path h="165" w="82">
                  <a:moveTo>
                    <a:pt x="0" y="83"/>
                  </a:moveTo>
                  <a:cubicBezTo>
                    <a:pt x="0" y="128"/>
                    <a:pt x="37" y="165"/>
                    <a:pt x="82" y="165"/>
                  </a:cubicBezTo>
                  <a:cubicBezTo>
                    <a:pt x="82" y="0"/>
                    <a:pt x="82" y="0"/>
                    <a:pt x="82" y="0"/>
                  </a:cubicBezTo>
                  <a:cubicBezTo>
                    <a:pt x="37" y="0"/>
                    <a:pt x="0" y="37"/>
                    <a:pt x="0" y="83"/>
                  </a:cubicBezTo>
                  <a:close/>
                </a:path>
              </a:pathLst>
            </a:custGeom>
            <a:solidFill>
              <a:srgbClr val="36A33F"/>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00" name="ïS1ïḋè">
              <a:extLst>
                <a:ext uri="{FF2B5EF4-FFF2-40B4-BE49-F238E27FC236}">
                  <a16:creationId xmlns:a16="http://schemas.microsoft.com/office/drawing/2014/main" id="{E1FE2C55-C312-4A5B-8085-AECB72673C0D}"/>
                </a:ext>
              </a:extLst>
            </p:cNvPr>
            <p:cNvSpPr/>
            <p:nvPr/>
          </p:nvSpPr>
          <p:spPr bwMode="auto">
            <a:xfrm>
              <a:off x="3789363" y="4856163"/>
              <a:ext cx="25400" cy="303213"/>
            </a:xfrm>
            <a:custGeom>
              <a:gdLst>
                <a:gd fmla="*/ 7 w 7" name="T0"/>
                <a:gd fmla="*/ 77 h 81" name="T1"/>
                <a:gd fmla="*/ 7 w 7" name="T2"/>
                <a:gd fmla="*/ 3 h 81" name="T3"/>
                <a:gd fmla="*/ 3 w 7" name="T4"/>
                <a:gd fmla="*/ 0 h 81" name="T5"/>
                <a:gd fmla="*/ 0 w 7" name="T6"/>
                <a:gd fmla="*/ 3 h 81" name="T7"/>
                <a:gd fmla="*/ 0 w 7" name="T8"/>
                <a:gd fmla="*/ 77 h 81" name="T9"/>
                <a:gd fmla="*/ 3 w 7" name="T10"/>
                <a:gd fmla="*/ 81 h 81" name="T11"/>
                <a:gd fmla="*/ 7 w 7" name="T12"/>
                <a:gd fmla="*/ 77 h 81" name="T13"/>
              </a:gdLst>
              <a:cxnLst>
                <a:cxn ang="0">
                  <a:pos x="T0" y="T1"/>
                </a:cxn>
                <a:cxn ang="0">
                  <a:pos x="T2" y="T3"/>
                </a:cxn>
                <a:cxn ang="0">
                  <a:pos x="T4" y="T5"/>
                </a:cxn>
                <a:cxn ang="0">
                  <a:pos x="T6" y="T7"/>
                </a:cxn>
                <a:cxn ang="0">
                  <a:pos x="T8" y="T9"/>
                </a:cxn>
                <a:cxn ang="0">
                  <a:pos x="T10" y="T11"/>
                </a:cxn>
                <a:cxn ang="0">
                  <a:pos x="T12" y="T13"/>
                </a:cxn>
              </a:cxnLst>
              <a:rect b="b" l="0" r="r" t="0"/>
              <a:pathLst>
                <a:path h="81" w="7">
                  <a:moveTo>
                    <a:pt x="7" y="77"/>
                  </a:moveTo>
                  <a:cubicBezTo>
                    <a:pt x="7" y="3"/>
                    <a:pt x="7" y="3"/>
                    <a:pt x="7" y="3"/>
                  </a:cubicBezTo>
                  <a:cubicBezTo>
                    <a:pt x="7" y="1"/>
                    <a:pt x="5" y="0"/>
                    <a:pt x="3" y="0"/>
                  </a:cubicBezTo>
                  <a:cubicBezTo>
                    <a:pt x="1" y="0"/>
                    <a:pt x="0" y="1"/>
                    <a:pt x="0" y="3"/>
                  </a:cubicBezTo>
                  <a:cubicBezTo>
                    <a:pt x="0" y="77"/>
                    <a:pt x="0" y="77"/>
                    <a:pt x="0" y="77"/>
                  </a:cubicBezTo>
                  <a:cubicBezTo>
                    <a:pt x="0" y="79"/>
                    <a:pt x="1" y="81"/>
                    <a:pt x="3" y="81"/>
                  </a:cubicBezTo>
                  <a:cubicBezTo>
                    <a:pt x="5" y="81"/>
                    <a:pt x="7" y="79"/>
                    <a:pt x="7" y="77"/>
                  </a:cubicBezTo>
                </a:path>
              </a:pathLst>
            </a:custGeom>
            <a:solidFill>
              <a:srgbClr val="534741"/>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01" name="îšḻîḋè">
              <a:extLst>
                <a:ext uri="{FF2B5EF4-FFF2-40B4-BE49-F238E27FC236}">
                  <a16:creationId xmlns:a16="http://schemas.microsoft.com/office/drawing/2014/main" id="{5807461D-0444-4AE9-8C14-98451730972B}"/>
                </a:ext>
              </a:extLst>
            </p:cNvPr>
            <p:cNvSpPr/>
            <p:nvPr/>
          </p:nvSpPr>
          <p:spPr bwMode="auto">
            <a:xfrm>
              <a:off x="3784600" y="4799013"/>
              <a:ext cx="192088" cy="192088"/>
            </a:xfrm>
            <a:custGeom>
              <a:gdLst>
                <a:gd fmla="*/ 7 w 51" name="T0"/>
                <a:gd fmla="*/ 50 h 51" name="T1"/>
                <a:gd fmla="*/ 50 w 51" name="T2"/>
                <a:gd fmla="*/ 7 h 51" name="T3"/>
                <a:gd fmla="*/ 50 w 51" name="T4"/>
                <a:gd fmla="*/ 2 h 51" name="T5"/>
                <a:gd fmla="*/ 44 w 51" name="T6"/>
                <a:gd fmla="*/ 2 h 51" name="T7"/>
                <a:gd fmla="*/ 2 w 51" name="T8"/>
                <a:gd fmla="*/ 45 h 51" name="T9"/>
                <a:gd fmla="*/ 2 w 51" name="T10"/>
                <a:gd fmla="*/ 50 h 51" name="T11"/>
                <a:gd fmla="*/ 7 w 51" name="T12"/>
                <a:gd fmla="*/ 50 h 51" name="T13"/>
              </a:gdLst>
              <a:cxnLst>
                <a:cxn ang="0">
                  <a:pos x="T0" y="T1"/>
                </a:cxn>
                <a:cxn ang="0">
                  <a:pos x="T2" y="T3"/>
                </a:cxn>
                <a:cxn ang="0">
                  <a:pos x="T4" y="T5"/>
                </a:cxn>
                <a:cxn ang="0">
                  <a:pos x="T6" y="T7"/>
                </a:cxn>
                <a:cxn ang="0">
                  <a:pos x="T8" y="T9"/>
                </a:cxn>
                <a:cxn ang="0">
                  <a:pos x="T10" y="T11"/>
                </a:cxn>
                <a:cxn ang="0">
                  <a:pos x="T12" y="T13"/>
                </a:cxn>
              </a:cxnLst>
              <a:rect b="b" l="0" r="r" t="0"/>
              <a:pathLst>
                <a:path h="51" w="51">
                  <a:moveTo>
                    <a:pt x="7" y="50"/>
                  </a:moveTo>
                  <a:cubicBezTo>
                    <a:pt x="50" y="7"/>
                    <a:pt x="50" y="7"/>
                    <a:pt x="50" y="7"/>
                  </a:cubicBezTo>
                  <a:cubicBezTo>
                    <a:pt x="51" y="6"/>
                    <a:pt x="51" y="3"/>
                    <a:pt x="50" y="2"/>
                  </a:cubicBezTo>
                  <a:cubicBezTo>
                    <a:pt x="48" y="0"/>
                    <a:pt x="46" y="0"/>
                    <a:pt x="44" y="2"/>
                  </a:cubicBezTo>
                  <a:cubicBezTo>
                    <a:pt x="2" y="45"/>
                    <a:pt x="2" y="45"/>
                    <a:pt x="2" y="45"/>
                  </a:cubicBezTo>
                  <a:cubicBezTo>
                    <a:pt x="0" y="46"/>
                    <a:pt x="0" y="48"/>
                    <a:pt x="2" y="50"/>
                  </a:cubicBezTo>
                  <a:cubicBezTo>
                    <a:pt x="3" y="51"/>
                    <a:pt x="6" y="51"/>
                    <a:pt x="7" y="50"/>
                  </a:cubicBezTo>
                </a:path>
              </a:pathLst>
            </a:custGeom>
            <a:solidFill>
              <a:srgbClr val="534741"/>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02" name="íṥľídè">
              <a:extLst>
                <a:ext uri="{FF2B5EF4-FFF2-40B4-BE49-F238E27FC236}">
                  <a16:creationId xmlns:a16="http://schemas.microsoft.com/office/drawing/2014/main" id="{EC355B96-3D73-4333-B4B4-59E47AAC789E}"/>
                </a:ext>
              </a:extLst>
            </p:cNvPr>
            <p:cNvSpPr/>
            <p:nvPr/>
          </p:nvSpPr>
          <p:spPr bwMode="auto">
            <a:xfrm>
              <a:off x="3608388" y="4851401"/>
              <a:ext cx="206375" cy="211138"/>
            </a:xfrm>
            <a:custGeom>
              <a:gdLst>
                <a:gd fmla="*/ 54 w 55" name="T0"/>
                <a:gd fmla="*/ 50 h 56" name="T1"/>
                <a:gd fmla="*/ 6 w 55" name="T2"/>
                <a:gd fmla="*/ 2 h 56" name="T3"/>
                <a:gd fmla="*/ 1 w 55" name="T4"/>
                <a:gd fmla="*/ 2 h 56" name="T5"/>
                <a:gd fmla="*/ 1 w 55" name="T6"/>
                <a:gd fmla="*/ 7 h 56" name="T7"/>
                <a:gd fmla="*/ 49 w 55" name="T8"/>
                <a:gd fmla="*/ 55 h 56" name="T9"/>
                <a:gd fmla="*/ 54 w 55" name="T10"/>
                <a:gd fmla="*/ 55 h 56" name="T11"/>
                <a:gd fmla="*/ 54 w 55" name="T12"/>
                <a:gd fmla="*/ 50 h 56" name="T13"/>
              </a:gdLst>
              <a:cxnLst>
                <a:cxn ang="0">
                  <a:pos x="T0" y="T1"/>
                </a:cxn>
                <a:cxn ang="0">
                  <a:pos x="T2" y="T3"/>
                </a:cxn>
                <a:cxn ang="0">
                  <a:pos x="T4" y="T5"/>
                </a:cxn>
                <a:cxn ang="0">
                  <a:pos x="T6" y="T7"/>
                </a:cxn>
                <a:cxn ang="0">
                  <a:pos x="T8" y="T9"/>
                </a:cxn>
                <a:cxn ang="0">
                  <a:pos x="T10" y="T11"/>
                </a:cxn>
                <a:cxn ang="0">
                  <a:pos x="T12" y="T13"/>
                </a:cxn>
              </a:cxnLst>
              <a:rect b="b" l="0" r="r" t="0"/>
              <a:pathLst>
                <a:path h="56" w="55">
                  <a:moveTo>
                    <a:pt x="54" y="50"/>
                  </a:moveTo>
                  <a:cubicBezTo>
                    <a:pt x="6" y="2"/>
                    <a:pt x="6" y="2"/>
                    <a:pt x="6" y="2"/>
                  </a:cubicBezTo>
                  <a:cubicBezTo>
                    <a:pt x="5" y="0"/>
                    <a:pt x="3" y="0"/>
                    <a:pt x="1" y="2"/>
                  </a:cubicBezTo>
                  <a:cubicBezTo>
                    <a:pt x="0" y="3"/>
                    <a:pt x="0" y="6"/>
                    <a:pt x="1" y="7"/>
                  </a:cubicBezTo>
                  <a:cubicBezTo>
                    <a:pt x="49" y="55"/>
                    <a:pt x="49" y="55"/>
                    <a:pt x="49" y="55"/>
                  </a:cubicBezTo>
                  <a:cubicBezTo>
                    <a:pt x="50" y="56"/>
                    <a:pt x="53" y="56"/>
                    <a:pt x="54" y="55"/>
                  </a:cubicBezTo>
                  <a:cubicBezTo>
                    <a:pt x="55" y="53"/>
                    <a:pt x="55" y="51"/>
                    <a:pt x="54" y="50"/>
                  </a:cubicBezTo>
                </a:path>
              </a:pathLst>
            </a:custGeom>
            <a:solidFill>
              <a:srgbClr val="534741"/>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03" name="îṣļiḓe">
              <a:extLst>
                <a:ext uri="{FF2B5EF4-FFF2-40B4-BE49-F238E27FC236}">
                  <a16:creationId xmlns:a16="http://schemas.microsoft.com/office/drawing/2014/main" id="{2276CE8B-0FC9-4BC3-9CCF-E5A0600A28A2}"/>
                </a:ext>
              </a:extLst>
            </p:cNvPr>
            <p:cNvSpPr/>
            <p:nvPr/>
          </p:nvSpPr>
          <p:spPr bwMode="auto">
            <a:xfrm>
              <a:off x="3871913" y="4700588"/>
              <a:ext cx="25400" cy="196850"/>
            </a:xfrm>
            <a:custGeom>
              <a:gdLst>
                <a:gd fmla="*/ 7 w 7" name="T0"/>
                <a:gd fmla="*/ 49 h 52" name="T1"/>
                <a:gd fmla="*/ 7 w 7" name="T2"/>
                <a:gd fmla="*/ 4 h 52" name="T3"/>
                <a:gd fmla="*/ 4 w 7" name="T4"/>
                <a:gd fmla="*/ 0 h 52" name="T5"/>
                <a:gd fmla="*/ 0 w 7" name="T6"/>
                <a:gd fmla="*/ 4 h 52" name="T7"/>
                <a:gd fmla="*/ 0 w 7" name="T8"/>
                <a:gd fmla="*/ 49 h 52" name="T9"/>
                <a:gd fmla="*/ 4 w 7" name="T10"/>
                <a:gd fmla="*/ 52 h 52" name="T11"/>
                <a:gd fmla="*/ 7 w 7" name="T12"/>
                <a:gd fmla="*/ 49 h 52" name="T13"/>
              </a:gdLst>
              <a:cxnLst>
                <a:cxn ang="0">
                  <a:pos x="T0" y="T1"/>
                </a:cxn>
                <a:cxn ang="0">
                  <a:pos x="T2" y="T3"/>
                </a:cxn>
                <a:cxn ang="0">
                  <a:pos x="T4" y="T5"/>
                </a:cxn>
                <a:cxn ang="0">
                  <a:pos x="T6" y="T7"/>
                </a:cxn>
                <a:cxn ang="0">
                  <a:pos x="T8" y="T9"/>
                </a:cxn>
                <a:cxn ang="0">
                  <a:pos x="T10" y="T11"/>
                </a:cxn>
                <a:cxn ang="0">
                  <a:pos x="T12" y="T13"/>
                </a:cxn>
              </a:cxnLst>
              <a:rect b="b" l="0" r="r" t="0"/>
              <a:pathLst>
                <a:path h="52" w="7">
                  <a:moveTo>
                    <a:pt x="7" y="49"/>
                  </a:moveTo>
                  <a:cubicBezTo>
                    <a:pt x="7" y="4"/>
                    <a:pt x="7" y="4"/>
                    <a:pt x="7" y="4"/>
                  </a:cubicBezTo>
                  <a:cubicBezTo>
                    <a:pt x="7" y="2"/>
                    <a:pt x="6" y="0"/>
                    <a:pt x="4" y="0"/>
                  </a:cubicBezTo>
                  <a:cubicBezTo>
                    <a:pt x="2" y="0"/>
                    <a:pt x="0" y="2"/>
                    <a:pt x="0" y="4"/>
                  </a:cubicBezTo>
                  <a:cubicBezTo>
                    <a:pt x="0" y="49"/>
                    <a:pt x="0" y="49"/>
                    <a:pt x="0" y="49"/>
                  </a:cubicBezTo>
                  <a:cubicBezTo>
                    <a:pt x="0" y="51"/>
                    <a:pt x="2" y="52"/>
                    <a:pt x="4" y="52"/>
                  </a:cubicBezTo>
                  <a:cubicBezTo>
                    <a:pt x="6" y="52"/>
                    <a:pt x="7" y="51"/>
                    <a:pt x="7" y="49"/>
                  </a:cubicBezTo>
                </a:path>
              </a:pathLst>
            </a:custGeom>
            <a:solidFill>
              <a:srgbClr val="534741"/>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04" name="íṥ1îdè">
              <a:extLst>
                <a:ext uri="{FF2B5EF4-FFF2-40B4-BE49-F238E27FC236}">
                  <a16:creationId xmlns:a16="http://schemas.microsoft.com/office/drawing/2014/main" id="{EBAEE42A-2560-41E7-B84D-F2025A5E30A2}"/>
                </a:ext>
              </a:extLst>
            </p:cNvPr>
            <p:cNvSpPr/>
            <p:nvPr/>
          </p:nvSpPr>
          <p:spPr bwMode="auto">
            <a:xfrm>
              <a:off x="3668713" y="4799013"/>
              <a:ext cx="26988" cy="139700"/>
            </a:xfrm>
            <a:custGeom>
              <a:gdLst>
                <a:gd fmla="*/ 7 w 7" name="T0"/>
                <a:gd fmla="*/ 33 h 37" name="T1"/>
                <a:gd fmla="*/ 7 w 7" name="T2"/>
                <a:gd fmla="*/ 3 h 37" name="T3"/>
                <a:gd fmla="*/ 4 w 7" name="T4"/>
                <a:gd fmla="*/ 0 h 37" name="T5"/>
                <a:gd fmla="*/ 0 w 7" name="T6"/>
                <a:gd fmla="*/ 3 h 37" name="T7"/>
                <a:gd fmla="*/ 0 w 7" name="T8"/>
                <a:gd fmla="*/ 33 h 37" name="T9"/>
                <a:gd fmla="*/ 4 w 7" name="T10"/>
                <a:gd fmla="*/ 37 h 37" name="T11"/>
                <a:gd fmla="*/ 7 w 7" name="T12"/>
                <a:gd fmla="*/ 33 h 37" name="T13"/>
              </a:gdLst>
              <a:cxnLst>
                <a:cxn ang="0">
                  <a:pos x="T0" y="T1"/>
                </a:cxn>
                <a:cxn ang="0">
                  <a:pos x="T2" y="T3"/>
                </a:cxn>
                <a:cxn ang="0">
                  <a:pos x="T4" y="T5"/>
                </a:cxn>
                <a:cxn ang="0">
                  <a:pos x="T6" y="T7"/>
                </a:cxn>
                <a:cxn ang="0">
                  <a:pos x="T8" y="T9"/>
                </a:cxn>
                <a:cxn ang="0">
                  <a:pos x="T10" y="T11"/>
                </a:cxn>
                <a:cxn ang="0">
                  <a:pos x="T12" y="T13"/>
                </a:cxn>
              </a:cxnLst>
              <a:rect b="b" l="0" r="r" t="0"/>
              <a:pathLst>
                <a:path h="37" w="7">
                  <a:moveTo>
                    <a:pt x="7" y="33"/>
                  </a:moveTo>
                  <a:cubicBezTo>
                    <a:pt x="7" y="3"/>
                    <a:pt x="7" y="3"/>
                    <a:pt x="7" y="3"/>
                  </a:cubicBezTo>
                  <a:cubicBezTo>
                    <a:pt x="7" y="1"/>
                    <a:pt x="6" y="0"/>
                    <a:pt x="4" y="0"/>
                  </a:cubicBezTo>
                  <a:cubicBezTo>
                    <a:pt x="2" y="0"/>
                    <a:pt x="0" y="1"/>
                    <a:pt x="0" y="3"/>
                  </a:cubicBezTo>
                  <a:cubicBezTo>
                    <a:pt x="0" y="33"/>
                    <a:pt x="0" y="33"/>
                    <a:pt x="0" y="33"/>
                  </a:cubicBezTo>
                  <a:cubicBezTo>
                    <a:pt x="0" y="35"/>
                    <a:pt x="2" y="37"/>
                    <a:pt x="4" y="37"/>
                  </a:cubicBezTo>
                  <a:cubicBezTo>
                    <a:pt x="6" y="37"/>
                    <a:pt x="7" y="35"/>
                    <a:pt x="7" y="33"/>
                  </a:cubicBezTo>
                </a:path>
              </a:pathLst>
            </a:custGeom>
            <a:solidFill>
              <a:srgbClr val="534741"/>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05" name="î$1ïḑé">
              <a:extLst>
                <a:ext uri="{FF2B5EF4-FFF2-40B4-BE49-F238E27FC236}">
                  <a16:creationId xmlns:a16="http://schemas.microsoft.com/office/drawing/2014/main" id="{C7D5E0C8-4517-4CC8-87A3-FB62371D3BAF}"/>
                </a:ext>
              </a:extLst>
            </p:cNvPr>
            <p:cNvSpPr/>
            <p:nvPr/>
          </p:nvSpPr>
          <p:spPr bwMode="auto">
            <a:xfrm>
              <a:off x="8151813" y="5227638"/>
              <a:ext cx="254000" cy="127000"/>
            </a:xfrm>
            <a:custGeom>
              <a:gdLst>
                <a:gd fmla="*/ 34 w 68" name="T0"/>
                <a:gd fmla="*/ 0 h 34" name="T1"/>
                <a:gd fmla="*/ 0 w 68" name="T2"/>
                <a:gd fmla="*/ 34 h 34" name="T3"/>
                <a:gd fmla="*/ 68 w 68" name="T4"/>
                <a:gd fmla="*/ 34 h 34" name="T5"/>
                <a:gd fmla="*/ 34 w 68" name="T6"/>
                <a:gd fmla="*/ 0 h 34" name="T7"/>
              </a:gdLst>
              <a:cxnLst>
                <a:cxn ang="0">
                  <a:pos x="T0" y="T1"/>
                </a:cxn>
                <a:cxn ang="0">
                  <a:pos x="T2" y="T3"/>
                </a:cxn>
                <a:cxn ang="0">
                  <a:pos x="T4" y="T5"/>
                </a:cxn>
                <a:cxn ang="0">
                  <a:pos x="T6" y="T7"/>
                </a:cxn>
              </a:cxnLst>
              <a:rect b="b" l="0" r="r" t="0"/>
              <a:pathLst>
                <a:path h="34" w="68">
                  <a:moveTo>
                    <a:pt x="34" y="0"/>
                  </a:moveTo>
                  <a:cubicBezTo>
                    <a:pt x="15" y="0"/>
                    <a:pt x="0" y="15"/>
                    <a:pt x="0" y="34"/>
                  </a:cubicBezTo>
                  <a:cubicBezTo>
                    <a:pt x="68" y="34"/>
                    <a:pt x="68" y="34"/>
                    <a:pt x="68" y="34"/>
                  </a:cubicBezTo>
                  <a:cubicBezTo>
                    <a:pt x="68" y="15"/>
                    <a:pt x="53" y="0"/>
                    <a:pt x="34" y="0"/>
                  </a:cubicBezTo>
                  <a:close/>
                </a:path>
              </a:pathLst>
            </a:custGeom>
            <a:solidFill>
              <a:srgbClr val="ABA94D"/>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06" name="íṣḻîḑe">
              <a:extLst>
                <a:ext uri="{FF2B5EF4-FFF2-40B4-BE49-F238E27FC236}">
                  <a16:creationId xmlns:a16="http://schemas.microsoft.com/office/drawing/2014/main" id="{EE48C7E9-EC0F-4741-B8C1-A3E23A2543FD}"/>
                </a:ext>
              </a:extLst>
            </p:cNvPr>
            <p:cNvSpPr/>
            <p:nvPr/>
          </p:nvSpPr>
          <p:spPr bwMode="auto">
            <a:xfrm>
              <a:off x="8350250" y="5227638"/>
              <a:ext cx="255588" cy="127000"/>
            </a:xfrm>
            <a:custGeom>
              <a:gdLst>
                <a:gd fmla="*/ 34 w 68" name="T0"/>
                <a:gd fmla="*/ 0 h 34" name="T1"/>
                <a:gd fmla="*/ 0 w 68" name="T2"/>
                <a:gd fmla="*/ 34 h 34" name="T3"/>
                <a:gd fmla="*/ 68 w 68" name="T4"/>
                <a:gd fmla="*/ 34 h 34" name="T5"/>
                <a:gd fmla="*/ 34 w 68" name="T6"/>
                <a:gd fmla="*/ 0 h 34" name="T7"/>
              </a:gdLst>
              <a:cxnLst>
                <a:cxn ang="0">
                  <a:pos x="T0" y="T1"/>
                </a:cxn>
                <a:cxn ang="0">
                  <a:pos x="T2" y="T3"/>
                </a:cxn>
                <a:cxn ang="0">
                  <a:pos x="T4" y="T5"/>
                </a:cxn>
                <a:cxn ang="0">
                  <a:pos x="T6" y="T7"/>
                </a:cxn>
              </a:cxnLst>
              <a:rect b="b" l="0" r="r" t="0"/>
              <a:pathLst>
                <a:path h="34" w="68">
                  <a:moveTo>
                    <a:pt x="34" y="0"/>
                  </a:moveTo>
                  <a:cubicBezTo>
                    <a:pt x="15" y="0"/>
                    <a:pt x="0" y="15"/>
                    <a:pt x="0" y="34"/>
                  </a:cubicBezTo>
                  <a:cubicBezTo>
                    <a:pt x="68" y="34"/>
                    <a:pt x="68" y="34"/>
                    <a:pt x="68" y="34"/>
                  </a:cubicBezTo>
                  <a:cubicBezTo>
                    <a:pt x="68" y="15"/>
                    <a:pt x="52" y="0"/>
                    <a:pt x="34" y="0"/>
                  </a:cubicBezTo>
                  <a:close/>
                </a:path>
              </a:pathLst>
            </a:custGeom>
            <a:solidFill>
              <a:srgbClr val="ABA94D"/>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07" name="íŝ1idê">
              <a:extLst>
                <a:ext uri="{FF2B5EF4-FFF2-40B4-BE49-F238E27FC236}">
                  <a16:creationId xmlns:a16="http://schemas.microsoft.com/office/drawing/2014/main" id="{93CD7E7C-5133-489F-A1FA-F2D7B7E9F11C}"/>
                </a:ext>
              </a:extLst>
            </p:cNvPr>
            <p:cNvSpPr/>
            <p:nvPr/>
          </p:nvSpPr>
          <p:spPr bwMode="auto">
            <a:xfrm>
              <a:off x="8545513" y="5227638"/>
              <a:ext cx="255588" cy="127000"/>
            </a:xfrm>
            <a:custGeom>
              <a:gdLst>
                <a:gd fmla="*/ 34 w 68" name="T0"/>
                <a:gd fmla="*/ 0 h 34" name="T1"/>
                <a:gd fmla="*/ 0 w 68" name="T2"/>
                <a:gd fmla="*/ 34 h 34" name="T3"/>
                <a:gd fmla="*/ 68 w 68" name="T4"/>
                <a:gd fmla="*/ 34 h 34" name="T5"/>
                <a:gd fmla="*/ 34 w 68" name="T6"/>
                <a:gd fmla="*/ 0 h 34" name="T7"/>
              </a:gdLst>
              <a:cxnLst>
                <a:cxn ang="0">
                  <a:pos x="T0" y="T1"/>
                </a:cxn>
                <a:cxn ang="0">
                  <a:pos x="T2" y="T3"/>
                </a:cxn>
                <a:cxn ang="0">
                  <a:pos x="T4" y="T5"/>
                </a:cxn>
                <a:cxn ang="0">
                  <a:pos x="T6" y="T7"/>
                </a:cxn>
              </a:cxnLst>
              <a:rect b="b" l="0" r="r" t="0"/>
              <a:pathLst>
                <a:path h="34" w="68">
                  <a:moveTo>
                    <a:pt x="34" y="0"/>
                  </a:moveTo>
                  <a:cubicBezTo>
                    <a:pt x="16" y="0"/>
                    <a:pt x="0" y="15"/>
                    <a:pt x="0" y="34"/>
                  </a:cubicBezTo>
                  <a:cubicBezTo>
                    <a:pt x="68" y="34"/>
                    <a:pt x="68" y="34"/>
                    <a:pt x="68" y="34"/>
                  </a:cubicBezTo>
                  <a:cubicBezTo>
                    <a:pt x="68" y="15"/>
                    <a:pt x="53" y="0"/>
                    <a:pt x="34" y="0"/>
                  </a:cubicBezTo>
                  <a:close/>
                </a:path>
              </a:pathLst>
            </a:custGeom>
            <a:solidFill>
              <a:srgbClr val="ABA94D"/>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08" name="íṥḷiḋé">
              <a:extLst>
                <a:ext uri="{FF2B5EF4-FFF2-40B4-BE49-F238E27FC236}">
                  <a16:creationId xmlns:a16="http://schemas.microsoft.com/office/drawing/2014/main" id="{E1A193DB-B2A3-45AD-8DFC-E8A2C7A73065}"/>
                </a:ext>
              </a:extLst>
            </p:cNvPr>
            <p:cNvSpPr/>
            <p:nvPr/>
          </p:nvSpPr>
          <p:spPr bwMode="auto">
            <a:xfrm>
              <a:off x="3594100" y="5227638"/>
              <a:ext cx="255588" cy="127000"/>
            </a:xfrm>
            <a:custGeom>
              <a:gdLst>
                <a:gd fmla="*/ 34 w 68" name="T0"/>
                <a:gd fmla="*/ 0 h 34" name="T1"/>
                <a:gd fmla="*/ 0 w 68" name="T2"/>
                <a:gd fmla="*/ 34 h 34" name="T3"/>
                <a:gd fmla="*/ 68 w 68" name="T4"/>
                <a:gd fmla="*/ 34 h 34" name="T5"/>
                <a:gd fmla="*/ 34 w 68" name="T6"/>
                <a:gd fmla="*/ 0 h 34" name="T7"/>
              </a:gdLst>
              <a:cxnLst>
                <a:cxn ang="0">
                  <a:pos x="T0" y="T1"/>
                </a:cxn>
                <a:cxn ang="0">
                  <a:pos x="T2" y="T3"/>
                </a:cxn>
                <a:cxn ang="0">
                  <a:pos x="T4" y="T5"/>
                </a:cxn>
                <a:cxn ang="0">
                  <a:pos x="T6" y="T7"/>
                </a:cxn>
              </a:cxnLst>
              <a:rect b="b" l="0" r="r" t="0"/>
              <a:pathLst>
                <a:path h="34" w="68">
                  <a:moveTo>
                    <a:pt x="34" y="0"/>
                  </a:moveTo>
                  <a:cubicBezTo>
                    <a:pt x="16" y="0"/>
                    <a:pt x="0" y="15"/>
                    <a:pt x="0" y="34"/>
                  </a:cubicBezTo>
                  <a:cubicBezTo>
                    <a:pt x="68" y="34"/>
                    <a:pt x="68" y="34"/>
                    <a:pt x="68" y="34"/>
                  </a:cubicBezTo>
                  <a:cubicBezTo>
                    <a:pt x="68" y="15"/>
                    <a:pt x="53" y="0"/>
                    <a:pt x="34" y="0"/>
                  </a:cubicBezTo>
                  <a:close/>
                </a:path>
              </a:pathLst>
            </a:custGeom>
            <a:solidFill>
              <a:srgbClr val="ABA94D"/>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09" name="iṣľiḑé">
              <a:extLst>
                <a:ext uri="{FF2B5EF4-FFF2-40B4-BE49-F238E27FC236}">
                  <a16:creationId xmlns:a16="http://schemas.microsoft.com/office/drawing/2014/main" id="{56F9A260-A5F7-4691-9B15-6DE72CE5E2CB}"/>
                </a:ext>
              </a:extLst>
            </p:cNvPr>
            <p:cNvSpPr/>
            <p:nvPr/>
          </p:nvSpPr>
          <p:spPr bwMode="auto">
            <a:xfrm>
              <a:off x="3792538" y="5227638"/>
              <a:ext cx="255588" cy="127000"/>
            </a:xfrm>
            <a:custGeom>
              <a:gdLst>
                <a:gd fmla="*/ 34 w 68" name="T0"/>
                <a:gd fmla="*/ 0 h 34" name="T1"/>
                <a:gd fmla="*/ 0 w 68" name="T2"/>
                <a:gd fmla="*/ 34 h 34" name="T3"/>
                <a:gd fmla="*/ 68 w 68" name="T4"/>
                <a:gd fmla="*/ 34 h 34" name="T5"/>
                <a:gd fmla="*/ 34 w 68" name="T6"/>
                <a:gd fmla="*/ 0 h 34" name="T7"/>
              </a:gdLst>
              <a:cxnLst>
                <a:cxn ang="0">
                  <a:pos x="T0" y="T1"/>
                </a:cxn>
                <a:cxn ang="0">
                  <a:pos x="T2" y="T3"/>
                </a:cxn>
                <a:cxn ang="0">
                  <a:pos x="T4" y="T5"/>
                </a:cxn>
                <a:cxn ang="0">
                  <a:pos x="T6" y="T7"/>
                </a:cxn>
              </a:cxnLst>
              <a:rect b="b" l="0" r="r" t="0"/>
              <a:pathLst>
                <a:path h="34" w="68">
                  <a:moveTo>
                    <a:pt x="34" y="0"/>
                  </a:moveTo>
                  <a:cubicBezTo>
                    <a:pt x="15" y="0"/>
                    <a:pt x="0" y="15"/>
                    <a:pt x="0" y="34"/>
                  </a:cubicBezTo>
                  <a:cubicBezTo>
                    <a:pt x="68" y="34"/>
                    <a:pt x="68" y="34"/>
                    <a:pt x="68" y="34"/>
                  </a:cubicBezTo>
                  <a:cubicBezTo>
                    <a:pt x="68" y="15"/>
                    <a:pt x="53" y="0"/>
                    <a:pt x="34" y="0"/>
                  </a:cubicBezTo>
                  <a:close/>
                </a:path>
              </a:pathLst>
            </a:custGeom>
            <a:solidFill>
              <a:srgbClr val="ABA94D"/>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10" name="iSḷîdê">
              <a:extLst>
                <a:ext uri="{FF2B5EF4-FFF2-40B4-BE49-F238E27FC236}">
                  <a16:creationId xmlns:a16="http://schemas.microsoft.com/office/drawing/2014/main" id="{EFF80A94-74B6-47B6-8FA4-845CE3AD7259}"/>
                </a:ext>
              </a:extLst>
            </p:cNvPr>
            <p:cNvSpPr/>
            <p:nvPr/>
          </p:nvSpPr>
          <p:spPr bwMode="auto">
            <a:xfrm>
              <a:off x="4402138" y="5013326"/>
              <a:ext cx="254000" cy="128588"/>
            </a:xfrm>
            <a:custGeom>
              <a:gdLst>
                <a:gd fmla="*/ 34 w 68" name="T0"/>
                <a:gd fmla="*/ 0 h 34" name="T1"/>
                <a:gd fmla="*/ 0 w 68" name="T2"/>
                <a:gd fmla="*/ 34 h 34" name="T3"/>
                <a:gd fmla="*/ 68 w 68" name="T4"/>
                <a:gd fmla="*/ 34 h 34" name="T5"/>
                <a:gd fmla="*/ 34 w 68" name="T6"/>
                <a:gd fmla="*/ 0 h 34" name="T7"/>
              </a:gdLst>
              <a:cxnLst>
                <a:cxn ang="0">
                  <a:pos x="T0" y="T1"/>
                </a:cxn>
                <a:cxn ang="0">
                  <a:pos x="T2" y="T3"/>
                </a:cxn>
                <a:cxn ang="0">
                  <a:pos x="T4" y="T5"/>
                </a:cxn>
                <a:cxn ang="0">
                  <a:pos x="T6" y="T7"/>
                </a:cxn>
              </a:cxnLst>
              <a:rect b="b" l="0" r="r" t="0"/>
              <a:pathLst>
                <a:path h="34" w="68">
                  <a:moveTo>
                    <a:pt x="34" y="0"/>
                  </a:moveTo>
                  <a:cubicBezTo>
                    <a:pt x="15" y="0"/>
                    <a:pt x="0" y="15"/>
                    <a:pt x="0" y="34"/>
                  </a:cubicBezTo>
                  <a:cubicBezTo>
                    <a:pt x="68" y="34"/>
                    <a:pt x="68" y="34"/>
                    <a:pt x="68" y="34"/>
                  </a:cubicBezTo>
                  <a:cubicBezTo>
                    <a:pt x="68" y="15"/>
                    <a:pt x="53" y="0"/>
                    <a:pt x="34" y="0"/>
                  </a:cubicBezTo>
                  <a:close/>
                </a:path>
              </a:pathLst>
            </a:custGeom>
            <a:solidFill>
              <a:srgbClr val="ABA94D"/>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11" name="íśḻîḋè">
              <a:extLst>
                <a:ext uri="{FF2B5EF4-FFF2-40B4-BE49-F238E27FC236}">
                  <a16:creationId xmlns:a16="http://schemas.microsoft.com/office/drawing/2014/main" id="{1541E4C5-A603-414E-B4C6-0BC630255873}"/>
                </a:ext>
              </a:extLst>
            </p:cNvPr>
            <p:cNvSpPr/>
            <p:nvPr/>
          </p:nvSpPr>
          <p:spPr bwMode="auto">
            <a:xfrm>
              <a:off x="4600575" y="5013326"/>
              <a:ext cx="252413" cy="128588"/>
            </a:xfrm>
            <a:custGeom>
              <a:gdLst>
                <a:gd fmla="*/ 33 w 67" name="T0"/>
                <a:gd fmla="*/ 0 h 34" name="T1"/>
                <a:gd fmla="*/ 0 w 67" name="T2"/>
                <a:gd fmla="*/ 34 h 34" name="T3"/>
                <a:gd fmla="*/ 67 w 67" name="T4"/>
                <a:gd fmla="*/ 34 h 34" name="T5"/>
                <a:gd fmla="*/ 33 w 67" name="T6"/>
                <a:gd fmla="*/ 0 h 34" name="T7"/>
              </a:gdLst>
              <a:cxnLst>
                <a:cxn ang="0">
                  <a:pos x="T0" y="T1"/>
                </a:cxn>
                <a:cxn ang="0">
                  <a:pos x="T2" y="T3"/>
                </a:cxn>
                <a:cxn ang="0">
                  <a:pos x="T4" y="T5"/>
                </a:cxn>
                <a:cxn ang="0">
                  <a:pos x="T6" y="T7"/>
                </a:cxn>
              </a:cxnLst>
              <a:rect b="b" l="0" r="r" t="0"/>
              <a:pathLst>
                <a:path h="34" w="67">
                  <a:moveTo>
                    <a:pt x="33" y="0"/>
                  </a:moveTo>
                  <a:cubicBezTo>
                    <a:pt x="15" y="0"/>
                    <a:pt x="0" y="15"/>
                    <a:pt x="0" y="34"/>
                  </a:cubicBezTo>
                  <a:cubicBezTo>
                    <a:pt x="67" y="34"/>
                    <a:pt x="67" y="34"/>
                    <a:pt x="67" y="34"/>
                  </a:cubicBezTo>
                  <a:cubicBezTo>
                    <a:pt x="67" y="15"/>
                    <a:pt x="52" y="0"/>
                    <a:pt x="33" y="0"/>
                  </a:cubicBezTo>
                  <a:close/>
                </a:path>
              </a:pathLst>
            </a:custGeom>
            <a:solidFill>
              <a:srgbClr val="ABA94D"/>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12" name="íṧ1íḓê">
              <a:extLst>
                <a:ext uri="{FF2B5EF4-FFF2-40B4-BE49-F238E27FC236}">
                  <a16:creationId xmlns:a16="http://schemas.microsoft.com/office/drawing/2014/main" id="{72C82A9F-AA10-4E53-8CE4-76B3A3CF682F}"/>
                </a:ext>
              </a:extLst>
            </p:cNvPr>
            <p:cNvSpPr/>
            <p:nvPr/>
          </p:nvSpPr>
          <p:spPr bwMode="auto">
            <a:xfrm>
              <a:off x="7256463" y="3333751"/>
              <a:ext cx="304800" cy="657225"/>
            </a:xfrm>
            <a:custGeom>
              <a:gdLst>
                <a:gd fmla="*/ 81 w 81" name="T0"/>
                <a:gd fmla="*/ 70 h 175" name="T1"/>
                <a:gd fmla="*/ 46 w 81" name="T2"/>
                <a:gd fmla="*/ 5 h 175" name="T3"/>
                <a:gd fmla="*/ 33 w 81" name="T4"/>
                <a:gd fmla="*/ 0 h 175" name="T5"/>
                <a:gd fmla="*/ 0 w 81" name="T6"/>
                <a:gd fmla="*/ 57 h 175" name="T7"/>
                <a:gd fmla="*/ 0 w 81" name="T8"/>
                <a:gd fmla="*/ 60 h 175" name="T9"/>
                <a:gd fmla="*/ 0 w 81" name="T10"/>
                <a:gd fmla="*/ 67 h 175" name="T11"/>
                <a:gd fmla="*/ 0 w 81" name="T12"/>
                <a:gd fmla="*/ 175 h 175" name="T13"/>
                <a:gd fmla="*/ 81 w 81" name="T14"/>
                <a:gd fmla="*/ 175 h 175" name="T15"/>
                <a:gd fmla="*/ 81 w 81" name="T16"/>
                <a:gd fmla="*/ 70 h 17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75" w="81">
                  <a:moveTo>
                    <a:pt x="81" y="70"/>
                  </a:moveTo>
                  <a:cubicBezTo>
                    <a:pt x="81" y="36"/>
                    <a:pt x="66" y="7"/>
                    <a:pt x="46" y="5"/>
                  </a:cubicBezTo>
                  <a:cubicBezTo>
                    <a:pt x="42" y="2"/>
                    <a:pt x="37" y="0"/>
                    <a:pt x="33" y="0"/>
                  </a:cubicBezTo>
                  <a:cubicBezTo>
                    <a:pt x="15" y="0"/>
                    <a:pt x="0" y="25"/>
                    <a:pt x="0" y="57"/>
                  </a:cubicBezTo>
                  <a:cubicBezTo>
                    <a:pt x="0" y="58"/>
                    <a:pt x="0" y="59"/>
                    <a:pt x="0" y="60"/>
                  </a:cubicBezTo>
                  <a:cubicBezTo>
                    <a:pt x="0" y="62"/>
                    <a:pt x="0" y="64"/>
                    <a:pt x="0" y="67"/>
                  </a:cubicBezTo>
                  <a:cubicBezTo>
                    <a:pt x="0" y="175"/>
                    <a:pt x="0" y="175"/>
                    <a:pt x="0" y="175"/>
                  </a:cubicBezTo>
                  <a:cubicBezTo>
                    <a:pt x="81" y="175"/>
                    <a:pt x="81" y="175"/>
                    <a:pt x="81" y="175"/>
                  </a:cubicBezTo>
                  <a:cubicBezTo>
                    <a:pt x="81" y="70"/>
                    <a:pt x="81" y="70"/>
                    <a:pt x="81" y="70"/>
                  </a:cubicBezTo>
                </a:path>
              </a:pathLst>
            </a:custGeom>
            <a:solidFill>
              <a:srgbClr val="F2CC85"/>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13" name="ïṡľiḋé">
              <a:extLst>
                <a:ext uri="{FF2B5EF4-FFF2-40B4-BE49-F238E27FC236}">
                  <a16:creationId xmlns:a16="http://schemas.microsoft.com/office/drawing/2014/main" id="{9D52FC79-3703-4143-89BA-83FFAB8A39B5}"/>
                </a:ext>
              </a:extLst>
            </p:cNvPr>
            <p:cNvSpPr/>
            <p:nvPr/>
          </p:nvSpPr>
          <p:spPr bwMode="auto">
            <a:xfrm>
              <a:off x="7223125" y="3806826"/>
              <a:ext cx="214313" cy="623888"/>
            </a:xfrm>
            <a:custGeom>
              <a:gdLst>
                <a:gd fmla="*/ 29 w 57" name="T0"/>
                <a:gd fmla="*/ 14 h 166" name="T1"/>
                <a:gd fmla="*/ 39 w 57" name="T2"/>
                <a:gd fmla="*/ 57 h 166" name="T3"/>
                <a:gd fmla="*/ 29 w 57" name="T4"/>
                <a:gd fmla="*/ 107 h 166" name="T5"/>
                <a:gd fmla="*/ 3 w 57" name="T6"/>
                <a:gd fmla="*/ 150 h 166" name="T7"/>
                <a:gd fmla="*/ 4 w 57" name="T8"/>
                <a:gd fmla="*/ 163 h 166" name="T9"/>
                <a:gd fmla="*/ 17 w 57" name="T10"/>
                <a:gd fmla="*/ 162 h 166" name="T11"/>
                <a:gd fmla="*/ 46 w 57" name="T12"/>
                <a:gd fmla="*/ 114 h 166" name="T13"/>
                <a:gd fmla="*/ 57 w 57" name="T14"/>
                <a:gd fmla="*/ 57 h 166" name="T15"/>
                <a:gd fmla="*/ 45 w 57" name="T16"/>
                <a:gd fmla="*/ 6 h 166" name="T17"/>
                <a:gd fmla="*/ 33 w 57" name="T18"/>
                <a:gd fmla="*/ 2 h 166" name="T19"/>
                <a:gd fmla="*/ 29 w 57" name="T20"/>
                <a:gd fmla="*/ 14 h 166"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66" w="57">
                  <a:moveTo>
                    <a:pt x="29" y="14"/>
                  </a:moveTo>
                  <a:cubicBezTo>
                    <a:pt x="36" y="27"/>
                    <a:pt x="39" y="42"/>
                    <a:pt x="39" y="57"/>
                  </a:cubicBezTo>
                  <a:cubicBezTo>
                    <a:pt x="39" y="74"/>
                    <a:pt x="36" y="91"/>
                    <a:pt x="29" y="107"/>
                  </a:cubicBezTo>
                  <a:cubicBezTo>
                    <a:pt x="23" y="123"/>
                    <a:pt x="14" y="138"/>
                    <a:pt x="3" y="150"/>
                  </a:cubicBezTo>
                  <a:cubicBezTo>
                    <a:pt x="0" y="154"/>
                    <a:pt x="0" y="159"/>
                    <a:pt x="4" y="163"/>
                  </a:cubicBezTo>
                  <a:cubicBezTo>
                    <a:pt x="8" y="166"/>
                    <a:pt x="14" y="165"/>
                    <a:pt x="17" y="162"/>
                  </a:cubicBezTo>
                  <a:cubicBezTo>
                    <a:pt x="28" y="148"/>
                    <a:pt x="39" y="131"/>
                    <a:pt x="46" y="114"/>
                  </a:cubicBezTo>
                  <a:cubicBezTo>
                    <a:pt x="53" y="96"/>
                    <a:pt x="57" y="76"/>
                    <a:pt x="57" y="57"/>
                  </a:cubicBezTo>
                  <a:cubicBezTo>
                    <a:pt x="57" y="39"/>
                    <a:pt x="54" y="22"/>
                    <a:pt x="45" y="6"/>
                  </a:cubicBezTo>
                  <a:cubicBezTo>
                    <a:pt x="43" y="1"/>
                    <a:pt x="38" y="0"/>
                    <a:pt x="33" y="2"/>
                  </a:cubicBezTo>
                  <a:cubicBezTo>
                    <a:pt x="29" y="4"/>
                    <a:pt x="27" y="10"/>
                    <a:pt x="29" y="14"/>
                  </a:cubicBezTo>
                  <a:close/>
                </a:path>
              </a:pathLst>
            </a:custGeom>
            <a:solidFill>
              <a:srgbClr val="FCB28D"/>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14" name="îṩḻíḓê">
              <a:extLst>
                <a:ext uri="{FF2B5EF4-FFF2-40B4-BE49-F238E27FC236}">
                  <a16:creationId xmlns:a16="http://schemas.microsoft.com/office/drawing/2014/main" id="{49E8A053-0C53-40CC-92BB-704F31BF6157}"/>
                </a:ext>
              </a:extLst>
            </p:cNvPr>
            <p:cNvSpPr/>
            <p:nvPr/>
          </p:nvSpPr>
          <p:spPr bwMode="auto">
            <a:xfrm>
              <a:off x="7219950" y="4367213"/>
              <a:ext cx="77788" cy="146050"/>
            </a:xfrm>
            <a:custGeom>
              <a:gdLst>
                <a:gd fmla="*/ 8 w 21" name="T0"/>
                <a:gd fmla="*/ 39 h 39" name="T1"/>
                <a:gd fmla="*/ 8 w 21" name="T2"/>
                <a:gd fmla="*/ 39 h 39" name="T3"/>
                <a:gd fmla="*/ 0 w 21" name="T4"/>
                <a:gd fmla="*/ 30 h 39" name="T5"/>
                <a:gd fmla="*/ 1 w 21" name="T6"/>
                <a:gd fmla="*/ 8 h 39" name="T7"/>
                <a:gd fmla="*/ 10 w 21" name="T8"/>
                <a:gd fmla="*/ 0 h 39" name="T9"/>
                <a:gd fmla="*/ 13 w 21" name="T10"/>
                <a:gd fmla="*/ 1 h 39" name="T11"/>
                <a:gd fmla="*/ 20 w 21" name="T12"/>
                <a:gd fmla="*/ 10 h 39" name="T13"/>
                <a:gd fmla="*/ 17 w 21" name="T14"/>
                <a:gd fmla="*/ 32 h 39" name="T15"/>
                <a:gd fmla="*/ 8 w 21" name="T16"/>
                <a:gd fmla="*/ 39 h 3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9" w="21">
                  <a:moveTo>
                    <a:pt x="8" y="39"/>
                  </a:moveTo>
                  <a:cubicBezTo>
                    <a:pt x="8" y="39"/>
                    <a:pt x="8" y="39"/>
                    <a:pt x="8" y="39"/>
                  </a:cubicBezTo>
                  <a:cubicBezTo>
                    <a:pt x="4" y="39"/>
                    <a:pt x="0" y="35"/>
                    <a:pt x="0" y="30"/>
                  </a:cubicBezTo>
                  <a:cubicBezTo>
                    <a:pt x="1" y="8"/>
                    <a:pt x="1" y="8"/>
                    <a:pt x="1" y="8"/>
                  </a:cubicBezTo>
                  <a:cubicBezTo>
                    <a:pt x="1" y="4"/>
                    <a:pt x="5" y="0"/>
                    <a:pt x="10" y="0"/>
                  </a:cubicBezTo>
                  <a:cubicBezTo>
                    <a:pt x="13" y="1"/>
                    <a:pt x="13" y="1"/>
                    <a:pt x="13" y="1"/>
                  </a:cubicBezTo>
                  <a:cubicBezTo>
                    <a:pt x="17" y="2"/>
                    <a:pt x="21" y="6"/>
                    <a:pt x="20" y="10"/>
                  </a:cubicBezTo>
                  <a:cubicBezTo>
                    <a:pt x="17" y="32"/>
                    <a:pt x="17" y="32"/>
                    <a:pt x="17" y="32"/>
                  </a:cubicBezTo>
                  <a:cubicBezTo>
                    <a:pt x="16" y="36"/>
                    <a:pt x="13" y="39"/>
                    <a:pt x="8" y="39"/>
                  </a:cubicBezTo>
                  <a:close/>
                </a:path>
              </a:pathLst>
            </a:custGeom>
            <a:solidFill>
              <a:srgbClr val="FCB28D"/>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15" name="í$1iḑè">
              <a:extLst>
                <a:ext uri="{FF2B5EF4-FFF2-40B4-BE49-F238E27FC236}">
                  <a16:creationId xmlns:a16="http://schemas.microsoft.com/office/drawing/2014/main" id="{47EA30B9-2854-4B40-88BD-983252BEF541}"/>
                </a:ext>
              </a:extLst>
            </p:cNvPr>
            <p:cNvSpPr/>
            <p:nvPr/>
          </p:nvSpPr>
          <p:spPr bwMode="auto">
            <a:xfrm>
              <a:off x="7321550" y="3798888"/>
              <a:ext cx="123825" cy="247650"/>
            </a:xfrm>
            <a:custGeom>
              <a:gdLst>
                <a:gd fmla="*/ 20 w 33" name="T0"/>
                <a:gd fmla="*/ 7 h 66" name="T1"/>
                <a:gd fmla="*/ 7 w 33" name="T2"/>
                <a:gd fmla="*/ 3 h 66" name="T3"/>
                <a:gd fmla="*/ 2 w 33" name="T4"/>
                <a:gd fmla="*/ 17 h 66" name="T5"/>
                <a:gd fmla="*/ 12 w 33" name="T6"/>
                <a:gd fmla="*/ 57 h 66" name="T7"/>
                <a:gd fmla="*/ 32 w 33" name="T8"/>
                <a:gd fmla="*/ 66 h 66" name="T9"/>
                <a:gd fmla="*/ 20 w 33" name="T10"/>
                <a:gd fmla="*/ 7 h 66" name="T11"/>
              </a:gdLst>
              <a:cxnLst>
                <a:cxn ang="0">
                  <a:pos x="T0" y="T1"/>
                </a:cxn>
                <a:cxn ang="0">
                  <a:pos x="T2" y="T3"/>
                </a:cxn>
                <a:cxn ang="0">
                  <a:pos x="T4" y="T5"/>
                </a:cxn>
                <a:cxn ang="0">
                  <a:pos x="T6" y="T7"/>
                </a:cxn>
                <a:cxn ang="0">
                  <a:pos x="T8" y="T9"/>
                </a:cxn>
                <a:cxn ang="0">
                  <a:pos x="T10" y="T11"/>
                </a:cxn>
              </a:cxnLst>
              <a:rect b="b" l="0" r="r" t="0"/>
              <a:pathLst>
                <a:path h="66" w="33">
                  <a:moveTo>
                    <a:pt x="20" y="7"/>
                  </a:moveTo>
                  <a:cubicBezTo>
                    <a:pt x="18" y="2"/>
                    <a:pt x="12" y="0"/>
                    <a:pt x="7" y="3"/>
                  </a:cubicBezTo>
                  <a:cubicBezTo>
                    <a:pt x="2" y="5"/>
                    <a:pt x="0" y="12"/>
                    <a:pt x="2" y="17"/>
                  </a:cubicBezTo>
                  <a:cubicBezTo>
                    <a:pt x="9" y="29"/>
                    <a:pt x="12" y="43"/>
                    <a:pt x="12" y="57"/>
                  </a:cubicBezTo>
                  <a:cubicBezTo>
                    <a:pt x="32" y="66"/>
                    <a:pt x="32" y="66"/>
                    <a:pt x="32" y="66"/>
                  </a:cubicBezTo>
                  <a:cubicBezTo>
                    <a:pt x="33" y="45"/>
                    <a:pt x="30" y="25"/>
                    <a:pt x="20" y="7"/>
                  </a:cubicBezTo>
                  <a:close/>
                </a:path>
              </a:pathLst>
            </a:custGeom>
            <a:solidFill>
              <a:srgbClr val="CC1C56"/>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16" name="íšḷiḓê">
              <a:extLst>
                <a:ext uri="{FF2B5EF4-FFF2-40B4-BE49-F238E27FC236}">
                  <a16:creationId xmlns:a16="http://schemas.microsoft.com/office/drawing/2014/main" id="{0D57A320-42B3-49AF-8A61-E890CA6C6BF6}"/>
                </a:ext>
              </a:extLst>
            </p:cNvPr>
            <p:cNvSpPr/>
            <p:nvPr/>
          </p:nvSpPr>
          <p:spPr bwMode="auto">
            <a:xfrm>
              <a:off x="7324725" y="4273551"/>
              <a:ext cx="79375" cy="814388"/>
            </a:xfrm>
            <a:custGeom>
              <a:gdLst>
                <a:gd fmla="*/ 0 w 21" name="T0"/>
                <a:gd fmla="*/ 10 h 217" name="T1"/>
                <a:gd fmla="*/ 0 w 21" name="T2"/>
                <a:gd fmla="*/ 207 h 217" name="T3"/>
                <a:gd fmla="*/ 10 w 21" name="T4"/>
                <a:gd fmla="*/ 217 h 217" name="T5"/>
                <a:gd fmla="*/ 21 w 21" name="T6"/>
                <a:gd fmla="*/ 207 h 217" name="T7"/>
                <a:gd fmla="*/ 21 w 21" name="T8"/>
                <a:gd fmla="*/ 10 h 217" name="T9"/>
                <a:gd fmla="*/ 10 w 21" name="T10"/>
                <a:gd fmla="*/ 0 h 217" name="T11"/>
                <a:gd fmla="*/ 0 w 21" name="T12"/>
                <a:gd fmla="*/ 10 h 217" name="T13"/>
              </a:gdLst>
              <a:cxnLst>
                <a:cxn ang="0">
                  <a:pos x="T0" y="T1"/>
                </a:cxn>
                <a:cxn ang="0">
                  <a:pos x="T2" y="T3"/>
                </a:cxn>
                <a:cxn ang="0">
                  <a:pos x="T4" y="T5"/>
                </a:cxn>
                <a:cxn ang="0">
                  <a:pos x="T6" y="T7"/>
                </a:cxn>
                <a:cxn ang="0">
                  <a:pos x="T8" y="T9"/>
                </a:cxn>
                <a:cxn ang="0">
                  <a:pos x="T10" y="T11"/>
                </a:cxn>
                <a:cxn ang="0">
                  <a:pos x="T12" y="T13"/>
                </a:cxn>
              </a:cxnLst>
              <a:rect b="b" l="0" r="r" t="0"/>
              <a:pathLst>
                <a:path h="216" w="21">
                  <a:moveTo>
                    <a:pt x="0" y="10"/>
                  </a:moveTo>
                  <a:cubicBezTo>
                    <a:pt x="0" y="207"/>
                    <a:pt x="0" y="207"/>
                    <a:pt x="0" y="207"/>
                  </a:cubicBezTo>
                  <a:cubicBezTo>
                    <a:pt x="0" y="213"/>
                    <a:pt x="5" y="217"/>
                    <a:pt x="10" y="217"/>
                  </a:cubicBezTo>
                  <a:cubicBezTo>
                    <a:pt x="16" y="217"/>
                    <a:pt x="21" y="213"/>
                    <a:pt x="21" y="207"/>
                  </a:cubicBezTo>
                  <a:cubicBezTo>
                    <a:pt x="21" y="10"/>
                    <a:pt x="21" y="10"/>
                    <a:pt x="21" y="10"/>
                  </a:cubicBezTo>
                  <a:cubicBezTo>
                    <a:pt x="21" y="4"/>
                    <a:pt x="16" y="0"/>
                    <a:pt x="10" y="0"/>
                  </a:cubicBezTo>
                  <a:cubicBezTo>
                    <a:pt x="5" y="0"/>
                    <a:pt x="0" y="4"/>
                    <a:pt x="0" y="10"/>
                  </a:cubicBezTo>
                </a:path>
              </a:pathLst>
            </a:custGeom>
            <a:solidFill>
              <a:srgbClr val="F7A379"/>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17" name="ïṧlíďè">
              <a:extLst>
                <a:ext uri="{FF2B5EF4-FFF2-40B4-BE49-F238E27FC236}">
                  <a16:creationId xmlns:a16="http://schemas.microsoft.com/office/drawing/2014/main" id="{F15786A8-11D3-4D45-8174-C17406CD2F83}"/>
                </a:ext>
              </a:extLst>
            </p:cNvPr>
            <p:cNvSpPr/>
            <p:nvPr/>
          </p:nvSpPr>
          <p:spPr bwMode="auto">
            <a:xfrm>
              <a:off x="7313613" y="3732213"/>
              <a:ext cx="255588" cy="706438"/>
            </a:xfrm>
            <a:custGeom>
              <a:gdLst>
                <a:gd fmla="*/ 0 w 68" name="T0"/>
                <a:gd fmla="*/ 34 h 188" name="T1"/>
                <a:gd fmla="*/ 0 w 68" name="T2"/>
                <a:gd fmla="*/ 154 h 188" name="T3"/>
                <a:gd fmla="*/ 34 w 68" name="T4"/>
                <a:gd fmla="*/ 188 h 188" name="T5"/>
                <a:gd fmla="*/ 68 w 68" name="T6"/>
                <a:gd fmla="*/ 154 h 188" name="T7"/>
                <a:gd fmla="*/ 68 w 68" name="T8"/>
                <a:gd fmla="*/ 34 h 188" name="T9"/>
                <a:gd fmla="*/ 34 w 68" name="T10"/>
                <a:gd fmla="*/ 0 h 188" name="T11"/>
                <a:gd fmla="*/ 0 w 68" name="T12"/>
                <a:gd fmla="*/ 34 h 188" name="T13"/>
              </a:gdLst>
              <a:cxnLst>
                <a:cxn ang="0">
                  <a:pos x="T0" y="T1"/>
                </a:cxn>
                <a:cxn ang="0">
                  <a:pos x="T2" y="T3"/>
                </a:cxn>
                <a:cxn ang="0">
                  <a:pos x="T4" y="T5"/>
                </a:cxn>
                <a:cxn ang="0">
                  <a:pos x="T6" y="T7"/>
                </a:cxn>
                <a:cxn ang="0">
                  <a:pos x="T8" y="T9"/>
                </a:cxn>
                <a:cxn ang="0">
                  <a:pos x="T10" y="T11"/>
                </a:cxn>
                <a:cxn ang="0">
                  <a:pos x="T12" y="T13"/>
                </a:cxn>
              </a:cxnLst>
              <a:rect b="b" l="0" r="r" t="0"/>
              <a:pathLst>
                <a:path h="188" w="68">
                  <a:moveTo>
                    <a:pt x="0" y="34"/>
                  </a:moveTo>
                  <a:cubicBezTo>
                    <a:pt x="0" y="154"/>
                    <a:pt x="0" y="154"/>
                    <a:pt x="0" y="154"/>
                  </a:cubicBezTo>
                  <a:cubicBezTo>
                    <a:pt x="0" y="173"/>
                    <a:pt x="15" y="188"/>
                    <a:pt x="34" y="188"/>
                  </a:cubicBezTo>
                  <a:cubicBezTo>
                    <a:pt x="53" y="188"/>
                    <a:pt x="68" y="173"/>
                    <a:pt x="68" y="154"/>
                  </a:cubicBezTo>
                  <a:cubicBezTo>
                    <a:pt x="68" y="34"/>
                    <a:pt x="68" y="34"/>
                    <a:pt x="68" y="34"/>
                  </a:cubicBezTo>
                  <a:cubicBezTo>
                    <a:pt x="68" y="15"/>
                    <a:pt x="53" y="0"/>
                    <a:pt x="34" y="0"/>
                  </a:cubicBezTo>
                  <a:cubicBezTo>
                    <a:pt x="15" y="0"/>
                    <a:pt x="0" y="15"/>
                    <a:pt x="0" y="34"/>
                  </a:cubicBezTo>
                </a:path>
              </a:pathLst>
            </a:custGeom>
            <a:solidFill>
              <a:srgbClr val="E25DAF"/>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18" name="îšḷíde">
              <a:extLst>
                <a:ext uri="{FF2B5EF4-FFF2-40B4-BE49-F238E27FC236}">
                  <a16:creationId xmlns:a16="http://schemas.microsoft.com/office/drawing/2014/main" id="{9EE62E46-97C7-49D7-BA6A-A36862E7C43F}"/>
                </a:ext>
              </a:extLst>
            </p:cNvPr>
            <p:cNvSpPr/>
            <p:nvPr/>
          </p:nvSpPr>
          <p:spPr bwMode="auto">
            <a:xfrm>
              <a:off x="7462838" y="4273551"/>
              <a:ext cx="79375" cy="814388"/>
            </a:xfrm>
            <a:custGeom>
              <a:gdLst>
                <a:gd fmla="*/ 0 w 21" name="T0"/>
                <a:gd fmla="*/ 10 h 217" name="T1"/>
                <a:gd fmla="*/ 0 w 21" name="T2"/>
                <a:gd fmla="*/ 207 h 217" name="T3"/>
                <a:gd fmla="*/ 11 w 21" name="T4"/>
                <a:gd fmla="*/ 217 h 217" name="T5"/>
                <a:gd fmla="*/ 21 w 21" name="T6"/>
                <a:gd fmla="*/ 207 h 217" name="T7"/>
                <a:gd fmla="*/ 21 w 21" name="T8"/>
                <a:gd fmla="*/ 10 h 217" name="T9"/>
                <a:gd fmla="*/ 11 w 21" name="T10"/>
                <a:gd fmla="*/ 0 h 217" name="T11"/>
                <a:gd fmla="*/ 0 w 21" name="T12"/>
                <a:gd fmla="*/ 10 h 217" name="T13"/>
              </a:gdLst>
              <a:cxnLst>
                <a:cxn ang="0">
                  <a:pos x="T0" y="T1"/>
                </a:cxn>
                <a:cxn ang="0">
                  <a:pos x="T2" y="T3"/>
                </a:cxn>
                <a:cxn ang="0">
                  <a:pos x="T4" y="T5"/>
                </a:cxn>
                <a:cxn ang="0">
                  <a:pos x="T6" y="T7"/>
                </a:cxn>
                <a:cxn ang="0">
                  <a:pos x="T8" y="T9"/>
                </a:cxn>
                <a:cxn ang="0">
                  <a:pos x="T10" y="T11"/>
                </a:cxn>
                <a:cxn ang="0">
                  <a:pos x="T12" y="T13"/>
                </a:cxn>
              </a:cxnLst>
              <a:rect b="b" l="0" r="r" t="0"/>
              <a:pathLst>
                <a:path h="216" w="21">
                  <a:moveTo>
                    <a:pt x="0" y="10"/>
                  </a:moveTo>
                  <a:cubicBezTo>
                    <a:pt x="0" y="207"/>
                    <a:pt x="0" y="207"/>
                    <a:pt x="0" y="207"/>
                  </a:cubicBezTo>
                  <a:cubicBezTo>
                    <a:pt x="0" y="213"/>
                    <a:pt x="5" y="217"/>
                    <a:pt x="11" y="217"/>
                  </a:cubicBezTo>
                  <a:cubicBezTo>
                    <a:pt x="16" y="217"/>
                    <a:pt x="21" y="213"/>
                    <a:pt x="21" y="207"/>
                  </a:cubicBezTo>
                  <a:cubicBezTo>
                    <a:pt x="21" y="10"/>
                    <a:pt x="21" y="10"/>
                    <a:pt x="21" y="10"/>
                  </a:cubicBezTo>
                  <a:cubicBezTo>
                    <a:pt x="21" y="4"/>
                    <a:pt x="16" y="0"/>
                    <a:pt x="11" y="0"/>
                  </a:cubicBezTo>
                  <a:cubicBezTo>
                    <a:pt x="5" y="0"/>
                    <a:pt x="0" y="4"/>
                    <a:pt x="0" y="10"/>
                  </a:cubicBezTo>
                </a:path>
              </a:pathLst>
            </a:custGeom>
            <a:solidFill>
              <a:srgbClr val="FCB28D"/>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19" name="iSḻiďé">
              <a:extLst>
                <a:ext uri="{FF2B5EF4-FFF2-40B4-BE49-F238E27FC236}">
                  <a16:creationId xmlns:a16="http://schemas.microsoft.com/office/drawing/2014/main" id="{ECD5B66A-C151-4324-AF87-D8F6754B3F03}"/>
                </a:ext>
              </a:extLst>
            </p:cNvPr>
            <p:cNvSpPr/>
            <p:nvPr/>
          </p:nvSpPr>
          <p:spPr bwMode="auto">
            <a:xfrm>
              <a:off x="7272338" y="3848101"/>
              <a:ext cx="131763" cy="127000"/>
            </a:xfrm>
            <a:prstGeom prst="ellipse">
              <a:avLst/>
            </a:prstGeom>
            <a:solidFill>
              <a:srgbClr val="E25DAF"/>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20" name="išļïḍe">
              <a:extLst>
                <a:ext uri="{FF2B5EF4-FFF2-40B4-BE49-F238E27FC236}">
                  <a16:creationId xmlns:a16="http://schemas.microsoft.com/office/drawing/2014/main" id="{56FC5D54-9BDA-42B5-A29C-17409FF6859C}"/>
                </a:ext>
              </a:extLst>
            </p:cNvPr>
            <p:cNvSpPr/>
            <p:nvPr/>
          </p:nvSpPr>
          <p:spPr bwMode="auto">
            <a:xfrm>
              <a:off x="7377113" y="3903663"/>
              <a:ext cx="123825" cy="90488"/>
            </a:xfrm>
            <a:custGeom>
              <a:gdLst>
                <a:gd fmla="*/ 15 w 33" name="T0"/>
                <a:gd fmla="*/ 16 h 24" name="T1"/>
                <a:gd fmla="*/ 3 w 33" name="T2"/>
                <a:gd fmla="*/ 0 h 24" name="T3"/>
                <a:gd fmla="*/ 2 w 33" name="T4"/>
                <a:gd fmla="*/ 3 h 24" name="T5"/>
                <a:gd fmla="*/ 13 w 33" name="T6"/>
                <a:gd fmla="*/ 22 h 24" name="T7"/>
                <a:gd fmla="*/ 32 w 33" name="T8"/>
                <a:gd fmla="*/ 11 h 24" name="T9"/>
                <a:gd fmla="*/ 33 w 33" name="T10"/>
                <a:gd fmla="*/ 8 h 24" name="T11"/>
                <a:gd fmla="*/ 15 w 33" name="T12"/>
                <a:gd fmla="*/ 16 h 24" name="T13"/>
              </a:gdLst>
              <a:cxnLst>
                <a:cxn ang="0">
                  <a:pos x="T0" y="T1"/>
                </a:cxn>
                <a:cxn ang="0">
                  <a:pos x="T2" y="T3"/>
                </a:cxn>
                <a:cxn ang="0">
                  <a:pos x="T4" y="T5"/>
                </a:cxn>
                <a:cxn ang="0">
                  <a:pos x="T6" y="T7"/>
                </a:cxn>
                <a:cxn ang="0">
                  <a:pos x="T8" y="T9"/>
                </a:cxn>
                <a:cxn ang="0">
                  <a:pos x="T10" y="T11"/>
                </a:cxn>
                <a:cxn ang="0">
                  <a:pos x="T12" y="T13"/>
                </a:cxn>
              </a:cxnLst>
              <a:rect b="b" l="0" r="r" t="0"/>
              <a:pathLst>
                <a:path h="24" w="33">
                  <a:moveTo>
                    <a:pt x="15" y="16"/>
                  </a:moveTo>
                  <a:cubicBezTo>
                    <a:pt x="8" y="14"/>
                    <a:pt x="3" y="8"/>
                    <a:pt x="3" y="0"/>
                  </a:cubicBezTo>
                  <a:cubicBezTo>
                    <a:pt x="3" y="1"/>
                    <a:pt x="3" y="2"/>
                    <a:pt x="2" y="3"/>
                  </a:cubicBezTo>
                  <a:cubicBezTo>
                    <a:pt x="0" y="12"/>
                    <a:pt x="5" y="20"/>
                    <a:pt x="13" y="22"/>
                  </a:cubicBezTo>
                  <a:cubicBezTo>
                    <a:pt x="21" y="24"/>
                    <a:pt x="30" y="20"/>
                    <a:pt x="32" y="11"/>
                  </a:cubicBezTo>
                  <a:cubicBezTo>
                    <a:pt x="32" y="10"/>
                    <a:pt x="32" y="9"/>
                    <a:pt x="33" y="8"/>
                  </a:cubicBezTo>
                  <a:cubicBezTo>
                    <a:pt x="29" y="15"/>
                    <a:pt x="22" y="18"/>
                    <a:pt x="15" y="16"/>
                  </a:cubicBezTo>
                  <a:close/>
                </a:path>
              </a:pathLst>
            </a:custGeom>
            <a:solidFill>
              <a:srgbClr val="B04888"/>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21" name="íSlîďê">
              <a:extLst>
                <a:ext uri="{FF2B5EF4-FFF2-40B4-BE49-F238E27FC236}">
                  <a16:creationId xmlns:a16="http://schemas.microsoft.com/office/drawing/2014/main" id="{338C43D6-1E67-482C-9A1B-37ED01353B40}"/>
                </a:ext>
              </a:extLst>
            </p:cNvPr>
            <p:cNvSpPr/>
            <p:nvPr/>
          </p:nvSpPr>
          <p:spPr bwMode="auto">
            <a:xfrm>
              <a:off x="7313613" y="4260851"/>
              <a:ext cx="258763" cy="458788"/>
            </a:xfrm>
            <a:prstGeom prst="rect">
              <a:avLst/>
            </a:prstGeom>
            <a:solidFill>
              <a:srgbClr val="E25DAF"/>
            </a:solidFill>
            <a:ln>
              <a:noFill/>
            </a:ln>
            <a:extLst>
              <a:ext uri="{91240B29-F687-4F45-9708-019B960494DF}">
                <a14:hiddenLine w="9525">
                  <a:solidFill>
                    <a:srgbClr val="000000"/>
                  </a:solidFill>
                  <a:miter lim="800000"/>
                  <a:headEnd/>
                  <a:tailEnd/>
                </a14:hiddenLine>
              </a:ext>
            </a:extLst>
          </p:spPr>
          <p:txBody>
            <a:bodyPr anchor="ctr"/>
            <a:lstStyle/>
            <a:p>
              <a:pPr algn="ctr"/>
              <a:endParaRPr/>
            </a:p>
          </p:txBody>
        </p:sp>
        <p:sp>
          <p:nvSpPr>
            <p:cNvPr id="222" name="išļîḋè">
              <a:extLst>
                <a:ext uri="{FF2B5EF4-FFF2-40B4-BE49-F238E27FC236}">
                  <a16:creationId xmlns:a16="http://schemas.microsoft.com/office/drawing/2014/main" id="{E595BEDF-A17D-4571-B47B-2F031AC57ACF}"/>
                </a:ext>
              </a:extLst>
            </p:cNvPr>
            <p:cNvSpPr/>
            <p:nvPr/>
          </p:nvSpPr>
          <p:spPr bwMode="auto">
            <a:xfrm>
              <a:off x="7313613" y="4235451"/>
              <a:ext cx="258763" cy="25400"/>
            </a:xfrm>
            <a:prstGeom prst="rect">
              <a:avLst/>
            </a:prstGeom>
            <a:solidFill>
              <a:srgbClr val="1A3954"/>
            </a:solidFill>
            <a:ln>
              <a:noFill/>
            </a:ln>
            <a:extLst>
              <a:ext uri="{91240B29-F687-4F45-9708-019B960494DF}">
                <a14:hiddenLine w="9525">
                  <a:solidFill>
                    <a:srgbClr val="000000"/>
                  </a:solidFill>
                  <a:miter lim="800000"/>
                  <a:headEnd/>
                  <a:tailEnd/>
                </a14:hiddenLine>
              </a:ext>
            </a:extLst>
          </p:spPr>
          <p:txBody>
            <a:bodyPr anchor="ctr"/>
            <a:lstStyle/>
            <a:p>
              <a:pPr algn="ctr"/>
              <a:endParaRPr/>
            </a:p>
          </p:txBody>
        </p:sp>
        <p:sp>
          <p:nvSpPr>
            <p:cNvPr id="223" name="íśľíďê">
              <a:extLst>
                <a:ext uri="{FF2B5EF4-FFF2-40B4-BE49-F238E27FC236}">
                  <a16:creationId xmlns:a16="http://schemas.microsoft.com/office/drawing/2014/main" id="{95EF6870-D959-4EE7-BD26-40162A761C34}"/>
                </a:ext>
              </a:extLst>
            </p:cNvPr>
            <p:cNvSpPr/>
            <p:nvPr/>
          </p:nvSpPr>
          <p:spPr bwMode="auto">
            <a:xfrm>
              <a:off x="7486650" y="3776663"/>
              <a:ext cx="217488" cy="620713"/>
            </a:xfrm>
            <a:custGeom>
              <a:gdLst>
                <a:gd fmla="*/ 4 w 58" name="T0"/>
                <a:gd fmla="*/ 17 h 165" name="T1"/>
                <a:gd fmla="*/ 32 w 58" name="T2"/>
                <a:gd fmla="*/ 56 h 165" name="T3"/>
                <a:gd fmla="*/ 41 w 58" name="T4"/>
                <a:gd fmla="*/ 106 h 165" name="T5"/>
                <a:gd fmla="*/ 34 w 58" name="T6"/>
                <a:gd fmla="*/ 152 h 165" name="T7"/>
                <a:gd fmla="*/ 39 w 58" name="T8"/>
                <a:gd fmla="*/ 163 h 165" name="T9"/>
                <a:gd fmla="*/ 50 w 58" name="T10"/>
                <a:gd fmla="*/ 158 h 165" name="T11"/>
                <a:gd fmla="*/ 58 w 58" name="T12"/>
                <a:gd fmla="*/ 106 h 165" name="T13"/>
                <a:gd fmla="*/ 48 w 58" name="T14"/>
                <a:gd fmla="*/ 49 h 165" name="T15"/>
                <a:gd fmla="*/ 16 w 58" name="T16"/>
                <a:gd fmla="*/ 3 h 165" name="T17"/>
                <a:gd fmla="*/ 3 w 58" name="T18"/>
                <a:gd fmla="*/ 4 h 165" name="T19"/>
                <a:gd fmla="*/ 4 w 58" name="T20"/>
                <a:gd fmla="*/ 17 h 165"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65" w="57">
                  <a:moveTo>
                    <a:pt x="4" y="17"/>
                  </a:moveTo>
                  <a:cubicBezTo>
                    <a:pt x="17" y="27"/>
                    <a:pt x="26" y="40"/>
                    <a:pt x="32" y="56"/>
                  </a:cubicBezTo>
                  <a:cubicBezTo>
                    <a:pt x="38" y="71"/>
                    <a:pt x="41" y="88"/>
                    <a:pt x="41" y="106"/>
                  </a:cubicBezTo>
                  <a:cubicBezTo>
                    <a:pt x="41" y="122"/>
                    <a:pt x="38" y="138"/>
                    <a:pt x="34" y="152"/>
                  </a:cubicBezTo>
                  <a:cubicBezTo>
                    <a:pt x="32" y="157"/>
                    <a:pt x="35" y="162"/>
                    <a:pt x="39" y="163"/>
                  </a:cubicBezTo>
                  <a:cubicBezTo>
                    <a:pt x="44" y="165"/>
                    <a:pt x="49" y="162"/>
                    <a:pt x="50" y="158"/>
                  </a:cubicBezTo>
                  <a:cubicBezTo>
                    <a:pt x="56" y="141"/>
                    <a:pt x="58" y="124"/>
                    <a:pt x="58" y="106"/>
                  </a:cubicBezTo>
                  <a:cubicBezTo>
                    <a:pt x="58" y="86"/>
                    <a:pt x="55" y="67"/>
                    <a:pt x="48" y="49"/>
                  </a:cubicBezTo>
                  <a:cubicBezTo>
                    <a:pt x="42" y="32"/>
                    <a:pt x="31" y="15"/>
                    <a:pt x="16" y="3"/>
                  </a:cubicBezTo>
                  <a:cubicBezTo>
                    <a:pt x="12" y="0"/>
                    <a:pt x="6" y="0"/>
                    <a:pt x="3" y="4"/>
                  </a:cubicBezTo>
                  <a:cubicBezTo>
                    <a:pt x="0" y="8"/>
                    <a:pt x="1" y="13"/>
                    <a:pt x="4" y="17"/>
                  </a:cubicBezTo>
                  <a:close/>
                </a:path>
              </a:pathLst>
            </a:custGeom>
            <a:solidFill>
              <a:srgbClr val="FCB28D"/>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24" name="iš1ïdè">
              <a:extLst>
                <a:ext uri="{FF2B5EF4-FFF2-40B4-BE49-F238E27FC236}">
                  <a16:creationId xmlns:a16="http://schemas.microsoft.com/office/drawing/2014/main" id="{5827015D-EC88-47A9-BDCB-743FA9D206D6}"/>
                </a:ext>
              </a:extLst>
            </p:cNvPr>
            <p:cNvSpPr/>
            <p:nvPr/>
          </p:nvSpPr>
          <p:spPr bwMode="auto">
            <a:xfrm>
              <a:off x="7602538" y="4329113"/>
              <a:ext cx="101600" cy="150813"/>
            </a:xfrm>
            <a:custGeom>
              <a:gdLst>
                <a:gd fmla="*/ 21 w 27" name="T0"/>
                <a:gd fmla="*/ 38 h 40" name="T1"/>
                <a:gd fmla="*/ 21 w 27" name="T2"/>
                <a:gd fmla="*/ 38 h 40" name="T3"/>
                <a:gd fmla="*/ 10 w 27" name="T4"/>
                <a:gd fmla="*/ 33 h 40" name="T5"/>
                <a:gd fmla="*/ 2 w 27" name="T6"/>
                <a:gd fmla="*/ 13 h 40" name="T7"/>
                <a:gd fmla="*/ 8 w 27" name="T8"/>
                <a:gd fmla="*/ 2 h 40" name="T9"/>
                <a:gd fmla="*/ 10 w 27" name="T10"/>
                <a:gd fmla="*/ 2 h 40" name="T11"/>
                <a:gd fmla="*/ 20 w 27" name="T12"/>
                <a:gd fmla="*/ 7 h 40" name="T13"/>
                <a:gd fmla="*/ 26 w 27" name="T14"/>
                <a:gd fmla="*/ 28 h 40" name="T15"/>
                <a:gd fmla="*/ 21 w 27" name="T16"/>
                <a:gd fmla="*/ 38 h 4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0" w="27">
                  <a:moveTo>
                    <a:pt x="21" y="38"/>
                  </a:moveTo>
                  <a:cubicBezTo>
                    <a:pt x="21" y="38"/>
                    <a:pt x="21" y="38"/>
                    <a:pt x="21" y="38"/>
                  </a:cubicBezTo>
                  <a:cubicBezTo>
                    <a:pt x="17" y="40"/>
                    <a:pt x="12" y="38"/>
                    <a:pt x="10" y="33"/>
                  </a:cubicBezTo>
                  <a:cubicBezTo>
                    <a:pt x="2" y="13"/>
                    <a:pt x="2" y="13"/>
                    <a:pt x="2" y="13"/>
                  </a:cubicBezTo>
                  <a:cubicBezTo>
                    <a:pt x="0" y="9"/>
                    <a:pt x="3" y="3"/>
                    <a:pt x="8" y="2"/>
                  </a:cubicBezTo>
                  <a:cubicBezTo>
                    <a:pt x="10" y="2"/>
                    <a:pt x="10" y="2"/>
                    <a:pt x="10" y="2"/>
                  </a:cubicBezTo>
                  <a:cubicBezTo>
                    <a:pt x="15" y="0"/>
                    <a:pt x="19" y="3"/>
                    <a:pt x="20" y="7"/>
                  </a:cubicBezTo>
                  <a:cubicBezTo>
                    <a:pt x="26" y="28"/>
                    <a:pt x="26" y="28"/>
                    <a:pt x="26" y="28"/>
                  </a:cubicBezTo>
                  <a:cubicBezTo>
                    <a:pt x="27" y="32"/>
                    <a:pt x="25" y="37"/>
                    <a:pt x="21" y="38"/>
                  </a:cubicBezTo>
                  <a:close/>
                </a:path>
              </a:pathLst>
            </a:custGeom>
            <a:solidFill>
              <a:srgbClr val="FCB28D"/>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25" name="î$ḻidê">
              <a:extLst>
                <a:ext uri="{FF2B5EF4-FFF2-40B4-BE49-F238E27FC236}">
                  <a16:creationId xmlns:a16="http://schemas.microsoft.com/office/drawing/2014/main" id="{A7834BFC-451B-46E1-9CFB-228DDF3F04F2}"/>
                </a:ext>
              </a:extLst>
            </p:cNvPr>
            <p:cNvSpPr/>
            <p:nvPr/>
          </p:nvSpPr>
          <p:spPr bwMode="auto">
            <a:xfrm>
              <a:off x="7481888" y="3768726"/>
              <a:ext cx="192088" cy="200025"/>
            </a:xfrm>
            <a:custGeom>
              <a:gdLst>
                <a:gd fmla="*/ 17 w 51" name="T0"/>
                <a:gd fmla="*/ 4 h 53" name="T1"/>
                <a:gd fmla="*/ 3 w 51" name="T2"/>
                <a:gd fmla="*/ 5 h 53" name="T3"/>
                <a:gd fmla="*/ 5 w 51" name="T4"/>
                <a:gd fmla="*/ 20 h 53" name="T5"/>
                <a:gd fmla="*/ 30 w 51" name="T6"/>
                <a:gd fmla="*/ 53 h 53" name="T7"/>
                <a:gd fmla="*/ 51 w 51" name="T8"/>
                <a:gd fmla="*/ 53 h 53" name="T9"/>
                <a:gd fmla="*/ 17 w 51" name="T10"/>
                <a:gd fmla="*/ 4 h 53" name="T11"/>
              </a:gdLst>
              <a:cxnLst>
                <a:cxn ang="0">
                  <a:pos x="T0" y="T1"/>
                </a:cxn>
                <a:cxn ang="0">
                  <a:pos x="T2" y="T3"/>
                </a:cxn>
                <a:cxn ang="0">
                  <a:pos x="T4" y="T5"/>
                </a:cxn>
                <a:cxn ang="0">
                  <a:pos x="T6" y="T7"/>
                </a:cxn>
                <a:cxn ang="0">
                  <a:pos x="T8" y="T9"/>
                </a:cxn>
                <a:cxn ang="0">
                  <a:pos x="T10" y="T11"/>
                </a:cxn>
              </a:cxnLst>
              <a:rect b="b" l="0" r="r" t="0"/>
              <a:pathLst>
                <a:path h="52" w="51">
                  <a:moveTo>
                    <a:pt x="17" y="4"/>
                  </a:moveTo>
                  <a:cubicBezTo>
                    <a:pt x="13" y="0"/>
                    <a:pt x="7" y="1"/>
                    <a:pt x="3" y="5"/>
                  </a:cubicBezTo>
                  <a:cubicBezTo>
                    <a:pt x="0" y="10"/>
                    <a:pt x="0" y="16"/>
                    <a:pt x="5" y="20"/>
                  </a:cubicBezTo>
                  <a:cubicBezTo>
                    <a:pt x="16" y="29"/>
                    <a:pt x="24" y="40"/>
                    <a:pt x="30" y="53"/>
                  </a:cubicBezTo>
                  <a:cubicBezTo>
                    <a:pt x="51" y="53"/>
                    <a:pt x="51" y="53"/>
                    <a:pt x="51" y="53"/>
                  </a:cubicBezTo>
                  <a:cubicBezTo>
                    <a:pt x="44" y="34"/>
                    <a:pt x="33" y="17"/>
                    <a:pt x="17" y="4"/>
                  </a:cubicBezTo>
                  <a:close/>
                </a:path>
              </a:pathLst>
            </a:custGeom>
            <a:solidFill>
              <a:srgbClr val="B04888"/>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26" name="işľídê">
              <a:extLst>
                <a:ext uri="{FF2B5EF4-FFF2-40B4-BE49-F238E27FC236}">
                  <a16:creationId xmlns:a16="http://schemas.microsoft.com/office/drawing/2014/main" id="{14497A6D-B586-4523-972C-5B992E74C6A9}"/>
                </a:ext>
              </a:extLst>
            </p:cNvPr>
            <p:cNvSpPr/>
            <p:nvPr/>
          </p:nvSpPr>
          <p:spPr bwMode="auto">
            <a:xfrm>
              <a:off x="7272338" y="3378201"/>
              <a:ext cx="250825" cy="346075"/>
            </a:xfrm>
            <a:custGeom>
              <a:gdLst>
                <a:gd fmla="*/ 35 w 67" name="T0"/>
                <a:gd fmla="*/ 92 h 92" name="T1"/>
                <a:gd fmla="*/ 28 w 67" name="T2"/>
                <a:gd fmla="*/ 92 h 92" name="T3"/>
                <a:gd fmla="*/ 0 w 67" name="T4"/>
                <a:gd fmla="*/ 64 h 92" name="T5"/>
                <a:gd fmla="*/ 0 w 67" name="T6"/>
                <a:gd fmla="*/ 25 h 92" name="T7"/>
                <a:gd fmla="*/ 24 w 67" name="T8"/>
                <a:gd fmla="*/ 0 h 92" name="T9"/>
                <a:gd fmla="*/ 42 w 67" name="T10"/>
                <a:gd fmla="*/ 0 h 92" name="T11"/>
                <a:gd fmla="*/ 67 w 67" name="T12"/>
                <a:gd fmla="*/ 25 h 92" name="T13"/>
                <a:gd fmla="*/ 67 w 67" name="T14"/>
                <a:gd fmla="*/ 61 h 92" name="T15"/>
                <a:gd fmla="*/ 35 w 67" name="T16"/>
                <a:gd fmla="*/ 92 h 9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92" w="67">
                  <a:moveTo>
                    <a:pt x="35" y="92"/>
                  </a:moveTo>
                  <a:cubicBezTo>
                    <a:pt x="28" y="92"/>
                    <a:pt x="28" y="92"/>
                    <a:pt x="28" y="92"/>
                  </a:cubicBezTo>
                  <a:cubicBezTo>
                    <a:pt x="13" y="92"/>
                    <a:pt x="0" y="79"/>
                    <a:pt x="0" y="64"/>
                  </a:cubicBezTo>
                  <a:cubicBezTo>
                    <a:pt x="0" y="25"/>
                    <a:pt x="0" y="25"/>
                    <a:pt x="0" y="25"/>
                  </a:cubicBezTo>
                  <a:cubicBezTo>
                    <a:pt x="0" y="11"/>
                    <a:pt x="11" y="0"/>
                    <a:pt x="24" y="0"/>
                  </a:cubicBezTo>
                  <a:cubicBezTo>
                    <a:pt x="42" y="0"/>
                    <a:pt x="42" y="0"/>
                    <a:pt x="42" y="0"/>
                  </a:cubicBezTo>
                  <a:cubicBezTo>
                    <a:pt x="56" y="0"/>
                    <a:pt x="67" y="11"/>
                    <a:pt x="67" y="25"/>
                  </a:cubicBezTo>
                  <a:cubicBezTo>
                    <a:pt x="67" y="61"/>
                    <a:pt x="67" y="61"/>
                    <a:pt x="67" y="61"/>
                  </a:cubicBezTo>
                  <a:cubicBezTo>
                    <a:pt x="67" y="78"/>
                    <a:pt x="52" y="92"/>
                    <a:pt x="35" y="92"/>
                  </a:cubicBezTo>
                </a:path>
              </a:pathLst>
            </a:custGeom>
            <a:solidFill>
              <a:srgbClr val="FCB28D"/>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27" name="išḻïḋe">
              <a:extLst>
                <a:ext uri="{FF2B5EF4-FFF2-40B4-BE49-F238E27FC236}">
                  <a16:creationId xmlns:a16="http://schemas.microsoft.com/office/drawing/2014/main" id="{0D96EFE4-3062-4DFA-91CB-904FA1254A13}"/>
                </a:ext>
              </a:extLst>
            </p:cNvPr>
            <p:cNvSpPr/>
            <p:nvPr/>
          </p:nvSpPr>
          <p:spPr bwMode="auto">
            <a:xfrm>
              <a:off x="7283450" y="3543301"/>
              <a:ext cx="22225" cy="7938"/>
            </a:xfrm>
            <a:custGeom>
              <a:gdLst>
                <a:gd fmla="*/ 6 w 6" name="T0"/>
                <a:gd fmla="*/ 0 h 2" name="T1"/>
                <a:gd fmla="*/ 3 w 6" name="T2"/>
                <a:gd fmla="*/ 1 h 2" name="T3"/>
                <a:gd fmla="*/ 1 w 6" name="T4"/>
                <a:gd fmla="*/ 0 h 2" name="T5"/>
                <a:gd fmla="*/ 0 w 6" name="T6"/>
                <a:gd fmla="*/ 0 h 2" name="T7"/>
                <a:gd fmla="*/ 1 w 6" name="T8"/>
                <a:gd fmla="*/ 1 h 2" name="T9"/>
                <a:gd fmla="*/ 3 w 6" name="T10"/>
                <a:gd fmla="*/ 2 h 2" name="T11"/>
                <a:gd fmla="*/ 6 w 6" name="T12"/>
                <a:gd fmla="*/ 1 h 2" name="T13"/>
                <a:gd fmla="*/ 6 w 6" name="T14"/>
                <a:gd fmla="*/ 0 h 2" name="T15"/>
                <a:gd fmla="*/ 6 w 6" name="T16"/>
                <a:gd fmla="*/ 0 h 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 w="6">
                  <a:moveTo>
                    <a:pt x="6" y="0"/>
                  </a:moveTo>
                  <a:cubicBezTo>
                    <a:pt x="5" y="0"/>
                    <a:pt x="4" y="1"/>
                    <a:pt x="3" y="1"/>
                  </a:cubicBezTo>
                  <a:cubicBezTo>
                    <a:pt x="3" y="1"/>
                    <a:pt x="2" y="0"/>
                    <a:pt x="1" y="0"/>
                  </a:cubicBezTo>
                  <a:cubicBezTo>
                    <a:pt x="0" y="0"/>
                    <a:pt x="0" y="0"/>
                    <a:pt x="0" y="0"/>
                  </a:cubicBezTo>
                  <a:cubicBezTo>
                    <a:pt x="1" y="1"/>
                    <a:pt x="1" y="1"/>
                    <a:pt x="1" y="1"/>
                  </a:cubicBezTo>
                  <a:cubicBezTo>
                    <a:pt x="1" y="2"/>
                    <a:pt x="2" y="2"/>
                    <a:pt x="3" y="2"/>
                  </a:cubicBezTo>
                  <a:cubicBezTo>
                    <a:pt x="4" y="2"/>
                    <a:pt x="5" y="2"/>
                    <a:pt x="6" y="1"/>
                  </a:cubicBezTo>
                  <a:cubicBezTo>
                    <a:pt x="6" y="0"/>
                    <a:pt x="6" y="0"/>
                    <a:pt x="6" y="0"/>
                  </a:cubicBezTo>
                  <a:cubicBezTo>
                    <a:pt x="6" y="0"/>
                    <a:pt x="6" y="0"/>
                    <a:pt x="6" y="0"/>
                  </a:cubicBezTo>
                  <a:close/>
                </a:path>
              </a:pathLst>
            </a:custGeom>
            <a:solidFill>
              <a:srgbClr val="D8654E"/>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28" name="îṥḻíďé">
              <a:extLst>
                <a:ext uri="{FF2B5EF4-FFF2-40B4-BE49-F238E27FC236}">
                  <a16:creationId xmlns:a16="http://schemas.microsoft.com/office/drawing/2014/main" id="{64F9A9C3-53AC-4397-8B2F-B005C5D3C4FD}"/>
                </a:ext>
              </a:extLst>
            </p:cNvPr>
            <p:cNvSpPr/>
            <p:nvPr/>
          </p:nvSpPr>
          <p:spPr bwMode="auto">
            <a:xfrm>
              <a:off x="7388225" y="3543301"/>
              <a:ext cx="22225" cy="7938"/>
            </a:xfrm>
            <a:custGeom>
              <a:gdLst>
                <a:gd fmla="*/ 5 w 6" name="T0"/>
                <a:gd fmla="*/ 0 h 2" name="T1"/>
                <a:gd fmla="*/ 3 w 6" name="T2"/>
                <a:gd fmla="*/ 1 h 2" name="T3"/>
                <a:gd fmla="*/ 1 w 6" name="T4"/>
                <a:gd fmla="*/ 0 h 2" name="T5"/>
                <a:gd fmla="*/ 0 w 6" name="T6"/>
                <a:gd fmla="*/ 0 h 2" name="T7"/>
                <a:gd fmla="*/ 0 w 6" name="T8"/>
                <a:gd fmla="*/ 1 h 2" name="T9"/>
                <a:gd fmla="*/ 3 w 6" name="T10"/>
                <a:gd fmla="*/ 2 h 2" name="T11"/>
                <a:gd fmla="*/ 6 w 6" name="T12"/>
                <a:gd fmla="*/ 1 h 2" name="T13"/>
                <a:gd fmla="*/ 6 w 6" name="T14"/>
                <a:gd fmla="*/ 0 h 2" name="T15"/>
                <a:gd fmla="*/ 5 w 6" name="T16"/>
                <a:gd fmla="*/ 0 h 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 w="6">
                  <a:moveTo>
                    <a:pt x="5" y="0"/>
                  </a:moveTo>
                  <a:cubicBezTo>
                    <a:pt x="5" y="0"/>
                    <a:pt x="4" y="1"/>
                    <a:pt x="3" y="1"/>
                  </a:cubicBezTo>
                  <a:cubicBezTo>
                    <a:pt x="2" y="1"/>
                    <a:pt x="1" y="0"/>
                    <a:pt x="1" y="0"/>
                  </a:cubicBezTo>
                  <a:cubicBezTo>
                    <a:pt x="0" y="0"/>
                    <a:pt x="0" y="0"/>
                    <a:pt x="0" y="0"/>
                  </a:cubicBezTo>
                  <a:cubicBezTo>
                    <a:pt x="0" y="1"/>
                    <a:pt x="0" y="1"/>
                    <a:pt x="0" y="1"/>
                  </a:cubicBezTo>
                  <a:cubicBezTo>
                    <a:pt x="1" y="2"/>
                    <a:pt x="2" y="2"/>
                    <a:pt x="3" y="2"/>
                  </a:cubicBezTo>
                  <a:cubicBezTo>
                    <a:pt x="4" y="2"/>
                    <a:pt x="5" y="2"/>
                    <a:pt x="6" y="1"/>
                  </a:cubicBezTo>
                  <a:cubicBezTo>
                    <a:pt x="6" y="0"/>
                    <a:pt x="6" y="0"/>
                    <a:pt x="6" y="0"/>
                  </a:cubicBezTo>
                  <a:cubicBezTo>
                    <a:pt x="5" y="0"/>
                    <a:pt x="5" y="0"/>
                    <a:pt x="5" y="0"/>
                  </a:cubicBezTo>
                  <a:close/>
                </a:path>
              </a:pathLst>
            </a:custGeom>
            <a:solidFill>
              <a:srgbClr val="D8654E"/>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29" name="iṣḻîḓé">
              <a:extLst>
                <a:ext uri="{FF2B5EF4-FFF2-40B4-BE49-F238E27FC236}">
                  <a16:creationId xmlns:a16="http://schemas.microsoft.com/office/drawing/2014/main" id="{A3E2E7C1-306E-4454-8C12-EB8F710F7F93}"/>
                </a:ext>
              </a:extLst>
            </p:cNvPr>
            <p:cNvSpPr/>
            <p:nvPr/>
          </p:nvSpPr>
          <p:spPr bwMode="auto">
            <a:xfrm>
              <a:off x="7308850" y="3633788"/>
              <a:ext cx="71438" cy="30163"/>
            </a:xfrm>
            <a:custGeom>
              <a:gdLst>
                <a:gd fmla="*/ 17 w 19" name="T0"/>
                <a:gd fmla="*/ 1 h 8" name="T1"/>
                <a:gd fmla="*/ 15 w 19" name="T2"/>
                <a:gd fmla="*/ 3 h 8" name="T3"/>
                <a:gd fmla="*/ 13 w 19" name="T4"/>
                <a:gd fmla="*/ 5 h 8" name="T5"/>
                <a:gd fmla="*/ 10 w 19" name="T6"/>
                <a:gd fmla="*/ 5 h 8" name="T7"/>
                <a:gd fmla="*/ 7 w 19" name="T8"/>
                <a:gd fmla="*/ 5 h 8" name="T9"/>
                <a:gd fmla="*/ 5 w 19" name="T10"/>
                <a:gd fmla="*/ 3 h 8" name="T11"/>
                <a:gd fmla="*/ 3 w 19" name="T12"/>
                <a:gd fmla="*/ 1 h 8" name="T13"/>
                <a:gd fmla="*/ 1 w 19" name="T14"/>
                <a:gd fmla="*/ 0 h 8" name="T15"/>
                <a:gd fmla="*/ 1 w 19" name="T16"/>
                <a:gd fmla="*/ 2 h 8" name="T17"/>
                <a:gd fmla="*/ 3 w 19" name="T18"/>
                <a:gd fmla="*/ 5 h 8" name="T19"/>
                <a:gd fmla="*/ 6 w 19" name="T20"/>
                <a:gd fmla="*/ 7 h 8" name="T21"/>
                <a:gd fmla="*/ 10 w 19" name="T22"/>
                <a:gd fmla="*/ 8 h 8" name="T23"/>
                <a:gd fmla="*/ 14 w 19" name="T24"/>
                <a:gd fmla="*/ 7 h 8" name="T25"/>
                <a:gd fmla="*/ 17 w 19" name="T26"/>
                <a:gd fmla="*/ 5 h 8" name="T27"/>
                <a:gd fmla="*/ 19 w 19" name="T28"/>
                <a:gd fmla="*/ 2 h 8" name="T29"/>
                <a:gd fmla="*/ 18 w 19" name="T30"/>
                <a:gd fmla="*/ 0 h 8" name="T31"/>
                <a:gd fmla="*/ 17 w 19" name="T32"/>
                <a:gd fmla="*/ 1 h 8"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8" w="19">
                  <a:moveTo>
                    <a:pt x="17" y="1"/>
                  </a:moveTo>
                  <a:cubicBezTo>
                    <a:pt x="16" y="2"/>
                    <a:pt x="16" y="2"/>
                    <a:pt x="15" y="3"/>
                  </a:cubicBezTo>
                  <a:cubicBezTo>
                    <a:pt x="14" y="4"/>
                    <a:pt x="14" y="4"/>
                    <a:pt x="13" y="5"/>
                  </a:cubicBezTo>
                  <a:cubicBezTo>
                    <a:pt x="12" y="5"/>
                    <a:pt x="11" y="5"/>
                    <a:pt x="10" y="5"/>
                  </a:cubicBezTo>
                  <a:cubicBezTo>
                    <a:pt x="9" y="5"/>
                    <a:pt x="8" y="5"/>
                    <a:pt x="7" y="5"/>
                  </a:cubicBezTo>
                  <a:cubicBezTo>
                    <a:pt x="6" y="4"/>
                    <a:pt x="5" y="4"/>
                    <a:pt x="5" y="3"/>
                  </a:cubicBezTo>
                  <a:cubicBezTo>
                    <a:pt x="4" y="2"/>
                    <a:pt x="3" y="2"/>
                    <a:pt x="3" y="1"/>
                  </a:cubicBezTo>
                  <a:cubicBezTo>
                    <a:pt x="3" y="0"/>
                    <a:pt x="2" y="0"/>
                    <a:pt x="1" y="0"/>
                  </a:cubicBezTo>
                  <a:cubicBezTo>
                    <a:pt x="1" y="0"/>
                    <a:pt x="0" y="1"/>
                    <a:pt x="1" y="2"/>
                  </a:cubicBezTo>
                  <a:cubicBezTo>
                    <a:pt x="1" y="3"/>
                    <a:pt x="2" y="4"/>
                    <a:pt x="3" y="5"/>
                  </a:cubicBezTo>
                  <a:cubicBezTo>
                    <a:pt x="4" y="6"/>
                    <a:pt x="5" y="6"/>
                    <a:pt x="6" y="7"/>
                  </a:cubicBezTo>
                  <a:cubicBezTo>
                    <a:pt x="7" y="7"/>
                    <a:pt x="8" y="8"/>
                    <a:pt x="10" y="8"/>
                  </a:cubicBezTo>
                  <a:cubicBezTo>
                    <a:pt x="11" y="8"/>
                    <a:pt x="13" y="7"/>
                    <a:pt x="14" y="7"/>
                  </a:cubicBezTo>
                  <a:cubicBezTo>
                    <a:pt x="15" y="6"/>
                    <a:pt x="16" y="6"/>
                    <a:pt x="17" y="5"/>
                  </a:cubicBezTo>
                  <a:cubicBezTo>
                    <a:pt x="18" y="4"/>
                    <a:pt x="19" y="3"/>
                    <a:pt x="19" y="2"/>
                  </a:cubicBezTo>
                  <a:cubicBezTo>
                    <a:pt x="19" y="1"/>
                    <a:pt x="19" y="0"/>
                    <a:pt x="18" y="0"/>
                  </a:cubicBezTo>
                  <a:cubicBezTo>
                    <a:pt x="18" y="0"/>
                    <a:pt x="17" y="0"/>
                    <a:pt x="17" y="1"/>
                  </a:cubicBezTo>
                  <a:close/>
                </a:path>
              </a:pathLst>
            </a:custGeom>
            <a:solidFill>
              <a:srgbClr val="D8654E"/>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30" name="ïṩ1ïdê">
              <a:extLst>
                <a:ext uri="{FF2B5EF4-FFF2-40B4-BE49-F238E27FC236}">
                  <a16:creationId xmlns:a16="http://schemas.microsoft.com/office/drawing/2014/main" id="{F85C6F21-887A-4F01-A9F0-7BB2C8F63577}"/>
                </a:ext>
              </a:extLst>
            </p:cNvPr>
            <p:cNvSpPr/>
            <p:nvPr/>
          </p:nvSpPr>
          <p:spPr bwMode="auto">
            <a:xfrm>
              <a:off x="7291388" y="3505201"/>
              <a:ext cx="14288" cy="30163"/>
            </a:xfrm>
            <a:custGeom>
              <a:gdLst>
                <a:gd fmla="*/ 2 w 4" name="T0"/>
                <a:gd fmla="*/ 8 h 8" name="T1"/>
                <a:gd fmla="*/ 2 w 4" name="T2"/>
                <a:gd fmla="*/ 8 h 8" name="T3"/>
                <a:gd fmla="*/ 0 w 4" name="T4"/>
                <a:gd fmla="*/ 7 h 8" name="T5"/>
                <a:gd fmla="*/ 0 w 4" name="T6"/>
                <a:gd fmla="*/ 2 h 8" name="T7"/>
                <a:gd fmla="*/ 2 w 4" name="T8"/>
                <a:gd fmla="*/ 0 h 8" name="T9"/>
                <a:gd fmla="*/ 4 w 4" name="T10"/>
                <a:gd fmla="*/ 2 h 8" name="T11"/>
                <a:gd fmla="*/ 4 w 4" name="T12"/>
                <a:gd fmla="*/ 7 h 8" name="T13"/>
                <a:gd fmla="*/ 2 w 4" name="T14"/>
                <a:gd fmla="*/ 8 h 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8" w="4">
                  <a:moveTo>
                    <a:pt x="2" y="8"/>
                  </a:moveTo>
                  <a:cubicBezTo>
                    <a:pt x="2" y="8"/>
                    <a:pt x="2" y="8"/>
                    <a:pt x="2" y="8"/>
                  </a:cubicBezTo>
                  <a:cubicBezTo>
                    <a:pt x="1" y="8"/>
                    <a:pt x="0" y="8"/>
                    <a:pt x="0" y="7"/>
                  </a:cubicBezTo>
                  <a:cubicBezTo>
                    <a:pt x="0" y="2"/>
                    <a:pt x="0" y="2"/>
                    <a:pt x="0" y="2"/>
                  </a:cubicBezTo>
                  <a:cubicBezTo>
                    <a:pt x="0" y="1"/>
                    <a:pt x="1" y="0"/>
                    <a:pt x="2" y="0"/>
                  </a:cubicBezTo>
                  <a:cubicBezTo>
                    <a:pt x="3" y="0"/>
                    <a:pt x="4" y="1"/>
                    <a:pt x="4" y="2"/>
                  </a:cubicBezTo>
                  <a:cubicBezTo>
                    <a:pt x="4" y="7"/>
                    <a:pt x="4" y="7"/>
                    <a:pt x="4" y="7"/>
                  </a:cubicBezTo>
                  <a:cubicBezTo>
                    <a:pt x="4" y="8"/>
                    <a:pt x="3" y="8"/>
                    <a:pt x="2" y="8"/>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31" name="ïsḻîḍe">
              <a:extLst>
                <a:ext uri="{FF2B5EF4-FFF2-40B4-BE49-F238E27FC236}">
                  <a16:creationId xmlns:a16="http://schemas.microsoft.com/office/drawing/2014/main" id="{F8BBDEEF-F814-434E-ADDB-70CB99A75BAF}"/>
                </a:ext>
              </a:extLst>
            </p:cNvPr>
            <p:cNvSpPr/>
            <p:nvPr/>
          </p:nvSpPr>
          <p:spPr bwMode="auto">
            <a:xfrm>
              <a:off x="7391400" y="3505201"/>
              <a:ext cx="15875" cy="30163"/>
            </a:xfrm>
            <a:custGeom>
              <a:gdLst>
                <a:gd fmla="*/ 2 w 4" name="T0"/>
                <a:gd fmla="*/ 8 h 8" name="T1"/>
                <a:gd fmla="*/ 2 w 4" name="T2"/>
                <a:gd fmla="*/ 8 h 8" name="T3"/>
                <a:gd fmla="*/ 0 w 4" name="T4"/>
                <a:gd fmla="*/ 7 h 8" name="T5"/>
                <a:gd fmla="*/ 0 w 4" name="T6"/>
                <a:gd fmla="*/ 2 h 8" name="T7"/>
                <a:gd fmla="*/ 2 w 4" name="T8"/>
                <a:gd fmla="*/ 0 h 8" name="T9"/>
                <a:gd fmla="*/ 4 w 4" name="T10"/>
                <a:gd fmla="*/ 2 h 8" name="T11"/>
                <a:gd fmla="*/ 4 w 4" name="T12"/>
                <a:gd fmla="*/ 7 h 8" name="T13"/>
                <a:gd fmla="*/ 2 w 4" name="T14"/>
                <a:gd fmla="*/ 8 h 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8" w="4">
                  <a:moveTo>
                    <a:pt x="2" y="8"/>
                  </a:moveTo>
                  <a:cubicBezTo>
                    <a:pt x="2" y="8"/>
                    <a:pt x="2" y="8"/>
                    <a:pt x="2" y="8"/>
                  </a:cubicBezTo>
                  <a:cubicBezTo>
                    <a:pt x="1" y="8"/>
                    <a:pt x="0" y="8"/>
                    <a:pt x="0" y="7"/>
                  </a:cubicBezTo>
                  <a:cubicBezTo>
                    <a:pt x="0" y="2"/>
                    <a:pt x="0" y="2"/>
                    <a:pt x="0" y="2"/>
                  </a:cubicBezTo>
                  <a:cubicBezTo>
                    <a:pt x="0" y="1"/>
                    <a:pt x="1" y="0"/>
                    <a:pt x="2" y="0"/>
                  </a:cubicBezTo>
                  <a:cubicBezTo>
                    <a:pt x="3" y="0"/>
                    <a:pt x="4" y="1"/>
                    <a:pt x="4" y="2"/>
                  </a:cubicBezTo>
                  <a:cubicBezTo>
                    <a:pt x="4" y="7"/>
                    <a:pt x="4" y="7"/>
                    <a:pt x="4" y="7"/>
                  </a:cubicBezTo>
                  <a:cubicBezTo>
                    <a:pt x="4" y="8"/>
                    <a:pt x="3" y="8"/>
                    <a:pt x="2" y="8"/>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32" name="iSlîḋê">
              <a:extLst>
                <a:ext uri="{FF2B5EF4-FFF2-40B4-BE49-F238E27FC236}">
                  <a16:creationId xmlns:a16="http://schemas.microsoft.com/office/drawing/2014/main" id="{94166130-9A68-46C5-ACA1-D70456DB051E}"/>
                </a:ext>
              </a:extLst>
            </p:cNvPr>
            <p:cNvSpPr/>
            <p:nvPr/>
          </p:nvSpPr>
          <p:spPr bwMode="auto">
            <a:xfrm>
              <a:off x="7267575" y="3479801"/>
              <a:ext cx="53975" cy="14288"/>
            </a:xfrm>
            <a:custGeom>
              <a:gdLst>
                <a:gd fmla="*/ 2 w 14" name="T0"/>
                <a:gd fmla="*/ 4 h 4" name="T1"/>
                <a:gd fmla="*/ 7 w 14" name="T2"/>
                <a:gd fmla="*/ 3 h 4" name="T3"/>
                <a:gd fmla="*/ 12 w 14" name="T4"/>
                <a:gd fmla="*/ 4 h 4" name="T5"/>
                <a:gd fmla="*/ 13 w 14" name="T6"/>
                <a:gd fmla="*/ 3 h 4" name="T7"/>
                <a:gd fmla="*/ 13 w 14" name="T8"/>
                <a:gd fmla="*/ 2 h 4" name="T9"/>
                <a:gd fmla="*/ 7 w 14" name="T10"/>
                <a:gd fmla="*/ 0 h 4" name="T11"/>
                <a:gd fmla="*/ 1 w 14" name="T12"/>
                <a:gd fmla="*/ 2 h 4" name="T13"/>
                <a:gd fmla="*/ 0 w 14" name="T14"/>
                <a:gd fmla="*/ 3 h 4" name="T15"/>
                <a:gd fmla="*/ 2 w 14" name="T16"/>
                <a:gd fmla="*/ 4 h 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 w="14">
                  <a:moveTo>
                    <a:pt x="2" y="4"/>
                  </a:moveTo>
                  <a:cubicBezTo>
                    <a:pt x="3" y="3"/>
                    <a:pt x="5" y="3"/>
                    <a:pt x="7" y="3"/>
                  </a:cubicBezTo>
                  <a:cubicBezTo>
                    <a:pt x="9" y="3"/>
                    <a:pt x="10" y="3"/>
                    <a:pt x="12" y="4"/>
                  </a:cubicBezTo>
                  <a:cubicBezTo>
                    <a:pt x="12" y="4"/>
                    <a:pt x="13" y="4"/>
                    <a:pt x="13" y="3"/>
                  </a:cubicBezTo>
                  <a:cubicBezTo>
                    <a:pt x="14" y="3"/>
                    <a:pt x="13" y="2"/>
                    <a:pt x="13" y="2"/>
                  </a:cubicBezTo>
                  <a:cubicBezTo>
                    <a:pt x="11" y="1"/>
                    <a:pt x="9" y="0"/>
                    <a:pt x="7" y="0"/>
                  </a:cubicBezTo>
                  <a:cubicBezTo>
                    <a:pt x="5" y="0"/>
                    <a:pt x="3" y="1"/>
                    <a:pt x="1" y="2"/>
                  </a:cubicBezTo>
                  <a:cubicBezTo>
                    <a:pt x="0" y="2"/>
                    <a:pt x="0" y="3"/>
                    <a:pt x="0" y="3"/>
                  </a:cubicBezTo>
                  <a:cubicBezTo>
                    <a:pt x="0" y="4"/>
                    <a:pt x="1" y="4"/>
                    <a:pt x="2" y="4"/>
                  </a:cubicBezTo>
                  <a:close/>
                </a:path>
              </a:pathLst>
            </a:custGeom>
            <a:solidFill>
              <a:srgbClr val="845D42"/>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33" name="iṡļïḋè">
              <a:extLst>
                <a:ext uri="{FF2B5EF4-FFF2-40B4-BE49-F238E27FC236}">
                  <a16:creationId xmlns:a16="http://schemas.microsoft.com/office/drawing/2014/main" id="{CD3C5709-1664-4141-8BBA-81EA71F1DED5}"/>
                </a:ext>
              </a:extLst>
            </p:cNvPr>
            <p:cNvSpPr/>
            <p:nvPr/>
          </p:nvSpPr>
          <p:spPr bwMode="auto">
            <a:xfrm>
              <a:off x="7373938" y="3479801"/>
              <a:ext cx="52388" cy="14288"/>
            </a:xfrm>
            <a:custGeom>
              <a:gdLst>
                <a:gd fmla="*/ 2 w 14" name="T0"/>
                <a:gd fmla="*/ 4 h 4" name="T1"/>
                <a:gd fmla="*/ 7 w 14" name="T2"/>
                <a:gd fmla="*/ 3 h 4" name="T3"/>
                <a:gd fmla="*/ 12 w 14" name="T4"/>
                <a:gd fmla="*/ 4 h 4" name="T5"/>
                <a:gd fmla="*/ 14 w 14" name="T6"/>
                <a:gd fmla="*/ 3 h 4" name="T7"/>
                <a:gd fmla="*/ 13 w 14" name="T8"/>
                <a:gd fmla="*/ 2 h 4" name="T9"/>
                <a:gd fmla="*/ 7 w 14" name="T10"/>
                <a:gd fmla="*/ 0 h 4" name="T11"/>
                <a:gd fmla="*/ 1 w 14" name="T12"/>
                <a:gd fmla="*/ 2 h 4" name="T13"/>
                <a:gd fmla="*/ 0 w 14" name="T14"/>
                <a:gd fmla="*/ 3 h 4" name="T15"/>
                <a:gd fmla="*/ 2 w 14" name="T16"/>
                <a:gd fmla="*/ 4 h 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 w="14">
                  <a:moveTo>
                    <a:pt x="2" y="4"/>
                  </a:moveTo>
                  <a:cubicBezTo>
                    <a:pt x="4" y="3"/>
                    <a:pt x="5" y="3"/>
                    <a:pt x="7" y="3"/>
                  </a:cubicBezTo>
                  <a:cubicBezTo>
                    <a:pt x="9" y="3"/>
                    <a:pt x="10" y="3"/>
                    <a:pt x="12" y="4"/>
                  </a:cubicBezTo>
                  <a:cubicBezTo>
                    <a:pt x="13" y="4"/>
                    <a:pt x="13" y="4"/>
                    <a:pt x="14" y="3"/>
                  </a:cubicBezTo>
                  <a:cubicBezTo>
                    <a:pt x="14" y="3"/>
                    <a:pt x="14" y="2"/>
                    <a:pt x="13" y="2"/>
                  </a:cubicBezTo>
                  <a:cubicBezTo>
                    <a:pt x="11" y="1"/>
                    <a:pt x="9" y="0"/>
                    <a:pt x="7" y="0"/>
                  </a:cubicBezTo>
                  <a:cubicBezTo>
                    <a:pt x="5" y="0"/>
                    <a:pt x="3" y="1"/>
                    <a:pt x="1" y="2"/>
                  </a:cubicBezTo>
                  <a:cubicBezTo>
                    <a:pt x="0" y="2"/>
                    <a:pt x="0" y="3"/>
                    <a:pt x="0" y="3"/>
                  </a:cubicBezTo>
                  <a:cubicBezTo>
                    <a:pt x="1" y="4"/>
                    <a:pt x="1" y="4"/>
                    <a:pt x="2" y="4"/>
                  </a:cubicBezTo>
                  <a:close/>
                </a:path>
              </a:pathLst>
            </a:custGeom>
            <a:solidFill>
              <a:srgbClr val="845D42"/>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34" name="î$lídè">
              <a:extLst>
                <a:ext uri="{FF2B5EF4-FFF2-40B4-BE49-F238E27FC236}">
                  <a16:creationId xmlns:a16="http://schemas.microsoft.com/office/drawing/2014/main" id="{9080A987-12CD-4FDE-8A49-92E7DB55FC16}"/>
                </a:ext>
              </a:extLst>
            </p:cNvPr>
            <p:cNvSpPr/>
            <p:nvPr/>
          </p:nvSpPr>
          <p:spPr bwMode="auto">
            <a:xfrm>
              <a:off x="7256463" y="3328988"/>
              <a:ext cx="180975" cy="139700"/>
            </a:xfrm>
            <a:custGeom>
              <a:gdLst>
                <a:gd fmla="*/ 48 w 48" name="T0"/>
                <a:gd fmla="*/ 3 h 37" name="T1"/>
                <a:gd fmla="*/ 19 w 48" name="T2"/>
                <a:gd fmla="*/ 34 h 37" name="T3"/>
                <a:gd fmla="*/ 0 w 48" name="T4"/>
                <a:gd fmla="*/ 36 h 37" name="T5"/>
                <a:gd fmla="*/ 0 w 48" name="T6"/>
                <a:gd fmla="*/ 34 h 37" name="T7"/>
                <a:gd fmla="*/ 34 w 48" name="T8"/>
                <a:gd fmla="*/ 0 h 37" name="T9"/>
                <a:gd fmla="*/ 48 w 48" name="T10"/>
                <a:gd fmla="*/ 3 h 37" name="T11"/>
              </a:gdLst>
              <a:cxnLst>
                <a:cxn ang="0">
                  <a:pos x="T0" y="T1"/>
                </a:cxn>
                <a:cxn ang="0">
                  <a:pos x="T2" y="T3"/>
                </a:cxn>
                <a:cxn ang="0">
                  <a:pos x="T4" y="T5"/>
                </a:cxn>
                <a:cxn ang="0">
                  <a:pos x="T6" y="T7"/>
                </a:cxn>
                <a:cxn ang="0">
                  <a:pos x="T8" y="T9"/>
                </a:cxn>
                <a:cxn ang="0">
                  <a:pos x="T10" y="T11"/>
                </a:cxn>
              </a:cxnLst>
              <a:rect b="b" l="0" r="r" t="0"/>
              <a:pathLst>
                <a:path h="37" w="48">
                  <a:moveTo>
                    <a:pt x="48" y="3"/>
                  </a:moveTo>
                  <a:cubicBezTo>
                    <a:pt x="47" y="16"/>
                    <a:pt x="35" y="29"/>
                    <a:pt x="19" y="34"/>
                  </a:cubicBezTo>
                  <a:cubicBezTo>
                    <a:pt x="13" y="36"/>
                    <a:pt x="6" y="37"/>
                    <a:pt x="0" y="36"/>
                  </a:cubicBezTo>
                  <a:cubicBezTo>
                    <a:pt x="0" y="35"/>
                    <a:pt x="0" y="35"/>
                    <a:pt x="0" y="34"/>
                  </a:cubicBezTo>
                  <a:cubicBezTo>
                    <a:pt x="0" y="15"/>
                    <a:pt x="15" y="0"/>
                    <a:pt x="34" y="0"/>
                  </a:cubicBezTo>
                  <a:cubicBezTo>
                    <a:pt x="39" y="0"/>
                    <a:pt x="44" y="1"/>
                    <a:pt x="48" y="3"/>
                  </a:cubicBezTo>
                  <a:close/>
                </a:path>
              </a:pathLst>
            </a:custGeom>
            <a:solidFill>
              <a:srgbClr val="FBDFAB"/>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35" name="ïṣlïḋé">
              <a:extLst>
                <a:ext uri="{FF2B5EF4-FFF2-40B4-BE49-F238E27FC236}">
                  <a16:creationId xmlns:a16="http://schemas.microsoft.com/office/drawing/2014/main" id="{1A950761-8784-4BE1-A7C4-0543FAF9630B}"/>
                </a:ext>
              </a:extLst>
            </p:cNvPr>
            <p:cNvSpPr/>
            <p:nvPr/>
          </p:nvSpPr>
          <p:spPr bwMode="auto">
            <a:xfrm>
              <a:off x="7407275" y="3340101"/>
              <a:ext cx="153988" cy="211138"/>
            </a:xfrm>
            <a:custGeom>
              <a:gdLst>
                <a:gd fmla="*/ 41 w 41" name="T0"/>
                <a:gd fmla="*/ 37 h 56" name="T1"/>
                <a:gd fmla="*/ 41 w 41" name="T2"/>
                <a:gd fmla="*/ 56 h 56" name="T3"/>
                <a:gd fmla="*/ 14 w 41" name="T4"/>
                <a:gd fmla="*/ 42 h 56" name="T5"/>
                <a:gd fmla="*/ 7 w 41" name="T6"/>
                <a:gd fmla="*/ 0 h 56" name="T7"/>
                <a:gd fmla="*/ 41 w 41" name="T8"/>
                <a:gd fmla="*/ 37 h 56" name="T9"/>
              </a:gdLst>
              <a:cxnLst>
                <a:cxn ang="0">
                  <a:pos x="T0" y="T1"/>
                </a:cxn>
                <a:cxn ang="0">
                  <a:pos x="T2" y="T3"/>
                </a:cxn>
                <a:cxn ang="0">
                  <a:pos x="T4" y="T5"/>
                </a:cxn>
                <a:cxn ang="0">
                  <a:pos x="T6" y="T7"/>
                </a:cxn>
                <a:cxn ang="0">
                  <a:pos x="T8" y="T9"/>
                </a:cxn>
              </a:cxnLst>
              <a:rect b="b" l="0" r="r" t="0"/>
              <a:pathLst>
                <a:path h="56" w="41">
                  <a:moveTo>
                    <a:pt x="41" y="37"/>
                  </a:moveTo>
                  <a:cubicBezTo>
                    <a:pt x="41" y="56"/>
                    <a:pt x="41" y="56"/>
                    <a:pt x="41" y="56"/>
                  </a:cubicBezTo>
                  <a:cubicBezTo>
                    <a:pt x="32" y="55"/>
                    <a:pt x="21" y="50"/>
                    <a:pt x="14" y="42"/>
                  </a:cubicBezTo>
                  <a:cubicBezTo>
                    <a:pt x="2" y="29"/>
                    <a:pt x="0" y="11"/>
                    <a:pt x="7" y="0"/>
                  </a:cubicBezTo>
                  <a:cubicBezTo>
                    <a:pt x="26" y="2"/>
                    <a:pt x="41" y="18"/>
                    <a:pt x="41" y="37"/>
                  </a:cubicBezTo>
                  <a:close/>
                </a:path>
              </a:pathLst>
            </a:custGeom>
            <a:solidFill>
              <a:srgbClr val="FBDFAB"/>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36" name="ïṡḷiďe">
              <a:extLst>
                <a:ext uri="{FF2B5EF4-FFF2-40B4-BE49-F238E27FC236}">
                  <a16:creationId xmlns:a16="http://schemas.microsoft.com/office/drawing/2014/main" id="{3E1F2FC1-F8F1-4C5D-8281-73A7737DCF7C}"/>
                </a:ext>
              </a:extLst>
            </p:cNvPr>
            <p:cNvSpPr/>
            <p:nvPr/>
          </p:nvSpPr>
          <p:spPr bwMode="auto">
            <a:xfrm>
              <a:off x="7504113" y="3540126"/>
              <a:ext cx="65088" cy="63500"/>
            </a:xfrm>
            <a:prstGeom prst="ellipse">
              <a:avLst/>
            </a:prstGeom>
            <a:solidFill>
              <a:srgbClr val="FCB28D"/>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37" name="íS1îḍê">
              <a:extLst>
                <a:ext uri="{FF2B5EF4-FFF2-40B4-BE49-F238E27FC236}">
                  <a16:creationId xmlns:a16="http://schemas.microsoft.com/office/drawing/2014/main" id="{6E163FC6-F651-48D1-8ED8-5115DF2EB4E2}"/>
                </a:ext>
              </a:extLst>
            </p:cNvPr>
            <p:cNvSpPr/>
            <p:nvPr/>
          </p:nvSpPr>
          <p:spPr bwMode="auto">
            <a:xfrm>
              <a:off x="7173913" y="5016501"/>
              <a:ext cx="252413" cy="112713"/>
            </a:xfrm>
            <a:custGeom>
              <a:gdLst>
                <a:gd fmla="*/ 0 w 67" name="T0"/>
                <a:gd fmla="*/ 25 h 30" name="T1"/>
                <a:gd fmla="*/ 0 w 67" name="T2"/>
                <a:gd fmla="*/ 25 h 30" name="T3"/>
                <a:gd fmla="*/ 0 w 67" name="T4"/>
                <a:gd fmla="*/ 25 h 30" name="T5"/>
                <a:gd fmla="*/ 0 w 67" name="T6"/>
                <a:gd fmla="*/ 25 h 30" name="T7"/>
                <a:gd fmla="*/ 6 w 67" name="T8"/>
                <a:gd fmla="*/ 15 h 30" name="T9"/>
                <a:gd fmla="*/ 10 w 67" name="T10"/>
                <a:gd fmla="*/ 14 h 30" name="T11"/>
                <a:gd fmla="*/ 10 w 67" name="T12"/>
                <a:gd fmla="*/ 14 h 30" name="T13"/>
                <a:gd fmla="*/ 10 w 67" name="T14"/>
                <a:gd fmla="*/ 14 h 30" name="T15"/>
                <a:gd fmla="*/ 10 w 67" name="T16"/>
                <a:gd fmla="*/ 14 h 30" name="T17"/>
                <a:gd fmla="*/ 19 w 67" name="T18"/>
                <a:gd fmla="*/ 14 h 30" name="T19"/>
                <a:gd fmla="*/ 31 w 67" name="T20"/>
                <a:gd fmla="*/ 4 h 30" name="T21"/>
                <a:gd fmla="*/ 37 w 67" name="T22"/>
                <a:gd fmla="*/ 0 h 30" name="T23"/>
                <a:gd fmla="*/ 39 w 67" name="T24"/>
                <a:gd fmla="*/ 1 h 30" name="T25"/>
                <a:gd fmla="*/ 39 w 67" name="T26"/>
                <a:gd fmla="*/ 1 h 30" name="T27"/>
                <a:gd fmla="*/ 39 w 67" name="T28"/>
                <a:gd fmla="*/ 2 h 30" name="T29"/>
                <a:gd fmla="*/ 51 w 67" name="T30"/>
                <a:gd fmla="*/ 10 h 30" name="T31"/>
                <a:gd fmla="*/ 53 w 67" name="T32"/>
                <a:gd fmla="*/ 10 h 30" name="T33"/>
                <a:gd fmla="*/ 54 w 67" name="T34"/>
                <a:gd fmla="*/ 10 h 30" name="T35"/>
                <a:gd fmla="*/ 55 w 67" name="T36"/>
                <a:gd fmla="*/ 9 h 30" name="T37"/>
                <a:gd fmla="*/ 57 w 67" name="T38"/>
                <a:gd fmla="*/ 9 h 30" name="T39"/>
                <a:gd fmla="*/ 57 w 67" name="T40"/>
                <a:gd fmla="*/ 9 h 30" name="T41"/>
                <a:gd fmla="*/ 63 w 67" name="T42"/>
                <a:gd fmla="*/ 4 h 30" name="T43"/>
                <a:gd fmla="*/ 63 w 67" name="T44"/>
                <a:gd fmla="*/ 4 h 30" name="T45"/>
                <a:gd fmla="*/ 64 w 67" name="T46"/>
                <a:gd fmla="*/ 3 h 30" name="T47"/>
                <a:gd fmla="*/ 65 w 67" name="T48"/>
                <a:gd fmla="*/ 3 h 30" name="T49"/>
                <a:gd fmla="*/ 67 w 67" name="T50"/>
                <a:gd fmla="*/ 8 h 30" name="T51"/>
                <a:gd fmla="*/ 67 w 67" name="T52"/>
                <a:gd fmla="*/ 12 h 30" name="T53"/>
                <a:gd fmla="*/ 67 w 67" name="T54"/>
                <a:gd fmla="*/ 29 h 30" name="T55"/>
                <a:gd fmla="*/ 67 w 67" name="T56"/>
                <a:gd fmla="*/ 29 h 30" name="T57"/>
                <a:gd fmla="*/ 67 w 67" name="T58"/>
                <a:gd fmla="*/ 29 h 30" name="T59"/>
                <a:gd fmla="*/ 66 w 67" name="T60"/>
                <a:gd fmla="*/ 30 h 30" name="T61"/>
                <a:gd fmla="*/ 3 w 67" name="T62"/>
                <a:gd fmla="*/ 30 h 30" name="T63"/>
                <a:gd fmla="*/ 0 w 67" name="T64"/>
                <a:gd fmla="*/ 25 h 30"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30" w="67">
                  <a:moveTo>
                    <a:pt x="0" y="25"/>
                  </a:moveTo>
                  <a:cubicBezTo>
                    <a:pt x="0" y="25"/>
                    <a:pt x="0" y="25"/>
                    <a:pt x="0" y="25"/>
                  </a:cubicBezTo>
                  <a:cubicBezTo>
                    <a:pt x="0" y="25"/>
                    <a:pt x="0" y="25"/>
                    <a:pt x="0" y="25"/>
                  </a:cubicBezTo>
                  <a:cubicBezTo>
                    <a:pt x="0" y="25"/>
                    <a:pt x="0" y="25"/>
                    <a:pt x="0" y="25"/>
                  </a:cubicBezTo>
                  <a:cubicBezTo>
                    <a:pt x="0" y="19"/>
                    <a:pt x="4" y="16"/>
                    <a:pt x="6" y="15"/>
                  </a:cubicBezTo>
                  <a:cubicBezTo>
                    <a:pt x="8" y="14"/>
                    <a:pt x="10" y="14"/>
                    <a:pt x="10" y="14"/>
                  </a:cubicBezTo>
                  <a:cubicBezTo>
                    <a:pt x="10" y="14"/>
                    <a:pt x="10" y="14"/>
                    <a:pt x="10" y="14"/>
                  </a:cubicBezTo>
                  <a:cubicBezTo>
                    <a:pt x="10" y="14"/>
                    <a:pt x="10" y="14"/>
                    <a:pt x="10" y="14"/>
                  </a:cubicBezTo>
                  <a:cubicBezTo>
                    <a:pt x="10" y="14"/>
                    <a:pt x="10" y="14"/>
                    <a:pt x="10" y="14"/>
                  </a:cubicBezTo>
                  <a:cubicBezTo>
                    <a:pt x="11" y="14"/>
                    <a:pt x="15" y="14"/>
                    <a:pt x="19" y="14"/>
                  </a:cubicBezTo>
                  <a:cubicBezTo>
                    <a:pt x="23" y="13"/>
                    <a:pt x="28" y="7"/>
                    <a:pt x="31" y="4"/>
                  </a:cubicBezTo>
                  <a:cubicBezTo>
                    <a:pt x="33" y="2"/>
                    <a:pt x="35" y="1"/>
                    <a:pt x="37" y="0"/>
                  </a:cubicBezTo>
                  <a:cubicBezTo>
                    <a:pt x="38" y="0"/>
                    <a:pt x="38" y="1"/>
                    <a:pt x="39" y="1"/>
                  </a:cubicBezTo>
                  <a:cubicBezTo>
                    <a:pt x="39" y="1"/>
                    <a:pt x="39" y="1"/>
                    <a:pt x="39" y="1"/>
                  </a:cubicBezTo>
                  <a:cubicBezTo>
                    <a:pt x="39" y="2"/>
                    <a:pt x="39" y="2"/>
                    <a:pt x="39" y="2"/>
                  </a:cubicBezTo>
                  <a:cubicBezTo>
                    <a:pt x="41" y="6"/>
                    <a:pt x="46" y="10"/>
                    <a:pt x="51" y="10"/>
                  </a:cubicBezTo>
                  <a:cubicBezTo>
                    <a:pt x="52" y="10"/>
                    <a:pt x="53" y="10"/>
                    <a:pt x="53" y="10"/>
                  </a:cubicBezTo>
                  <a:cubicBezTo>
                    <a:pt x="54" y="10"/>
                    <a:pt x="54" y="10"/>
                    <a:pt x="54" y="10"/>
                  </a:cubicBezTo>
                  <a:cubicBezTo>
                    <a:pt x="55" y="9"/>
                    <a:pt x="55" y="9"/>
                    <a:pt x="55" y="9"/>
                  </a:cubicBezTo>
                  <a:cubicBezTo>
                    <a:pt x="56" y="9"/>
                    <a:pt x="56" y="9"/>
                    <a:pt x="57" y="9"/>
                  </a:cubicBezTo>
                  <a:cubicBezTo>
                    <a:pt x="57" y="9"/>
                    <a:pt x="57" y="9"/>
                    <a:pt x="57" y="9"/>
                  </a:cubicBezTo>
                  <a:cubicBezTo>
                    <a:pt x="60" y="8"/>
                    <a:pt x="61" y="6"/>
                    <a:pt x="63" y="4"/>
                  </a:cubicBezTo>
                  <a:cubicBezTo>
                    <a:pt x="63" y="4"/>
                    <a:pt x="63" y="4"/>
                    <a:pt x="63" y="4"/>
                  </a:cubicBezTo>
                  <a:cubicBezTo>
                    <a:pt x="64" y="3"/>
                    <a:pt x="64" y="3"/>
                    <a:pt x="64" y="3"/>
                  </a:cubicBezTo>
                  <a:cubicBezTo>
                    <a:pt x="65" y="3"/>
                    <a:pt x="65" y="3"/>
                    <a:pt x="65" y="3"/>
                  </a:cubicBezTo>
                  <a:cubicBezTo>
                    <a:pt x="67" y="4"/>
                    <a:pt x="67" y="8"/>
                    <a:pt x="67" y="8"/>
                  </a:cubicBezTo>
                  <a:cubicBezTo>
                    <a:pt x="67" y="12"/>
                    <a:pt x="67" y="12"/>
                    <a:pt x="67" y="12"/>
                  </a:cubicBezTo>
                  <a:cubicBezTo>
                    <a:pt x="67" y="29"/>
                    <a:pt x="67" y="29"/>
                    <a:pt x="67" y="29"/>
                  </a:cubicBezTo>
                  <a:cubicBezTo>
                    <a:pt x="67" y="29"/>
                    <a:pt x="67" y="29"/>
                    <a:pt x="67" y="29"/>
                  </a:cubicBezTo>
                  <a:cubicBezTo>
                    <a:pt x="67" y="29"/>
                    <a:pt x="67" y="29"/>
                    <a:pt x="67" y="29"/>
                  </a:cubicBezTo>
                  <a:cubicBezTo>
                    <a:pt x="67" y="30"/>
                    <a:pt x="67" y="30"/>
                    <a:pt x="66" y="30"/>
                  </a:cubicBezTo>
                  <a:cubicBezTo>
                    <a:pt x="3" y="30"/>
                    <a:pt x="3" y="30"/>
                    <a:pt x="3" y="30"/>
                  </a:cubicBezTo>
                  <a:cubicBezTo>
                    <a:pt x="0" y="30"/>
                    <a:pt x="0" y="26"/>
                    <a:pt x="0" y="25"/>
                  </a:cubicBezTo>
                  <a:close/>
                </a:path>
              </a:pathLst>
            </a:custGeom>
            <a:solidFill>
              <a:srgbClr val="CC1C56"/>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38" name="íṩľiḑè">
              <a:extLst>
                <a:ext uri="{FF2B5EF4-FFF2-40B4-BE49-F238E27FC236}">
                  <a16:creationId xmlns:a16="http://schemas.microsoft.com/office/drawing/2014/main" id="{5803DC6E-D9EB-44C0-8318-1EBCE2363883}"/>
                </a:ext>
              </a:extLst>
            </p:cNvPr>
            <p:cNvSpPr/>
            <p:nvPr/>
          </p:nvSpPr>
          <p:spPr bwMode="auto">
            <a:xfrm>
              <a:off x="7308850" y="5016501"/>
              <a:ext cx="112713" cy="49213"/>
            </a:xfrm>
            <a:custGeom>
              <a:gdLst>
                <a:gd fmla="*/ 1 w 30" name="T0"/>
                <a:gd fmla="*/ 2 h 13" name="T1"/>
                <a:gd fmla="*/ 1 w 30" name="T2"/>
                <a:gd fmla="*/ 3 h 13" name="T3"/>
                <a:gd fmla="*/ 1 w 30" name="T4"/>
                <a:gd fmla="*/ 3 h 13" name="T5"/>
                <a:gd fmla="*/ 15 w 30" name="T6"/>
                <a:gd fmla="*/ 12 h 13" name="T7"/>
                <a:gd fmla="*/ 29 w 30" name="T8"/>
                <a:gd fmla="*/ 6 h 13" name="T9"/>
                <a:gd fmla="*/ 29 w 30" name="T10"/>
                <a:gd fmla="*/ 5 h 13" name="T11"/>
                <a:gd fmla="*/ 29 w 30" name="T12"/>
                <a:gd fmla="*/ 3 h 13" name="T13"/>
                <a:gd fmla="*/ 29 w 30" name="T14"/>
                <a:gd fmla="*/ 3 h 13" name="T15"/>
                <a:gd fmla="*/ 28 w 30" name="T16"/>
                <a:gd fmla="*/ 3 h 13" name="T17"/>
                <a:gd fmla="*/ 27 w 30" name="T18"/>
                <a:gd fmla="*/ 4 h 13" name="T19"/>
                <a:gd fmla="*/ 27 w 30" name="T20"/>
                <a:gd fmla="*/ 4 h 13" name="T21"/>
                <a:gd fmla="*/ 21 w 30" name="T22"/>
                <a:gd fmla="*/ 9 h 13" name="T23"/>
                <a:gd fmla="*/ 21 w 30" name="T24"/>
                <a:gd fmla="*/ 9 h 13" name="T25"/>
                <a:gd fmla="*/ 19 w 30" name="T26"/>
                <a:gd fmla="*/ 9 h 13" name="T27"/>
                <a:gd fmla="*/ 18 w 30" name="T28"/>
                <a:gd fmla="*/ 10 h 13" name="T29"/>
                <a:gd fmla="*/ 17 w 30" name="T30"/>
                <a:gd fmla="*/ 10 h 13" name="T31"/>
                <a:gd fmla="*/ 15 w 30" name="T32"/>
                <a:gd fmla="*/ 10 h 13" name="T33"/>
                <a:gd fmla="*/ 3 w 30" name="T34"/>
                <a:gd fmla="*/ 2 h 13" name="T35"/>
                <a:gd fmla="*/ 3 w 30" name="T36"/>
                <a:gd fmla="*/ 1 h 13" name="T37"/>
                <a:gd fmla="*/ 3 w 30" name="T38"/>
                <a:gd fmla="*/ 1 h 13" name="T39"/>
                <a:gd fmla="*/ 3 w 30" name="T40"/>
                <a:gd fmla="*/ 1 h 13" name="T41"/>
                <a:gd fmla="*/ 1 w 30" name="T42"/>
                <a:gd fmla="*/ 0 h 13" name="T43"/>
                <a:gd fmla="*/ 1 w 30" name="T44"/>
                <a:gd fmla="*/ 0 h 13" name="T45"/>
                <a:gd fmla="*/ 1 w 30" name="T46"/>
                <a:gd fmla="*/ 2 h 13"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13" w="30">
                  <a:moveTo>
                    <a:pt x="1" y="2"/>
                  </a:moveTo>
                  <a:cubicBezTo>
                    <a:pt x="1" y="3"/>
                    <a:pt x="1" y="3"/>
                    <a:pt x="1" y="3"/>
                  </a:cubicBezTo>
                  <a:cubicBezTo>
                    <a:pt x="1" y="3"/>
                    <a:pt x="1" y="3"/>
                    <a:pt x="1" y="3"/>
                  </a:cubicBezTo>
                  <a:cubicBezTo>
                    <a:pt x="3" y="8"/>
                    <a:pt x="9" y="12"/>
                    <a:pt x="15" y="12"/>
                  </a:cubicBezTo>
                  <a:cubicBezTo>
                    <a:pt x="21" y="13"/>
                    <a:pt x="26" y="10"/>
                    <a:pt x="29" y="6"/>
                  </a:cubicBezTo>
                  <a:cubicBezTo>
                    <a:pt x="29" y="5"/>
                    <a:pt x="29" y="5"/>
                    <a:pt x="29" y="5"/>
                  </a:cubicBezTo>
                  <a:cubicBezTo>
                    <a:pt x="30" y="4"/>
                    <a:pt x="30" y="4"/>
                    <a:pt x="29" y="3"/>
                  </a:cubicBezTo>
                  <a:cubicBezTo>
                    <a:pt x="29" y="3"/>
                    <a:pt x="29" y="3"/>
                    <a:pt x="29" y="3"/>
                  </a:cubicBezTo>
                  <a:cubicBezTo>
                    <a:pt x="28" y="3"/>
                    <a:pt x="28" y="3"/>
                    <a:pt x="28" y="3"/>
                  </a:cubicBezTo>
                  <a:cubicBezTo>
                    <a:pt x="27" y="4"/>
                    <a:pt x="27" y="4"/>
                    <a:pt x="27" y="4"/>
                  </a:cubicBezTo>
                  <a:cubicBezTo>
                    <a:pt x="27" y="4"/>
                    <a:pt x="27" y="4"/>
                    <a:pt x="27" y="4"/>
                  </a:cubicBezTo>
                  <a:cubicBezTo>
                    <a:pt x="25" y="6"/>
                    <a:pt x="24" y="8"/>
                    <a:pt x="21" y="9"/>
                  </a:cubicBezTo>
                  <a:cubicBezTo>
                    <a:pt x="21" y="9"/>
                    <a:pt x="21" y="9"/>
                    <a:pt x="21" y="9"/>
                  </a:cubicBezTo>
                  <a:cubicBezTo>
                    <a:pt x="20" y="9"/>
                    <a:pt x="20" y="9"/>
                    <a:pt x="19" y="9"/>
                  </a:cubicBezTo>
                  <a:cubicBezTo>
                    <a:pt x="18" y="10"/>
                    <a:pt x="18" y="10"/>
                    <a:pt x="18" y="10"/>
                  </a:cubicBezTo>
                  <a:cubicBezTo>
                    <a:pt x="17" y="10"/>
                    <a:pt x="17" y="10"/>
                    <a:pt x="17" y="10"/>
                  </a:cubicBezTo>
                  <a:cubicBezTo>
                    <a:pt x="17" y="10"/>
                    <a:pt x="16" y="10"/>
                    <a:pt x="15" y="10"/>
                  </a:cubicBezTo>
                  <a:cubicBezTo>
                    <a:pt x="10" y="10"/>
                    <a:pt x="5" y="6"/>
                    <a:pt x="3" y="2"/>
                  </a:cubicBezTo>
                  <a:cubicBezTo>
                    <a:pt x="3" y="1"/>
                    <a:pt x="3" y="1"/>
                    <a:pt x="3" y="1"/>
                  </a:cubicBezTo>
                  <a:cubicBezTo>
                    <a:pt x="3" y="1"/>
                    <a:pt x="3" y="1"/>
                    <a:pt x="3" y="1"/>
                  </a:cubicBezTo>
                  <a:cubicBezTo>
                    <a:pt x="3" y="1"/>
                    <a:pt x="3" y="1"/>
                    <a:pt x="3" y="1"/>
                  </a:cubicBezTo>
                  <a:cubicBezTo>
                    <a:pt x="3" y="0"/>
                    <a:pt x="2" y="0"/>
                    <a:pt x="1" y="0"/>
                  </a:cubicBezTo>
                  <a:cubicBezTo>
                    <a:pt x="1" y="0"/>
                    <a:pt x="1" y="0"/>
                    <a:pt x="1" y="0"/>
                  </a:cubicBezTo>
                  <a:cubicBezTo>
                    <a:pt x="1" y="1"/>
                    <a:pt x="0" y="1"/>
                    <a:pt x="1" y="2"/>
                  </a:cubicBezTo>
                  <a:close/>
                </a:path>
              </a:pathLst>
            </a:custGeom>
            <a:solidFill>
              <a:srgbClr val="1A3954"/>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39" name="ïslîḋê">
              <a:extLst>
                <a:ext uri="{FF2B5EF4-FFF2-40B4-BE49-F238E27FC236}">
                  <a16:creationId xmlns:a16="http://schemas.microsoft.com/office/drawing/2014/main" id="{1979EEEB-C3A8-45E1-83CD-3A3F28972538}"/>
                </a:ext>
              </a:extLst>
            </p:cNvPr>
            <p:cNvSpPr/>
            <p:nvPr/>
          </p:nvSpPr>
          <p:spPr bwMode="auto">
            <a:xfrm>
              <a:off x="7286625" y="5024438"/>
              <a:ext cx="22225" cy="22225"/>
            </a:xfrm>
            <a:custGeom>
              <a:gdLst>
                <a:gd fmla="*/ 0 w 14" name="T0"/>
                <a:gd fmla="*/ 2 h 14" name="T1"/>
                <a:gd fmla="*/ 12 w 14" name="T2"/>
                <a:gd fmla="*/ 14 h 14" name="T3"/>
                <a:gd fmla="*/ 14 w 14" name="T4"/>
                <a:gd fmla="*/ 14 h 14" name="T5"/>
                <a:gd fmla="*/ 14 w 14" name="T6"/>
                <a:gd fmla="*/ 12 h 14" name="T7"/>
                <a:gd fmla="*/ 3 w 14" name="T8"/>
                <a:gd fmla="*/ 0 h 14" name="T9"/>
                <a:gd fmla="*/ 0 w 14" name="T10"/>
                <a:gd fmla="*/ 0 h 14" name="T11"/>
                <a:gd fmla="*/ 0 w 14" name="T12"/>
                <a:gd fmla="*/ 2 h 14" name="T13"/>
              </a:gdLst>
              <a:cxnLst>
                <a:cxn ang="0">
                  <a:pos x="T0" y="T1"/>
                </a:cxn>
                <a:cxn ang="0">
                  <a:pos x="T2" y="T3"/>
                </a:cxn>
                <a:cxn ang="0">
                  <a:pos x="T4" y="T5"/>
                </a:cxn>
                <a:cxn ang="0">
                  <a:pos x="T6" y="T7"/>
                </a:cxn>
                <a:cxn ang="0">
                  <a:pos x="T8" y="T9"/>
                </a:cxn>
                <a:cxn ang="0">
                  <a:pos x="T10" y="T11"/>
                </a:cxn>
                <a:cxn ang="0">
                  <a:pos x="T12" y="T13"/>
                </a:cxn>
              </a:cxnLst>
              <a:rect b="b" l="0" r="r" t="0"/>
              <a:pathLst>
                <a:path h="14" w="14">
                  <a:moveTo>
                    <a:pt x="0" y="2"/>
                  </a:moveTo>
                  <a:lnTo>
                    <a:pt x="12" y="14"/>
                  </a:lnTo>
                  <a:lnTo>
                    <a:pt x="14" y="14"/>
                  </a:lnTo>
                  <a:lnTo>
                    <a:pt x="14" y="12"/>
                  </a:lnTo>
                  <a:lnTo>
                    <a:pt x="3" y="0"/>
                  </a:lnTo>
                  <a:lnTo>
                    <a:pt x="0" y="0"/>
                  </a:lnTo>
                  <a:lnTo>
                    <a:pt x="0" y="2"/>
                  </a:lnTo>
                  <a:close/>
                </a:path>
              </a:pathLst>
            </a:custGeom>
            <a:solidFill>
              <a:srgbClr val="B3B3B3"/>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40" name="îṥ1íḑê">
              <a:extLst>
                <a:ext uri="{FF2B5EF4-FFF2-40B4-BE49-F238E27FC236}">
                  <a16:creationId xmlns:a16="http://schemas.microsoft.com/office/drawing/2014/main" id="{4B2D1148-F93D-4C7A-B1DF-CAB3A8DE7114}"/>
                </a:ext>
              </a:extLst>
            </p:cNvPr>
            <p:cNvSpPr/>
            <p:nvPr/>
          </p:nvSpPr>
          <p:spPr bwMode="auto">
            <a:xfrm>
              <a:off x="7267575" y="5040313"/>
              <a:ext cx="23813" cy="22225"/>
            </a:xfrm>
            <a:custGeom>
              <a:gdLst>
                <a:gd fmla="*/ 0 w 15" name="T0"/>
                <a:gd fmla="*/ 2 h 14" name="T1"/>
                <a:gd fmla="*/ 12 w 15" name="T2"/>
                <a:gd fmla="*/ 14 h 14" name="T3"/>
                <a:gd fmla="*/ 15 w 15" name="T4"/>
                <a:gd fmla="*/ 14 h 14" name="T5"/>
                <a:gd fmla="*/ 15 w 15" name="T6"/>
                <a:gd fmla="*/ 11 h 14" name="T7"/>
                <a:gd fmla="*/ 5 w 15" name="T8"/>
                <a:gd fmla="*/ 0 h 14" name="T9"/>
                <a:gd fmla="*/ 0 w 15" name="T10"/>
                <a:gd fmla="*/ 0 h 14" name="T11"/>
                <a:gd fmla="*/ 0 w 15" name="T12"/>
                <a:gd fmla="*/ 2 h 14" name="T13"/>
              </a:gdLst>
              <a:cxnLst>
                <a:cxn ang="0">
                  <a:pos x="T0" y="T1"/>
                </a:cxn>
                <a:cxn ang="0">
                  <a:pos x="T2" y="T3"/>
                </a:cxn>
                <a:cxn ang="0">
                  <a:pos x="T4" y="T5"/>
                </a:cxn>
                <a:cxn ang="0">
                  <a:pos x="T6" y="T7"/>
                </a:cxn>
                <a:cxn ang="0">
                  <a:pos x="T8" y="T9"/>
                </a:cxn>
                <a:cxn ang="0">
                  <a:pos x="T10" y="T11"/>
                </a:cxn>
                <a:cxn ang="0">
                  <a:pos x="T12" y="T13"/>
                </a:cxn>
              </a:cxnLst>
              <a:rect b="b" l="0" r="r" t="0"/>
              <a:pathLst>
                <a:path h="14" w="15">
                  <a:moveTo>
                    <a:pt x="0" y="2"/>
                  </a:moveTo>
                  <a:lnTo>
                    <a:pt x="12" y="14"/>
                  </a:lnTo>
                  <a:lnTo>
                    <a:pt x="15" y="14"/>
                  </a:lnTo>
                  <a:lnTo>
                    <a:pt x="15" y="11"/>
                  </a:lnTo>
                  <a:lnTo>
                    <a:pt x="5" y="0"/>
                  </a:lnTo>
                  <a:lnTo>
                    <a:pt x="0" y="0"/>
                  </a:lnTo>
                  <a:lnTo>
                    <a:pt x="0" y="2"/>
                  </a:lnTo>
                  <a:close/>
                </a:path>
              </a:pathLst>
            </a:custGeom>
            <a:solidFill>
              <a:srgbClr val="B3B3B3"/>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41" name="ï$ḷíďê">
              <a:extLst>
                <a:ext uri="{FF2B5EF4-FFF2-40B4-BE49-F238E27FC236}">
                  <a16:creationId xmlns:a16="http://schemas.microsoft.com/office/drawing/2014/main" id="{F3904578-5103-4138-8A45-B1D0A6939154}"/>
                </a:ext>
              </a:extLst>
            </p:cNvPr>
            <p:cNvSpPr/>
            <p:nvPr/>
          </p:nvSpPr>
          <p:spPr bwMode="auto">
            <a:xfrm>
              <a:off x="7253288" y="5057776"/>
              <a:ext cx="22225" cy="23813"/>
            </a:xfrm>
            <a:custGeom>
              <a:gdLst>
                <a:gd fmla="*/ 0 w 14" name="T0"/>
                <a:gd fmla="*/ 3 h 15" name="T1"/>
                <a:gd fmla="*/ 12 w 14" name="T2"/>
                <a:gd fmla="*/ 15 h 15" name="T3"/>
                <a:gd fmla="*/ 14 w 14" name="T4"/>
                <a:gd fmla="*/ 15 h 15" name="T5"/>
                <a:gd fmla="*/ 14 w 14" name="T6"/>
                <a:gd fmla="*/ 12 h 15" name="T7"/>
                <a:gd fmla="*/ 2 w 14" name="T8"/>
                <a:gd fmla="*/ 0 h 15" name="T9"/>
                <a:gd fmla="*/ 0 w 14" name="T10"/>
                <a:gd fmla="*/ 0 h 15" name="T11"/>
                <a:gd fmla="*/ 0 w 14" name="T12"/>
                <a:gd fmla="*/ 3 h 15" name="T13"/>
              </a:gdLst>
              <a:cxnLst>
                <a:cxn ang="0">
                  <a:pos x="T0" y="T1"/>
                </a:cxn>
                <a:cxn ang="0">
                  <a:pos x="T2" y="T3"/>
                </a:cxn>
                <a:cxn ang="0">
                  <a:pos x="T4" y="T5"/>
                </a:cxn>
                <a:cxn ang="0">
                  <a:pos x="T6" y="T7"/>
                </a:cxn>
                <a:cxn ang="0">
                  <a:pos x="T8" y="T9"/>
                </a:cxn>
                <a:cxn ang="0">
                  <a:pos x="T10" y="T11"/>
                </a:cxn>
                <a:cxn ang="0">
                  <a:pos x="T12" y="T13"/>
                </a:cxn>
              </a:cxnLst>
              <a:rect b="b" l="0" r="r" t="0"/>
              <a:pathLst>
                <a:path h="15" w="14">
                  <a:moveTo>
                    <a:pt x="0" y="3"/>
                  </a:moveTo>
                  <a:lnTo>
                    <a:pt x="12" y="15"/>
                  </a:lnTo>
                  <a:lnTo>
                    <a:pt x="14" y="15"/>
                  </a:lnTo>
                  <a:lnTo>
                    <a:pt x="14" y="12"/>
                  </a:lnTo>
                  <a:lnTo>
                    <a:pt x="2" y="0"/>
                  </a:lnTo>
                  <a:lnTo>
                    <a:pt x="0" y="0"/>
                  </a:lnTo>
                  <a:lnTo>
                    <a:pt x="0" y="3"/>
                  </a:lnTo>
                  <a:close/>
                </a:path>
              </a:pathLst>
            </a:custGeom>
            <a:solidFill>
              <a:srgbClr val="B3B3B3"/>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42" name="iSľíḍe">
              <a:extLst>
                <a:ext uri="{FF2B5EF4-FFF2-40B4-BE49-F238E27FC236}">
                  <a16:creationId xmlns:a16="http://schemas.microsoft.com/office/drawing/2014/main" id="{DC6DCF9B-9EDB-4240-966D-2D0D2590783B}"/>
                </a:ext>
              </a:extLst>
            </p:cNvPr>
            <p:cNvSpPr/>
            <p:nvPr/>
          </p:nvSpPr>
          <p:spPr bwMode="auto">
            <a:xfrm>
              <a:off x="7308850" y="5016501"/>
              <a:ext cx="255588" cy="112713"/>
            </a:xfrm>
            <a:custGeom>
              <a:gdLst>
                <a:gd fmla="*/ 0 w 68" name="T0"/>
                <a:gd fmla="*/ 25 h 30" name="T1"/>
                <a:gd fmla="*/ 0 w 68" name="T2"/>
                <a:gd fmla="*/ 25 h 30" name="T3"/>
                <a:gd fmla="*/ 0 w 68" name="T4"/>
                <a:gd fmla="*/ 25 h 30" name="T5"/>
                <a:gd fmla="*/ 0 w 68" name="T6"/>
                <a:gd fmla="*/ 25 h 30" name="T7"/>
                <a:gd fmla="*/ 7 w 68" name="T8"/>
                <a:gd fmla="*/ 15 h 30" name="T9"/>
                <a:gd fmla="*/ 10 w 68" name="T10"/>
                <a:gd fmla="*/ 14 h 30" name="T11"/>
                <a:gd fmla="*/ 10 w 68" name="T12"/>
                <a:gd fmla="*/ 14 h 30" name="T13"/>
                <a:gd fmla="*/ 10 w 68" name="T14"/>
                <a:gd fmla="*/ 14 h 30" name="T15"/>
                <a:gd fmla="*/ 10 w 68" name="T16"/>
                <a:gd fmla="*/ 14 h 30" name="T17"/>
                <a:gd fmla="*/ 19 w 68" name="T18"/>
                <a:gd fmla="*/ 14 h 30" name="T19"/>
                <a:gd fmla="*/ 32 w 68" name="T20"/>
                <a:gd fmla="*/ 4 h 30" name="T21"/>
                <a:gd fmla="*/ 37 w 68" name="T22"/>
                <a:gd fmla="*/ 0 h 30" name="T23"/>
                <a:gd fmla="*/ 39 w 68" name="T24"/>
                <a:gd fmla="*/ 1 h 30" name="T25"/>
                <a:gd fmla="*/ 39 w 68" name="T26"/>
                <a:gd fmla="*/ 1 h 30" name="T27"/>
                <a:gd fmla="*/ 40 w 68" name="T28"/>
                <a:gd fmla="*/ 2 h 30" name="T29"/>
                <a:gd fmla="*/ 52 w 68" name="T30"/>
                <a:gd fmla="*/ 10 h 30" name="T31"/>
                <a:gd fmla="*/ 54 w 68" name="T32"/>
                <a:gd fmla="*/ 10 h 30" name="T33"/>
                <a:gd fmla="*/ 55 w 68" name="T34"/>
                <a:gd fmla="*/ 10 h 30" name="T35"/>
                <a:gd fmla="*/ 55 w 68" name="T36"/>
                <a:gd fmla="*/ 9 h 30" name="T37"/>
                <a:gd fmla="*/ 57 w 68" name="T38"/>
                <a:gd fmla="*/ 9 h 30" name="T39"/>
                <a:gd fmla="*/ 58 w 68" name="T40"/>
                <a:gd fmla="*/ 9 h 30" name="T41"/>
                <a:gd fmla="*/ 63 w 68" name="T42"/>
                <a:gd fmla="*/ 4 h 30" name="T43"/>
                <a:gd fmla="*/ 64 w 68" name="T44"/>
                <a:gd fmla="*/ 4 h 30" name="T45"/>
                <a:gd fmla="*/ 65 w 68" name="T46"/>
                <a:gd fmla="*/ 3 h 30" name="T47"/>
                <a:gd fmla="*/ 66 w 68" name="T48"/>
                <a:gd fmla="*/ 3 h 30" name="T49"/>
                <a:gd fmla="*/ 68 w 68" name="T50"/>
                <a:gd fmla="*/ 8 h 30" name="T51"/>
                <a:gd fmla="*/ 68 w 68" name="T52"/>
                <a:gd fmla="*/ 12 h 30" name="T53"/>
                <a:gd fmla="*/ 68 w 68" name="T54"/>
                <a:gd fmla="*/ 12 h 30" name="T55"/>
                <a:gd fmla="*/ 68 w 68" name="T56"/>
                <a:gd fmla="*/ 29 h 30" name="T57"/>
                <a:gd fmla="*/ 68 w 68" name="T58"/>
                <a:gd fmla="*/ 29 h 30" name="T59"/>
                <a:gd fmla="*/ 68 w 68" name="T60"/>
                <a:gd fmla="*/ 29 h 30" name="T61"/>
                <a:gd fmla="*/ 66 w 68" name="T62"/>
                <a:gd fmla="*/ 30 h 30" name="T63"/>
                <a:gd fmla="*/ 3 w 68" name="T64"/>
                <a:gd fmla="*/ 30 h 30" name="T65"/>
                <a:gd fmla="*/ 0 w 68" name="T66"/>
                <a:gd fmla="*/ 25 h 30"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30" w="68">
                  <a:moveTo>
                    <a:pt x="0" y="25"/>
                  </a:moveTo>
                  <a:cubicBezTo>
                    <a:pt x="0" y="25"/>
                    <a:pt x="0" y="25"/>
                    <a:pt x="0" y="25"/>
                  </a:cubicBezTo>
                  <a:cubicBezTo>
                    <a:pt x="0" y="25"/>
                    <a:pt x="0" y="25"/>
                    <a:pt x="0" y="25"/>
                  </a:cubicBezTo>
                  <a:cubicBezTo>
                    <a:pt x="0" y="25"/>
                    <a:pt x="0" y="25"/>
                    <a:pt x="0" y="25"/>
                  </a:cubicBezTo>
                  <a:cubicBezTo>
                    <a:pt x="0" y="19"/>
                    <a:pt x="4" y="16"/>
                    <a:pt x="7" y="15"/>
                  </a:cubicBezTo>
                  <a:cubicBezTo>
                    <a:pt x="9" y="14"/>
                    <a:pt x="10" y="14"/>
                    <a:pt x="10" y="14"/>
                  </a:cubicBezTo>
                  <a:cubicBezTo>
                    <a:pt x="10" y="14"/>
                    <a:pt x="10" y="14"/>
                    <a:pt x="10" y="14"/>
                  </a:cubicBezTo>
                  <a:cubicBezTo>
                    <a:pt x="10" y="14"/>
                    <a:pt x="10" y="14"/>
                    <a:pt x="10" y="14"/>
                  </a:cubicBezTo>
                  <a:cubicBezTo>
                    <a:pt x="10" y="14"/>
                    <a:pt x="10" y="14"/>
                    <a:pt x="10" y="14"/>
                  </a:cubicBezTo>
                  <a:cubicBezTo>
                    <a:pt x="12" y="14"/>
                    <a:pt x="16" y="14"/>
                    <a:pt x="19" y="14"/>
                  </a:cubicBezTo>
                  <a:cubicBezTo>
                    <a:pt x="23" y="13"/>
                    <a:pt x="29" y="7"/>
                    <a:pt x="32" y="4"/>
                  </a:cubicBezTo>
                  <a:cubicBezTo>
                    <a:pt x="34" y="2"/>
                    <a:pt x="36" y="1"/>
                    <a:pt x="37" y="0"/>
                  </a:cubicBezTo>
                  <a:cubicBezTo>
                    <a:pt x="38" y="0"/>
                    <a:pt x="39" y="1"/>
                    <a:pt x="39" y="1"/>
                  </a:cubicBezTo>
                  <a:cubicBezTo>
                    <a:pt x="39" y="1"/>
                    <a:pt x="39" y="1"/>
                    <a:pt x="39" y="1"/>
                  </a:cubicBezTo>
                  <a:cubicBezTo>
                    <a:pt x="40" y="2"/>
                    <a:pt x="40" y="2"/>
                    <a:pt x="40" y="2"/>
                  </a:cubicBezTo>
                  <a:cubicBezTo>
                    <a:pt x="42" y="6"/>
                    <a:pt x="46" y="10"/>
                    <a:pt x="52" y="10"/>
                  </a:cubicBezTo>
                  <a:cubicBezTo>
                    <a:pt x="52" y="10"/>
                    <a:pt x="53" y="10"/>
                    <a:pt x="54" y="10"/>
                  </a:cubicBezTo>
                  <a:cubicBezTo>
                    <a:pt x="55" y="10"/>
                    <a:pt x="55" y="10"/>
                    <a:pt x="55" y="10"/>
                  </a:cubicBezTo>
                  <a:cubicBezTo>
                    <a:pt x="55" y="9"/>
                    <a:pt x="55" y="9"/>
                    <a:pt x="55" y="9"/>
                  </a:cubicBezTo>
                  <a:cubicBezTo>
                    <a:pt x="56" y="9"/>
                    <a:pt x="57" y="9"/>
                    <a:pt x="57" y="9"/>
                  </a:cubicBezTo>
                  <a:cubicBezTo>
                    <a:pt x="58" y="9"/>
                    <a:pt x="58" y="9"/>
                    <a:pt x="58" y="9"/>
                  </a:cubicBezTo>
                  <a:cubicBezTo>
                    <a:pt x="60" y="8"/>
                    <a:pt x="62" y="6"/>
                    <a:pt x="63" y="4"/>
                  </a:cubicBezTo>
                  <a:cubicBezTo>
                    <a:pt x="64" y="4"/>
                    <a:pt x="64" y="4"/>
                    <a:pt x="64" y="4"/>
                  </a:cubicBezTo>
                  <a:cubicBezTo>
                    <a:pt x="65" y="3"/>
                    <a:pt x="65" y="3"/>
                    <a:pt x="65" y="3"/>
                  </a:cubicBezTo>
                  <a:cubicBezTo>
                    <a:pt x="65" y="3"/>
                    <a:pt x="65" y="3"/>
                    <a:pt x="66" y="3"/>
                  </a:cubicBezTo>
                  <a:cubicBezTo>
                    <a:pt x="68" y="4"/>
                    <a:pt x="68" y="8"/>
                    <a:pt x="68" y="8"/>
                  </a:cubicBezTo>
                  <a:cubicBezTo>
                    <a:pt x="68" y="12"/>
                    <a:pt x="68" y="12"/>
                    <a:pt x="68" y="12"/>
                  </a:cubicBezTo>
                  <a:cubicBezTo>
                    <a:pt x="68" y="12"/>
                    <a:pt x="68" y="12"/>
                    <a:pt x="68" y="12"/>
                  </a:cubicBezTo>
                  <a:cubicBezTo>
                    <a:pt x="68" y="29"/>
                    <a:pt x="68" y="29"/>
                    <a:pt x="68" y="29"/>
                  </a:cubicBezTo>
                  <a:cubicBezTo>
                    <a:pt x="68" y="29"/>
                    <a:pt x="68" y="29"/>
                    <a:pt x="68" y="29"/>
                  </a:cubicBezTo>
                  <a:cubicBezTo>
                    <a:pt x="68" y="29"/>
                    <a:pt x="68" y="29"/>
                    <a:pt x="68" y="29"/>
                  </a:cubicBezTo>
                  <a:cubicBezTo>
                    <a:pt x="68" y="30"/>
                    <a:pt x="67" y="30"/>
                    <a:pt x="66" y="30"/>
                  </a:cubicBezTo>
                  <a:cubicBezTo>
                    <a:pt x="3" y="30"/>
                    <a:pt x="3" y="30"/>
                    <a:pt x="3" y="30"/>
                  </a:cubicBezTo>
                  <a:cubicBezTo>
                    <a:pt x="0" y="30"/>
                    <a:pt x="0" y="26"/>
                    <a:pt x="0" y="25"/>
                  </a:cubicBezTo>
                  <a:close/>
                </a:path>
              </a:pathLst>
            </a:custGeom>
            <a:solidFill>
              <a:srgbClr val="ED2064"/>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43" name="íşḻíďé">
              <a:extLst>
                <a:ext uri="{FF2B5EF4-FFF2-40B4-BE49-F238E27FC236}">
                  <a16:creationId xmlns:a16="http://schemas.microsoft.com/office/drawing/2014/main" id="{75A76F83-9055-433E-A363-7E180FEA3EAB}"/>
                </a:ext>
              </a:extLst>
            </p:cNvPr>
            <p:cNvSpPr/>
            <p:nvPr/>
          </p:nvSpPr>
          <p:spPr bwMode="auto">
            <a:xfrm>
              <a:off x="7448550" y="5016501"/>
              <a:ext cx="109538" cy="49213"/>
            </a:xfrm>
            <a:custGeom>
              <a:gdLst>
                <a:gd fmla="*/ 0 w 29" name="T0"/>
                <a:gd fmla="*/ 2 h 13" name="T1"/>
                <a:gd fmla="*/ 0 w 29" name="T2"/>
                <a:gd fmla="*/ 3 h 13" name="T3"/>
                <a:gd fmla="*/ 0 w 29" name="T4"/>
                <a:gd fmla="*/ 3 h 13" name="T5"/>
                <a:gd fmla="*/ 15 w 29" name="T6"/>
                <a:gd fmla="*/ 12 h 13" name="T7"/>
                <a:gd fmla="*/ 28 w 29" name="T8"/>
                <a:gd fmla="*/ 6 h 13" name="T9"/>
                <a:gd fmla="*/ 29 w 29" name="T10"/>
                <a:gd fmla="*/ 5 h 13" name="T11"/>
                <a:gd fmla="*/ 29 w 29" name="T12"/>
                <a:gd fmla="*/ 3 h 13" name="T13"/>
                <a:gd fmla="*/ 29 w 29" name="T14"/>
                <a:gd fmla="*/ 3 h 13" name="T15"/>
                <a:gd fmla="*/ 28 w 29" name="T16"/>
                <a:gd fmla="*/ 3 h 13" name="T17"/>
                <a:gd fmla="*/ 27 w 29" name="T18"/>
                <a:gd fmla="*/ 4 h 13" name="T19"/>
                <a:gd fmla="*/ 26 w 29" name="T20"/>
                <a:gd fmla="*/ 4 h 13" name="T21"/>
                <a:gd fmla="*/ 21 w 29" name="T22"/>
                <a:gd fmla="*/ 9 h 13" name="T23"/>
                <a:gd fmla="*/ 20 w 29" name="T24"/>
                <a:gd fmla="*/ 9 h 13" name="T25"/>
                <a:gd fmla="*/ 18 w 29" name="T26"/>
                <a:gd fmla="*/ 9 h 13" name="T27"/>
                <a:gd fmla="*/ 18 w 29" name="T28"/>
                <a:gd fmla="*/ 10 h 13" name="T29"/>
                <a:gd fmla="*/ 17 w 29" name="T30"/>
                <a:gd fmla="*/ 10 h 13" name="T31"/>
                <a:gd fmla="*/ 15 w 29" name="T32"/>
                <a:gd fmla="*/ 10 h 13" name="T33"/>
                <a:gd fmla="*/ 3 w 29" name="T34"/>
                <a:gd fmla="*/ 2 h 13" name="T35"/>
                <a:gd fmla="*/ 2 w 29" name="T36"/>
                <a:gd fmla="*/ 1 h 13" name="T37"/>
                <a:gd fmla="*/ 2 w 29" name="T38"/>
                <a:gd fmla="*/ 1 h 13" name="T39"/>
                <a:gd fmla="*/ 2 w 29" name="T40"/>
                <a:gd fmla="*/ 1 h 13" name="T41"/>
                <a:gd fmla="*/ 1 w 29" name="T42"/>
                <a:gd fmla="*/ 0 h 13" name="T43"/>
                <a:gd fmla="*/ 0 w 29" name="T44"/>
                <a:gd fmla="*/ 0 h 13" name="T45"/>
                <a:gd fmla="*/ 0 w 29" name="T46"/>
                <a:gd fmla="*/ 2 h 13"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13" w="28">
                  <a:moveTo>
                    <a:pt x="0" y="2"/>
                  </a:moveTo>
                  <a:cubicBezTo>
                    <a:pt x="0" y="3"/>
                    <a:pt x="0" y="3"/>
                    <a:pt x="0" y="3"/>
                  </a:cubicBezTo>
                  <a:cubicBezTo>
                    <a:pt x="0" y="3"/>
                    <a:pt x="0" y="3"/>
                    <a:pt x="0" y="3"/>
                  </a:cubicBezTo>
                  <a:cubicBezTo>
                    <a:pt x="3" y="8"/>
                    <a:pt x="8" y="12"/>
                    <a:pt x="15" y="12"/>
                  </a:cubicBezTo>
                  <a:cubicBezTo>
                    <a:pt x="20" y="13"/>
                    <a:pt x="25" y="10"/>
                    <a:pt x="28" y="6"/>
                  </a:cubicBezTo>
                  <a:cubicBezTo>
                    <a:pt x="29" y="5"/>
                    <a:pt x="29" y="5"/>
                    <a:pt x="29" y="5"/>
                  </a:cubicBezTo>
                  <a:cubicBezTo>
                    <a:pt x="29" y="4"/>
                    <a:pt x="29" y="4"/>
                    <a:pt x="29" y="3"/>
                  </a:cubicBezTo>
                  <a:cubicBezTo>
                    <a:pt x="29" y="3"/>
                    <a:pt x="29" y="3"/>
                    <a:pt x="29" y="3"/>
                  </a:cubicBezTo>
                  <a:cubicBezTo>
                    <a:pt x="28" y="3"/>
                    <a:pt x="28" y="3"/>
                    <a:pt x="28" y="3"/>
                  </a:cubicBezTo>
                  <a:cubicBezTo>
                    <a:pt x="27" y="4"/>
                    <a:pt x="27" y="4"/>
                    <a:pt x="27" y="4"/>
                  </a:cubicBezTo>
                  <a:cubicBezTo>
                    <a:pt x="26" y="4"/>
                    <a:pt x="26" y="4"/>
                    <a:pt x="26" y="4"/>
                  </a:cubicBezTo>
                  <a:cubicBezTo>
                    <a:pt x="25" y="6"/>
                    <a:pt x="23" y="8"/>
                    <a:pt x="21" y="9"/>
                  </a:cubicBezTo>
                  <a:cubicBezTo>
                    <a:pt x="20" y="9"/>
                    <a:pt x="20" y="9"/>
                    <a:pt x="20" y="9"/>
                  </a:cubicBezTo>
                  <a:cubicBezTo>
                    <a:pt x="20" y="9"/>
                    <a:pt x="19" y="9"/>
                    <a:pt x="18" y="9"/>
                  </a:cubicBezTo>
                  <a:cubicBezTo>
                    <a:pt x="18" y="10"/>
                    <a:pt x="18" y="10"/>
                    <a:pt x="18" y="10"/>
                  </a:cubicBezTo>
                  <a:cubicBezTo>
                    <a:pt x="17" y="10"/>
                    <a:pt x="17" y="10"/>
                    <a:pt x="17" y="10"/>
                  </a:cubicBezTo>
                  <a:cubicBezTo>
                    <a:pt x="16" y="10"/>
                    <a:pt x="15" y="10"/>
                    <a:pt x="15" y="10"/>
                  </a:cubicBezTo>
                  <a:cubicBezTo>
                    <a:pt x="9" y="10"/>
                    <a:pt x="5" y="6"/>
                    <a:pt x="3" y="2"/>
                  </a:cubicBezTo>
                  <a:cubicBezTo>
                    <a:pt x="2" y="1"/>
                    <a:pt x="2" y="1"/>
                    <a:pt x="2" y="1"/>
                  </a:cubicBezTo>
                  <a:cubicBezTo>
                    <a:pt x="2" y="1"/>
                    <a:pt x="2" y="1"/>
                    <a:pt x="2" y="1"/>
                  </a:cubicBezTo>
                  <a:cubicBezTo>
                    <a:pt x="2" y="1"/>
                    <a:pt x="2" y="1"/>
                    <a:pt x="2" y="1"/>
                  </a:cubicBezTo>
                  <a:cubicBezTo>
                    <a:pt x="2" y="0"/>
                    <a:pt x="1" y="0"/>
                    <a:pt x="1" y="0"/>
                  </a:cubicBezTo>
                  <a:cubicBezTo>
                    <a:pt x="0" y="0"/>
                    <a:pt x="0" y="0"/>
                    <a:pt x="0" y="0"/>
                  </a:cubicBezTo>
                  <a:cubicBezTo>
                    <a:pt x="0" y="1"/>
                    <a:pt x="0" y="1"/>
                    <a:pt x="0" y="2"/>
                  </a:cubicBezTo>
                  <a:close/>
                </a:path>
              </a:pathLst>
            </a:custGeom>
            <a:solidFill>
              <a:srgbClr val="1A3954"/>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44" name="ïş1îďe">
              <a:extLst>
                <a:ext uri="{FF2B5EF4-FFF2-40B4-BE49-F238E27FC236}">
                  <a16:creationId xmlns:a16="http://schemas.microsoft.com/office/drawing/2014/main" id="{1C65ED15-A5D3-4D08-8A73-AB35C2D1A4FF}"/>
                </a:ext>
              </a:extLst>
            </p:cNvPr>
            <p:cNvSpPr/>
            <p:nvPr/>
          </p:nvSpPr>
          <p:spPr bwMode="auto">
            <a:xfrm>
              <a:off x="7421563" y="5024438"/>
              <a:ext cx="23813" cy="22225"/>
            </a:xfrm>
            <a:custGeom>
              <a:gdLst>
                <a:gd fmla="*/ 0 w 15" name="T0"/>
                <a:gd fmla="*/ 2 h 14" name="T1"/>
                <a:gd fmla="*/ 12 w 15" name="T2"/>
                <a:gd fmla="*/ 14 h 14" name="T3"/>
                <a:gd fmla="*/ 15 w 15" name="T4"/>
                <a:gd fmla="*/ 14 h 14" name="T5"/>
                <a:gd fmla="*/ 15 w 15" name="T6"/>
                <a:gd fmla="*/ 12 h 14" name="T7"/>
                <a:gd fmla="*/ 5 w 15" name="T8"/>
                <a:gd fmla="*/ 0 h 14" name="T9"/>
                <a:gd fmla="*/ 0 w 15" name="T10"/>
                <a:gd fmla="*/ 0 h 14" name="T11"/>
                <a:gd fmla="*/ 0 w 15" name="T12"/>
                <a:gd fmla="*/ 2 h 14" name="T13"/>
              </a:gdLst>
              <a:cxnLst>
                <a:cxn ang="0">
                  <a:pos x="T0" y="T1"/>
                </a:cxn>
                <a:cxn ang="0">
                  <a:pos x="T2" y="T3"/>
                </a:cxn>
                <a:cxn ang="0">
                  <a:pos x="T4" y="T5"/>
                </a:cxn>
                <a:cxn ang="0">
                  <a:pos x="T6" y="T7"/>
                </a:cxn>
                <a:cxn ang="0">
                  <a:pos x="T8" y="T9"/>
                </a:cxn>
                <a:cxn ang="0">
                  <a:pos x="T10" y="T11"/>
                </a:cxn>
                <a:cxn ang="0">
                  <a:pos x="T12" y="T13"/>
                </a:cxn>
              </a:cxnLst>
              <a:rect b="b" l="0" r="r" t="0"/>
              <a:pathLst>
                <a:path h="14" w="15">
                  <a:moveTo>
                    <a:pt x="0" y="2"/>
                  </a:moveTo>
                  <a:lnTo>
                    <a:pt x="12" y="14"/>
                  </a:lnTo>
                  <a:lnTo>
                    <a:pt x="15" y="14"/>
                  </a:lnTo>
                  <a:lnTo>
                    <a:pt x="15" y="12"/>
                  </a:lnTo>
                  <a:lnTo>
                    <a:pt x="5" y="0"/>
                  </a:lnTo>
                  <a:lnTo>
                    <a:pt x="0" y="0"/>
                  </a:lnTo>
                  <a:lnTo>
                    <a:pt x="0" y="2"/>
                  </a:lnTo>
                  <a:close/>
                </a:path>
              </a:pathLst>
            </a:custGeom>
            <a:solidFill>
              <a:srgbClr val="B3B3B3"/>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45" name="í$lïḍè">
              <a:extLst>
                <a:ext uri="{FF2B5EF4-FFF2-40B4-BE49-F238E27FC236}">
                  <a16:creationId xmlns:a16="http://schemas.microsoft.com/office/drawing/2014/main" id="{4F78580E-6EA1-459E-81A6-E942AAF513AA}"/>
                </a:ext>
              </a:extLst>
            </p:cNvPr>
            <p:cNvSpPr/>
            <p:nvPr/>
          </p:nvSpPr>
          <p:spPr bwMode="auto">
            <a:xfrm>
              <a:off x="7407275" y="5040313"/>
              <a:ext cx="22225" cy="22225"/>
            </a:xfrm>
            <a:custGeom>
              <a:gdLst>
                <a:gd fmla="*/ 0 w 14" name="T0"/>
                <a:gd fmla="*/ 2 h 14" name="T1"/>
                <a:gd fmla="*/ 12 w 14" name="T2"/>
                <a:gd fmla="*/ 14 h 14" name="T3"/>
                <a:gd fmla="*/ 14 w 14" name="T4"/>
                <a:gd fmla="*/ 14 h 14" name="T5"/>
                <a:gd fmla="*/ 14 w 14" name="T6"/>
                <a:gd fmla="*/ 11 h 14" name="T7"/>
                <a:gd fmla="*/ 2 w 14" name="T8"/>
                <a:gd fmla="*/ 0 h 14" name="T9"/>
                <a:gd fmla="*/ 0 w 14" name="T10"/>
                <a:gd fmla="*/ 0 h 14" name="T11"/>
                <a:gd fmla="*/ 0 w 14" name="T12"/>
                <a:gd fmla="*/ 2 h 14" name="T13"/>
              </a:gdLst>
              <a:cxnLst>
                <a:cxn ang="0">
                  <a:pos x="T0" y="T1"/>
                </a:cxn>
                <a:cxn ang="0">
                  <a:pos x="T2" y="T3"/>
                </a:cxn>
                <a:cxn ang="0">
                  <a:pos x="T4" y="T5"/>
                </a:cxn>
                <a:cxn ang="0">
                  <a:pos x="T6" y="T7"/>
                </a:cxn>
                <a:cxn ang="0">
                  <a:pos x="T8" y="T9"/>
                </a:cxn>
                <a:cxn ang="0">
                  <a:pos x="T10" y="T11"/>
                </a:cxn>
                <a:cxn ang="0">
                  <a:pos x="T12" y="T13"/>
                </a:cxn>
              </a:cxnLst>
              <a:rect b="b" l="0" r="r" t="0"/>
              <a:pathLst>
                <a:path h="14" w="14">
                  <a:moveTo>
                    <a:pt x="0" y="2"/>
                  </a:moveTo>
                  <a:lnTo>
                    <a:pt x="12" y="14"/>
                  </a:lnTo>
                  <a:lnTo>
                    <a:pt x="14" y="14"/>
                  </a:lnTo>
                  <a:lnTo>
                    <a:pt x="14" y="11"/>
                  </a:lnTo>
                  <a:lnTo>
                    <a:pt x="2" y="0"/>
                  </a:lnTo>
                  <a:lnTo>
                    <a:pt x="0" y="0"/>
                  </a:lnTo>
                  <a:lnTo>
                    <a:pt x="0" y="2"/>
                  </a:lnTo>
                  <a:close/>
                </a:path>
              </a:pathLst>
            </a:custGeom>
            <a:solidFill>
              <a:srgbClr val="B3B3B3"/>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46" name="işľiḓe">
              <a:extLst>
                <a:ext uri="{FF2B5EF4-FFF2-40B4-BE49-F238E27FC236}">
                  <a16:creationId xmlns:a16="http://schemas.microsoft.com/office/drawing/2014/main" id="{5ED07E5E-CE4E-47FC-AD65-2F0C8C5DCEFC}"/>
                </a:ext>
              </a:extLst>
            </p:cNvPr>
            <p:cNvSpPr/>
            <p:nvPr/>
          </p:nvSpPr>
          <p:spPr bwMode="auto">
            <a:xfrm>
              <a:off x="7391400" y="5057776"/>
              <a:ext cx="23813" cy="23813"/>
            </a:xfrm>
            <a:custGeom>
              <a:gdLst>
                <a:gd fmla="*/ 0 w 15" name="T0"/>
                <a:gd fmla="*/ 3 h 15" name="T1"/>
                <a:gd fmla="*/ 12 w 15" name="T2"/>
                <a:gd fmla="*/ 15 h 15" name="T3"/>
                <a:gd fmla="*/ 15 w 15" name="T4"/>
                <a:gd fmla="*/ 15 h 15" name="T5"/>
                <a:gd fmla="*/ 15 w 15" name="T6"/>
                <a:gd fmla="*/ 12 h 15" name="T7"/>
                <a:gd fmla="*/ 3 w 15" name="T8"/>
                <a:gd fmla="*/ 0 h 15" name="T9"/>
                <a:gd fmla="*/ 0 w 15" name="T10"/>
                <a:gd fmla="*/ 0 h 15" name="T11"/>
                <a:gd fmla="*/ 0 w 15" name="T12"/>
                <a:gd fmla="*/ 3 h 15" name="T13"/>
              </a:gdLst>
              <a:cxnLst>
                <a:cxn ang="0">
                  <a:pos x="T0" y="T1"/>
                </a:cxn>
                <a:cxn ang="0">
                  <a:pos x="T2" y="T3"/>
                </a:cxn>
                <a:cxn ang="0">
                  <a:pos x="T4" y="T5"/>
                </a:cxn>
                <a:cxn ang="0">
                  <a:pos x="T6" y="T7"/>
                </a:cxn>
                <a:cxn ang="0">
                  <a:pos x="T8" y="T9"/>
                </a:cxn>
                <a:cxn ang="0">
                  <a:pos x="T10" y="T11"/>
                </a:cxn>
                <a:cxn ang="0">
                  <a:pos x="T12" y="T13"/>
                </a:cxn>
              </a:cxnLst>
              <a:rect b="b" l="0" r="r" t="0"/>
              <a:pathLst>
                <a:path h="15" w="15">
                  <a:moveTo>
                    <a:pt x="0" y="3"/>
                  </a:moveTo>
                  <a:lnTo>
                    <a:pt x="12" y="15"/>
                  </a:lnTo>
                  <a:lnTo>
                    <a:pt x="15" y="15"/>
                  </a:lnTo>
                  <a:lnTo>
                    <a:pt x="15" y="12"/>
                  </a:lnTo>
                  <a:lnTo>
                    <a:pt x="3" y="0"/>
                  </a:lnTo>
                  <a:lnTo>
                    <a:pt x="0" y="0"/>
                  </a:lnTo>
                  <a:lnTo>
                    <a:pt x="0" y="3"/>
                  </a:lnTo>
                  <a:close/>
                </a:path>
              </a:pathLst>
            </a:custGeom>
            <a:solidFill>
              <a:srgbClr val="B3B3B3"/>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47" name="işļîďè">
              <a:extLst>
                <a:ext uri="{FF2B5EF4-FFF2-40B4-BE49-F238E27FC236}">
                  <a16:creationId xmlns:a16="http://schemas.microsoft.com/office/drawing/2014/main" id="{23EE80D4-6B3F-456D-9DD4-2570E9024154}"/>
                </a:ext>
              </a:extLst>
            </p:cNvPr>
            <p:cNvSpPr/>
            <p:nvPr/>
          </p:nvSpPr>
          <p:spPr bwMode="auto">
            <a:xfrm>
              <a:off x="7418388" y="3433763"/>
              <a:ext cx="93663" cy="12700"/>
            </a:xfrm>
            <a:prstGeom prst="rect">
              <a:avLst/>
            </a:prstGeom>
            <a:solidFill>
              <a:srgbClr val="E25DAF"/>
            </a:solidFill>
            <a:ln>
              <a:noFill/>
            </a:ln>
            <a:extLst>
              <a:ext uri="{91240B29-F687-4F45-9708-019B960494DF}">
                <a14:hiddenLine w="9525">
                  <a:solidFill>
                    <a:srgbClr val="000000"/>
                  </a:solidFill>
                  <a:miter lim="800000"/>
                  <a:headEnd/>
                  <a:tailEnd/>
                </a14:hiddenLine>
              </a:ext>
            </a:extLst>
          </p:spPr>
          <p:txBody>
            <a:bodyPr anchor="ctr"/>
            <a:lstStyle/>
            <a:p>
              <a:pPr algn="ctr"/>
              <a:endParaRPr/>
            </a:p>
          </p:txBody>
        </p:sp>
        <p:sp>
          <p:nvSpPr>
            <p:cNvPr id="248" name="ïṩḷide">
              <a:extLst>
                <a:ext uri="{FF2B5EF4-FFF2-40B4-BE49-F238E27FC236}">
                  <a16:creationId xmlns:a16="http://schemas.microsoft.com/office/drawing/2014/main" id="{9B58794B-6ED1-4F11-8E1A-7AFA5879F56E}"/>
                </a:ext>
              </a:extLst>
            </p:cNvPr>
            <p:cNvSpPr/>
            <p:nvPr/>
          </p:nvSpPr>
          <p:spPr bwMode="auto">
            <a:xfrm>
              <a:off x="4183063" y="3100388"/>
              <a:ext cx="34925" cy="1973263"/>
            </a:xfrm>
            <a:prstGeom prst="rect">
              <a:avLst/>
            </a:prstGeom>
            <a:solidFill>
              <a:srgbClr val="262259"/>
            </a:solidFill>
            <a:ln>
              <a:noFill/>
            </a:ln>
            <a:extLst>
              <a:ext uri="{91240B29-F687-4F45-9708-019B960494DF}">
                <a14:hiddenLine w="9525">
                  <a:solidFill>
                    <a:srgbClr val="000000"/>
                  </a:solidFill>
                  <a:miter lim="800000"/>
                  <a:headEnd/>
                  <a:tailEnd/>
                </a14:hiddenLine>
              </a:ext>
            </a:extLst>
          </p:spPr>
          <p:txBody>
            <a:bodyPr anchor="ctr"/>
            <a:lstStyle/>
            <a:p>
              <a:pPr algn="ctr"/>
              <a:endParaRPr/>
            </a:p>
          </p:txBody>
        </p:sp>
        <p:sp>
          <p:nvSpPr>
            <p:cNvPr id="249" name="ï$ļîḍé">
              <a:extLst>
                <a:ext uri="{FF2B5EF4-FFF2-40B4-BE49-F238E27FC236}">
                  <a16:creationId xmlns:a16="http://schemas.microsoft.com/office/drawing/2014/main" id="{916BD100-5269-4EE6-A8EC-476119C0EECE}"/>
                </a:ext>
              </a:extLst>
            </p:cNvPr>
            <p:cNvSpPr/>
            <p:nvPr/>
          </p:nvSpPr>
          <p:spPr bwMode="auto">
            <a:xfrm>
              <a:off x="4157663" y="4024313"/>
              <a:ext cx="41275" cy="1071563"/>
            </a:xfrm>
            <a:prstGeom prst="rect">
              <a:avLst/>
            </a:prstGeom>
            <a:solidFill>
              <a:srgbClr val="FF6263"/>
            </a:solidFill>
            <a:ln>
              <a:noFill/>
            </a:ln>
            <a:extLst>
              <a:ext uri="{91240B29-F687-4F45-9708-019B960494DF}">
                <a14:hiddenLine w="9525">
                  <a:solidFill>
                    <a:srgbClr val="000000"/>
                  </a:solidFill>
                  <a:miter lim="800000"/>
                  <a:headEnd/>
                  <a:tailEnd/>
                </a14:hiddenLine>
              </a:ext>
            </a:extLst>
          </p:spPr>
          <p:txBody>
            <a:bodyPr anchor="ctr"/>
            <a:lstStyle/>
            <a:p>
              <a:pPr algn="ctr"/>
              <a:endParaRPr/>
            </a:p>
          </p:txBody>
        </p:sp>
        <p:sp>
          <p:nvSpPr>
            <p:cNvPr id="250" name="îślîdé">
              <a:extLst>
                <a:ext uri="{FF2B5EF4-FFF2-40B4-BE49-F238E27FC236}">
                  <a16:creationId xmlns:a16="http://schemas.microsoft.com/office/drawing/2014/main" id="{80AE2009-128E-444F-A898-122611DB29A4}"/>
                </a:ext>
              </a:extLst>
            </p:cNvPr>
            <p:cNvSpPr/>
            <p:nvPr/>
          </p:nvSpPr>
          <p:spPr bwMode="auto">
            <a:xfrm>
              <a:off x="4198938" y="4024313"/>
              <a:ext cx="44450" cy="1071563"/>
            </a:xfrm>
            <a:prstGeom prst="rect">
              <a:avLst/>
            </a:prstGeom>
            <a:solidFill>
              <a:srgbClr val="C94D4E"/>
            </a:solidFill>
            <a:ln>
              <a:noFill/>
            </a:ln>
            <a:extLst>
              <a:ext uri="{91240B29-F687-4F45-9708-019B960494DF}">
                <a14:hiddenLine w="9525">
                  <a:solidFill>
                    <a:srgbClr val="000000"/>
                  </a:solidFill>
                  <a:miter lim="800000"/>
                  <a:headEnd/>
                  <a:tailEnd/>
                </a14:hiddenLine>
              </a:ext>
            </a:extLst>
          </p:spPr>
          <p:txBody>
            <a:bodyPr anchor="ctr"/>
            <a:lstStyle/>
            <a:p>
              <a:pPr algn="ctr"/>
              <a:endParaRPr/>
            </a:p>
          </p:txBody>
        </p:sp>
        <p:sp>
          <p:nvSpPr>
            <p:cNvPr id="251" name="îsļiḍé">
              <a:extLst>
                <a:ext uri="{FF2B5EF4-FFF2-40B4-BE49-F238E27FC236}">
                  <a16:creationId xmlns:a16="http://schemas.microsoft.com/office/drawing/2014/main" id="{A62FD8F6-619C-4D36-B5C7-E8D92C682FCF}"/>
                </a:ext>
              </a:extLst>
            </p:cNvPr>
            <p:cNvSpPr/>
            <p:nvPr/>
          </p:nvSpPr>
          <p:spPr bwMode="auto">
            <a:xfrm>
              <a:off x="4198938" y="3705226"/>
              <a:ext cx="138113" cy="195263"/>
            </a:xfrm>
            <a:prstGeom prst="rect">
              <a:avLst/>
            </a:prstGeom>
            <a:solidFill>
              <a:srgbClr val="CC5051"/>
            </a:solidFill>
            <a:ln>
              <a:noFill/>
            </a:ln>
            <a:extLst>
              <a:ext uri="{91240B29-F687-4F45-9708-019B960494DF}">
                <a14:hiddenLine w="9525">
                  <a:solidFill>
                    <a:srgbClr val="000000"/>
                  </a:solidFill>
                  <a:miter lim="800000"/>
                  <a:headEnd/>
                  <a:tailEnd/>
                </a14:hiddenLine>
              </a:ext>
            </a:extLst>
          </p:spPr>
          <p:txBody>
            <a:bodyPr anchor="ctr"/>
            <a:lstStyle/>
            <a:p>
              <a:pPr algn="ctr"/>
              <a:endParaRPr/>
            </a:p>
          </p:txBody>
        </p:sp>
        <p:sp>
          <p:nvSpPr>
            <p:cNvPr id="252" name="î$lîde">
              <a:extLst>
                <a:ext uri="{FF2B5EF4-FFF2-40B4-BE49-F238E27FC236}">
                  <a16:creationId xmlns:a16="http://schemas.microsoft.com/office/drawing/2014/main" id="{00908C3B-C8F3-43C2-A3A2-2978EBA41F4C}"/>
                </a:ext>
              </a:extLst>
            </p:cNvPr>
            <p:cNvSpPr/>
            <p:nvPr/>
          </p:nvSpPr>
          <p:spPr bwMode="auto">
            <a:xfrm>
              <a:off x="4064000" y="3705226"/>
              <a:ext cx="134938" cy="195263"/>
            </a:xfrm>
            <a:prstGeom prst="rect">
              <a:avLst/>
            </a:prstGeom>
            <a:solidFill>
              <a:srgbClr val="FF6263"/>
            </a:solidFill>
            <a:ln>
              <a:noFill/>
            </a:ln>
            <a:extLst>
              <a:ext uri="{91240B29-F687-4F45-9708-019B960494DF}">
                <a14:hiddenLine w="9525">
                  <a:solidFill>
                    <a:srgbClr val="000000"/>
                  </a:solidFill>
                  <a:miter lim="800000"/>
                  <a:headEnd/>
                  <a:tailEnd/>
                </a14:hiddenLine>
              </a:ext>
            </a:extLst>
          </p:spPr>
          <p:txBody>
            <a:bodyPr anchor="ctr"/>
            <a:lstStyle/>
            <a:p>
              <a:pPr algn="ctr"/>
              <a:endParaRPr/>
            </a:p>
          </p:txBody>
        </p:sp>
        <p:sp>
          <p:nvSpPr>
            <p:cNvPr id="253" name="ïṡ1îḓè">
              <a:extLst>
                <a:ext uri="{FF2B5EF4-FFF2-40B4-BE49-F238E27FC236}">
                  <a16:creationId xmlns:a16="http://schemas.microsoft.com/office/drawing/2014/main" id="{2AEC371C-0F33-440B-8C3F-7C4ED1BA7D3C}"/>
                </a:ext>
              </a:extLst>
            </p:cNvPr>
            <p:cNvSpPr/>
            <p:nvPr/>
          </p:nvSpPr>
          <p:spPr bwMode="auto">
            <a:xfrm>
              <a:off x="4198938" y="3724276"/>
              <a:ext cx="119063" cy="157163"/>
            </a:xfrm>
            <a:prstGeom prst="rect">
              <a:avLst/>
            </a:prstGeom>
            <a:solidFill>
              <a:srgbClr val="EDEDED"/>
            </a:solidFill>
            <a:ln>
              <a:noFill/>
            </a:ln>
            <a:extLst>
              <a:ext uri="{91240B29-F687-4F45-9708-019B960494DF}">
                <a14:hiddenLine w="9525">
                  <a:solidFill>
                    <a:srgbClr val="000000"/>
                  </a:solidFill>
                  <a:miter lim="800000"/>
                  <a:headEnd/>
                  <a:tailEnd/>
                </a14:hiddenLine>
              </a:ext>
            </a:extLst>
          </p:spPr>
          <p:txBody>
            <a:bodyPr anchor="ctr"/>
            <a:lstStyle/>
            <a:p>
              <a:pPr algn="ctr"/>
              <a:endParaRPr/>
            </a:p>
          </p:txBody>
        </p:sp>
        <p:sp>
          <p:nvSpPr>
            <p:cNvPr id="254" name="íṡ1ïdè">
              <a:extLst>
                <a:ext uri="{FF2B5EF4-FFF2-40B4-BE49-F238E27FC236}">
                  <a16:creationId xmlns:a16="http://schemas.microsoft.com/office/drawing/2014/main" id="{F4284F1D-BDF5-4259-9870-692DC5E1E99E}"/>
                </a:ext>
              </a:extLst>
            </p:cNvPr>
            <p:cNvSpPr/>
            <p:nvPr/>
          </p:nvSpPr>
          <p:spPr bwMode="auto">
            <a:xfrm>
              <a:off x="4081463" y="3724276"/>
              <a:ext cx="117475" cy="157163"/>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ctr"/>
            <a:lstStyle/>
            <a:p>
              <a:pPr algn="ctr"/>
              <a:endParaRPr/>
            </a:p>
          </p:txBody>
        </p:sp>
        <p:sp>
          <p:nvSpPr>
            <p:cNvPr id="255" name="ïṩľîḍè">
              <a:extLst>
                <a:ext uri="{FF2B5EF4-FFF2-40B4-BE49-F238E27FC236}">
                  <a16:creationId xmlns:a16="http://schemas.microsoft.com/office/drawing/2014/main" id="{64BF29FB-DCE1-4982-9C1A-D5A744F6326C}"/>
                </a:ext>
              </a:extLst>
            </p:cNvPr>
            <p:cNvSpPr/>
            <p:nvPr/>
          </p:nvSpPr>
          <p:spPr bwMode="auto">
            <a:xfrm>
              <a:off x="4111625" y="3760788"/>
              <a:ext cx="87313" cy="15875"/>
            </a:xfrm>
            <a:custGeom>
              <a:gdLst>
                <a:gd fmla="*/ 2 w 23" name="T0"/>
                <a:gd fmla="*/ 0 h 4" name="T1"/>
                <a:gd fmla="*/ 0 w 23" name="T2"/>
                <a:gd fmla="*/ 2 h 4" name="T3"/>
                <a:gd fmla="*/ 2 w 23" name="T4"/>
                <a:gd fmla="*/ 4 h 4" name="T5"/>
                <a:gd fmla="*/ 23 w 23" name="T6"/>
                <a:gd fmla="*/ 4 h 4" name="T7"/>
                <a:gd fmla="*/ 23 w 23" name="T8"/>
                <a:gd fmla="*/ 0 h 4" name="T9"/>
                <a:gd fmla="*/ 2 w 23" name="T10"/>
                <a:gd fmla="*/ 0 h 4" name="T11"/>
              </a:gdLst>
              <a:cxnLst>
                <a:cxn ang="0">
                  <a:pos x="T0" y="T1"/>
                </a:cxn>
                <a:cxn ang="0">
                  <a:pos x="T2" y="T3"/>
                </a:cxn>
                <a:cxn ang="0">
                  <a:pos x="T4" y="T5"/>
                </a:cxn>
                <a:cxn ang="0">
                  <a:pos x="T6" y="T7"/>
                </a:cxn>
                <a:cxn ang="0">
                  <a:pos x="T8" y="T9"/>
                </a:cxn>
                <a:cxn ang="0">
                  <a:pos x="T10" y="T11"/>
                </a:cxn>
              </a:cxnLst>
              <a:rect b="b" l="0" r="r" t="0"/>
              <a:pathLst>
                <a:path h="4" w="23">
                  <a:moveTo>
                    <a:pt x="2" y="0"/>
                  </a:moveTo>
                  <a:cubicBezTo>
                    <a:pt x="1" y="0"/>
                    <a:pt x="0" y="0"/>
                    <a:pt x="0" y="2"/>
                  </a:cubicBezTo>
                  <a:cubicBezTo>
                    <a:pt x="0" y="3"/>
                    <a:pt x="1" y="4"/>
                    <a:pt x="2" y="4"/>
                  </a:cubicBezTo>
                  <a:cubicBezTo>
                    <a:pt x="23" y="4"/>
                    <a:pt x="23" y="4"/>
                    <a:pt x="23" y="4"/>
                  </a:cubicBezTo>
                  <a:cubicBezTo>
                    <a:pt x="23" y="0"/>
                    <a:pt x="23" y="0"/>
                    <a:pt x="23" y="0"/>
                  </a:cubicBezTo>
                  <a:lnTo>
                    <a:pt x="2" y="0"/>
                  </a:lnTo>
                  <a:close/>
                </a:path>
              </a:pathLst>
            </a:custGeom>
            <a:solidFill>
              <a:srgbClr val="FF363D"/>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56" name="ïṥḻïďé">
              <a:extLst>
                <a:ext uri="{FF2B5EF4-FFF2-40B4-BE49-F238E27FC236}">
                  <a16:creationId xmlns:a16="http://schemas.microsoft.com/office/drawing/2014/main" id="{F3FD34E4-2B05-48EF-B065-F228A128FC6F}"/>
                </a:ext>
              </a:extLst>
            </p:cNvPr>
            <p:cNvSpPr/>
            <p:nvPr/>
          </p:nvSpPr>
          <p:spPr bwMode="auto">
            <a:xfrm>
              <a:off x="4198938" y="3760788"/>
              <a:ext cx="90488" cy="15875"/>
            </a:xfrm>
            <a:custGeom>
              <a:gdLst>
                <a:gd fmla="*/ 22 w 24" name="T0"/>
                <a:gd fmla="*/ 0 h 4" name="T1"/>
                <a:gd fmla="*/ 0 w 24" name="T2"/>
                <a:gd fmla="*/ 0 h 4" name="T3"/>
                <a:gd fmla="*/ 0 w 24" name="T4"/>
                <a:gd fmla="*/ 4 h 4" name="T5"/>
                <a:gd fmla="*/ 22 w 24" name="T6"/>
                <a:gd fmla="*/ 4 h 4" name="T7"/>
                <a:gd fmla="*/ 24 w 24" name="T8"/>
                <a:gd fmla="*/ 2 h 4" name="T9"/>
                <a:gd fmla="*/ 22 w 24" name="T10"/>
                <a:gd fmla="*/ 0 h 4" name="T11"/>
              </a:gdLst>
              <a:cxnLst>
                <a:cxn ang="0">
                  <a:pos x="T0" y="T1"/>
                </a:cxn>
                <a:cxn ang="0">
                  <a:pos x="T2" y="T3"/>
                </a:cxn>
                <a:cxn ang="0">
                  <a:pos x="T4" y="T5"/>
                </a:cxn>
                <a:cxn ang="0">
                  <a:pos x="T6" y="T7"/>
                </a:cxn>
                <a:cxn ang="0">
                  <a:pos x="T8" y="T9"/>
                </a:cxn>
                <a:cxn ang="0">
                  <a:pos x="T10" y="T11"/>
                </a:cxn>
              </a:cxnLst>
              <a:rect b="b" l="0" r="r" t="0"/>
              <a:pathLst>
                <a:path h="4" w="24">
                  <a:moveTo>
                    <a:pt x="22" y="0"/>
                  </a:moveTo>
                  <a:cubicBezTo>
                    <a:pt x="0" y="0"/>
                    <a:pt x="0" y="0"/>
                    <a:pt x="0" y="0"/>
                  </a:cubicBezTo>
                  <a:cubicBezTo>
                    <a:pt x="0" y="4"/>
                    <a:pt x="0" y="4"/>
                    <a:pt x="0" y="4"/>
                  </a:cubicBezTo>
                  <a:cubicBezTo>
                    <a:pt x="22" y="4"/>
                    <a:pt x="22" y="4"/>
                    <a:pt x="22" y="4"/>
                  </a:cubicBezTo>
                  <a:cubicBezTo>
                    <a:pt x="23" y="4"/>
                    <a:pt x="24" y="3"/>
                    <a:pt x="24" y="2"/>
                  </a:cubicBezTo>
                  <a:cubicBezTo>
                    <a:pt x="24" y="0"/>
                    <a:pt x="23" y="0"/>
                    <a:pt x="22" y="0"/>
                  </a:cubicBezTo>
                  <a:close/>
                </a:path>
              </a:pathLst>
            </a:custGeom>
            <a:solidFill>
              <a:srgbClr val="D52B2F"/>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57" name="ïšḻiḍê">
              <a:extLst>
                <a:ext uri="{FF2B5EF4-FFF2-40B4-BE49-F238E27FC236}">
                  <a16:creationId xmlns:a16="http://schemas.microsoft.com/office/drawing/2014/main" id="{28AE7BCF-C1D3-40D1-A675-F65A02F22296}"/>
                </a:ext>
              </a:extLst>
            </p:cNvPr>
            <p:cNvSpPr/>
            <p:nvPr/>
          </p:nvSpPr>
          <p:spPr bwMode="auto">
            <a:xfrm>
              <a:off x="4111625" y="3795713"/>
              <a:ext cx="87313" cy="14288"/>
            </a:xfrm>
            <a:custGeom>
              <a:gdLst>
                <a:gd fmla="*/ 2 w 23" name="T0"/>
                <a:gd fmla="*/ 0 h 4" name="T1"/>
                <a:gd fmla="*/ 0 w 23" name="T2"/>
                <a:gd fmla="*/ 2 h 4" name="T3"/>
                <a:gd fmla="*/ 2 w 23" name="T4"/>
                <a:gd fmla="*/ 4 h 4" name="T5"/>
                <a:gd fmla="*/ 23 w 23" name="T6"/>
                <a:gd fmla="*/ 4 h 4" name="T7"/>
                <a:gd fmla="*/ 23 w 23" name="T8"/>
                <a:gd fmla="*/ 0 h 4" name="T9"/>
                <a:gd fmla="*/ 2 w 23" name="T10"/>
                <a:gd fmla="*/ 0 h 4" name="T11"/>
              </a:gdLst>
              <a:cxnLst>
                <a:cxn ang="0">
                  <a:pos x="T0" y="T1"/>
                </a:cxn>
                <a:cxn ang="0">
                  <a:pos x="T2" y="T3"/>
                </a:cxn>
                <a:cxn ang="0">
                  <a:pos x="T4" y="T5"/>
                </a:cxn>
                <a:cxn ang="0">
                  <a:pos x="T6" y="T7"/>
                </a:cxn>
                <a:cxn ang="0">
                  <a:pos x="T8" y="T9"/>
                </a:cxn>
                <a:cxn ang="0">
                  <a:pos x="T10" y="T11"/>
                </a:cxn>
              </a:cxnLst>
              <a:rect b="b" l="0" r="r" t="0"/>
              <a:pathLst>
                <a:path h="4" w="23">
                  <a:moveTo>
                    <a:pt x="2" y="0"/>
                  </a:moveTo>
                  <a:cubicBezTo>
                    <a:pt x="1" y="0"/>
                    <a:pt x="0" y="1"/>
                    <a:pt x="0" y="2"/>
                  </a:cubicBezTo>
                  <a:cubicBezTo>
                    <a:pt x="0" y="3"/>
                    <a:pt x="1" y="4"/>
                    <a:pt x="2" y="4"/>
                  </a:cubicBezTo>
                  <a:cubicBezTo>
                    <a:pt x="23" y="4"/>
                    <a:pt x="23" y="4"/>
                    <a:pt x="23" y="4"/>
                  </a:cubicBezTo>
                  <a:cubicBezTo>
                    <a:pt x="23" y="0"/>
                    <a:pt x="23" y="0"/>
                    <a:pt x="23" y="0"/>
                  </a:cubicBezTo>
                  <a:lnTo>
                    <a:pt x="2" y="0"/>
                  </a:lnTo>
                  <a:close/>
                </a:path>
              </a:pathLst>
            </a:custGeom>
            <a:solidFill>
              <a:srgbClr val="FF363D"/>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58" name="ïś1íḑe">
              <a:extLst>
                <a:ext uri="{FF2B5EF4-FFF2-40B4-BE49-F238E27FC236}">
                  <a16:creationId xmlns:a16="http://schemas.microsoft.com/office/drawing/2014/main" id="{9A0A26F9-9CFD-4BB2-86DA-CBA5AD44B19B}"/>
                </a:ext>
              </a:extLst>
            </p:cNvPr>
            <p:cNvSpPr/>
            <p:nvPr/>
          </p:nvSpPr>
          <p:spPr bwMode="auto">
            <a:xfrm>
              <a:off x="4198938" y="3795713"/>
              <a:ext cx="90488" cy="14288"/>
            </a:xfrm>
            <a:custGeom>
              <a:gdLst>
                <a:gd fmla="*/ 22 w 24" name="T0"/>
                <a:gd fmla="*/ 0 h 4" name="T1"/>
                <a:gd fmla="*/ 0 w 24" name="T2"/>
                <a:gd fmla="*/ 0 h 4" name="T3"/>
                <a:gd fmla="*/ 0 w 24" name="T4"/>
                <a:gd fmla="*/ 4 h 4" name="T5"/>
                <a:gd fmla="*/ 22 w 24" name="T6"/>
                <a:gd fmla="*/ 4 h 4" name="T7"/>
                <a:gd fmla="*/ 24 w 24" name="T8"/>
                <a:gd fmla="*/ 2 h 4" name="T9"/>
                <a:gd fmla="*/ 22 w 24" name="T10"/>
                <a:gd fmla="*/ 0 h 4" name="T11"/>
              </a:gdLst>
              <a:cxnLst>
                <a:cxn ang="0">
                  <a:pos x="T0" y="T1"/>
                </a:cxn>
                <a:cxn ang="0">
                  <a:pos x="T2" y="T3"/>
                </a:cxn>
                <a:cxn ang="0">
                  <a:pos x="T4" y="T5"/>
                </a:cxn>
                <a:cxn ang="0">
                  <a:pos x="T6" y="T7"/>
                </a:cxn>
                <a:cxn ang="0">
                  <a:pos x="T8" y="T9"/>
                </a:cxn>
                <a:cxn ang="0">
                  <a:pos x="T10" y="T11"/>
                </a:cxn>
              </a:cxnLst>
              <a:rect b="b" l="0" r="r" t="0"/>
              <a:pathLst>
                <a:path h="4" w="24">
                  <a:moveTo>
                    <a:pt x="22" y="0"/>
                  </a:moveTo>
                  <a:cubicBezTo>
                    <a:pt x="0" y="0"/>
                    <a:pt x="0" y="0"/>
                    <a:pt x="0" y="0"/>
                  </a:cubicBezTo>
                  <a:cubicBezTo>
                    <a:pt x="0" y="4"/>
                    <a:pt x="0" y="4"/>
                    <a:pt x="0" y="4"/>
                  </a:cubicBezTo>
                  <a:cubicBezTo>
                    <a:pt x="22" y="4"/>
                    <a:pt x="22" y="4"/>
                    <a:pt x="22" y="4"/>
                  </a:cubicBezTo>
                  <a:cubicBezTo>
                    <a:pt x="23" y="4"/>
                    <a:pt x="24" y="3"/>
                    <a:pt x="24" y="2"/>
                  </a:cubicBezTo>
                  <a:cubicBezTo>
                    <a:pt x="24" y="1"/>
                    <a:pt x="23" y="0"/>
                    <a:pt x="22" y="0"/>
                  </a:cubicBezTo>
                  <a:close/>
                </a:path>
              </a:pathLst>
            </a:custGeom>
            <a:solidFill>
              <a:srgbClr val="D52B2F"/>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59" name="îSļïḋé">
              <a:extLst>
                <a:ext uri="{FF2B5EF4-FFF2-40B4-BE49-F238E27FC236}">
                  <a16:creationId xmlns:a16="http://schemas.microsoft.com/office/drawing/2014/main" id="{45BB3FAA-E867-4EE7-A1FE-CFB35E8FA37C}"/>
                </a:ext>
              </a:extLst>
            </p:cNvPr>
            <p:cNvSpPr/>
            <p:nvPr/>
          </p:nvSpPr>
          <p:spPr bwMode="auto">
            <a:xfrm>
              <a:off x="4111625" y="3832226"/>
              <a:ext cx="87313" cy="15875"/>
            </a:xfrm>
            <a:custGeom>
              <a:gdLst>
                <a:gd fmla="*/ 2 w 23" name="T0"/>
                <a:gd fmla="*/ 0 h 4" name="T1"/>
                <a:gd fmla="*/ 0 w 23" name="T2"/>
                <a:gd fmla="*/ 2 h 4" name="T3"/>
                <a:gd fmla="*/ 2 w 23" name="T4"/>
                <a:gd fmla="*/ 4 h 4" name="T5"/>
                <a:gd fmla="*/ 23 w 23" name="T6"/>
                <a:gd fmla="*/ 4 h 4" name="T7"/>
                <a:gd fmla="*/ 23 w 23" name="T8"/>
                <a:gd fmla="*/ 0 h 4" name="T9"/>
                <a:gd fmla="*/ 2 w 23" name="T10"/>
                <a:gd fmla="*/ 0 h 4" name="T11"/>
              </a:gdLst>
              <a:cxnLst>
                <a:cxn ang="0">
                  <a:pos x="T0" y="T1"/>
                </a:cxn>
                <a:cxn ang="0">
                  <a:pos x="T2" y="T3"/>
                </a:cxn>
                <a:cxn ang="0">
                  <a:pos x="T4" y="T5"/>
                </a:cxn>
                <a:cxn ang="0">
                  <a:pos x="T6" y="T7"/>
                </a:cxn>
                <a:cxn ang="0">
                  <a:pos x="T8" y="T9"/>
                </a:cxn>
                <a:cxn ang="0">
                  <a:pos x="T10" y="T11"/>
                </a:cxn>
              </a:cxnLst>
              <a:rect b="b" l="0" r="r" t="0"/>
              <a:pathLst>
                <a:path h="4" w="23">
                  <a:moveTo>
                    <a:pt x="2" y="0"/>
                  </a:moveTo>
                  <a:cubicBezTo>
                    <a:pt x="1" y="0"/>
                    <a:pt x="0" y="1"/>
                    <a:pt x="0" y="2"/>
                  </a:cubicBezTo>
                  <a:cubicBezTo>
                    <a:pt x="0" y="3"/>
                    <a:pt x="1" y="4"/>
                    <a:pt x="2" y="4"/>
                  </a:cubicBezTo>
                  <a:cubicBezTo>
                    <a:pt x="23" y="4"/>
                    <a:pt x="23" y="4"/>
                    <a:pt x="23" y="4"/>
                  </a:cubicBezTo>
                  <a:cubicBezTo>
                    <a:pt x="23" y="0"/>
                    <a:pt x="23" y="0"/>
                    <a:pt x="23" y="0"/>
                  </a:cubicBezTo>
                  <a:lnTo>
                    <a:pt x="2" y="0"/>
                  </a:lnTo>
                  <a:close/>
                </a:path>
              </a:pathLst>
            </a:custGeom>
            <a:solidFill>
              <a:srgbClr val="00B000"/>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60" name="îṣ1íḍe">
              <a:extLst>
                <a:ext uri="{FF2B5EF4-FFF2-40B4-BE49-F238E27FC236}">
                  <a16:creationId xmlns:a16="http://schemas.microsoft.com/office/drawing/2014/main" id="{6891836E-CA7A-48C1-A25D-DE9418A95639}"/>
                </a:ext>
              </a:extLst>
            </p:cNvPr>
            <p:cNvSpPr/>
            <p:nvPr/>
          </p:nvSpPr>
          <p:spPr bwMode="auto">
            <a:xfrm>
              <a:off x="4198938" y="3832226"/>
              <a:ext cx="90488" cy="15875"/>
            </a:xfrm>
            <a:custGeom>
              <a:gdLst>
                <a:gd fmla="*/ 22 w 24" name="T0"/>
                <a:gd fmla="*/ 0 h 4" name="T1"/>
                <a:gd fmla="*/ 0 w 24" name="T2"/>
                <a:gd fmla="*/ 0 h 4" name="T3"/>
                <a:gd fmla="*/ 0 w 24" name="T4"/>
                <a:gd fmla="*/ 4 h 4" name="T5"/>
                <a:gd fmla="*/ 22 w 24" name="T6"/>
                <a:gd fmla="*/ 4 h 4" name="T7"/>
                <a:gd fmla="*/ 24 w 24" name="T8"/>
                <a:gd fmla="*/ 2 h 4" name="T9"/>
                <a:gd fmla="*/ 22 w 24" name="T10"/>
                <a:gd fmla="*/ 0 h 4" name="T11"/>
              </a:gdLst>
              <a:cxnLst>
                <a:cxn ang="0">
                  <a:pos x="T0" y="T1"/>
                </a:cxn>
                <a:cxn ang="0">
                  <a:pos x="T2" y="T3"/>
                </a:cxn>
                <a:cxn ang="0">
                  <a:pos x="T4" y="T5"/>
                </a:cxn>
                <a:cxn ang="0">
                  <a:pos x="T6" y="T7"/>
                </a:cxn>
                <a:cxn ang="0">
                  <a:pos x="T8" y="T9"/>
                </a:cxn>
                <a:cxn ang="0">
                  <a:pos x="T10" y="T11"/>
                </a:cxn>
              </a:cxnLst>
              <a:rect b="b" l="0" r="r" t="0"/>
              <a:pathLst>
                <a:path h="4" w="24">
                  <a:moveTo>
                    <a:pt x="22" y="0"/>
                  </a:moveTo>
                  <a:cubicBezTo>
                    <a:pt x="0" y="0"/>
                    <a:pt x="0" y="0"/>
                    <a:pt x="0" y="0"/>
                  </a:cubicBezTo>
                  <a:cubicBezTo>
                    <a:pt x="0" y="4"/>
                    <a:pt x="0" y="4"/>
                    <a:pt x="0" y="4"/>
                  </a:cubicBezTo>
                  <a:cubicBezTo>
                    <a:pt x="22" y="4"/>
                    <a:pt x="22" y="4"/>
                    <a:pt x="22" y="4"/>
                  </a:cubicBezTo>
                  <a:cubicBezTo>
                    <a:pt x="23" y="4"/>
                    <a:pt x="24" y="3"/>
                    <a:pt x="24" y="2"/>
                  </a:cubicBezTo>
                  <a:cubicBezTo>
                    <a:pt x="24" y="1"/>
                    <a:pt x="23" y="0"/>
                    <a:pt x="22" y="0"/>
                  </a:cubicBezTo>
                  <a:close/>
                </a:path>
              </a:pathLst>
            </a:custGeom>
            <a:solidFill>
              <a:srgbClr val="009400"/>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61" name="işḷïďé">
              <a:extLst>
                <a:ext uri="{FF2B5EF4-FFF2-40B4-BE49-F238E27FC236}">
                  <a16:creationId xmlns:a16="http://schemas.microsoft.com/office/drawing/2014/main" id="{5C92A012-7E44-47BD-A68F-C314E07054CA}"/>
                </a:ext>
              </a:extLst>
            </p:cNvPr>
            <p:cNvSpPr/>
            <p:nvPr/>
          </p:nvSpPr>
          <p:spPr bwMode="auto">
            <a:xfrm>
              <a:off x="4202113" y="3987801"/>
              <a:ext cx="206375" cy="503238"/>
            </a:xfrm>
            <a:prstGeom prst="rect">
              <a:avLst/>
            </a:prstGeom>
            <a:solidFill>
              <a:srgbClr val="262259"/>
            </a:solidFill>
            <a:ln>
              <a:noFill/>
            </a:ln>
            <a:extLst>
              <a:ext uri="{91240B29-F687-4F45-9708-019B960494DF}">
                <a14:hiddenLine w="9525">
                  <a:solidFill>
                    <a:srgbClr val="000000"/>
                  </a:solidFill>
                  <a:miter lim="800000"/>
                  <a:headEnd/>
                  <a:tailEnd/>
                </a14:hiddenLine>
              </a:ext>
            </a:extLst>
          </p:spPr>
          <p:txBody>
            <a:bodyPr anchor="ctr"/>
            <a:lstStyle/>
            <a:p>
              <a:pPr algn="ctr"/>
              <a:endParaRPr/>
            </a:p>
          </p:txBody>
        </p:sp>
        <p:sp>
          <p:nvSpPr>
            <p:cNvPr id="262" name="iSľíḓê">
              <a:extLst>
                <a:ext uri="{FF2B5EF4-FFF2-40B4-BE49-F238E27FC236}">
                  <a16:creationId xmlns:a16="http://schemas.microsoft.com/office/drawing/2014/main" id="{D03F84E3-6986-4EB9-99AC-EB9740C1EB04}"/>
                </a:ext>
              </a:extLst>
            </p:cNvPr>
            <p:cNvSpPr/>
            <p:nvPr/>
          </p:nvSpPr>
          <p:spPr bwMode="auto">
            <a:xfrm>
              <a:off x="3992563" y="3987801"/>
              <a:ext cx="209550" cy="503238"/>
            </a:xfrm>
            <a:prstGeom prst="rect">
              <a:avLst/>
            </a:prstGeom>
            <a:solidFill>
              <a:srgbClr val="4B4690"/>
            </a:solidFill>
            <a:ln>
              <a:noFill/>
            </a:ln>
            <a:extLst>
              <a:ext uri="{91240B29-F687-4F45-9708-019B960494DF}">
                <a14:hiddenLine w="9525">
                  <a:solidFill>
                    <a:srgbClr val="000000"/>
                  </a:solidFill>
                  <a:miter lim="800000"/>
                  <a:headEnd/>
                  <a:tailEnd/>
                </a14:hiddenLine>
              </a:ext>
            </a:extLst>
          </p:spPr>
          <p:txBody>
            <a:bodyPr anchor="ctr"/>
            <a:lstStyle/>
            <a:p>
              <a:pPr algn="ctr"/>
              <a:endParaRPr/>
            </a:p>
          </p:txBody>
        </p:sp>
        <p:sp>
          <p:nvSpPr>
            <p:cNvPr id="263" name="í$ḻidê">
              <a:extLst>
                <a:ext uri="{FF2B5EF4-FFF2-40B4-BE49-F238E27FC236}">
                  <a16:creationId xmlns:a16="http://schemas.microsoft.com/office/drawing/2014/main" id="{BDB65C5D-1ADB-45D4-A347-3195913499BF}"/>
                </a:ext>
              </a:extLst>
            </p:cNvPr>
            <p:cNvSpPr/>
            <p:nvPr/>
          </p:nvSpPr>
          <p:spPr bwMode="auto">
            <a:xfrm>
              <a:off x="4202113" y="4013201"/>
              <a:ext cx="176213" cy="450850"/>
            </a:xfrm>
            <a:prstGeom prst="rect">
              <a:avLst/>
            </a:prstGeom>
            <a:solidFill>
              <a:srgbClr val="EDEDED"/>
            </a:solidFill>
            <a:ln>
              <a:noFill/>
            </a:ln>
            <a:extLst>
              <a:ext uri="{91240B29-F687-4F45-9708-019B960494DF}">
                <a14:hiddenLine w="9525">
                  <a:solidFill>
                    <a:srgbClr val="000000"/>
                  </a:solidFill>
                  <a:miter lim="800000"/>
                  <a:headEnd/>
                  <a:tailEnd/>
                </a14:hiddenLine>
              </a:ext>
            </a:extLst>
          </p:spPr>
          <p:txBody>
            <a:bodyPr anchor="ctr"/>
            <a:lstStyle/>
            <a:p>
              <a:pPr algn="ctr"/>
              <a:endParaRPr/>
            </a:p>
          </p:txBody>
        </p:sp>
        <p:sp>
          <p:nvSpPr>
            <p:cNvPr id="264" name="iśḷídè">
              <a:extLst>
                <a:ext uri="{FF2B5EF4-FFF2-40B4-BE49-F238E27FC236}">
                  <a16:creationId xmlns:a16="http://schemas.microsoft.com/office/drawing/2014/main" id="{A57EBB5C-D0FE-4826-AC2B-D4C4A50D72E1}"/>
                </a:ext>
              </a:extLst>
            </p:cNvPr>
            <p:cNvSpPr/>
            <p:nvPr/>
          </p:nvSpPr>
          <p:spPr bwMode="auto">
            <a:xfrm>
              <a:off x="4022725" y="4013201"/>
              <a:ext cx="179388" cy="450850"/>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ctr"/>
            <a:lstStyle/>
            <a:p>
              <a:pPr algn="ctr"/>
              <a:endParaRPr/>
            </a:p>
          </p:txBody>
        </p:sp>
        <p:sp>
          <p:nvSpPr>
            <p:cNvPr id="265" name="ïSľiḍè">
              <a:extLst>
                <a:ext uri="{FF2B5EF4-FFF2-40B4-BE49-F238E27FC236}">
                  <a16:creationId xmlns:a16="http://schemas.microsoft.com/office/drawing/2014/main" id="{E846F2DB-0ADA-4229-88F8-8A97AB091ED4}"/>
                </a:ext>
              </a:extLst>
            </p:cNvPr>
            <p:cNvSpPr/>
            <p:nvPr/>
          </p:nvSpPr>
          <p:spPr bwMode="auto">
            <a:xfrm>
              <a:off x="4067175" y="4062413"/>
              <a:ext cx="134938" cy="22225"/>
            </a:xfrm>
            <a:custGeom>
              <a:gdLst>
                <a:gd fmla="*/ 3 w 36" name="T0"/>
                <a:gd fmla="*/ 0 h 6" name="T1"/>
                <a:gd fmla="*/ 0 w 36" name="T2"/>
                <a:gd fmla="*/ 3 h 6" name="T3"/>
                <a:gd fmla="*/ 3 w 36" name="T4"/>
                <a:gd fmla="*/ 6 h 6" name="T5"/>
                <a:gd fmla="*/ 36 w 36" name="T6"/>
                <a:gd fmla="*/ 6 h 6" name="T7"/>
                <a:gd fmla="*/ 36 w 36" name="T8"/>
                <a:gd fmla="*/ 0 h 6" name="T9"/>
                <a:gd fmla="*/ 3 w 36" name="T10"/>
                <a:gd fmla="*/ 0 h 6" name="T11"/>
              </a:gdLst>
              <a:cxnLst>
                <a:cxn ang="0">
                  <a:pos x="T0" y="T1"/>
                </a:cxn>
                <a:cxn ang="0">
                  <a:pos x="T2" y="T3"/>
                </a:cxn>
                <a:cxn ang="0">
                  <a:pos x="T4" y="T5"/>
                </a:cxn>
                <a:cxn ang="0">
                  <a:pos x="T6" y="T7"/>
                </a:cxn>
                <a:cxn ang="0">
                  <a:pos x="T8" y="T9"/>
                </a:cxn>
                <a:cxn ang="0">
                  <a:pos x="T10" y="T11"/>
                </a:cxn>
              </a:cxnLst>
              <a:rect b="b" l="0" r="r" t="0"/>
              <a:pathLst>
                <a:path h="6" w="36">
                  <a:moveTo>
                    <a:pt x="3" y="0"/>
                  </a:moveTo>
                  <a:cubicBezTo>
                    <a:pt x="2" y="0"/>
                    <a:pt x="0" y="1"/>
                    <a:pt x="0" y="3"/>
                  </a:cubicBezTo>
                  <a:cubicBezTo>
                    <a:pt x="0" y="5"/>
                    <a:pt x="2" y="6"/>
                    <a:pt x="3" y="6"/>
                  </a:cubicBezTo>
                  <a:cubicBezTo>
                    <a:pt x="36" y="6"/>
                    <a:pt x="36" y="6"/>
                    <a:pt x="36" y="6"/>
                  </a:cubicBezTo>
                  <a:cubicBezTo>
                    <a:pt x="36" y="0"/>
                    <a:pt x="36" y="0"/>
                    <a:pt x="36" y="0"/>
                  </a:cubicBezTo>
                  <a:lnTo>
                    <a:pt x="3" y="0"/>
                  </a:lnTo>
                  <a:close/>
                </a:path>
              </a:pathLst>
            </a:custGeom>
            <a:solidFill>
              <a:srgbClr val="FF363D"/>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66" name="îṣľïdè">
              <a:extLst>
                <a:ext uri="{FF2B5EF4-FFF2-40B4-BE49-F238E27FC236}">
                  <a16:creationId xmlns:a16="http://schemas.microsoft.com/office/drawing/2014/main" id="{0C8F868E-D90A-494D-B929-632078DBF1FA}"/>
                </a:ext>
              </a:extLst>
            </p:cNvPr>
            <p:cNvSpPr/>
            <p:nvPr/>
          </p:nvSpPr>
          <p:spPr bwMode="auto">
            <a:xfrm>
              <a:off x="4202113" y="4062413"/>
              <a:ext cx="134938" cy="22225"/>
            </a:xfrm>
            <a:custGeom>
              <a:gdLst>
                <a:gd fmla="*/ 33 w 36" name="T0"/>
                <a:gd fmla="*/ 0 h 6" name="T1"/>
                <a:gd fmla="*/ 0 w 36" name="T2"/>
                <a:gd fmla="*/ 0 h 6" name="T3"/>
                <a:gd fmla="*/ 0 w 36" name="T4"/>
                <a:gd fmla="*/ 6 h 6" name="T5"/>
                <a:gd fmla="*/ 33 w 36" name="T6"/>
                <a:gd fmla="*/ 6 h 6" name="T7"/>
                <a:gd fmla="*/ 36 w 36" name="T8"/>
                <a:gd fmla="*/ 3 h 6" name="T9"/>
                <a:gd fmla="*/ 33 w 36" name="T10"/>
                <a:gd fmla="*/ 0 h 6" name="T11"/>
              </a:gdLst>
              <a:cxnLst>
                <a:cxn ang="0">
                  <a:pos x="T0" y="T1"/>
                </a:cxn>
                <a:cxn ang="0">
                  <a:pos x="T2" y="T3"/>
                </a:cxn>
                <a:cxn ang="0">
                  <a:pos x="T4" y="T5"/>
                </a:cxn>
                <a:cxn ang="0">
                  <a:pos x="T6" y="T7"/>
                </a:cxn>
                <a:cxn ang="0">
                  <a:pos x="T8" y="T9"/>
                </a:cxn>
                <a:cxn ang="0">
                  <a:pos x="T10" y="T11"/>
                </a:cxn>
              </a:cxnLst>
              <a:rect b="b" l="0" r="r" t="0"/>
              <a:pathLst>
                <a:path h="6" w="36">
                  <a:moveTo>
                    <a:pt x="33" y="0"/>
                  </a:moveTo>
                  <a:cubicBezTo>
                    <a:pt x="0" y="0"/>
                    <a:pt x="0" y="0"/>
                    <a:pt x="0" y="0"/>
                  </a:cubicBezTo>
                  <a:cubicBezTo>
                    <a:pt x="0" y="6"/>
                    <a:pt x="0" y="6"/>
                    <a:pt x="0" y="6"/>
                  </a:cubicBezTo>
                  <a:cubicBezTo>
                    <a:pt x="33" y="6"/>
                    <a:pt x="33" y="6"/>
                    <a:pt x="33" y="6"/>
                  </a:cubicBezTo>
                  <a:cubicBezTo>
                    <a:pt x="34" y="6"/>
                    <a:pt x="36" y="5"/>
                    <a:pt x="36" y="3"/>
                  </a:cubicBezTo>
                  <a:cubicBezTo>
                    <a:pt x="36" y="1"/>
                    <a:pt x="34" y="0"/>
                    <a:pt x="33" y="0"/>
                  </a:cubicBezTo>
                  <a:close/>
                </a:path>
              </a:pathLst>
            </a:custGeom>
            <a:solidFill>
              <a:srgbClr val="D52B2F"/>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67" name="iSľíḋé">
              <a:extLst>
                <a:ext uri="{FF2B5EF4-FFF2-40B4-BE49-F238E27FC236}">
                  <a16:creationId xmlns:a16="http://schemas.microsoft.com/office/drawing/2014/main" id="{FB880C84-EBD4-42FF-BCE7-953F41604A6D}"/>
                </a:ext>
              </a:extLst>
            </p:cNvPr>
            <p:cNvSpPr/>
            <p:nvPr/>
          </p:nvSpPr>
          <p:spPr bwMode="auto">
            <a:xfrm>
              <a:off x="4217988" y="4133851"/>
              <a:ext cx="115888" cy="11113"/>
            </a:xfrm>
            <a:prstGeom prst="rect">
              <a:avLst/>
            </a:prstGeom>
            <a:solidFill>
              <a:srgbClr val="C7C7C7"/>
            </a:solidFill>
            <a:ln>
              <a:noFill/>
            </a:ln>
            <a:extLst>
              <a:ext uri="{91240B29-F687-4F45-9708-019B960494DF}">
                <a14:hiddenLine w="9525">
                  <a:solidFill>
                    <a:srgbClr val="000000"/>
                  </a:solidFill>
                  <a:miter lim="800000"/>
                  <a:headEnd/>
                  <a:tailEnd/>
                </a14:hiddenLine>
              </a:ext>
            </a:extLst>
          </p:spPr>
          <p:txBody>
            <a:bodyPr anchor="ctr"/>
            <a:lstStyle/>
            <a:p>
              <a:pPr algn="ctr"/>
              <a:endParaRPr/>
            </a:p>
          </p:txBody>
        </p:sp>
        <p:sp>
          <p:nvSpPr>
            <p:cNvPr id="268" name="î$lîḍe">
              <a:extLst>
                <a:ext uri="{FF2B5EF4-FFF2-40B4-BE49-F238E27FC236}">
                  <a16:creationId xmlns:a16="http://schemas.microsoft.com/office/drawing/2014/main" id="{BB1C7DD6-6035-4269-AAA4-B06AEDF89613}"/>
                </a:ext>
              </a:extLst>
            </p:cNvPr>
            <p:cNvSpPr/>
            <p:nvPr/>
          </p:nvSpPr>
          <p:spPr bwMode="auto">
            <a:xfrm>
              <a:off x="4217988" y="4159251"/>
              <a:ext cx="115888" cy="12700"/>
            </a:xfrm>
            <a:prstGeom prst="rect">
              <a:avLst/>
            </a:prstGeom>
            <a:solidFill>
              <a:srgbClr val="C7C7C7"/>
            </a:solidFill>
            <a:ln>
              <a:noFill/>
            </a:ln>
            <a:extLst>
              <a:ext uri="{91240B29-F687-4F45-9708-019B960494DF}">
                <a14:hiddenLine w="9525">
                  <a:solidFill>
                    <a:srgbClr val="000000"/>
                  </a:solidFill>
                  <a:miter lim="800000"/>
                  <a:headEnd/>
                  <a:tailEnd/>
                </a14:hiddenLine>
              </a:ext>
            </a:extLst>
          </p:spPr>
          <p:txBody>
            <a:bodyPr anchor="ctr"/>
            <a:lstStyle/>
            <a:p>
              <a:pPr algn="ctr"/>
              <a:endParaRPr/>
            </a:p>
          </p:txBody>
        </p:sp>
        <p:sp>
          <p:nvSpPr>
            <p:cNvPr id="269" name="ïṡļíde">
              <a:extLst>
                <a:ext uri="{FF2B5EF4-FFF2-40B4-BE49-F238E27FC236}">
                  <a16:creationId xmlns:a16="http://schemas.microsoft.com/office/drawing/2014/main" id="{4C92E0AF-53F5-40D5-90CB-C4D41458C34A}"/>
                </a:ext>
              </a:extLst>
            </p:cNvPr>
            <p:cNvSpPr/>
            <p:nvPr/>
          </p:nvSpPr>
          <p:spPr bwMode="auto">
            <a:xfrm>
              <a:off x="4217988" y="4186238"/>
              <a:ext cx="115888" cy="11113"/>
            </a:xfrm>
            <a:prstGeom prst="rect">
              <a:avLst/>
            </a:prstGeom>
            <a:solidFill>
              <a:srgbClr val="C7C7C7"/>
            </a:solidFill>
            <a:ln>
              <a:noFill/>
            </a:ln>
            <a:extLst>
              <a:ext uri="{91240B29-F687-4F45-9708-019B960494DF}">
                <a14:hiddenLine w="9525">
                  <a:solidFill>
                    <a:srgbClr val="000000"/>
                  </a:solidFill>
                  <a:miter lim="800000"/>
                  <a:headEnd/>
                  <a:tailEnd/>
                </a14:hiddenLine>
              </a:ext>
            </a:extLst>
          </p:spPr>
          <p:txBody>
            <a:bodyPr anchor="ctr"/>
            <a:lstStyle/>
            <a:p>
              <a:pPr algn="ctr"/>
              <a:endParaRPr/>
            </a:p>
          </p:txBody>
        </p:sp>
        <p:sp>
          <p:nvSpPr>
            <p:cNvPr id="270" name="iŝḷídê">
              <a:extLst>
                <a:ext uri="{FF2B5EF4-FFF2-40B4-BE49-F238E27FC236}">
                  <a16:creationId xmlns:a16="http://schemas.microsoft.com/office/drawing/2014/main" id="{96027237-163B-4A79-82EA-FB01F559A12B}"/>
                </a:ext>
              </a:extLst>
            </p:cNvPr>
            <p:cNvSpPr/>
            <p:nvPr/>
          </p:nvSpPr>
          <p:spPr bwMode="auto">
            <a:xfrm>
              <a:off x="4217988" y="4213226"/>
              <a:ext cx="115888" cy="11113"/>
            </a:xfrm>
            <a:prstGeom prst="rect">
              <a:avLst/>
            </a:prstGeom>
            <a:solidFill>
              <a:srgbClr val="C7C7C7"/>
            </a:solidFill>
            <a:ln>
              <a:noFill/>
            </a:ln>
            <a:extLst>
              <a:ext uri="{91240B29-F687-4F45-9708-019B960494DF}">
                <a14:hiddenLine w="9525">
                  <a:solidFill>
                    <a:srgbClr val="000000"/>
                  </a:solidFill>
                  <a:miter lim="800000"/>
                  <a:headEnd/>
                  <a:tailEnd/>
                </a14:hiddenLine>
              </a:ext>
            </a:extLst>
          </p:spPr>
          <p:txBody>
            <a:bodyPr anchor="ctr"/>
            <a:lstStyle/>
            <a:p>
              <a:pPr algn="ctr"/>
              <a:endParaRPr/>
            </a:p>
          </p:txBody>
        </p:sp>
        <p:sp>
          <p:nvSpPr>
            <p:cNvPr id="271" name="iSḷiḓe">
              <a:extLst>
                <a:ext uri="{FF2B5EF4-FFF2-40B4-BE49-F238E27FC236}">
                  <a16:creationId xmlns:a16="http://schemas.microsoft.com/office/drawing/2014/main" id="{417A16E2-7425-49C7-B83C-6987DB1F6C67}"/>
                </a:ext>
              </a:extLst>
            </p:cNvPr>
            <p:cNvSpPr/>
            <p:nvPr/>
          </p:nvSpPr>
          <p:spPr bwMode="auto">
            <a:xfrm>
              <a:off x="4217988" y="4238626"/>
              <a:ext cx="115888" cy="11113"/>
            </a:xfrm>
            <a:prstGeom prst="rect">
              <a:avLst/>
            </a:prstGeom>
            <a:solidFill>
              <a:srgbClr val="C7C7C7"/>
            </a:solidFill>
            <a:ln>
              <a:noFill/>
            </a:ln>
            <a:extLst>
              <a:ext uri="{91240B29-F687-4F45-9708-019B960494DF}">
                <a14:hiddenLine w="9525">
                  <a:solidFill>
                    <a:srgbClr val="000000"/>
                  </a:solidFill>
                  <a:miter lim="800000"/>
                  <a:headEnd/>
                  <a:tailEnd/>
                </a14:hiddenLine>
              </a:ext>
            </a:extLst>
          </p:spPr>
          <p:txBody>
            <a:bodyPr anchor="ctr"/>
            <a:lstStyle/>
            <a:p>
              <a:pPr algn="ctr"/>
              <a:endParaRPr/>
            </a:p>
          </p:txBody>
        </p:sp>
        <p:sp>
          <p:nvSpPr>
            <p:cNvPr id="272" name="íṥ1íde">
              <a:extLst>
                <a:ext uri="{FF2B5EF4-FFF2-40B4-BE49-F238E27FC236}">
                  <a16:creationId xmlns:a16="http://schemas.microsoft.com/office/drawing/2014/main" id="{0B05B837-F9A5-49C5-92FD-53BAE7DEEA06}"/>
                </a:ext>
              </a:extLst>
            </p:cNvPr>
            <p:cNvSpPr/>
            <p:nvPr/>
          </p:nvSpPr>
          <p:spPr bwMode="auto">
            <a:xfrm>
              <a:off x="4067175" y="4295776"/>
              <a:ext cx="115888" cy="11113"/>
            </a:xfrm>
            <a:prstGeom prst="rect">
              <a:avLst/>
            </a:prstGeom>
            <a:solidFill>
              <a:srgbClr val="C7C7C7"/>
            </a:solidFill>
            <a:ln>
              <a:noFill/>
            </a:ln>
            <a:extLst>
              <a:ext uri="{91240B29-F687-4F45-9708-019B960494DF}">
                <a14:hiddenLine w="9525">
                  <a:solidFill>
                    <a:srgbClr val="000000"/>
                  </a:solidFill>
                  <a:miter lim="800000"/>
                  <a:headEnd/>
                  <a:tailEnd/>
                </a14:hiddenLine>
              </a:ext>
            </a:extLst>
          </p:spPr>
          <p:txBody>
            <a:bodyPr anchor="ctr"/>
            <a:lstStyle/>
            <a:p>
              <a:pPr algn="ctr"/>
              <a:endParaRPr/>
            </a:p>
          </p:txBody>
        </p:sp>
        <p:sp>
          <p:nvSpPr>
            <p:cNvPr id="273" name="íṧ1iḓê">
              <a:extLst>
                <a:ext uri="{FF2B5EF4-FFF2-40B4-BE49-F238E27FC236}">
                  <a16:creationId xmlns:a16="http://schemas.microsoft.com/office/drawing/2014/main" id="{502FBE68-343B-498C-B917-B4B84E90F7F9}"/>
                </a:ext>
              </a:extLst>
            </p:cNvPr>
            <p:cNvSpPr/>
            <p:nvPr/>
          </p:nvSpPr>
          <p:spPr bwMode="auto">
            <a:xfrm>
              <a:off x="4067175" y="4321176"/>
              <a:ext cx="115888" cy="11113"/>
            </a:xfrm>
            <a:prstGeom prst="rect">
              <a:avLst/>
            </a:prstGeom>
            <a:solidFill>
              <a:srgbClr val="C7C7C7"/>
            </a:solidFill>
            <a:ln>
              <a:noFill/>
            </a:ln>
            <a:extLst>
              <a:ext uri="{91240B29-F687-4F45-9708-019B960494DF}">
                <a14:hiddenLine w="9525">
                  <a:solidFill>
                    <a:srgbClr val="000000"/>
                  </a:solidFill>
                  <a:miter lim="800000"/>
                  <a:headEnd/>
                  <a:tailEnd/>
                </a14:hiddenLine>
              </a:ext>
            </a:extLst>
          </p:spPr>
          <p:txBody>
            <a:bodyPr anchor="ctr"/>
            <a:lstStyle/>
            <a:p>
              <a:pPr algn="ctr"/>
              <a:endParaRPr/>
            </a:p>
          </p:txBody>
        </p:sp>
        <p:sp>
          <p:nvSpPr>
            <p:cNvPr id="274" name="i$ḷíḍê">
              <a:extLst>
                <a:ext uri="{FF2B5EF4-FFF2-40B4-BE49-F238E27FC236}">
                  <a16:creationId xmlns:a16="http://schemas.microsoft.com/office/drawing/2014/main" id="{1B9B4743-97DB-4677-BC78-F26111F48506}"/>
                </a:ext>
              </a:extLst>
            </p:cNvPr>
            <p:cNvSpPr/>
            <p:nvPr/>
          </p:nvSpPr>
          <p:spPr bwMode="auto">
            <a:xfrm>
              <a:off x="4067175" y="4348163"/>
              <a:ext cx="115888" cy="11113"/>
            </a:xfrm>
            <a:prstGeom prst="rect">
              <a:avLst/>
            </a:prstGeom>
            <a:solidFill>
              <a:srgbClr val="C7C7C7"/>
            </a:solidFill>
            <a:ln>
              <a:noFill/>
            </a:ln>
            <a:extLst>
              <a:ext uri="{91240B29-F687-4F45-9708-019B960494DF}">
                <a14:hiddenLine w="9525">
                  <a:solidFill>
                    <a:srgbClr val="000000"/>
                  </a:solidFill>
                  <a:miter lim="800000"/>
                  <a:headEnd/>
                  <a:tailEnd/>
                </a14:hiddenLine>
              </a:ext>
            </a:extLst>
          </p:spPr>
          <p:txBody>
            <a:bodyPr anchor="ctr"/>
            <a:lstStyle/>
            <a:p>
              <a:pPr algn="ctr"/>
              <a:endParaRPr/>
            </a:p>
          </p:txBody>
        </p:sp>
        <p:sp>
          <p:nvSpPr>
            <p:cNvPr id="275" name="î$ļíḓè">
              <a:extLst>
                <a:ext uri="{FF2B5EF4-FFF2-40B4-BE49-F238E27FC236}">
                  <a16:creationId xmlns:a16="http://schemas.microsoft.com/office/drawing/2014/main" id="{E4D57862-65FB-4D04-95C0-7D06C989270C}"/>
                </a:ext>
              </a:extLst>
            </p:cNvPr>
            <p:cNvSpPr/>
            <p:nvPr/>
          </p:nvSpPr>
          <p:spPr bwMode="auto">
            <a:xfrm>
              <a:off x="4067175" y="4373563"/>
              <a:ext cx="115888" cy="12700"/>
            </a:xfrm>
            <a:prstGeom prst="rect">
              <a:avLst/>
            </a:prstGeom>
            <a:solidFill>
              <a:srgbClr val="C7C7C7"/>
            </a:solidFill>
            <a:ln>
              <a:noFill/>
            </a:ln>
            <a:extLst>
              <a:ext uri="{91240B29-F687-4F45-9708-019B960494DF}">
                <a14:hiddenLine w="9525">
                  <a:solidFill>
                    <a:srgbClr val="000000"/>
                  </a:solidFill>
                  <a:miter lim="800000"/>
                  <a:headEnd/>
                  <a:tailEnd/>
                </a14:hiddenLine>
              </a:ext>
            </a:extLst>
          </p:spPr>
          <p:txBody>
            <a:bodyPr anchor="ctr"/>
            <a:lstStyle/>
            <a:p>
              <a:pPr algn="ctr"/>
              <a:endParaRPr/>
            </a:p>
          </p:txBody>
        </p:sp>
        <p:sp>
          <p:nvSpPr>
            <p:cNvPr id="276" name="îš1îḋè">
              <a:extLst>
                <a:ext uri="{FF2B5EF4-FFF2-40B4-BE49-F238E27FC236}">
                  <a16:creationId xmlns:a16="http://schemas.microsoft.com/office/drawing/2014/main" id="{6182A18F-9B83-4B49-901E-C6657F395234}"/>
                </a:ext>
              </a:extLst>
            </p:cNvPr>
            <p:cNvSpPr/>
            <p:nvPr/>
          </p:nvSpPr>
          <p:spPr bwMode="auto">
            <a:xfrm>
              <a:off x="4217988" y="4295776"/>
              <a:ext cx="115888" cy="11113"/>
            </a:xfrm>
            <a:prstGeom prst="rect">
              <a:avLst/>
            </a:prstGeom>
            <a:solidFill>
              <a:srgbClr val="C7C7C7"/>
            </a:solidFill>
            <a:ln>
              <a:noFill/>
            </a:ln>
            <a:extLst>
              <a:ext uri="{91240B29-F687-4F45-9708-019B960494DF}">
                <a14:hiddenLine w="9525">
                  <a:solidFill>
                    <a:srgbClr val="000000"/>
                  </a:solidFill>
                  <a:miter lim="800000"/>
                  <a:headEnd/>
                  <a:tailEnd/>
                </a14:hiddenLine>
              </a:ext>
            </a:extLst>
          </p:spPr>
          <p:txBody>
            <a:bodyPr anchor="ctr"/>
            <a:lstStyle/>
            <a:p>
              <a:pPr algn="ctr"/>
              <a:endParaRPr/>
            </a:p>
          </p:txBody>
        </p:sp>
        <p:sp>
          <p:nvSpPr>
            <p:cNvPr id="277" name="ïṡľiḋê">
              <a:extLst>
                <a:ext uri="{FF2B5EF4-FFF2-40B4-BE49-F238E27FC236}">
                  <a16:creationId xmlns:a16="http://schemas.microsoft.com/office/drawing/2014/main" id="{30FBB4C2-C07E-4E8B-B57B-A7E89B600B0C}"/>
                </a:ext>
              </a:extLst>
            </p:cNvPr>
            <p:cNvSpPr/>
            <p:nvPr/>
          </p:nvSpPr>
          <p:spPr bwMode="auto">
            <a:xfrm>
              <a:off x="4217988" y="4321176"/>
              <a:ext cx="115888" cy="11113"/>
            </a:xfrm>
            <a:prstGeom prst="rect">
              <a:avLst/>
            </a:prstGeom>
            <a:solidFill>
              <a:srgbClr val="C7C7C7"/>
            </a:solidFill>
            <a:ln>
              <a:noFill/>
            </a:ln>
            <a:extLst>
              <a:ext uri="{91240B29-F687-4F45-9708-019B960494DF}">
                <a14:hiddenLine w="9525">
                  <a:solidFill>
                    <a:srgbClr val="000000"/>
                  </a:solidFill>
                  <a:miter lim="800000"/>
                  <a:headEnd/>
                  <a:tailEnd/>
                </a14:hiddenLine>
              </a:ext>
            </a:extLst>
          </p:spPr>
          <p:txBody>
            <a:bodyPr anchor="ctr"/>
            <a:lstStyle/>
            <a:p>
              <a:pPr algn="ctr"/>
              <a:endParaRPr/>
            </a:p>
          </p:txBody>
        </p:sp>
        <p:sp>
          <p:nvSpPr>
            <p:cNvPr id="278" name="ïṡľîďè">
              <a:extLst>
                <a:ext uri="{FF2B5EF4-FFF2-40B4-BE49-F238E27FC236}">
                  <a16:creationId xmlns:a16="http://schemas.microsoft.com/office/drawing/2014/main" id="{62745BB9-B119-4828-8D81-0AB821E1A300}"/>
                </a:ext>
              </a:extLst>
            </p:cNvPr>
            <p:cNvSpPr/>
            <p:nvPr/>
          </p:nvSpPr>
          <p:spPr bwMode="auto">
            <a:xfrm>
              <a:off x="4217988" y="4348163"/>
              <a:ext cx="115888" cy="11113"/>
            </a:xfrm>
            <a:prstGeom prst="rect">
              <a:avLst/>
            </a:prstGeom>
            <a:solidFill>
              <a:srgbClr val="C7C7C7"/>
            </a:solidFill>
            <a:ln>
              <a:noFill/>
            </a:ln>
            <a:extLst>
              <a:ext uri="{91240B29-F687-4F45-9708-019B960494DF}">
                <a14:hiddenLine w="9525">
                  <a:solidFill>
                    <a:srgbClr val="000000"/>
                  </a:solidFill>
                  <a:miter lim="800000"/>
                  <a:headEnd/>
                  <a:tailEnd/>
                </a14:hiddenLine>
              </a:ext>
            </a:extLst>
          </p:spPr>
          <p:txBody>
            <a:bodyPr anchor="ctr"/>
            <a:lstStyle/>
            <a:p>
              <a:pPr algn="ctr"/>
              <a:endParaRPr/>
            </a:p>
          </p:txBody>
        </p:sp>
        <p:sp>
          <p:nvSpPr>
            <p:cNvPr id="279" name="iş1ïdê">
              <a:extLst>
                <a:ext uri="{FF2B5EF4-FFF2-40B4-BE49-F238E27FC236}">
                  <a16:creationId xmlns:a16="http://schemas.microsoft.com/office/drawing/2014/main" id="{7751554D-9D88-47D6-9A49-1C34BA037E11}"/>
                </a:ext>
              </a:extLst>
            </p:cNvPr>
            <p:cNvSpPr/>
            <p:nvPr/>
          </p:nvSpPr>
          <p:spPr bwMode="auto">
            <a:xfrm>
              <a:off x="4217988" y="4373563"/>
              <a:ext cx="115888" cy="12700"/>
            </a:xfrm>
            <a:prstGeom prst="rect">
              <a:avLst/>
            </a:prstGeom>
            <a:solidFill>
              <a:srgbClr val="C7C7C7"/>
            </a:solidFill>
            <a:ln>
              <a:noFill/>
            </a:ln>
            <a:extLst>
              <a:ext uri="{91240B29-F687-4F45-9708-019B960494DF}">
                <a14:hiddenLine w="9525">
                  <a:solidFill>
                    <a:srgbClr val="000000"/>
                  </a:solidFill>
                  <a:miter lim="800000"/>
                  <a:headEnd/>
                  <a:tailEnd/>
                </a14:hiddenLine>
              </a:ext>
            </a:extLst>
          </p:spPr>
          <p:txBody>
            <a:bodyPr anchor="ctr"/>
            <a:lstStyle/>
            <a:p>
              <a:pPr algn="ctr"/>
              <a:endParaRPr/>
            </a:p>
          </p:txBody>
        </p:sp>
        <p:sp>
          <p:nvSpPr>
            <p:cNvPr id="280" name="işļîḑé">
              <a:extLst>
                <a:ext uri="{FF2B5EF4-FFF2-40B4-BE49-F238E27FC236}">
                  <a16:creationId xmlns:a16="http://schemas.microsoft.com/office/drawing/2014/main" id="{11A67B6D-AE8B-4DD9-B987-507FDD232752}"/>
                </a:ext>
              </a:extLst>
            </p:cNvPr>
            <p:cNvSpPr/>
            <p:nvPr/>
          </p:nvSpPr>
          <p:spPr bwMode="auto">
            <a:xfrm>
              <a:off x="4067175" y="4400551"/>
              <a:ext cx="14288" cy="15875"/>
            </a:xfrm>
            <a:prstGeom prst="ellipse">
              <a:avLst/>
            </a:prstGeom>
            <a:solidFill>
              <a:srgbClr val="00B000"/>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81" name="îşḷîḓe">
              <a:extLst>
                <a:ext uri="{FF2B5EF4-FFF2-40B4-BE49-F238E27FC236}">
                  <a16:creationId xmlns:a16="http://schemas.microsoft.com/office/drawing/2014/main" id="{BEB4F880-3F6E-464D-A4F6-0F79F9EAAEA7}"/>
                </a:ext>
              </a:extLst>
            </p:cNvPr>
            <p:cNvSpPr/>
            <p:nvPr/>
          </p:nvSpPr>
          <p:spPr bwMode="auto">
            <a:xfrm>
              <a:off x="4092575" y="4400551"/>
              <a:ext cx="15875" cy="15875"/>
            </a:xfrm>
            <a:prstGeom prst="ellipse">
              <a:avLst/>
            </a:prstGeom>
            <a:solidFill>
              <a:srgbClr val="00B000"/>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82" name="ïŝļîḋè">
              <a:extLst>
                <a:ext uri="{FF2B5EF4-FFF2-40B4-BE49-F238E27FC236}">
                  <a16:creationId xmlns:a16="http://schemas.microsoft.com/office/drawing/2014/main" id="{59AE37EA-3144-471F-B604-F294491C547E}"/>
                </a:ext>
              </a:extLst>
            </p:cNvPr>
            <p:cNvSpPr/>
            <p:nvPr/>
          </p:nvSpPr>
          <p:spPr bwMode="auto">
            <a:xfrm>
              <a:off x="4119563" y="4400551"/>
              <a:ext cx="19050" cy="15875"/>
            </a:xfrm>
            <a:prstGeom prst="ellipse">
              <a:avLst/>
            </a:prstGeom>
            <a:solidFill>
              <a:srgbClr val="00B000"/>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83" name="íSḻïḍe">
              <a:extLst>
                <a:ext uri="{FF2B5EF4-FFF2-40B4-BE49-F238E27FC236}">
                  <a16:creationId xmlns:a16="http://schemas.microsoft.com/office/drawing/2014/main" id="{1FEFDD74-177F-48E6-97B1-3354390CBB99}"/>
                </a:ext>
              </a:extLst>
            </p:cNvPr>
            <p:cNvSpPr/>
            <p:nvPr/>
          </p:nvSpPr>
          <p:spPr bwMode="auto">
            <a:xfrm>
              <a:off x="4149725" y="4400551"/>
              <a:ext cx="14288" cy="15875"/>
            </a:xfrm>
            <a:prstGeom prst="ellipse">
              <a:avLst/>
            </a:prstGeom>
            <a:solidFill>
              <a:srgbClr val="00B000"/>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84" name="îSlíḍê">
              <a:extLst>
                <a:ext uri="{FF2B5EF4-FFF2-40B4-BE49-F238E27FC236}">
                  <a16:creationId xmlns:a16="http://schemas.microsoft.com/office/drawing/2014/main" id="{FACD0BDB-24F3-490F-95C4-8FDA6CE54B22}"/>
                </a:ext>
              </a:extLst>
            </p:cNvPr>
            <p:cNvSpPr/>
            <p:nvPr/>
          </p:nvSpPr>
          <p:spPr bwMode="auto">
            <a:xfrm>
              <a:off x="4176713" y="4400551"/>
              <a:ext cx="17463" cy="15875"/>
            </a:xfrm>
            <a:prstGeom prst="ellipse">
              <a:avLst/>
            </a:prstGeom>
            <a:solidFill>
              <a:srgbClr val="00B000"/>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85" name="íŝḷíḑè">
              <a:extLst>
                <a:ext uri="{FF2B5EF4-FFF2-40B4-BE49-F238E27FC236}">
                  <a16:creationId xmlns:a16="http://schemas.microsoft.com/office/drawing/2014/main" id="{0F4174D5-FB46-45C9-A864-E74E596B377C}"/>
                </a:ext>
              </a:extLst>
            </p:cNvPr>
            <p:cNvSpPr/>
            <p:nvPr/>
          </p:nvSpPr>
          <p:spPr bwMode="auto">
            <a:xfrm>
              <a:off x="4205288" y="4400551"/>
              <a:ext cx="15875" cy="15875"/>
            </a:xfrm>
            <a:prstGeom prst="ellipse">
              <a:avLst/>
            </a:prstGeom>
            <a:solidFill>
              <a:srgbClr val="00B000"/>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86" name="î$ḷïḍè">
              <a:extLst>
                <a:ext uri="{FF2B5EF4-FFF2-40B4-BE49-F238E27FC236}">
                  <a16:creationId xmlns:a16="http://schemas.microsoft.com/office/drawing/2014/main" id="{E9C70251-7A2C-4412-B621-DBB9B5BD0026}"/>
                </a:ext>
              </a:extLst>
            </p:cNvPr>
            <p:cNvSpPr/>
            <p:nvPr/>
          </p:nvSpPr>
          <p:spPr bwMode="auto">
            <a:xfrm>
              <a:off x="4232275" y="4400551"/>
              <a:ext cx="15875" cy="15875"/>
            </a:xfrm>
            <a:prstGeom prst="ellipse">
              <a:avLst/>
            </a:prstGeom>
            <a:solidFill>
              <a:srgbClr val="00B000"/>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87" name="i$ļiḑe">
              <a:extLst>
                <a:ext uri="{FF2B5EF4-FFF2-40B4-BE49-F238E27FC236}">
                  <a16:creationId xmlns:a16="http://schemas.microsoft.com/office/drawing/2014/main" id="{F9B14C12-504B-4677-AF82-1C05C4F6AF47}"/>
                </a:ext>
              </a:extLst>
            </p:cNvPr>
            <p:cNvSpPr/>
            <p:nvPr/>
          </p:nvSpPr>
          <p:spPr bwMode="auto">
            <a:xfrm>
              <a:off x="4262438" y="4400551"/>
              <a:ext cx="14288" cy="15875"/>
            </a:xfrm>
            <a:prstGeom prst="ellipse">
              <a:avLst/>
            </a:prstGeom>
            <a:solidFill>
              <a:srgbClr val="00B000"/>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88" name="ïśļîḑe">
              <a:extLst>
                <a:ext uri="{FF2B5EF4-FFF2-40B4-BE49-F238E27FC236}">
                  <a16:creationId xmlns:a16="http://schemas.microsoft.com/office/drawing/2014/main" id="{48C0EEE3-3FEC-4A6B-BC5D-9835AE3A11F8}"/>
                </a:ext>
              </a:extLst>
            </p:cNvPr>
            <p:cNvSpPr/>
            <p:nvPr/>
          </p:nvSpPr>
          <p:spPr bwMode="auto">
            <a:xfrm>
              <a:off x="4289425" y="4400551"/>
              <a:ext cx="14288" cy="15875"/>
            </a:xfrm>
            <a:prstGeom prst="ellipse">
              <a:avLst/>
            </a:prstGeom>
            <a:solidFill>
              <a:srgbClr val="00B000"/>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89" name="ï$ļîḋé">
              <a:extLst>
                <a:ext uri="{FF2B5EF4-FFF2-40B4-BE49-F238E27FC236}">
                  <a16:creationId xmlns:a16="http://schemas.microsoft.com/office/drawing/2014/main" id="{A8652B0C-59E3-4EA5-AF52-6C1053C22647}"/>
                </a:ext>
              </a:extLst>
            </p:cNvPr>
            <p:cNvSpPr/>
            <p:nvPr/>
          </p:nvSpPr>
          <p:spPr bwMode="auto">
            <a:xfrm>
              <a:off x="4314825" y="4400551"/>
              <a:ext cx="19050" cy="15875"/>
            </a:xfrm>
            <a:prstGeom prst="ellipse">
              <a:avLst/>
            </a:prstGeom>
            <a:solidFill>
              <a:srgbClr val="00B000"/>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90" name="íṡļïḍe">
              <a:extLst>
                <a:ext uri="{FF2B5EF4-FFF2-40B4-BE49-F238E27FC236}">
                  <a16:creationId xmlns:a16="http://schemas.microsoft.com/office/drawing/2014/main" id="{F11BAFEC-2F1B-4DA2-A51A-469F014E89C9}"/>
                </a:ext>
              </a:extLst>
            </p:cNvPr>
            <p:cNvSpPr/>
            <p:nvPr/>
          </p:nvSpPr>
          <p:spPr bwMode="auto">
            <a:xfrm>
              <a:off x="4067175" y="4133851"/>
              <a:ext cx="14288" cy="33338"/>
            </a:xfrm>
            <a:prstGeom prst="rect">
              <a:avLst/>
            </a:prstGeom>
            <a:solidFill>
              <a:srgbClr val="FF8E1E"/>
            </a:solidFill>
            <a:ln>
              <a:noFill/>
            </a:ln>
            <a:extLst>
              <a:ext uri="{91240B29-F687-4F45-9708-019B960494DF}">
                <a14:hiddenLine w="9525">
                  <a:solidFill>
                    <a:srgbClr val="000000"/>
                  </a:solidFill>
                  <a:miter lim="800000"/>
                  <a:headEnd/>
                  <a:tailEnd/>
                </a14:hiddenLine>
              </a:ext>
            </a:extLst>
          </p:spPr>
          <p:txBody>
            <a:bodyPr anchor="ctr"/>
            <a:lstStyle/>
            <a:p>
              <a:pPr algn="ctr"/>
              <a:endParaRPr/>
            </a:p>
          </p:txBody>
        </p:sp>
        <p:sp>
          <p:nvSpPr>
            <p:cNvPr id="291" name="îŝlide">
              <a:extLst>
                <a:ext uri="{FF2B5EF4-FFF2-40B4-BE49-F238E27FC236}">
                  <a16:creationId xmlns:a16="http://schemas.microsoft.com/office/drawing/2014/main" id="{9B2A2877-BDBB-4DB2-8653-9CB400DA09B3}"/>
                </a:ext>
              </a:extLst>
            </p:cNvPr>
            <p:cNvSpPr/>
            <p:nvPr/>
          </p:nvSpPr>
          <p:spPr bwMode="auto">
            <a:xfrm>
              <a:off x="4092575" y="4133851"/>
              <a:ext cx="15875" cy="33338"/>
            </a:xfrm>
            <a:prstGeom prst="rect">
              <a:avLst/>
            </a:prstGeom>
            <a:solidFill>
              <a:srgbClr val="FF8E1E"/>
            </a:solidFill>
            <a:ln>
              <a:noFill/>
            </a:ln>
            <a:extLst>
              <a:ext uri="{91240B29-F687-4F45-9708-019B960494DF}">
                <a14:hiddenLine w="9525">
                  <a:solidFill>
                    <a:srgbClr val="000000"/>
                  </a:solidFill>
                  <a:miter lim="800000"/>
                  <a:headEnd/>
                  <a:tailEnd/>
                </a14:hiddenLine>
              </a:ext>
            </a:extLst>
          </p:spPr>
          <p:txBody>
            <a:bodyPr anchor="ctr"/>
            <a:lstStyle/>
            <a:p>
              <a:pPr algn="ctr"/>
              <a:endParaRPr/>
            </a:p>
          </p:txBody>
        </p:sp>
        <p:sp>
          <p:nvSpPr>
            <p:cNvPr id="292" name="îṥļîḓe">
              <a:extLst>
                <a:ext uri="{FF2B5EF4-FFF2-40B4-BE49-F238E27FC236}">
                  <a16:creationId xmlns:a16="http://schemas.microsoft.com/office/drawing/2014/main" id="{5AF22A19-023E-41BF-B44E-950AA31E888E}"/>
                </a:ext>
              </a:extLst>
            </p:cNvPr>
            <p:cNvSpPr/>
            <p:nvPr/>
          </p:nvSpPr>
          <p:spPr bwMode="auto">
            <a:xfrm>
              <a:off x="4119563" y="4133851"/>
              <a:ext cx="15875" cy="33338"/>
            </a:xfrm>
            <a:prstGeom prst="rect">
              <a:avLst/>
            </a:prstGeom>
            <a:solidFill>
              <a:srgbClr val="FF8E1E"/>
            </a:solidFill>
            <a:ln>
              <a:noFill/>
            </a:ln>
            <a:extLst>
              <a:ext uri="{91240B29-F687-4F45-9708-019B960494DF}">
                <a14:hiddenLine w="9525">
                  <a:solidFill>
                    <a:srgbClr val="000000"/>
                  </a:solidFill>
                  <a:miter lim="800000"/>
                  <a:headEnd/>
                  <a:tailEnd/>
                </a14:hiddenLine>
              </a:ext>
            </a:extLst>
          </p:spPr>
          <p:txBody>
            <a:bodyPr anchor="ctr"/>
            <a:lstStyle/>
            <a:p>
              <a:pPr algn="ctr"/>
              <a:endParaRPr/>
            </a:p>
          </p:txBody>
        </p:sp>
        <p:sp>
          <p:nvSpPr>
            <p:cNvPr id="293" name="íṡľiḍe">
              <a:extLst>
                <a:ext uri="{FF2B5EF4-FFF2-40B4-BE49-F238E27FC236}">
                  <a16:creationId xmlns:a16="http://schemas.microsoft.com/office/drawing/2014/main" id="{6813F35C-424E-4772-A190-47B7DD89D2D5}"/>
                </a:ext>
              </a:extLst>
            </p:cNvPr>
            <p:cNvSpPr/>
            <p:nvPr/>
          </p:nvSpPr>
          <p:spPr bwMode="auto">
            <a:xfrm>
              <a:off x="4149725" y="4133851"/>
              <a:ext cx="11113" cy="33338"/>
            </a:xfrm>
            <a:prstGeom prst="rect">
              <a:avLst/>
            </a:prstGeom>
            <a:solidFill>
              <a:srgbClr val="FF8E1E"/>
            </a:solidFill>
            <a:ln>
              <a:noFill/>
            </a:ln>
            <a:extLst>
              <a:ext uri="{91240B29-F687-4F45-9708-019B960494DF}">
                <a14:hiddenLine w="9525">
                  <a:solidFill>
                    <a:srgbClr val="000000"/>
                  </a:solidFill>
                  <a:miter lim="800000"/>
                  <a:headEnd/>
                  <a:tailEnd/>
                </a14:hiddenLine>
              </a:ext>
            </a:extLst>
          </p:spPr>
          <p:txBody>
            <a:bodyPr anchor="ctr"/>
            <a:lstStyle/>
            <a:p>
              <a:pPr algn="ctr"/>
              <a:endParaRPr/>
            </a:p>
          </p:txBody>
        </p:sp>
        <p:sp>
          <p:nvSpPr>
            <p:cNvPr id="294" name="iŝlîḍè">
              <a:extLst>
                <a:ext uri="{FF2B5EF4-FFF2-40B4-BE49-F238E27FC236}">
                  <a16:creationId xmlns:a16="http://schemas.microsoft.com/office/drawing/2014/main" id="{A6B10535-276F-4436-8F4D-B6EB78E52BBE}"/>
                </a:ext>
              </a:extLst>
            </p:cNvPr>
            <p:cNvSpPr/>
            <p:nvPr/>
          </p:nvSpPr>
          <p:spPr bwMode="auto">
            <a:xfrm>
              <a:off x="4067175" y="4183063"/>
              <a:ext cx="14288" cy="33338"/>
            </a:xfrm>
            <a:prstGeom prst="rect">
              <a:avLst/>
            </a:prstGeom>
            <a:solidFill>
              <a:srgbClr val="FF8E1E"/>
            </a:solidFill>
            <a:ln>
              <a:noFill/>
            </a:ln>
            <a:extLst>
              <a:ext uri="{91240B29-F687-4F45-9708-019B960494DF}">
                <a14:hiddenLine w="9525">
                  <a:solidFill>
                    <a:srgbClr val="000000"/>
                  </a:solidFill>
                  <a:miter lim="800000"/>
                  <a:headEnd/>
                  <a:tailEnd/>
                </a14:hiddenLine>
              </a:ext>
            </a:extLst>
          </p:spPr>
          <p:txBody>
            <a:bodyPr anchor="ctr"/>
            <a:lstStyle/>
            <a:p>
              <a:pPr algn="ctr"/>
              <a:endParaRPr/>
            </a:p>
          </p:txBody>
        </p:sp>
        <p:sp>
          <p:nvSpPr>
            <p:cNvPr id="295" name="îSḻiḑe">
              <a:extLst>
                <a:ext uri="{FF2B5EF4-FFF2-40B4-BE49-F238E27FC236}">
                  <a16:creationId xmlns:a16="http://schemas.microsoft.com/office/drawing/2014/main" id="{2B93E7BA-D556-4398-AC05-FE359C092C7C}"/>
                </a:ext>
              </a:extLst>
            </p:cNvPr>
            <p:cNvSpPr/>
            <p:nvPr/>
          </p:nvSpPr>
          <p:spPr bwMode="auto">
            <a:xfrm>
              <a:off x="4092575" y="4183063"/>
              <a:ext cx="15875" cy="33338"/>
            </a:xfrm>
            <a:prstGeom prst="rect">
              <a:avLst/>
            </a:prstGeom>
            <a:solidFill>
              <a:srgbClr val="FF8E1E"/>
            </a:solidFill>
            <a:ln>
              <a:noFill/>
            </a:ln>
            <a:extLst>
              <a:ext uri="{91240B29-F687-4F45-9708-019B960494DF}">
                <a14:hiddenLine w="9525">
                  <a:solidFill>
                    <a:srgbClr val="000000"/>
                  </a:solidFill>
                  <a:miter lim="800000"/>
                  <a:headEnd/>
                  <a:tailEnd/>
                </a14:hiddenLine>
              </a:ext>
            </a:extLst>
          </p:spPr>
          <p:txBody>
            <a:bodyPr anchor="ctr"/>
            <a:lstStyle/>
            <a:p>
              <a:pPr algn="ctr"/>
              <a:endParaRPr/>
            </a:p>
          </p:txBody>
        </p:sp>
        <p:sp>
          <p:nvSpPr>
            <p:cNvPr id="296" name="î$ḷîḓê">
              <a:extLst>
                <a:ext uri="{FF2B5EF4-FFF2-40B4-BE49-F238E27FC236}">
                  <a16:creationId xmlns:a16="http://schemas.microsoft.com/office/drawing/2014/main" id="{A9FC72B0-158A-43F1-8543-7D444B042DFC}"/>
                </a:ext>
              </a:extLst>
            </p:cNvPr>
            <p:cNvSpPr/>
            <p:nvPr/>
          </p:nvSpPr>
          <p:spPr bwMode="auto">
            <a:xfrm>
              <a:off x="4119563" y="4183063"/>
              <a:ext cx="15875" cy="33338"/>
            </a:xfrm>
            <a:prstGeom prst="rect">
              <a:avLst/>
            </a:prstGeom>
            <a:solidFill>
              <a:srgbClr val="FF8E1E"/>
            </a:solidFill>
            <a:ln>
              <a:noFill/>
            </a:ln>
            <a:extLst>
              <a:ext uri="{91240B29-F687-4F45-9708-019B960494DF}">
                <a14:hiddenLine w="9525">
                  <a:solidFill>
                    <a:srgbClr val="000000"/>
                  </a:solidFill>
                  <a:miter lim="800000"/>
                  <a:headEnd/>
                  <a:tailEnd/>
                </a14:hiddenLine>
              </a:ext>
            </a:extLst>
          </p:spPr>
          <p:txBody>
            <a:bodyPr anchor="ctr"/>
            <a:lstStyle/>
            <a:p>
              <a:pPr algn="ctr"/>
              <a:endParaRPr/>
            </a:p>
          </p:txBody>
        </p:sp>
        <p:sp>
          <p:nvSpPr>
            <p:cNvPr id="297" name="iṥlîďe">
              <a:extLst>
                <a:ext uri="{FF2B5EF4-FFF2-40B4-BE49-F238E27FC236}">
                  <a16:creationId xmlns:a16="http://schemas.microsoft.com/office/drawing/2014/main" id="{850CAF2E-89ED-4F53-BE29-B18776503A23}"/>
                </a:ext>
              </a:extLst>
            </p:cNvPr>
            <p:cNvSpPr/>
            <p:nvPr/>
          </p:nvSpPr>
          <p:spPr bwMode="auto">
            <a:xfrm>
              <a:off x="4149725" y="4183063"/>
              <a:ext cx="11113" cy="33338"/>
            </a:xfrm>
            <a:prstGeom prst="rect">
              <a:avLst/>
            </a:prstGeom>
            <a:solidFill>
              <a:srgbClr val="FF8E1E"/>
            </a:solidFill>
            <a:ln>
              <a:noFill/>
            </a:ln>
            <a:extLst>
              <a:ext uri="{91240B29-F687-4F45-9708-019B960494DF}">
                <a14:hiddenLine w="9525">
                  <a:solidFill>
                    <a:srgbClr val="000000"/>
                  </a:solidFill>
                  <a:miter lim="800000"/>
                  <a:headEnd/>
                  <a:tailEnd/>
                </a14:hiddenLine>
              </a:ext>
            </a:extLst>
          </p:spPr>
          <p:txBody>
            <a:bodyPr anchor="ctr"/>
            <a:lstStyle/>
            <a:p>
              <a:pPr algn="ctr"/>
              <a:endParaRPr/>
            </a:p>
          </p:txBody>
        </p:sp>
        <p:sp>
          <p:nvSpPr>
            <p:cNvPr id="298" name="î$ľíḋê">
              <a:extLst>
                <a:ext uri="{FF2B5EF4-FFF2-40B4-BE49-F238E27FC236}">
                  <a16:creationId xmlns:a16="http://schemas.microsoft.com/office/drawing/2014/main" id="{5CD53A30-618A-4618-9555-D2CEB766DBEE}"/>
                </a:ext>
              </a:extLst>
            </p:cNvPr>
            <p:cNvSpPr/>
            <p:nvPr/>
          </p:nvSpPr>
          <p:spPr bwMode="auto">
            <a:xfrm>
              <a:off x="4067175" y="4230688"/>
              <a:ext cx="14288" cy="30163"/>
            </a:xfrm>
            <a:prstGeom prst="rect">
              <a:avLst/>
            </a:prstGeom>
            <a:solidFill>
              <a:srgbClr val="FF8E1E"/>
            </a:solidFill>
            <a:ln>
              <a:noFill/>
            </a:ln>
            <a:extLst>
              <a:ext uri="{91240B29-F687-4F45-9708-019B960494DF}">
                <a14:hiddenLine w="9525">
                  <a:solidFill>
                    <a:srgbClr val="000000"/>
                  </a:solidFill>
                  <a:miter lim="800000"/>
                  <a:headEnd/>
                  <a:tailEnd/>
                </a14:hiddenLine>
              </a:ext>
            </a:extLst>
          </p:spPr>
          <p:txBody>
            <a:bodyPr anchor="ctr"/>
            <a:lstStyle/>
            <a:p>
              <a:pPr algn="ctr"/>
              <a:endParaRPr/>
            </a:p>
          </p:txBody>
        </p:sp>
        <p:sp>
          <p:nvSpPr>
            <p:cNvPr id="299" name="iśḻîḓé">
              <a:extLst>
                <a:ext uri="{FF2B5EF4-FFF2-40B4-BE49-F238E27FC236}">
                  <a16:creationId xmlns:a16="http://schemas.microsoft.com/office/drawing/2014/main" id="{68050FB4-9DC3-4697-BC44-AFF20D7851FF}"/>
                </a:ext>
              </a:extLst>
            </p:cNvPr>
            <p:cNvSpPr/>
            <p:nvPr/>
          </p:nvSpPr>
          <p:spPr bwMode="auto">
            <a:xfrm>
              <a:off x="4092575" y="4230688"/>
              <a:ext cx="15875" cy="30163"/>
            </a:xfrm>
            <a:prstGeom prst="rect">
              <a:avLst/>
            </a:prstGeom>
            <a:solidFill>
              <a:srgbClr val="FF8E1E"/>
            </a:solidFill>
            <a:ln>
              <a:noFill/>
            </a:ln>
            <a:extLst>
              <a:ext uri="{91240B29-F687-4F45-9708-019B960494DF}">
                <a14:hiddenLine w="9525">
                  <a:solidFill>
                    <a:srgbClr val="000000"/>
                  </a:solidFill>
                  <a:miter lim="800000"/>
                  <a:headEnd/>
                  <a:tailEnd/>
                </a14:hiddenLine>
              </a:ext>
            </a:extLst>
          </p:spPr>
          <p:txBody>
            <a:bodyPr anchor="ctr"/>
            <a:lstStyle/>
            <a:p>
              <a:pPr algn="ctr"/>
              <a:endParaRPr/>
            </a:p>
          </p:txBody>
        </p:sp>
        <p:sp>
          <p:nvSpPr>
            <p:cNvPr id="300" name="ïşlïḍe">
              <a:extLst>
                <a:ext uri="{FF2B5EF4-FFF2-40B4-BE49-F238E27FC236}">
                  <a16:creationId xmlns:a16="http://schemas.microsoft.com/office/drawing/2014/main" id="{510FC931-D580-4320-BCFA-87C7CFB4A7EC}"/>
                </a:ext>
              </a:extLst>
            </p:cNvPr>
            <p:cNvSpPr/>
            <p:nvPr/>
          </p:nvSpPr>
          <p:spPr bwMode="auto">
            <a:xfrm>
              <a:off x="4119563" y="4230688"/>
              <a:ext cx="15875" cy="30163"/>
            </a:xfrm>
            <a:prstGeom prst="rect">
              <a:avLst/>
            </a:prstGeom>
            <a:solidFill>
              <a:srgbClr val="FF8E1E"/>
            </a:solidFill>
            <a:ln>
              <a:noFill/>
            </a:ln>
            <a:extLst>
              <a:ext uri="{91240B29-F687-4F45-9708-019B960494DF}">
                <a14:hiddenLine w="9525">
                  <a:solidFill>
                    <a:srgbClr val="000000"/>
                  </a:solidFill>
                  <a:miter lim="800000"/>
                  <a:headEnd/>
                  <a:tailEnd/>
                </a14:hiddenLine>
              </a:ext>
            </a:extLst>
          </p:spPr>
          <p:txBody>
            <a:bodyPr anchor="ctr"/>
            <a:lstStyle/>
            <a:p>
              <a:pPr algn="ctr"/>
              <a:endParaRPr/>
            </a:p>
          </p:txBody>
        </p:sp>
        <p:sp>
          <p:nvSpPr>
            <p:cNvPr id="301" name="iṡḻíďé">
              <a:extLst>
                <a:ext uri="{FF2B5EF4-FFF2-40B4-BE49-F238E27FC236}">
                  <a16:creationId xmlns:a16="http://schemas.microsoft.com/office/drawing/2014/main" id="{3F57BCC5-FD46-429B-A5BF-1D405D019BFC}"/>
                </a:ext>
              </a:extLst>
            </p:cNvPr>
            <p:cNvSpPr/>
            <p:nvPr/>
          </p:nvSpPr>
          <p:spPr bwMode="auto">
            <a:xfrm>
              <a:off x="4149725" y="4230688"/>
              <a:ext cx="11113" cy="30163"/>
            </a:xfrm>
            <a:prstGeom prst="rect">
              <a:avLst/>
            </a:prstGeom>
            <a:solidFill>
              <a:srgbClr val="FF8E1E"/>
            </a:solidFill>
            <a:ln>
              <a:noFill/>
            </a:ln>
            <a:extLst>
              <a:ext uri="{91240B29-F687-4F45-9708-019B960494DF}">
                <a14:hiddenLine w="9525">
                  <a:solidFill>
                    <a:srgbClr val="000000"/>
                  </a:solidFill>
                  <a:miter lim="800000"/>
                  <a:headEnd/>
                  <a:tailEnd/>
                </a14:hiddenLine>
              </a:ext>
            </a:extLst>
          </p:spPr>
          <p:txBody>
            <a:bodyPr anchor="ctr"/>
            <a:lstStyle/>
            <a:p>
              <a:pPr algn="ctr"/>
              <a:endParaRPr/>
            </a:p>
          </p:txBody>
        </p:sp>
        <p:sp>
          <p:nvSpPr>
            <p:cNvPr id="302" name="íŝḷíďê">
              <a:extLst>
                <a:ext uri="{FF2B5EF4-FFF2-40B4-BE49-F238E27FC236}">
                  <a16:creationId xmlns:a16="http://schemas.microsoft.com/office/drawing/2014/main" id="{B67E0DA6-B812-4D22-B10B-F609FC8974B1}"/>
                </a:ext>
              </a:extLst>
            </p:cNvPr>
            <p:cNvSpPr/>
            <p:nvPr/>
          </p:nvSpPr>
          <p:spPr bwMode="auto">
            <a:xfrm>
              <a:off x="3921125" y="2949576"/>
              <a:ext cx="280988" cy="555625"/>
            </a:xfrm>
            <a:custGeom>
              <a:gdLst>
                <a:gd fmla="*/ 74 w 75" name="T0"/>
                <a:gd fmla="*/ 0 h 148" name="T1"/>
                <a:gd fmla="*/ 0 w 75" name="T2"/>
                <a:gd fmla="*/ 74 h 148" name="T3"/>
                <a:gd fmla="*/ 74 w 75" name="T4"/>
                <a:gd fmla="*/ 148 h 148" name="T5"/>
                <a:gd fmla="*/ 75 w 75" name="T6"/>
                <a:gd fmla="*/ 148 h 148" name="T7"/>
                <a:gd fmla="*/ 75 w 75" name="T8"/>
                <a:gd fmla="*/ 0 h 148" name="T9"/>
                <a:gd fmla="*/ 74 w 75" name="T10"/>
                <a:gd fmla="*/ 0 h 148" name="T11"/>
              </a:gdLst>
              <a:cxnLst>
                <a:cxn ang="0">
                  <a:pos x="T0" y="T1"/>
                </a:cxn>
                <a:cxn ang="0">
                  <a:pos x="T2" y="T3"/>
                </a:cxn>
                <a:cxn ang="0">
                  <a:pos x="T4" y="T5"/>
                </a:cxn>
                <a:cxn ang="0">
                  <a:pos x="T6" y="T7"/>
                </a:cxn>
                <a:cxn ang="0">
                  <a:pos x="T8" y="T9"/>
                </a:cxn>
                <a:cxn ang="0">
                  <a:pos x="T10" y="T11"/>
                </a:cxn>
              </a:cxnLst>
              <a:rect b="b" l="0" r="r" t="0"/>
              <a:pathLst>
                <a:path h="148" w="75">
                  <a:moveTo>
                    <a:pt x="74" y="0"/>
                  </a:moveTo>
                  <a:cubicBezTo>
                    <a:pt x="34" y="0"/>
                    <a:pt x="0" y="33"/>
                    <a:pt x="0" y="74"/>
                  </a:cubicBezTo>
                  <a:cubicBezTo>
                    <a:pt x="0" y="115"/>
                    <a:pt x="34" y="148"/>
                    <a:pt x="74" y="148"/>
                  </a:cubicBezTo>
                  <a:cubicBezTo>
                    <a:pt x="75" y="148"/>
                    <a:pt x="75" y="148"/>
                    <a:pt x="75" y="148"/>
                  </a:cubicBezTo>
                  <a:cubicBezTo>
                    <a:pt x="75" y="0"/>
                    <a:pt x="75" y="0"/>
                    <a:pt x="75" y="0"/>
                  </a:cubicBezTo>
                  <a:lnTo>
                    <a:pt x="74" y="0"/>
                  </a:lnTo>
                  <a:close/>
                </a:path>
              </a:pathLst>
            </a:custGeom>
            <a:solidFill>
              <a:srgbClr val="736AE1"/>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303" name="ïŝḷide">
              <a:extLst>
                <a:ext uri="{FF2B5EF4-FFF2-40B4-BE49-F238E27FC236}">
                  <a16:creationId xmlns:a16="http://schemas.microsoft.com/office/drawing/2014/main" id="{E44251BC-2EBC-4C92-BBCB-7D8487256F19}"/>
                </a:ext>
              </a:extLst>
            </p:cNvPr>
            <p:cNvSpPr/>
            <p:nvPr/>
          </p:nvSpPr>
          <p:spPr bwMode="auto">
            <a:xfrm>
              <a:off x="4202113" y="2949576"/>
              <a:ext cx="277813" cy="555625"/>
            </a:xfrm>
            <a:custGeom>
              <a:gdLst>
                <a:gd fmla="*/ 74 w 74" name="T0"/>
                <a:gd fmla="*/ 74 h 148" name="T1"/>
                <a:gd fmla="*/ 0 w 74" name="T2"/>
                <a:gd fmla="*/ 0 h 148" name="T3"/>
                <a:gd fmla="*/ 0 w 74" name="T4"/>
                <a:gd fmla="*/ 148 h 148" name="T5"/>
                <a:gd fmla="*/ 74 w 74" name="T6"/>
                <a:gd fmla="*/ 74 h 148" name="T7"/>
              </a:gdLst>
              <a:cxnLst>
                <a:cxn ang="0">
                  <a:pos x="T0" y="T1"/>
                </a:cxn>
                <a:cxn ang="0">
                  <a:pos x="T2" y="T3"/>
                </a:cxn>
                <a:cxn ang="0">
                  <a:pos x="T4" y="T5"/>
                </a:cxn>
                <a:cxn ang="0">
                  <a:pos x="T6" y="T7"/>
                </a:cxn>
              </a:cxnLst>
              <a:rect b="b" l="0" r="r" t="0"/>
              <a:pathLst>
                <a:path h="148" w="74">
                  <a:moveTo>
                    <a:pt x="74" y="74"/>
                  </a:moveTo>
                  <a:cubicBezTo>
                    <a:pt x="74" y="33"/>
                    <a:pt x="40" y="0"/>
                    <a:pt x="0" y="0"/>
                  </a:cubicBezTo>
                  <a:cubicBezTo>
                    <a:pt x="0" y="148"/>
                    <a:pt x="0" y="148"/>
                    <a:pt x="0" y="148"/>
                  </a:cubicBezTo>
                  <a:cubicBezTo>
                    <a:pt x="40" y="148"/>
                    <a:pt x="74" y="115"/>
                    <a:pt x="74" y="74"/>
                  </a:cubicBezTo>
                  <a:close/>
                </a:path>
              </a:pathLst>
            </a:custGeom>
            <a:solidFill>
              <a:srgbClr val="5A53B0"/>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304" name="ïṡḷidè">
              <a:extLst>
                <a:ext uri="{FF2B5EF4-FFF2-40B4-BE49-F238E27FC236}">
                  <a16:creationId xmlns:a16="http://schemas.microsoft.com/office/drawing/2014/main" id="{AE492E31-FC23-4248-92A5-1B86923167AE}"/>
                </a:ext>
              </a:extLst>
            </p:cNvPr>
            <p:cNvSpPr/>
            <p:nvPr/>
          </p:nvSpPr>
          <p:spPr bwMode="auto">
            <a:xfrm>
              <a:off x="4202113" y="3122613"/>
              <a:ext cx="112713" cy="153988"/>
            </a:xfrm>
            <a:custGeom>
              <a:gdLst>
                <a:gd fmla="*/ 27 w 30" name="T0"/>
                <a:gd fmla="*/ 39 h 41" name="T1"/>
                <a:gd fmla="*/ 29 w 30" name="T2"/>
                <a:gd fmla="*/ 36 h 41" name="T3"/>
                <a:gd fmla="*/ 30 w 30" name="T4"/>
                <a:gd fmla="*/ 32 h 41" name="T5"/>
                <a:gd fmla="*/ 29 w 30" name="T6"/>
                <a:gd fmla="*/ 3 h 41" name="T7"/>
                <a:gd fmla="*/ 29 w 30" name="T8"/>
                <a:gd fmla="*/ 1 h 41" name="T9"/>
                <a:gd fmla="*/ 28 w 30" name="T10"/>
                <a:gd fmla="*/ 0 h 41" name="T11"/>
                <a:gd fmla="*/ 0 w 30" name="T12"/>
                <a:gd fmla="*/ 0 h 41" name="T13"/>
                <a:gd fmla="*/ 0 w 30" name="T14"/>
                <a:gd fmla="*/ 41 h 41" name="T15"/>
                <a:gd fmla="*/ 21 w 30" name="T16"/>
                <a:gd fmla="*/ 41 h 41" name="T17"/>
                <a:gd fmla="*/ 27 w 30" name="T18"/>
                <a:gd fmla="*/ 39 h 4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1" w="30">
                  <a:moveTo>
                    <a:pt x="27" y="39"/>
                  </a:moveTo>
                  <a:cubicBezTo>
                    <a:pt x="28" y="38"/>
                    <a:pt x="28" y="37"/>
                    <a:pt x="29" y="36"/>
                  </a:cubicBezTo>
                  <a:cubicBezTo>
                    <a:pt x="29" y="35"/>
                    <a:pt x="30" y="34"/>
                    <a:pt x="30" y="32"/>
                  </a:cubicBezTo>
                  <a:cubicBezTo>
                    <a:pt x="29" y="3"/>
                    <a:pt x="29" y="3"/>
                    <a:pt x="29" y="3"/>
                  </a:cubicBezTo>
                  <a:cubicBezTo>
                    <a:pt x="29" y="1"/>
                    <a:pt x="29" y="1"/>
                    <a:pt x="29" y="1"/>
                  </a:cubicBezTo>
                  <a:cubicBezTo>
                    <a:pt x="29" y="0"/>
                    <a:pt x="29" y="0"/>
                    <a:pt x="28" y="0"/>
                  </a:cubicBezTo>
                  <a:cubicBezTo>
                    <a:pt x="0" y="0"/>
                    <a:pt x="0" y="0"/>
                    <a:pt x="0" y="0"/>
                  </a:cubicBezTo>
                  <a:cubicBezTo>
                    <a:pt x="0" y="41"/>
                    <a:pt x="0" y="41"/>
                    <a:pt x="0" y="41"/>
                  </a:cubicBezTo>
                  <a:cubicBezTo>
                    <a:pt x="21" y="41"/>
                    <a:pt x="21" y="41"/>
                    <a:pt x="21" y="41"/>
                  </a:cubicBezTo>
                  <a:cubicBezTo>
                    <a:pt x="23" y="41"/>
                    <a:pt x="25" y="40"/>
                    <a:pt x="27" y="39"/>
                  </a:cubicBezTo>
                  <a:close/>
                </a:path>
              </a:pathLst>
            </a:custGeom>
            <a:solidFill>
              <a:srgbClr val="5A53B0"/>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305" name="íSļiḓé">
              <a:extLst>
                <a:ext uri="{FF2B5EF4-FFF2-40B4-BE49-F238E27FC236}">
                  <a16:creationId xmlns:a16="http://schemas.microsoft.com/office/drawing/2014/main" id="{5333CDA6-23ED-403B-9457-FD922E66CDFD}"/>
                </a:ext>
              </a:extLst>
            </p:cNvPr>
            <p:cNvSpPr/>
            <p:nvPr/>
          </p:nvSpPr>
          <p:spPr bwMode="auto">
            <a:xfrm>
              <a:off x="4089400" y="3122613"/>
              <a:ext cx="112713" cy="153988"/>
            </a:xfrm>
            <a:custGeom>
              <a:gdLst>
                <a:gd fmla="*/ 1 w 30" name="T0"/>
                <a:gd fmla="*/ 0 h 41" name="T1"/>
                <a:gd fmla="*/ 0 w 30" name="T2"/>
                <a:gd fmla="*/ 1 h 41" name="T3"/>
                <a:gd fmla="*/ 0 w 30" name="T4"/>
                <a:gd fmla="*/ 3 h 41" name="T5"/>
                <a:gd fmla="*/ 0 w 30" name="T6"/>
                <a:gd fmla="*/ 32 h 41" name="T7"/>
                <a:gd fmla="*/ 1 w 30" name="T8"/>
                <a:gd fmla="*/ 36 h 41" name="T9"/>
                <a:gd fmla="*/ 2 w 30" name="T10"/>
                <a:gd fmla="*/ 39 h 41" name="T11"/>
                <a:gd fmla="*/ 8 w 30" name="T12"/>
                <a:gd fmla="*/ 41 h 41" name="T13"/>
                <a:gd fmla="*/ 30 w 30" name="T14"/>
                <a:gd fmla="*/ 41 h 41" name="T15"/>
                <a:gd fmla="*/ 30 w 30" name="T16"/>
                <a:gd fmla="*/ 0 h 41" name="T17"/>
                <a:gd fmla="*/ 1 w 30" name="T18"/>
                <a:gd fmla="*/ 0 h 4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1" w="30">
                  <a:moveTo>
                    <a:pt x="1" y="0"/>
                  </a:moveTo>
                  <a:cubicBezTo>
                    <a:pt x="1" y="0"/>
                    <a:pt x="0" y="0"/>
                    <a:pt x="0" y="1"/>
                  </a:cubicBezTo>
                  <a:cubicBezTo>
                    <a:pt x="0" y="3"/>
                    <a:pt x="0" y="3"/>
                    <a:pt x="0" y="3"/>
                  </a:cubicBezTo>
                  <a:cubicBezTo>
                    <a:pt x="0" y="32"/>
                    <a:pt x="0" y="32"/>
                    <a:pt x="0" y="32"/>
                  </a:cubicBezTo>
                  <a:cubicBezTo>
                    <a:pt x="0" y="34"/>
                    <a:pt x="0" y="35"/>
                    <a:pt x="1" y="36"/>
                  </a:cubicBezTo>
                  <a:cubicBezTo>
                    <a:pt x="1" y="37"/>
                    <a:pt x="2" y="38"/>
                    <a:pt x="2" y="39"/>
                  </a:cubicBezTo>
                  <a:cubicBezTo>
                    <a:pt x="4" y="40"/>
                    <a:pt x="6" y="41"/>
                    <a:pt x="8" y="41"/>
                  </a:cubicBezTo>
                  <a:cubicBezTo>
                    <a:pt x="30" y="41"/>
                    <a:pt x="30" y="41"/>
                    <a:pt x="30" y="41"/>
                  </a:cubicBezTo>
                  <a:cubicBezTo>
                    <a:pt x="30" y="0"/>
                    <a:pt x="30" y="0"/>
                    <a:pt x="30" y="0"/>
                  </a:cubicBezTo>
                  <a:lnTo>
                    <a:pt x="1" y="0"/>
                  </a:lnTo>
                  <a:close/>
                </a:path>
              </a:pathLst>
            </a:custGeom>
            <a:solidFill>
              <a:srgbClr val="736AE1"/>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306" name="îs1iḍé">
              <a:extLst>
                <a:ext uri="{FF2B5EF4-FFF2-40B4-BE49-F238E27FC236}">
                  <a16:creationId xmlns:a16="http://schemas.microsoft.com/office/drawing/2014/main" id="{CE0DC91B-8293-4227-B5F7-BBAAE49C986B}"/>
                </a:ext>
              </a:extLst>
            </p:cNvPr>
            <p:cNvSpPr/>
            <p:nvPr/>
          </p:nvSpPr>
          <p:spPr bwMode="auto">
            <a:xfrm>
              <a:off x="4281488" y="3287713"/>
              <a:ext cx="30163" cy="30163"/>
            </a:xfrm>
            <a:prstGeom prst="ellipse">
              <a:avLst/>
            </a:prstGeom>
            <a:solidFill>
              <a:srgbClr val="5A53B0"/>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307" name="islïdé">
              <a:extLst>
                <a:ext uri="{FF2B5EF4-FFF2-40B4-BE49-F238E27FC236}">
                  <a16:creationId xmlns:a16="http://schemas.microsoft.com/office/drawing/2014/main" id="{08EF3486-6FBF-4BC7-B7B3-AF95557D49A2}"/>
                </a:ext>
              </a:extLst>
            </p:cNvPr>
            <p:cNvSpPr/>
            <p:nvPr/>
          </p:nvSpPr>
          <p:spPr bwMode="auto">
            <a:xfrm>
              <a:off x="4089400" y="3287713"/>
              <a:ext cx="30163" cy="30163"/>
            </a:xfrm>
            <a:prstGeom prst="ellipse">
              <a:avLst/>
            </a:prstGeom>
            <a:solidFill>
              <a:srgbClr val="736AE1"/>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308" name="iṣlïḓe">
              <a:extLst>
                <a:ext uri="{FF2B5EF4-FFF2-40B4-BE49-F238E27FC236}">
                  <a16:creationId xmlns:a16="http://schemas.microsoft.com/office/drawing/2014/main" id="{63A680C8-EDA8-4634-96C6-39190953B46B}"/>
                </a:ext>
              </a:extLst>
            </p:cNvPr>
            <p:cNvSpPr/>
            <p:nvPr/>
          </p:nvSpPr>
          <p:spPr bwMode="auto">
            <a:xfrm>
              <a:off x="4070350" y="3062288"/>
              <a:ext cx="131763" cy="327025"/>
            </a:xfrm>
            <a:custGeom>
              <a:gdLst>
                <a:gd fmla="*/ 5 w 35" name="T0"/>
                <a:gd fmla="*/ 3 h 87" name="T1"/>
                <a:gd fmla="*/ 5 w 35" name="T2"/>
                <a:gd fmla="*/ 3 h 87" name="T3"/>
                <a:gd fmla="*/ 4 w 35" name="T4"/>
                <a:gd fmla="*/ 3 h 87" name="T5"/>
                <a:gd fmla="*/ 4 w 35" name="T6"/>
                <a:gd fmla="*/ 3 h 87" name="T7"/>
                <a:gd fmla="*/ 4 w 35" name="T8"/>
                <a:gd fmla="*/ 3 h 87" name="T9"/>
                <a:gd fmla="*/ 4 w 35" name="T10"/>
                <a:gd fmla="*/ 3 h 87" name="T11"/>
                <a:gd fmla="*/ 3 w 35" name="T12"/>
                <a:gd fmla="*/ 3 h 87" name="T13"/>
                <a:gd fmla="*/ 2 w 35" name="T14"/>
                <a:gd fmla="*/ 4 h 87" name="T15"/>
                <a:gd fmla="*/ 2 w 35" name="T16"/>
                <a:gd fmla="*/ 5 h 87" name="T17"/>
                <a:gd fmla="*/ 2 w 35" name="T18"/>
                <a:gd fmla="*/ 7 h 87" name="T19"/>
                <a:gd fmla="*/ 1 w 35" name="T20"/>
                <a:gd fmla="*/ 63 h 87" name="T21"/>
                <a:gd fmla="*/ 1 w 35" name="T22"/>
                <a:gd fmla="*/ 68 h 87" name="T23"/>
                <a:gd fmla="*/ 0 w 35" name="T24"/>
                <a:gd fmla="*/ 69 h 87" name="T25"/>
                <a:gd fmla="*/ 0 w 35" name="T26"/>
                <a:gd fmla="*/ 70 h 87" name="T27"/>
                <a:gd fmla="*/ 0 w 35" name="T28"/>
                <a:gd fmla="*/ 73 h 87" name="T29"/>
                <a:gd fmla="*/ 0 w 35" name="T30"/>
                <a:gd fmla="*/ 75 h 87" name="T31"/>
                <a:gd fmla="*/ 2 w 35" name="T32"/>
                <a:gd fmla="*/ 78 h 87" name="T33"/>
                <a:gd fmla="*/ 5 w 35" name="T34"/>
                <a:gd fmla="*/ 78 h 87" name="T35"/>
                <a:gd fmla="*/ 5 w 35" name="T36"/>
                <a:gd fmla="*/ 86 h 87" name="T37"/>
                <a:gd fmla="*/ 6 w 35" name="T38"/>
                <a:gd fmla="*/ 87 h 87" name="T39"/>
                <a:gd fmla="*/ 9 w 35" name="T40"/>
                <a:gd fmla="*/ 87 h 87" name="T41"/>
                <a:gd fmla="*/ 12 w 35" name="T42"/>
                <a:gd fmla="*/ 87 h 87" name="T43"/>
                <a:gd fmla="*/ 13 w 35" name="T44"/>
                <a:gd fmla="*/ 86 h 87" name="T45"/>
                <a:gd fmla="*/ 13 w 35" name="T46"/>
                <a:gd fmla="*/ 78 h 87" name="T47"/>
                <a:gd fmla="*/ 35 w 35" name="T48"/>
                <a:gd fmla="*/ 78 h 87" name="T49"/>
                <a:gd fmla="*/ 35 w 35" name="T50"/>
                <a:gd fmla="*/ 57 h 87" name="T51"/>
                <a:gd fmla="*/ 13 w 35" name="T52"/>
                <a:gd fmla="*/ 57 h 87" name="T53"/>
                <a:gd fmla="*/ 7 w 35" name="T54"/>
                <a:gd fmla="*/ 55 h 87" name="T55"/>
                <a:gd fmla="*/ 6 w 35" name="T56"/>
                <a:gd fmla="*/ 52 h 87" name="T57"/>
                <a:gd fmla="*/ 5 w 35" name="T58"/>
                <a:gd fmla="*/ 48 h 87" name="T59"/>
                <a:gd fmla="*/ 5 w 35" name="T60"/>
                <a:gd fmla="*/ 19 h 87" name="T61"/>
                <a:gd fmla="*/ 5 w 35" name="T62"/>
                <a:gd fmla="*/ 17 h 87" name="T63"/>
                <a:gd fmla="*/ 6 w 35" name="T64"/>
                <a:gd fmla="*/ 16 h 87" name="T65"/>
                <a:gd fmla="*/ 35 w 35" name="T66"/>
                <a:gd fmla="*/ 16 h 87" name="T67"/>
                <a:gd fmla="*/ 35 w 35" name="T68"/>
                <a:gd fmla="*/ 0 h 87" name="T69"/>
                <a:gd fmla="*/ 5 w 35" name="T70"/>
                <a:gd fmla="*/ 3 h 87" name="T71"/>
                <a:gd fmla="*/ 9 w 35" name="T72"/>
                <a:gd fmla="*/ 60 h 87" name="T73"/>
                <a:gd fmla="*/ 13 w 35" name="T74"/>
                <a:gd fmla="*/ 64 h 87" name="T75"/>
                <a:gd fmla="*/ 9 w 35" name="T76"/>
                <a:gd fmla="*/ 68 h 87" name="T77"/>
                <a:gd fmla="*/ 5 w 35" name="T78"/>
                <a:gd fmla="*/ 64 h 87" name="T79"/>
                <a:gd fmla="*/ 9 w 35" name="T80"/>
                <a:gd fmla="*/ 60 h 87"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87" w="35">
                  <a:moveTo>
                    <a:pt x="5" y="3"/>
                  </a:moveTo>
                  <a:cubicBezTo>
                    <a:pt x="5" y="3"/>
                    <a:pt x="5" y="3"/>
                    <a:pt x="5" y="3"/>
                  </a:cubicBezTo>
                  <a:cubicBezTo>
                    <a:pt x="4" y="3"/>
                    <a:pt x="4" y="3"/>
                    <a:pt x="4" y="3"/>
                  </a:cubicBezTo>
                  <a:cubicBezTo>
                    <a:pt x="4" y="3"/>
                    <a:pt x="4" y="3"/>
                    <a:pt x="4" y="3"/>
                  </a:cubicBezTo>
                  <a:cubicBezTo>
                    <a:pt x="4" y="3"/>
                    <a:pt x="4" y="3"/>
                    <a:pt x="4" y="3"/>
                  </a:cubicBezTo>
                  <a:cubicBezTo>
                    <a:pt x="4" y="3"/>
                    <a:pt x="4" y="3"/>
                    <a:pt x="4" y="3"/>
                  </a:cubicBezTo>
                  <a:cubicBezTo>
                    <a:pt x="3" y="3"/>
                    <a:pt x="3" y="3"/>
                    <a:pt x="3" y="3"/>
                  </a:cubicBezTo>
                  <a:cubicBezTo>
                    <a:pt x="3" y="3"/>
                    <a:pt x="3" y="4"/>
                    <a:pt x="2" y="4"/>
                  </a:cubicBezTo>
                  <a:cubicBezTo>
                    <a:pt x="2" y="4"/>
                    <a:pt x="2" y="5"/>
                    <a:pt x="2" y="5"/>
                  </a:cubicBezTo>
                  <a:cubicBezTo>
                    <a:pt x="2" y="7"/>
                    <a:pt x="2" y="7"/>
                    <a:pt x="2" y="7"/>
                  </a:cubicBezTo>
                  <a:cubicBezTo>
                    <a:pt x="1" y="63"/>
                    <a:pt x="1" y="63"/>
                    <a:pt x="1" y="63"/>
                  </a:cubicBezTo>
                  <a:cubicBezTo>
                    <a:pt x="1" y="68"/>
                    <a:pt x="1" y="68"/>
                    <a:pt x="1" y="68"/>
                  </a:cubicBezTo>
                  <a:cubicBezTo>
                    <a:pt x="1" y="68"/>
                    <a:pt x="0" y="69"/>
                    <a:pt x="0" y="69"/>
                  </a:cubicBezTo>
                  <a:cubicBezTo>
                    <a:pt x="0" y="69"/>
                    <a:pt x="0" y="70"/>
                    <a:pt x="0" y="70"/>
                  </a:cubicBezTo>
                  <a:cubicBezTo>
                    <a:pt x="0" y="73"/>
                    <a:pt x="0" y="73"/>
                    <a:pt x="0" y="73"/>
                  </a:cubicBezTo>
                  <a:cubicBezTo>
                    <a:pt x="0" y="75"/>
                    <a:pt x="0" y="75"/>
                    <a:pt x="0" y="75"/>
                  </a:cubicBezTo>
                  <a:cubicBezTo>
                    <a:pt x="0" y="77"/>
                    <a:pt x="1" y="78"/>
                    <a:pt x="2" y="78"/>
                  </a:cubicBezTo>
                  <a:cubicBezTo>
                    <a:pt x="5" y="78"/>
                    <a:pt x="5" y="78"/>
                    <a:pt x="5" y="78"/>
                  </a:cubicBezTo>
                  <a:cubicBezTo>
                    <a:pt x="5" y="86"/>
                    <a:pt x="5" y="86"/>
                    <a:pt x="5" y="86"/>
                  </a:cubicBezTo>
                  <a:cubicBezTo>
                    <a:pt x="5" y="87"/>
                    <a:pt x="5" y="87"/>
                    <a:pt x="6" y="87"/>
                  </a:cubicBezTo>
                  <a:cubicBezTo>
                    <a:pt x="9" y="87"/>
                    <a:pt x="9" y="87"/>
                    <a:pt x="9" y="87"/>
                  </a:cubicBezTo>
                  <a:cubicBezTo>
                    <a:pt x="12" y="87"/>
                    <a:pt x="12" y="87"/>
                    <a:pt x="12" y="87"/>
                  </a:cubicBezTo>
                  <a:cubicBezTo>
                    <a:pt x="13" y="87"/>
                    <a:pt x="13" y="87"/>
                    <a:pt x="13" y="86"/>
                  </a:cubicBezTo>
                  <a:cubicBezTo>
                    <a:pt x="13" y="78"/>
                    <a:pt x="13" y="78"/>
                    <a:pt x="13" y="78"/>
                  </a:cubicBezTo>
                  <a:cubicBezTo>
                    <a:pt x="35" y="78"/>
                    <a:pt x="35" y="78"/>
                    <a:pt x="35" y="78"/>
                  </a:cubicBezTo>
                  <a:cubicBezTo>
                    <a:pt x="35" y="57"/>
                    <a:pt x="35" y="57"/>
                    <a:pt x="35" y="57"/>
                  </a:cubicBezTo>
                  <a:cubicBezTo>
                    <a:pt x="13" y="57"/>
                    <a:pt x="13" y="57"/>
                    <a:pt x="13" y="57"/>
                  </a:cubicBezTo>
                  <a:cubicBezTo>
                    <a:pt x="11" y="57"/>
                    <a:pt x="9" y="56"/>
                    <a:pt x="7" y="55"/>
                  </a:cubicBezTo>
                  <a:cubicBezTo>
                    <a:pt x="7" y="54"/>
                    <a:pt x="6" y="53"/>
                    <a:pt x="6" y="52"/>
                  </a:cubicBezTo>
                  <a:cubicBezTo>
                    <a:pt x="5" y="51"/>
                    <a:pt x="5" y="50"/>
                    <a:pt x="5" y="48"/>
                  </a:cubicBezTo>
                  <a:cubicBezTo>
                    <a:pt x="5" y="19"/>
                    <a:pt x="5" y="19"/>
                    <a:pt x="5" y="19"/>
                  </a:cubicBezTo>
                  <a:cubicBezTo>
                    <a:pt x="5" y="17"/>
                    <a:pt x="5" y="17"/>
                    <a:pt x="5" y="17"/>
                  </a:cubicBezTo>
                  <a:cubicBezTo>
                    <a:pt x="5" y="16"/>
                    <a:pt x="6" y="16"/>
                    <a:pt x="6" y="16"/>
                  </a:cubicBezTo>
                  <a:cubicBezTo>
                    <a:pt x="35" y="16"/>
                    <a:pt x="35" y="16"/>
                    <a:pt x="35" y="16"/>
                  </a:cubicBezTo>
                  <a:cubicBezTo>
                    <a:pt x="35" y="0"/>
                    <a:pt x="35" y="0"/>
                    <a:pt x="35" y="0"/>
                  </a:cubicBezTo>
                  <a:cubicBezTo>
                    <a:pt x="22" y="0"/>
                    <a:pt x="11" y="1"/>
                    <a:pt x="5" y="3"/>
                  </a:cubicBezTo>
                  <a:close/>
                  <a:moveTo>
                    <a:pt x="9" y="60"/>
                  </a:moveTo>
                  <a:cubicBezTo>
                    <a:pt x="11" y="60"/>
                    <a:pt x="13" y="62"/>
                    <a:pt x="13" y="64"/>
                  </a:cubicBezTo>
                  <a:cubicBezTo>
                    <a:pt x="13" y="66"/>
                    <a:pt x="11" y="68"/>
                    <a:pt x="9" y="68"/>
                  </a:cubicBezTo>
                  <a:cubicBezTo>
                    <a:pt x="7" y="68"/>
                    <a:pt x="5" y="66"/>
                    <a:pt x="5" y="64"/>
                  </a:cubicBezTo>
                  <a:cubicBezTo>
                    <a:pt x="5" y="62"/>
                    <a:pt x="7" y="60"/>
                    <a:pt x="9" y="6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309" name="ïṣḻiďe">
              <a:extLst>
                <a:ext uri="{FF2B5EF4-FFF2-40B4-BE49-F238E27FC236}">
                  <a16:creationId xmlns:a16="http://schemas.microsoft.com/office/drawing/2014/main" id="{865D4BAF-130E-490B-A949-FD63BAED62A7}"/>
                </a:ext>
              </a:extLst>
            </p:cNvPr>
            <p:cNvSpPr/>
            <p:nvPr/>
          </p:nvSpPr>
          <p:spPr bwMode="auto">
            <a:xfrm>
              <a:off x="4202113" y="3062288"/>
              <a:ext cx="131763" cy="327025"/>
            </a:xfrm>
            <a:custGeom>
              <a:gdLst>
                <a:gd fmla="*/ 28 w 35" name="T0"/>
                <a:gd fmla="*/ 16 h 87" name="T1"/>
                <a:gd fmla="*/ 29 w 35" name="T2"/>
                <a:gd fmla="*/ 17 h 87" name="T3"/>
                <a:gd fmla="*/ 29 w 35" name="T4"/>
                <a:gd fmla="*/ 19 h 87" name="T5"/>
                <a:gd fmla="*/ 30 w 35" name="T6"/>
                <a:gd fmla="*/ 48 h 87" name="T7"/>
                <a:gd fmla="*/ 29 w 35" name="T8"/>
                <a:gd fmla="*/ 52 h 87" name="T9"/>
                <a:gd fmla="*/ 27 w 35" name="T10"/>
                <a:gd fmla="*/ 55 h 87" name="T11"/>
                <a:gd fmla="*/ 21 w 35" name="T12"/>
                <a:gd fmla="*/ 57 h 87" name="T13"/>
                <a:gd fmla="*/ 0 w 35" name="T14"/>
                <a:gd fmla="*/ 57 h 87" name="T15"/>
                <a:gd fmla="*/ 0 w 35" name="T16"/>
                <a:gd fmla="*/ 78 h 87" name="T17"/>
                <a:gd fmla="*/ 21 w 35" name="T18"/>
                <a:gd fmla="*/ 78 h 87" name="T19"/>
                <a:gd fmla="*/ 21 w 35" name="T20"/>
                <a:gd fmla="*/ 86 h 87" name="T21"/>
                <a:gd fmla="*/ 22 w 35" name="T22"/>
                <a:gd fmla="*/ 87 h 87" name="T23"/>
                <a:gd fmla="*/ 25 w 35" name="T24"/>
                <a:gd fmla="*/ 87 h 87" name="T25"/>
                <a:gd fmla="*/ 29 w 35" name="T26"/>
                <a:gd fmla="*/ 87 h 87" name="T27"/>
                <a:gd fmla="*/ 30 w 35" name="T28"/>
                <a:gd fmla="*/ 86 h 87" name="T29"/>
                <a:gd fmla="*/ 30 w 35" name="T30"/>
                <a:gd fmla="*/ 78 h 87" name="T31"/>
                <a:gd fmla="*/ 32 w 35" name="T32"/>
                <a:gd fmla="*/ 78 h 87" name="T33"/>
                <a:gd fmla="*/ 35 w 35" name="T34"/>
                <a:gd fmla="*/ 75 h 87" name="T35"/>
                <a:gd fmla="*/ 35 w 35" name="T36"/>
                <a:gd fmla="*/ 73 h 87" name="T37"/>
                <a:gd fmla="*/ 35 w 35" name="T38"/>
                <a:gd fmla="*/ 70 h 87" name="T39"/>
                <a:gd fmla="*/ 33 w 35" name="T40"/>
                <a:gd fmla="*/ 68 h 87" name="T41"/>
                <a:gd fmla="*/ 32 w 35" name="T42"/>
                <a:gd fmla="*/ 7 h 87" name="T43"/>
                <a:gd fmla="*/ 32 w 35" name="T44"/>
                <a:gd fmla="*/ 5 h 87" name="T45"/>
                <a:gd fmla="*/ 31 w 35" name="T46"/>
                <a:gd fmla="*/ 3 h 87" name="T47"/>
                <a:gd fmla="*/ 31 w 35" name="T48"/>
                <a:gd fmla="*/ 3 h 87" name="T49"/>
                <a:gd fmla="*/ 30 w 35" name="T50"/>
                <a:gd fmla="*/ 3 h 87" name="T51"/>
                <a:gd fmla="*/ 30 w 35" name="T52"/>
                <a:gd fmla="*/ 3 h 87" name="T53"/>
                <a:gd fmla="*/ 0 w 35" name="T54"/>
                <a:gd fmla="*/ 0 h 87" name="T55"/>
                <a:gd fmla="*/ 0 w 35" name="T56"/>
                <a:gd fmla="*/ 0 h 87" name="T57"/>
                <a:gd fmla="*/ 0 w 35" name="T58"/>
                <a:gd fmla="*/ 16 h 87" name="T59"/>
                <a:gd fmla="*/ 28 w 35" name="T60"/>
                <a:gd fmla="*/ 16 h 87" name="T61"/>
                <a:gd fmla="*/ 25 w 35" name="T62"/>
                <a:gd fmla="*/ 68 h 87" name="T63"/>
                <a:gd fmla="*/ 21 w 35" name="T64"/>
                <a:gd fmla="*/ 64 h 87" name="T65"/>
                <a:gd fmla="*/ 25 w 35" name="T66"/>
                <a:gd fmla="*/ 60 h 87" name="T67"/>
                <a:gd fmla="*/ 29 w 35" name="T68"/>
                <a:gd fmla="*/ 64 h 87" name="T69"/>
                <a:gd fmla="*/ 25 w 35" name="T70"/>
                <a:gd fmla="*/ 68 h 87"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87" w="35">
                  <a:moveTo>
                    <a:pt x="28" y="16"/>
                  </a:moveTo>
                  <a:cubicBezTo>
                    <a:pt x="29" y="16"/>
                    <a:pt x="29" y="16"/>
                    <a:pt x="29" y="17"/>
                  </a:cubicBezTo>
                  <a:cubicBezTo>
                    <a:pt x="29" y="19"/>
                    <a:pt x="29" y="19"/>
                    <a:pt x="29" y="19"/>
                  </a:cubicBezTo>
                  <a:cubicBezTo>
                    <a:pt x="30" y="48"/>
                    <a:pt x="30" y="48"/>
                    <a:pt x="30" y="48"/>
                  </a:cubicBezTo>
                  <a:cubicBezTo>
                    <a:pt x="30" y="50"/>
                    <a:pt x="29" y="51"/>
                    <a:pt x="29" y="52"/>
                  </a:cubicBezTo>
                  <a:cubicBezTo>
                    <a:pt x="28" y="53"/>
                    <a:pt x="28" y="54"/>
                    <a:pt x="27" y="55"/>
                  </a:cubicBezTo>
                  <a:cubicBezTo>
                    <a:pt x="25" y="56"/>
                    <a:pt x="23" y="57"/>
                    <a:pt x="21" y="57"/>
                  </a:cubicBezTo>
                  <a:cubicBezTo>
                    <a:pt x="0" y="57"/>
                    <a:pt x="0" y="57"/>
                    <a:pt x="0" y="57"/>
                  </a:cubicBezTo>
                  <a:cubicBezTo>
                    <a:pt x="0" y="78"/>
                    <a:pt x="0" y="78"/>
                    <a:pt x="0" y="78"/>
                  </a:cubicBezTo>
                  <a:cubicBezTo>
                    <a:pt x="21" y="78"/>
                    <a:pt x="21" y="78"/>
                    <a:pt x="21" y="78"/>
                  </a:cubicBezTo>
                  <a:cubicBezTo>
                    <a:pt x="21" y="86"/>
                    <a:pt x="21" y="86"/>
                    <a:pt x="21" y="86"/>
                  </a:cubicBezTo>
                  <a:cubicBezTo>
                    <a:pt x="21" y="87"/>
                    <a:pt x="22" y="87"/>
                    <a:pt x="22" y="87"/>
                  </a:cubicBezTo>
                  <a:cubicBezTo>
                    <a:pt x="25" y="87"/>
                    <a:pt x="25" y="87"/>
                    <a:pt x="25" y="87"/>
                  </a:cubicBezTo>
                  <a:cubicBezTo>
                    <a:pt x="29" y="87"/>
                    <a:pt x="29" y="87"/>
                    <a:pt x="29" y="87"/>
                  </a:cubicBezTo>
                  <a:cubicBezTo>
                    <a:pt x="29" y="87"/>
                    <a:pt x="30" y="87"/>
                    <a:pt x="30" y="86"/>
                  </a:cubicBezTo>
                  <a:cubicBezTo>
                    <a:pt x="30" y="78"/>
                    <a:pt x="30" y="78"/>
                    <a:pt x="30" y="78"/>
                  </a:cubicBezTo>
                  <a:cubicBezTo>
                    <a:pt x="32" y="78"/>
                    <a:pt x="32" y="78"/>
                    <a:pt x="32" y="78"/>
                  </a:cubicBezTo>
                  <a:cubicBezTo>
                    <a:pt x="34" y="78"/>
                    <a:pt x="35" y="77"/>
                    <a:pt x="35" y="75"/>
                  </a:cubicBezTo>
                  <a:cubicBezTo>
                    <a:pt x="35" y="73"/>
                    <a:pt x="35" y="73"/>
                    <a:pt x="35" y="73"/>
                  </a:cubicBezTo>
                  <a:cubicBezTo>
                    <a:pt x="35" y="70"/>
                    <a:pt x="35" y="70"/>
                    <a:pt x="35" y="70"/>
                  </a:cubicBezTo>
                  <a:cubicBezTo>
                    <a:pt x="35" y="69"/>
                    <a:pt x="34" y="69"/>
                    <a:pt x="33" y="68"/>
                  </a:cubicBezTo>
                  <a:cubicBezTo>
                    <a:pt x="32" y="7"/>
                    <a:pt x="32" y="7"/>
                    <a:pt x="32" y="7"/>
                  </a:cubicBezTo>
                  <a:cubicBezTo>
                    <a:pt x="32" y="5"/>
                    <a:pt x="32" y="5"/>
                    <a:pt x="32" y="5"/>
                  </a:cubicBezTo>
                  <a:cubicBezTo>
                    <a:pt x="32" y="4"/>
                    <a:pt x="32" y="3"/>
                    <a:pt x="31" y="3"/>
                  </a:cubicBezTo>
                  <a:cubicBezTo>
                    <a:pt x="31" y="3"/>
                    <a:pt x="31" y="3"/>
                    <a:pt x="31" y="3"/>
                  </a:cubicBezTo>
                  <a:cubicBezTo>
                    <a:pt x="30" y="3"/>
                    <a:pt x="30" y="3"/>
                    <a:pt x="30" y="3"/>
                  </a:cubicBezTo>
                  <a:cubicBezTo>
                    <a:pt x="30" y="3"/>
                    <a:pt x="30" y="3"/>
                    <a:pt x="30" y="3"/>
                  </a:cubicBezTo>
                  <a:cubicBezTo>
                    <a:pt x="24" y="1"/>
                    <a:pt x="12" y="0"/>
                    <a:pt x="0" y="0"/>
                  </a:cubicBezTo>
                  <a:cubicBezTo>
                    <a:pt x="0" y="0"/>
                    <a:pt x="0" y="0"/>
                    <a:pt x="0" y="0"/>
                  </a:cubicBezTo>
                  <a:cubicBezTo>
                    <a:pt x="0" y="16"/>
                    <a:pt x="0" y="16"/>
                    <a:pt x="0" y="16"/>
                  </a:cubicBezTo>
                  <a:lnTo>
                    <a:pt x="28" y="16"/>
                  </a:lnTo>
                  <a:close/>
                  <a:moveTo>
                    <a:pt x="25" y="68"/>
                  </a:moveTo>
                  <a:cubicBezTo>
                    <a:pt x="23" y="68"/>
                    <a:pt x="21" y="66"/>
                    <a:pt x="21" y="64"/>
                  </a:cubicBezTo>
                  <a:cubicBezTo>
                    <a:pt x="21" y="62"/>
                    <a:pt x="23" y="60"/>
                    <a:pt x="25" y="60"/>
                  </a:cubicBezTo>
                  <a:cubicBezTo>
                    <a:pt x="27" y="60"/>
                    <a:pt x="29" y="62"/>
                    <a:pt x="29" y="64"/>
                  </a:cubicBezTo>
                  <a:cubicBezTo>
                    <a:pt x="29" y="66"/>
                    <a:pt x="27" y="68"/>
                    <a:pt x="25" y="68"/>
                  </a:cubicBezTo>
                  <a:close/>
                </a:path>
              </a:pathLst>
            </a:custGeom>
            <a:solidFill>
              <a:srgbClr val="E1E1E1"/>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310" name="íSlîdê">
              <a:extLst>
                <a:ext uri="{FF2B5EF4-FFF2-40B4-BE49-F238E27FC236}">
                  <a16:creationId xmlns:a16="http://schemas.microsoft.com/office/drawing/2014/main" id="{0A002D5D-1310-424D-884B-40B7875D5F20}"/>
                </a:ext>
              </a:extLst>
            </p:cNvPr>
            <p:cNvSpPr/>
            <p:nvPr/>
          </p:nvSpPr>
          <p:spPr>
            <a:xfrm>
              <a:off x="5855255" y="2771389"/>
              <a:ext cx="960969" cy="276999"/>
            </a:xfrm>
            <a:prstGeom prst="rect">
              <a:avLst/>
            </a:prstGeom>
          </p:spPr>
          <p:txBody>
            <a:bodyPr wrap="none">
              <a:normAutofit fontScale="92500" lnSpcReduction="10000"/>
            </a:bodyPr>
            <a:lstStyle/>
            <a:p>
              <a:r>
                <a:rPr altLang="zh-CN" lang="en-US" sz="1200">
                  <a:solidFill>
                    <a:schemeClr val="bg1"/>
                  </a:solidFill>
                </a:rPr>
                <a:t>BUS STOP</a:t>
              </a:r>
            </a:p>
          </p:txBody>
        </p:sp>
      </p:grpSp>
      <p:sp>
        <p:nvSpPr>
          <p:cNvPr id="311" name="Title 4">
            <a:extLst>
              <a:ext uri="{FF2B5EF4-FFF2-40B4-BE49-F238E27FC236}">
                <a16:creationId xmlns:a16="http://schemas.microsoft.com/office/drawing/2014/main" id="{F48E92A7-DAAA-4445-A141-0CF9FEB3347C}"/>
              </a:ext>
            </a:extLst>
          </p:cNvPr>
          <p:cNvSpPr txBox="1"/>
          <p:nvPr/>
        </p:nvSpPr>
        <p:spPr>
          <a:xfrm>
            <a:off x="1236699" y="1408705"/>
            <a:ext cx="4661055" cy="759688"/>
          </a:xfrm>
          <a:prstGeom prst="rect">
            <a:avLst/>
          </a:prstGeom>
        </p:spPr>
        <p:txBody>
          <a:bodyPr/>
          <a:lstStyle>
            <a:lvl1pPr algn="l" defTabSz="914400" eaLnBrk="1" hangingPunct="1" latinLnBrk="0" rtl="0">
              <a:lnSpc>
                <a:spcPct val="90000"/>
              </a:lnSpc>
              <a:spcBef>
                <a:spcPct val="0"/>
              </a:spcBef>
              <a:buNone/>
              <a:defRPr kern="1200" sz="4400">
                <a:solidFill>
                  <a:schemeClr val="tx1"/>
                </a:solidFill>
                <a:latin typeface="+mj-lt"/>
                <a:ea typeface="+mj-ea"/>
                <a:cs typeface="+mj-cs"/>
              </a:defRPr>
            </a:lvl1pPr>
          </a:lstStyle>
          <a:p>
            <a:r>
              <a:rPr lang="en-US" sz="2400">
                <a:latin charset="-122" panose="02000000000000000000" pitchFamily="2" typeface="张海山锐线体2.0"/>
                <a:cs charset="0" panose="020b0502040204020203" pitchFamily="34" typeface="Segoe UI"/>
              </a:rPr>
              <a:t>Step By Step</a:t>
            </a:r>
          </a:p>
        </p:txBody>
      </p:sp>
      <p:sp>
        <p:nvSpPr>
          <p:cNvPr id="312" name="Rectangle 50">
            <a:extLst>
              <a:ext uri="{FF2B5EF4-FFF2-40B4-BE49-F238E27FC236}">
                <a16:creationId xmlns:a16="http://schemas.microsoft.com/office/drawing/2014/main" id="{EB2358C2-D415-44A4-90CC-7282374FF264}"/>
              </a:ext>
            </a:extLst>
          </p:cNvPr>
          <p:cNvSpPr/>
          <p:nvPr/>
        </p:nvSpPr>
        <p:spPr>
          <a:xfrm>
            <a:off x="1236699" y="2004159"/>
            <a:ext cx="5423711" cy="530352"/>
          </a:xfrm>
          <a:prstGeom prst="rect">
            <a:avLst/>
          </a:prstGeom>
        </p:spPr>
        <p:txBody>
          <a:bodyPr wrap="square">
            <a:spAutoFit/>
          </a:bodyPr>
          <a:lstStyle/>
          <a:p>
            <a:pPr>
              <a:lnSpc>
                <a:spcPct val="120000"/>
              </a:lnSpc>
            </a:pPr>
            <a:r>
              <a:rPr b="1" lang="id-ID" sz="1200">
                <a:latin charset="0" panose="020b0502040204020203" pitchFamily="34" typeface="Segoe UI Light"/>
                <a:cs charset="0" panose="020b0502040204020203" pitchFamily="34" typeface="Segoe UI Light"/>
              </a:rPr>
              <a:t>Ut wisi enim ad minim veniam, quis nostrud exerci tation ullamcorper suscipit lobortis nisl ut aliquip ex ea commodo consequat. </a:t>
            </a:r>
          </a:p>
        </p:txBody>
      </p:sp>
      <p:sp>
        <p:nvSpPr>
          <p:cNvPr id="313" name="Rectangle 51">
            <a:extLst>
              <a:ext uri="{FF2B5EF4-FFF2-40B4-BE49-F238E27FC236}">
                <a16:creationId xmlns:a16="http://schemas.microsoft.com/office/drawing/2014/main" id="{F71DC05A-EF32-4306-9A5F-299613630396}"/>
              </a:ext>
            </a:extLst>
          </p:cNvPr>
          <p:cNvSpPr/>
          <p:nvPr/>
        </p:nvSpPr>
        <p:spPr>
          <a:xfrm>
            <a:off x="1537714" y="3718289"/>
            <a:ext cx="1863702" cy="749808"/>
          </a:xfrm>
          <a:prstGeom prst="rect">
            <a:avLst/>
          </a:prstGeom>
        </p:spPr>
        <p:txBody>
          <a:bodyPr wrap="square">
            <a:spAutoFit/>
          </a:bodyPr>
          <a:lstStyle/>
          <a:p>
            <a:pPr>
              <a:lnSpc>
                <a:spcPct val="120000"/>
              </a:lnSpc>
            </a:pPr>
            <a:r>
              <a:rPr lang="id-ID" sz="1200">
                <a:latin charset="0" panose="020b0502040204020203" pitchFamily="34" typeface="Segoe UI Light"/>
                <a:cs charset="0" panose="020b0502040204020203" pitchFamily="34" typeface="Segoe UI Light"/>
              </a:rPr>
              <a:t>quis nostrud exerci tation ullamcorper suscipit lobortis nisl ut</a:t>
            </a:r>
          </a:p>
        </p:txBody>
      </p:sp>
      <p:sp>
        <p:nvSpPr>
          <p:cNvPr id="314" name="Rectangle 52">
            <a:extLst>
              <a:ext uri="{FF2B5EF4-FFF2-40B4-BE49-F238E27FC236}">
                <a16:creationId xmlns:a16="http://schemas.microsoft.com/office/drawing/2014/main" id="{76A23D00-AF4E-44F5-B086-CCC653C474A9}"/>
              </a:ext>
            </a:extLst>
          </p:cNvPr>
          <p:cNvSpPr/>
          <p:nvPr/>
        </p:nvSpPr>
        <p:spPr>
          <a:xfrm>
            <a:off x="1532487" y="3381609"/>
            <a:ext cx="2653321" cy="384048"/>
          </a:xfrm>
          <a:prstGeom prst="rect">
            <a:avLst/>
          </a:prstGeom>
        </p:spPr>
        <p:txBody>
          <a:bodyPr wrap="square">
            <a:spAutoFit/>
          </a:bodyPr>
          <a:lstStyle/>
          <a:p>
            <a:pPr>
              <a:lnSpc>
                <a:spcPct val="120000"/>
              </a:lnSpc>
            </a:pPr>
            <a:r>
              <a:rPr lang="en-US" sz="1600">
                <a:latin charset="0" panose="020b0502040204020203" pitchFamily="34" typeface="Segoe UI"/>
                <a:cs charset="0" panose="020b0502040204020203" pitchFamily="34" typeface="Segoe UI"/>
              </a:rPr>
              <a:t>Recording</a:t>
            </a:r>
          </a:p>
        </p:txBody>
      </p:sp>
      <p:sp>
        <p:nvSpPr>
          <p:cNvPr id="315" name="Rectangle 53">
            <a:extLst>
              <a:ext uri="{FF2B5EF4-FFF2-40B4-BE49-F238E27FC236}">
                <a16:creationId xmlns:a16="http://schemas.microsoft.com/office/drawing/2014/main" id="{E536556D-8D04-4DE6-8807-D5E9CB6F279B}"/>
              </a:ext>
            </a:extLst>
          </p:cNvPr>
          <p:cNvSpPr/>
          <p:nvPr/>
        </p:nvSpPr>
        <p:spPr>
          <a:xfrm>
            <a:off x="1537714" y="5097099"/>
            <a:ext cx="1863702" cy="749808"/>
          </a:xfrm>
          <a:prstGeom prst="rect">
            <a:avLst/>
          </a:prstGeom>
        </p:spPr>
        <p:txBody>
          <a:bodyPr wrap="square">
            <a:spAutoFit/>
          </a:bodyPr>
          <a:lstStyle/>
          <a:p>
            <a:pPr>
              <a:lnSpc>
                <a:spcPct val="120000"/>
              </a:lnSpc>
            </a:pPr>
            <a:r>
              <a:rPr lang="id-ID" sz="1200">
                <a:latin charset="0" panose="020b0502040204020203" pitchFamily="34" typeface="Segoe UI Light"/>
                <a:cs charset="0" panose="020b0502040204020203" pitchFamily="34" typeface="Segoe UI Light"/>
              </a:rPr>
              <a:t>quis nostrud exerci tation ullamcorper suscipit lobortis nisl ut</a:t>
            </a:r>
          </a:p>
        </p:txBody>
      </p:sp>
      <p:sp>
        <p:nvSpPr>
          <p:cNvPr id="316" name="Rectangle 54">
            <a:extLst>
              <a:ext uri="{FF2B5EF4-FFF2-40B4-BE49-F238E27FC236}">
                <a16:creationId xmlns:a16="http://schemas.microsoft.com/office/drawing/2014/main" id="{EFD9338A-D409-4A68-AA6D-CFB24F6F331E}"/>
              </a:ext>
            </a:extLst>
          </p:cNvPr>
          <p:cNvSpPr/>
          <p:nvPr/>
        </p:nvSpPr>
        <p:spPr>
          <a:xfrm>
            <a:off x="1532487" y="4760421"/>
            <a:ext cx="2208429" cy="384048"/>
          </a:xfrm>
          <a:prstGeom prst="rect">
            <a:avLst/>
          </a:prstGeom>
        </p:spPr>
        <p:txBody>
          <a:bodyPr wrap="square">
            <a:spAutoFit/>
          </a:bodyPr>
          <a:lstStyle/>
          <a:p>
            <a:pPr>
              <a:lnSpc>
                <a:spcPct val="120000"/>
              </a:lnSpc>
            </a:pPr>
            <a:r>
              <a:rPr lang="en-US" sz="1600">
                <a:latin charset="0" panose="020b0502040204020203" pitchFamily="34" typeface="Segoe UI"/>
                <a:cs charset="0" panose="020b0502040204020203" pitchFamily="34" typeface="Segoe UI"/>
              </a:rPr>
              <a:t>Photography</a:t>
            </a:r>
          </a:p>
        </p:txBody>
      </p:sp>
      <p:sp>
        <p:nvSpPr>
          <p:cNvPr id="317" name="Rectangle 55">
            <a:extLst>
              <a:ext uri="{FF2B5EF4-FFF2-40B4-BE49-F238E27FC236}">
                <a16:creationId xmlns:a16="http://schemas.microsoft.com/office/drawing/2014/main" id="{A9EB7710-81D2-41A7-9B04-6AA4045B9382}"/>
              </a:ext>
            </a:extLst>
          </p:cNvPr>
          <p:cNvSpPr/>
          <p:nvPr/>
        </p:nvSpPr>
        <p:spPr>
          <a:xfrm>
            <a:off x="4404558" y="3718289"/>
            <a:ext cx="1863702" cy="749808"/>
          </a:xfrm>
          <a:prstGeom prst="rect">
            <a:avLst/>
          </a:prstGeom>
        </p:spPr>
        <p:txBody>
          <a:bodyPr wrap="square">
            <a:spAutoFit/>
          </a:bodyPr>
          <a:lstStyle/>
          <a:p>
            <a:pPr>
              <a:lnSpc>
                <a:spcPct val="120000"/>
              </a:lnSpc>
            </a:pPr>
            <a:r>
              <a:rPr lang="id-ID" sz="1200">
                <a:latin charset="0" panose="020b0502040204020203" pitchFamily="34" typeface="Segoe UI Light"/>
                <a:cs charset="0" panose="020b0502040204020203" pitchFamily="34" typeface="Segoe UI Light"/>
              </a:rPr>
              <a:t>quis nostrud exerci tation ullamcorper suscipit lobortis nisl ut</a:t>
            </a:r>
          </a:p>
        </p:txBody>
      </p:sp>
      <p:sp>
        <p:nvSpPr>
          <p:cNvPr id="318" name="Rectangle 56">
            <a:extLst>
              <a:ext uri="{FF2B5EF4-FFF2-40B4-BE49-F238E27FC236}">
                <a16:creationId xmlns:a16="http://schemas.microsoft.com/office/drawing/2014/main" id="{9702B70E-C542-48D8-8D27-87E4E863B282}"/>
              </a:ext>
            </a:extLst>
          </p:cNvPr>
          <p:cNvSpPr/>
          <p:nvPr/>
        </p:nvSpPr>
        <p:spPr>
          <a:xfrm>
            <a:off x="4399331" y="3381609"/>
            <a:ext cx="2208429" cy="384048"/>
          </a:xfrm>
          <a:prstGeom prst="rect">
            <a:avLst/>
          </a:prstGeom>
        </p:spPr>
        <p:txBody>
          <a:bodyPr wrap="square">
            <a:spAutoFit/>
          </a:bodyPr>
          <a:lstStyle/>
          <a:p>
            <a:pPr>
              <a:lnSpc>
                <a:spcPct val="120000"/>
              </a:lnSpc>
            </a:pPr>
            <a:r>
              <a:rPr lang="en-US" sz="1600">
                <a:latin charset="0" panose="020b0502040204020203" pitchFamily="34" typeface="Segoe UI"/>
                <a:cs charset="0" panose="020b0502040204020203" pitchFamily="34" typeface="Segoe UI"/>
              </a:rPr>
              <a:t>Editing</a:t>
            </a:r>
          </a:p>
        </p:txBody>
      </p:sp>
      <p:sp>
        <p:nvSpPr>
          <p:cNvPr id="319" name="Rectangle 57">
            <a:extLst>
              <a:ext uri="{FF2B5EF4-FFF2-40B4-BE49-F238E27FC236}">
                <a16:creationId xmlns:a16="http://schemas.microsoft.com/office/drawing/2014/main" id="{9965D0CC-81DE-41FC-9E59-B498BA2A9AB4}"/>
              </a:ext>
            </a:extLst>
          </p:cNvPr>
          <p:cNvSpPr/>
          <p:nvPr/>
        </p:nvSpPr>
        <p:spPr>
          <a:xfrm>
            <a:off x="4404558" y="5097099"/>
            <a:ext cx="1863702" cy="749808"/>
          </a:xfrm>
          <a:prstGeom prst="rect">
            <a:avLst/>
          </a:prstGeom>
        </p:spPr>
        <p:txBody>
          <a:bodyPr wrap="square">
            <a:spAutoFit/>
          </a:bodyPr>
          <a:lstStyle/>
          <a:p>
            <a:pPr>
              <a:lnSpc>
                <a:spcPct val="120000"/>
              </a:lnSpc>
            </a:pPr>
            <a:r>
              <a:rPr lang="id-ID" sz="1200">
                <a:latin charset="0" panose="020b0502040204020203" pitchFamily="34" typeface="Segoe UI Light"/>
                <a:cs charset="0" panose="020b0502040204020203" pitchFamily="34" typeface="Segoe UI Light"/>
              </a:rPr>
              <a:t>quis nostrud exerci tation ullamcorper suscipit lobortis nisl ut</a:t>
            </a:r>
          </a:p>
        </p:txBody>
      </p:sp>
      <p:sp>
        <p:nvSpPr>
          <p:cNvPr id="320" name="Rectangle 58">
            <a:extLst>
              <a:ext uri="{FF2B5EF4-FFF2-40B4-BE49-F238E27FC236}">
                <a16:creationId xmlns:a16="http://schemas.microsoft.com/office/drawing/2014/main" id="{292027C0-ECD2-45B9-A824-11EDFA5394B1}"/>
              </a:ext>
            </a:extLst>
          </p:cNvPr>
          <p:cNvSpPr/>
          <p:nvPr/>
        </p:nvSpPr>
        <p:spPr>
          <a:xfrm>
            <a:off x="4399331" y="4760421"/>
            <a:ext cx="2208429" cy="384048"/>
          </a:xfrm>
          <a:prstGeom prst="rect">
            <a:avLst/>
          </a:prstGeom>
        </p:spPr>
        <p:txBody>
          <a:bodyPr wrap="square">
            <a:spAutoFit/>
          </a:bodyPr>
          <a:lstStyle/>
          <a:p>
            <a:pPr>
              <a:lnSpc>
                <a:spcPct val="120000"/>
              </a:lnSpc>
            </a:pPr>
            <a:r>
              <a:rPr lang="en-US" sz="1600">
                <a:latin charset="0" panose="020b0502040204020203" pitchFamily="34" typeface="Segoe UI"/>
                <a:cs charset="0" panose="020b0502040204020203" pitchFamily="34" typeface="Segoe UI"/>
              </a:rPr>
              <a:t>Apps</a:t>
            </a:r>
          </a:p>
        </p:txBody>
      </p:sp>
      <p:grpSp>
        <p:nvGrpSpPr>
          <p:cNvPr id="321" name="Group 59">
            <a:extLst>
              <a:ext uri="{FF2B5EF4-FFF2-40B4-BE49-F238E27FC236}">
                <a16:creationId xmlns:a16="http://schemas.microsoft.com/office/drawing/2014/main" id="{B38D5DF7-C6D6-4E26-8FD4-E1DD09A38783}"/>
              </a:ext>
            </a:extLst>
          </p:cNvPr>
          <p:cNvGrpSpPr/>
          <p:nvPr/>
        </p:nvGrpSpPr>
        <p:grpSpPr>
          <a:xfrm>
            <a:off x="3827831" y="4760421"/>
            <a:ext cx="514350" cy="514350"/>
            <a:chOff x="7587126" y="5109748"/>
            <a:chExt cx="514350" cy="514350"/>
          </a:xfrm>
        </p:grpSpPr>
        <p:sp>
          <p:nvSpPr>
            <p:cNvPr id="322" name="Oval 60">
              <a:extLst>
                <a:ext uri="{FF2B5EF4-FFF2-40B4-BE49-F238E27FC236}">
                  <a16:creationId xmlns:a16="http://schemas.microsoft.com/office/drawing/2014/main" id="{BB509A6A-C6CE-4D97-9183-90C3A995B788}"/>
                </a:ext>
              </a:extLst>
            </p:cNvPr>
            <p:cNvSpPr/>
            <p:nvPr/>
          </p:nvSpPr>
          <p:spPr>
            <a:xfrm>
              <a:off x="7587126" y="5109748"/>
              <a:ext cx="514350" cy="514350"/>
            </a:xfrm>
            <a:prstGeom prst="ellipse">
              <a:avLst/>
            </a:prstGeom>
            <a:solidFill>
              <a:srgbClr val="C2A1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solidFill>
                  <a:schemeClr val="tx1"/>
                </a:solidFill>
              </a:endParaRPr>
            </a:p>
          </p:txBody>
        </p:sp>
        <p:grpSp>
          <p:nvGrpSpPr>
            <p:cNvPr id="323" name="Group 61">
              <a:extLst>
                <a:ext uri="{FF2B5EF4-FFF2-40B4-BE49-F238E27FC236}">
                  <a16:creationId xmlns:a16="http://schemas.microsoft.com/office/drawing/2014/main" id="{B9A18DB5-A6B8-423E-9201-BDB876338AD7}"/>
                </a:ext>
              </a:extLst>
            </p:cNvPr>
            <p:cNvGrpSpPr/>
            <p:nvPr/>
          </p:nvGrpSpPr>
          <p:grpSpPr>
            <a:xfrm>
              <a:off x="7756041" y="5233640"/>
              <a:ext cx="179068" cy="261029"/>
              <a:chOff x="5429367" y="4908078"/>
              <a:chExt cx="319088" cy="465138"/>
            </a:xfrm>
            <a:solidFill>
              <a:schemeClr val="bg1"/>
            </a:solidFill>
          </p:grpSpPr>
          <p:sp>
            <p:nvSpPr>
              <p:cNvPr id="324" name="AutoShape 97">
                <a:extLst>
                  <a:ext uri="{FF2B5EF4-FFF2-40B4-BE49-F238E27FC236}">
                    <a16:creationId xmlns:a16="http://schemas.microsoft.com/office/drawing/2014/main" id="{55595A3E-D5A6-4B50-878D-A41C36BA540E}"/>
                  </a:ext>
                </a:extLst>
              </p:cNvPr>
              <p:cNvSpPr/>
              <p:nvPr/>
            </p:nvSpPr>
            <p:spPr bwMode="auto">
              <a:xfrm>
                <a:off x="5429367" y="4908078"/>
                <a:ext cx="319088" cy="46513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9636" y="3374"/>
                    </a:moveTo>
                    <a:lnTo>
                      <a:pt x="1963" y="3375"/>
                    </a:lnTo>
                    <a:lnTo>
                      <a:pt x="1963" y="2025"/>
                    </a:lnTo>
                    <a:cubicBezTo>
                      <a:pt x="1963" y="1653"/>
                      <a:pt x="2402" y="1350"/>
                      <a:pt x="2945" y="1350"/>
                    </a:cubicBezTo>
                    <a:lnTo>
                      <a:pt x="18654" y="1349"/>
                    </a:lnTo>
                    <a:cubicBezTo>
                      <a:pt x="19195" y="1349"/>
                      <a:pt x="19636" y="1652"/>
                      <a:pt x="19636" y="2024"/>
                    </a:cubicBezTo>
                    <a:cubicBezTo>
                      <a:pt x="19636" y="2024"/>
                      <a:pt x="19636" y="3374"/>
                      <a:pt x="19636" y="3374"/>
                    </a:cubicBezTo>
                    <a:close/>
                    <a:moveTo>
                      <a:pt x="19636" y="17546"/>
                    </a:moveTo>
                    <a:lnTo>
                      <a:pt x="1963" y="17547"/>
                    </a:lnTo>
                    <a:lnTo>
                      <a:pt x="1963" y="4050"/>
                    </a:lnTo>
                    <a:lnTo>
                      <a:pt x="19636" y="4049"/>
                    </a:lnTo>
                    <a:cubicBezTo>
                      <a:pt x="19636" y="4049"/>
                      <a:pt x="19636" y="17546"/>
                      <a:pt x="19636" y="17546"/>
                    </a:cubicBezTo>
                    <a:close/>
                    <a:moveTo>
                      <a:pt x="19636" y="19574"/>
                    </a:moveTo>
                    <a:cubicBezTo>
                      <a:pt x="19636" y="19946"/>
                      <a:pt x="19195" y="20249"/>
                      <a:pt x="18654" y="20249"/>
                    </a:cubicBezTo>
                    <a:lnTo>
                      <a:pt x="2945" y="20250"/>
                    </a:lnTo>
                    <a:cubicBezTo>
                      <a:pt x="2402" y="20250"/>
                      <a:pt x="1963" y="19947"/>
                      <a:pt x="1963" y="19575"/>
                    </a:cubicBezTo>
                    <a:lnTo>
                      <a:pt x="1963" y="18222"/>
                    </a:lnTo>
                    <a:lnTo>
                      <a:pt x="19636" y="18221"/>
                    </a:lnTo>
                    <a:cubicBezTo>
                      <a:pt x="19636" y="18221"/>
                      <a:pt x="19636" y="19574"/>
                      <a:pt x="19636" y="19574"/>
                    </a:cubicBezTo>
                    <a:close/>
                    <a:moveTo>
                      <a:pt x="18654" y="0"/>
                    </a:moveTo>
                    <a:lnTo>
                      <a:pt x="2945" y="0"/>
                    </a:lnTo>
                    <a:cubicBezTo>
                      <a:pt x="1317" y="0"/>
                      <a:pt x="0" y="907"/>
                      <a:pt x="0" y="2025"/>
                    </a:cubicBezTo>
                    <a:lnTo>
                      <a:pt x="0" y="19575"/>
                    </a:lnTo>
                    <a:cubicBezTo>
                      <a:pt x="0" y="20693"/>
                      <a:pt x="1317" y="21600"/>
                      <a:pt x="2945" y="21600"/>
                    </a:cubicBezTo>
                    <a:lnTo>
                      <a:pt x="18654" y="21599"/>
                    </a:lnTo>
                    <a:cubicBezTo>
                      <a:pt x="20280" y="21599"/>
                      <a:pt x="21600" y="20693"/>
                      <a:pt x="21600" y="19574"/>
                    </a:cubicBezTo>
                    <a:lnTo>
                      <a:pt x="21600" y="2024"/>
                    </a:lnTo>
                    <a:cubicBezTo>
                      <a:pt x="21600" y="906"/>
                      <a:pt x="20280" y="0"/>
                      <a:pt x="18654"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effectLst>
                    <a:outerShdw algn="tl" blurRad="38100" dir="2700000" dist="38100">
                      <a:srgbClr val="000000"/>
                    </a:outerShdw>
                  </a:effectLst>
                  <a:latin charset="0" typeface="Gill Sans"/>
                  <a:sym charset="0" typeface="Gill Sans"/>
                </a:endParaRPr>
              </a:p>
            </p:txBody>
          </p:sp>
          <p:sp>
            <p:nvSpPr>
              <p:cNvPr id="325" name="AutoShape 98">
                <a:extLst>
                  <a:ext uri="{FF2B5EF4-FFF2-40B4-BE49-F238E27FC236}">
                    <a16:creationId xmlns:a16="http://schemas.microsoft.com/office/drawing/2014/main" id="{CDF056C6-602C-4525-822D-4D6670B8B59A}"/>
                  </a:ext>
                </a:extLst>
              </p:cNvPr>
              <p:cNvSpPr/>
              <p:nvPr/>
            </p:nvSpPr>
            <p:spPr bwMode="auto">
              <a:xfrm>
                <a:off x="5559542" y="4951734"/>
                <a:ext cx="58738" cy="1428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1600" y="10800"/>
                    </a:moveTo>
                    <a:cubicBezTo>
                      <a:pt x="21600" y="16758"/>
                      <a:pt x="20387" y="21599"/>
                      <a:pt x="18899" y="21599"/>
                    </a:cubicBezTo>
                    <a:lnTo>
                      <a:pt x="2699" y="21599"/>
                    </a:lnTo>
                    <a:cubicBezTo>
                      <a:pt x="1202" y="21599"/>
                      <a:pt x="0" y="16758"/>
                      <a:pt x="0" y="10800"/>
                    </a:cubicBezTo>
                    <a:cubicBezTo>
                      <a:pt x="0" y="4841"/>
                      <a:pt x="1202" y="0"/>
                      <a:pt x="2699" y="0"/>
                    </a:cubicBezTo>
                    <a:lnTo>
                      <a:pt x="18899" y="0"/>
                    </a:lnTo>
                    <a:cubicBezTo>
                      <a:pt x="20387" y="0"/>
                      <a:pt x="21600" y="4841"/>
                      <a:pt x="21600" y="1080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effectLst>
                    <a:outerShdw algn="tl" blurRad="38100" dir="2700000" dist="38100">
                      <a:srgbClr val="000000"/>
                    </a:outerShdw>
                  </a:effectLst>
                  <a:latin charset="0" typeface="Gill Sans"/>
                  <a:sym charset="0" typeface="Gill Sans"/>
                </a:endParaRPr>
              </a:p>
            </p:txBody>
          </p:sp>
          <p:sp>
            <p:nvSpPr>
              <p:cNvPr id="326" name="AutoShape 99">
                <a:extLst>
                  <a:ext uri="{FF2B5EF4-FFF2-40B4-BE49-F238E27FC236}">
                    <a16:creationId xmlns:a16="http://schemas.microsoft.com/office/drawing/2014/main" id="{5FC82DCD-4768-4E78-9C33-8B986CA2DAD0}"/>
                  </a:ext>
                </a:extLst>
              </p:cNvPr>
              <p:cNvSpPr/>
              <p:nvPr/>
            </p:nvSpPr>
            <p:spPr bwMode="auto">
              <a:xfrm>
                <a:off x="5574623" y="5315272"/>
                <a:ext cx="28575" cy="1428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1600" y="10800"/>
                    </a:moveTo>
                    <a:cubicBezTo>
                      <a:pt x="21600" y="16769"/>
                      <a:pt x="19174" y="21599"/>
                      <a:pt x="16199" y="21599"/>
                    </a:cubicBezTo>
                    <a:lnTo>
                      <a:pt x="5399" y="21599"/>
                    </a:lnTo>
                    <a:cubicBezTo>
                      <a:pt x="2404" y="21599"/>
                      <a:pt x="0" y="16769"/>
                      <a:pt x="0" y="10800"/>
                    </a:cubicBezTo>
                    <a:cubicBezTo>
                      <a:pt x="0" y="4830"/>
                      <a:pt x="2404" y="0"/>
                      <a:pt x="5399" y="0"/>
                    </a:cubicBezTo>
                    <a:lnTo>
                      <a:pt x="16199" y="0"/>
                    </a:lnTo>
                    <a:cubicBezTo>
                      <a:pt x="19174" y="0"/>
                      <a:pt x="21600" y="4830"/>
                      <a:pt x="21600" y="1080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effectLst>
                    <a:outerShdw algn="tl" blurRad="38100" dir="2700000" dist="38100">
                      <a:srgbClr val="000000"/>
                    </a:outerShdw>
                  </a:effectLst>
                  <a:latin charset="0" typeface="Gill Sans"/>
                  <a:sym charset="0" typeface="Gill Sans"/>
                </a:endParaRPr>
              </a:p>
            </p:txBody>
          </p:sp>
        </p:grpSp>
      </p:grpSp>
      <p:grpSp>
        <p:nvGrpSpPr>
          <p:cNvPr id="327" name="Group 65">
            <a:extLst>
              <a:ext uri="{FF2B5EF4-FFF2-40B4-BE49-F238E27FC236}">
                <a16:creationId xmlns:a16="http://schemas.microsoft.com/office/drawing/2014/main" id="{1F35BA3D-C49F-4A8C-925E-894BE1449B6C}"/>
              </a:ext>
            </a:extLst>
          </p:cNvPr>
          <p:cNvGrpSpPr/>
          <p:nvPr/>
        </p:nvGrpSpPr>
        <p:grpSpPr>
          <a:xfrm>
            <a:off x="3827831" y="3381610"/>
            <a:ext cx="514350" cy="514350"/>
            <a:chOff x="7587126" y="3730937"/>
            <a:chExt cx="514350" cy="514350"/>
          </a:xfrm>
        </p:grpSpPr>
        <p:sp>
          <p:nvSpPr>
            <p:cNvPr id="328" name="Oval 66">
              <a:extLst>
                <a:ext uri="{FF2B5EF4-FFF2-40B4-BE49-F238E27FC236}">
                  <a16:creationId xmlns:a16="http://schemas.microsoft.com/office/drawing/2014/main" id="{925C419F-53C3-4898-9464-AB13E161EB99}"/>
                </a:ext>
              </a:extLst>
            </p:cNvPr>
            <p:cNvSpPr/>
            <p:nvPr/>
          </p:nvSpPr>
          <p:spPr>
            <a:xfrm>
              <a:off x="7587126" y="3730937"/>
              <a:ext cx="514350" cy="514350"/>
            </a:xfrm>
            <a:prstGeom prst="ellipse">
              <a:avLst/>
            </a:prstGeom>
            <a:solidFill>
              <a:srgbClr val="7611D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solidFill>
                  <a:schemeClr val="tx1"/>
                </a:solidFill>
              </a:endParaRPr>
            </a:p>
          </p:txBody>
        </p:sp>
        <p:grpSp>
          <p:nvGrpSpPr>
            <p:cNvPr id="329" name="Group 67">
              <a:extLst>
                <a:ext uri="{FF2B5EF4-FFF2-40B4-BE49-F238E27FC236}">
                  <a16:creationId xmlns:a16="http://schemas.microsoft.com/office/drawing/2014/main" id="{49B9D111-87CC-4EE5-A2B7-B97C22B995A1}"/>
                </a:ext>
              </a:extLst>
            </p:cNvPr>
            <p:cNvGrpSpPr/>
            <p:nvPr/>
          </p:nvGrpSpPr>
          <p:grpSpPr>
            <a:xfrm>
              <a:off x="7714937" y="3881618"/>
              <a:ext cx="261030" cy="244548"/>
              <a:chOff x="5368132" y="3540125"/>
              <a:chExt cx="465138" cy="435769"/>
            </a:xfrm>
            <a:solidFill>
              <a:schemeClr val="bg1"/>
            </a:solidFill>
          </p:grpSpPr>
          <p:sp>
            <p:nvSpPr>
              <p:cNvPr id="330" name="AutoShape 110">
                <a:extLst>
                  <a:ext uri="{FF2B5EF4-FFF2-40B4-BE49-F238E27FC236}">
                    <a16:creationId xmlns:a16="http://schemas.microsoft.com/office/drawing/2014/main" id="{5D274C5F-0B4E-4D28-82A0-1CEAEED3FC46}"/>
                  </a:ext>
                </a:extLst>
              </p:cNvPr>
              <p:cNvSpPr/>
              <p:nvPr/>
            </p:nvSpPr>
            <p:spPr bwMode="auto">
              <a:xfrm>
                <a:off x="5426869" y="3598069"/>
                <a:ext cx="347663" cy="23256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effectLst>
                    <a:outerShdw algn="tl" blurRad="38100" dir="2700000" dist="38100">
                      <a:srgbClr val="000000"/>
                    </a:outerShdw>
                  </a:effectLst>
                  <a:latin charset="0" typeface="Gill Sans"/>
                  <a:sym charset="0" typeface="Gill Sans"/>
                </a:endParaRPr>
              </a:p>
            </p:txBody>
          </p:sp>
          <p:sp>
            <p:nvSpPr>
              <p:cNvPr id="331" name="AutoShape 111">
                <a:extLst>
                  <a:ext uri="{FF2B5EF4-FFF2-40B4-BE49-F238E27FC236}">
                    <a16:creationId xmlns:a16="http://schemas.microsoft.com/office/drawing/2014/main" id="{3506ADF5-BFC7-4C92-840E-DAB7969AF157}"/>
                  </a:ext>
                </a:extLst>
              </p:cNvPr>
              <p:cNvSpPr/>
              <p:nvPr/>
            </p:nvSpPr>
            <p:spPr bwMode="auto">
              <a:xfrm>
                <a:off x="5368132" y="3540125"/>
                <a:ext cx="465138" cy="43576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effectLst>
                    <a:outerShdw algn="tl" blurRad="38100" dir="2700000" dist="38100">
                      <a:srgbClr val="000000"/>
                    </a:outerShdw>
                  </a:effectLst>
                  <a:latin charset="0" typeface="Gill Sans"/>
                  <a:sym charset="0" typeface="Gill Sans"/>
                </a:endParaRPr>
              </a:p>
            </p:txBody>
          </p:sp>
        </p:grpSp>
      </p:grpSp>
      <p:grpSp>
        <p:nvGrpSpPr>
          <p:cNvPr id="332" name="Group 70">
            <a:extLst>
              <a:ext uri="{FF2B5EF4-FFF2-40B4-BE49-F238E27FC236}">
                <a16:creationId xmlns:a16="http://schemas.microsoft.com/office/drawing/2014/main" id="{6C81A536-4A33-4D7E-B8AA-700EBD2AEA9E}"/>
              </a:ext>
            </a:extLst>
          </p:cNvPr>
          <p:cNvGrpSpPr/>
          <p:nvPr/>
        </p:nvGrpSpPr>
        <p:grpSpPr>
          <a:xfrm>
            <a:off x="960987" y="4760421"/>
            <a:ext cx="514350" cy="514350"/>
            <a:chOff x="3912579" y="5109748"/>
            <a:chExt cx="514350" cy="514350"/>
          </a:xfrm>
        </p:grpSpPr>
        <p:sp>
          <p:nvSpPr>
            <p:cNvPr id="333" name="Oval 71">
              <a:extLst>
                <a:ext uri="{FF2B5EF4-FFF2-40B4-BE49-F238E27FC236}">
                  <a16:creationId xmlns:a16="http://schemas.microsoft.com/office/drawing/2014/main" id="{4839C364-C247-4355-91E6-EC0C54F390EF}"/>
                </a:ext>
              </a:extLst>
            </p:cNvPr>
            <p:cNvSpPr/>
            <p:nvPr/>
          </p:nvSpPr>
          <p:spPr>
            <a:xfrm>
              <a:off x="3912579" y="5109748"/>
              <a:ext cx="514350" cy="514350"/>
            </a:xfrm>
            <a:prstGeom prst="ellipse">
              <a:avLst/>
            </a:prstGeom>
            <a:solidFill>
              <a:srgbClr val="F7B2C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solidFill>
                  <a:schemeClr val="tx1"/>
                </a:solidFill>
              </a:endParaRPr>
            </a:p>
          </p:txBody>
        </p:sp>
        <p:grpSp>
          <p:nvGrpSpPr>
            <p:cNvPr id="334" name="Group 72">
              <a:extLst>
                <a:ext uri="{FF2B5EF4-FFF2-40B4-BE49-F238E27FC236}">
                  <a16:creationId xmlns:a16="http://schemas.microsoft.com/office/drawing/2014/main" id="{680E1833-35B6-48C9-931E-4716832A9511}"/>
                </a:ext>
              </a:extLst>
            </p:cNvPr>
            <p:cNvGrpSpPr/>
            <p:nvPr/>
          </p:nvGrpSpPr>
          <p:grpSpPr>
            <a:xfrm>
              <a:off x="4043217" y="5257121"/>
              <a:ext cx="261029" cy="219603"/>
              <a:chOff x="5356342" y="3093565"/>
              <a:chExt cx="465138" cy="391319"/>
            </a:xfrm>
            <a:solidFill>
              <a:schemeClr val="bg1"/>
            </a:solidFill>
          </p:grpSpPr>
          <p:sp>
            <p:nvSpPr>
              <p:cNvPr id="335" name="AutoShape 120">
                <a:extLst>
                  <a:ext uri="{FF2B5EF4-FFF2-40B4-BE49-F238E27FC236}">
                    <a16:creationId xmlns:a16="http://schemas.microsoft.com/office/drawing/2014/main" id="{08FC07D4-7AC8-484C-AB34-B769F98C3C80}"/>
                  </a:ext>
                </a:extLst>
              </p:cNvPr>
              <p:cNvSpPr/>
              <p:nvPr/>
            </p:nvSpPr>
            <p:spPr bwMode="auto">
              <a:xfrm>
                <a:off x="5473023" y="3195165"/>
                <a:ext cx="231775" cy="2317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effectLst>
                    <a:outerShdw algn="tl" blurRad="38100" dir="2700000" dist="38100">
                      <a:srgbClr val="000000"/>
                    </a:outerShdw>
                  </a:effectLst>
                  <a:latin charset="0" typeface="Gill Sans"/>
                  <a:sym charset="0" typeface="Gill Sans"/>
                </a:endParaRPr>
              </a:p>
            </p:txBody>
          </p:sp>
          <p:sp>
            <p:nvSpPr>
              <p:cNvPr id="336" name="AutoShape 121">
                <a:extLst>
                  <a:ext uri="{FF2B5EF4-FFF2-40B4-BE49-F238E27FC236}">
                    <a16:creationId xmlns:a16="http://schemas.microsoft.com/office/drawing/2014/main" id="{1E1E3775-7F0A-485A-9223-A7FF6DE37A65}"/>
                  </a:ext>
                </a:extLst>
              </p:cNvPr>
              <p:cNvSpPr/>
              <p:nvPr/>
            </p:nvSpPr>
            <p:spPr bwMode="auto">
              <a:xfrm>
                <a:off x="5530967" y="3253109"/>
                <a:ext cx="65088" cy="6508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effectLst>
                    <a:outerShdw algn="tl" blurRad="38100" dir="2700000" dist="38100">
                      <a:srgbClr val="000000"/>
                    </a:outerShdw>
                  </a:effectLst>
                  <a:latin charset="0" typeface="Gill Sans"/>
                  <a:sym charset="0" typeface="Gill Sans"/>
                </a:endParaRPr>
              </a:p>
            </p:txBody>
          </p:sp>
          <p:sp>
            <p:nvSpPr>
              <p:cNvPr id="337" name="AutoShape 122">
                <a:extLst>
                  <a:ext uri="{FF2B5EF4-FFF2-40B4-BE49-F238E27FC236}">
                    <a16:creationId xmlns:a16="http://schemas.microsoft.com/office/drawing/2014/main" id="{C0E8E819-D501-4E4B-BBF3-1D60A529C47C}"/>
                  </a:ext>
                </a:extLst>
              </p:cNvPr>
              <p:cNvSpPr/>
              <p:nvPr/>
            </p:nvSpPr>
            <p:spPr bwMode="auto">
              <a:xfrm>
                <a:off x="5356342" y="3093565"/>
                <a:ext cx="465138" cy="39131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effectLst>
                    <a:outerShdw algn="tl" blurRad="38100" dir="2700000" dist="38100">
                      <a:srgbClr val="000000"/>
                    </a:outerShdw>
                  </a:effectLst>
                  <a:latin charset="0" typeface="Gill Sans"/>
                  <a:sym charset="0" typeface="Gill Sans"/>
                </a:endParaRPr>
              </a:p>
            </p:txBody>
          </p:sp>
        </p:grpSp>
      </p:grpSp>
      <p:grpSp>
        <p:nvGrpSpPr>
          <p:cNvPr id="338" name="Group 76">
            <a:extLst>
              <a:ext uri="{FF2B5EF4-FFF2-40B4-BE49-F238E27FC236}">
                <a16:creationId xmlns:a16="http://schemas.microsoft.com/office/drawing/2014/main" id="{FF0A9F63-C168-451E-B4CE-A327BB07E53C}"/>
              </a:ext>
            </a:extLst>
          </p:cNvPr>
          <p:cNvGrpSpPr/>
          <p:nvPr/>
        </p:nvGrpSpPr>
        <p:grpSpPr>
          <a:xfrm>
            <a:off x="960987" y="3381610"/>
            <a:ext cx="514350" cy="514350"/>
            <a:chOff x="3912579" y="3730937"/>
            <a:chExt cx="514350" cy="514350"/>
          </a:xfrm>
        </p:grpSpPr>
        <p:sp>
          <p:nvSpPr>
            <p:cNvPr id="339" name="Oval 77">
              <a:extLst>
                <a:ext uri="{FF2B5EF4-FFF2-40B4-BE49-F238E27FC236}">
                  <a16:creationId xmlns:a16="http://schemas.microsoft.com/office/drawing/2014/main" id="{B07220D1-146C-4278-9F5B-88B1608F7447}"/>
                </a:ext>
              </a:extLst>
            </p:cNvPr>
            <p:cNvSpPr/>
            <p:nvPr/>
          </p:nvSpPr>
          <p:spPr>
            <a:xfrm>
              <a:off x="3912579" y="3730937"/>
              <a:ext cx="514350" cy="514350"/>
            </a:xfrm>
            <a:prstGeom prst="ellipse">
              <a:avLst/>
            </a:prstGeom>
            <a:solidFill>
              <a:srgbClr val="25E0E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solidFill>
                  <a:schemeClr val="tx1"/>
                </a:solidFill>
              </a:endParaRPr>
            </a:p>
          </p:txBody>
        </p:sp>
        <p:sp>
          <p:nvSpPr>
            <p:cNvPr id="340" name="AutoShape 135">
              <a:extLst>
                <a:ext uri="{FF2B5EF4-FFF2-40B4-BE49-F238E27FC236}">
                  <a16:creationId xmlns:a16="http://schemas.microsoft.com/office/drawing/2014/main" id="{55286926-F0F3-4C7E-B6A0-29726DD0A112}"/>
                </a:ext>
              </a:extLst>
            </p:cNvPr>
            <p:cNvSpPr/>
            <p:nvPr/>
          </p:nvSpPr>
          <p:spPr bwMode="auto">
            <a:xfrm>
              <a:off x="4048712" y="3900487"/>
              <a:ext cx="261029" cy="179513"/>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249" y="18681"/>
                  </a:moveTo>
                  <a:lnTo>
                    <a:pt x="19651" y="18681"/>
                  </a:lnTo>
                  <a:lnTo>
                    <a:pt x="19575" y="18681"/>
                  </a:lnTo>
                  <a:lnTo>
                    <a:pt x="16874" y="14754"/>
                  </a:lnTo>
                  <a:lnTo>
                    <a:pt x="16874" y="14727"/>
                  </a:lnTo>
                  <a:lnTo>
                    <a:pt x="16199" y="13745"/>
                  </a:lnTo>
                  <a:lnTo>
                    <a:pt x="16199" y="7854"/>
                  </a:lnTo>
                  <a:lnTo>
                    <a:pt x="19575" y="2945"/>
                  </a:lnTo>
                  <a:lnTo>
                    <a:pt x="19651" y="2945"/>
                  </a:lnTo>
                  <a:lnTo>
                    <a:pt x="20249" y="2945"/>
                  </a:lnTo>
                  <a:cubicBezTo>
                    <a:pt x="20249" y="2945"/>
                    <a:pt x="20249" y="18681"/>
                    <a:pt x="20249" y="18681"/>
                  </a:cubicBezTo>
                  <a:close/>
                  <a:moveTo>
                    <a:pt x="2024" y="19636"/>
                  </a:moveTo>
                  <a:cubicBezTo>
                    <a:pt x="1651" y="19636"/>
                    <a:pt x="1349" y="19195"/>
                    <a:pt x="1349" y="18654"/>
                  </a:cubicBezTo>
                  <a:lnTo>
                    <a:pt x="1349" y="2945"/>
                  </a:lnTo>
                  <a:cubicBezTo>
                    <a:pt x="1349" y="2402"/>
                    <a:pt x="1651" y="1963"/>
                    <a:pt x="2024" y="1963"/>
                  </a:cubicBezTo>
                  <a:lnTo>
                    <a:pt x="14849" y="1963"/>
                  </a:lnTo>
                  <a:cubicBezTo>
                    <a:pt x="15221" y="1963"/>
                    <a:pt x="15524" y="2403"/>
                    <a:pt x="15524" y="2945"/>
                  </a:cubicBezTo>
                  <a:lnTo>
                    <a:pt x="15524" y="18654"/>
                  </a:lnTo>
                  <a:cubicBezTo>
                    <a:pt x="15524" y="19195"/>
                    <a:pt x="15221" y="19636"/>
                    <a:pt x="14849" y="19636"/>
                  </a:cubicBezTo>
                  <a:cubicBezTo>
                    <a:pt x="14849" y="19636"/>
                    <a:pt x="2024" y="19636"/>
                    <a:pt x="2024" y="19636"/>
                  </a:cubicBezTo>
                  <a:close/>
                  <a:moveTo>
                    <a:pt x="20249" y="981"/>
                  </a:moveTo>
                  <a:lnTo>
                    <a:pt x="19651" y="981"/>
                  </a:lnTo>
                  <a:cubicBezTo>
                    <a:pt x="19296" y="981"/>
                    <a:pt x="18956" y="1185"/>
                    <a:pt x="18703" y="1547"/>
                  </a:cubicBezTo>
                  <a:lnTo>
                    <a:pt x="16874" y="4170"/>
                  </a:lnTo>
                  <a:lnTo>
                    <a:pt x="16874" y="2945"/>
                  </a:lnTo>
                  <a:cubicBezTo>
                    <a:pt x="16874" y="1317"/>
                    <a:pt x="15967" y="0"/>
                    <a:pt x="14849" y="0"/>
                  </a:cubicBezTo>
                  <a:lnTo>
                    <a:pt x="2024" y="0"/>
                  </a:lnTo>
                  <a:cubicBezTo>
                    <a:pt x="908" y="0"/>
                    <a:pt x="0" y="1320"/>
                    <a:pt x="0" y="2945"/>
                  </a:cubicBezTo>
                  <a:lnTo>
                    <a:pt x="0" y="9789"/>
                  </a:lnTo>
                  <a:lnTo>
                    <a:pt x="0" y="18654"/>
                  </a:lnTo>
                  <a:cubicBezTo>
                    <a:pt x="0" y="20281"/>
                    <a:pt x="905" y="21599"/>
                    <a:pt x="2024" y="21599"/>
                  </a:cubicBezTo>
                  <a:lnTo>
                    <a:pt x="14849" y="21599"/>
                  </a:lnTo>
                  <a:cubicBezTo>
                    <a:pt x="15967" y="21599"/>
                    <a:pt x="16874" y="20281"/>
                    <a:pt x="16874" y="18654"/>
                  </a:cubicBezTo>
                  <a:lnTo>
                    <a:pt x="16874" y="17456"/>
                  </a:lnTo>
                  <a:lnTo>
                    <a:pt x="18703" y="20079"/>
                  </a:lnTo>
                  <a:cubicBezTo>
                    <a:pt x="18956" y="20442"/>
                    <a:pt x="19296" y="20645"/>
                    <a:pt x="19651" y="20645"/>
                  </a:cubicBezTo>
                  <a:lnTo>
                    <a:pt x="20249" y="20645"/>
                  </a:lnTo>
                  <a:cubicBezTo>
                    <a:pt x="20994" y="20645"/>
                    <a:pt x="21600" y="19765"/>
                    <a:pt x="21600" y="18681"/>
                  </a:cubicBezTo>
                  <a:lnTo>
                    <a:pt x="21600" y="2945"/>
                  </a:lnTo>
                  <a:cubicBezTo>
                    <a:pt x="21600" y="1860"/>
                    <a:pt x="20994" y="981"/>
                    <a:pt x="20249" y="981"/>
                  </a:cubicBezTo>
                </a:path>
              </a:pathLst>
            </a:custGeom>
            <a:solidFill>
              <a:schemeClr val="bg1"/>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effectLst>
                  <a:outerShdw algn="tl" blurRad="38100" dir="2700000" dist="38100">
                    <a:srgbClr val="000000"/>
                  </a:outerShdw>
                </a:effectLst>
                <a:latin charset="0" typeface="Gill Sans"/>
                <a:sym charset="0" typeface="Gill Sans"/>
              </a:endParaRPr>
            </a:p>
          </p:txBody>
        </p:sp>
      </p:grpSp>
    </p:spTree>
    <p:extLst>
      <p:ext uri="{BB962C8B-B14F-4D97-AF65-F5344CB8AC3E}">
        <p14:creationId val="3486509802"/>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53" presetSubtype="0">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p:cTn dur="500" fill="hold" id="7"/>
                                        <p:tgtEl>
                                          <p:spTgt spid="5"/>
                                        </p:tgtEl>
                                        <p:attrNameLst>
                                          <p:attrName>ppt_w</p:attrName>
                                        </p:attrNameLst>
                                      </p:cBhvr>
                                      <p:tavLst>
                                        <p:tav tm="0">
                                          <p:val>
                                            <p:fltVal val="0"/>
                                          </p:val>
                                        </p:tav>
                                        <p:tav tm="100000">
                                          <p:val>
                                            <p:strVal val="#ppt_w"/>
                                          </p:val>
                                        </p:tav>
                                      </p:tavLst>
                                    </p:anim>
                                    <p:anim calcmode="lin" valueType="num">
                                      <p:cBhvr>
                                        <p:cTn dur="500" fill="hold" id="8"/>
                                        <p:tgtEl>
                                          <p:spTgt spid="5"/>
                                        </p:tgtEl>
                                        <p:attrNameLst>
                                          <p:attrName>ppt_h</p:attrName>
                                        </p:attrNameLst>
                                      </p:cBhvr>
                                      <p:tavLst>
                                        <p:tav tm="0">
                                          <p:val>
                                            <p:fltVal val="0"/>
                                          </p:val>
                                        </p:tav>
                                        <p:tav tm="100000">
                                          <p:val>
                                            <p:strVal val="#ppt_h"/>
                                          </p:val>
                                        </p:tav>
                                      </p:tavLst>
                                    </p:anim>
                                    <p:animEffect filter="fade" transition="in">
                                      <p:cBhvr>
                                        <p:cTn dur="500" id="9"/>
                                        <p:tgtEl>
                                          <p:spTgt spid="5"/>
                                        </p:tgtEl>
                                      </p:cBhvr>
                                    </p:animEffect>
                                  </p:childTnLst>
                                </p:cTn>
                              </p:par>
                              <p:par>
                                <p:cTn decel="100000" fill="hold" grpId="0" id="10" nodeType="withEffect" presetClass="entr" presetID="2" presetSubtype="8">
                                  <p:stCondLst>
                                    <p:cond delay="1500"/>
                                  </p:stCondLst>
                                  <p:childTnLst>
                                    <p:set>
                                      <p:cBhvr>
                                        <p:cTn dur="1" fill="hold" id="11">
                                          <p:stCondLst>
                                            <p:cond delay="0"/>
                                          </p:stCondLst>
                                        </p:cTn>
                                        <p:tgtEl>
                                          <p:spTgt spid="311"/>
                                        </p:tgtEl>
                                        <p:attrNameLst>
                                          <p:attrName>style.visibility</p:attrName>
                                        </p:attrNameLst>
                                      </p:cBhvr>
                                      <p:to>
                                        <p:strVal val="visible"/>
                                      </p:to>
                                    </p:set>
                                    <p:anim calcmode="lin" valueType="num">
                                      <p:cBhvr additive="base">
                                        <p:cTn dur="500" fill="hold" id="12"/>
                                        <p:tgtEl>
                                          <p:spTgt spid="311"/>
                                        </p:tgtEl>
                                        <p:attrNameLst>
                                          <p:attrName>ppt_x</p:attrName>
                                        </p:attrNameLst>
                                      </p:cBhvr>
                                      <p:tavLst>
                                        <p:tav tm="0">
                                          <p:val>
                                            <p:strVal val="0-#ppt_w/2"/>
                                          </p:val>
                                        </p:tav>
                                        <p:tav tm="100000">
                                          <p:val>
                                            <p:strVal val="#ppt_x"/>
                                          </p:val>
                                        </p:tav>
                                      </p:tavLst>
                                    </p:anim>
                                    <p:anim calcmode="lin" valueType="num">
                                      <p:cBhvr additive="base">
                                        <p:cTn dur="500" fill="hold" id="13"/>
                                        <p:tgtEl>
                                          <p:spTgt spid="311"/>
                                        </p:tgtEl>
                                        <p:attrNameLst>
                                          <p:attrName>ppt_y</p:attrName>
                                        </p:attrNameLst>
                                      </p:cBhvr>
                                      <p:tavLst>
                                        <p:tav tm="0">
                                          <p:val>
                                            <p:strVal val="#ppt_y"/>
                                          </p:val>
                                        </p:tav>
                                        <p:tav tm="100000">
                                          <p:val>
                                            <p:strVal val="#ppt_y"/>
                                          </p:val>
                                        </p:tav>
                                      </p:tavLst>
                                    </p:anim>
                                  </p:childTnLst>
                                </p:cTn>
                              </p:par>
                              <p:par>
                                <p:cTn decel="100000" fill="hold" grpId="0" id="14" nodeType="withEffect" presetClass="entr" presetID="2" presetSubtype="8">
                                  <p:stCondLst>
                                    <p:cond delay="1750"/>
                                  </p:stCondLst>
                                  <p:childTnLst>
                                    <p:set>
                                      <p:cBhvr>
                                        <p:cTn dur="1" fill="hold" id="15">
                                          <p:stCondLst>
                                            <p:cond delay="0"/>
                                          </p:stCondLst>
                                        </p:cTn>
                                        <p:tgtEl>
                                          <p:spTgt spid="312"/>
                                        </p:tgtEl>
                                        <p:attrNameLst>
                                          <p:attrName>style.visibility</p:attrName>
                                        </p:attrNameLst>
                                      </p:cBhvr>
                                      <p:to>
                                        <p:strVal val="visible"/>
                                      </p:to>
                                    </p:set>
                                    <p:anim calcmode="lin" valueType="num">
                                      <p:cBhvr additive="base">
                                        <p:cTn dur="500" fill="hold" id="16"/>
                                        <p:tgtEl>
                                          <p:spTgt spid="312"/>
                                        </p:tgtEl>
                                        <p:attrNameLst>
                                          <p:attrName>ppt_x</p:attrName>
                                        </p:attrNameLst>
                                      </p:cBhvr>
                                      <p:tavLst>
                                        <p:tav tm="0">
                                          <p:val>
                                            <p:strVal val="0-#ppt_w/2"/>
                                          </p:val>
                                        </p:tav>
                                        <p:tav tm="100000">
                                          <p:val>
                                            <p:strVal val="#ppt_x"/>
                                          </p:val>
                                        </p:tav>
                                      </p:tavLst>
                                    </p:anim>
                                    <p:anim calcmode="lin" valueType="num">
                                      <p:cBhvr additive="base">
                                        <p:cTn dur="500" fill="hold" id="17"/>
                                        <p:tgtEl>
                                          <p:spTgt spid="312"/>
                                        </p:tgtEl>
                                        <p:attrNameLst>
                                          <p:attrName>ppt_y</p:attrName>
                                        </p:attrNameLst>
                                      </p:cBhvr>
                                      <p:tavLst>
                                        <p:tav tm="0">
                                          <p:val>
                                            <p:strVal val="#ppt_y"/>
                                          </p:val>
                                        </p:tav>
                                        <p:tav tm="100000">
                                          <p:val>
                                            <p:strVal val="#ppt_y"/>
                                          </p:val>
                                        </p:tav>
                                      </p:tavLst>
                                    </p:anim>
                                  </p:childTnLst>
                                </p:cTn>
                              </p:par>
                              <p:par>
                                <p:cTn decel="100000" fill="hold" id="18" nodeType="withEffect" presetClass="entr" presetID="2" presetSubtype="4">
                                  <p:stCondLst>
                                    <p:cond delay="2250"/>
                                  </p:stCondLst>
                                  <p:childTnLst>
                                    <p:set>
                                      <p:cBhvr>
                                        <p:cTn dur="1" fill="hold" id="19">
                                          <p:stCondLst>
                                            <p:cond delay="0"/>
                                          </p:stCondLst>
                                        </p:cTn>
                                        <p:tgtEl>
                                          <p:spTgt spid="338"/>
                                        </p:tgtEl>
                                        <p:attrNameLst>
                                          <p:attrName>style.visibility</p:attrName>
                                        </p:attrNameLst>
                                      </p:cBhvr>
                                      <p:to>
                                        <p:strVal val="visible"/>
                                      </p:to>
                                    </p:set>
                                    <p:anim calcmode="lin" valueType="num">
                                      <p:cBhvr additive="base">
                                        <p:cTn dur="500" fill="hold" id="20"/>
                                        <p:tgtEl>
                                          <p:spTgt spid="338"/>
                                        </p:tgtEl>
                                        <p:attrNameLst>
                                          <p:attrName>ppt_x</p:attrName>
                                        </p:attrNameLst>
                                      </p:cBhvr>
                                      <p:tavLst>
                                        <p:tav tm="0">
                                          <p:val>
                                            <p:strVal val="#ppt_x"/>
                                          </p:val>
                                        </p:tav>
                                        <p:tav tm="100000">
                                          <p:val>
                                            <p:strVal val="#ppt_x"/>
                                          </p:val>
                                        </p:tav>
                                      </p:tavLst>
                                    </p:anim>
                                    <p:anim calcmode="lin" valueType="num">
                                      <p:cBhvr additive="base">
                                        <p:cTn dur="500" fill="hold" id="21"/>
                                        <p:tgtEl>
                                          <p:spTgt spid="338"/>
                                        </p:tgtEl>
                                        <p:attrNameLst>
                                          <p:attrName>ppt_y</p:attrName>
                                        </p:attrNameLst>
                                      </p:cBhvr>
                                      <p:tavLst>
                                        <p:tav tm="0">
                                          <p:val>
                                            <p:strVal val="1+#ppt_h/2"/>
                                          </p:val>
                                        </p:tav>
                                        <p:tav tm="100000">
                                          <p:val>
                                            <p:strVal val="#ppt_y"/>
                                          </p:val>
                                        </p:tav>
                                      </p:tavLst>
                                    </p:anim>
                                  </p:childTnLst>
                                </p:cTn>
                              </p:par>
                              <p:par>
                                <p:cTn decel="100000" fill="hold" grpId="0" id="22" nodeType="withEffect" presetClass="entr" presetID="2" presetSubtype="4">
                                  <p:stCondLst>
                                    <p:cond delay="2500"/>
                                  </p:stCondLst>
                                  <p:childTnLst>
                                    <p:set>
                                      <p:cBhvr>
                                        <p:cTn dur="1" fill="hold" id="23">
                                          <p:stCondLst>
                                            <p:cond delay="0"/>
                                          </p:stCondLst>
                                        </p:cTn>
                                        <p:tgtEl>
                                          <p:spTgt spid="314"/>
                                        </p:tgtEl>
                                        <p:attrNameLst>
                                          <p:attrName>style.visibility</p:attrName>
                                        </p:attrNameLst>
                                      </p:cBhvr>
                                      <p:to>
                                        <p:strVal val="visible"/>
                                      </p:to>
                                    </p:set>
                                    <p:anim calcmode="lin" valueType="num">
                                      <p:cBhvr additive="base">
                                        <p:cTn dur="500" fill="hold" id="24"/>
                                        <p:tgtEl>
                                          <p:spTgt spid="314"/>
                                        </p:tgtEl>
                                        <p:attrNameLst>
                                          <p:attrName>ppt_x</p:attrName>
                                        </p:attrNameLst>
                                      </p:cBhvr>
                                      <p:tavLst>
                                        <p:tav tm="0">
                                          <p:val>
                                            <p:strVal val="#ppt_x"/>
                                          </p:val>
                                        </p:tav>
                                        <p:tav tm="100000">
                                          <p:val>
                                            <p:strVal val="#ppt_x"/>
                                          </p:val>
                                        </p:tav>
                                      </p:tavLst>
                                    </p:anim>
                                    <p:anim calcmode="lin" valueType="num">
                                      <p:cBhvr additive="base">
                                        <p:cTn dur="500" fill="hold" id="25"/>
                                        <p:tgtEl>
                                          <p:spTgt spid="314"/>
                                        </p:tgtEl>
                                        <p:attrNameLst>
                                          <p:attrName>ppt_y</p:attrName>
                                        </p:attrNameLst>
                                      </p:cBhvr>
                                      <p:tavLst>
                                        <p:tav tm="0">
                                          <p:val>
                                            <p:strVal val="1+#ppt_h/2"/>
                                          </p:val>
                                        </p:tav>
                                        <p:tav tm="100000">
                                          <p:val>
                                            <p:strVal val="#ppt_y"/>
                                          </p:val>
                                        </p:tav>
                                      </p:tavLst>
                                    </p:anim>
                                  </p:childTnLst>
                                </p:cTn>
                              </p:par>
                              <p:par>
                                <p:cTn decel="100000" fill="hold" grpId="0" id="26" nodeType="withEffect" presetClass="entr" presetID="2" presetSubtype="4">
                                  <p:stCondLst>
                                    <p:cond delay="2750"/>
                                  </p:stCondLst>
                                  <p:childTnLst>
                                    <p:set>
                                      <p:cBhvr>
                                        <p:cTn dur="1" fill="hold" id="27">
                                          <p:stCondLst>
                                            <p:cond delay="0"/>
                                          </p:stCondLst>
                                        </p:cTn>
                                        <p:tgtEl>
                                          <p:spTgt spid="313"/>
                                        </p:tgtEl>
                                        <p:attrNameLst>
                                          <p:attrName>style.visibility</p:attrName>
                                        </p:attrNameLst>
                                      </p:cBhvr>
                                      <p:to>
                                        <p:strVal val="visible"/>
                                      </p:to>
                                    </p:set>
                                    <p:anim calcmode="lin" valueType="num">
                                      <p:cBhvr additive="base">
                                        <p:cTn dur="500" fill="hold" id="28"/>
                                        <p:tgtEl>
                                          <p:spTgt spid="313"/>
                                        </p:tgtEl>
                                        <p:attrNameLst>
                                          <p:attrName>ppt_x</p:attrName>
                                        </p:attrNameLst>
                                      </p:cBhvr>
                                      <p:tavLst>
                                        <p:tav tm="0">
                                          <p:val>
                                            <p:strVal val="#ppt_x"/>
                                          </p:val>
                                        </p:tav>
                                        <p:tav tm="100000">
                                          <p:val>
                                            <p:strVal val="#ppt_x"/>
                                          </p:val>
                                        </p:tav>
                                      </p:tavLst>
                                    </p:anim>
                                    <p:anim calcmode="lin" valueType="num">
                                      <p:cBhvr additive="base">
                                        <p:cTn dur="500" fill="hold" id="29"/>
                                        <p:tgtEl>
                                          <p:spTgt spid="313"/>
                                        </p:tgtEl>
                                        <p:attrNameLst>
                                          <p:attrName>ppt_y</p:attrName>
                                        </p:attrNameLst>
                                      </p:cBhvr>
                                      <p:tavLst>
                                        <p:tav tm="0">
                                          <p:val>
                                            <p:strVal val="1+#ppt_h/2"/>
                                          </p:val>
                                        </p:tav>
                                        <p:tav tm="100000">
                                          <p:val>
                                            <p:strVal val="#ppt_y"/>
                                          </p:val>
                                        </p:tav>
                                      </p:tavLst>
                                    </p:anim>
                                  </p:childTnLst>
                                </p:cTn>
                              </p:par>
                              <p:par>
                                <p:cTn decel="100000" fill="hold" id="30" nodeType="withEffect" presetClass="entr" presetID="2" presetSubtype="4">
                                  <p:stCondLst>
                                    <p:cond delay="3000"/>
                                  </p:stCondLst>
                                  <p:childTnLst>
                                    <p:set>
                                      <p:cBhvr>
                                        <p:cTn dur="1" fill="hold" id="31">
                                          <p:stCondLst>
                                            <p:cond delay="0"/>
                                          </p:stCondLst>
                                        </p:cTn>
                                        <p:tgtEl>
                                          <p:spTgt spid="327"/>
                                        </p:tgtEl>
                                        <p:attrNameLst>
                                          <p:attrName>style.visibility</p:attrName>
                                        </p:attrNameLst>
                                      </p:cBhvr>
                                      <p:to>
                                        <p:strVal val="visible"/>
                                      </p:to>
                                    </p:set>
                                    <p:anim calcmode="lin" valueType="num">
                                      <p:cBhvr additive="base">
                                        <p:cTn dur="500" fill="hold" id="32"/>
                                        <p:tgtEl>
                                          <p:spTgt spid="327"/>
                                        </p:tgtEl>
                                        <p:attrNameLst>
                                          <p:attrName>ppt_x</p:attrName>
                                        </p:attrNameLst>
                                      </p:cBhvr>
                                      <p:tavLst>
                                        <p:tav tm="0">
                                          <p:val>
                                            <p:strVal val="#ppt_x"/>
                                          </p:val>
                                        </p:tav>
                                        <p:tav tm="100000">
                                          <p:val>
                                            <p:strVal val="#ppt_x"/>
                                          </p:val>
                                        </p:tav>
                                      </p:tavLst>
                                    </p:anim>
                                    <p:anim calcmode="lin" valueType="num">
                                      <p:cBhvr additive="base">
                                        <p:cTn dur="500" fill="hold" id="33"/>
                                        <p:tgtEl>
                                          <p:spTgt spid="327"/>
                                        </p:tgtEl>
                                        <p:attrNameLst>
                                          <p:attrName>ppt_y</p:attrName>
                                        </p:attrNameLst>
                                      </p:cBhvr>
                                      <p:tavLst>
                                        <p:tav tm="0">
                                          <p:val>
                                            <p:strVal val="1+#ppt_h/2"/>
                                          </p:val>
                                        </p:tav>
                                        <p:tav tm="100000">
                                          <p:val>
                                            <p:strVal val="#ppt_y"/>
                                          </p:val>
                                        </p:tav>
                                      </p:tavLst>
                                    </p:anim>
                                  </p:childTnLst>
                                </p:cTn>
                              </p:par>
                              <p:par>
                                <p:cTn decel="100000" fill="hold" grpId="0" id="34" nodeType="withEffect" presetClass="entr" presetID="2" presetSubtype="4">
                                  <p:stCondLst>
                                    <p:cond delay="3250"/>
                                  </p:stCondLst>
                                  <p:childTnLst>
                                    <p:set>
                                      <p:cBhvr>
                                        <p:cTn dur="1" fill="hold" id="35">
                                          <p:stCondLst>
                                            <p:cond delay="0"/>
                                          </p:stCondLst>
                                        </p:cTn>
                                        <p:tgtEl>
                                          <p:spTgt spid="318"/>
                                        </p:tgtEl>
                                        <p:attrNameLst>
                                          <p:attrName>style.visibility</p:attrName>
                                        </p:attrNameLst>
                                      </p:cBhvr>
                                      <p:to>
                                        <p:strVal val="visible"/>
                                      </p:to>
                                    </p:set>
                                    <p:anim calcmode="lin" valueType="num">
                                      <p:cBhvr additive="base">
                                        <p:cTn dur="500" fill="hold" id="36"/>
                                        <p:tgtEl>
                                          <p:spTgt spid="318"/>
                                        </p:tgtEl>
                                        <p:attrNameLst>
                                          <p:attrName>ppt_x</p:attrName>
                                        </p:attrNameLst>
                                      </p:cBhvr>
                                      <p:tavLst>
                                        <p:tav tm="0">
                                          <p:val>
                                            <p:strVal val="#ppt_x"/>
                                          </p:val>
                                        </p:tav>
                                        <p:tav tm="100000">
                                          <p:val>
                                            <p:strVal val="#ppt_x"/>
                                          </p:val>
                                        </p:tav>
                                      </p:tavLst>
                                    </p:anim>
                                    <p:anim calcmode="lin" valueType="num">
                                      <p:cBhvr additive="base">
                                        <p:cTn dur="500" fill="hold" id="37"/>
                                        <p:tgtEl>
                                          <p:spTgt spid="318"/>
                                        </p:tgtEl>
                                        <p:attrNameLst>
                                          <p:attrName>ppt_y</p:attrName>
                                        </p:attrNameLst>
                                      </p:cBhvr>
                                      <p:tavLst>
                                        <p:tav tm="0">
                                          <p:val>
                                            <p:strVal val="1+#ppt_h/2"/>
                                          </p:val>
                                        </p:tav>
                                        <p:tav tm="100000">
                                          <p:val>
                                            <p:strVal val="#ppt_y"/>
                                          </p:val>
                                        </p:tav>
                                      </p:tavLst>
                                    </p:anim>
                                  </p:childTnLst>
                                </p:cTn>
                              </p:par>
                              <p:par>
                                <p:cTn decel="100000" fill="hold" grpId="0" id="38" nodeType="withEffect" presetClass="entr" presetID="2" presetSubtype="4">
                                  <p:stCondLst>
                                    <p:cond delay="3500"/>
                                  </p:stCondLst>
                                  <p:childTnLst>
                                    <p:set>
                                      <p:cBhvr>
                                        <p:cTn dur="1" fill="hold" id="39">
                                          <p:stCondLst>
                                            <p:cond delay="0"/>
                                          </p:stCondLst>
                                        </p:cTn>
                                        <p:tgtEl>
                                          <p:spTgt spid="317"/>
                                        </p:tgtEl>
                                        <p:attrNameLst>
                                          <p:attrName>style.visibility</p:attrName>
                                        </p:attrNameLst>
                                      </p:cBhvr>
                                      <p:to>
                                        <p:strVal val="visible"/>
                                      </p:to>
                                    </p:set>
                                    <p:anim calcmode="lin" valueType="num">
                                      <p:cBhvr additive="base">
                                        <p:cTn dur="500" fill="hold" id="40"/>
                                        <p:tgtEl>
                                          <p:spTgt spid="317"/>
                                        </p:tgtEl>
                                        <p:attrNameLst>
                                          <p:attrName>ppt_x</p:attrName>
                                        </p:attrNameLst>
                                      </p:cBhvr>
                                      <p:tavLst>
                                        <p:tav tm="0">
                                          <p:val>
                                            <p:strVal val="#ppt_x"/>
                                          </p:val>
                                        </p:tav>
                                        <p:tav tm="100000">
                                          <p:val>
                                            <p:strVal val="#ppt_x"/>
                                          </p:val>
                                        </p:tav>
                                      </p:tavLst>
                                    </p:anim>
                                    <p:anim calcmode="lin" valueType="num">
                                      <p:cBhvr additive="base">
                                        <p:cTn dur="500" fill="hold" id="41"/>
                                        <p:tgtEl>
                                          <p:spTgt spid="317"/>
                                        </p:tgtEl>
                                        <p:attrNameLst>
                                          <p:attrName>ppt_y</p:attrName>
                                        </p:attrNameLst>
                                      </p:cBhvr>
                                      <p:tavLst>
                                        <p:tav tm="0">
                                          <p:val>
                                            <p:strVal val="1+#ppt_h/2"/>
                                          </p:val>
                                        </p:tav>
                                        <p:tav tm="100000">
                                          <p:val>
                                            <p:strVal val="#ppt_y"/>
                                          </p:val>
                                        </p:tav>
                                      </p:tavLst>
                                    </p:anim>
                                  </p:childTnLst>
                                </p:cTn>
                              </p:par>
                              <p:par>
                                <p:cTn decel="100000" fill="hold" id="42" nodeType="withEffect" presetClass="entr" presetID="2" presetSubtype="4">
                                  <p:stCondLst>
                                    <p:cond delay="3750"/>
                                  </p:stCondLst>
                                  <p:childTnLst>
                                    <p:set>
                                      <p:cBhvr>
                                        <p:cTn dur="1" fill="hold" id="43">
                                          <p:stCondLst>
                                            <p:cond delay="0"/>
                                          </p:stCondLst>
                                        </p:cTn>
                                        <p:tgtEl>
                                          <p:spTgt spid="332"/>
                                        </p:tgtEl>
                                        <p:attrNameLst>
                                          <p:attrName>style.visibility</p:attrName>
                                        </p:attrNameLst>
                                      </p:cBhvr>
                                      <p:to>
                                        <p:strVal val="visible"/>
                                      </p:to>
                                    </p:set>
                                    <p:anim calcmode="lin" valueType="num">
                                      <p:cBhvr additive="base">
                                        <p:cTn dur="500" fill="hold" id="44"/>
                                        <p:tgtEl>
                                          <p:spTgt spid="332"/>
                                        </p:tgtEl>
                                        <p:attrNameLst>
                                          <p:attrName>ppt_x</p:attrName>
                                        </p:attrNameLst>
                                      </p:cBhvr>
                                      <p:tavLst>
                                        <p:tav tm="0">
                                          <p:val>
                                            <p:strVal val="#ppt_x"/>
                                          </p:val>
                                        </p:tav>
                                        <p:tav tm="100000">
                                          <p:val>
                                            <p:strVal val="#ppt_x"/>
                                          </p:val>
                                        </p:tav>
                                      </p:tavLst>
                                    </p:anim>
                                    <p:anim calcmode="lin" valueType="num">
                                      <p:cBhvr additive="base">
                                        <p:cTn dur="500" fill="hold" id="45"/>
                                        <p:tgtEl>
                                          <p:spTgt spid="332"/>
                                        </p:tgtEl>
                                        <p:attrNameLst>
                                          <p:attrName>ppt_y</p:attrName>
                                        </p:attrNameLst>
                                      </p:cBhvr>
                                      <p:tavLst>
                                        <p:tav tm="0">
                                          <p:val>
                                            <p:strVal val="1+#ppt_h/2"/>
                                          </p:val>
                                        </p:tav>
                                        <p:tav tm="100000">
                                          <p:val>
                                            <p:strVal val="#ppt_y"/>
                                          </p:val>
                                        </p:tav>
                                      </p:tavLst>
                                    </p:anim>
                                  </p:childTnLst>
                                </p:cTn>
                              </p:par>
                              <p:par>
                                <p:cTn decel="100000" fill="hold" grpId="0" id="46" nodeType="withEffect" presetClass="entr" presetID="2" presetSubtype="4">
                                  <p:stCondLst>
                                    <p:cond delay="4000"/>
                                  </p:stCondLst>
                                  <p:childTnLst>
                                    <p:set>
                                      <p:cBhvr>
                                        <p:cTn dur="1" fill="hold" id="47">
                                          <p:stCondLst>
                                            <p:cond delay="0"/>
                                          </p:stCondLst>
                                        </p:cTn>
                                        <p:tgtEl>
                                          <p:spTgt spid="316"/>
                                        </p:tgtEl>
                                        <p:attrNameLst>
                                          <p:attrName>style.visibility</p:attrName>
                                        </p:attrNameLst>
                                      </p:cBhvr>
                                      <p:to>
                                        <p:strVal val="visible"/>
                                      </p:to>
                                    </p:set>
                                    <p:anim calcmode="lin" valueType="num">
                                      <p:cBhvr additive="base">
                                        <p:cTn dur="500" fill="hold" id="48"/>
                                        <p:tgtEl>
                                          <p:spTgt spid="316"/>
                                        </p:tgtEl>
                                        <p:attrNameLst>
                                          <p:attrName>ppt_x</p:attrName>
                                        </p:attrNameLst>
                                      </p:cBhvr>
                                      <p:tavLst>
                                        <p:tav tm="0">
                                          <p:val>
                                            <p:strVal val="#ppt_x"/>
                                          </p:val>
                                        </p:tav>
                                        <p:tav tm="100000">
                                          <p:val>
                                            <p:strVal val="#ppt_x"/>
                                          </p:val>
                                        </p:tav>
                                      </p:tavLst>
                                    </p:anim>
                                    <p:anim calcmode="lin" valueType="num">
                                      <p:cBhvr additive="base">
                                        <p:cTn dur="500" fill="hold" id="49"/>
                                        <p:tgtEl>
                                          <p:spTgt spid="316"/>
                                        </p:tgtEl>
                                        <p:attrNameLst>
                                          <p:attrName>ppt_y</p:attrName>
                                        </p:attrNameLst>
                                      </p:cBhvr>
                                      <p:tavLst>
                                        <p:tav tm="0">
                                          <p:val>
                                            <p:strVal val="1+#ppt_h/2"/>
                                          </p:val>
                                        </p:tav>
                                        <p:tav tm="100000">
                                          <p:val>
                                            <p:strVal val="#ppt_y"/>
                                          </p:val>
                                        </p:tav>
                                      </p:tavLst>
                                    </p:anim>
                                  </p:childTnLst>
                                </p:cTn>
                              </p:par>
                              <p:par>
                                <p:cTn decel="100000" fill="hold" grpId="0" id="50" nodeType="withEffect" presetClass="entr" presetID="2" presetSubtype="4">
                                  <p:stCondLst>
                                    <p:cond delay="4250"/>
                                  </p:stCondLst>
                                  <p:childTnLst>
                                    <p:set>
                                      <p:cBhvr>
                                        <p:cTn dur="1" fill="hold" id="51">
                                          <p:stCondLst>
                                            <p:cond delay="0"/>
                                          </p:stCondLst>
                                        </p:cTn>
                                        <p:tgtEl>
                                          <p:spTgt spid="315"/>
                                        </p:tgtEl>
                                        <p:attrNameLst>
                                          <p:attrName>style.visibility</p:attrName>
                                        </p:attrNameLst>
                                      </p:cBhvr>
                                      <p:to>
                                        <p:strVal val="visible"/>
                                      </p:to>
                                    </p:set>
                                    <p:anim calcmode="lin" valueType="num">
                                      <p:cBhvr additive="base">
                                        <p:cTn dur="500" fill="hold" id="52"/>
                                        <p:tgtEl>
                                          <p:spTgt spid="315"/>
                                        </p:tgtEl>
                                        <p:attrNameLst>
                                          <p:attrName>ppt_x</p:attrName>
                                        </p:attrNameLst>
                                      </p:cBhvr>
                                      <p:tavLst>
                                        <p:tav tm="0">
                                          <p:val>
                                            <p:strVal val="#ppt_x"/>
                                          </p:val>
                                        </p:tav>
                                        <p:tav tm="100000">
                                          <p:val>
                                            <p:strVal val="#ppt_x"/>
                                          </p:val>
                                        </p:tav>
                                      </p:tavLst>
                                    </p:anim>
                                    <p:anim calcmode="lin" valueType="num">
                                      <p:cBhvr additive="base">
                                        <p:cTn dur="500" fill="hold" id="53"/>
                                        <p:tgtEl>
                                          <p:spTgt spid="315"/>
                                        </p:tgtEl>
                                        <p:attrNameLst>
                                          <p:attrName>ppt_y</p:attrName>
                                        </p:attrNameLst>
                                      </p:cBhvr>
                                      <p:tavLst>
                                        <p:tav tm="0">
                                          <p:val>
                                            <p:strVal val="1+#ppt_h/2"/>
                                          </p:val>
                                        </p:tav>
                                        <p:tav tm="100000">
                                          <p:val>
                                            <p:strVal val="#ppt_y"/>
                                          </p:val>
                                        </p:tav>
                                      </p:tavLst>
                                    </p:anim>
                                  </p:childTnLst>
                                </p:cTn>
                              </p:par>
                              <p:par>
                                <p:cTn decel="100000" fill="hold" id="54" nodeType="withEffect" presetClass="entr" presetID="2" presetSubtype="4">
                                  <p:stCondLst>
                                    <p:cond delay="4500"/>
                                  </p:stCondLst>
                                  <p:childTnLst>
                                    <p:set>
                                      <p:cBhvr>
                                        <p:cTn dur="1" fill="hold" id="55">
                                          <p:stCondLst>
                                            <p:cond delay="0"/>
                                          </p:stCondLst>
                                        </p:cTn>
                                        <p:tgtEl>
                                          <p:spTgt spid="321"/>
                                        </p:tgtEl>
                                        <p:attrNameLst>
                                          <p:attrName>style.visibility</p:attrName>
                                        </p:attrNameLst>
                                      </p:cBhvr>
                                      <p:to>
                                        <p:strVal val="visible"/>
                                      </p:to>
                                    </p:set>
                                    <p:anim calcmode="lin" valueType="num">
                                      <p:cBhvr additive="base">
                                        <p:cTn dur="500" fill="hold" id="56"/>
                                        <p:tgtEl>
                                          <p:spTgt spid="321"/>
                                        </p:tgtEl>
                                        <p:attrNameLst>
                                          <p:attrName>ppt_x</p:attrName>
                                        </p:attrNameLst>
                                      </p:cBhvr>
                                      <p:tavLst>
                                        <p:tav tm="0">
                                          <p:val>
                                            <p:strVal val="#ppt_x"/>
                                          </p:val>
                                        </p:tav>
                                        <p:tav tm="100000">
                                          <p:val>
                                            <p:strVal val="#ppt_x"/>
                                          </p:val>
                                        </p:tav>
                                      </p:tavLst>
                                    </p:anim>
                                    <p:anim calcmode="lin" valueType="num">
                                      <p:cBhvr additive="base">
                                        <p:cTn dur="500" fill="hold" id="57"/>
                                        <p:tgtEl>
                                          <p:spTgt spid="321"/>
                                        </p:tgtEl>
                                        <p:attrNameLst>
                                          <p:attrName>ppt_y</p:attrName>
                                        </p:attrNameLst>
                                      </p:cBhvr>
                                      <p:tavLst>
                                        <p:tav tm="0">
                                          <p:val>
                                            <p:strVal val="1+#ppt_h/2"/>
                                          </p:val>
                                        </p:tav>
                                        <p:tav tm="100000">
                                          <p:val>
                                            <p:strVal val="#ppt_y"/>
                                          </p:val>
                                        </p:tav>
                                      </p:tavLst>
                                    </p:anim>
                                  </p:childTnLst>
                                </p:cTn>
                              </p:par>
                              <p:par>
                                <p:cTn decel="100000" fill="hold" grpId="0" id="58" nodeType="withEffect" presetClass="entr" presetID="2" presetSubtype="4">
                                  <p:stCondLst>
                                    <p:cond delay="4750"/>
                                  </p:stCondLst>
                                  <p:childTnLst>
                                    <p:set>
                                      <p:cBhvr>
                                        <p:cTn dur="1" fill="hold" id="59">
                                          <p:stCondLst>
                                            <p:cond delay="0"/>
                                          </p:stCondLst>
                                        </p:cTn>
                                        <p:tgtEl>
                                          <p:spTgt spid="320"/>
                                        </p:tgtEl>
                                        <p:attrNameLst>
                                          <p:attrName>style.visibility</p:attrName>
                                        </p:attrNameLst>
                                      </p:cBhvr>
                                      <p:to>
                                        <p:strVal val="visible"/>
                                      </p:to>
                                    </p:set>
                                    <p:anim calcmode="lin" valueType="num">
                                      <p:cBhvr additive="base">
                                        <p:cTn dur="500" fill="hold" id="60"/>
                                        <p:tgtEl>
                                          <p:spTgt spid="320"/>
                                        </p:tgtEl>
                                        <p:attrNameLst>
                                          <p:attrName>ppt_x</p:attrName>
                                        </p:attrNameLst>
                                      </p:cBhvr>
                                      <p:tavLst>
                                        <p:tav tm="0">
                                          <p:val>
                                            <p:strVal val="#ppt_x"/>
                                          </p:val>
                                        </p:tav>
                                        <p:tav tm="100000">
                                          <p:val>
                                            <p:strVal val="#ppt_x"/>
                                          </p:val>
                                        </p:tav>
                                      </p:tavLst>
                                    </p:anim>
                                    <p:anim calcmode="lin" valueType="num">
                                      <p:cBhvr additive="base">
                                        <p:cTn dur="500" fill="hold" id="61"/>
                                        <p:tgtEl>
                                          <p:spTgt spid="320"/>
                                        </p:tgtEl>
                                        <p:attrNameLst>
                                          <p:attrName>ppt_y</p:attrName>
                                        </p:attrNameLst>
                                      </p:cBhvr>
                                      <p:tavLst>
                                        <p:tav tm="0">
                                          <p:val>
                                            <p:strVal val="1+#ppt_h/2"/>
                                          </p:val>
                                        </p:tav>
                                        <p:tav tm="100000">
                                          <p:val>
                                            <p:strVal val="#ppt_y"/>
                                          </p:val>
                                        </p:tav>
                                      </p:tavLst>
                                    </p:anim>
                                  </p:childTnLst>
                                </p:cTn>
                              </p:par>
                              <p:par>
                                <p:cTn decel="100000" fill="hold" grpId="0" id="62" nodeType="withEffect" presetClass="entr" presetID="2" presetSubtype="4">
                                  <p:stCondLst>
                                    <p:cond delay="5000"/>
                                  </p:stCondLst>
                                  <p:childTnLst>
                                    <p:set>
                                      <p:cBhvr>
                                        <p:cTn dur="1" fill="hold" id="63">
                                          <p:stCondLst>
                                            <p:cond delay="0"/>
                                          </p:stCondLst>
                                        </p:cTn>
                                        <p:tgtEl>
                                          <p:spTgt spid="319"/>
                                        </p:tgtEl>
                                        <p:attrNameLst>
                                          <p:attrName>style.visibility</p:attrName>
                                        </p:attrNameLst>
                                      </p:cBhvr>
                                      <p:to>
                                        <p:strVal val="visible"/>
                                      </p:to>
                                    </p:set>
                                    <p:anim calcmode="lin" valueType="num">
                                      <p:cBhvr additive="base">
                                        <p:cTn dur="500" fill="hold" id="64"/>
                                        <p:tgtEl>
                                          <p:spTgt spid="319"/>
                                        </p:tgtEl>
                                        <p:attrNameLst>
                                          <p:attrName>ppt_x</p:attrName>
                                        </p:attrNameLst>
                                      </p:cBhvr>
                                      <p:tavLst>
                                        <p:tav tm="0">
                                          <p:val>
                                            <p:strVal val="#ppt_x"/>
                                          </p:val>
                                        </p:tav>
                                        <p:tav tm="100000">
                                          <p:val>
                                            <p:strVal val="#ppt_x"/>
                                          </p:val>
                                        </p:tav>
                                      </p:tavLst>
                                    </p:anim>
                                    <p:anim calcmode="lin" valueType="num">
                                      <p:cBhvr additive="base">
                                        <p:cTn dur="500" fill="hold" id="65"/>
                                        <p:tgtEl>
                                          <p:spTgt spid="3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11"/>
      <p:bldP grpId="0" spid="312"/>
      <p:bldP grpId="0" spid="313"/>
      <p:bldP grpId="0" spid="314"/>
      <p:bldP grpId="0" spid="315"/>
      <p:bldP grpId="0" spid="316"/>
      <p:bldP grpId="0" spid="317"/>
      <p:bldP grpId="0" spid="318"/>
      <p:bldP grpId="0" spid="319"/>
      <p:bldP grpId="0" spid="320"/>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a:extLst>
              <a:ext uri="{FF2B5EF4-FFF2-40B4-BE49-F238E27FC236}">
                <a16:creationId xmlns:a16="http://schemas.microsoft.com/office/drawing/2014/main" id="{836D1CD0-DE8A-4BCA-9AB8-B402DC334540}"/>
              </a:ext>
            </a:extLst>
          </p:cNvPr>
          <p:cNvPicPr>
            <a:picLocks noChangeAspect="1"/>
          </p:cNvPicPr>
          <p:nvPr/>
        </p:nvPicPr>
        <p:blipFill>
          <a:blip r:embed="rId2"/>
          <a:stretch>
            <a:fillRect/>
          </a:stretch>
        </p:blipFill>
        <p:spPr>
          <a:xfrm>
            <a:off x="0" y="0"/>
            <a:ext cx="12192000" cy="6862684"/>
          </a:xfrm>
          <a:prstGeom prst="rect">
            <a:avLst/>
          </a:prstGeom>
        </p:spPr>
      </p:pic>
      <p:sp>
        <p:nvSpPr>
          <p:cNvPr id="3" name="圆角矩形 3">
            <a:extLst>
              <a:ext uri="{FF2B5EF4-FFF2-40B4-BE49-F238E27FC236}">
                <a16:creationId xmlns:a16="http://schemas.microsoft.com/office/drawing/2014/main" id="{D3E0BC2A-2A33-4845-9E2E-4571CA2A2562}"/>
              </a:ext>
            </a:extLst>
          </p:cNvPr>
          <p:cNvSpPr/>
          <p:nvPr/>
        </p:nvSpPr>
        <p:spPr>
          <a:xfrm>
            <a:off x="694734" y="581749"/>
            <a:ext cx="10802533" cy="5694503"/>
          </a:xfrm>
          <a:prstGeom prst="roundRect">
            <a:avLst>
              <a:gd fmla="val 2001" name="adj"/>
            </a:avLst>
          </a:prstGeom>
          <a:solidFill>
            <a:schemeClr val="bg1"/>
          </a:solidFill>
          <a:ln w="12700">
            <a:noFill/>
          </a:ln>
          <a:effectLst>
            <a:outerShdw algn="t" blurRad="381000" dir="5400000" dist="38100" rotWithShape="0">
              <a:srgbClr val="B8B8FF">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ndParaRPr>
          </a:p>
        </p:txBody>
      </p:sp>
      <p:grpSp>
        <p:nvGrpSpPr>
          <p:cNvPr descr="本素材由iSlide™ 提供 iSlide™尊重知识产权并注重保护用户享有的各项权利。郑重提醒您： iSlide™插件中提供的任何信息内容的所有权、知识产权归其原始权利人或权利受让人所有，您免费/购买获得的是信息内容的使用权，并受下述条款的约束； 1. 您仅可以个人非商业用途使用该等信息内容，不可将信息内容的全部或部分用于出售，或以出租、出借、转让、分销、发布等其他任何方式供他人使用； 2. 禁止在接入互联网或移动互联网的任何网站、平台、应用或程序上以任何方式为他人提供iSlide™插件资源内容的下载。 The resource is supplied by iSlide™. iSlide™ respects all intellectual property rights and protects all the rights its users acquired.Solemnly remind you: The ownership and intellectual property of the resources supplied in iSlide Add-in belongs to its owner or the assignee of this ownership.you only acquired the usage of the resources supplied in iSlide Add-in, as well as respected the following restrain terms: 1.You are only allowed to use such resource for personal and non-commercial aim, not allowed to use such resource or part of it for the sale; or rent, lend, transfer to others; or distribution or release it in any way. 2.You are not permitted to provide the resource of iSlide Add-in in any website, platform, application access to the Internet or mobile Internet." id="4" name="组合 3" title="iSlide™ 版权声明  COPYRIGHT NOTICE">
            <a:extLst>
              <a:ext uri="{FF2B5EF4-FFF2-40B4-BE49-F238E27FC236}">
                <a16:creationId xmlns:a16="http://schemas.microsoft.com/office/drawing/2014/main" id="{B74827ED-6E45-4256-9E01-D5329DD3EE6D}"/>
              </a:ext>
            </a:extLst>
          </p:cNvPr>
          <p:cNvGrpSpPr/>
          <p:nvPr/>
        </p:nvGrpSpPr>
        <p:grpSpPr>
          <a:xfrm>
            <a:off x="3977877" y="1593302"/>
            <a:ext cx="4236246" cy="3708399"/>
            <a:chOff x="3600450" y="1241425"/>
            <a:chExt cx="4994276" cy="4371976"/>
          </a:xfrm>
        </p:grpSpPr>
        <p:sp>
          <p:nvSpPr>
            <p:cNvPr id="5" name="îṩ1ídê">
              <a:extLst>
                <a:ext uri="{FF2B5EF4-FFF2-40B4-BE49-F238E27FC236}">
                  <a16:creationId xmlns:a16="http://schemas.microsoft.com/office/drawing/2014/main" id="{1A10BC26-E21A-4E11-9397-8D50744ED6CB}"/>
                </a:ext>
              </a:extLst>
            </p:cNvPr>
            <p:cNvSpPr/>
            <p:nvPr/>
          </p:nvSpPr>
          <p:spPr bwMode="auto">
            <a:xfrm>
              <a:off x="4154488" y="1576388"/>
              <a:ext cx="3875088" cy="3868738"/>
            </a:xfrm>
            <a:custGeom>
              <a:gdLst>
                <a:gd fmla="*/ 727 w 1400" name="T0"/>
                <a:gd fmla="*/ 1399 h 1400" name="T1"/>
                <a:gd fmla="*/ 665 w 1400" name="T2"/>
                <a:gd fmla="*/ 1390 h 1400" name="T3"/>
                <a:gd fmla="*/ 763 w 1400" name="T4"/>
                <a:gd fmla="*/ 1397 h 1400" name="T5"/>
                <a:gd fmla="*/ 595 w 1400" name="T6"/>
                <a:gd fmla="*/ 1383 h 1400" name="T7"/>
                <a:gd fmla="*/ 834 w 1400" name="T8"/>
                <a:gd fmla="*/ 1387 h 1400" name="T9"/>
                <a:gd fmla="*/ 526 w 1400" name="T10"/>
                <a:gd fmla="*/ 1369 h 1400" name="T11"/>
                <a:gd fmla="*/ 903 w 1400" name="T12"/>
                <a:gd fmla="*/ 1370 h 1400" name="T13"/>
                <a:gd fmla="*/ 458 w 1400" name="T14"/>
                <a:gd fmla="*/ 1347 h 1400" name="T15"/>
                <a:gd fmla="*/ 970 w 1400" name="T16"/>
                <a:gd fmla="*/ 1346 h 1400" name="T17"/>
                <a:gd fmla="*/ 394 w 1400" name="T18"/>
                <a:gd fmla="*/ 1319 h 1400" name="T19"/>
                <a:gd fmla="*/ 1035 w 1400" name="T20"/>
                <a:gd fmla="*/ 1315 h 1400" name="T21"/>
                <a:gd fmla="*/ 332 w 1400" name="T22"/>
                <a:gd fmla="*/ 1285 h 1400" name="T23"/>
                <a:gd fmla="*/ 1096 w 1400" name="T24"/>
                <a:gd fmla="*/ 1277 h 1400" name="T25"/>
                <a:gd fmla="*/ 274 w 1400" name="T26"/>
                <a:gd fmla="*/ 1244 h 1400" name="T27"/>
                <a:gd fmla="*/ 1152 w 1400" name="T28"/>
                <a:gd fmla="*/ 1234 h 1400" name="T29"/>
                <a:gd fmla="*/ 221 w 1400" name="T30"/>
                <a:gd fmla="*/ 1198 h 1400" name="T31"/>
                <a:gd fmla="*/ 1204 w 1400" name="T32"/>
                <a:gd fmla="*/ 1185 h 1400" name="T33"/>
                <a:gd fmla="*/ 173 w 1400" name="T34"/>
                <a:gd fmla="*/ 1146 h 1400" name="T35"/>
                <a:gd fmla="*/ 1251 w 1400" name="T36"/>
                <a:gd fmla="*/ 1131 h 1400" name="T37"/>
                <a:gd fmla="*/ 130 w 1400" name="T38"/>
                <a:gd fmla="*/ 1090 h 1400" name="T39"/>
                <a:gd fmla="*/ 1292 w 1400" name="T40"/>
                <a:gd fmla="*/ 1073 h 1400" name="T41"/>
                <a:gd fmla="*/ 93 w 1400" name="T42"/>
                <a:gd fmla="*/ 1030 h 1400" name="T43"/>
                <a:gd fmla="*/ 1327 w 1400" name="T44"/>
                <a:gd fmla="*/ 1010 h 1400" name="T45"/>
                <a:gd fmla="*/ 62 w 1400" name="T46"/>
                <a:gd fmla="*/ 967 h 1400" name="T47"/>
                <a:gd fmla="*/ 1356 w 1400" name="T48"/>
                <a:gd fmla="*/ 944 h 1400" name="T49"/>
                <a:gd fmla="*/ 39 w 1400" name="T50"/>
                <a:gd fmla="*/ 900 h 1400" name="T51"/>
                <a:gd fmla="*/ 1377 w 1400" name="T52"/>
                <a:gd fmla="*/ 876 h 1400" name="T53"/>
                <a:gd fmla="*/ 22 w 1400" name="T54"/>
                <a:gd fmla="*/ 832 h 1400" name="T55"/>
                <a:gd fmla="*/ 1392 w 1400" name="T56"/>
                <a:gd fmla="*/ 806 h 1400" name="T57"/>
                <a:gd fmla="*/ 12 w 1400" name="T58"/>
                <a:gd fmla="*/ 762 h 1400" name="T59"/>
                <a:gd fmla="*/ 1380 w 1400" name="T60"/>
                <a:gd fmla="*/ 665 h 1400" name="T61"/>
                <a:gd fmla="*/ 9 w 1400" name="T62"/>
                <a:gd fmla="*/ 692 h 1400" name="T63"/>
                <a:gd fmla="*/ 1387 w 1400" name="T64"/>
                <a:gd fmla="*/ 638 h 1400" name="T65"/>
                <a:gd fmla="*/ 15 w 1400" name="T66"/>
                <a:gd fmla="*/ 621 h 1400" name="T67"/>
                <a:gd fmla="*/ 1376 w 1400" name="T68"/>
                <a:gd fmla="*/ 568 h 1400" name="T69"/>
                <a:gd fmla="*/ 27 w 1400" name="T70"/>
                <a:gd fmla="*/ 552 h 1400" name="T71"/>
                <a:gd fmla="*/ 1358 w 1400" name="T72"/>
                <a:gd fmla="*/ 500 h 1400" name="T73"/>
                <a:gd fmla="*/ 47 w 1400" name="T74"/>
                <a:gd fmla="*/ 484 h 1400" name="T75"/>
                <a:gd fmla="*/ 1333 w 1400" name="T76"/>
                <a:gd fmla="*/ 434 h 1400" name="T77"/>
                <a:gd fmla="*/ 73 w 1400" name="T78"/>
                <a:gd fmla="*/ 419 h 1400" name="T79"/>
                <a:gd fmla="*/ 1302 w 1400" name="T80"/>
                <a:gd fmla="*/ 371 h 1400" name="T81"/>
                <a:gd fmla="*/ 106 w 1400" name="T82"/>
                <a:gd fmla="*/ 356 h 1400" name="T83"/>
                <a:gd fmla="*/ 1264 w 1400" name="T84"/>
                <a:gd fmla="*/ 311 h 1400" name="T85"/>
                <a:gd fmla="*/ 145 w 1400" name="T86"/>
                <a:gd fmla="*/ 297 h 1400" name="T87"/>
                <a:gd fmla="*/ 1221 w 1400" name="T88"/>
                <a:gd fmla="*/ 256 h 1400" name="T89"/>
                <a:gd fmla="*/ 190 w 1400" name="T90"/>
                <a:gd fmla="*/ 243 h 1400" name="T91"/>
                <a:gd fmla="*/ 1172 w 1400" name="T92"/>
                <a:gd fmla="*/ 205 h 1400" name="T93"/>
                <a:gd fmla="*/ 240 w 1400" name="T94"/>
                <a:gd fmla="*/ 193 h 1400" name="T95"/>
                <a:gd fmla="*/ 1118 w 1400" name="T96"/>
                <a:gd fmla="*/ 160 h 1400" name="T97"/>
                <a:gd fmla="*/ 295 w 1400" name="T98"/>
                <a:gd fmla="*/ 149 h 1400" name="T99"/>
                <a:gd fmla="*/ 1060 w 1400" name="T100"/>
                <a:gd fmla="*/ 120 h 1400" name="T101"/>
                <a:gd fmla="*/ 354 w 1400" name="T102"/>
                <a:gd fmla="*/ 111 h 1400" name="T103"/>
                <a:gd fmla="*/ 998 w 1400" name="T104"/>
                <a:gd fmla="*/ 86 h 1400" name="T105"/>
                <a:gd fmla="*/ 417 w 1400" name="T106"/>
                <a:gd fmla="*/ 79 h 1400" name="T107"/>
                <a:gd fmla="*/ 933 w 1400" name="T108"/>
                <a:gd fmla="*/ 59 h 1400" name="T109"/>
                <a:gd fmla="*/ 483 w 1400" name="T110"/>
                <a:gd fmla="*/ 53 h 1400" name="T111"/>
                <a:gd fmla="*/ 865 w 1400" name="T112"/>
                <a:gd fmla="*/ 38 h 1400" name="T113"/>
                <a:gd fmla="*/ 551 w 1400" name="T114"/>
                <a:gd fmla="*/ 35 h 1400" name="T115"/>
                <a:gd fmla="*/ 796 w 1400" name="T116"/>
                <a:gd fmla="*/ 25 h 1400" name="T117"/>
                <a:gd fmla="*/ 620 w 1400" name="T118"/>
                <a:gd fmla="*/ 23 h 1400" name="T119"/>
                <a:gd fmla="*/ 725 w 1400" name="T120"/>
                <a:gd fmla="*/ 19 h 1400"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1400" w="1400">
                  <a:moveTo>
                    <a:pt x="700" y="1400"/>
                  </a:moveTo>
                  <a:cubicBezTo>
                    <a:pt x="697" y="1400"/>
                    <a:pt x="694" y="1400"/>
                    <a:pt x="692" y="1400"/>
                  </a:cubicBezTo>
                  <a:cubicBezTo>
                    <a:pt x="686" y="1400"/>
                    <a:pt x="682" y="1396"/>
                    <a:pt x="682" y="1390"/>
                  </a:cubicBezTo>
                  <a:cubicBezTo>
                    <a:pt x="682" y="1385"/>
                    <a:pt x="687" y="1381"/>
                    <a:pt x="692" y="1381"/>
                  </a:cubicBezTo>
                  <a:cubicBezTo>
                    <a:pt x="692" y="1381"/>
                    <a:pt x="692" y="1381"/>
                    <a:pt x="692" y="1381"/>
                  </a:cubicBezTo>
                  <a:cubicBezTo>
                    <a:pt x="703" y="1381"/>
                    <a:pt x="715" y="1381"/>
                    <a:pt x="726" y="1381"/>
                  </a:cubicBezTo>
                  <a:cubicBezTo>
                    <a:pt x="731" y="1381"/>
                    <a:pt x="735" y="1385"/>
                    <a:pt x="736" y="1390"/>
                  </a:cubicBezTo>
                  <a:cubicBezTo>
                    <a:pt x="736" y="1395"/>
                    <a:pt x="732" y="1399"/>
                    <a:pt x="727" y="1399"/>
                  </a:cubicBezTo>
                  <a:cubicBezTo>
                    <a:pt x="718" y="1400"/>
                    <a:pt x="709" y="1400"/>
                    <a:pt x="700" y="1400"/>
                  </a:cubicBezTo>
                  <a:moveTo>
                    <a:pt x="656" y="1399"/>
                  </a:moveTo>
                  <a:cubicBezTo>
                    <a:pt x="655" y="1399"/>
                    <a:pt x="655" y="1399"/>
                    <a:pt x="655" y="1399"/>
                  </a:cubicBezTo>
                  <a:cubicBezTo>
                    <a:pt x="644" y="1398"/>
                    <a:pt x="632" y="1397"/>
                    <a:pt x="620" y="1395"/>
                  </a:cubicBezTo>
                  <a:cubicBezTo>
                    <a:pt x="615" y="1395"/>
                    <a:pt x="611" y="1390"/>
                    <a:pt x="612" y="1385"/>
                  </a:cubicBezTo>
                  <a:cubicBezTo>
                    <a:pt x="613" y="1380"/>
                    <a:pt x="617" y="1376"/>
                    <a:pt x="622" y="1377"/>
                  </a:cubicBezTo>
                  <a:cubicBezTo>
                    <a:pt x="634" y="1378"/>
                    <a:pt x="645" y="1379"/>
                    <a:pt x="656" y="1380"/>
                  </a:cubicBezTo>
                  <a:cubicBezTo>
                    <a:pt x="661" y="1380"/>
                    <a:pt x="665" y="1385"/>
                    <a:pt x="665" y="1390"/>
                  </a:cubicBezTo>
                  <a:cubicBezTo>
                    <a:pt x="665" y="1395"/>
                    <a:pt x="661" y="1399"/>
                    <a:pt x="656" y="1399"/>
                  </a:cubicBezTo>
                  <a:moveTo>
                    <a:pt x="762" y="1397"/>
                  </a:moveTo>
                  <a:cubicBezTo>
                    <a:pt x="757" y="1397"/>
                    <a:pt x="753" y="1393"/>
                    <a:pt x="753" y="1389"/>
                  </a:cubicBezTo>
                  <a:cubicBezTo>
                    <a:pt x="752" y="1384"/>
                    <a:pt x="756" y="1379"/>
                    <a:pt x="761" y="1379"/>
                  </a:cubicBezTo>
                  <a:cubicBezTo>
                    <a:pt x="773" y="1378"/>
                    <a:pt x="784" y="1376"/>
                    <a:pt x="795" y="1375"/>
                  </a:cubicBezTo>
                  <a:cubicBezTo>
                    <a:pt x="800" y="1374"/>
                    <a:pt x="805" y="1377"/>
                    <a:pt x="806" y="1383"/>
                  </a:cubicBezTo>
                  <a:cubicBezTo>
                    <a:pt x="807" y="1388"/>
                    <a:pt x="803" y="1392"/>
                    <a:pt x="798" y="1393"/>
                  </a:cubicBezTo>
                  <a:cubicBezTo>
                    <a:pt x="786" y="1395"/>
                    <a:pt x="775" y="1396"/>
                    <a:pt x="763" y="1397"/>
                  </a:cubicBezTo>
                  <a:cubicBezTo>
                    <a:pt x="762" y="1397"/>
                    <a:pt x="762" y="1397"/>
                    <a:pt x="762" y="1397"/>
                  </a:cubicBezTo>
                  <a:moveTo>
                    <a:pt x="586" y="1391"/>
                  </a:moveTo>
                  <a:cubicBezTo>
                    <a:pt x="585" y="1391"/>
                    <a:pt x="585" y="1390"/>
                    <a:pt x="584" y="1390"/>
                  </a:cubicBezTo>
                  <a:cubicBezTo>
                    <a:pt x="573" y="1388"/>
                    <a:pt x="561" y="1386"/>
                    <a:pt x="550" y="1384"/>
                  </a:cubicBezTo>
                  <a:cubicBezTo>
                    <a:pt x="545" y="1383"/>
                    <a:pt x="541" y="1378"/>
                    <a:pt x="543" y="1373"/>
                  </a:cubicBezTo>
                  <a:cubicBezTo>
                    <a:pt x="544" y="1368"/>
                    <a:pt x="549" y="1364"/>
                    <a:pt x="554" y="1366"/>
                  </a:cubicBezTo>
                  <a:cubicBezTo>
                    <a:pt x="565" y="1368"/>
                    <a:pt x="576" y="1370"/>
                    <a:pt x="587" y="1372"/>
                  </a:cubicBezTo>
                  <a:cubicBezTo>
                    <a:pt x="592" y="1373"/>
                    <a:pt x="596" y="1378"/>
                    <a:pt x="595" y="1383"/>
                  </a:cubicBezTo>
                  <a:cubicBezTo>
                    <a:pt x="594" y="1387"/>
                    <a:pt x="590" y="1391"/>
                    <a:pt x="586" y="1391"/>
                  </a:cubicBezTo>
                  <a:moveTo>
                    <a:pt x="832" y="1387"/>
                  </a:moveTo>
                  <a:cubicBezTo>
                    <a:pt x="828" y="1387"/>
                    <a:pt x="824" y="1384"/>
                    <a:pt x="823" y="1380"/>
                  </a:cubicBezTo>
                  <a:cubicBezTo>
                    <a:pt x="822" y="1375"/>
                    <a:pt x="825" y="1370"/>
                    <a:pt x="830" y="1369"/>
                  </a:cubicBezTo>
                  <a:cubicBezTo>
                    <a:pt x="841" y="1367"/>
                    <a:pt x="853" y="1364"/>
                    <a:pt x="864" y="1361"/>
                  </a:cubicBezTo>
                  <a:cubicBezTo>
                    <a:pt x="869" y="1360"/>
                    <a:pt x="874" y="1363"/>
                    <a:pt x="875" y="1368"/>
                  </a:cubicBezTo>
                  <a:cubicBezTo>
                    <a:pt x="876" y="1373"/>
                    <a:pt x="873" y="1378"/>
                    <a:pt x="868" y="1380"/>
                  </a:cubicBezTo>
                  <a:cubicBezTo>
                    <a:pt x="857" y="1382"/>
                    <a:pt x="845" y="1385"/>
                    <a:pt x="834" y="1387"/>
                  </a:cubicBezTo>
                  <a:cubicBezTo>
                    <a:pt x="833" y="1387"/>
                    <a:pt x="833" y="1387"/>
                    <a:pt x="832" y="1387"/>
                  </a:cubicBezTo>
                  <a:moveTo>
                    <a:pt x="517" y="1375"/>
                  </a:moveTo>
                  <a:cubicBezTo>
                    <a:pt x="516" y="1375"/>
                    <a:pt x="515" y="1375"/>
                    <a:pt x="514" y="1375"/>
                  </a:cubicBezTo>
                  <a:cubicBezTo>
                    <a:pt x="503" y="1372"/>
                    <a:pt x="492" y="1369"/>
                    <a:pt x="481" y="1365"/>
                  </a:cubicBezTo>
                  <a:cubicBezTo>
                    <a:pt x="476" y="1363"/>
                    <a:pt x="473" y="1358"/>
                    <a:pt x="475" y="1353"/>
                  </a:cubicBezTo>
                  <a:cubicBezTo>
                    <a:pt x="476" y="1348"/>
                    <a:pt x="482" y="1346"/>
                    <a:pt x="487" y="1347"/>
                  </a:cubicBezTo>
                  <a:cubicBezTo>
                    <a:pt x="497" y="1351"/>
                    <a:pt x="508" y="1354"/>
                    <a:pt x="519" y="1357"/>
                  </a:cubicBezTo>
                  <a:cubicBezTo>
                    <a:pt x="524" y="1358"/>
                    <a:pt x="527" y="1364"/>
                    <a:pt x="526" y="1369"/>
                  </a:cubicBezTo>
                  <a:cubicBezTo>
                    <a:pt x="525" y="1373"/>
                    <a:pt x="521" y="1375"/>
                    <a:pt x="517" y="1375"/>
                  </a:cubicBezTo>
                  <a:moveTo>
                    <a:pt x="900" y="1370"/>
                  </a:moveTo>
                  <a:cubicBezTo>
                    <a:pt x="896" y="1370"/>
                    <a:pt x="893" y="1368"/>
                    <a:pt x="892" y="1364"/>
                  </a:cubicBezTo>
                  <a:cubicBezTo>
                    <a:pt x="890" y="1359"/>
                    <a:pt x="893" y="1354"/>
                    <a:pt x="898" y="1352"/>
                  </a:cubicBezTo>
                  <a:cubicBezTo>
                    <a:pt x="909" y="1349"/>
                    <a:pt x="920" y="1345"/>
                    <a:pt x="930" y="1341"/>
                  </a:cubicBezTo>
                  <a:cubicBezTo>
                    <a:pt x="935" y="1340"/>
                    <a:pt x="940" y="1342"/>
                    <a:pt x="942" y="1347"/>
                  </a:cubicBezTo>
                  <a:cubicBezTo>
                    <a:pt x="944" y="1352"/>
                    <a:pt x="941" y="1357"/>
                    <a:pt x="936" y="1359"/>
                  </a:cubicBezTo>
                  <a:cubicBezTo>
                    <a:pt x="926" y="1363"/>
                    <a:pt x="914" y="1367"/>
                    <a:pt x="903" y="1370"/>
                  </a:cubicBezTo>
                  <a:cubicBezTo>
                    <a:pt x="902" y="1370"/>
                    <a:pt x="901" y="1370"/>
                    <a:pt x="900" y="1370"/>
                  </a:cubicBezTo>
                  <a:moveTo>
                    <a:pt x="450" y="1353"/>
                  </a:moveTo>
                  <a:cubicBezTo>
                    <a:pt x="449" y="1353"/>
                    <a:pt x="447" y="1353"/>
                    <a:pt x="446" y="1353"/>
                  </a:cubicBezTo>
                  <a:cubicBezTo>
                    <a:pt x="435" y="1348"/>
                    <a:pt x="425" y="1344"/>
                    <a:pt x="414" y="1339"/>
                  </a:cubicBezTo>
                  <a:cubicBezTo>
                    <a:pt x="409" y="1337"/>
                    <a:pt x="407" y="1331"/>
                    <a:pt x="409" y="1327"/>
                  </a:cubicBezTo>
                  <a:cubicBezTo>
                    <a:pt x="411" y="1322"/>
                    <a:pt x="417" y="1320"/>
                    <a:pt x="422" y="1322"/>
                  </a:cubicBezTo>
                  <a:cubicBezTo>
                    <a:pt x="432" y="1327"/>
                    <a:pt x="443" y="1331"/>
                    <a:pt x="453" y="1335"/>
                  </a:cubicBezTo>
                  <a:cubicBezTo>
                    <a:pt x="458" y="1337"/>
                    <a:pt x="460" y="1343"/>
                    <a:pt x="458" y="1347"/>
                  </a:cubicBezTo>
                  <a:cubicBezTo>
                    <a:pt x="457" y="1351"/>
                    <a:pt x="453" y="1353"/>
                    <a:pt x="450" y="1353"/>
                  </a:cubicBezTo>
                  <a:moveTo>
                    <a:pt x="967" y="1346"/>
                  </a:moveTo>
                  <a:cubicBezTo>
                    <a:pt x="963" y="1346"/>
                    <a:pt x="960" y="1344"/>
                    <a:pt x="958" y="1341"/>
                  </a:cubicBezTo>
                  <a:cubicBezTo>
                    <a:pt x="956" y="1336"/>
                    <a:pt x="958" y="1330"/>
                    <a:pt x="963" y="1329"/>
                  </a:cubicBezTo>
                  <a:cubicBezTo>
                    <a:pt x="974" y="1324"/>
                    <a:pt x="984" y="1319"/>
                    <a:pt x="994" y="1315"/>
                  </a:cubicBezTo>
                  <a:cubicBezTo>
                    <a:pt x="999" y="1312"/>
                    <a:pt x="1004" y="1314"/>
                    <a:pt x="1007" y="1319"/>
                  </a:cubicBezTo>
                  <a:cubicBezTo>
                    <a:pt x="1009" y="1324"/>
                    <a:pt x="1007" y="1329"/>
                    <a:pt x="1002" y="1331"/>
                  </a:cubicBezTo>
                  <a:cubicBezTo>
                    <a:pt x="992" y="1336"/>
                    <a:pt x="981" y="1341"/>
                    <a:pt x="970" y="1346"/>
                  </a:cubicBezTo>
                  <a:cubicBezTo>
                    <a:pt x="969" y="1346"/>
                    <a:pt x="968" y="1346"/>
                    <a:pt x="967" y="1346"/>
                  </a:cubicBezTo>
                  <a:moveTo>
                    <a:pt x="385" y="1324"/>
                  </a:moveTo>
                  <a:cubicBezTo>
                    <a:pt x="384" y="1324"/>
                    <a:pt x="382" y="1324"/>
                    <a:pt x="381" y="1323"/>
                  </a:cubicBezTo>
                  <a:cubicBezTo>
                    <a:pt x="371" y="1318"/>
                    <a:pt x="360" y="1312"/>
                    <a:pt x="350" y="1306"/>
                  </a:cubicBezTo>
                  <a:cubicBezTo>
                    <a:pt x="346" y="1304"/>
                    <a:pt x="344" y="1298"/>
                    <a:pt x="347" y="1294"/>
                  </a:cubicBezTo>
                  <a:cubicBezTo>
                    <a:pt x="349" y="1289"/>
                    <a:pt x="355" y="1288"/>
                    <a:pt x="359" y="1290"/>
                  </a:cubicBezTo>
                  <a:cubicBezTo>
                    <a:pt x="369" y="1296"/>
                    <a:pt x="379" y="1302"/>
                    <a:pt x="390" y="1307"/>
                  </a:cubicBezTo>
                  <a:cubicBezTo>
                    <a:pt x="394" y="1309"/>
                    <a:pt x="396" y="1315"/>
                    <a:pt x="394" y="1319"/>
                  </a:cubicBezTo>
                  <a:cubicBezTo>
                    <a:pt x="392" y="1322"/>
                    <a:pt x="389" y="1324"/>
                    <a:pt x="385" y="1324"/>
                  </a:cubicBezTo>
                  <a:moveTo>
                    <a:pt x="1030" y="1316"/>
                  </a:moveTo>
                  <a:cubicBezTo>
                    <a:pt x="1027" y="1316"/>
                    <a:pt x="1024" y="1314"/>
                    <a:pt x="1022" y="1311"/>
                  </a:cubicBezTo>
                  <a:cubicBezTo>
                    <a:pt x="1020" y="1307"/>
                    <a:pt x="1021" y="1301"/>
                    <a:pt x="1026" y="1298"/>
                  </a:cubicBezTo>
                  <a:cubicBezTo>
                    <a:pt x="1036" y="1293"/>
                    <a:pt x="1046" y="1287"/>
                    <a:pt x="1055" y="1281"/>
                  </a:cubicBezTo>
                  <a:cubicBezTo>
                    <a:pt x="1060" y="1279"/>
                    <a:pt x="1065" y="1280"/>
                    <a:pt x="1068" y="1284"/>
                  </a:cubicBezTo>
                  <a:cubicBezTo>
                    <a:pt x="1071" y="1289"/>
                    <a:pt x="1069" y="1295"/>
                    <a:pt x="1065" y="1297"/>
                  </a:cubicBezTo>
                  <a:cubicBezTo>
                    <a:pt x="1055" y="1303"/>
                    <a:pt x="1045" y="1309"/>
                    <a:pt x="1035" y="1315"/>
                  </a:cubicBezTo>
                  <a:cubicBezTo>
                    <a:pt x="1033" y="1316"/>
                    <a:pt x="1032" y="1316"/>
                    <a:pt x="1030" y="1316"/>
                  </a:cubicBezTo>
                  <a:moveTo>
                    <a:pt x="324" y="1289"/>
                  </a:moveTo>
                  <a:cubicBezTo>
                    <a:pt x="322" y="1289"/>
                    <a:pt x="321" y="1288"/>
                    <a:pt x="319" y="1287"/>
                  </a:cubicBezTo>
                  <a:cubicBezTo>
                    <a:pt x="309" y="1281"/>
                    <a:pt x="300" y="1274"/>
                    <a:pt x="290" y="1268"/>
                  </a:cubicBezTo>
                  <a:cubicBezTo>
                    <a:pt x="286" y="1265"/>
                    <a:pt x="285" y="1259"/>
                    <a:pt x="288" y="1255"/>
                  </a:cubicBezTo>
                  <a:cubicBezTo>
                    <a:pt x="291" y="1250"/>
                    <a:pt x="297" y="1249"/>
                    <a:pt x="301" y="1252"/>
                  </a:cubicBezTo>
                  <a:cubicBezTo>
                    <a:pt x="310" y="1259"/>
                    <a:pt x="320" y="1266"/>
                    <a:pt x="329" y="1272"/>
                  </a:cubicBezTo>
                  <a:cubicBezTo>
                    <a:pt x="334" y="1275"/>
                    <a:pt x="335" y="1280"/>
                    <a:pt x="332" y="1285"/>
                  </a:cubicBezTo>
                  <a:cubicBezTo>
                    <a:pt x="330" y="1287"/>
                    <a:pt x="327" y="1289"/>
                    <a:pt x="324" y="1289"/>
                  </a:cubicBezTo>
                  <a:moveTo>
                    <a:pt x="1090" y="1279"/>
                  </a:moveTo>
                  <a:cubicBezTo>
                    <a:pt x="1087" y="1279"/>
                    <a:pt x="1084" y="1278"/>
                    <a:pt x="1083" y="1275"/>
                  </a:cubicBezTo>
                  <a:cubicBezTo>
                    <a:pt x="1080" y="1271"/>
                    <a:pt x="1081" y="1265"/>
                    <a:pt x="1085" y="1262"/>
                  </a:cubicBezTo>
                  <a:cubicBezTo>
                    <a:pt x="1094" y="1256"/>
                    <a:pt x="1104" y="1249"/>
                    <a:pt x="1113" y="1242"/>
                  </a:cubicBezTo>
                  <a:cubicBezTo>
                    <a:pt x="1117" y="1239"/>
                    <a:pt x="1123" y="1240"/>
                    <a:pt x="1126" y="1244"/>
                  </a:cubicBezTo>
                  <a:cubicBezTo>
                    <a:pt x="1129" y="1248"/>
                    <a:pt x="1128" y="1254"/>
                    <a:pt x="1124" y="1257"/>
                  </a:cubicBezTo>
                  <a:cubicBezTo>
                    <a:pt x="1115" y="1264"/>
                    <a:pt x="1105" y="1271"/>
                    <a:pt x="1096" y="1277"/>
                  </a:cubicBezTo>
                  <a:cubicBezTo>
                    <a:pt x="1094" y="1278"/>
                    <a:pt x="1092" y="1279"/>
                    <a:pt x="1090" y="1279"/>
                  </a:cubicBezTo>
                  <a:moveTo>
                    <a:pt x="267" y="1248"/>
                  </a:moveTo>
                  <a:cubicBezTo>
                    <a:pt x="265" y="1248"/>
                    <a:pt x="263" y="1247"/>
                    <a:pt x="261" y="1245"/>
                  </a:cubicBezTo>
                  <a:cubicBezTo>
                    <a:pt x="252" y="1238"/>
                    <a:pt x="243" y="1231"/>
                    <a:pt x="234" y="1223"/>
                  </a:cubicBezTo>
                  <a:cubicBezTo>
                    <a:pt x="231" y="1219"/>
                    <a:pt x="230" y="1213"/>
                    <a:pt x="234" y="1210"/>
                  </a:cubicBezTo>
                  <a:cubicBezTo>
                    <a:pt x="237" y="1206"/>
                    <a:pt x="243" y="1205"/>
                    <a:pt x="247" y="1209"/>
                  </a:cubicBezTo>
                  <a:cubicBezTo>
                    <a:pt x="255" y="1216"/>
                    <a:pt x="264" y="1224"/>
                    <a:pt x="273" y="1231"/>
                  </a:cubicBezTo>
                  <a:cubicBezTo>
                    <a:pt x="277" y="1234"/>
                    <a:pt x="277" y="1240"/>
                    <a:pt x="274" y="1244"/>
                  </a:cubicBezTo>
                  <a:cubicBezTo>
                    <a:pt x="272" y="1246"/>
                    <a:pt x="270" y="1248"/>
                    <a:pt x="267" y="1248"/>
                  </a:cubicBezTo>
                  <a:moveTo>
                    <a:pt x="1146" y="1236"/>
                  </a:moveTo>
                  <a:cubicBezTo>
                    <a:pt x="1144" y="1236"/>
                    <a:pt x="1141" y="1235"/>
                    <a:pt x="1139" y="1233"/>
                  </a:cubicBezTo>
                  <a:cubicBezTo>
                    <a:pt x="1136" y="1229"/>
                    <a:pt x="1136" y="1223"/>
                    <a:pt x="1140" y="1220"/>
                  </a:cubicBezTo>
                  <a:cubicBezTo>
                    <a:pt x="1149" y="1212"/>
                    <a:pt x="1157" y="1205"/>
                    <a:pt x="1166" y="1197"/>
                  </a:cubicBezTo>
                  <a:cubicBezTo>
                    <a:pt x="1169" y="1194"/>
                    <a:pt x="1175" y="1194"/>
                    <a:pt x="1179" y="1197"/>
                  </a:cubicBezTo>
                  <a:cubicBezTo>
                    <a:pt x="1182" y="1201"/>
                    <a:pt x="1182" y="1207"/>
                    <a:pt x="1178" y="1211"/>
                  </a:cubicBezTo>
                  <a:cubicBezTo>
                    <a:pt x="1170" y="1219"/>
                    <a:pt x="1161" y="1226"/>
                    <a:pt x="1152" y="1234"/>
                  </a:cubicBezTo>
                  <a:cubicBezTo>
                    <a:pt x="1151" y="1235"/>
                    <a:pt x="1148" y="1236"/>
                    <a:pt x="1146" y="1236"/>
                  </a:cubicBezTo>
                  <a:moveTo>
                    <a:pt x="214" y="1201"/>
                  </a:moveTo>
                  <a:cubicBezTo>
                    <a:pt x="212" y="1201"/>
                    <a:pt x="210" y="1200"/>
                    <a:pt x="208" y="1198"/>
                  </a:cubicBezTo>
                  <a:cubicBezTo>
                    <a:pt x="200" y="1190"/>
                    <a:pt x="191" y="1181"/>
                    <a:pt x="183" y="1173"/>
                  </a:cubicBezTo>
                  <a:cubicBezTo>
                    <a:pt x="180" y="1169"/>
                    <a:pt x="180" y="1163"/>
                    <a:pt x="184" y="1159"/>
                  </a:cubicBezTo>
                  <a:cubicBezTo>
                    <a:pt x="188" y="1156"/>
                    <a:pt x="194" y="1156"/>
                    <a:pt x="197" y="1160"/>
                  </a:cubicBezTo>
                  <a:cubicBezTo>
                    <a:pt x="205" y="1168"/>
                    <a:pt x="213" y="1177"/>
                    <a:pt x="221" y="1185"/>
                  </a:cubicBezTo>
                  <a:cubicBezTo>
                    <a:pt x="225" y="1188"/>
                    <a:pt x="225" y="1194"/>
                    <a:pt x="221" y="1198"/>
                  </a:cubicBezTo>
                  <a:cubicBezTo>
                    <a:pt x="219" y="1200"/>
                    <a:pt x="217" y="1201"/>
                    <a:pt x="214" y="1201"/>
                  </a:cubicBezTo>
                  <a:moveTo>
                    <a:pt x="1198" y="1188"/>
                  </a:moveTo>
                  <a:cubicBezTo>
                    <a:pt x="1195" y="1188"/>
                    <a:pt x="1193" y="1187"/>
                    <a:pt x="1191" y="1185"/>
                  </a:cubicBezTo>
                  <a:cubicBezTo>
                    <a:pt x="1187" y="1182"/>
                    <a:pt x="1187" y="1176"/>
                    <a:pt x="1191" y="1172"/>
                  </a:cubicBezTo>
                  <a:cubicBezTo>
                    <a:pt x="1199" y="1164"/>
                    <a:pt x="1207" y="1155"/>
                    <a:pt x="1214" y="1147"/>
                  </a:cubicBezTo>
                  <a:cubicBezTo>
                    <a:pt x="1217" y="1143"/>
                    <a:pt x="1223" y="1143"/>
                    <a:pt x="1227" y="1146"/>
                  </a:cubicBezTo>
                  <a:cubicBezTo>
                    <a:pt x="1231" y="1149"/>
                    <a:pt x="1231" y="1155"/>
                    <a:pt x="1228" y="1159"/>
                  </a:cubicBezTo>
                  <a:cubicBezTo>
                    <a:pt x="1220" y="1168"/>
                    <a:pt x="1212" y="1177"/>
                    <a:pt x="1204" y="1185"/>
                  </a:cubicBezTo>
                  <a:cubicBezTo>
                    <a:pt x="1203" y="1187"/>
                    <a:pt x="1200" y="1188"/>
                    <a:pt x="1198" y="1188"/>
                  </a:cubicBezTo>
                  <a:moveTo>
                    <a:pt x="167" y="1148"/>
                  </a:moveTo>
                  <a:cubicBezTo>
                    <a:pt x="164" y="1148"/>
                    <a:pt x="161" y="1147"/>
                    <a:pt x="160" y="1145"/>
                  </a:cubicBezTo>
                  <a:cubicBezTo>
                    <a:pt x="152" y="1136"/>
                    <a:pt x="145" y="1127"/>
                    <a:pt x="138" y="1118"/>
                  </a:cubicBezTo>
                  <a:cubicBezTo>
                    <a:pt x="135" y="1113"/>
                    <a:pt x="136" y="1108"/>
                    <a:pt x="140" y="1104"/>
                  </a:cubicBezTo>
                  <a:cubicBezTo>
                    <a:pt x="144" y="1101"/>
                    <a:pt x="150" y="1102"/>
                    <a:pt x="153" y="1106"/>
                  </a:cubicBezTo>
                  <a:cubicBezTo>
                    <a:pt x="160" y="1115"/>
                    <a:pt x="167" y="1124"/>
                    <a:pt x="174" y="1133"/>
                  </a:cubicBezTo>
                  <a:cubicBezTo>
                    <a:pt x="177" y="1137"/>
                    <a:pt x="177" y="1143"/>
                    <a:pt x="173" y="1146"/>
                  </a:cubicBezTo>
                  <a:cubicBezTo>
                    <a:pt x="171" y="1148"/>
                    <a:pt x="169" y="1148"/>
                    <a:pt x="167" y="1148"/>
                  </a:cubicBezTo>
                  <a:moveTo>
                    <a:pt x="1244" y="1135"/>
                  </a:moveTo>
                  <a:cubicBezTo>
                    <a:pt x="1242" y="1135"/>
                    <a:pt x="1240" y="1134"/>
                    <a:pt x="1238" y="1133"/>
                  </a:cubicBezTo>
                  <a:cubicBezTo>
                    <a:pt x="1234" y="1129"/>
                    <a:pt x="1233" y="1124"/>
                    <a:pt x="1237" y="1120"/>
                  </a:cubicBezTo>
                  <a:cubicBezTo>
                    <a:pt x="1244" y="1111"/>
                    <a:pt x="1250" y="1101"/>
                    <a:pt x="1257" y="1092"/>
                  </a:cubicBezTo>
                  <a:cubicBezTo>
                    <a:pt x="1260" y="1088"/>
                    <a:pt x="1266" y="1087"/>
                    <a:pt x="1270" y="1090"/>
                  </a:cubicBezTo>
                  <a:cubicBezTo>
                    <a:pt x="1274" y="1093"/>
                    <a:pt x="1275" y="1099"/>
                    <a:pt x="1272" y="1103"/>
                  </a:cubicBezTo>
                  <a:cubicBezTo>
                    <a:pt x="1266" y="1112"/>
                    <a:pt x="1258" y="1122"/>
                    <a:pt x="1251" y="1131"/>
                  </a:cubicBezTo>
                  <a:cubicBezTo>
                    <a:pt x="1249" y="1133"/>
                    <a:pt x="1247" y="1135"/>
                    <a:pt x="1244" y="1135"/>
                  </a:cubicBezTo>
                  <a:moveTo>
                    <a:pt x="125" y="1092"/>
                  </a:moveTo>
                  <a:cubicBezTo>
                    <a:pt x="122" y="1092"/>
                    <a:pt x="119" y="1090"/>
                    <a:pt x="117" y="1088"/>
                  </a:cubicBezTo>
                  <a:cubicBezTo>
                    <a:pt x="111" y="1078"/>
                    <a:pt x="104" y="1068"/>
                    <a:pt x="98" y="1058"/>
                  </a:cubicBezTo>
                  <a:cubicBezTo>
                    <a:pt x="96" y="1054"/>
                    <a:pt x="97" y="1048"/>
                    <a:pt x="101" y="1045"/>
                  </a:cubicBezTo>
                  <a:cubicBezTo>
                    <a:pt x="106" y="1043"/>
                    <a:pt x="112" y="1044"/>
                    <a:pt x="114" y="1049"/>
                  </a:cubicBezTo>
                  <a:cubicBezTo>
                    <a:pt x="120" y="1058"/>
                    <a:pt x="126" y="1068"/>
                    <a:pt x="132" y="1077"/>
                  </a:cubicBezTo>
                  <a:cubicBezTo>
                    <a:pt x="135" y="1082"/>
                    <a:pt x="134" y="1087"/>
                    <a:pt x="130" y="1090"/>
                  </a:cubicBezTo>
                  <a:cubicBezTo>
                    <a:pt x="128" y="1091"/>
                    <a:pt x="127" y="1092"/>
                    <a:pt x="125" y="1092"/>
                  </a:cubicBezTo>
                  <a:moveTo>
                    <a:pt x="1285" y="1077"/>
                  </a:moveTo>
                  <a:cubicBezTo>
                    <a:pt x="1283" y="1077"/>
                    <a:pt x="1281" y="1076"/>
                    <a:pt x="1280" y="1075"/>
                  </a:cubicBezTo>
                  <a:cubicBezTo>
                    <a:pt x="1275" y="1073"/>
                    <a:pt x="1274" y="1067"/>
                    <a:pt x="1277" y="1063"/>
                  </a:cubicBezTo>
                  <a:cubicBezTo>
                    <a:pt x="1283" y="1053"/>
                    <a:pt x="1289" y="1043"/>
                    <a:pt x="1294" y="1033"/>
                  </a:cubicBezTo>
                  <a:cubicBezTo>
                    <a:pt x="1297" y="1029"/>
                    <a:pt x="1302" y="1027"/>
                    <a:pt x="1307" y="1030"/>
                  </a:cubicBezTo>
                  <a:cubicBezTo>
                    <a:pt x="1311" y="1032"/>
                    <a:pt x="1313" y="1038"/>
                    <a:pt x="1310" y="1042"/>
                  </a:cubicBezTo>
                  <a:cubicBezTo>
                    <a:pt x="1305" y="1053"/>
                    <a:pt x="1299" y="1063"/>
                    <a:pt x="1292" y="1073"/>
                  </a:cubicBezTo>
                  <a:cubicBezTo>
                    <a:pt x="1291" y="1075"/>
                    <a:pt x="1288" y="1077"/>
                    <a:pt x="1285" y="1077"/>
                  </a:cubicBezTo>
                  <a:moveTo>
                    <a:pt x="89" y="1031"/>
                  </a:moveTo>
                  <a:cubicBezTo>
                    <a:pt x="85" y="1031"/>
                    <a:pt x="82" y="1030"/>
                    <a:pt x="80" y="1026"/>
                  </a:cubicBezTo>
                  <a:cubicBezTo>
                    <a:pt x="75" y="1016"/>
                    <a:pt x="70" y="1006"/>
                    <a:pt x="65" y="995"/>
                  </a:cubicBezTo>
                  <a:cubicBezTo>
                    <a:pt x="63" y="990"/>
                    <a:pt x="65" y="985"/>
                    <a:pt x="69" y="983"/>
                  </a:cubicBezTo>
                  <a:cubicBezTo>
                    <a:pt x="74" y="980"/>
                    <a:pt x="80" y="982"/>
                    <a:pt x="82" y="987"/>
                  </a:cubicBezTo>
                  <a:cubicBezTo>
                    <a:pt x="87" y="997"/>
                    <a:pt x="92" y="1008"/>
                    <a:pt x="97" y="1018"/>
                  </a:cubicBezTo>
                  <a:cubicBezTo>
                    <a:pt x="99" y="1022"/>
                    <a:pt x="98" y="1028"/>
                    <a:pt x="93" y="1030"/>
                  </a:cubicBezTo>
                  <a:cubicBezTo>
                    <a:pt x="92" y="1031"/>
                    <a:pt x="90" y="1031"/>
                    <a:pt x="89" y="1031"/>
                  </a:cubicBezTo>
                  <a:moveTo>
                    <a:pt x="1319" y="1015"/>
                  </a:moveTo>
                  <a:cubicBezTo>
                    <a:pt x="1318" y="1015"/>
                    <a:pt x="1316" y="1015"/>
                    <a:pt x="1315" y="1014"/>
                  </a:cubicBezTo>
                  <a:cubicBezTo>
                    <a:pt x="1310" y="1012"/>
                    <a:pt x="1308" y="1006"/>
                    <a:pt x="1311" y="1002"/>
                  </a:cubicBezTo>
                  <a:cubicBezTo>
                    <a:pt x="1316" y="992"/>
                    <a:pt x="1321" y="981"/>
                    <a:pt x="1325" y="971"/>
                  </a:cubicBezTo>
                  <a:cubicBezTo>
                    <a:pt x="1327" y="966"/>
                    <a:pt x="1333" y="964"/>
                    <a:pt x="1337" y="966"/>
                  </a:cubicBezTo>
                  <a:cubicBezTo>
                    <a:pt x="1342" y="968"/>
                    <a:pt x="1344" y="974"/>
                    <a:pt x="1342" y="978"/>
                  </a:cubicBezTo>
                  <a:cubicBezTo>
                    <a:pt x="1338" y="989"/>
                    <a:pt x="1333" y="1000"/>
                    <a:pt x="1327" y="1010"/>
                  </a:cubicBezTo>
                  <a:cubicBezTo>
                    <a:pt x="1326" y="1013"/>
                    <a:pt x="1323" y="1015"/>
                    <a:pt x="1319" y="1015"/>
                  </a:cubicBezTo>
                  <a:moveTo>
                    <a:pt x="59" y="968"/>
                  </a:moveTo>
                  <a:cubicBezTo>
                    <a:pt x="55" y="968"/>
                    <a:pt x="52" y="965"/>
                    <a:pt x="50" y="962"/>
                  </a:cubicBezTo>
                  <a:cubicBezTo>
                    <a:pt x="46" y="951"/>
                    <a:pt x="42" y="940"/>
                    <a:pt x="38" y="929"/>
                  </a:cubicBezTo>
                  <a:cubicBezTo>
                    <a:pt x="36" y="924"/>
                    <a:pt x="39" y="919"/>
                    <a:pt x="44" y="917"/>
                  </a:cubicBezTo>
                  <a:cubicBezTo>
                    <a:pt x="49" y="915"/>
                    <a:pt x="54" y="918"/>
                    <a:pt x="56" y="923"/>
                  </a:cubicBezTo>
                  <a:cubicBezTo>
                    <a:pt x="59" y="933"/>
                    <a:pt x="63" y="944"/>
                    <a:pt x="68" y="955"/>
                  </a:cubicBezTo>
                  <a:cubicBezTo>
                    <a:pt x="70" y="959"/>
                    <a:pt x="67" y="965"/>
                    <a:pt x="62" y="967"/>
                  </a:cubicBezTo>
                  <a:cubicBezTo>
                    <a:pt x="61" y="967"/>
                    <a:pt x="60" y="968"/>
                    <a:pt x="59" y="968"/>
                  </a:cubicBezTo>
                  <a:moveTo>
                    <a:pt x="1347" y="950"/>
                  </a:moveTo>
                  <a:cubicBezTo>
                    <a:pt x="1346" y="950"/>
                    <a:pt x="1345" y="950"/>
                    <a:pt x="1344" y="950"/>
                  </a:cubicBezTo>
                  <a:cubicBezTo>
                    <a:pt x="1339" y="948"/>
                    <a:pt x="1337" y="943"/>
                    <a:pt x="1338" y="938"/>
                  </a:cubicBezTo>
                  <a:cubicBezTo>
                    <a:pt x="1342" y="927"/>
                    <a:pt x="1346" y="916"/>
                    <a:pt x="1350" y="906"/>
                  </a:cubicBezTo>
                  <a:cubicBezTo>
                    <a:pt x="1351" y="901"/>
                    <a:pt x="1356" y="898"/>
                    <a:pt x="1361" y="899"/>
                  </a:cubicBezTo>
                  <a:cubicBezTo>
                    <a:pt x="1366" y="901"/>
                    <a:pt x="1369" y="906"/>
                    <a:pt x="1367" y="911"/>
                  </a:cubicBezTo>
                  <a:cubicBezTo>
                    <a:pt x="1364" y="922"/>
                    <a:pt x="1360" y="933"/>
                    <a:pt x="1356" y="944"/>
                  </a:cubicBezTo>
                  <a:cubicBezTo>
                    <a:pt x="1355" y="948"/>
                    <a:pt x="1351" y="950"/>
                    <a:pt x="1347" y="950"/>
                  </a:cubicBezTo>
                  <a:moveTo>
                    <a:pt x="36" y="901"/>
                  </a:moveTo>
                  <a:cubicBezTo>
                    <a:pt x="32" y="901"/>
                    <a:pt x="28" y="898"/>
                    <a:pt x="27" y="894"/>
                  </a:cubicBezTo>
                  <a:cubicBezTo>
                    <a:pt x="24" y="883"/>
                    <a:pt x="21" y="871"/>
                    <a:pt x="18" y="860"/>
                  </a:cubicBezTo>
                  <a:cubicBezTo>
                    <a:pt x="17" y="855"/>
                    <a:pt x="20" y="850"/>
                    <a:pt x="25" y="849"/>
                  </a:cubicBezTo>
                  <a:cubicBezTo>
                    <a:pt x="30" y="848"/>
                    <a:pt x="35" y="851"/>
                    <a:pt x="36" y="856"/>
                  </a:cubicBezTo>
                  <a:cubicBezTo>
                    <a:pt x="39" y="867"/>
                    <a:pt x="42" y="878"/>
                    <a:pt x="45" y="889"/>
                  </a:cubicBezTo>
                  <a:cubicBezTo>
                    <a:pt x="46" y="894"/>
                    <a:pt x="44" y="899"/>
                    <a:pt x="39" y="900"/>
                  </a:cubicBezTo>
                  <a:cubicBezTo>
                    <a:pt x="38" y="901"/>
                    <a:pt x="37" y="901"/>
                    <a:pt x="36" y="901"/>
                  </a:cubicBezTo>
                  <a:moveTo>
                    <a:pt x="1368" y="883"/>
                  </a:moveTo>
                  <a:cubicBezTo>
                    <a:pt x="1368" y="883"/>
                    <a:pt x="1367" y="883"/>
                    <a:pt x="1366" y="883"/>
                  </a:cubicBezTo>
                  <a:cubicBezTo>
                    <a:pt x="1361" y="882"/>
                    <a:pt x="1358" y="876"/>
                    <a:pt x="1359" y="871"/>
                  </a:cubicBezTo>
                  <a:cubicBezTo>
                    <a:pt x="1362" y="860"/>
                    <a:pt x="1365" y="849"/>
                    <a:pt x="1367" y="838"/>
                  </a:cubicBezTo>
                  <a:cubicBezTo>
                    <a:pt x="1368" y="833"/>
                    <a:pt x="1373" y="830"/>
                    <a:pt x="1378" y="831"/>
                  </a:cubicBezTo>
                  <a:cubicBezTo>
                    <a:pt x="1383" y="832"/>
                    <a:pt x="1386" y="837"/>
                    <a:pt x="1385" y="842"/>
                  </a:cubicBezTo>
                  <a:cubicBezTo>
                    <a:pt x="1383" y="853"/>
                    <a:pt x="1380" y="865"/>
                    <a:pt x="1377" y="876"/>
                  </a:cubicBezTo>
                  <a:cubicBezTo>
                    <a:pt x="1376" y="880"/>
                    <a:pt x="1373" y="883"/>
                    <a:pt x="1368" y="883"/>
                  </a:cubicBezTo>
                  <a:moveTo>
                    <a:pt x="20" y="832"/>
                  </a:moveTo>
                  <a:cubicBezTo>
                    <a:pt x="16" y="832"/>
                    <a:pt x="12" y="829"/>
                    <a:pt x="11" y="824"/>
                  </a:cubicBezTo>
                  <a:cubicBezTo>
                    <a:pt x="9" y="813"/>
                    <a:pt x="7" y="801"/>
                    <a:pt x="5" y="790"/>
                  </a:cubicBezTo>
                  <a:cubicBezTo>
                    <a:pt x="5" y="785"/>
                    <a:pt x="8" y="780"/>
                    <a:pt x="14" y="779"/>
                  </a:cubicBezTo>
                  <a:cubicBezTo>
                    <a:pt x="19" y="779"/>
                    <a:pt x="23" y="782"/>
                    <a:pt x="24" y="787"/>
                  </a:cubicBezTo>
                  <a:cubicBezTo>
                    <a:pt x="25" y="799"/>
                    <a:pt x="27" y="810"/>
                    <a:pt x="29" y="821"/>
                  </a:cubicBezTo>
                  <a:cubicBezTo>
                    <a:pt x="30" y="826"/>
                    <a:pt x="27" y="831"/>
                    <a:pt x="22" y="832"/>
                  </a:cubicBezTo>
                  <a:cubicBezTo>
                    <a:pt x="21" y="832"/>
                    <a:pt x="21" y="832"/>
                    <a:pt x="20" y="832"/>
                  </a:cubicBezTo>
                  <a:moveTo>
                    <a:pt x="1383" y="814"/>
                  </a:moveTo>
                  <a:cubicBezTo>
                    <a:pt x="1382" y="814"/>
                    <a:pt x="1382" y="814"/>
                    <a:pt x="1381" y="814"/>
                  </a:cubicBezTo>
                  <a:cubicBezTo>
                    <a:pt x="1376" y="813"/>
                    <a:pt x="1373" y="808"/>
                    <a:pt x="1373" y="803"/>
                  </a:cubicBezTo>
                  <a:cubicBezTo>
                    <a:pt x="1375" y="792"/>
                    <a:pt x="1376" y="781"/>
                    <a:pt x="1378" y="769"/>
                  </a:cubicBezTo>
                  <a:cubicBezTo>
                    <a:pt x="1378" y="764"/>
                    <a:pt x="1383" y="761"/>
                    <a:pt x="1388" y="761"/>
                  </a:cubicBezTo>
                  <a:cubicBezTo>
                    <a:pt x="1393" y="762"/>
                    <a:pt x="1397" y="766"/>
                    <a:pt x="1396" y="771"/>
                  </a:cubicBezTo>
                  <a:cubicBezTo>
                    <a:pt x="1395" y="783"/>
                    <a:pt x="1394" y="795"/>
                    <a:pt x="1392" y="806"/>
                  </a:cubicBezTo>
                  <a:cubicBezTo>
                    <a:pt x="1391" y="811"/>
                    <a:pt x="1387" y="814"/>
                    <a:pt x="1383" y="814"/>
                  </a:cubicBezTo>
                  <a:moveTo>
                    <a:pt x="11" y="762"/>
                  </a:moveTo>
                  <a:cubicBezTo>
                    <a:pt x="6" y="762"/>
                    <a:pt x="2" y="758"/>
                    <a:pt x="2" y="754"/>
                  </a:cubicBezTo>
                  <a:cubicBezTo>
                    <a:pt x="1" y="742"/>
                    <a:pt x="0" y="730"/>
                    <a:pt x="0" y="719"/>
                  </a:cubicBezTo>
                  <a:cubicBezTo>
                    <a:pt x="0" y="713"/>
                    <a:pt x="4" y="709"/>
                    <a:pt x="9" y="709"/>
                  </a:cubicBezTo>
                  <a:cubicBezTo>
                    <a:pt x="14" y="709"/>
                    <a:pt x="19" y="713"/>
                    <a:pt x="19" y="718"/>
                  </a:cubicBezTo>
                  <a:cubicBezTo>
                    <a:pt x="19" y="729"/>
                    <a:pt x="20" y="741"/>
                    <a:pt x="20" y="752"/>
                  </a:cubicBezTo>
                  <a:cubicBezTo>
                    <a:pt x="21" y="757"/>
                    <a:pt x="17" y="762"/>
                    <a:pt x="12" y="762"/>
                  </a:cubicBezTo>
                  <a:cubicBezTo>
                    <a:pt x="11" y="762"/>
                    <a:pt x="11" y="762"/>
                    <a:pt x="11" y="762"/>
                  </a:cubicBezTo>
                  <a:moveTo>
                    <a:pt x="1390" y="744"/>
                  </a:moveTo>
                  <a:cubicBezTo>
                    <a:pt x="1389" y="744"/>
                    <a:pt x="1389" y="744"/>
                    <a:pt x="1389" y="744"/>
                  </a:cubicBezTo>
                  <a:cubicBezTo>
                    <a:pt x="1384" y="744"/>
                    <a:pt x="1380" y="739"/>
                    <a:pt x="1380" y="734"/>
                  </a:cubicBezTo>
                  <a:cubicBezTo>
                    <a:pt x="1381" y="723"/>
                    <a:pt x="1381" y="711"/>
                    <a:pt x="1381" y="700"/>
                  </a:cubicBezTo>
                  <a:cubicBezTo>
                    <a:pt x="1381" y="700"/>
                    <a:pt x="1381" y="700"/>
                    <a:pt x="1381" y="700"/>
                  </a:cubicBezTo>
                  <a:cubicBezTo>
                    <a:pt x="1381" y="699"/>
                    <a:pt x="1381" y="699"/>
                    <a:pt x="1381" y="699"/>
                  </a:cubicBezTo>
                  <a:cubicBezTo>
                    <a:pt x="1381" y="688"/>
                    <a:pt x="1381" y="676"/>
                    <a:pt x="1380" y="665"/>
                  </a:cubicBezTo>
                  <a:cubicBezTo>
                    <a:pt x="1380" y="660"/>
                    <a:pt x="1384" y="655"/>
                    <a:pt x="1389" y="655"/>
                  </a:cubicBezTo>
                  <a:cubicBezTo>
                    <a:pt x="1394" y="655"/>
                    <a:pt x="1399" y="659"/>
                    <a:pt x="1399" y="664"/>
                  </a:cubicBezTo>
                  <a:cubicBezTo>
                    <a:pt x="1399" y="676"/>
                    <a:pt x="1400" y="687"/>
                    <a:pt x="1400" y="699"/>
                  </a:cubicBezTo>
                  <a:cubicBezTo>
                    <a:pt x="1400" y="700"/>
                    <a:pt x="1400" y="700"/>
                    <a:pt x="1400" y="700"/>
                  </a:cubicBezTo>
                  <a:cubicBezTo>
                    <a:pt x="1400" y="700"/>
                    <a:pt x="1400" y="700"/>
                    <a:pt x="1400" y="700"/>
                  </a:cubicBezTo>
                  <a:cubicBezTo>
                    <a:pt x="1400" y="712"/>
                    <a:pt x="1399" y="723"/>
                    <a:pt x="1399" y="735"/>
                  </a:cubicBezTo>
                  <a:cubicBezTo>
                    <a:pt x="1399" y="740"/>
                    <a:pt x="1395" y="744"/>
                    <a:pt x="1390" y="744"/>
                  </a:cubicBezTo>
                  <a:moveTo>
                    <a:pt x="9" y="692"/>
                  </a:moveTo>
                  <a:cubicBezTo>
                    <a:pt x="9" y="692"/>
                    <a:pt x="9" y="692"/>
                    <a:pt x="9" y="692"/>
                  </a:cubicBezTo>
                  <a:cubicBezTo>
                    <a:pt x="4" y="692"/>
                    <a:pt x="0" y="687"/>
                    <a:pt x="0" y="682"/>
                  </a:cubicBezTo>
                  <a:cubicBezTo>
                    <a:pt x="0" y="670"/>
                    <a:pt x="1" y="659"/>
                    <a:pt x="2" y="647"/>
                  </a:cubicBezTo>
                  <a:cubicBezTo>
                    <a:pt x="2" y="642"/>
                    <a:pt x="7" y="638"/>
                    <a:pt x="12" y="638"/>
                  </a:cubicBezTo>
                  <a:cubicBezTo>
                    <a:pt x="17" y="639"/>
                    <a:pt x="21" y="643"/>
                    <a:pt x="20" y="648"/>
                  </a:cubicBezTo>
                  <a:cubicBezTo>
                    <a:pt x="19" y="660"/>
                    <a:pt x="19" y="671"/>
                    <a:pt x="19" y="683"/>
                  </a:cubicBezTo>
                  <a:cubicBezTo>
                    <a:pt x="19" y="688"/>
                    <a:pt x="14" y="692"/>
                    <a:pt x="9" y="692"/>
                  </a:cubicBezTo>
                  <a:moveTo>
                    <a:pt x="1387" y="638"/>
                  </a:moveTo>
                  <a:cubicBezTo>
                    <a:pt x="1382" y="638"/>
                    <a:pt x="1378" y="634"/>
                    <a:pt x="1378" y="630"/>
                  </a:cubicBezTo>
                  <a:cubicBezTo>
                    <a:pt x="1376" y="618"/>
                    <a:pt x="1375" y="607"/>
                    <a:pt x="1373" y="596"/>
                  </a:cubicBezTo>
                  <a:cubicBezTo>
                    <a:pt x="1372" y="591"/>
                    <a:pt x="1376" y="586"/>
                    <a:pt x="1381" y="585"/>
                  </a:cubicBezTo>
                  <a:cubicBezTo>
                    <a:pt x="1386" y="584"/>
                    <a:pt x="1391" y="588"/>
                    <a:pt x="1392" y="593"/>
                  </a:cubicBezTo>
                  <a:cubicBezTo>
                    <a:pt x="1393" y="604"/>
                    <a:pt x="1395" y="616"/>
                    <a:pt x="1396" y="628"/>
                  </a:cubicBezTo>
                  <a:cubicBezTo>
                    <a:pt x="1397" y="633"/>
                    <a:pt x="1393" y="637"/>
                    <a:pt x="1388" y="638"/>
                  </a:cubicBezTo>
                  <a:cubicBezTo>
                    <a:pt x="1387" y="638"/>
                    <a:pt x="1387" y="638"/>
                    <a:pt x="1387" y="638"/>
                  </a:cubicBezTo>
                  <a:moveTo>
                    <a:pt x="15" y="621"/>
                  </a:moveTo>
                  <a:cubicBezTo>
                    <a:pt x="14" y="621"/>
                    <a:pt x="14" y="621"/>
                    <a:pt x="13" y="621"/>
                  </a:cubicBezTo>
                  <a:cubicBezTo>
                    <a:pt x="8" y="621"/>
                    <a:pt x="5" y="616"/>
                    <a:pt x="5" y="611"/>
                  </a:cubicBezTo>
                  <a:cubicBezTo>
                    <a:pt x="7" y="599"/>
                    <a:pt x="9" y="588"/>
                    <a:pt x="11" y="576"/>
                  </a:cubicBezTo>
                  <a:cubicBezTo>
                    <a:pt x="12" y="571"/>
                    <a:pt x="16" y="568"/>
                    <a:pt x="21" y="569"/>
                  </a:cubicBezTo>
                  <a:cubicBezTo>
                    <a:pt x="27" y="570"/>
                    <a:pt x="30" y="574"/>
                    <a:pt x="29" y="579"/>
                  </a:cubicBezTo>
                  <a:cubicBezTo>
                    <a:pt x="27" y="591"/>
                    <a:pt x="25" y="602"/>
                    <a:pt x="24" y="613"/>
                  </a:cubicBezTo>
                  <a:cubicBezTo>
                    <a:pt x="23" y="618"/>
                    <a:pt x="19" y="621"/>
                    <a:pt x="15" y="621"/>
                  </a:cubicBezTo>
                  <a:moveTo>
                    <a:pt x="1376" y="568"/>
                  </a:moveTo>
                  <a:cubicBezTo>
                    <a:pt x="1372" y="568"/>
                    <a:pt x="1368" y="565"/>
                    <a:pt x="1367" y="561"/>
                  </a:cubicBezTo>
                  <a:cubicBezTo>
                    <a:pt x="1365" y="550"/>
                    <a:pt x="1362" y="539"/>
                    <a:pt x="1359" y="528"/>
                  </a:cubicBezTo>
                  <a:cubicBezTo>
                    <a:pt x="1358" y="523"/>
                    <a:pt x="1361" y="518"/>
                    <a:pt x="1366" y="516"/>
                  </a:cubicBezTo>
                  <a:cubicBezTo>
                    <a:pt x="1371" y="515"/>
                    <a:pt x="1376" y="518"/>
                    <a:pt x="1377" y="523"/>
                  </a:cubicBezTo>
                  <a:cubicBezTo>
                    <a:pt x="1380" y="534"/>
                    <a:pt x="1383" y="546"/>
                    <a:pt x="1385" y="557"/>
                  </a:cubicBezTo>
                  <a:cubicBezTo>
                    <a:pt x="1386" y="562"/>
                    <a:pt x="1383" y="567"/>
                    <a:pt x="1378" y="568"/>
                  </a:cubicBezTo>
                  <a:cubicBezTo>
                    <a:pt x="1377" y="568"/>
                    <a:pt x="1377" y="568"/>
                    <a:pt x="1376" y="568"/>
                  </a:cubicBezTo>
                  <a:moveTo>
                    <a:pt x="27" y="552"/>
                  </a:moveTo>
                  <a:cubicBezTo>
                    <a:pt x="26" y="552"/>
                    <a:pt x="26" y="552"/>
                    <a:pt x="25" y="552"/>
                  </a:cubicBezTo>
                  <a:cubicBezTo>
                    <a:pt x="20" y="550"/>
                    <a:pt x="17" y="545"/>
                    <a:pt x="18" y="540"/>
                  </a:cubicBezTo>
                  <a:cubicBezTo>
                    <a:pt x="21" y="529"/>
                    <a:pt x="24" y="518"/>
                    <a:pt x="27" y="506"/>
                  </a:cubicBezTo>
                  <a:cubicBezTo>
                    <a:pt x="28" y="502"/>
                    <a:pt x="33" y="499"/>
                    <a:pt x="38" y="500"/>
                  </a:cubicBezTo>
                  <a:cubicBezTo>
                    <a:pt x="43" y="502"/>
                    <a:pt x="46" y="507"/>
                    <a:pt x="45" y="512"/>
                  </a:cubicBezTo>
                  <a:cubicBezTo>
                    <a:pt x="42" y="523"/>
                    <a:pt x="39" y="534"/>
                    <a:pt x="36" y="545"/>
                  </a:cubicBezTo>
                  <a:cubicBezTo>
                    <a:pt x="35" y="549"/>
                    <a:pt x="31" y="552"/>
                    <a:pt x="27" y="552"/>
                  </a:cubicBezTo>
                  <a:moveTo>
                    <a:pt x="1358" y="500"/>
                  </a:moveTo>
                  <a:cubicBezTo>
                    <a:pt x="1354" y="500"/>
                    <a:pt x="1351" y="498"/>
                    <a:pt x="1349" y="494"/>
                  </a:cubicBezTo>
                  <a:cubicBezTo>
                    <a:pt x="1346" y="483"/>
                    <a:pt x="1342" y="472"/>
                    <a:pt x="1338" y="461"/>
                  </a:cubicBezTo>
                  <a:cubicBezTo>
                    <a:pt x="1336" y="456"/>
                    <a:pt x="1339" y="451"/>
                    <a:pt x="1344" y="449"/>
                  </a:cubicBezTo>
                  <a:cubicBezTo>
                    <a:pt x="1348" y="447"/>
                    <a:pt x="1354" y="450"/>
                    <a:pt x="1356" y="455"/>
                  </a:cubicBezTo>
                  <a:cubicBezTo>
                    <a:pt x="1360" y="466"/>
                    <a:pt x="1364" y="477"/>
                    <a:pt x="1367" y="488"/>
                  </a:cubicBezTo>
                  <a:cubicBezTo>
                    <a:pt x="1369" y="493"/>
                    <a:pt x="1366" y="498"/>
                    <a:pt x="1361" y="500"/>
                  </a:cubicBezTo>
                  <a:cubicBezTo>
                    <a:pt x="1360" y="500"/>
                    <a:pt x="1359" y="500"/>
                    <a:pt x="1358" y="500"/>
                  </a:cubicBezTo>
                  <a:moveTo>
                    <a:pt x="47" y="484"/>
                  </a:moveTo>
                  <a:cubicBezTo>
                    <a:pt x="46" y="484"/>
                    <a:pt x="45" y="484"/>
                    <a:pt x="44" y="484"/>
                  </a:cubicBezTo>
                  <a:cubicBezTo>
                    <a:pt x="39" y="482"/>
                    <a:pt x="36" y="477"/>
                    <a:pt x="38" y="472"/>
                  </a:cubicBezTo>
                  <a:cubicBezTo>
                    <a:pt x="42" y="461"/>
                    <a:pt x="46" y="450"/>
                    <a:pt x="50" y="439"/>
                  </a:cubicBezTo>
                  <a:cubicBezTo>
                    <a:pt x="52" y="434"/>
                    <a:pt x="57" y="432"/>
                    <a:pt x="62" y="434"/>
                  </a:cubicBezTo>
                  <a:cubicBezTo>
                    <a:pt x="67" y="436"/>
                    <a:pt x="69" y="441"/>
                    <a:pt x="67" y="446"/>
                  </a:cubicBezTo>
                  <a:cubicBezTo>
                    <a:pt x="63" y="456"/>
                    <a:pt x="59" y="467"/>
                    <a:pt x="55" y="478"/>
                  </a:cubicBezTo>
                  <a:cubicBezTo>
                    <a:pt x="54" y="482"/>
                    <a:pt x="50" y="484"/>
                    <a:pt x="47" y="484"/>
                  </a:cubicBezTo>
                  <a:moveTo>
                    <a:pt x="1333" y="434"/>
                  </a:moveTo>
                  <a:cubicBezTo>
                    <a:pt x="1330" y="434"/>
                    <a:pt x="1326" y="432"/>
                    <a:pt x="1325" y="428"/>
                  </a:cubicBezTo>
                  <a:cubicBezTo>
                    <a:pt x="1320" y="418"/>
                    <a:pt x="1316" y="408"/>
                    <a:pt x="1311" y="398"/>
                  </a:cubicBezTo>
                  <a:cubicBezTo>
                    <a:pt x="1308" y="393"/>
                    <a:pt x="1310" y="387"/>
                    <a:pt x="1315" y="385"/>
                  </a:cubicBezTo>
                  <a:cubicBezTo>
                    <a:pt x="1319" y="383"/>
                    <a:pt x="1325" y="385"/>
                    <a:pt x="1327" y="389"/>
                  </a:cubicBezTo>
                  <a:cubicBezTo>
                    <a:pt x="1332" y="400"/>
                    <a:pt x="1337" y="410"/>
                    <a:pt x="1342" y="421"/>
                  </a:cubicBezTo>
                  <a:cubicBezTo>
                    <a:pt x="1344" y="426"/>
                    <a:pt x="1342" y="431"/>
                    <a:pt x="1337" y="433"/>
                  </a:cubicBezTo>
                  <a:cubicBezTo>
                    <a:pt x="1336" y="434"/>
                    <a:pt x="1335" y="434"/>
                    <a:pt x="1333" y="434"/>
                  </a:cubicBezTo>
                  <a:moveTo>
                    <a:pt x="73" y="419"/>
                  </a:moveTo>
                  <a:cubicBezTo>
                    <a:pt x="72" y="419"/>
                    <a:pt x="70" y="418"/>
                    <a:pt x="69" y="418"/>
                  </a:cubicBezTo>
                  <a:cubicBezTo>
                    <a:pt x="64" y="416"/>
                    <a:pt x="62" y="410"/>
                    <a:pt x="65" y="405"/>
                  </a:cubicBezTo>
                  <a:cubicBezTo>
                    <a:pt x="70" y="395"/>
                    <a:pt x="75" y="384"/>
                    <a:pt x="80" y="374"/>
                  </a:cubicBezTo>
                  <a:cubicBezTo>
                    <a:pt x="83" y="369"/>
                    <a:pt x="88" y="368"/>
                    <a:pt x="93" y="370"/>
                  </a:cubicBezTo>
                  <a:cubicBezTo>
                    <a:pt x="97" y="372"/>
                    <a:pt x="99" y="378"/>
                    <a:pt x="97" y="383"/>
                  </a:cubicBezTo>
                  <a:cubicBezTo>
                    <a:pt x="91" y="393"/>
                    <a:pt x="86" y="403"/>
                    <a:pt x="82" y="413"/>
                  </a:cubicBezTo>
                  <a:cubicBezTo>
                    <a:pt x="80" y="417"/>
                    <a:pt x="77" y="419"/>
                    <a:pt x="73" y="419"/>
                  </a:cubicBezTo>
                  <a:moveTo>
                    <a:pt x="1302" y="371"/>
                  </a:moveTo>
                  <a:cubicBezTo>
                    <a:pt x="1299" y="371"/>
                    <a:pt x="1296" y="369"/>
                    <a:pt x="1294" y="366"/>
                  </a:cubicBezTo>
                  <a:cubicBezTo>
                    <a:pt x="1288" y="356"/>
                    <a:pt x="1283" y="347"/>
                    <a:pt x="1277" y="337"/>
                  </a:cubicBezTo>
                  <a:cubicBezTo>
                    <a:pt x="1274" y="333"/>
                    <a:pt x="1275" y="327"/>
                    <a:pt x="1279" y="324"/>
                  </a:cubicBezTo>
                  <a:cubicBezTo>
                    <a:pt x="1284" y="321"/>
                    <a:pt x="1290" y="323"/>
                    <a:pt x="1292" y="327"/>
                  </a:cubicBezTo>
                  <a:cubicBezTo>
                    <a:pt x="1299" y="337"/>
                    <a:pt x="1305" y="347"/>
                    <a:pt x="1310" y="357"/>
                  </a:cubicBezTo>
                  <a:cubicBezTo>
                    <a:pt x="1313" y="362"/>
                    <a:pt x="1311" y="367"/>
                    <a:pt x="1307" y="370"/>
                  </a:cubicBezTo>
                  <a:cubicBezTo>
                    <a:pt x="1305" y="371"/>
                    <a:pt x="1304" y="371"/>
                    <a:pt x="1302" y="371"/>
                  </a:cubicBezTo>
                  <a:moveTo>
                    <a:pt x="106" y="356"/>
                  </a:moveTo>
                  <a:cubicBezTo>
                    <a:pt x="104" y="356"/>
                    <a:pt x="103" y="356"/>
                    <a:pt x="101" y="355"/>
                  </a:cubicBezTo>
                  <a:cubicBezTo>
                    <a:pt x="97" y="352"/>
                    <a:pt x="95" y="346"/>
                    <a:pt x="98" y="342"/>
                  </a:cubicBezTo>
                  <a:cubicBezTo>
                    <a:pt x="104" y="332"/>
                    <a:pt x="110" y="322"/>
                    <a:pt x="117" y="312"/>
                  </a:cubicBezTo>
                  <a:cubicBezTo>
                    <a:pt x="120" y="308"/>
                    <a:pt x="125" y="307"/>
                    <a:pt x="130" y="310"/>
                  </a:cubicBezTo>
                  <a:cubicBezTo>
                    <a:pt x="134" y="313"/>
                    <a:pt x="135" y="318"/>
                    <a:pt x="132" y="323"/>
                  </a:cubicBezTo>
                  <a:cubicBezTo>
                    <a:pt x="126" y="332"/>
                    <a:pt x="120" y="342"/>
                    <a:pt x="114" y="352"/>
                  </a:cubicBezTo>
                  <a:cubicBezTo>
                    <a:pt x="112" y="354"/>
                    <a:pt x="109" y="356"/>
                    <a:pt x="106" y="356"/>
                  </a:cubicBezTo>
                  <a:moveTo>
                    <a:pt x="1264" y="311"/>
                  </a:moveTo>
                  <a:cubicBezTo>
                    <a:pt x="1262" y="311"/>
                    <a:pt x="1259" y="310"/>
                    <a:pt x="1257" y="308"/>
                  </a:cubicBezTo>
                  <a:cubicBezTo>
                    <a:pt x="1250" y="298"/>
                    <a:pt x="1243" y="289"/>
                    <a:pt x="1237" y="280"/>
                  </a:cubicBezTo>
                  <a:cubicBezTo>
                    <a:pt x="1233" y="276"/>
                    <a:pt x="1234" y="270"/>
                    <a:pt x="1238" y="267"/>
                  </a:cubicBezTo>
                  <a:cubicBezTo>
                    <a:pt x="1242" y="264"/>
                    <a:pt x="1248" y="265"/>
                    <a:pt x="1251" y="269"/>
                  </a:cubicBezTo>
                  <a:cubicBezTo>
                    <a:pt x="1258" y="278"/>
                    <a:pt x="1265" y="287"/>
                    <a:pt x="1272" y="297"/>
                  </a:cubicBezTo>
                  <a:cubicBezTo>
                    <a:pt x="1275" y="301"/>
                    <a:pt x="1274" y="307"/>
                    <a:pt x="1270" y="310"/>
                  </a:cubicBezTo>
                  <a:cubicBezTo>
                    <a:pt x="1268" y="311"/>
                    <a:pt x="1266" y="311"/>
                    <a:pt x="1264" y="311"/>
                  </a:cubicBezTo>
                  <a:moveTo>
                    <a:pt x="145" y="297"/>
                  </a:moveTo>
                  <a:cubicBezTo>
                    <a:pt x="143" y="297"/>
                    <a:pt x="141" y="297"/>
                    <a:pt x="140" y="296"/>
                  </a:cubicBezTo>
                  <a:cubicBezTo>
                    <a:pt x="136" y="292"/>
                    <a:pt x="135" y="287"/>
                    <a:pt x="138" y="283"/>
                  </a:cubicBezTo>
                  <a:cubicBezTo>
                    <a:pt x="145" y="273"/>
                    <a:pt x="152" y="264"/>
                    <a:pt x="159" y="255"/>
                  </a:cubicBezTo>
                  <a:cubicBezTo>
                    <a:pt x="163" y="251"/>
                    <a:pt x="169" y="250"/>
                    <a:pt x="173" y="254"/>
                  </a:cubicBezTo>
                  <a:cubicBezTo>
                    <a:pt x="177" y="257"/>
                    <a:pt x="177" y="263"/>
                    <a:pt x="174" y="267"/>
                  </a:cubicBezTo>
                  <a:cubicBezTo>
                    <a:pt x="167" y="275"/>
                    <a:pt x="160" y="285"/>
                    <a:pt x="153" y="294"/>
                  </a:cubicBezTo>
                  <a:cubicBezTo>
                    <a:pt x="151" y="296"/>
                    <a:pt x="148" y="297"/>
                    <a:pt x="145" y="297"/>
                  </a:cubicBezTo>
                  <a:moveTo>
                    <a:pt x="1221" y="256"/>
                  </a:moveTo>
                  <a:cubicBezTo>
                    <a:pt x="1218" y="256"/>
                    <a:pt x="1216" y="255"/>
                    <a:pt x="1214" y="253"/>
                  </a:cubicBezTo>
                  <a:cubicBezTo>
                    <a:pt x="1206" y="244"/>
                    <a:pt x="1199" y="236"/>
                    <a:pt x="1191" y="228"/>
                  </a:cubicBezTo>
                  <a:cubicBezTo>
                    <a:pt x="1187" y="224"/>
                    <a:pt x="1187" y="218"/>
                    <a:pt x="1191" y="214"/>
                  </a:cubicBezTo>
                  <a:cubicBezTo>
                    <a:pt x="1195" y="211"/>
                    <a:pt x="1201" y="211"/>
                    <a:pt x="1204" y="215"/>
                  </a:cubicBezTo>
                  <a:cubicBezTo>
                    <a:pt x="1212" y="223"/>
                    <a:pt x="1220" y="232"/>
                    <a:pt x="1228" y="241"/>
                  </a:cubicBezTo>
                  <a:cubicBezTo>
                    <a:pt x="1231" y="244"/>
                    <a:pt x="1231" y="250"/>
                    <a:pt x="1227" y="254"/>
                  </a:cubicBezTo>
                  <a:cubicBezTo>
                    <a:pt x="1225" y="255"/>
                    <a:pt x="1223" y="256"/>
                    <a:pt x="1221" y="256"/>
                  </a:cubicBezTo>
                  <a:moveTo>
                    <a:pt x="190" y="243"/>
                  </a:moveTo>
                  <a:cubicBezTo>
                    <a:pt x="188" y="243"/>
                    <a:pt x="186" y="242"/>
                    <a:pt x="184" y="241"/>
                  </a:cubicBezTo>
                  <a:cubicBezTo>
                    <a:pt x="180" y="237"/>
                    <a:pt x="180" y="231"/>
                    <a:pt x="183" y="227"/>
                  </a:cubicBezTo>
                  <a:cubicBezTo>
                    <a:pt x="191" y="219"/>
                    <a:pt x="199" y="210"/>
                    <a:pt x="208" y="202"/>
                  </a:cubicBezTo>
                  <a:cubicBezTo>
                    <a:pt x="211" y="198"/>
                    <a:pt x="217" y="199"/>
                    <a:pt x="221" y="202"/>
                  </a:cubicBezTo>
                  <a:cubicBezTo>
                    <a:pt x="224" y="206"/>
                    <a:pt x="224" y="212"/>
                    <a:pt x="221" y="215"/>
                  </a:cubicBezTo>
                  <a:cubicBezTo>
                    <a:pt x="213" y="223"/>
                    <a:pt x="205" y="232"/>
                    <a:pt x="197" y="240"/>
                  </a:cubicBezTo>
                  <a:cubicBezTo>
                    <a:pt x="195" y="242"/>
                    <a:pt x="193" y="243"/>
                    <a:pt x="190" y="243"/>
                  </a:cubicBezTo>
                  <a:moveTo>
                    <a:pt x="1172" y="205"/>
                  </a:moveTo>
                  <a:cubicBezTo>
                    <a:pt x="1170" y="205"/>
                    <a:pt x="1167" y="204"/>
                    <a:pt x="1166" y="203"/>
                  </a:cubicBezTo>
                  <a:cubicBezTo>
                    <a:pt x="1157" y="195"/>
                    <a:pt x="1149" y="187"/>
                    <a:pt x="1140" y="180"/>
                  </a:cubicBezTo>
                  <a:cubicBezTo>
                    <a:pt x="1136" y="177"/>
                    <a:pt x="1136" y="171"/>
                    <a:pt x="1139" y="167"/>
                  </a:cubicBezTo>
                  <a:cubicBezTo>
                    <a:pt x="1142" y="163"/>
                    <a:pt x="1148" y="162"/>
                    <a:pt x="1152" y="166"/>
                  </a:cubicBezTo>
                  <a:cubicBezTo>
                    <a:pt x="1161" y="173"/>
                    <a:pt x="1170" y="181"/>
                    <a:pt x="1178" y="189"/>
                  </a:cubicBezTo>
                  <a:cubicBezTo>
                    <a:pt x="1182" y="193"/>
                    <a:pt x="1182" y="198"/>
                    <a:pt x="1179" y="202"/>
                  </a:cubicBezTo>
                  <a:cubicBezTo>
                    <a:pt x="1177" y="204"/>
                    <a:pt x="1174" y="205"/>
                    <a:pt x="1172" y="205"/>
                  </a:cubicBezTo>
                  <a:moveTo>
                    <a:pt x="240" y="193"/>
                  </a:moveTo>
                  <a:cubicBezTo>
                    <a:pt x="238" y="193"/>
                    <a:pt x="235" y="192"/>
                    <a:pt x="233" y="190"/>
                  </a:cubicBezTo>
                  <a:cubicBezTo>
                    <a:pt x="230" y="186"/>
                    <a:pt x="230" y="181"/>
                    <a:pt x="234" y="177"/>
                  </a:cubicBezTo>
                  <a:cubicBezTo>
                    <a:pt x="243" y="169"/>
                    <a:pt x="252" y="162"/>
                    <a:pt x="261" y="154"/>
                  </a:cubicBezTo>
                  <a:cubicBezTo>
                    <a:pt x="265" y="151"/>
                    <a:pt x="271" y="152"/>
                    <a:pt x="274" y="156"/>
                  </a:cubicBezTo>
                  <a:cubicBezTo>
                    <a:pt x="277" y="160"/>
                    <a:pt x="277" y="166"/>
                    <a:pt x="273" y="169"/>
                  </a:cubicBezTo>
                  <a:cubicBezTo>
                    <a:pt x="264" y="176"/>
                    <a:pt x="255" y="184"/>
                    <a:pt x="247" y="191"/>
                  </a:cubicBezTo>
                  <a:cubicBezTo>
                    <a:pt x="245" y="193"/>
                    <a:pt x="243" y="193"/>
                    <a:pt x="240" y="193"/>
                  </a:cubicBezTo>
                  <a:moveTo>
                    <a:pt x="1118" y="160"/>
                  </a:moveTo>
                  <a:cubicBezTo>
                    <a:pt x="1116" y="160"/>
                    <a:pt x="1114" y="159"/>
                    <a:pt x="1112" y="158"/>
                  </a:cubicBezTo>
                  <a:cubicBezTo>
                    <a:pt x="1103" y="151"/>
                    <a:pt x="1094" y="144"/>
                    <a:pt x="1085" y="138"/>
                  </a:cubicBezTo>
                  <a:cubicBezTo>
                    <a:pt x="1081" y="135"/>
                    <a:pt x="1079" y="129"/>
                    <a:pt x="1082" y="125"/>
                  </a:cubicBezTo>
                  <a:cubicBezTo>
                    <a:pt x="1085" y="120"/>
                    <a:pt x="1091" y="119"/>
                    <a:pt x="1095" y="122"/>
                  </a:cubicBezTo>
                  <a:cubicBezTo>
                    <a:pt x="1105" y="129"/>
                    <a:pt x="1115" y="136"/>
                    <a:pt x="1124" y="143"/>
                  </a:cubicBezTo>
                  <a:cubicBezTo>
                    <a:pt x="1128" y="146"/>
                    <a:pt x="1129" y="152"/>
                    <a:pt x="1126" y="156"/>
                  </a:cubicBezTo>
                  <a:cubicBezTo>
                    <a:pt x="1124" y="158"/>
                    <a:pt x="1121" y="160"/>
                    <a:pt x="1118" y="160"/>
                  </a:cubicBezTo>
                  <a:moveTo>
                    <a:pt x="295" y="149"/>
                  </a:moveTo>
                  <a:cubicBezTo>
                    <a:pt x="292" y="149"/>
                    <a:pt x="290" y="148"/>
                    <a:pt x="288" y="145"/>
                  </a:cubicBezTo>
                  <a:cubicBezTo>
                    <a:pt x="285" y="141"/>
                    <a:pt x="286" y="135"/>
                    <a:pt x="290" y="132"/>
                  </a:cubicBezTo>
                  <a:cubicBezTo>
                    <a:pt x="299" y="126"/>
                    <a:pt x="309" y="119"/>
                    <a:pt x="319" y="113"/>
                  </a:cubicBezTo>
                  <a:cubicBezTo>
                    <a:pt x="323" y="110"/>
                    <a:pt x="329" y="111"/>
                    <a:pt x="332" y="115"/>
                  </a:cubicBezTo>
                  <a:cubicBezTo>
                    <a:pt x="335" y="120"/>
                    <a:pt x="333" y="125"/>
                    <a:pt x="329" y="128"/>
                  </a:cubicBezTo>
                  <a:cubicBezTo>
                    <a:pt x="319" y="134"/>
                    <a:pt x="310" y="141"/>
                    <a:pt x="301" y="147"/>
                  </a:cubicBezTo>
                  <a:cubicBezTo>
                    <a:pt x="299" y="149"/>
                    <a:pt x="297" y="149"/>
                    <a:pt x="295" y="149"/>
                  </a:cubicBezTo>
                  <a:moveTo>
                    <a:pt x="1060" y="120"/>
                  </a:moveTo>
                  <a:cubicBezTo>
                    <a:pt x="1058" y="120"/>
                    <a:pt x="1057" y="119"/>
                    <a:pt x="1055" y="118"/>
                  </a:cubicBezTo>
                  <a:cubicBezTo>
                    <a:pt x="1045" y="112"/>
                    <a:pt x="1035" y="107"/>
                    <a:pt x="1025" y="101"/>
                  </a:cubicBezTo>
                  <a:cubicBezTo>
                    <a:pt x="1021" y="99"/>
                    <a:pt x="1019" y="93"/>
                    <a:pt x="1022" y="89"/>
                  </a:cubicBezTo>
                  <a:cubicBezTo>
                    <a:pt x="1024" y="84"/>
                    <a:pt x="1030" y="82"/>
                    <a:pt x="1034" y="85"/>
                  </a:cubicBezTo>
                  <a:cubicBezTo>
                    <a:pt x="1045" y="90"/>
                    <a:pt x="1055" y="96"/>
                    <a:pt x="1065" y="102"/>
                  </a:cubicBezTo>
                  <a:cubicBezTo>
                    <a:pt x="1069" y="105"/>
                    <a:pt x="1071" y="111"/>
                    <a:pt x="1068" y="115"/>
                  </a:cubicBezTo>
                  <a:cubicBezTo>
                    <a:pt x="1066" y="118"/>
                    <a:pt x="1063" y="120"/>
                    <a:pt x="1060" y="120"/>
                  </a:cubicBezTo>
                  <a:moveTo>
                    <a:pt x="354" y="111"/>
                  </a:moveTo>
                  <a:cubicBezTo>
                    <a:pt x="351" y="111"/>
                    <a:pt x="348" y="109"/>
                    <a:pt x="346" y="106"/>
                  </a:cubicBezTo>
                  <a:cubicBezTo>
                    <a:pt x="344" y="102"/>
                    <a:pt x="345" y="96"/>
                    <a:pt x="350" y="94"/>
                  </a:cubicBezTo>
                  <a:cubicBezTo>
                    <a:pt x="360" y="88"/>
                    <a:pt x="370" y="82"/>
                    <a:pt x="381" y="77"/>
                  </a:cubicBezTo>
                  <a:cubicBezTo>
                    <a:pt x="385" y="74"/>
                    <a:pt x="391" y="76"/>
                    <a:pt x="393" y="81"/>
                  </a:cubicBezTo>
                  <a:cubicBezTo>
                    <a:pt x="395" y="85"/>
                    <a:pt x="394" y="91"/>
                    <a:pt x="389" y="93"/>
                  </a:cubicBezTo>
                  <a:cubicBezTo>
                    <a:pt x="379" y="99"/>
                    <a:pt x="369" y="104"/>
                    <a:pt x="359" y="110"/>
                  </a:cubicBezTo>
                  <a:cubicBezTo>
                    <a:pt x="358" y="111"/>
                    <a:pt x="356" y="111"/>
                    <a:pt x="354" y="111"/>
                  </a:cubicBezTo>
                  <a:moveTo>
                    <a:pt x="998" y="86"/>
                  </a:moveTo>
                  <a:cubicBezTo>
                    <a:pt x="996" y="86"/>
                    <a:pt x="995" y="86"/>
                    <a:pt x="994" y="85"/>
                  </a:cubicBezTo>
                  <a:cubicBezTo>
                    <a:pt x="984" y="80"/>
                    <a:pt x="973" y="75"/>
                    <a:pt x="963" y="71"/>
                  </a:cubicBezTo>
                  <a:cubicBezTo>
                    <a:pt x="958" y="69"/>
                    <a:pt x="956" y="64"/>
                    <a:pt x="958" y="59"/>
                  </a:cubicBezTo>
                  <a:cubicBezTo>
                    <a:pt x="960" y="54"/>
                    <a:pt x="965" y="52"/>
                    <a:pt x="970" y="54"/>
                  </a:cubicBezTo>
                  <a:cubicBezTo>
                    <a:pt x="981" y="58"/>
                    <a:pt x="991" y="63"/>
                    <a:pt x="1002" y="68"/>
                  </a:cubicBezTo>
                  <a:cubicBezTo>
                    <a:pt x="1007" y="70"/>
                    <a:pt x="1008" y="76"/>
                    <a:pt x="1006" y="81"/>
                  </a:cubicBezTo>
                  <a:cubicBezTo>
                    <a:pt x="1005" y="84"/>
                    <a:pt x="1001" y="86"/>
                    <a:pt x="998" y="86"/>
                  </a:cubicBezTo>
                  <a:moveTo>
                    <a:pt x="417" y="79"/>
                  </a:moveTo>
                  <a:cubicBezTo>
                    <a:pt x="414" y="79"/>
                    <a:pt x="410" y="77"/>
                    <a:pt x="409" y="73"/>
                  </a:cubicBezTo>
                  <a:cubicBezTo>
                    <a:pt x="407" y="69"/>
                    <a:pt x="409" y="63"/>
                    <a:pt x="413" y="61"/>
                  </a:cubicBezTo>
                  <a:cubicBezTo>
                    <a:pt x="424" y="56"/>
                    <a:pt x="435" y="52"/>
                    <a:pt x="446" y="47"/>
                  </a:cubicBezTo>
                  <a:cubicBezTo>
                    <a:pt x="450" y="46"/>
                    <a:pt x="456" y="48"/>
                    <a:pt x="458" y="53"/>
                  </a:cubicBezTo>
                  <a:cubicBezTo>
                    <a:pt x="460" y="58"/>
                    <a:pt x="457" y="63"/>
                    <a:pt x="452" y="65"/>
                  </a:cubicBezTo>
                  <a:cubicBezTo>
                    <a:pt x="442" y="69"/>
                    <a:pt x="431" y="73"/>
                    <a:pt x="421" y="78"/>
                  </a:cubicBezTo>
                  <a:cubicBezTo>
                    <a:pt x="420" y="79"/>
                    <a:pt x="418" y="79"/>
                    <a:pt x="417" y="79"/>
                  </a:cubicBezTo>
                  <a:moveTo>
                    <a:pt x="933" y="59"/>
                  </a:moveTo>
                  <a:cubicBezTo>
                    <a:pt x="932" y="59"/>
                    <a:pt x="931" y="59"/>
                    <a:pt x="929" y="58"/>
                  </a:cubicBezTo>
                  <a:cubicBezTo>
                    <a:pt x="919" y="54"/>
                    <a:pt x="908" y="51"/>
                    <a:pt x="897" y="48"/>
                  </a:cubicBezTo>
                  <a:cubicBezTo>
                    <a:pt x="892" y="46"/>
                    <a:pt x="889" y="41"/>
                    <a:pt x="891" y="36"/>
                  </a:cubicBezTo>
                  <a:cubicBezTo>
                    <a:pt x="892" y="31"/>
                    <a:pt x="897" y="28"/>
                    <a:pt x="902" y="30"/>
                  </a:cubicBezTo>
                  <a:cubicBezTo>
                    <a:pt x="914" y="33"/>
                    <a:pt x="925" y="37"/>
                    <a:pt x="936" y="41"/>
                  </a:cubicBezTo>
                  <a:cubicBezTo>
                    <a:pt x="941" y="42"/>
                    <a:pt x="943" y="48"/>
                    <a:pt x="941" y="53"/>
                  </a:cubicBezTo>
                  <a:cubicBezTo>
                    <a:pt x="940" y="56"/>
                    <a:pt x="936" y="59"/>
                    <a:pt x="933" y="59"/>
                  </a:cubicBezTo>
                  <a:moveTo>
                    <a:pt x="483" y="53"/>
                  </a:moveTo>
                  <a:cubicBezTo>
                    <a:pt x="479" y="53"/>
                    <a:pt x="475" y="51"/>
                    <a:pt x="474" y="47"/>
                  </a:cubicBezTo>
                  <a:cubicBezTo>
                    <a:pt x="472" y="42"/>
                    <a:pt x="475" y="37"/>
                    <a:pt x="480" y="35"/>
                  </a:cubicBezTo>
                  <a:cubicBezTo>
                    <a:pt x="491" y="31"/>
                    <a:pt x="502" y="28"/>
                    <a:pt x="514" y="25"/>
                  </a:cubicBezTo>
                  <a:cubicBezTo>
                    <a:pt x="518" y="24"/>
                    <a:pt x="524" y="27"/>
                    <a:pt x="525" y="31"/>
                  </a:cubicBezTo>
                  <a:cubicBezTo>
                    <a:pt x="526" y="36"/>
                    <a:pt x="523" y="42"/>
                    <a:pt x="518" y="43"/>
                  </a:cubicBezTo>
                  <a:cubicBezTo>
                    <a:pt x="508" y="46"/>
                    <a:pt x="497" y="49"/>
                    <a:pt x="486" y="53"/>
                  </a:cubicBezTo>
                  <a:cubicBezTo>
                    <a:pt x="485" y="53"/>
                    <a:pt x="484" y="53"/>
                    <a:pt x="483" y="53"/>
                  </a:cubicBezTo>
                  <a:moveTo>
                    <a:pt x="865" y="38"/>
                  </a:moveTo>
                  <a:cubicBezTo>
                    <a:pt x="864" y="38"/>
                    <a:pt x="864" y="38"/>
                    <a:pt x="863" y="38"/>
                  </a:cubicBezTo>
                  <a:cubicBezTo>
                    <a:pt x="852" y="35"/>
                    <a:pt x="841" y="33"/>
                    <a:pt x="829" y="31"/>
                  </a:cubicBezTo>
                  <a:cubicBezTo>
                    <a:pt x="824" y="30"/>
                    <a:pt x="821" y="25"/>
                    <a:pt x="822" y="20"/>
                  </a:cubicBezTo>
                  <a:cubicBezTo>
                    <a:pt x="823" y="15"/>
                    <a:pt x="828" y="12"/>
                    <a:pt x="833" y="13"/>
                  </a:cubicBezTo>
                  <a:cubicBezTo>
                    <a:pt x="844" y="15"/>
                    <a:pt x="856" y="17"/>
                    <a:pt x="867" y="20"/>
                  </a:cubicBezTo>
                  <a:cubicBezTo>
                    <a:pt x="872" y="21"/>
                    <a:pt x="875" y="26"/>
                    <a:pt x="874" y="31"/>
                  </a:cubicBezTo>
                  <a:cubicBezTo>
                    <a:pt x="873" y="36"/>
                    <a:pt x="869" y="38"/>
                    <a:pt x="865" y="38"/>
                  </a:cubicBezTo>
                  <a:moveTo>
                    <a:pt x="551" y="35"/>
                  </a:moveTo>
                  <a:cubicBezTo>
                    <a:pt x="547" y="35"/>
                    <a:pt x="543" y="32"/>
                    <a:pt x="542" y="27"/>
                  </a:cubicBezTo>
                  <a:cubicBezTo>
                    <a:pt x="541" y="22"/>
                    <a:pt x="544" y="17"/>
                    <a:pt x="549" y="16"/>
                  </a:cubicBezTo>
                  <a:cubicBezTo>
                    <a:pt x="560" y="14"/>
                    <a:pt x="572" y="11"/>
                    <a:pt x="583" y="10"/>
                  </a:cubicBezTo>
                  <a:cubicBezTo>
                    <a:pt x="588" y="9"/>
                    <a:pt x="593" y="12"/>
                    <a:pt x="594" y="17"/>
                  </a:cubicBezTo>
                  <a:cubicBezTo>
                    <a:pt x="595" y="22"/>
                    <a:pt x="591" y="27"/>
                    <a:pt x="586" y="28"/>
                  </a:cubicBezTo>
                  <a:cubicBezTo>
                    <a:pt x="575" y="30"/>
                    <a:pt x="564" y="32"/>
                    <a:pt x="553" y="34"/>
                  </a:cubicBezTo>
                  <a:cubicBezTo>
                    <a:pt x="552" y="35"/>
                    <a:pt x="552" y="35"/>
                    <a:pt x="551" y="35"/>
                  </a:cubicBezTo>
                  <a:moveTo>
                    <a:pt x="796" y="25"/>
                  </a:moveTo>
                  <a:cubicBezTo>
                    <a:pt x="795" y="25"/>
                    <a:pt x="795" y="25"/>
                    <a:pt x="794" y="25"/>
                  </a:cubicBezTo>
                  <a:cubicBezTo>
                    <a:pt x="783" y="24"/>
                    <a:pt x="772" y="22"/>
                    <a:pt x="761" y="21"/>
                  </a:cubicBezTo>
                  <a:cubicBezTo>
                    <a:pt x="755" y="21"/>
                    <a:pt x="752" y="16"/>
                    <a:pt x="752" y="11"/>
                  </a:cubicBezTo>
                  <a:cubicBezTo>
                    <a:pt x="752" y="6"/>
                    <a:pt x="757" y="2"/>
                    <a:pt x="762" y="3"/>
                  </a:cubicBezTo>
                  <a:cubicBezTo>
                    <a:pt x="774" y="4"/>
                    <a:pt x="785" y="5"/>
                    <a:pt x="797" y="7"/>
                  </a:cubicBezTo>
                  <a:cubicBezTo>
                    <a:pt x="802" y="7"/>
                    <a:pt x="806" y="12"/>
                    <a:pt x="805" y="17"/>
                  </a:cubicBezTo>
                  <a:cubicBezTo>
                    <a:pt x="804" y="22"/>
                    <a:pt x="800" y="25"/>
                    <a:pt x="796" y="25"/>
                  </a:cubicBezTo>
                  <a:moveTo>
                    <a:pt x="620" y="23"/>
                  </a:moveTo>
                  <a:cubicBezTo>
                    <a:pt x="616" y="23"/>
                    <a:pt x="612" y="20"/>
                    <a:pt x="611" y="15"/>
                  </a:cubicBezTo>
                  <a:cubicBezTo>
                    <a:pt x="611" y="10"/>
                    <a:pt x="614" y="5"/>
                    <a:pt x="619" y="4"/>
                  </a:cubicBezTo>
                  <a:cubicBezTo>
                    <a:pt x="631" y="3"/>
                    <a:pt x="643" y="2"/>
                    <a:pt x="654" y="1"/>
                  </a:cubicBezTo>
                  <a:cubicBezTo>
                    <a:pt x="659" y="1"/>
                    <a:pt x="664" y="5"/>
                    <a:pt x="664" y="10"/>
                  </a:cubicBezTo>
                  <a:cubicBezTo>
                    <a:pt x="665" y="15"/>
                    <a:pt x="661" y="20"/>
                    <a:pt x="656" y="20"/>
                  </a:cubicBezTo>
                  <a:cubicBezTo>
                    <a:pt x="644" y="21"/>
                    <a:pt x="633" y="22"/>
                    <a:pt x="622" y="23"/>
                  </a:cubicBezTo>
                  <a:cubicBezTo>
                    <a:pt x="620" y="23"/>
                    <a:pt x="620" y="23"/>
                    <a:pt x="620" y="23"/>
                  </a:cubicBezTo>
                  <a:moveTo>
                    <a:pt x="725" y="19"/>
                  </a:moveTo>
                  <a:cubicBezTo>
                    <a:pt x="725" y="19"/>
                    <a:pt x="725" y="19"/>
                    <a:pt x="725" y="19"/>
                  </a:cubicBezTo>
                  <a:cubicBezTo>
                    <a:pt x="714" y="19"/>
                    <a:pt x="702" y="18"/>
                    <a:pt x="691" y="19"/>
                  </a:cubicBezTo>
                  <a:cubicBezTo>
                    <a:pt x="686" y="19"/>
                    <a:pt x="682" y="15"/>
                    <a:pt x="682" y="9"/>
                  </a:cubicBezTo>
                  <a:cubicBezTo>
                    <a:pt x="681" y="4"/>
                    <a:pt x="686" y="0"/>
                    <a:pt x="691" y="0"/>
                  </a:cubicBezTo>
                  <a:cubicBezTo>
                    <a:pt x="702" y="0"/>
                    <a:pt x="714" y="0"/>
                    <a:pt x="726" y="0"/>
                  </a:cubicBezTo>
                  <a:cubicBezTo>
                    <a:pt x="731" y="1"/>
                    <a:pt x="735" y="5"/>
                    <a:pt x="735" y="10"/>
                  </a:cubicBezTo>
                  <a:cubicBezTo>
                    <a:pt x="735" y="15"/>
                    <a:pt x="730" y="19"/>
                    <a:pt x="725" y="19"/>
                  </a:cubicBezTo>
                </a:path>
              </a:pathLst>
            </a:custGeom>
            <a:solidFill>
              <a:srgbClr val="455A64"/>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6" name="ïşlïḋé">
              <a:extLst>
                <a:ext uri="{FF2B5EF4-FFF2-40B4-BE49-F238E27FC236}">
                  <a16:creationId xmlns:a16="http://schemas.microsoft.com/office/drawing/2014/main" id="{0F7AEED5-0574-4F02-BFE6-0B3E0440599B}"/>
                </a:ext>
              </a:extLst>
            </p:cNvPr>
            <p:cNvSpPr/>
            <p:nvPr/>
          </p:nvSpPr>
          <p:spPr bwMode="auto">
            <a:xfrm>
              <a:off x="4270375" y="2016125"/>
              <a:ext cx="179388" cy="179388"/>
            </a:xfrm>
            <a:custGeom>
              <a:gdLst>
                <a:gd fmla="*/ 32 w 65" name="T0"/>
                <a:gd fmla="*/ 0 h 65" name="T1"/>
                <a:gd fmla="*/ 32 w 65" name="T2"/>
                <a:gd fmla="*/ 0 h 65" name="T3"/>
                <a:gd fmla="*/ 0 w 65" name="T4"/>
                <a:gd fmla="*/ 32 h 65" name="T5"/>
                <a:gd fmla="*/ 23 w 65" name="T6"/>
                <a:gd fmla="*/ 63 h 65" name="T7"/>
                <a:gd fmla="*/ 32 w 65" name="T8"/>
                <a:gd fmla="*/ 65 h 65" name="T9"/>
                <a:gd fmla="*/ 32 w 65" name="T10"/>
                <a:gd fmla="*/ 65 h 65" name="T11"/>
                <a:gd fmla="*/ 42 w 65" name="T12"/>
                <a:gd fmla="*/ 63 h 65" name="T13"/>
                <a:gd fmla="*/ 65 w 65" name="T14"/>
                <a:gd fmla="*/ 32 h 65" name="T15"/>
                <a:gd fmla="*/ 32 w 65" name="T16"/>
                <a:gd fmla="*/ 0 h 65" name="T17"/>
                <a:gd fmla="*/ 42 w 65" name="T18"/>
                <a:gd fmla="*/ 45 h 65" name="T19"/>
                <a:gd fmla="*/ 32 w 65" name="T20"/>
                <a:gd fmla="*/ 48 h 65" name="T21"/>
                <a:gd fmla="*/ 32 w 65" name="T22"/>
                <a:gd fmla="*/ 48 h 65" name="T23"/>
                <a:gd fmla="*/ 23 w 65" name="T24"/>
                <a:gd fmla="*/ 46 h 65" name="T25"/>
                <a:gd fmla="*/ 16 w 65" name="T26"/>
                <a:gd fmla="*/ 32 h 65" name="T27"/>
                <a:gd fmla="*/ 32 w 65" name="T28"/>
                <a:gd fmla="*/ 16 h 65" name="T29"/>
                <a:gd fmla="*/ 32 w 65" name="T30"/>
                <a:gd fmla="*/ 16 h 65" name="T31"/>
                <a:gd fmla="*/ 48 w 65" name="T32"/>
                <a:gd fmla="*/ 32 h 65" name="T33"/>
                <a:gd fmla="*/ 42 w 65" name="T34"/>
                <a:gd fmla="*/ 45 h 65"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65" w="65">
                  <a:moveTo>
                    <a:pt x="32" y="0"/>
                  </a:moveTo>
                  <a:cubicBezTo>
                    <a:pt x="32" y="0"/>
                    <a:pt x="32" y="0"/>
                    <a:pt x="32" y="0"/>
                  </a:cubicBezTo>
                  <a:cubicBezTo>
                    <a:pt x="14" y="0"/>
                    <a:pt x="0" y="14"/>
                    <a:pt x="0" y="32"/>
                  </a:cubicBezTo>
                  <a:cubicBezTo>
                    <a:pt x="0" y="47"/>
                    <a:pt x="10" y="60"/>
                    <a:pt x="23" y="63"/>
                  </a:cubicBezTo>
                  <a:cubicBezTo>
                    <a:pt x="26" y="64"/>
                    <a:pt x="29" y="65"/>
                    <a:pt x="32" y="65"/>
                  </a:cubicBezTo>
                  <a:cubicBezTo>
                    <a:pt x="32" y="65"/>
                    <a:pt x="32" y="65"/>
                    <a:pt x="32" y="65"/>
                  </a:cubicBezTo>
                  <a:cubicBezTo>
                    <a:pt x="36" y="65"/>
                    <a:pt x="39" y="64"/>
                    <a:pt x="42" y="63"/>
                  </a:cubicBezTo>
                  <a:cubicBezTo>
                    <a:pt x="55" y="59"/>
                    <a:pt x="65" y="47"/>
                    <a:pt x="65" y="32"/>
                  </a:cubicBezTo>
                  <a:cubicBezTo>
                    <a:pt x="65" y="14"/>
                    <a:pt x="50" y="0"/>
                    <a:pt x="32" y="0"/>
                  </a:cubicBezTo>
                  <a:moveTo>
                    <a:pt x="42" y="45"/>
                  </a:moveTo>
                  <a:cubicBezTo>
                    <a:pt x="39" y="47"/>
                    <a:pt x="36" y="48"/>
                    <a:pt x="32" y="48"/>
                  </a:cubicBezTo>
                  <a:cubicBezTo>
                    <a:pt x="32" y="48"/>
                    <a:pt x="32" y="48"/>
                    <a:pt x="32" y="48"/>
                  </a:cubicBezTo>
                  <a:cubicBezTo>
                    <a:pt x="29" y="48"/>
                    <a:pt x="26" y="47"/>
                    <a:pt x="23" y="46"/>
                  </a:cubicBezTo>
                  <a:cubicBezTo>
                    <a:pt x="19" y="43"/>
                    <a:pt x="16" y="38"/>
                    <a:pt x="16" y="32"/>
                  </a:cubicBezTo>
                  <a:cubicBezTo>
                    <a:pt x="16" y="23"/>
                    <a:pt x="23" y="16"/>
                    <a:pt x="32" y="16"/>
                  </a:cubicBezTo>
                  <a:cubicBezTo>
                    <a:pt x="32" y="16"/>
                    <a:pt x="32" y="16"/>
                    <a:pt x="32" y="16"/>
                  </a:cubicBezTo>
                  <a:cubicBezTo>
                    <a:pt x="41" y="16"/>
                    <a:pt x="48" y="23"/>
                    <a:pt x="48" y="32"/>
                  </a:cubicBezTo>
                  <a:cubicBezTo>
                    <a:pt x="48" y="38"/>
                    <a:pt x="46" y="42"/>
                    <a:pt x="42" y="45"/>
                  </a:cubicBezTo>
                </a:path>
              </a:pathLst>
            </a:custGeom>
            <a:solidFill>
              <a:srgbClr val="FF0D59"/>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7" name="íṣľide">
              <a:extLst>
                <a:ext uri="{FF2B5EF4-FFF2-40B4-BE49-F238E27FC236}">
                  <a16:creationId xmlns:a16="http://schemas.microsoft.com/office/drawing/2014/main" id="{57FD9F85-E539-461E-A9C3-1A5EDE373298}"/>
                </a:ext>
              </a:extLst>
            </p:cNvPr>
            <p:cNvSpPr/>
            <p:nvPr/>
          </p:nvSpPr>
          <p:spPr bwMode="auto">
            <a:xfrm>
              <a:off x="3960813" y="2200275"/>
              <a:ext cx="800100" cy="801688"/>
            </a:xfrm>
            <a:custGeom>
              <a:gdLst>
                <a:gd fmla="*/ 289 w 289" name="T0"/>
                <a:gd fmla="*/ 145 h 290" name="T1"/>
                <a:gd fmla="*/ 144 w 289" name="T2"/>
                <a:gd fmla="*/ 290 h 290" name="T3"/>
                <a:gd fmla="*/ 0 w 289" name="T4"/>
                <a:gd fmla="*/ 145 h 290" name="T5"/>
                <a:gd fmla="*/ 135 w 289" name="T6"/>
                <a:gd fmla="*/ 1 h 290" name="T7"/>
                <a:gd fmla="*/ 144 w 289" name="T8"/>
                <a:gd fmla="*/ 0 h 290" name="T9"/>
                <a:gd fmla="*/ 154 w 289" name="T10"/>
                <a:gd fmla="*/ 1 h 290" name="T11"/>
                <a:gd fmla="*/ 289 w 289" name="T12"/>
                <a:gd fmla="*/ 145 h 290" name="T13"/>
              </a:gdLst>
              <a:cxnLst>
                <a:cxn ang="0">
                  <a:pos x="T0" y="T1"/>
                </a:cxn>
                <a:cxn ang="0">
                  <a:pos x="T2" y="T3"/>
                </a:cxn>
                <a:cxn ang="0">
                  <a:pos x="T4" y="T5"/>
                </a:cxn>
                <a:cxn ang="0">
                  <a:pos x="T6" y="T7"/>
                </a:cxn>
                <a:cxn ang="0">
                  <a:pos x="T8" y="T9"/>
                </a:cxn>
                <a:cxn ang="0">
                  <a:pos x="T10" y="T11"/>
                </a:cxn>
                <a:cxn ang="0">
                  <a:pos x="T12" y="T13"/>
                </a:cxn>
              </a:cxnLst>
              <a:rect b="b" l="0" r="r" t="0"/>
              <a:pathLst>
                <a:path h="290" w="289">
                  <a:moveTo>
                    <a:pt x="289" y="145"/>
                  </a:moveTo>
                  <a:cubicBezTo>
                    <a:pt x="289" y="225"/>
                    <a:pt x="224" y="290"/>
                    <a:pt x="144" y="290"/>
                  </a:cubicBezTo>
                  <a:cubicBezTo>
                    <a:pt x="64" y="290"/>
                    <a:pt x="0" y="225"/>
                    <a:pt x="0" y="145"/>
                  </a:cubicBezTo>
                  <a:cubicBezTo>
                    <a:pt x="0" y="68"/>
                    <a:pt x="60" y="5"/>
                    <a:pt x="135" y="1"/>
                  </a:cubicBezTo>
                  <a:cubicBezTo>
                    <a:pt x="138" y="1"/>
                    <a:pt x="141" y="0"/>
                    <a:pt x="144" y="0"/>
                  </a:cubicBezTo>
                  <a:cubicBezTo>
                    <a:pt x="147" y="0"/>
                    <a:pt x="151" y="1"/>
                    <a:pt x="154" y="1"/>
                  </a:cubicBezTo>
                  <a:cubicBezTo>
                    <a:pt x="229" y="6"/>
                    <a:pt x="289" y="68"/>
                    <a:pt x="289" y="145"/>
                  </a:cubicBezTo>
                </a:path>
              </a:pathLst>
            </a:custGeom>
            <a:solidFill>
              <a:srgbClr val="263238"/>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8" name="îṡḷîḑê">
              <a:extLst>
                <a:ext uri="{FF2B5EF4-FFF2-40B4-BE49-F238E27FC236}">
                  <a16:creationId xmlns:a16="http://schemas.microsoft.com/office/drawing/2014/main" id="{799E33DC-F462-48F0-AA9E-E76BBB2DBAC5}"/>
                </a:ext>
              </a:extLst>
            </p:cNvPr>
            <p:cNvSpPr/>
            <p:nvPr/>
          </p:nvSpPr>
          <p:spPr bwMode="auto">
            <a:xfrm>
              <a:off x="4024313" y="2266950"/>
              <a:ext cx="669925" cy="668338"/>
            </a:xfrm>
            <a:prstGeom prst="ellipse">
              <a:avLst/>
            </a:prstGeom>
            <a:solidFill>
              <a:srgbClr val="D1D1D1"/>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9" name="ísľïḋé">
              <a:extLst>
                <a:ext uri="{FF2B5EF4-FFF2-40B4-BE49-F238E27FC236}">
                  <a16:creationId xmlns:a16="http://schemas.microsoft.com/office/drawing/2014/main" id="{C0AD32C5-8B03-43C0-B7DC-4641DD08FB17}"/>
                </a:ext>
              </a:extLst>
            </p:cNvPr>
            <p:cNvSpPr/>
            <p:nvPr/>
          </p:nvSpPr>
          <p:spPr bwMode="auto">
            <a:xfrm>
              <a:off x="4076700" y="2316163"/>
              <a:ext cx="565150" cy="563563"/>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0" name="íṡlïḓé">
              <a:extLst>
                <a:ext uri="{FF2B5EF4-FFF2-40B4-BE49-F238E27FC236}">
                  <a16:creationId xmlns:a16="http://schemas.microsoft.com/office/drawing/2014/main" id="{E0EB51E6-4542-453A-B85C-53EB961C99C8}"/>
                </a:ext>
              </a:extLst>
            </p:cNvPr>
            <p:cNvSpPr/>
            <p:nvPr/>
          </p:nvSpPr>
          <p:spPr bwMode="auto">
            <a:xfrm>
              <a:off x="3995738" y="2236788"/>
              <a:ext cx="725488" cy="723900"/>
            </a:xfrm>
            <a:custGeom>
              <a:gdLst>
                <a:gd fmla="*/ 131 w 262" name="T0"/>
                <a:gd fmla="*/ 0 h 262" name="T1"/>
                <a:gd fmla="*/ 0 w 262" name="T2"/>
                <a:gd fmla="*/ 131 h 262" name="T3"/>
                <a:gd fmla="*/ 131 w 262" name="T4"/>
                <a:gd fmla="*/ 262 h 262" name="T5"/>
                <a:gd fmla="*/ 262 w 262" name="T6"/>
                <a:gd fmla="*/ 131 h 262" name="T7"/>
                <a:gd fmla="*/ 131 w 262" name="T8"/>
                <a:gd fmla="*/ 0 h 262" name="T9"/>
                <a:gd fmla="*/ 131 w 262" name="T10"/>
                <a:gd fmla="*/ 243 h 262" name="T11"/>
                <a:gd fmla="*/ 19 w 262" name="T12"/>
                <a:gd fmla="*/ 131 h 262" name="T13"/>
                <a:gd fmla="*/ 131 w 262" name="T14"/>
                <a:gd fmla="*/ 20 h 262" name="T15"/>
                <a:gd fmla="*/ 243 w 262" name="T16"/>
                <a:gd fmla="*/ 131 h 262" name="T17"/>
                <a:gd fmla="*/ 131 w 262" name="T18"/>
                <a:gd fmla="*/ 243 h 26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62" w="262">
                  <a:moveTo>
                    <a:pt x="131" y="0"/>
                  </a:moveTo>
                  <a:cubicBezTo>
                    <a:pt x="59" y="0"/>
                    <a:pt x="0" y="59"/>
                    <a:pt x="0" y="131"/>
                  </a:cubicBezTo>
                  <a:cubicBezTo>
                    <a:pt x="0" y="203"/>
                    <a:pt x="59" y="262"/>
                    <a:pt x="131" y="262"/>
                  </a:cubicBezTo>
                  <a:cubicBezTo>
                    <a:pt x="203" y="262"/>
                    <a:pt x="262" y="203"/>
                    <a:pt x="262" y="131"/>
                  </a:cubicBezTo>
                  <a:cubicBezTo>
                    <a:pt x="262" y="59"/>
                    <a:pt x="203" y="0"/>
                    <a:pt x="131" y="0"/>
                  </a:cubicBezTo>
                  <a:moveTo>
                    <a:pt x="131" y="243"/>
                  </a:moveTo>
                  <a:cubicBezTo>
                    <a:pt x="70" y="243"/>
                    <a:pt x="19" y="193"/>
                    <a:pt x="19" y="131"/>
                  </a:cubicBezTo>
                  <a:cubicBezTo>
                    <a:pt x="19" y="70"/>
                    <a:pt x="70" y="20"/>
                    <a:pt x="131" y="20"/>
                  </a:cubicBezTo>
                  <a:cubicBezTo>
                    <a:pt x="193" y="20"/>
                    <a:pt x="243" y="70"/>
                    <a:pt x="243" y="131"/>
                  </a:cubicBezTo>
                  <a:cubicBezTo>
                    <a:pt x="243" y="193"/>
                    <a:pt x="193" y="243"/>
                    <a:pt x="131" y="243"/>
                  </a:cubicBezTo>
                </a:path>
              </a:pathLst>
            </a:custGeom>
            <a:solidFill>
              <a:srgbClr val="455A64"/>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1" name="îšľïḋé">
              <a:extLst>
                <a:ext uri="{FF2B5EF4-FFF2-40B4-BE49-F238E27FC236}">
                  <a16:creationId xmlns:a16="http://schemas.microsoft.com/office/drawing/2014/main" id="{8718A1BB-5296-4CEE-956B-54FD2CBC4135}"/>
                </a:ext>
              </a:extLst>
            </p:cNvPr>
            <p:cNvSpPr/>
            <p:nvPr/>
          </p:nvSpPr>
          <p:spPr bwMode="auto">
            <a:xfrm>
              <a:off x="4333875" y="2117725"/>
              <a:ext cx="52388" cy="96838"/>
            </a:xfrm>
            <a:custGeom>
              <a:gdLst>
                <a:gd fmla="*/ 19 w 19" name="T0"/>
                <a:gd fmla="*/ 10 h 35" name="T1"/>
                <a:gd fmla="*/ 19 w 19" name="T2"/>
                <a:gd fmla="*/ 35 h 35" name="T3"/>
                <a:gd fmla="*/ 0 w 19" name="T4"/>
                <a:gd fmla="*/ 35 h 35" name="T5"/>
                <a:gd fmla="*/ 0 w 19" name="T6"/>
                <a:gd fmla="*/ 10 h 35" name="T7"/>
                <a:gd fmla="*/ 0 w 19" name="T8"/>
                <a:gd fmla="*/ 9 h 35" name="T9"/>
                <a:gd fmla="*/ 9 w 19" name="T10"/>
                <a:gd fmla="*/ 0 h 35" name="T11"/>
                <a:gd fmla="*/ 10 w 19" name="T12"/>
                <a:gd fmla="*/ 0 h 35" name="T13"/>
                <a:gd fmla="*/ 16 w 19" name="T14"/>
                <a:gd fmla="*/ 3 h 35" name="T15"/>
                <a:gd fmla="*/ 19 w 19" name="T16"/>
                <a:gd fmla="*/ 8 h 35" name="T17"/>
                <a:gd fmla="*/ 19 w 19" name="T18"/>
                <a:gd fmla="*/ 10 h 35"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5" w="19">
                  <a:moveTo>
                    <a:pt x="19" y="10"/>
                  </a:moveTo>
                  <a:cubicBezTo>
                    <a:pt x="19" y="35"/>
                    <a:pt x="19" y="35"/>
                    <a:pt x="19" y="35"/>
                  </a:cubicBezTo>
                  <a:cubicBezTo>
                    <a:pt x="0" y="35"/>
                    <a:pt x="0" y="35"/>
                    <a:pt x="0" y="35"/>
                  </a:cubicBezTo>
                  <a:cubicBezTo>
                    <a:pt x="0" y="10"/>
                    <a:pt x="0" y="10"/>
                    <a:pt x="0" y="10"/>
                  </a:cubicBezTo>
                  <a:cubicBezTo>
                    <a:pt x="0" y="9"/>
                    <a:pt x="0" y="9"/>
                    <a:pt x="0" y="9"/>
                  </a:cubicBezTo>
                  <a:cubicBezTo>
                    <a:pt x="1" y="4"/>
                    <a:pt x="5" y="1"/>
                    <a:pt x="9" y="0"/>
                  </a:cubicBezTo>
                  <a:cubicBezTo>
                    <a:pt x="10" y="0"/>
                    <a:pt x="10" y="0"/>
                    <a:pt x="10" y="0"/>
                  </a:cubicBezTo>
                  <a:cubicBezTo>
                    <a:pt x="12" y="0"/>
                    <a:pt x="14" y="1"/>
                    <a:pt x="16" y="3"/>
                  </a:cubicBezTo>
                  <a:cubicBezTo>
                    <a:pt x="17" y="4"/>
                    <a:pt x="18" y="6"/>
                    <a:pt x="19" y="8"/>
                  </a:cubicBezTo>
                  <a:cubicBezTo>
                    <a:pt x="19" y="9"/>
                    <a:pt x="19" y="9"/>
                    <a:pt x="19" y="10"/>
                  </a:cubicBezTo>
                </a:path>
              </a:pathLst>
            </a:custGeom>
            <a:solidFill>
              <a:srgbClr val="263238"/>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2" name="íṧliḑê">
              <a:extLst>
                <a:ext uri="{FF2B5EF4-FFF2-40B4-BE49-F238E27FC236}">
                  <a16:creationId xmlns:a16="http://schemas.microsoft.com/office/drawing/2014/main" id="{68E687F6-8F1C-4077-A7E9-0754A2F44EA2}"/>
                </a:ext>
              </a:extLst>
            </p:cNvPr>
            <p:cNvSpPr/>
            <p:nvPr/>
          </p:nvSpPr>
          <p:spPr bwMode="auto">
            <a:xfrm>
              <a:off x="4338638" y="2386013"/>
              <a:ext cx="39688" cy="220663"/>
            </a:xfrm>
            <a:custGeom>
              <a:gdLst>
                <a:gd fmla="*/ 7 w 14" name="T0"/>
                <a:gd fmla="*/ 0 h 80" name="T1"/>
                <a:gd fmla="*/ 11 w 14" name="T2"/>
                <a:gd fmla="*/ 20 h 80" name="T3"/>
                <a:gd fmla="*/ 13 w 14" name="T4"/>
                <a:gd fmla="*/ 40 h 80" name="T5"/>
                <a:gd fmla="*/ 14 w 14" name="T6"/>
                <a:gd fmla="*/ 50 h 80" name="T7"/>
                <a:gd fmla="*/ 14 w 14" name="T8"/>
                <a:gd fmla="*/ 53 h 80" name="T9"/>
                <a:gd fmla="*/ 14 w 14" name="T10"/>
                <a:gd fmla="*/ 55 h 80" name="T11"/>
                <a:gd fmla="*/ 12 w 14" name="T12"/>
                <a:gd fmla="*/ 58 h 80" name="T13"/>
                <a:gd fmla="*/ 11 w 14" name="T14"/>
                <a:gd fmla="*/ 60 h 80" name="T15"/>
                <a:gd fmla="*/ 10 w 14" name="T16"/>
                <a:gd fmla="*/ 70 h 80" name="T17"/>
                <a:gd fmla="*/ 11 w 14" name="T18"/>
                <a:gd fmla="*/ 80 h 80" name="T19"/>
                <a:gd fmla="*/ 3 w 14" name="T20"/>
                <a:gd fmla="*/ 80 h 80" name="T21"/>
                <a:gd fmla="*/ 4 w 14" name="T22"/>
                <a:gd fmla="*/ 70 h 80" name="T23"/>
                <a:gd fmla="*/ 4 w 14" name="T24"/>
                <a:gd fmla="*/ 60 h 80" name="T25"/>
                <a:gd fmla="*/ 2 w 14" name="T26"/>
                <a:gd fmla="*/ 58 h 80" name="T27"/>
                <a:gd fmla="*/ 1 w 14" name="T28"/>
                <a:gd fmla="*/ 55 h 80" name="T29"/>
                <a:gd fmla="*/ 0 w 14" name="T30"/>
                <a:gd fmla="*/ 53 h 80" name="T31"/>
                <a:gd fmla="*/ 0 w 14" name="T32"/>
                <a:gd fmla="*/ 50 h 80" name="T33"/>
                <a:gd fmla="*/ 1 w 14" name="T34"/>
                <a:gd fmla="*/ 40 h 80" name="T35"/>
                <a:gd fmla="*/ 3 w 14" name="T36"/>
                <a:gd fmla="*/ 20 h 80" name="T37"/>
                <a:gd fmla="*/ 7 w 14" name="T38"/>
                <a:gd fmla="*/ 0 h 80"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80" w="14">
                  <a:moveTo>
                    <a:pt x="7" y="0"/>
                  </a:moveTo>
                  <a:cubicBezTo>
                    <a:pt x="9" y="7"/>
                    <a:pt x="10" y="14"/>
                    <a:pt x="11" y="20"/>
                  </a:cubicBezTo>
                  <a:cubicBezTo>
                    <a:pt x="12" y="27"/>
                    <a:pt x="13" y="34"/>
                    <a:pt x="13" y="40"/>
                  </a:cubicBezTo>
                  <a:cubicBezTo>
                    <a:pt x="14" y="44"/>
                    <a:pt x="14" y="47"/>
                    <a:pt x="14" y="50"/>
                  </a:cubicBezTo>
                  <a:cubicBezTo>
                    <a:pt x="14" y="53"/>
                    <a:pt x="14" y="53"/>
                    <a:pt x="14" y="53"/>
                  </a:cubicBezTo>
                  <a:cubicBezTo>
                    <a:pt x="14" y="53"/>
                    <a:pt x="14" y="54"/>
                    <a:pt x="14" y="55"/>
                  </a:cubicBezTo>
                  <a:cubicBezTo>
                    <a:pt x="13" y="56"/>
                    <a:pt x="12" y="57"/>
                    <a:pt x="12" y="58"/>
                  </a:cubicBezTo>
                  <a:cubicBezTo>
                    <a:pt x="11" y="58"/>
                    <a:pt x="11" y="59"/>
                    <a:pt x="11" y="60"/>
                  </a:cubicBezTo>
                  <a:cubicBezTo>
                    <a:pt x="10" y="63"/>
                    <a:pt x="10" y="67"/>
                    <a:pt x="10" y="70"/>
                  </a:cubicBezTo>
                  <a:cubicBezTo>
                    <a:pt x="10" y="73"/>
                    <a:pt x="11" y="77"/>
                    <a:pt x="11" y="80"/>
                  </a:cubicBezTo>
                  <a:cubicBezTo>
                    <a:pt x="3" y="80"/>
                    <a:pt x="3" y="80"/>
                    <a:pt x="3" y="80"/>
                  </a:cubicBezTo>
                  <a:cubicBezTo>
                    <a:pt x="4" y="77"/>
                    <a:pt x="4" y="73"/>
                    <a:pt x="4" y="70"/>
                  </a:cubicBezTo>
                  <a:cubicBezTo>
                    <a:pt x="4" y="67"/>
                    <a:pt x="4" y="63"/>
                    <a:pt x="4" y="60"/>
                  </a:cubicBezTo>
                  <a:cubicBezTo>
                    <a:pt x="4" y="59"/>
                    <a:pt x="3" y="58"/>
                    <a:pt x="2" y="58"/>
                  </a:cubicBezTo>
                  <a:cubicBezTo>
                    <a:pt x="2" y="57"/>
                    <a:pt x="1" y="56"/>
                    <a:pt x="1" y="55"/>
                  </a:cubicBezTo>
                  <a:cubicBezTo>
                    <a:pt x="0" y="54"/>
                    <a:pt x="0" y="53"/>
                    <a:pt x="0" y="53"/>
                  </a:cubicBezTo>
                  <a:cubicBezTo>
                    <a:pt x="0" y="50"/>
                    <a:pt x="0" y="50"/>
                    <a:pt x="0" y="50"/>
                  </a:cubicBezTo>
                  <a:cubicBezTo>
                    <a:pt x="0" y="47"/>
                    <a:pt x="1" y="44"/>
                    <a:pt x="1" y="40"/>
                  </a:cubicBezTo>
                  <a:cubicBezTo>
                    <a:pt x="2" y="34"/>
                    <a:pt x="2" y="27"/>
                    <a:pt x="3" y="20"/>
                  </a:cubicBezTo>
                  <a:cubicBezTo>
                    <a:pt x="4" y="14"/>
                    <a:pt x="5" y="7"/>
                    <a:pt x="7" y="0"/>
                  </a:cubicBezTo>
                </a:path>
              </a:pathLst>
            </a:custGeom>
            <a:solidFill>
              <a:srgbClr val="8E8E8E"/>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3" name="ïṣľïḍê">
              <a:extLst>
                <a:ext uri="{FF2B5EF4-FFF2-40B4-BE49-F238E27FC236}">
                  <a16:creationId xmlns:a16="http://schemas.microsoft.com/office/drawing/2014/main" id="{32C9B490-F2A6-4D1C-87D9-F9434783E6BF}"/>
                </a:ext>
              </a:extLst>
            </p:cNvPr>
            <p:cNvSpPr/>
            <p:nvPr/>
          </p:nvSpPr>
          <p:spPr bwMode="auto">
            <a:xfrm>
              <a:off x="4144963" y="2579688"/>
              <a:ext cx="222250" cy="38100"/>
            </a:xfrm>
            <a:custGeom>
              <a:gdLst>
                <a:gd fmla="*/ 0 w 80" name="T0"/>
                <a:gd fmla="*/ 7 h 14" name="T1"/>
                <a:gd fmla="*/ 20 w 80" name="T2"/>
                <a:gd fmla="*/ 3 h 14" name="T3"/>
                <a:gd fmla="*/ 40 w 80" name="T4"/>
                <a:gd fmla="*/ 1 h 14" name="T5"/>
                <a:gd fmla="*/ 50 w 80" name="T6"/>
                <a:gd fmla="*/ 0 h 14" name="T7"/>
                <a:gd fmla="*/ 53 w 80" name="T8"/>
                <a:gd fmla="*/ 0 h 14" name="T9"/>
                <a:gd fmla="*/ 55 w 80" name="T10"/>
                <a:gd fmla="*/ 1 h 14" name="T11"/>
                <a:gd fmla="*/ 58 w 80" name="T12"/>
                <a:gd fmla="*/ 3 h 14" name="T13"/>
                <a:gd fmla="*/ 60 w 80" name="T14"/>
                <a:gd fmla="*/ 4 h 14" name="T15"/>
                <a:gd fmla="*/ 70 w 80" name="T16"/>
                <a:gd fmla="*/ 4 h 14" name="T17"/>
                <a:gd fmla="*/ 80 w 80" name="T18"/>
                <a:gd fmla="*/ 3 h 14" name="T19"/>
                <a:gd fmla="*/ 80 w 80" name="T20"/>
                <a:gd fmla="*/ 11 h 14" name="T21"/>
                <a:gd fmla="*/ 70 w 80" name="T22"/>
                <a:gd fmla="*/ 10 h 14" name="T23"/>
                <a:gd fmla="*/ 60 w 80" name="T24"/>
                <a:gd fmla="*/ 11 h 14" name="T25"/>
                <a:gd fmla="*/ 58 w 80" name="T26"/>
                <a:gd fmla="*/ 12 h 14" name="T27"/>
                <a:gd fmla="*/ 55 w 80" name="T28"/>
                <a:gd fmla="*/ 14 h 14" name="T29"/>
                <a:gd fmla="*/ 53 w 80" name="T30"/>
                <a:gd fmla="*/ 14 h 14" name="T31"/>
                <a:gd fmla="*/ 50 w 80" name="T32"/>
                <a:gd fmla="*/ 14 h 14" name="T33"/>
                <a:gd fmla="*/ 40 w 80" name="T34"/>
                <a:gd fmla="*/ 13 h 14" name="T35"/>
                <a:gd fmla="*/ 20 w 80" name="T36"/>
                <a:gd fmla="*/ 11 h 14" name="T37"/>
                <a:gd fmla="*/ 0 w 80" name="T38"/>
                <a:gd fmla="*/ 7 h 14"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14" w="80">
                  <a:moveTo>
                    <a:pt x="0" y="7"/>
                  </a:moveTo>
                  <a:cubicBezTo>
                    <a:pt x="7" y="6"/>
                    <a:pt x="14" y="4"/>
                    <a:pt x="20" y="3"/>
                  </a:cubicBezTo>
                  <a:cubicBezTo>
                    <a:pt x="27" y="2"/>
                    <a:pt x="34" y="2"/>
                    <a:pt x="40" y="1"/>
                  </a:cubicBezTo>
                  <a:cubicBezTo>
                    <a:pt x="44" y="1"/>
                    <a:pt x="47" y="0"/>
                    <a:pt x="50" y="0"/>
                  </a:cubicBezTo>
                  <a:cubicBezTo>
                    <a:pt x="53" y="0"/>
                    <a:pt x="53" y="0"/>
                    <a:pt x="53" y="0"/>
                  </a:cubicBezTo>
                  <a:cubicBezTo>
                    <a:pt x="54" y="0"/>
                    <a:pt x="55" y="0"/>
                    <a:pt x="55" y="1"/>
                  </a:cubicBezTo>
                  <a:cubicBezTo>
                    <a:pt x="56" y="1"/>
                    <a:pt x="57" y="2"/>
                    <a:pt x="58" y="3"/>
                  </a:cubicBezTo>
                  <a:cubicBezTo>
                    <a:pt x="59" y="3"/>
                    <a:pt x="60" y="4"/>
                    <a:pt x="60" y="4"/>
                  </a:cubicBezTo>
                  <a:cubicBezTo>
                    <a:pt x="64" y="4"/>
                    <a:pt x="67" y="4"/>
                    <a:pt x="70" y="4"/>
                  </a:cubicBezTo>
                  <a:cubicBezTo>
                    <a:pt x="74" y="4"/>
                    <a:pt x="77" y="4"/>
                    <a:pt x="80" y="3"/>
                  </a:cubicBezTo>
                  <a:cubicBezTo>
                    <a:pt x="80" y="11"/>
                    <a:pt x="80" y="11"/>
                    <a:pt x="80" y="11"/>
                  </a:cubicBezTo>
                  <a:cubicBezTo>
                    <a:pt x="77" y="11"/>
                    <a:pt x="74" y="10"/>
                    <a:pt x="70" y="10"/>
                  </a:cubicBezTo>
                  <a:cubicBezTo>
                    <a:pt x="67" y="10"/>
                    <a:pt x="64" y="10"/>
                    <a:pt x="60" y="11"/>
                  </a:cubicBezTo>
                  <a:cubicBezTo>
                    <a:pt x="60" y="11"/>
                    <a:pt x="59" y="11"/>
                    <a:pt x="58" y="12"/>
                  </a:cubicBezTo>
                  <a:cubicBezTo>
                    <a:pt x="57" y="13"/>
                    <a:pt x="56" y="13"/>
                    <a:pt x="55" y="14"/>
                  </a:cubicBezTo>
                  <a:cubicBezTo>
                    <a:pt x="55" y="14"/>
                    <a:pt x="54" y="14"/>
                    <a:pt x="53" y="14"/>
                  </a:cubicBezTo>
                  <a:cubicBezTo>
                    <a:pt x="50" y="14"/>
                    <a:pt x="50" y="14"/>
                    <a:pt x="50" y="14"/>
                  </a:cubicBezTo>
                  <a:cubicBezTo>
                    <a:pt x="47" y="14"/>
                    <a:pt x="44" y="14"/>
                    <a:pt x="40" y="13"/>
                  </a:cubicBezTo>
                  <a:cubicBezTo>
                    <a:pt x="34" y="13"/>
                    <a:pt x="27" y="12"/>
                    <a:pt x="20" y="11"/>
                  </a:cubicBezTo>
                  <a:cubicBezTo>
                    <a:pt x="14" y="10"/>
                    <a:pt x="7" y="9"/>
                    <a:pt x="0" y="7"/>
                  </a:cubicBezTo>
                </a:path>
              </a:pathLst>
            </a:custGeom>
            <a:solidFill>
              <a:srgbClr val="8E8E8E"/>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4" name="îsḻiḋe">
              <a:extLst>
                <a:ext uri="{FF2B5EF4-FFF2-40B4-BE49-F238E27FC236}">
                  <a16:creationId xmlns:a16="http://schemas.microsoft.com/office/drawing/2014/main" id="{762C89F9-D28E-400F-9394-73E20D08BB9A}"/>
                </a:ext>
              </a:extLst>
            </p:cNvPr>
            <p:cNvSpPr/>
            <p:nvPr/>
          </p:nvSpPr>
          <p:spPr bwMode="auto">
            <a:xfrm>
              <a:off x="4338638" y="2590800"/>
              <a:ext cx="42863" cy="220663"/>
            </a:xfrm>
            <a:custGeom>
              <a:gdLst>
                <a:gd fmla="*/ 7 w 15" name="T0"/>
                <a:gd fmla="*/ 80 h 80" name="T1"/>
                <a:gd fmla="*/ 4 w 15" name="T2"/>
                <a:gd fmla="*/ 60 h 80" name="T3"/>
                <a:gd fmla="*/ 1 w 15" name="T4"/>
                <a:gd fmla="*/ 40 h 80" name="T5"/>
                <a:gd fmla="*/ 0 w 15" name="T6"/>
                <a:gd fmla="*/ 30 h 80" name="T7"/>
                <a:gd fmla="*/ 0 w 15" name="T8"/>
                <a:gd fmla="*/ 28 h 80" name="T9"/>
                <a:gd fmla="*/ 1 w 15" name="T10"/>
                <a:gd fmla="*/ 25 h 80" name="T11"/>
                <a:gd fmla="*/ 3 w 15" name="T12"/>
                <a:gd fmla="*/ 23 h 80" name="T13"/>
                <a:gd fmla="*/ 4 w 15" name="T14"/>
                <a:gd fmla="*/ 20 h 80" name="T15"/>
                <a:gd fmla="*/ 4 w 15" name="T16"/>
                <a:gd fmla="*/ 10 h 80" name="T17"/>
                <a:gd fmla="*/ 3 w 15" name="T18"/>
                <a:gd fmla="*/ 0 h 80" name="T19"/>
                <a:gd fmla="*/ 12 w 15" name="T20"/>
                <a:gd fmla="*/ 0 h 80" name="T21"/>
                <a:gd fmla="*/ 10 w 15" name="T22"/>
                <a:gd fmla="*/ 10 h 80" name="T23"/>
                <a:gd fmla="*/ 11 w 15" name="T24"/>
                <a:gd fmla="*/ 20 h 80" name="T25"/>
                <a:gd fmla="*/ 12 w 15" name="T26"/>
                <a:gd fmla="*/ 23 h 80" name="T27"/>
                <a:gd fmla="*/ 14 w 15" name="T28"/>
                <a:gd fmla="*/ 25 h 80" name="T29"/>
                <a:gd fmla="*/ 14 w 15" name="T30"/>
                <a:gd fmla="*/ 28 h 80" name="T31"/>
                <a:gd fmla="*/ 14 w 15" name="T32"/>
                <a:gd fmla="*/ 30 h 80" name="T33"/>
                <a:gd fmla="*/ 14 w 15" name="T34"/>
                <a:gd fmla="*/ 40 h 80" name="T35"/>
                <a:gd fmla="*/ 11 w 15" name="T36"/>
                <a:gd fmla="*/ 60 h 80" name="T37"/>
                <a:gd fmla="*/ 7 w 15" name="T38"/>
                <a:gd fmla="*/ 80 h 80"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80" w="15">
                  <a:moveTo>
                    <a:pt x="7" y="80"/>
                  </a:moveTo>
                  <a:cubicBezTo>
                    <a:pt x="6" y="73"/>
                    <a:pt x="5" y="67"/>
                    <a:pt x="4" y="60"/>
                  </a:cubicBezTo>
                  <a:cubicBezTo>
                    <a:pt x="3" y="53"/>
                    <a:pt x="2" y="47"/>
                    <a:pt x="1" y="40"/>
                  </a:cubicBezTo>
                  <a:cubicBezTo>
                    <a:pt x="1" y="37"/>
                    <a:pt x="1" y="33"/>
                    <a:pt x="0" y="30"/>
                  </a:cubicBezTo>
                  <a:cubicBezTo>
                    <a:pt x="0" y="28"/>
                    <a:pt x="0" y="28"/>
                    <a:pt x="0" y="28"/>
                  </a:cubicBezTo>
                  <a:cubicBezTo>
                    <a:pt x="0" y="27"/>
                    <a:pt x="0" y="26"/>
                    <a:pt x="1" y="25"/>
                  </a:cubicBezTo>
                  <a:cubicBezTo>
                    <a:pt x="1" y="24"/>
                    <a:pt x="2" y="23"/>
                    <a:pt x="3" y="23"/>
                  </a:cubicBezTo>
                  <a:cubicBezTo>
                    <a:pt x="3" y="22"/>
                    <a:pt x="4" y="21"/>
                    <a:pt x="4" y="20"/>
                  </a:cubicBezTo>
                  <a:cubicBezTo>
                    <a:pt x="4" y="17"/>
                    <a:pt x="4" y="13"/>
                    <a:pt x="4" y="10"/>
                  </a:cubicBezTo>
                  <a:cubicBezTo>
                    <a:pt x="4" y="7"/>
                    <a:pt x="4" y="4"/>
                    <a:pt x="3" y="0"/>
                  </a:cubicBezTo>
                  <a:cubicBezTo>
                    <a:pt x="12" y="0"/>
                    <a:pt x="12" y="0"/>
                    <a:pt x="12" y="0"/>
                  </a:cubicBezTo>
                  <a:cubicBezTo>
                    <a:pt x="11" y="4"/>
                    <a:pt x="10" y="7"/>
                    <a:pt x="10" y="10"/>
                  </a:cubicBezTo>
                  <a:cubicBezTo>
                    <a:pt x="10" y="13"/>
                    <a:pt x="10" y="17"/>
                    <a:pt x="11" y="20"/>
                  </a:cubicBezTo>
                  <a:cubicBezTo>
                    <a:pt x="11" y="21"/>
                    <a:pt x="11" y="22"/>
                    <a:pt x="12" y="23"/>
                  </a:cubicBezTo>
                  <a:cubicBezTo>
                    <a:pt x="13" y="23"/>
                    <a:pt x="13" y="24"/>
                    <a:pt x="14" y="25"/>
                  </a:cubicBezTo>
                  <a:cubicBezTo>
                    <a:pt x="14" y="26"/>
                    <a:pt x="15" y="27"/>
                    <a:pt x="14" y="28"/>
                  </a:cubicBezTo>
                  <a:cubicBezTo>
                    <a:pt x="14" y="30"/>
                    <a:pt x="14" y="30"/>
                    <a:pt x="14" y="30"/>
                  </a:cubicBezTo>
                  <a:cubicBezTo>
                    <a:pt x="14" y="33"/>
                    <a:pt x="14" y="37"/>
                    <a:pt x="14" y="40"/>
                  </a:cubicBezTo>
                  <a:cubicBezTo>
                    <a:pt x="13" y="47"/>
                    <a:pt x="12" y="53"/>
                    <a:pt x="11" y="60"/>
                  </a:cubicBezTo>
                  <a:cubicBezTo>
                    <a:pt x="10" y="67"/>
                    <a:pt x="9" y="73"/>
                    <a:pt x="7" y="80"/>
                  </a:cubicBezTo>
                </a:path>
              </a:pathLst>
            </a:custGeom>
            <a:solidFill>
              <a:srgbClr val="8E8E8E"/>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5" name="íşḷîḑê">
              <a:extLst>
                <a:ext uri="{FF2B5EF4-FFF2-40B4-BE49-F238E27FC236}">
                  <a16:creationId xmlns:a16="http://schemas.microsoft.com/office/drawing/2014/main" id="{64D65958-7B47-43E6-BBE2-4530BE25B9C2}"/>
                </a:ext>
              </a:extLst>
            </p:cNvPr>
            <p:cNvSpPr/>
            <p:nvPr/>
          </p:nvSpPr>
          <p:spPr bwMode="auto">
            <a:xfrm>
              <a:off x="4349750" y="2579688"/>
              <a:ext cx="222250" cy="38100"/>
            </a:xfrm>
            <a:custGeom>
              <a:gdLst>
                <a:gd fmla="*/ 80 w 80" name="T0"/>
                <a:gd fmla="*/ 7 h 14" name="T1"/>
                <a:gd fmla="*/ 60 w 80" name="T2"/>
                <a:gd fmla="*/ 11 h 14" name="T3"/>
                <a:gd fmla="*/ 40 w 80" name="T4"/>
                <a:gd fmla="*/ 13 h 14" name="T5"/>
                <a:gd fmla="*/ 30 w 80" name="T6"/>
                <a:gd fmla="*/ 14 h 14" name="T7"/>
                <a:gd fmla="*/ 28 w 80" name="T8"/>
                <a:gd fmla="*/ 14 h 14" name="T9"/>
                <a:gd fmla="*/ 25 w 80" name="T10"/>
                <a:gd fmla="*/ 14 h 14" name="T11"/>
                <a:gd fmla="*/ 23 w 80" name="T12"/>
                <a:gd fmla="*/ 12 h 14" name="T13"/>
                <a:gd fmla="*/ 20 w 80" name="T14"/>
                <a:gd fmla="*/ 11 h 14" name="T15"/>
                <a:gd fmla="*/ 10 w 80" name="T16"/>
                <a:gd fmla="*/ 10 h 14" name="T17"/>
                <a:gd fmla="*/ 0 w 80" name="T18"/>
                <a:gd fmla="*/ 11 h 14" name="T19"/>
                <a:gd fmla="*/ 0 w 80" name="T20"/>
                <a:gd fmla="*/ 3 h 14" name="T21"/>
                <a:gd fmla="*/ 10 w 80" name="T22"/>
                <a:gd fmla="*/ 4 h 14" name="T23"/>
                <a:gd fmla="*/ 20 w 80" name="T24"/>
                <a:gd fmla="*/ 4 h 14" name="T25"/>
                <a:gd fmla="*/ 23 w 80" name="T26"/>
                <a:gd fmla="*/ 2 h 14" name="T27"/>
                <a:gd fmla="*/ 25 w 80" name="T28"/>
                <a:gd fmla="*/ 0 h 14" name="T29"/>
                <a:gd fmla="*/ 28 w 80" name="T30"/>
                <a:gd fmla="*/ 0 h 14" name="T31"/>
                <a:gd fmla="*/ 30 w 80" name="T32"/>
                <a:gd fmla="*/ 0 h 14" name="T33"/>
                <a:gd fmla="*/ 40 w 80" name="T34"/>
                <a:gd fmla="*/ 1 h 14" name="T35"/>
                <a:gd fmla="*/ 60 w 80" name="T36"/>
                <a:gd fmla="*/ 3 h 14" name="T37"/>
                <a:gd fmla="*/ 80 w 80" name="T38"/>
                <a:gd fmla="*/ 7 h 14"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14" w="80">
                  <a:moveTo>
                    <a:pt x="80" y="7"/>
                  </a:moveTo>
                  <a:cubicBezTo>
                    <a:pt x="73" y="9"/>
                    <a:pt x="67" y="10"/>
                    <a:pt x="60" y="11"/>
                  </a:cubicBezTo>
                  <a:cubicBezTo>
                    <a:pt x="53" y="12"/>
                    <a:pt x="47" y="13"/>
                    <a:pt x="40" y="13"/>
                  </a:cubicBezTo>
                  <a:cubicBezTo>
                    <a:pt x="37" y="14"/>
                    <a:pt x="33" y="14"/>
                    <a:pt x="30" y="14"/>
                  </a:cubicBezTo>
                  <a:cubicBezTo>
                    <a:pt x="28" y="14"/>
                    <a:pt x="28" y="14"/>
                    <a:pt x="28" y="14"/>
                  </a:cubicBezTo>
                  <a:cubicBezTo>
                    <a:pt x="27" y="14"/>
                    <a:pt x="26" y="14"/>
                    <a:pt x="25" y="14"/>
                  </a:cubicBezTo>
                  <a:cubicBezTo>
                    <a:pt x="24" y="13"/>
                    <a:pt x="23" y="12"/>
                    <a:pt x="23" y="12"/>
                  </a:cubicBezTo>
                  <a:cubicBezTo>
                    <a:pt x="22" y="11"/>
                    <a:pt x="21" y="11"/>
                    <a:pt x="20" y="11"/>
                  </a:cubicBezTo>
                  <a:cubicBezTo>
                    <a:pt x="17" y="10"/>
                    <a:pt x="14" y="10"/>
                    <a:pt x="10" y="10"/>
                  </a:cubicBezTo>
                  <a:cubicBezTo>
                    <a:pt x="7" y="10"/>
                    <a:pt x="4" y="10"/>
                    <a:pt x="0" y="11"/>
                  </a:cubicBezTo>
                  <a:cubicBezTo>
                    <a:pt x="0" y="3"/>
                    <a:pt x="0" y="3"/>
                    <a:pt x="0" y="3"/>
                  </a:cubicBezTo>
                  <a:cubicBezTo>
                    <a:pt x="4" y="4"/>
                    <a:pt x="7" y="4"/>
                    <a:pt x="10" y="4"/>
                  </a:cubicBezTo>
                  <a:cubicBezTo>
                    <a:pt x="14" y="4"/>
                    <a:pt x="17" y="4"/>
                    <a:pt x="20" y="4"/>
                  </a:cubicBezTo>
                  <a:cubicBezTo>
                    <a:pt x="21" y="3"/>
                    <a:pt x="22" y="3"/>
                    <a:pt x="23" y="2"/>
                  </a:cubicBezTo>
                  <a:cubicBezTo>
                    <a:pt x="23" y="2"/>
                    <a:pt x="24" y="1"/>
                    <a:pt x="25" y="0"/>
                  </a:cubicBezTo>
                  <a:cubicBezTo>
                    <a:pt x="26" y="0"/>
                    <a:pt x="27" y="0"/>
                    <a:pt x="28" y="0"/>
                  </a:cubicBezTo>
                  <a:cubicBezTo>
                    <a:pt x="30" y="0"/>
                    <a:pt x="30" y="0"/>
                    <a:pt x="30" y="0"/>
                  </a:cubicBezTo>
                  <a:cubicBezTo>
                    <a:pt x="33" y="0"/>
                    <a:pt x="37" y="1"/>
                    <a:pt x="40" y="1"/>
                  </a:cubicBezTo>
                  <a:cubicBezTo>
                    <a:pt x="47" y="1"/>
                    <a:pt x="53" y="2"/>
                    <a:pt x="60" y="3"/>
                  </a:cubicBezTo>
                  <a:cubicBezTo>
                    <a:pt x="67" y="4"/>
                    <a:pt x="73" y="5"/>
                    <a:pt x="80" y="7"/>
                  </a:cubicBezTo>
                </a:path>
              </a:pathLst>
            </a:custGeom>
            <a:solidFill>
              <a:srgbClr val="8E8E8E"/>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6" name="îṥḻîḑe">
              <a:extLst>
                <a:ext uri="{FF2B5EF4-FFF2-40B4-BE49-F238E27FC236}">
                  <a16:creationId xmlns:a16="http://schemas.microsoft.com/office/drawing/2014/main" id="{AB30DF39-5B44-4870-847B-3DF96CC8EB56}"/>
                </a:ext>
              </a:extLst>
            </p:cNvPr>
            <p:cNvSpPr/>
            <p:nvPr/>
          </p:nvSpPr>
          <p:spPr bwMode="auto">
            <a:xfrm>
              <a:off x="4200525" y="2443163"/>
              <a:ext cx="160338" cy="160338"/>
            </a:xfrm>
            <a:custGeom>
              <a:gdLst>
                <a:gd fmla="*/ 0 w 58" name="T0"/>
                <a:gd fmla="*/ 0 h 58" name="T1"/>
                <a:gd fmla="*/ 17 w 58" name="T2"/>
                <a:gd fmla="*/ 11 h 58" name="T3"/>
                <a:gd fmla="*/ 33 w 58" name="T4"/>
                <a:gd fmla="*/ 24 h 58" name="T5"/>
                <a:gd fmla="*/ 40 w 58" name="T6"/>
                <a:gd fmla="*/ 30 h 58" name="T7"/>
                <a:gd fmla="*/ 42 w 58" name="T8"/>
                <a:gd fmla="*/ 32 h 58" name="T9"/>
                <a:gd fmla="*/ 44 w 58" name="T10"/>
                <a:gd fmla="*/ 34 h 58" name="T11"/>
                <a:gd fmla="*/ 44 w 58" name="T12"/>
                <a:gd fmla="*/ 37 h 58" name="T13"/>
                <a:gd fmla="*/ 45 w 58" name="T14"/>
                <a:gd fmla="*/ 40 h 58" name="T15"/>
                <a:gd fmla="*/ 52 w 58" name="T16"/>
                <a:gd fmla="*/ 47 h 58" name="T17"/>
                <a:gd fmla="*/ 56 w 58" name="T18"/>
                <a:gd fmla="*/ 51 h 58" name="T19"/>
                <a:gd fmla="*/ 57 w 58" name="T20"/>
                <a:gd fmla="*/ 56 h 58" name="T21"/>
                <a:gd fmla="*/ 51 w 58" name="T22"/>
                <a:gd fmla="*/ 56 h 58" name="T23"/>
                <a:gd fmla="*/ 47 w 58" name="T24"/>
                <a:gd fmla="*/ 51 h 58" name="T25"/>
                <a:gd fmla="*/ 40 w 58" name="T26"/>
                <a:gd fmla="*/ 44 h 58" name="T27"/>
                <a:gd fmla="*/ 37 w 58" name="T28"/>
                <a:gd fmla="*/ 44 h 58" name="T29"/>
                <a:gd fmla="*/ 34 w 58" name="T30"/>
                <a:gd fmla="*/ 43 h 58" name="T31"/>
                <a:gd fmla="*/ 32 w 58" name="T32"/>
                <a:gd fmla="*/ 42 h 58" name="T33"/>
                <a:gd fmla="*/ 31 w 58" name="T34"/>
                <a:gd fmla="*/ 40 h 58" name="T35"/>
                <a:gd fmla="*/ 24 w 58" name="T36"/>
                <a:gd fmla="*/ 32 h 58" name="T37"/>
                <a:gd fmla="*/ 12 w 58" name="T38"/>
                <a:gd fmla="*/ 17 h 58" name="T39"/>
                <a:gd fmla="*/ 0 w 58" name="T40"/>
                <a:gd fmla="*/ 0 h 58"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57" w="57">
                  <a:moveTo>
                    <a:pt x="0" y="0"/>
                  </a:moveTo>
                  <a:cubicBezTo>
                    <a:pt x="6" y="3"/>
                    <a:pt x="12" y="7"/>
                    <a:pt x="17" y="11"/>
                  </a:cubicBezTo>
                  <a:cubicBezTo>
                    <a:pt x="22" y="15"/>
                    <a:pt x="28" y="19"/>
                    <a:pt x="33" y="24"/>
                  </a:cubicBezTo>
                  <a:cubicBezTo>
                    <a:pt x="35" y="26"/>
                    <a:pt x="38" y="28"/>
                    <a:pt x="40" y="30"/>
                  </a:cubicBezTo>
                  <a:cubicBezTo>
                    <a:pt x="42" y="32"/>
                    <a:pt x="42" y="32"/>
                    <a:pt x="42" y="32"/>
                  </a:cubicBezTo>
                  <a:cubicBezTo>
                    <a:pt x="43" y="32"/>
                    <a:pt x="43" y="33"/>
                    <a:pt x="44" y="34"/>
                  </a:cubicBezTo>
                  <a:cubicBezTo>
                    <a:pt x="44" y="35"/>
                    <a:pt x="44" y="36"/>
                    <a:pt x="44" y="37"/>
                  </a:cubicBezTo>
                  <a:cubicBezTo>
                    <a:pt x="44" y="38"/>
                    <a:pt x="44" y="39"/>
                    <a:pt x="45" y="40"/>
                  </a:cubicBezTo>
                  <a:cubicBezTo>
                    <a:pt x="47" y="42"/>
                    <a:pt x="49" y="45"/>
                    <a:pt x="52" y="47"/>
                  </a:cubicBezTo>
                  <a:cubicBezTo>
                    <a:pt x="53" y="48"/>
                    <a:pt x="55" y="50"/>
                    <a:pt x="56" y="51"/>
                  </a:cubicBezTo>
                  <a:cubicBezTo>
                    <a:pt x="58" y="52"/>
                    <a:pt x="58" y="55"/>
                    <a:pt x="57" y="56"/>
                  </a:cubicBezTo>
                  <a:cubicBezTo>
                    <a:pt x="55" y="58"/>
                    <a:pt x="53" y="57"/>
                    <a:pt x="51" y="56"/>
                  </a:cubicBezTo>
                  <a:cubicBezTo>
                    <a:pt x="50" y="54"/>
                    <a:pt x="49" y="53"/>
                    <a:pt x="47" y="51"/>
                  </a:cubicBezTo>
                  <a:cubicBezTo>
                    <a:pt x="45" y="49"/>
                    <a:pt x="43" y="47"/>
                    <a:pt x="40" y="44"/>
                  </a:cubicBezTo>
                  <a:cubicBezTo>
                    <a:pt x="39" y="44"/>
                    <a:pt x="38" y="44"/>
                    <a:pt x="37" y="44"/>
                  </a:cubicBezTo>
                  <a:cubicBezTo>
                    <a:pt x="36" y="43"/>
                    <a:pt x="35" y="43"/>
                    <a:pt x="34" y="43"/>
                  </a:cubicBezTo>
                  <a:cubicBezTo>
                    <a:pt x="33" y="43"/>
                    <a:pt x="33" y="42"/>
                    <a:pt x="32" y="42"/>
                  </a:cubicBezTo>
                  <a:cubicBezTo>
                    <a:pt x="31" y="40"/>
                    <a:pt x="31" y="40"/>
                    <a:pt x="31" y="40"/>
                  </a:cubicBezTo>
                  <a:cubicBezTo>
                    <a:pt x="28" y="37"/>
                    <a:pt x="26" y="35"/>
                    <a:pt x="24" y="32"/>
                  </a:cubicBezTo>
                  <a:cubicBezTo>
                    <a:pt x="20" y="27"/>
                    <a:pt x="16" y="22"/>
                    <a:pt x="12" y="17"/>
                  </a:cubicBezTo>
                  <a:cubicBezTo>
                    <a:pt x="8" y="11"/>
                    <a:pt x="4" y="6"/>
                    <a:pt x="0" y="0"/>
                  </a:cubicBezTo>
                </a:path>
              </a:pathLst>
            </a:custGeom>
            <a:solidFill>
              <a:srgbClr val="00949B"/>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7" name="ïŝ1idé">
              <a:extLst>
                <a:ext uri="{FF2B5EF4-FFF2-40B4-BE49-F238E27FC236}">
                  <a16:creationId xmlns:a16="http://schemas.microsoft.com/office/drawing/2014/main" id="{15EE3FEF-05D3-495F-AC89-FE166A7A264E}"/>
                </a:ext>
              </a:extLst>
            </p:cNvPr>
            <p:cNvSpPr/>
            <p:nvPr/>
          </p:nvSpPr>
          <p:spPr bwMode="auto">
            <a:xfrm>
              <a:off x="4349750" y="2590800"/>
              <a:ext cx="161925" cy="160338"/>
            </a:xfrm>
            <a:custGeom>
              <a:gdLst>
                <a:gd fmla="*/ 58 w 58" name="T0"/>
                <a:gd fmla="*/ 58 h 58" name="T1"/>
                <a:gd fmla="*/ 42 w 58" name="T2"/>
                <a:gd fmla="*/ 46 h 58" name="T3"/>
                <a:gd fmla="*/ 26 w 58" name="T4"/>
                <a:gd fmla="*/ 34 h 58" name="T5"/>
                <a:gd fmla="*/ 18 w 58" name="T6"/>
                <a:gd fmla="*/ 27 h 58" name="T7"/>
                <a:gd fmla="*/ 16 w 58" name="T8"/>
                <a:gd fmla="*/ 26 h 58" name="T9"/>
                <a:gd fmla="*/ 15 w 58" name="T10"/>
                <a:gd fmla="*/ 23 h 58" name="T11"/>
                <a:gd fmla="*/ 15 w 58" name="T12"/>
                <a:gd fmla="*/ 20 h 58" name="T13"/>
                <a:gd fmla="*/ 14 w 58" name="T14"/>
                <a:gd fmla="*/ 18 h 58" name="T15"/>
                <a:gd fmla="*/ 7 w 58" name="T16"/>
                <a:gd fmla="*/ 10 h 58" name="T17"/>
                <a:gd fmla="*/ 2 w 58" name="T18"/>
                <a:gd fmla="*/ 6 h 58" name="T19"/>
                <a:gd fmla="*/ 2 w 58" name="T20"/>
                <a:gd fmla="*/ 1 h 58" name="T21"/>
                <a:gd fmla="*/ 7 w 58" name="T22"/>
                <a:gd fmla="*/ 2 h 58" name="T23"/>
                <a:gd fmla="*/ 11 w 58" name="T24"/>
                <a:gd fmla="*/ 6 h 58" name="T25"/>
                <a:gd fmla="*/ 19 w 58" name="T26"/>
                <a:gd fmla="*/ 13 h 58" name="T27"/>
                <a:gd fmla="*/ 21 w 58" name="T28"/>
                <a:gd fmla="*/ 14 h 58" name="T29"/>
                <a:gd fmla="*/ 24 w 58" name="T30"/>
                <a:gd fmla="*/ 14 h 58" name="T31"/>
                <a:gd fmla="*/ 26 w 58" name="T32"/>
                <a:gd fmla="*/ 16 h 58" name="T33"/>
                <a:gd fmla="*/ 28 w 58" name="T34"/>
                <a:gd fmla="*/ 17 h 58" name="T35"/>
                <a:gd fmla="*/ 35 w 58" name="T36"/>
                <a:gd fmla="*/ 25 h 58" name="T37"/>
                <a:gd fmla="*/ 47 w 58" name="T38"/>
                <a:gd fmla="*/ 41 h 58" name="T39"/>
                <a:gd fmla="*/ 58 w 58" name="T40"/>
                <a:gd fmla="*/ 58 h 58"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57" w="57">
                  <a:moveTo>
                    <a:pt x="58" y="58"/>
                  </a:moveTo>
                  <a:cubicBezTo>
                    <a:pt x="53" y="54"/>
                    <a:pt x="47" y="50"/>
                    <a:pt x="42" y="46"/>
                  </a:cubicBezTo>
                  <a:cubicBezTo>
                    <a:pt x="36" y="42"/>
                    <a:pt x="31" y="38"/>
                    <a:pt x="26" y="34"/>
                  </a:cubicBezTo>
                  <a:cubicBezTo>
                    <a:pt x="23" y="32"/>
                    <a:pt x="21" y="29"/>
                    <a:pt x="18" y="27"/>
                  </a:cubicBezTo>
                  <a:cubicBezTo>
                    <a:pt x="16" y="26"/>
                    <a:pt x="16" y="26"/>
                    <a:pt x="16" y="26"/>
                  </a:cubicBezTo>
                  <a:cubicBezTo>
                    <a:pt x="16" y="25"/>
                    <a:pt x="15" y="24"/>
                    <a:pt x="15" y="23"/>
                  </a:cubicBezTo>
                  <a:cubicBezTo>
                    <a:pt x="15" y="23"/>
                    <a:pt x="15" y="21"/>
                    <a:pt x="15" y="20"/>
                  </a:cubicBezTo>
                  <a:cubicBezTo>
                    <a:pt x="14" y="19"/>
                    <a:pt x="14" y="18"/>
                    <a:pt x="14" y="18"/>
                  </a:cubicBezTo>
                  <a:cubicBezTo>
                    <a:pt x="12" y="15"/>
                    <a:pt x="9" y="13"/>
                    <a:pt x="7" y="10"/>
                  </a:cubicBezTo>
                  <a:cubicBezTo>
                    <a:pt x="5" y="9"/>
                    <a:pt x="4" y="8"/>
                    <a:pt x="2" y="6"/>
                  </a:cubicBezTo>
                  <a:cubicBezTo>
                    <a:pt x="1" y="5"/>
                    <a:pt x="0" y="3"/>
                    <a:pt x="2" y="1"/>
                  </a:cubicBezTo>
                  <a:cubicBezTo>
                    <a:pt x="3" y="0"/>
                    <a:pt x="6" y="0"/>
                    <a:pt x="7" y="2"/>
                  </a:cubicBezTo>
                  <a:cubicBezTo>
                    <a:pt x="8" y="3"/>
                    <a:pt x="10" y="5"/>
                    <a:pt x="11" y="6"/>
                  </a:cubicBezTo>
                  <a:cubicBezTo>
                    <a:pt x="13" y="8"/>
                    <a:pt x="16" y="11"/>
                    <a:pt x="19" y="13"/>
                  </a:cubicBezTo>
                  <a:cubicBezTo>
                    <a:pt x="19" y="13"/>
                    <a:pt x="20" y="14"/>
                    <a:pt x="21" y="14"/>
                  </a:cubicBezTo>
                  <a:cubicBezTo>
                    <a:pt x="22" y="14"/>
                    <a:pt x="23" y="14"/>
                    <a:pt x="24" y="14"/>
                  </a:cubicBezTo>
                  <a:cubicBezTo>
                    <a:pt x="25" y="14"/>
                    <a:pt x="26" y="15"/>
                    <a:pt x="26" y="16"/>
                  </a:cubicBezTo>
                  <a:cubicBezTo>
                    <a:pt x="28" y="17"/>
                    <a:pt x="28" y="17"/>
                    <a:pt x="28" y="17"/>
                  </a:cubicBezTo>
                  <a:cubicBezTo>
                    <a:pt x="30" y="20"/>
                    <a:pt x="32" y="22"/>
                    <a:pt x="35" y="25"/>
                  </a:cubicBezTo>
                  <a:cubicBezTo>
                    <a:pt x="39" y="30"/>
                    <a:pt x="43" y="35"/>
                    <a:pt x="47" y="41"/>
                  </a:cubicBezTo>
                  <a:cubicBezTo>
                    <a:pt x="51" y="46"/>
                    <a:pt x="55" y="52"/>
                    <a:pt x="58" y="58"/>
                  </a:cubicBezTo>
                </a:path>
              </a:pathLst>
            </a:custGeom>
            <a:solidFill>
              <a:srgbClr val="FF0D59"/>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8" name="î$ļîdé">
              <a:extLst>
                <a:ext uri="{FF2B5EF4-FFF2-40B4-BE49-F238E27FC236}">
                  <a16:creationId xmlns:a16="http://schemas.microsoft.com/office/drawing/2014/main" id="{6A20E7F2-8C49-41EA-9A81-A78BB609941B}"/>
                </a:ext>
              </a:extLst>
            </p:cNvPr>
            <p:cNvSpPr/>
            <p:nvPr/>
          </p:nvSpPr>
          <p:spPr bwMode="auto">
            <a:xfrm>
              <a:off x="4338638" y="2579688"/>
              <a:ext cx="42863" cy="41275"/>
            </a:xfrm>
            <a:prstGeom prst="ellipse">
              <a:avLst/>
            </a:prstGeom>
            <a:solidFill>
              <a:srgbClr val="455A64"/>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9" name="iṩḻíḋé">
              <a:extLst>
                <a:ext uri="{FF2B5EF4-FFF2-40B4-BE49-F238E27FC236}">
                  <a16:creationId xmlns:a16="http://schemas.microsoft.com/office/drawing/2014/main" id="{F52FDFA4-146D-4E79-ACE1-BEC358D83084}"/>
                </a:ext>
              </a:extLst>
            </p:cNvPr>
            <p:cNvSpPr/>
            <p:nvPr/>
          </p:nvSpPr>
          <p:spPr bwMode="auto">
            <a:xfrm>
              <a:off x="4092575" y="2573338"/>
              <a:ext cx="28575" cy="50800"/>
            </a:xfrm>
            <a:custGeom>
              <a:gdLst>
                <a:gd fmla="*/ 0 w 18" name="T0"/>
                <a:gd fmla="*/ 16 h 32" name="T1"/>
                <a:gd fmla="*/ 0 w 18" name="T2"/>
                <a:gd fmla="*/ 0 h 32" name="T3"/>
                <a:gd fmla="*/ 9 w 18" name="T4"/>
                <a:gd fmla="*/ 7 h 32" name="T5"/>
                <a:gd fmla="*/ 18 w 18" name="T6"/>
                <a:gd fmla="*/ 16 h 32" name="T7"/>
                <a:gd fmla="*/ 9 w 18" name="T8"/>
                <a:gd fmla="*/ 25 h 32" name="T9"/>
                <a:gd fmla="*/ 0 w 18" name="T10"/>
                <a:gd fmla="*/ 32 h 32" name="T11"/>
                <a:gd fmla="*/ 0 w 18" name="T12"/>
                <a:gd fmla="*/ 16 h 32" name="T13"/>
              </a:gdLst>
              <a:cxnLst>
                <a:cxn ang="0">
                  <a:pos x="T0" y="T1"/>
                </a:cxn>
                <a:cxn ang="0">
                  <a:pos x="T2" y="T3"/>
                </a:cxn>
                <a:cxn ang="0">
                  <a:pos x="T4" y="T5"/>
                </a:cxn>
                <a:cxn ang="0">
                  <a:pos x="T6" y="T7"/>
                </a:cxn>
                <a:cxn ang="0">
                  <a:pos x="T8" y="T9"/>
                </a:cxn>
                <a:cxn ang="0">
                  <a:pos x="T10" y="T11"/>
                </a:cxn>
                <a:cxn ang="0">
                  <a:pos x="T12" y="T13"/>
                </a:cxn>
              </a:cxnLst>
              <a:rect b="b" l="0" r="r" t="0"/>
              <a:pathLst>
                <a:path h="32" w="18">
                  <a:moveTo>
                    <a:pt x="0" y="16"/>
                  </a:moveTo>
                  <a:lnTo>
                    <a:pt x="0" y="0"/>
                  </a:lnTo>
                  <a:lnTo>
                    <a:pt x="9" y="7"/>
                  </a:lnTo>
                  <a:lnTo>
                    <a:pt x="18" y="16"/>
                  </a:lnTo>
                  <a:lnTo>
                    <a:pt x="9" y="25"/>
                  </a:lnTo>
                  <a:lnTo>
                    <a:pt x="0" y="32"/>
                  </a:lnTo>
                  <a:lnTo>
                    <a:pt x="0" y="16"/>
                  </a:lnTo>
                  <a:close/>
                </a:path>
              </a:pathLst>
            </a:custGeom>
            <a:solidFill>
              <a:srgbClr val="00949B"/>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0" name="ïśḷíḑè">
              <a:extLst>
                <a:ext uri="{FF2B5EF4-FFF2-40B4-BE49-F238E27FC236}">
                  <a16:creationId xmlns:a16="http://schemas.microsoft.com/office/drawing/2014/main" id="{D6042136-45B0-41AB-815C-A2A91B8ED54E}"/>
                </a:ext>
              </a:extLst>
            </p:cNvPr>
            <p:cNvSpPr/>
            <p:nvPr/>
          </p:nvSpPr>
          <p:spPr bwMode="auto">
            <a:xfrm>
              <a:off x="4598988" y="2573338"/>
              <a:ext cx="28575" cy="50800"/>
            </a:xfrm>
            <a:custGeom>
              <a:gdLst>
                <a:gd fmla="*/ 18 w 18" name="T0"/>
                <a:gd fmla="*/ 16 h 32" name="T1"/>
                <a:gd fmla="*/ 18 w 18" name="T2"/>
                <a:gd fmla="*/ 0 h 32" name="T3"/>
                <a:gd fmla="*/ 9 w 18" name="T4"/>
                <a:gd fmla="*/ 7 h 32" name="T5"/>
                <a:gd fmla="*/ 0 w 18" name="T6"/>
                <a:gd fmla="*/ 16 h 32" name="T7"/>
                <a:gd fmla="*/ 9 w 18" name="T8"/>
                <a:gd fmla="*/ 25 h 32" name="T9"/>
                <a:gd fmla="*/ 18 w 18" name="T10"/>
                <a:gd fmla="*/ 32 h 32" name="T11"/>
                <a:gd fmla="*/ 18 w 18" name="T12"/>
                <a:gd fmla="*/ 16 h 32" name="T13"/>
              </a:gdLst>
              <a:cxnLst>
                <a:cxn ang="0">
                  <a:pos x="T0" y="T1"/>
                </a:cxn>
                <a:cxn ang="0">
                  <a:pos x="T2" y="T3"/>
                </a:cxn>
                <a:cxn ang="0">
                  <a:pos x="T4" y="T5"/>
                </a:cxn>
                <a:cxn ang="0">
                  <a:pos x="T6" y="T7"/>
                </a:cxn>
                <a:cxn ang="0">
                  <a:pos x="T8" y="T9"/>
                </a:cxn>
                <a:cxn ang="0">
                  <a:pos x="T10" y="T11"/>
                </a:cxn>
                <a:cxn ang="0">
                  <a:pos x="T12" y="T13"/>
                </a:cxn>
              </a:cxnLst>
              <a:rect b="b" l="0" r="r" t="0"/>
              <a:pathLst>
                <a:path h="32" w="18">
                  <a:moveTo>
                    <a:pt x="18" y="16"/>
                  </a:moveTo>
                  <a:lnTo>
                    <a:pt x="18" y="0"/>
                  </a:lnTo>
                  <a:lnTo>
                    <a:pt x="9" y="7"/>
                  </a:lnTo>
                  <a:lnTo>
                    <a:pt x="0" y="16"/>
                  </a:lnTo>
                  <a:lnTo>
                    <a:pt x="9" y="25"/>
                  </a:lnTo>
                  <a:lnTo>
                    <a:pt x="18" y="32"/>
                  </a:lnTo>
                  <a:lnTo>
                    <a:pt x="18" y="16"/>
                  </a:lnTo>
                  <a:close/>
                </a:path>
              </a:pathLst>
            </a:custGeom>
            <a:solidFill>
              <a:srgbClr val="00949B"/>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1" name="ïŝlíḑê">
              <a:extLst>
                <a:ext uri="{FF2B5EF4-FFF2-40B4-BE49-F238E27FC236}">
                  <a16:creationId xmlns:a16="http://schemas.microsoft.com/office/drawing/2014/main" id="{F8402C49-9599-4D91-B1B1-522E5CDA81EA}"/>
                </a:ext>
              </a:extLst>
            </p:cNvPr>
            <p:cNvSpPr/>
            <p:nvPr/>
          </p:nvSpPr>
          <p:spPr bwMode="auto">
            <a:xfrm>
              <a:off x="4598988" y="2573338"/>
              <a:ext cx="28575" cy="50800"/>
            </a:xfrm>
            <a:custGeom>
              <a:gdLst>
                <a:gd fmla="*/ 18 w 18" name="T0"/>
                <a:gd fmla="*/ 16 h 32" name="T1"/>
                <a:gd fmla="*/ 18 w 18" name="T2"/>
                <a:gd fmla="*/ 0 h 32" name="T3"/>
                <a:gd fmla="*/ 9 w 18" name="T4"/>
                <a:gd fmla="*/ 7 h 32" name="T5"/>
                <a:gd fmla="*/ 0 w 18" name="T6"/>
                <a:gd fmla="*/ 16 h 32" name="T7"/>
                <a:gd fmla="*/ 9 w 18" name="T8"/>
                <a:gd fmla="*/ 25 h 32" name="T9"/>
                <a:gd fmla="*/ 18 w 18" name="T10"/>
                <a:gd fmla="*/ 32 h 32" name="T11"/>
                <a:gd fmla="*/ 18 w 18" name="T12"/>
                <a:gd fmla="*/ 16 h 32" name="T13"/>
              </a:gdLst>
              <a:cxnLst>
                <a:cxn ang="0">
                  <a:pos x="T0" y="T1"/>
                </a:cxn>
                <a:cxn ang="0">
                  <a:pos x="T2" y="T3"/>
                </a:cxn>
                <a:cxn ang="0">
                  <a:pos x="T4" y="T5"/>
                </a:cxn>
                <a:cxn ang="0">
                  <a:pos x="T6" y="T7"/>
                </a:cxn>
                <a:cxn ang="0">
                  <a:pos x="T8" y="T9"/>
                </a:cxn>
                <a:cxn ang="0">
                  <a:pos x="T10" y="T11"/>
                </a:cxn>
                <a:cxn ang="0">
                  <a:pos x="T12" y="T13"/>
                </a:cxn>
              </a:cxnLst>
              <a:rect b="b" l="0" r="r" t="0"/>
              <a:pathLst>
                <a:path h="32" w="18">
                  <a:moveTo>
                    <a:pt x="18" y="16"/>
                  </a:moveTo>
                  <a:lnTo>
                    <a:pt x="18" y="0"/>
                  </a:lnTo>
                  <a:lnTo>
                    <a:pt x="9" y="7"/>
                  </a:lnTo>
                  <a:lnTo>
                    <a:pt x="0" y="16"/>
                  </a:lnTo>
                  <a:lnTo>
                    <a:pt x="9" y="25"/>
                  </a:lnTo>
                  <a:lnTo>
                    <a:pt x="18" y="32"/>
                  </a:lnTo>
                  <a:lnTo>
                    <a:pt x="18" y="16"/>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ctr"/>
            <a:lstStyle/>
            <a:p>
              <a:pPr algn="ctr"/>
              <a:endParaRPr/>
            </a:p>
          </p:txBody>
        </p:sp>
        <p:sp>
          <p:nvSpPr>
            <p:cNvPr id="22" name="ïS1idé">
              <a:extLst>
                <a:ext uri="{FF2B5EF4-FFF2-40B4-BE49-F238E27FC236}">
                  <a16:creationId xmlns:a16="http://schemas.microsoft.com/office/drawing/2014/main" id="{222484BF-52F4-481E-8E75-5998D57B28F3}"/>
                </a:ext>
              </a:extLst>
            </p:cNvPr>
            <p:cNvSpPr/>
            <p:nvPr/>
          </p:nvSpPr>
          <p:spPr bwMode="auto">
            <a:xfrm>
              <a:off x="4333875" y="2836863"/>
              <a:ext cx="52388" cy="30163"/>
            </a:xfrm>
            <a:custGeom>
              <a:gdLst>
                <a:gd fmla="*/ 16 w 33" name="T0"/>
                <a:gd fmla="*/ 19 h 19" name="T1"/>
                <a:gd fmla="*/ 0 w 33" name="T2"/>
                <a:gd fmla="*/ 19 h 19" name="T3"/>
                <a:gd fmla="*/ 7 w 33" name="T4"/>
                <a:gd fmla="*/ 8 h 19" name="T5"/>
                <a:gd fmla="*/ 16 w 33" name="T6"/>
                <a:gd fmla="*/ 0 h 19" name="T7"/>
                <a:gd fmla="*/ 24 w 33" name="T8"/>
                <a:gd fmla="*/ 8 h 19" name="T9"/>
                <a:gd fmla="*/ 33 w 33" name="T10"/>
                <a:gd fmla="*/ 19 h 19" name="T11"/>
                <a:gd fmla="*/ 16 w 33" name="T12"/>
                <a:gd fmla="*/ 19 h 19" name="T13"/>
              </a:gdLst>
              <a:cxnLst>
                <a:cxn ang="0">
                  <a:pos x="T0" y="T1"/>
                </a:cxn>
                <a:cxn ang="0">
                  <a:pos x="T2" y="T3"/>
                </a:cxn>
                <a:cxn ang="0">
                  <a:pos x="T4" y="T5"/>
                </a:cxn>
                <a:cxn ang="0">
                  <a:pos x="T6" y="T7"/>
                </a:cxn>
                <a:cxn ang="0">
                  <a:pos x="T8" y="T9"/>
                </a:cxn>
                <a:cxn ang="0">
                  <a:pos x="T10" y="T11"/>
                </a:cxn>
                <a:cxn ang="0">
                  <a:pos x="T12" y="T13"/>
                </a:cxn>
              </a:cxnLst>
              <a:rect b="b" l="0" r="r" t="0"/>
              <a:pathLst>
                <a:path h="19" w="33">
                  <a:moveTo>
                    <a:pt x="16" y="19"/>
                  </a:moveTo>
                  <a:lnTo>
                    <a:pt x="0" y="19"/>
                  </a:lnTo>
                  <a:lnTo>
                    <a:pt x="7" y="8"/>
                  </a:lnTo>
                  <a:lnTo>
                    <a:pt x="16" y="0"/>
                  </a:lnTo>
                  <a:lnTo>
                    <a:pt x="24" y="8"/>
                  </a:lnTo>
                  <a:lnTo>
                    <a:pt x="33" y="19"/>
                  </a:lnTo>
                  <a:lnTo>
                    <a:pt x="16" y="19"/>
                  </a:lnTo>
                  <a:close/>
                </a:path>
              </a:pathLst>
            </a:custGeom>
            <a:solidFill>
              <a:srgbClr val="FF0D59"/>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3" name="ïś1iḑê">
              <a:extLst>
                <a:ext uri="{FF2B5EF4-FFF2-40B4-BE49-F238E27FC236}">
                  <a16:creationId xmlns:a16="http://schemas.microsoft.com/office/drawing/2014/main" id="{014639CC-C37C-4D90-84F0-31AD533C9FBE}"/>
                </a:ext>
              </a:extLst>
            </p:cNvPr>
            <p:cNvSpPr/>
            <p:nvPr/>
          </p:nvSpPr>
          <p:spPr bwMode="auto">
            <a:xfrm>
              <a:off x="4333875" y="2836863"/>
              <a:ext cx="52388" cy="30163"/>
            </a:xfrm>
            <a:custGeom>
              <a:gdLst>
                <a:gd fmla="*/ 16 w 33" name="T0"/>
                <a:gd fmla="*/ 19 h 19" name="T1"/>
                <a:gd fmla="*/ 0 w 33" name="T2"/>
                <a:gd fmla="*/ 19 h 19" name="T3"/>
                <a:gd fmla="*/ 7 w 33" name="T4"/>
                <a:gd fmla="*/ 8 h 19" name="T5"/>
                <a:gd fmla="*/ 16 w 33" name="T6"/>
                <a:gd fmla="*/ 0 h 19" name="T7"/>
                <a:gd fmla="*/ 24 w 33" name="T8"/>
                <a:gd fmla="*/ 8 h 19" name="T9"/>
                <a:gd fmla="*/ 33 w 33" name="T10"/>
                <a:gd fmla="*/ 19 h 19" name="T11"/>
                <a:gd fmla="*/ 16 w 33" name="T12"/>
                <a:gd fmla="*/ 19 h 19" name="T13"/>
              </a:gdLst>
              <a:cxnLst>
                <a:cxn ang="0">
                  <a:pos x="T0" y="T1"/>
                </a:cxn>
                <a:cxn ang="0">
                  <a:pos x="T2" y="T3"/>
                </a:cxn>
                <a:cxn ang="0">
                  <a:pos x="T4" y="T5"/>
                </a:cxn>
                <a:cxn ang="0">
                  <a:pos x="T6" y="T7"/>
                </a:cxn>
                <a:cxn ang="0">
                  <a:pos x="T8" y="T9"/>
                </a:cxn>
                <a:cxn ang="0">
                  <a:pos x="T10" y="T11"/>
                </a:cxn>
                <a:cxn ang="0">
                  <a:pos x="T12" y="T13"/>
                </a:cxn>
              </a:cxnLst>
              <a:rect b="b" l="0" r="r" t="0"/>
              <a:pathLst>
                <a:path h="19" w="33">
                  <a:moveTo>
                    <a:pt x="16" y="19"/>
                  </a:moveTo>
                  <a:lnTo>
                    <a:pt x="0" y="19"/>
                  </a:lnTo>
                  <a:lnTo>
                    <a:pt x="7" y="8"/>
                  </a:lnTo>
                  <a:lnTo>
                    <a:pt x="16" y="0"/>
                  </a:lnTo>
                  <a:lnTo>
                    <a:pt x="24" y="8"/>
                  </a:lnTo>
                  <a:lnTo>
                    <a:pt x="33" y="19"/>
                  </a:lnTo>
                  <a:lnTo>
                    <a:pt x="16" y="19"/>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ctr"/>
            <a:lstStyle/>
            <a:p>
              <a:pPr algn="ctr"/>
              <a:endParaRPr/>
            </a:p>
          </p:txBody>
        </p:sp>
        <p:sp>
          <p:nvSpPr>
            <p:cNvPr id="24" name="íŝḻiḑe">
              <a:extLst>
                <a:ext uri="{FF2B5EF4-FFF2-40B4-BE49-F238E27FC236}">
                  <a16:creationId xmlns:a16="http://schemas.microsoft.com/office/drawing/2014/main" id="{42B7F337-E20D-437B-AD19-A4641DB4B6C5}"/>
                </a:ext>
              </a:extLst>
            </p:cNvPr>
            <p:cNvSpPr/>
            <p:nvPr/>
          </p:nvSpPr>
          <p:spPr bwMode="auto">
            <a:xfrm>
              <a:off x="4333875" y="2330450"/>
              <a:ext cx="52388" cy="30163"/>
            </a:xfrm>
            <a:custGeom>
              <a:gdLst>
                <a:gd fmla="*/ 16 w 33" name="T0"/>
                <a:gd fmla="*/ 0 h 19" name="T1"/>
                <a:gd fmla="*/ 0 w 33" name="T2"/>
                <a:gd fmla="*/ 0 h 19" name="T3"/>
                <a:gd fmla="*/ 7 w 33" name="T4"/>
                <a:gd fmla="*/ 10 h 19" name="T5"/>
                <a:gd fmla="*/ 16 w 33" name="T6"/>
                <a:gd fmla="*/ 19 h 19" name="T7"/>
                <a:gd fmla="*/ 24 w 33" name="T8"/>
                <a:gd fmla="*/ 10 h 19" name="T9"/>
                <a:gd fmla="*/ 33 w 33" name="T10"/>
                <a:gd fmla="*/ 0 h 19" name="T11"/>
                <a:gd fmla="*/ 16 w 33" name="T12"/>
                <a:gd fmla="*/ 0 h 19" name="T13"/>
              </a:gdLst>
              <a:cxnLst>
                <a:cxn ang="0">
                  <a:pos x="T0" y="T1"/>
                </a:cxn>
                <a:cxn ang="0">
                  <a:pos x="T2" y="T3"/>
                </a:cxn>
                <a:cxn ang="0">
                  <a:pos x="T4" y="T5"/>
                </a:cxn>
                <a:cxn ang="0">
                  <a:pos x="T6" y="T7"/>
                </a:cxn>
                <a:cxn ang="0">
                  <a:pos x="T8" y="T9"/>
                </a:cxn>
                <a:cxn ang="0">
                  <a:pos x="T10" y="T11"/>
                </a:cxn>
                <a:cxn ang="0">
                  <a:pos x="T12" y="T13"/>
                </a:cxn>
              </a:cxnLst>
              <a:rect b="b" l="0" r="r" t="0"/>
              <a:pathLst>
                <a:path h="19" w="33">
                  <a:moveTo>
                    <a:pt x="16" y="0"/>
                  </a:moveTo>
                  <a:lnTo>
                    <a:pt x="0" y="0"/>
                  </a:lnTo>
                  <a:lnTo>
                    <a:pt x="7" y="10"/>
                  </a:lnTo>
                  <a:lnTo>
                    <a:pt x="16" y="19"/>
                  </a:lnTo>
                  <a:lnTo>
                    <a:pt x="24" y="10"/>
                  </a:lnTo>
                  <a:lnTo>
                    <a:pt x="33" y="0"/>
                  </a:lnTo>
                  <a:lnTo>
                    <a:pt x="16" y="0"/>
                  </a:lnTo>
                  <a:close/>
                </a:path>
              </a:pathLst>
            </a:custGeom>
            <a:solidFill>
              <a:srgbClr val="FF0D59"/>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5" name="ïsliďe">
              <a:extLst>
                <a:ext uri="{FF2B5EF4-FFF2-40B4-BE49-F238E27FC236}">
                  <a16:creationId xmlns:a16="http://schemas.microsoft.com/office/drawing/2014/main" id="{32E5245C-2250-436C-9E65-7CBFB4C24059}"/>
                </a:ext>
              </a:extLst>
            </p:cNvPr>
            <p:cNvSpPr/>
            <p:nvPr/>
          </p:nvSpPr>
          <p:spPr bwMode="auto">
            <a:xfrm>
              <a:off x="4333875" y="2330450"/>
              <a:ext cx="52388" cy="30163"/>
            </a:xfrm>
            <a:custGeom>
              <a:gdLst>
                <a:gd fmla="*/ 16 w 33" name="T0"/>
                <a:gd fmla="*/ 0 h 19" name="T1"/>
                <a:gd fmla="*/ 0 w 33" name="T2"/>
                <a:gd fmla="*/ 0 h 19" name="T3"/>
                <a:gd fmla="*/ 7 w 33" name="T4"/>
                <a:gd fmla="*/ 10 h 19" name="T5"/>
                <a:gd fmla="*/ 16 w 33" name="T6"/>
                <a:gd fmla="*/ 19 h 19" name="T7"/>
                <a:gd fmla="*/ 24 w 33" name="T8"/>
                <a:gd fmla="*/ 10 h 19" name="T9"/>
                <a:gd fmla="*/ 33 w 33" name="T10"/>
                <a:gd fmla="*/ 0 h 19" name="T11"/>
                <a:gd fmla="*/ 16 w 33" name="T12"/>
                <a:gd fmla="*/ 0 h 19" name="T13"/>
              </a:gdLst>
              <a:cxnLst>
                <a:cxn ang="0">
                  <a:pos x="T0" y="T1"/>
                </a:cxn>
                <a:cxn ang="0">
                  <a:pos x="T2" y="T3"/>
                </a:cxn>
                <a:cxn ang="0">
                  <a:pos x="T4" y="T5"/>
                </a:cxn>
                <a:cxn ang="0">
                  <a:pos x="T6" y="T7"/>
                </a:cxn>
                <a:cxn ang="0">
                  <a:pos x="T8" y="T9"/>
                </a:cxn>
                <a:cxn ang="0">
                  <a:pos x="T10" y="T11"/>
                </a:cxn>
                <a:cxn ang="0">
                  <a:pos x="T12" y="T13"/>
                </a:cxn>
              </a:cxnLst>
              <a:rect b="b" l="0" r="r" t="0"/>
              <a:pathLst>
                <a:path h="19" w="33">
                  <a:moveTo>
                    <a:pt x="16" y="0"/>
                  </a:moveTo>
                  <a:lnTo>
                    <a:pt x="0" y="0"/>
                  </a:lnTo>
                  <a:lnTo>
                    <a:pt x="7" y="10"/>
                  </a:lnTo>
                  <a:lnTo>
                    <a:pt x="16" y="19"/>
                  </a:lnTo>
                  <a:lnTo>
                    <a:pt x="24" y="10"/>
                  </a:lnTo>
                  <a:lnTo>
                    <a:pt x="33" y="0"/>
                  </a:lnTo>
                  <a:lnTo>
                    <a:pt x="16"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ctr"/>
            <a:lstStyle/>
            <a:p>
              <a:pPr algn="ctr"/>
              <a:endParaRPr/>
            </a:p>
          </p:txBody>
        </p:sp>
        <p:sp>
          <p:nvSpPr>
            <p:cNvPr id="26" name="íṩ1îḍè">
              <a:extLst>
                <a:ext uri="{FF2B5EF4-FFF2-40B4-BE49-F238E27FC236}">
                  <a16:creationId xmlns:a16="http://schemas.microsoft.com/office/drawing/2014/main" id="{5CC5D372-E56F-4610-8CDB-6A340009F17A}"/>
                </a:ext>
              </a:extLst>
            </p:cNvPr>
            <p:cNvSpPr/>
            <p:nvPr/>
          </p:nvSpPr>
          <p:spPr bwMode="auto">
            <a:xfrm>
              <a:off x="4359275" y="2016125"/>
              <a:ext cx="44450" cy="985838"/>
            </a:xfrm>
            <a:custGeom>
              <a:gdLst>
                <a:gd fmla="*/ 0 w 16" name="T0"/>
                <a:gd fmla="*/ 357 h 357" name="T1"/>
                <a:gd fmla="*/ 0 w 16" name="T2"/>
                <a:gd fmla="*/ 357 h 357" name="T3"/>
                <a:gd fmla="*/ 0 w 16" name="T4"/>
                <a:gd fmla="*/ 357 h 357" name="T5"/>
                <a:gd fmla="*/ 0 w 16" name="T6"/>
                <a:gd fmla="*/ 357 h 357" name="T7"/>
                <a:gd fmla="*/ 0 w 16" name="T8"/>
                <a:gd fmla="*/ 16 h 357" name="T9"/>
                <a:gd fmla="*/ 0 w 16" name="T10"/>
                <a:gd fmla="*/ 16 h 357" name="T11"/>
                <a:gd fmla="*/ 0 w 16" name="T12"/>
                <a:gd fmla="*/ 16 h 357" name="T13"/>
                <a:gd fmla="*/ 0 w 16" name="T14"/>
                <a:gd fmla="*/ 37 h 357" name="T15"/>
                <a:gd fmla="*/ 0 w 16" name="T16"/>
                <a:gd fmla="*/ 37 h 357" name="T17"/>
                <a:gd fmla="*/ 1 w 16" name="T18"/>
                <a:gd fmla="*/ 37 h 357" name="T19"/>
                <a:gd fmla="*/ 7 w 16" name="T20"/>
                <a:gd fmla="*/ 40 h 357" name="T21"/>
                <a:gd fmla="*/ 10 w 16" name="T22"/>
                <a:gd fmla="*/ 45 h 357" name="T23"/>
                <a:gd fmla="*/ 10 w 16" name="T24"/>
                <a:gd fmla="*/ 45 h 357" name="T25"/>
                <a:gd fmla="*/ 16 w 16" name="T26"/>
                <a:gd fmla="*/ 32 h 357" name="T27"/>
                <a:gd fmla="*/ 0 w 16" name="T28"/>
                <a:gd fmla="*/ 16 h 357" name="T29"/>
                <a:gd fmla="*/ 0 w 16" name="T30"/>
                <a:gd fmla="*/ 0 h 357" name="T31"/>
                <a:gd fmla="*/ 0 w 16" name="T32"/>
                <a:gd fmla="*/ 0 h 357" name="T33"/>
                <a:gd fmla="*/ 0 w 16" name="T34"/>
                <a:gd fmla="*/ 0 h 357" name="T35"/>
                <a:gd fmla="*/ 0 w 16" name="T36"/>
                <a:gd fmla="*/ 0 h 357" name="T37"/>
                <a:gd fmla="*/ 0 w 16" name="T38"/>
                <a:gd fmla="*/ 0 h 357"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357" w="16">
                  <a:moveTo>
                    <a:pt x="0" y="357"/>
                  </a:moveTo>
                  <a:cubicBezTo>
                    <a:pt x="0" y="357"/>
                    <a:pt x="0" y="357"/>
                    <a:pt x="0" y="357"/>
                  </a:cubicBezTo>
                  <a:cubicBezTo>
                    <a:pt x="0" y="357"/>
                    <a:pt x="0" y="357"/>
                    <a:pt x="0" y="357"/>
                  </a:cubicBezTo>
                  <a:cubicBezTo>
                    <a:pt x="0" y="357"/>
                    <a:pt x="0" y="357"/>
                    <a:pt x="0" y="357"/>
                  </a:cubicBezTo>
                  <a:moveTo>
                    <a:pt x="0" y="16"/>
                  </a:moveTo>
                  <a:cubicBezTo>
                    <a:pt x="0" y="16"/>
                    <a:pt x="0" y="16"/>
                    <a:pt x="0" y="16"/>
                  </a:cubicBezTo>
                  <a:cubicBezTo>
                    <a:pt x="0" y="16"/>
                    <a:pt x="0" y="16"/>
                    <a:pt x="0" y="16"/>
                  </a:cubicBezTo>
                  <a:cubicBezTo>
                    <a:pt x="0" y="37"/>
                    <a:pt x="0" y="37"/>
                    <a:pt x="0" y="37"/>
                  </a:cubicBezTo>
                  <a:cubicBezTo>
                    <a:pt x="0" y="37"/>
                    <a:pt x="0" y="37"/>
                    <a:pt x="0" y="37"/>
                  </a:cubicBezTo>
                  <a:cubicBezTo>
                    <a:pt x="1" y="37"/>
                    <a:pt x="1" y="37"/>
                    <a:pt x="1" y="37"/>
                  </a:cubicBezTo>
                  <a:cubicBezTo>
                    <a:pt x="3" y="37"/>
                    <a:pt x="5" y="38"/>
                    <a:pt x="7" y="40"/>
                  </a:cubicBezTo>
                  <a:cubicBezTo>
                    <a:pt x="8" y="41"/>
                    <a:pt x="9" y="43"/>
                    <a:pt x="10" y="45"/>
                  </a:cubicBezTo>
                  <a:cubicBezTo>
                    <a:pt x="10" y="45"/>
                    <a:pt x="10" y="45"/>
                    <a:pt x="10" y="45"/>
                  </a:cubicBezTo>
                  <a:cubicBezTo>
                    <a:pt x="14" y="42"/>
                    <a:pt x="16" y="38"/>
                    <a:pt x="16" y="32"/>
                  </a:cubicBezTo>
                  <a:cubicBezTo>
                    <a:pt x="16" y="23"/>
                    <a:pt x="9" y="16"/>
                    <a:pt x="0" y="16"/>
                  </a:cubicBezTo>
                  <a:moveTo>
                    <a:pt x="0" y="0"/>
                  </a:moveTo>
                  <a:cubicBezTo>
                    <a:pt x="0" y="0"/>
                    <a:pt x="0" y="0"/>
                    <a:pt x="0" y="0"/>
                  </a:cubicBezTo>
                  <a:cubicBezTo>
                    <a:pt x="0" y="0"/>
                    <a:pt x="0" y="0"/>
                    <a:pt x="0" y="0"/>
                  </a:cubicBezTo>
                  <a:cubicBezTo>
                    <a:pt x="0" y="0"/>
                    <a:pt x="0" y="0"/>
                    <a:pt x="0" y="0"/>
                  </a:cubicBezTo>
                  <a:cubicBezTo>
                    <a:pt x="0" y="0"/>
                    <a:pt x="0" y="0"/>
                    <a:pt x="0" y="0"/>
                  </a:cubicBezTo>
                </a:path>
              </a:pathLst>
            </a:custGeom>
            <a:solidFill>
              <a:srgbClr val="D4D6D7"/>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7" name="îṡļîḑe">
              <a:extLst>
                <a:ext uri="{FF2B5EF4-FFF2-40B4-BE49-F238E27FC236}">
                  <a16:creationId xmlns:a16="http://schemas.microsoft.com/office/drawing/2014/main" id="{A052B4C9-49A5-40A2-97C7-09CACC863CAD}"/>
                </a:ext>
              </a:extLst>
            </p:cNvPr>
            <p:cNvSpPr/>
            <p:nvPr/>
          </p:nvSpPr>
          <p:spPr bwMode="auto">
            <a:xfrm>
              <a:off x="4359275" y="2016125"/>
              <a:ext cx="90488" cy="173038"/>
            </a:xfrm>
            <a:custGeom>
              <a:gdLst>
                <a:gd fmla="*/ 0 w 33" name="T0"/>
                <a:gd fmla="*/ 0 h 63" name="T1"/>
                <a:gd fmla="*/ 0 w 33" name="T2"/>
                <a:gd fmla="*/ 0 h 63" name="T3"/>
                <a:gd fmla="*/ 0 w 33" name="T4"/>
                <a:gd fmla="*/ 0 h 63" name="T5"/>
                <a:gd fmla="*/ 0 w 33" name="T6"/>
                <a:gd fmla="*/ 16 h 63" name="T7"/>
                <a:gd fmla="*/ 0 w 33" name="T8"/>
                <a:gd fmla="*/ 16 h 63" name="T9"/>
                <a:gd fmla="*/ 0 w 33" name="T10"/>
                <a:gd fmla="*/ 16 h 63" name="T11"/>
                <a:gd fmla="*/ 16 w 33" name="T12"/>
                <a:gd fmla="*/ 32 h 63" name="T13"/>
                <a:gd fmla="*/ 10 w 33" name="T14"/>
                <a:gd fmla="*/ 45 h 63" name="T15"/>
                <a:gd fmla="*/ 10 w 33" name="T16"/>
                <a:gd fmla="*/ 47 h 63" name="T17"/>
                <a:gd fmla="*/ 10 w 33" name="T18"/>
                <a:gd fmla="*/ 63 h 63" name="T19"/>
                <a:gd fmla="*/ 33 w 33" name="T20"/>
                <a:gd fmla="*/ 32 h 63" name="T21"/>
                <a:gd fmla="*/ 0 w 33" name="T22"/>
                <a:gd fmla="*/ 0 h 63"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62" w="33">
                  <a:moveTo>
                    <a:pt x="0" y="0"/>
                  </a:moveTo>
                  <a:cubicBezTo>
                    <a:pt x="0" y="0"/>
                    <a:pt x="0" y="0"/>
                    <a:pt x="0" y="0"/>
                  </a:cubicBezTo>
                  <a:cubicBezTo>
                    <a:pt x="0" y="0"/>
                    <a:pt x="0" y="0"/>
                    <a:pt x="0" y="0"/>
                  </a:cubicBezTo>
                  <a:cubicBezTo>
                    <a:pt x="0" y="16"/>
                    <a:pt x="0" y="16"/>
                    <a:pt x="0" y="16"/>
                  </a:cubicBezTo>
                  <a:cubicBezTo>
                    <a:pt x="0" y="16"/>
                    <a:pt x="0" y="16"/>
                    <a:pt x="0" y="16"/>
                  </a:cubicBezTo>
                  <a:cubicBezTo>
                    <a:pt x="0" y="16"/>
                    <a:pt x="0" y="16"/>
                    <a:pt x="0" y="16"/>
                  </a:cubicBezTo>
                  <a:cubicBezTo>
                    <a:pt x="9" y="16"/>
                    <a:pt x="16" y="23"/>
                    <a:pt x="16" y="32"/>
                  </a:cubicBezTo>
                  <a:cubicBezTo>
                    <a:pt x="16" y="38"/>
                    <a:pt x="14" y="42"/>
                    <a:pt x="10" y="45"/>
                  </a:cubicBezTo>
                  <a:cubicBezTo>
                    <a:pt x="10" y="46"/>
                    <a:pt x="10" y="46"/>
                    <a:pt x="10" y="47"/>
                  </a:cubicBezTo>
                  <a:cubicBezTo>
                    <a:pt x="10" y="63"/>
                    <a:pt x="10" y="63"/>
                    <a:pt x="10" y="63"/>
                  </a:cubicBezTo>
                  <a:cubicBezTo>
                    <a:pt x="23" y="59"/>
                    <a:pt x="33" y="47"/>
                    <a:pt x="33" y="32"/>
                  </a:cubicBezTo>
                  <a:cubicBezTo>
                    <a:pt x="33" y="14"/>
                    <a:pt x="18" y="0"/>
                    <a:pt x="0" y="0"/>
                  </a:cubicBezTo>
                </a:path>
              </a:pathLst>
            </a:custGeom>
            <a:solidFill>
              <a:srgbClr val="D41452"/>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8" name="îšľiḑe">
              <a:extLst>
                <a:ext uri="{FF2B5EF4-FFF2-40B4-BE49-F238E27FC236}">
                  <a16:creationId xmlns:a16="http://schemas.microsoft.com/office/drawing/2014/main" id="{DE5A7107-2D6C-4E42-A8FF-F654F89AD8D8}"/>
                </a:ext>
              </a:extLst>
            </p:cNvPr>
            <p:cNvSpPr/>
            <p:nvPr/>
          </p:nvSpPr>
          <p:spPr bwMode="auto">
            <a:xfrm>
              <a:off x="4359275" y="2203450"/>
              <a:ext cx="401638" cy="798513"/>
            </a:xfrm>
            <a:custGeom>
              <a:gdLst>
                <a:gd fmla="*/ 10 w 145" name="T0"/>
                <a:gd fmla="*/ 0 h 289" name="T1"/>
                <a:gd fmla="*/ 10 w 145" name="T2"/>
                <a:gd fmla="*/ 4 h 289" name="T3"/>
                <a:gd fmla="*/ 0 w 145" name="T4"/>
                <a:gd fmla="*/ 4 h 289" name="T5"/>
                <a:gd fmla="*/ 0 w 145" name="T6"/>
                <a:gd fmla="*/ 12 h 289" name="T7"/>
                <a:gd fmla="*/ 0 w 145" name="T8"/>
                <a:gd fmla="*/ 12 h 289" name="T9"/>
                <a:gd fmla="*/ 131 w 145" name="T10"/>
                <a:gd fmla="*/ 143 h 289" name="T11"/>
                <a:gd fmla="*/ 0 w 145" name="T12"/>
                <a:gd fmla="*/ 274 h 289" name="T13"/>
                <a:gd fmla="*/ 0 w 145" name="T14"/>
                <a:gd fmla="*/ 274 h 289" name="T15"/>
                <a:gd fmla="*/ 0 w 145" name="T16"/>
                <a:gd fmla="*/ 289 h 289" name="T17"/>
                <a:gd fmla="*/ 0 w 145" name="T18"/>
                <a:gd fmla="*/ 289 h 289" name="T19"/>
                <a:gd fmla="*/ 145 w 145" name="T20"/>
                <a:gd fmla="*/ 144 h 289" name="T21"/>
                <a:gd fmla="*/ 10 w 145" name="T22"/>
                <a:gd fmla="*/ 0 h 289"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89" w="145">
                  <a:moveTo>
                    <a:pt x="10" y="0"/>
                  </a:moveTo>
                  <a:cubicBezTo>
                    <a:pt x="10" y="4"/>
                    <a:pt x="10" y="4"/>
                    <a:pt x="10" y="4"/>
                  </a:cubicBezTo>
                  <a:cubicBezTo>
                    <a:pt x="0" y="4"/>
                    <a:pt x="0" y="4"/>
                    <a:pt x="0" y="4"/>
                  </a:cubicBezTo>
                  <a:cubicBezTo>
                    <a:pt x="0" y="12"/>
                    <a:pt x="0" y="12"/>
                    <a:pt x="0" y="12"/>
                  </a:cubicBezTo>
                  <a:cubicBezTo>
                    <a:pt x="0" y="12"/>
                    <a:pt x="0" y="12"/>
                    <a:pt x="0" y="12"/>
                  </a:cubicBezTo>
                  <a:cubicBezTo>
                    <a:pt x="72" y="12"/>
                    <a:pt x="131" y="71"/>
                    <a:pt x="131" y="143"/>
                  </a:cubicBezTo>
                  <a:cubicBezTo>
                    <a:pt x="131" y="215"/>
                    <a:pt x="72" y="274"/>
                    <a:pt x="0" y="274"/>
                  </a:cubicBezTo>
                  <a:cubicBezTo>
                    <a:pt x="0" y="274"/>
                    <a:pt x="0" y="274"/>
                    <a:pt x="0" y="274"/>
                  </a:cubicBezTo>
                  <a:cubicBezTo>
                    <a:pt x="0" y="289"/>
                    <a:pt x="0" y="289"/>
                    <a:pt x="0" y="289"/>
                  </a:cubicBezTo>
                  <a:cubicBezTo>
                    <a:pt x="0" y="289"/>
                    <a:pt x="0" y="289"/>
                    <a:pt x="0" y="289"/>
                  </a:cubicBezTo>
                  <a:cubicBezTo>
                    <a:pt x="80" y="289"/>
                    <a:pt x="145" y="224"/>
                    <a:pt x="145" y="144"/>
                  </a:cubicBezTo>
                  <a:cubicBezTo>
                    <a:pt x="145" y="67"/>
                    <a:pt x="85" y="5"/>
                    <a:pt x="10" y="0"/>
                  </a:cubicBezTo>
                </a:path>
              </a:pathLst>
            </a:custGeom>
            <a:solidFill>
              <a:srgbClr val="263238"/>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9" name="îṣḷîďê">
              <a:extLst>
                <a:ext uri="{FF2B5EF4-FFF2-40B4-BE49-F238E27FC236}">
                  <a16:creationId xmlns:a16="http://schemas.microsoft.com/office/drawing/2014/main" id="{1D8ED41E-116D-46B3-868E-4B97D7078A8C}"/>
                </a:ext>
              </a:extLst>
            </p:cNvPr>
            <p:cNvSpPr/>
            <p:nvPr/>
          </p:nvSpPr>
          <p:spPr bwMode="auto">
            <a:xfrm>
              <a:off x="4359275" y="2292350"/>
              <a:ext cx="309563" cy="615950"/>
            </a:xfrm>
            <a:custGeom>
              <a:gdLst>
                <a:gd fmla="*/ 0 w 112" name="T0"/>
                <a:gd fmla="*/ 0 h 223" name="T1"/>
                <a:gd fmla="*/ 0 w 112" name="T2"/>
                <a:gd fmla="*/ 0 h 223" name="T3"/>
                <a:gd fmla="*/ 0 w 112" name="T4"/>
                <a:gd fmla="*/ 9 h 223" name="T5"/>
                <a:gd fmla="*/ 0 w 112" name="T6"/>
                <a:gd fmla="*/ 9 h 223" name="T7"/>
                <a:gd fmla="*/ 102 w 112" name="T8"/>
                <a:gd fmla="*/ 111 h 223" name="T9"/>
                <a:gd fmla="*/ 0 w 112" name="T10"/>
                <a:gd fmla="*/ 213 h 223" name="T11"/>
                <a:gd fmla="*/ 0 w 112" name="T12"/>
                <a:gd fmla="*/ 213 h 223" name="T13"/>
                <a:gd fmla="*/ 0 w 112" name="T14"/>
                <a:gd fmla="*/ 223 h 223" name="T15"/>
                <a:gd fmla="*/ 0 w 112" name="T16"/>
                <a:gd fmla="*/ 223 h 223" name="T17"/>
                <a:gd fmla="*/ 112 w 112" name="T18"/>
                <a:gd fmla="*/ 111 h 223" name="T19"/>
                <a:gd fmla="*/ 0 w 112" name="T20"/>
                <a:gd fmla="*/ 0 h 223"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23" w="112">
                  <a:moveTo>
                    <a:pt x="0" y="0"/>
                  </a:moveTo>
                  <a:cubicBezTo>
                    <a:pt x="0" y="0"/>
                    <a:pt x="0" y="0"/>
                    <a:pt x="0" y="0"/>
                  </a:cubicBezTo>
                  <a:cubicBezTo>
                    <a:pt x="0" y="9"/>
                    <a:pt x="0" y="9"/>
                    <a:pt x="0" y="9"/>
                  </a:cubicBezTo>
                  <a:cubicBezTo>
                    <a:pt x="0" y="9"/>
                    <a:pt x="0" y="9"/>
                    <a:pt x="0" y="9"/>
                  </a:cubicBezTo>
                  <a:cubicBezTo>
                    <a:pt x="57" y="9"/>
                    <a:pt x="102" y="55"/>
                    <a:pt x="102" y="111"/>
                  </a:cubicBezTo>
                  <a:cubicBezTo>
                    <a:pt x="102" y="168"/>
                    <a:pt x="57" y="213"/>
                    <a:pt x="0" y="213"/>
                  </a:cubicBezTo>
                  <a:cubicBezTo>
                    <a:pt x="0" y="213"/>
                    <a:pt x="0" y="213"/>
                    <a:pt x="0" y="213"/>
                  </a:cubicBezTo>
                  <a:cubicBezTo>
                    <a:pt x="0" y="223"/>
                    <a:pt x="0" y="223"/>
                    <a:pt x="0" y="223"/>
                  </a:cubicBezTo>
                  <a:cubicBezTo>
                    <a:pt x="0" y="223"/>
                    <a:pt x="0" y="223"/>
                    <a:pt x="0" y="223"/>
                  </a:cubicBezTo>
                  <a:cubicBezTo>
                    <a:pt x="62" y="223"/>
                    <a:pt x="112" y="173"/>
                    <a:pt x="112" y="111"/>
                  </a:cubicBezTo>
                  <a:cubicBezTo>
                    <a:pt x="112" y="50"/>
                    <a:pt x="62" y="0"/>
                    <a:pt x="0" y="0"/>
                  </a:cubicBezTo>
                </a:path>
              </a:pathLst>
            </a:custGeom>
            <a:solidFill>
              <a:srgbClr val="AFB1B2"/>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30" name="íṧ1ïḍè">
              <a:extLst>
                <a:ext uri="{FF2B5EF4-FFF2-40B4-BE49-F238E27FC236}">
                  <a16:creationId xmlns:a16="http://schemas.microsoft.com/office/drawing/2014/main" id="{8CA39324-1741-4A69-9455-DA78DC12A836}"/>
                </a:ext>
              </a:extLst>
            </p:cNvPr>
            <p:cNvSpPr/>
            <p:nvPr/>
          </p:nvSpPr>
          <p:spPr bwMode="auto">
            <a:xfrm>
              <a:off x="4359275" y="2316163"/>
              <a:ext cx="282575" cy="563563"/>
            </a:xfrm>
            <a:custGeom>
              <a:gdLst>
                <a:gd fmla="*/ 92 w 102" name="T0"/>
                <a:gd fmla="*/ 107 h 204" name="T1"/>
                <a:gd fmla="*/ 92 w 102" name="T2"/>
                <a:gd fmla="*/ 97 h 204" name="T3"/>
                <a:gd fmla="*/ 97 w 102" name="T4"/>
                <a:gd fmla="*/ 102 h 204" name="T5"/>
                <a:gd fmla="*/ 0 w 102" name="T6"/>
                <a:gd fmla="*/ 0 h 204" name="T7"/>
                <a:gd fmla="*/ 0 w 102" name="T8"/>
                <a:gd fmla="*/ 5 h 204" name="T9"/>
                <a:gd fmla="*/ 10 w 102" name="T10"/>
                <a:gd fmla="*/ 5 h 204" name="T11"/>
                <a:gd fmla="*/ 0 w 102" name="T12"/>
                <a:gd fmla="*/ 16 h 204" name="T13"/>
                <a:gd fmla="*/ 0 w 102" name="T14"/>
                <a:gd fmla="*/ 25 h 204" name="T15"/>
                <a:gd fmla="*/ 4 w 102" name="T16"/>
                <a:gd fmla="*/ 45 h 204" name="T17"/>
                <a:gd fmla="*/ 7 w 102" name="T18"/>
                <a:gd fmla="*/ 75 h 204" name="T19"/>
                <a:gd fmla="*/ 7 w 102" name="T20"/>
                <a:gd fmla="*/ 80 h 204" name="T21"/>
                <a:gd fmla="*/ 4 w 102" name="T22"/>
                <a:gd fmla="*/ 85 h 204" name="T23"/>
                <a:gd fmla="*/ 3 w 102" name="T24"/>
                <a:gd fmla="*/ 96 h 204" name="T25"/>
                <a:gd fmla="*/ 7 w 102" name="T26"/>
                <a:gd fmla="*/ 99 h 204" name="T27"/>
                <a:gd fmla="*/ 17 w 102" name="T28"/>
                <a:gd fmla="*/ 99 h 204" name="T29"/>
                <a:gd fmla="*/ 22 w 102" name="T30"/>
                <a:gd fmla="*/ 95 h 204" name="T31"/>
                <a:gd fmla="*/ 25 w 102" name="T32"/>
                <a:gd fmla="*/ 95 h 204" name="T33"/>
                <a:gd fmla="*/ 37 w 102" name="T34"/>
                <a:gd fmla="*/ 96 h 204" name="T35"/>
                <a:gd fmla="*/ 77 w 102" name="T36"/>
                <a:gd fmla="*/ 102 h 204" name="T37"/>
                <a:gd fmla="*/ 37 w 102" name="T38"/>
                <a:gd fmla="*/ 108 h 204" name="T39"/>
                <a:gd fmla="*/ 25 w 102" name="T40"/>
                <a:gd fmla="*/ 109 h 204" name="T41"/>
                <a:gd fmla="*/ 22 w 102" name="T42"/>
                <a:gd fmla="*/ 109 h 204" name="T43"/>
                <a:gd fmla="*/ 17 w 102" name="T44"/>
                <a:gd fmla="*/ 106 h 204" name="T45"/>
                <a:gd fmla="*/ 8 w 102" name="T46"/>
                <a:gd fmla="*/ 105 h 204" name="T47"/>
                <a:gd fmla="*/ 16 w 102" name="T48"/>
                <a:gd fmla="*/ 112 h 204" name="T49"/>
                <a:gd fmla="*/ 21 w 102" name="T50"/>
                <a:gd fmla="*/ 113 h 204" name="T51"/>
                <a:gd fmla="*/ 25 w 102" name="T52"/>
                <a:gd fmla="*/ 116 h 204" name="T53"/>
                <a:gd fmla="*/ 44 w 102" name="T54"/>
                <a:gd fmla="*/ 140 h 204" name="T55"/>
                <a:gd fmla="*/ 39 w 102" name="T56"/>
                <a:gd fmla="*/ 145 h 204" name="T57"/>
                <a:gd fmla="*/ 15 w 102" name="T58"/>
                <a:gd fmla="*/ 126 h 204" name="T59"/>
                <a:gd fmla="*/ 12 w 102" name="T60"/>
                <a:gd fmla="*/ 122 h 204" name="T61"/>
                <a:gd fmla="*/ 11 w 102" name="T62"/>
                <a:gd fmla="*/ 117 h 204" name="T63"/>
                <a:gd fmla="*/ 4 w 102" name="T64"/>
                <a:gd fmla="*/ 109 h 204" name="T65"/>
                <a:gd fmla="*/ 3 w 102" name="T66"/>
                <a:gd fmla="*/ 109 h 204" name="T67"/>
                <a:gd fmla="*/ 5 w 102" name="T68"/>
                <a:gd fmla="*/ 122 h 204" name="T69"/>
                <a:gd fmla="*/ 7 w 102" name="T70"/>
                <a:gd fmla="*/ 127 h 204" name="T71"/>
                <a:gd fmla="*/ 7 w 102" name="T72"/>
                <a:gd fmla="*/ 139 h 204" name="T73"/>
                <a:gd fmla="*/ 0 w 102" name="T74"/>
                <a:gd fmla="*/ 179 h 204" name="T75"/>
                <a:gd fmla="*/ 0 w 102" name="T76"/>
                <a:gd fmla="*/ 188 h 204" name="T77"/>
                <a:gd fmla="*/ 5 w 102" name="T78"/>
                <a:gd fmla="*/ 193 h 204" name="T79"/>
                <a:gd fmla="*/ 0 w 102" name="T80"/>
                <a:gd fmla="*/ 199 h 204" name="T81"/>
                <a:gd fmla="*/ 0 w 102" name="T82"/>
                <a:gd fmla="*/ 204 h 204" name="T83"/>
                <a:gd fmla="*/ 102 w 102" name="T84"/>
                <a:gd fmla="*/ 102 h 204"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204" w="102">
                  <a:moveTo>
                    <a:pt x="97" y="111"/>
                  </a:moveTo>
                  <a:cubicBezTo>
                    <a:pt x="92" y="107"/>
                    <a:pt x="92" y="107"/>
                    <a:pt x="92" y="107"/>
                  </a:cubicBezTo>
                  <a:cubicBezTo>
                    <a:pt x="87" y="102"/>
                    <a:pt x="87" y="102"/>
                    <a:pt x="87" y="102"/>
                  </a:cubicBezTo>
                  <a:cubicBezTo>
                    <a:pt x="92" y="97"/>
                    <a:pt x="92" y="97"/>
                    <a:pt x="92" y="97"/>
                  </a:cubicBezTo>
                  <a:cubicBezTo>
                    <a:pt x="97" y="93"/>
                    <a:pt x="97" y="93"/>
                    <a:pt x="97" y="93"/>
                  </a:cubicBezTo>
                  <a:cubicBezTo>
                    <a:pt x="97" y="102"/>
                    <a:pt x="97" y="102"/>
                    <a:pt x="97" y="102"/>
                  </a:cubicBezTo>
                  <a:cubicBezTo>
                    <a:pt x="97" y="111"/>
                    <a:pt x="97" y="111"/>
                    <a:pt x="97" y="111"/>
                  </a:cubicBezTo>
                  <a:moveTo>
                    <a:pt x="0" y="0"/>
                  </a:moveTo>
                  <a:cubicBezTo>
                    <a:pt x="0" y="0"/>
                    <a:pt x="0" y="0"/>
                    <a:pt x="0" y="0"/>
                  </a:cubicBezTo>
                  <a:cubicBezTo>
                    <a:pt x="0" y="5"/>
                    <a:pt x="0" y="5"/>
                    <a:pt x="0" y="5"/>
                  </a:cubicBezTo>
                  <a:cubicBezTo>
                    <a:pt x="0" y="5"/>
                    <a:pt x="0" y="5"/>
                    <a:pt x="0" y="5"/>
                  </a:cubicBezTo>
                  <a:cubicBezTo>
                    <a:pt x="10" y="5"/>
                    <a:pt x="10" y="5"/>
                    <a:pt x="10" y="5"/>
                  </a:cubicBezTo>
                  <a:cubicBezTo>
                    <a:pt x="5" y="11"/>
                    <a:pt x="5" y="11"/>
                    <a:pt x="5" y="11"/>
                  </a:cubicBezTo>
                  <a:cubicBezTo>
                    <a:pt x="0" y="16"/>
                    <a:pt x="0" y="16"/>
                    <a:pt x="0" y="16"/>
                  </a:cubicBezTo>
                  <a:cubicBezTo>
                    <a:pt x="0" y="16"/>
                    <a:pt x="0" y="16"/>
                    <a:pt x="0" y="16"/>
                  </a:cubicBezTo>
                  <a:cubicBezTo>
                    <a:pt x="0" y="25"/>
                    <a:pt x="0" y="25"/>
                    <a:pt x="0" y="25"/>
                  </a:cubicBezTo>
                  <a:cubicBezTo>
                    <a:pt x="0" y="25"/>
                    <a:pt x="0" y="25"/>
                    <a:pt x="0" y="25"/>
                  </a:cubicBezTo>
                  <a:cubicBezTo>
                    <a:pt x="2" y="32"/>
                    <a:pt x="3" y="39"/>
                    <a:pt x="4" y="45"/>
                  </a:cubicBezTo>
                  <a:cubicBezTo>
                    <a:pt x="5" y="52"/>
                    <a:pt x="6" y="59"/>
                    <a:pt x="6" y="65"/>
                  </a:cubicBezTo>
                  <a:cubicBezTo>
                    <a:pt x="7" y="69"/>
                    <a:pt x="7" y="72"/>
                    <a:pt x="7" y="75"/>
                  </a:cubicBezTo>
                  <a:cubicBezTo>
                    <a:pt x="7" y="78"/>
                    <a:pt x="7" y="78"/>
                    <a:pt x="7" y="78"/>
                  </a:cubicBezTo>
                  <a:cubicBezTo>
                    <a:pt x="7" y="78"/>
                    <a:pt x="7" y="79"/>
                    <a:pt x="7" y="80"/>
                  </a:cubicBezTo>
                  <a:cubicBezTo>
                    <a:pt x="6" y="81"/>
                    <a:pt x="5" y="82"/>
                    <a:pt x="5" y="83"/>
                  </a:cubicBezTo>
                  <a:cubicBezTo>
                    <a:pt x="4" y="83"/>
                    <a:pt x="4" y="84"/>
                    <a:pt x="4" y="85"/>
                  </a:cubicBezTo>
                  <a:cubicBezTo>
                    <a:pt x="3" y="88"/>
                    <a:pt x="3" y="92"/>
                    <a:pt x="3" y="95"/>
                  </a:cubicBezTo>
                  <a:cubicBezTo>
                    <a:pt x="3" y="95"/>
                    <a:pt x="3" y="95"/>
                    <a:pt x="3" y="96"/>
                  </a:cubicBezTo>
                  <a:cubicBezTo>
                    <a:pt x="5" y="96"/>
                    <a:pt x="6" y="98"/>
                    <a:pt x="7" y="99"/>
                  </a:cubicBezTo>
                  <a:cubicBezTo>
                    <a:pt x="7" y="99"/>
                    <a:pt x="7" y="99"/>
                    <a:pt x="7" y="99"/>
                  </a:cubicBezTo>
                  <a:cubicBezTo>
                    <a:pt x="8" y="99"/>
                    <a:pt x="8" y="99"/>
                    <a:pt x="9" y="99"/>
                  </a:cubicBezTo>
                  <a:cubicBezTo>
                    <a:pt x="11" y="99"/>
                    <a:pt x="14" y="99"/>
                    <a:pt x="17" y="99"/>
                  </a:cubicBezTo>
                  <a:cubicBezTo>
                    <a:pt x="18" y="98"/>
                    <a:pt x="19" y="98"/>
                    <a:pt x="20" y="97"/>
                  </a:cubicBezTo>
                  <a:cubicBezTo>
                    <a:pt x="20" y="97"/>
                    <a:pt x="21" y="96"/>
                    <a:pt x="22" y="95"/>
                  </a:cubicBezTo>
                  <a:cubicBezTo>
                    <a:pt x="23" y="95"/>
                    <a:pt x="23" y="95"/>
                    <a:pt x="24" y="95"/>
                  </a:cubicBezTo>
                  <a:cubicBezTo>
                    <a:pt x="24" y="95"/>
                    <a:pt x="24" y="95"/>
                    <a:pt x="25" y="95"/>
                  </a:cubicBezTo>
                  <a:cubicBezTo>
                    <a:pt x="27" y="95"/>
                    <a:pt x="27" y="95"/>
                    <a:pt x="27" y="95"/>
                  </a:cubicBezTo>
                  <a:cubicBezTo>
                    <a:pt x="30" y="95"/>
                    <a:pt x="34" y="96"/>
                    <a:pt x="37" y="96"/>
                  </a:cubicBezTo>
                  <a:cubicBezTo>
                    <a:pt x="44" y="96"/>
                    <a:pt x="50" y="97"/>
                    <a:pt x="57" y="98"/>
                  </a:cubicBezTo>
                  <a:cubicBezTo>
                    <a:pt x="64" y="99"/>
                    <a:pt x="70" y="100"/>
                    <a:pt x="77" y="102"/>
                  </a:cubicBezTo>
                  <a:cubicBezTo>
                    <a:pt x="70" y="104"/>
                    <a:pt x="64" y="105"/>
                    <a:pt x="57" y="106"/>
                  </a:cubicBezTo>
                  <a:cubicBezTo>
                    <a:pt x="50" y="107"/>
                    <a:pt x="44" y="108"/>
                    <a:pt x="37" y="108"/>
                  </a:cubicBezTo>
                  <a:cubicBezTo>
                    <a:pt x="34" y="109"/>
                    <a:pt x="30" y="109"/>
                    <a:pt x="27" y="109"/>
                  </a:cubicBezTo>
                  <a:cubicBezTo>
                    <a:pt x="25" y="109"/>
                    <a:pt x="25" y="109"/>
                    <a:pt x="25" y="109"/>
                  </a:cubicBezTo>
                  <a:cubicBezTo>
                    <a:pt x="24" y="109"/>
                    <a:pt x="24" y="109"/>
                    <a:pt x="24" y="109"/>
                  </a:cubicBezTo>
                  <a:cubicBezTo>
                    <a:pt x="23" y="109"/>
                    <a:pt x="23" y="109"/>
                    <a:pt x="22" y="109"/>
                  </a:cubicBezTo>
                  <a:cubicBezTo>
                    <a:pt x="21" y="108"/>
                    <a:pt x="20" y="107"/>
                    <a:pt x="20" y="107"/>
                  </a:cubicBezTo>
                  <a:cubicBezTo>
                    <a:pt x="19" y="106"/>
                    <a:pt x="18" y="106"/>
                    <a:pt x="17" y="106"/>
                  </a:cubicBezTo>
                  <a:cubicBezTo>
                    <a:pt x="14" y="105"/>
                    <a:pt x="11" y="105"/>
                    <a:pt x="9" y="105"/>
                  </a:cubicBezTo>
                  <a:cubicBezTo>
                    <a:pt x="8" y="105"/>
                    <a:pt x="8" y="105"/>
                    <a:pt x="8" y="105"/>
                  </a:cubicBezTo>
                  <a:cubicBezTo>
                    <a:pt x="8" y="105"/>
                    <a:pt x="8" y="105"/>
                    <a:pt x="8" y="105"/>
                  </a:cubicBezTo>
                  <a:cubicBezTo>
                    <a:pt x="10" y="107"/>
                    <a:pt x="13" y="110"/>
                    <a:pt x="16" y="112"/>
                  </a:cubicBezTo>
                  <a:cubicBezTo>
                    <a:pt x="16" y="112"/>
                    <a:pt x="17" y="113"/>
                    <a:pt x="18" y="113"/>
                  </a:cubicBezTo>
                  <a:cubicBezTo>
                    <a:pt x="19" y="113"/>
                    <a:pt x="20" y="113"/>
                    <a:pt x="21" y="113"/>
                  </a:cubicBezTo>
                  <a:cubicBezTo>
                    <a:pt x="22" y="113"/>
                    <a:pt x="23" y="114"/>
                    <a:pt x="23" y="115"/>
                  </a:cubicBezTo>
                  <a:cubicBezTo>
                    <a:pt x="25" y="116"/>
                    <a:pt x="25" y="116"/>
                    <a:pt x="25" y="116"/>
                  </a:cubicBezTo>
                  <a:cubicBezTo>
                    <a:pt x="27" y="119"/>
                    <a:pt x="29" y="121"/>
                    <a:pt x="32" y="124"/>
                  </a:cubicBezTo>
                  <a:cubicBezTo>
                    <a:pt x="36" y="129"/>
                    <a:pt x="40" y="134"/>
                    <a:pt x="44" y="140"/>
                  </a:cubicBezTo>
                  <a:cubicBezTo>
                    <a:pt x="48" y="145"/>
                    <a:pt x="52" y="151"/>
                    <a:pt x="55" y="157"/>
                  </a:cubicBezTo>
                  <a:cubicBezTo>
                    <a:pt x="50" y="153"/>
                    <a:pt x="44" y="149"/>
                    <a:pt x="39" y="145"/>
                  </a:cubicBezTo>
                  <a:cubicBezTo>
                    <a:pt x="33" y="141"/>
                    <a:pt x="28" y="137"/>
                    <a:pt x="23" y="133"/>
                  </a:cubicBezTo>
                  <a:cubicBezTo>
                    <a:pt x="20" y="131"/>
                    <a:pt x="18" y="128"/>
                    <a:pt x="15" y="126"/>
                  </a:cubicBezTo>
                  <a:cubicBezTo>
                    <a:pt x="13" y="125"/>
                    <a:pt x="13" y="125"/>
                    <a:pt x="13" y="125"/>
                  </a:cubicBezTo>
                  <a:cubicBezTo>
                    <a:pt x="13" y="124"/>
                    <a:pt x="12" y="123"/>
                    <a:pt x="12" y="122"/>
                  </a:cubicBezTo>
                  <a:cubicBezTo>
                    <a:pt x="12" y="122"/>
                    <a:pt x="12" y="120"/>
                    <a:pt x="12" y="119"/>
                  </a:cubicBezTo>
                  <a:cubicBezTo>
                    <a:pt x="11" y="118"/>
                    <a:pt x="11" y="117"/>
                    <a:pt x="11" y="117"/>
                  </a:cubicBezTo>
                  <a:cubicBezTo>
                    <a:pt x="9" y="114"/>
                    <a:pt x="6" y="112"/>
                    <a:pt x="4" y="109"/>
                  </a:cubicBezTo>
                  <a:cubicBezTo>
                    <a:pt x="4" y="109"/>
                    <a:pt x="4" y="109"/>
                    <a:pt x="4" y="109"/>
                  </a:cubicBezTo>
                  <a:cubicBezTo>
                    <a:pt x="3" y="109"/>
                    <a:pt x="3" y="109"/>
                    <a:pt x="3" y="109"/>
                  </a:cubicBezTo>
                  <a:cubicBezTo>
                    <a:pt x="3" y="109"/>
                    <a:pt x="3" y="109"/>
                    <a:pt x="3" y="109"/>
                  </a:cubicBezTo>
                  <a:cubicBezTo>
                    <a:pt x="3" y="112"/>
                    <a:pt x="3" y="116"/>
                    <a:pt x="4" y="119"/>
                  </a:cubicBezTo>
                  <a:cubicBezTo>
                    <a:pt x="4" y="120"/>
                    <a:pt x="4" y="121"/>
                    <a:pt x="5" y="122"/>
                  </a:cubicBezTo>
                  <a:cubicBezTo>
                    <a:pt x="6" y="122"/>
                    <a:pt x="6" y="123"/>
                    <a:pt x="7" y="124"/>
                  </a:cubicBezTo>
                  <a:cubicBezTo>
                    <a:pt x="7" y="125"/>
                    <a:pt x="8" y="126"/>
                    <a:pt x="7" y="127"/>
                  </a:cubicBezTo>
                  <a:cubicBezTo>
                    <a:pt x="7" y="129"/>
                    <a:pt x="7" y="129"/>
                    <a:pt x="7" y="129"/>
                  </a:cubicBezTo>
                  <a:cubicBezTo>
                    <a:pt x="7" y="132"/>
                    <a:pt x="7" y="136"/>
                    <a:pt x="7" y="139"/>
                  </a:cubicBezTo>
                  <a:cubicBezTo>
                    <a:pt x="6" y="146"/>
                    <a:pt x="5" y="152"/>
                    <a:pt x="4" y="159"/>
                  </a:cubicBezTo>
                  <a:cubicBezTo>
                    <a:pt x="3" y="166"/>
                    <a:pt x="2" y="172"/>
                    <a:pt x="0" y="179"/>
                  </a:cubicBezTo>
                  <a:cubicBezTo>
                    <a:pt x="0" y="179"/>
                    <a:pt x="0" y="178"/>
                    <a:pt x="0" y="178"/>
                  </a:cubicBezTo>
                  <a:cubicBezTo>
                    <a:pt x="0" y="188"/>
                    <a:pt x="0" y="188"/>
                    <a:pt x="0" y="188"/>
                  </a:cubicBezTo>
                  <a:cubicBezTo>
                    <a:pt x="0" y="188"/>
                    <a:pt x="0" y="188"/>
                    <a:pt x="0" y="188"/>
                  </a:cubicBezTo>
                  <a:cubicBezTo>
                    <a:pt x="5" y="193"/>
                    <a:pt x="5" y="193"/>
                    <a:pt x="5" y="193"/>
                  </a:cubicBezTo>
                  <a:cubicBezTo>
                    <a:pt x="10" y="199"/>
                    <a:pt x="10" y="199"/>
                    <a:pt x="10" y="199"/>
                  </a:cubicBezTo>
                  <a:cubicBezTo>
                    <a:pt x="0" y="199"/>
                    <a:pt x="0" y="199"/>
                    <a:pt x="0" y="199"/>
                  </a:cubicBezTo>
                  <a:cubicBezTo>
                    <a:pt x="0" y="199"/>
                    <a:pt x="0" y="199"/>
                    <a:pt x="0" y="199"/>
                  </a:cubicBezTo>
                  <a:cubicBezTo>
                    <a:pt x="0" y="204"/>
                    <a:pt x="0" y="204"/>
                    <a:pt x="0" y="204"/>
                  </a:cubicBezTo>
                  <a:cubicBezTo>
                    <a:pt x="0" y="204"/>
                    <a:pt x="0" y="204"/>
                    <a:pt x="0" y="204"/>
                  </a:cubicBezTo>
                  <a:cubicBezTo>
                    <a:pt x="57" y="204"/>
                    <a:pt x="102" y="159"/>
                    <a:pt x="102" y="102"/>
                  </a:cubicBezTo>
                  <a:cubicBezTo>
                    <a:pt x="102" y="46"/>
                    <a:pt x="57" y="0"/>
                    <a:pt x="0" y="0"/>
                  </a:cubicBezTo>
                </a:path>
              </a:pathLst>
            </a:custGeom>
            <a:solidFill>
              <a:srgbClr val="D4D6D7"/>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31" name="îṧ1ïḓé">
              <a:extLst>
                <a:ext uri="{FF2B5EF4-FFF2-40B4-BE49-F238E27FC236}">
                  <a16:creationId xmlns:a16="http://schemas.microsoft.com/office/drawing/2014/main" id="{2E425524-FAEE-4081-9790-844405CC463E}"/>
                </a:ext>
              </a:extLst>
            </p:cNvPr>
            <p:cNvSpPr/>
            <p:nvPr/>
          </p:nvSpPr>
          <p:spPr bwMode="auto">
            <a:xfrm>
              <a:off x="4359275" y="2236788"/>
              <a:ext cx="361950" cy="723900"/>
            </a:xfrm>
            <a:custGeom>
              <a:gdLst>
                <a:gd fmla="*/ 0 w 131" name="T0"/>
                <a:gd fmla="*/ 0 h 262" name="T1"/>
                <a:gd fmla="*/ 0 w 131" name="T2"/>
                <a:gd fmla="*/ 0 h 262" name="T3"/>
                <a:gd fmla="*/ 0 w 131" name="T4"/>
                <a:gd fmla="*/ 20 h 262" name="T5"/>
                <a:gd fmla="*/ 0 w 131" name="T6"/>
                <a:gd fmla="*/ 20 h 262" name="T7"/>
                <a:gd fmla="*/ 112 w 131" name="T8"/>
                <a:gd fmla="*/ 131 h 262" name="T9"/>
                <a:gd fmla="*/ 0 w 131" name="T10"/>
                <a:gd fmla="*/ 243 h 262" name="T11"/>
                <a:gd fmla="*/ 0 w 131" name="T12"/>
                <a:gd fmla="*/ 243 h 262" name="T13"/>
                <a:gd fmla="*/ 0 w 131" name="T14"/>
                <a:gd fmla="*/ 262 h 262" name="T15"/>
                <a:gd fmla="*/ 0 w 131" name="T16"/>
                <a:gd fmla="*/ 262 h 262" name="T17"/>
                <a:gd fmla="*/ 131 w 131" name="T18"/>
                <a:gd fmla="*/ 131 h 262" name="T19"/>
                <a:gd fmla="*/ 0 w 131" name="T20"/>
                <a:gd fmla="*/ 0 h 262"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62" w="131">
                  <a:moveTo>
                    <a:pt x="0" y="0"/>
                  </a:moveTo>
                  <a:cubicBezTo>
                    <a:pt x="0" y="0"/>
                    <a:pt x="0" y="0"/>
                    <a:pt x="0" y="0"/>
                  </a:cubicBezTo>
                  <a:cubicBezTo>
                    <a:pt x="0" y="20"/>
                    <a:pt x="0" y="20"/>
                    <a:pt x="0" y="20"/>
                  </a:cubicBezTo>
                  <a:cubicBezTo>
                    <a:pt x="0" y="20"/>
                    <a:pt x="0" y="20"/>
                    <a:pt x="0" y="20"/>
                  </a:cubicBezTo>
                  <a:cubicBezTo>
                    <a:pt x="62" y="20"/>
                    <a:pt x="112" y="70"/>
                    <a:pt x="112" y="131"/>
                  </a:cubicBezTo>
                  <a:cubicBezTo>
                    <a:pt x="112" y="193"/>
                    <a:pt x="62" y="243"/>
                    <a:pt x="0" y="243"/>
                  </a:cubicBezTo>
                  <a:cubicBezTo>
                    <a:pt x="0" y="243"/>
                    <a:pt x="0" y="243"/>
                    <a:pt x="0" y="243"/>
                  </a:cubicBezTo>
                  <a:cubicBezTo>
                    <a:pt x="0" y="262"/>
                    <a:pt x="0" y="262"/>
                    <a:pt x="0" y="262"/>
                  </a:cubicBezTo>
                  <a:cubicBezTo>
                    <a:pt x="0" y="262"/>
                    <a:pt x="0" y="262"/>
                    <a:pt x="0" y="262"/>
                  </a:cubicBezTo>
                  <a:cubicBezTo>
                    <a:pt x="72" y="262"/>
                    <a:pt x="131" y="203"/>
                    <a:pt x="131" y="131"/>
                  </a:cubicBezTo>
                  <a:cubicBezTo>
                    <a:pt x="131" y="59"/>
                    <a:pt x="72" y="0"/>
                    <a:pt x="0" y="0"/>
                  </a:cubicBezTo>
                </a:path>
              </a:pathLst>
            </a:custGeom>
            <a:solidFill>
              <a:srgbClr val="3F525B"/>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32" name="îSḻîḓe">
              <a:extLst>
                <a:ext uri="{FF2B5EF4-FFF2-40B4-BE49-F238E27FC236}">
                  <a16:creationId xmlns:a16="http://schemas.microsoft.com/office/drawing/2014/main" id="{3AF279AE-94B0-4A8B-9028-0E394A3644D9}"/>
                </a:ext>
              </a:extLst>
            </p:cNvPr>
            <p:cNvSpPr/>
            <p:nvPr/>
          </p:nvSpPr>
          <p:spPr bwMode="auto">
            <a:xfrm>
              <a:off x="4359275" y="2117725"/>
              <a:ext cx="26988" cy="96838"/>
            </a:xfrm>
            <a:custGeom>
              <a:gdLst>
                <a:gd fmla="*/ 1 w 10" name="T0"/>
                <a:gd fmla="*/ 0 h 35" name="T1"/>
                <a:gd fmla="*/ 0 w 10" name="T2"/>
                <a:gd fmla="*/ 0 h 35" name="T3"/>
                <a:gd fmla="*/ 0 w 10" name="T4"/>
                <a:gd fmla="*/ 0 h 35" name="T5"/>
                <a:gd fmla="*/ 0 w 10" name="T6"/>
                <a:gd fmla="*/ 35 h 35" name="T7"/>
                <a:gd fmla="*/ 10 w 10" name="T8"/>
                <a:gd fmla="*/ 35 h 35" name="T9"/>
                <a:gd fmla="*/ 10 w 10" name="T10"/>
                <a:gd fmla="*/ 31 h 35" name="T11"/>
                <a:gd fmla="*/ 10 w 10" name="T12"/>
                <a:gd fmla="*/ 31 h 35" name="T13"/>
                <a:gd fmla="*/ 10 w 10" name="T14"/>
                <a:gd fmla="*/ 26 h 35" name="T15"/>
                <a:gd fmla="*/ 10 w 10" name="T16"/>
                <a:gd fmla="*/ 26 h 35" name="T17"/>
                <a:gd fmla="*/ 10 w 10" name="T18"/>
                <a:gd fmla="*/ 10 h 35" name="T19"/>
                <a:gd fmla="*/ 10 w 10" name="T20"/>
                <a:gd fmla="*/ 8 h 35" name="T21"/>
                <a:gd fmla="*/ 10 w 10" name="T22"/>
                <a:gd fmla="*/ 8 h 35" name="T23"/>
                <a:gd fmla="*/ 7 w 10" name="T24"/>
                <a:gd fmla="*/ 3 h 35" name="T25"/>
                <a:gd fmla="*/ 1 w 10" name="T26"/>
                <a:gd fmla="*/ 0 h 35"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35" w="10">
                  <a:moveTo>
                    <a:pt x="1" y="0"/>
                  </a:moveTo>
                  <a:cubicBezTo>
                    <a:pt x="0" y="0"/>
                    <a:pt x="0" y="0"/>
                    <a:pt x="0" y="0"/>
                  </a:cubicBezTo>
                  <a:cubicBezTo>
                    <a:pt x="0" y="0"/>
                    <a:pt x="0" y="0"/>
                    <a:pt x="0" y="0"/>
                  </a:cubicBezTo>
                  <a:cubicBezTo>
                    <a:pt x="0" y="35"/>
                    <a:pt x="0" y="35"/>
                    <a:pt x="0" y="35"/>
                  </a:cubicBezTo>
                  <a:cubicBezTo>
                    <a:pt x="10" y="35"/>
                    <a:pt x="10" y="35"/>
                    <a:pt x="10" y="35"/>
                  </a:cubicBezTo>
                  <a:cubicBezTo>
                    <a:pt x="10" y="31"/>
                    <a:pt x="10" y="31"/>
                    <a:pt x="10" y="31"/>
                  </a:cubicBezTo>
                  <a:cubicBezTo>
                    <a:pt x="10" y="31"/>
                    <a:pt x="10" y="31"/>
                    <a:pt x="10" y="31"/>
                  </a:cubicBezTo>
                  <a:cubicBezTo>
                    <a:pt x="10" y="26"/>
                    <a:pt x="10" y="26"/>
                    <a:pt x="10" y="26"/>
                  </a:cubicBezTo>
                  <a:cubicBezTo>
                    <a:pt x="10" y="26"/>
                    <a:pt x="10" y="26"/>
                    <a:pt x="10" y="26"/>
                  </a:cubicBezTo>
                  <a:cubicBezTo>
                    <a:pt x="10" y="10"/>
                    <a:pt x="10" y="10"/>
                    <a:pt x="10" y="10"/>
                  </a:cubicBezTo>
                  <a:cubicBezTo>
                    <a:pt x="10" y="9"/>
                    <a:pt x="10" y="9"/>
                    <a:pt x="10" y="8"/>
                  </a:cubicBezTo>
                  <a:cubicBezTo>
                    <a:pt x="10" y="8"/>
                    <a:pt x="10" y="8"/>
                    <a:pt x="10" y="8"/>
                  </a:cubicBezTo>
                  <a:cubicBezTo>
                    <a:pt x="9" y="6"/>
                    <a:pt x="8" y="4"/>
                    <a:pt x="7" y="3"/>
                  </a:cubicBezTo>
                  <a:cubicBezTo>
                    <a:pt x="5" y="1"/>
                    <a:pt x="3" y="0"/>
                    <a:pt x="1" y="0"/>
                  </a:cubicBezTo>
                </a:path>
              </a:pathLst>
            </a:custGeom>
            <a:solidFill>
              <a:srgbClr val="263238"/>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33" name="íṧ1ïḑé">
              <a:extLst>
                <a:ext uri="{FF2B5EF4-FFF2-40B4-BE49-F238E27FC236}">
                  <a16:creationId xmlns:a16="http://schemas.microsoft.com/office/drawing/2014/main" id="{A47DC6B3-F014-4D7C-B647-5E23BBDAB08C}"/>
                </a:ext>
              </a:extLst>
            </p:cNvPr>
            <p:cNvSpPr/>
            <p:nvPr/>
          </p:nvSpPr>
          <p:spPr bwMode="auto">
            <a:xfrm>
              <a:off x="4359275" y="2386013"/>
              <a:ext cx="19050" cy="195263"/>
            </a:xfrm>
            <a:custGeom>
              <a:gdLst>
                <a:gd fmla="*/ 0 w 7" name="T0"/>
                <a:gd fmla="*/ 0 h 71" name="T1"/>
                <a:gd fmla="*/ 0 w 7" name="T2"/>
                <a:gd fmla="*/ 0 h 71" name="T3"/>
                <a:gd fmla="*/ 0 w 7" name="T4"/>
                <a:gd fmla="*/ 70 h 71" name="T5"/>
                <a:gd fmla="*/ 0 w 7" name="T6"/>
                <a:gd fmla="*/ 70 h 71" name="T7"/>
                <a:gd fmla="*/ 3 w 7" name="T8"/>
                <a:gd fmla="*/ 71 h 71" name="T9"/>
                <a:gd fmla="*/ 3 w 7" name="T10"/>
                <a:gd fmla="*/ 70 h 71" name="T11"/>
                <a:gd fmla="*/ 4 w 7" name="T12"/>
                <a:gd fmla="*/ 60 h 71" name="T13"/>
                <a:gd fmla="*/ 5 w 7" name="T14"/>
                <a:gd fmla="*/ 58 h 71" name="T15"/>
                <a:gd fmla="*/ 7 w 7" name="T16"/>
                <a:gd fmla="*/ 55 h 71" name="T17"/>
                <a:gd fmla="*/ 7 w 7" name="T18"/>
                <a:gd fmla="*/ 53 h 71" name="T19"/>
                <a:gd fmla="*/ 7 w 7" name="T20"/>
                <a:gd fmla="*/ 50 h 71" name="T21"/>
                <a:gd fmla="*/ 6 w 7" name="T22"/>
                <a:gd fmla="*/ 40 h 71" name="T23"/>
                <a:gd fmla="*/ 4 w 7" name="T24"/>
                <a:gd fmla="*/ 20 h 71" name="T25"/>
                <a:gd fmla="*/ 0 w 7" name="T26"/>
                <a:gd fmla="*/ 0 h 71"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71" w="7">
                  <a:moveTo>
                    <a:pt x="0" y="0"/>
                  </a:moveTo>
                  <a:cubicBezTo>
                    <a:pt x="0" y="0"/>
                    <a:pt x="0" y="0"/>
                    <a:pt x="0" y="0"/>
                  </a:cubicBezTo>
                  <a:cubicBezTo>
                    <a:pt x="0" y="70"/>
                    <a:pt x="0" y="70"/>
                    <a:pt x="0" y="70"/>
                  </a:cubicBezTo>
                  <a:cubicBezTo>
                    <a:pt x="0" y="70"/>
                    <a:pt x="0" y="70"/>
                    <a:pt x="0" y="70"/>
                  </a:cubicBezTo>
                  <a:cubicBezTo>
                    <a:pt x="1" y="70"/>
                    <a:pt x="2" y="70"/>
                    <a:pt x="3" y="71"/>
                  </a:cubicBezTo>
                  <a:cubicBezTo>
                    <a:pt x="3" y="70"/>
                    <a:pt x="3" y="70"/>
                    <a:pt x="3" y="70"/>
                  </a:cubicBezTo>
                  <a:cubicBezTo>
                    <a:pt x="3" y="67"/>
                    <a:pt x="3" y="63"/>
                    <a:pt x="4" y="60"/>
                  </a:cubicBezTo>
                  <a:cubicBezTo>
                    <a:pt x="4" y="59"/>
                    <a:pt x="4" y="58"/>
                    <a:pt x="5" y="58"/>
                  </a:cubicBezTo>
                  <a:cubicBezTo>
                    <a:pt x="5" y="57"/>
                    <a:pt x="6" y="56"/>
                    <a:pt x="7" y="55"/>
                  </a:cubicBezTo>
                  <a:cubicBezTo>
                    <a:pt x="7" y="54"/>
                    <a:pt x="7" y="53"/>
                    <a:pt x="7" y="53"/>
                  </a:cubicBezTo>
                  <a:cubicBezTo>
                    <a:pt x="7" y="50"/>
                    <a:pt x="7" y="50"/>
                    <a:pt x="7" y="50"/>
                  </a:cubicBezTo>
                  <a:cubicBezTo>
                    <a:pt x="7" y="47"/>
                    <a:pt x="7" y="44"/>
                    <a:pt x="6" y="40"/>
                  </a:cubicBezTo>
                  <a:cubicBezTo>
                    <a:pt x="6" y="34"/>
                    <a:pt x="5" y="27"/>
                    <a:pt x="4" y="20"/>
                  </a:cubicBezTo>
                  <a:cubicBezTo>
                    <a:pt x="3" y="14"/>
                    <a:pt x="2" y="7"/>
                    <a:pt x="0" y="0"/>
                  </a:cubicBezTo>
                </a:path>
              </a:pathLst>
            </a:custGeom>
            <a:solidFill>
              <a:srgbClr val="797C7D"/>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34" name="ïṧļíḓè">
              <a:extLst>
                <a:ext uri="{FF2B5EF4-FFF2-40B4-BE49-F238E27FC236}">
                  <a16:creationId xmlns:a16="http://schemas.microsoft.com/office/drawing/2014/main" id="{344C77EA-C4E9-4299-8470-452BC96307FF}"/>
                </a:ext>
              </a:extLst>
            </p:cNvPr>
            <p:cNvSpPr/>
            <p:nvPr/>
          </p:nvSpPr>
          <p:spPr bwMode="auto">
            <a:xfrm>
              <a:off x="4359275" y="2617788"/>
              <a:ext cx="22225" cy="193675"/>
            </a:xfrm>
            <a:custGeom>
              <a:gdLst>
                <a:gd fmla="*/ 3 w 8" name="T0"/>
                <a:gd fmla="*/ 0 h 70" name="T1"/>
                <a:gd fmla="*/ 0 w 8" name="T2"/>
                <a:gd fmla="*/ 1 h 70" name="T3"/>
                <a:gd fmla="*/ 0 w 8" name="T4"/>
                <a:gd fmla="*/ 1 h 70" name="T5"/>
                <a:gd fmla="*/ 0 w 8" name="T6"/>
                <a:gd fmla="*/ 69 h 70" name="T7"/>
                <a:gd fmla="*/ 0 w 8" name="T8"/>
                <a:gd fmla="*/ 70 h 70" name="T9"/>
                <a:gd fmla="*/ 4 w 8" name="T10"/>
                <a:gd fmla="*/ 50 h 70" name="T11"/>
                <a:gd fmla="*/ 7 w 8" name="T12"/>
                <a:gd fmla="*/ 30 h 70" name="T13"/>
                <a:gd fmla="*/ 7 w 8" name="T14"/>
                <a:gd fmla="*/ 20 h 70" name="T15"/>
                <a:gd fmla="*/ 7 w 8" name="T16"/>
                <a:gd fmla="*/ 18 h 70" name="T17"/>
                <a:gd fmla="*/ 7 w 8" name="T18"/>
                <a:gd fmla="*/ 15 h 70" name="T19"/>
                <a:gd fmla="*/ 5 w 8" name="T20"/>
                <a:gd fmla="*/ 13 h 70" name="T21"/>
                <a:gd fmla="*/ 4 w 8" name="T22"/>
                <a:gd fmla="*/ 10 h 70" name="T23"/>
                <a:gd fmla="*/ 3 w 8" name="T24"/>
                <a:gd fmla="*/ 0 h 70" name="T25"/>
                <a:gd fmla="*/ 3 w 8" name="T26"/>
                <a:gd fmla="*/ 0 h 70"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70" w="8">
                  <a:moveTo>
                    <a:pt x="3" y="0"/>
                  </a:moveTo>
                  <a:cubicBezTo>
                    <a:pt x="2" y="1"/>
                    <a:pt x="1" y="1"/>
                    <a:pt x="0" y="1"/>
                  </a:cubicBezTo>
                  <a:cubicBezTo>
                    <a:pt x="0" y="1"/>
                    <a:pt x="0" y="1"/>
                    <a:pt x="0" y="1"/>
                  </a:cubicBezTo>
                  <a:cubicBezTo>
                    <a:pt x="0" y="69"/>
                    <a:pt x="0" y="69"/>
                    <a:pt x="0" y="69"/>
                  </a:cubicBezTo>
                  <a:cubicBezTo>
                    <a:pt x="0" y="69"/>
                    <a:pt x="0" y="70"/>
                    <a:pt x="0" y="70"/>
                  </a:cubicBezTo>
                  <a:cubicBezTo>
                    <a:pt x="2" y="63"/>
                    <a:pt x="3" y="57"/>
                    <a:pt x="4" y="50"/>
                  </a:cubicBezTo>
                  <a:cubicBezTo>
                    <a:pt x="5" y="43"/>
                    <a:pt x="6" y="37"/>
                    <a:pt x="7" y="30"/>
                  </a:cubicBezTo>
                  <a:cubicBezTo>
                    <a:pt x="7" y="27"/>
                    <a:pt x="7" y="23"/>
                    <a:pt x="7" y="20"/>
                  </a:cubicBezTo>
                  <a:cubicBezTo>
                    <a:pt x="7" y="18"/>
                    <a:pt x="7" y="18"/>
                    <a:pt x="7" y="18"/>
                  </a:cubicBezTo>
                  <a:cubicBezTo>
                    <a:pt x="8" y="17"/>
                    <a:pt x="7" y="16"/>
                    <a:pt x="7" y="15"/>
                  </a:cubicBezTo>
                  <a:cubicBezTo>
                    <a:pt x="6" y="14"/>
                    <a:pt x="6" y="13"/>
                    <a:pt x="5" y="13"/>
                  </a:cubicBezTo>
                  <a:cubicBezTo>
                    <a:pt x="4" y="12"/>
                    <a:pt x="4" y="11"/>
                    <a:pt x="4" y="10"/>
                  </a:cubicBezTo>
                  <a:cubicBezTo>
                    <a:pt x="3" y="7"/>
                    <a:pt x="3" y="3"/>
                    <a:pt x="3" y="0"/>
                  </a:cubicBezTo>
                  <a:cubicBezTo>
                    <a:pt x="3" y="0"/>
                    <a:pt x="3" y="0"/>
                    <a:pt x="3" y="0"/>
                  </a:cubicBezTo>
                </a:path>
              </a:pathLst>
            </a:custGeom>
            <a:solidFill>
              <a:srgbClr val="797C7D"/>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35" name="íṧľiḋé">
              <a:extLst>
                <a:ext uri="{FF2B5EF4-FFF2-40B4-BE49-F238E27FC236}">
                  <a16:creationId xmlns:a16="http://schemas.microsoft.com/office/drawing/2014/main" id="{6F1FD37A-58A2-4CEB-AA94-FA5F2C6B6930}"/>
                </a:ext>
              </a:extLst>
            </p:cNvPr>
            <p:cNvSpPr/>
            <p:nvPr/>
          </p:nvSpPr>
          <p:spPr bwMode="auto">
            <a:xfrm>
              <a:off x="4378325" y="2579688"/>
              <a:ext cx="193675" cy="38100"/>
            </a:xfrm>
            <a:custGeom>
              <a:gdLst>
                <a:gd fmla="*/ 17 w 70" name="T0"/>
                <a:gd fmla="*/ 0 h 14" name="T1"/>
                <a:gd fmla="*/ 15 w 70" name="T2"/>
                <a:gd fmla="*/ 0 h 14" name="T3"/>
                <a:gd fmla="*/ 13 w 70" name="T4"/>
                <a:gd fmla="*/ 2 h 14" name="T5"/>
                <a:gd fmla="*/ 10 w 70" name="T6"/>
                <a:gd fmla="*/ 4 h 14" name="T7"/>
                <a:gd fmla="*/ 2 w 70" name="T8"/>
                <a:gd fmla="*/ 4 h 14" name="T9"/>
                <a:gd fmla="*/ 0 w 70" name="T10"/>
                <a:gd fmla="*/ 4 h 14" name="T11"/>
                <a:gd fmla="*/ 0 w 70" name="T12"/>
                <a:gd fmla="*/ 4 h 14" name="T13"/>
                <a:gd fmla="*/ 1 w 70" name="T14"/>
                <a:gd fmla="*/ 7 h 14" name="T15"/>
                <a:gd fmla="*/ 0 w 70" name="T16"/>
                <a:gd fmla="*/ 9 h 14" name="T17"/>
                <a:gd fmla="*/ 1 w 70" name="T18"/>
                <a:gd fmla="*/ 10 h 14" name="T19"/>
                <a:gd fmla="*/ 2 w 70" name="T20"/>
                <a:gd fmla="*/ 10 h 14" name="T21"/>
                <a:gd fmla="*/ 10 w 70" name="T22"/>
                <a:gd fmla="*/ 11 h 14" name="T23"/>
                <a:gd fmla="*/ 13 w 70" name="T24"/>
                <a:gd fmla="*/ 12 h 14" name="T25"/>
                <a:gd fmla="*/ 15 w 70" name="T26"/>
                <a:gd fmla="*/ 14 h 14" name="T27"/>
                <a:gd fmla="*/ 17 w 70" name="T28"/>
                <a:gd fmla="*/ 14 h 14" name="T29"/>
                <a:gd fmla="*/ 18 w 70" name="T30"/>
                <a:gd fmla="*/ 14 h 14" name="T31"/>
                <a:gd fmla="*/ 20 w 70" name="T32"/>
                <a:gd fmla="*/ 14 h 14" name="T33"/>
                <a:gd fmla="*/ 30 w 70" name="T34"/>
                <a:gd fmla="*/ 13 h 14" name="T35"/>
                <a:gd fmla="*/ 50 w 70" name="T36"/>
                <a:gd fmla="*/ 11 h 14" name="T37"/>
                <a:gd fmla="*/ 70 w 70" name="T38"/>
                <a:gd fmla="*/ 7 h 14" name="T39"/>
                <a:gd fmla="*/ 50 w 70" name="T40"/>
                <a:gd fmla="*/ 3 h 14" name="T41"/>
                <a:gd fmla="*/ 30 w 70" name="T42"/>
                <a:gd fmla="*/ 1 h 14" name="T43"/>
                <a:gd fmla="*/ 20 w 70" name="T44"/>
                <a:gd fmla="*/ 0 h 14" name="T45"/>
                <a:gd fmla="*/ 18 w 70" name="T46"/>
                <a:gd fmla="*/ 0 h 14" name="T47"/>
                <a:gd fmla="*/ 17 w 70" name="T48"/>
                <a:gd fmla="*/ 0 h 14"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4" w="70">
                  <a:moveTo>
                    <a:pt x="17" y="0"/>
                  </a:moveTo>
                  <a:cubicBezTo>
                    <a:pt x="16" y="0"/>
                    <a:pt x="16" y="0"/>
                    <a:pt x="15" y="0"/>
                  </a:cubicBezTo>
                  <a:cubicBezTo>
                    <a:pt x="14" y="1"/>
                    <a:pt x="13" y="2"/>
                    <a:pt x="13" y="2"/>
                  </a:cubicBezTo>
                  <a:cubicBezTo>
                    <a:pt x="12" y="3"/>
                    <a:pt x="11" y="3"/>
                    <a:pt x="10" y="4"/>
                  </a:cubicBezTo>
                  <a:cubicBezTo>
                    <a:pt x="7" y="4"/>
                    <a:pt x="4" y="4"/>
                    <a:pt x="2" y="4"/>
                  </a:cubicBezTo>
                  <a:cubicBezTo>
                    <a:pt x="1" y="4"/>
                    <a:pt x="1" y="4"/>
                    <a:pt x="0" y="4"/>
                  </a:cubicBezTo>
                  <a:cubicBezTo>
                    <a:pt x="0" y="4"/>
                    <a:pt x="0" y="4"/>
                    <a:pt x="0" y="4"/>
                  </a:cubicBezTo>
                  <a:cubicBezTo>
                    <a:pt x="0" y="5"/>
                    <a:pt x="1" y="6"/>
                    <a:pt x="1" y="7"/>
                  </a:cubicBezTo>
                  <a:cubicBezTo>
                    <a:pt x="1" y="8"/>
                    <a:pt x="1" y="9"/>
                    <a:pt x="0" y="9"/>
                  </a:cubicBezTo>
                  <a:cubicBezTo>
                    <a:pt x="1" y="10"/>
                    <a:pt x="1" y="10"/>
                    <a:pt x="1" y="10"/>
                  </a:cubicBezTo>
                  <a:cubicBezTo>
                    <a:pt x="1" y="10"/>
                    <a:pt x="1" y="10"/>
                    <a:pt x="2" y="10"/>
                  </a:cubicBezTo>
                  <a:cubicBezTo>
                    <a:pt x="4" y="10"/>
                    <a:pt x="7" y="10"/>
                    <a:pt x="10" y="11"/>
                  </a:cubicBezTo>
                  <a:cubicBezTo>
                    <a:pt x="11" y="11"/>
                    <a:pt x="12" y="11"/>
                    <a:pt x="13" y="12"/>
                  </a:cubicBezTo>
                  <a:cubicBezTo>
                    <a:pt x="13" y="12"/>
                    <a:pt x="14" y="13"/>
                    <a:pt x="15" y="14"/>
                  </a:cubicBezTo>
                  <a:cubicBezTo>
                    <a:pt x="16" y="14"/>
                    <a:pt x="16" y="14"/>
                    <a:pt x="17" y="14"/>
                  </a:cubicBezTo>
                  <a:cubicBezTo>
                    <a:pt x="17" y="14"/>
                    <a:pt x="17" y="14"/>
                    <a:pt x="18" y="14"/>
                  </a:cubicBezTo>
                  <a:cubicBezTo>
                    <a:pt x="20" y="14"/>
                    <a:pt x="20" y="14"/>
                    <a:pt x="20" y="14"/>
                  </a:cubicBezTo>
                  <a:cubicBezTo>
                    <a:pt x="23" y="14"/>
                    <a:pt x="27" y="14"/>
                    <a:pt x="30" y="13"/>
                  </a:cubicBezTo>
                  <a:cubicBezTo>
                    <a:pt x="37" y="13"/>
                    <a:pt x="43" y="12"/>
                    <a:pt x="50" y="11"/>
                  </a:cubicBezTo>
                  <a:cubicBezTo>
                    <a:pt x="57" y="10"/>
                    <a:pt x="63" y="9"/>
                    <a:pt x="70" y="7"/>
                  </a:cubicBezTo>
                  <a:cubicBezTo>
                    <a:pt x="63" y="5"/>
                    <a:pt x="57" y="4"/>
                    <a:pt x="50" y="3"/>
                  </a:cubicBezTo>
                  <a:cubicBezTo>
                    <a:pt x="43" y="2"/>
                    <a:pt x="37" y="1"/>
                    <a:pt x="30" y="1"/>
                  </a:cubicBezTo>
                  <a:cubicBezTo>
                    <a:pt x="27" y="1"/>
                    <a:pt x="23" y="0"/>
                    <a:pt x="20" y="0"/>
                  </a:cubicBezTo>
                  <a:cubicBezTo>
                    <a:pt x="18" y="0"/>
                    <a:pt x="18" y="0"/>
                    <a:pt x="18" y="0"/>
                  </a:cubicBezTo>
                  <a:cubicBezTo>
                    <a:pt x="17" y="0"/>
                    <a:pt x="17" y="0"/>
                    <a:pt x="17" y="0"/>
                  </a:cubicBezTo>
                </a:path>
              </a:pathLst>
            </a:custGeom>
            <a:solidFill>
              <a:srgbClr val="797C7D"/>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36" name="íṥ1iďê">
              <a:extLst>
                <a:ext uri="{FF2B5EF4-FFF2-40B4-BE49-F238E27FC236}">
                  <a16:creationId xmlns:a16="http://schemas.microsoft.com/office/drawing/2014/main" id="{6D304C6D-C3DB-4ADD-886E-564DE987D87C}"/>
                </a:ext>
              </a:extLst>
            </p:cNvPr>
            <p:cNvSpPr/>
            <p:nvPr/>
          </p:nvSpPr>
          <p:spPr bwMode="auto">
            <a:xfrm>
              <a:off x="4370388" y="2603500"/>
              <a:ext cx="141288" cy="147638"/>
            </a:xfrm>
            <a:custGeom>
              <a:gdLst>
                <a:gd fmla="*/ 3 w 51" name="T0"/>
                <a:gd fmla="*/ 0 h 53" name="T1"/>
                <a:gd fmla="*/ 0 w 51" name="T2"/>
                <a:gd fmla="*/ 5 h 53" name="T3"/>
                <a:gd fmla="*/ 0 w 51" name="T4"/>
                <a:gd fmla="*/ 5 h 53" name="T5"/>
                <a:gd fmla="*/ 7 w 51" name="T6"/>
                <a:gd fmla="*/ 13 h 53" name="T7"/>
                <a:gd fmla="*/ 8 w 51" name="T8"/>
                <a:gd fmla="*/ 15 h 53" name="T9"/>
                <a:gd fmla="*/ 8 w 51" name="T10"/>
                <a:gd fmla="*/ 18 h 53" name="T11"/>
                <a:gd fmla="*/ 9 w 51" name="T12"/>
                <a:gd fmla="*/ 21 h 53" name="T13"/>
                <a:gd fmla="*/ 11 w 51" name="T14"/>
                <a:gd fmla="*/ 22 h 53" name="T15"/>
                <a:gd fmla="*/ 19 w 51" name="T16"/>
                <a:gd fmla="*/ 29 h 53" name="T17"/>
                <a:gd fmla="*/ 35 w 51" name="T18"/>
                <a:gd fmla="*/ 41 h 53" name="T19"/>
                <a:gd fmla="*/ 51 w 51" name="T20"/>
                <a:gd fmla="*/ 53 h 53" name="T21"/>
                <a:gd fmla="*/ 40 w 51" name="T22"/>
                <a:gd fmla="*/ 36 h 53" name="T23"/>
                <a:gd fmla="*/ 28 w 51" name="T24"/>
                <a:gd fmla="*/ 20 h 53" name="T25"/>
                <a:gd fmla="*/ 21 w 51" name="T26"/>
                <a:gd fmla="*/ 12 h 53" name="T27"/>
                <a:gd fmla="*/ 19 w 51" name="T28"/>
                <a:gd fmla="*/ 11 h 53" name="T29"/>
                <a:gd fmla="*/ 17 w 51" name="T30"/>
                <a:gd fmla="*/ 9 h 53" name="T31"/>
                <a:gd fmla="*/ 14 w 51" name="T32"/>
                <a:gd fmla="*/ 9 h 53" name="T33"/>
                <a:gd fmla="*/ 12 w 51" name="T34"/>
                <a:gd fmla="*/ 8 h 53" name="T35"/>
                <a:gd fmla="*/ 4 w 51" name="T36"/>
                <a:gd fmla="*/ 1 h 53" name="T37"/>
                <a:gd fmla="*/ 4 w 51" name="T38"/>
                <a:gd fmla="*/ 1 h 53" name="T39"/>
                <a:gd fmla="*/ 3 w 51" name="T40"/>
                <a:gd fmla="*/ 0 h 53"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52" w="51">
                  <a:moveTo>
                    <a:pt x="3" y="0"/>
                  </a:moveTo>
                  <a:cubicBezTo>
                    <a:pt x="3" y="2"/>
                    <a:pt x="1" y="4"/>
                    <a:pt x="0" y="5"/>
                  </a:cubicBezTo>
                  <a:cubicBezTo>
                    <a:pt x="0" y="5"/>
                    <a:pt x="0" y="5"/>
                    <a:pt x="0" y="5"/>
                  </a:cubicBezTo>
                  <a:cubicBezTo>
                    <a:pt x="2" y="8"/>
                    <a:pt x="5" y="10"/>
                    <a:pt x="7" y="13"/>
                  </a:cubicBezTo>
                  <a:cubicBezTo>
                    <a:pt x="7" y="13"/>
                    <a:pt x="7" y="14"/>
                    <a:pt x="8" y="15"/>
                  </a:cubicBezTo>
                  <a:cubicBezTo>
                    <a:pt x="8" y="16"/>
                    <a:pt x="8" y="18"/>
                    <a:pt x="8" y="18"/>
                  </a:cubicBezTo>
                  <a:cubicBezTo>
                    <a:pt x="8" y="19"/>
                    <a:pt x="9" y="20"/>
                    <a:pt x="9" y="21"/>
                  </a:cubicBezTo>
                  <a:cubicBezTo>
                    <a:pt x="11" y="22"/>
                    <a:pt x="11" y="22"/>
                    <a:pt x="11" y="22"/>
                  </a:cubicBezTo>
                  <a:cubicBezTo>
                    <a:pt x="14" y="24"/>
                    <a:pt x="16" y="27"/>
                    <a:pt x="19" y="29"/>
                  </a:cubicBezTo>
                  <a:cubicBezTo>
                    <a:pt x="24" y="33"/>
                    <a:pt x="29" y="37"/>
                    <a:pt x="35" y="41"/>
                  </a:cubicBezTo>
                  <a:cubicBezTo>
                    <a:pt x="40" y="45"/>
                    <a:pt x="46" y="49"/>
                    <a:pt x="51" y="53"/>
                  </a:cubicBezTo>
                  <a:cubicBezTo>
                    <a:pt x="48" y="47"/>
                    <a:pt x="44" y="41"/>
                    <a:pt x="40" y="36"/>
                  </a:cubicBezTo>
                  <a:cubicBezTo>
                    <a:pt x="36" y="30"/>
                    <a:pt x="32" y="25"/>
                    <a:pt x="28" y="20"/>
                  </a:cubicBezTo>
                  <a:cubicBezTo>
                    <a:pt x="25" y="17"/>
                    <a:pt x="23" y="15"/>
                    <a:pt x="21" y="12"/>
                  </a:cubicBezTo>
                  <a:cubicBezTo>
                    <a:pt x="19" y="11"/>
                    <a:pt x="19" y="11"/>
                    <a:pt x="19" y="11"/>
                  </a:cubicBezTo>
                  <a:cubicBezTo>
                    <a:pt x="19" y="10"/>
                    <a:pt x="18" y="9"/>
                    <a:pt x="17" y="9"/>
                  </a:cubicBezTo>
                  <a:cubicBezTo>
                    <a:pt x="16" y="9"/>
                    <a:pt x="15" y="9"/>
                    <a:pt x="14" y="9"/>
                  </a:cubicBezTo>
                  <a:cubicBezTo>
                    <a:pt x="13" y="9"/>
                    <a:pt x="12" y="8"/>
                    <a:pt x="12" y="8"/>
                  </a:cubicBezTo>
                  <a:cubicBezTo>
                    <a:pt x="9" y="6"/>
                    <a:pt x="6" y="3"/>
                    <a:pt x="4" y="1"/>
                  </a:cubicBezTo>
                  <a:cubicBezTo>
                    <a:pt x="4" y="1"/>
                    <a:pt x="4" y="1"/>
                    <a:pt x="4" y="1"/>
                  </a:cubicBezTo>
                  <a:cubicBezTo>
                    <a:pt x="4" y="1"/>
                    <a:pt x="4" y="1"/>
                    <a:pt x="3" y="0"/>
                  </a:cubicBezTo>
                </a:path>
              </a:pathLst>
            </a:custGeom>
            <a:solidFill>
              <a:srgbClr val="D41452"/>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37" name="ïṣ1îḑé">
              <a:extLst>
                <a:ext uri="{FF2B5EF4-FFF2-40B4-BE49-F238E27FC236}">
                  <a16:creationId xmlns:a16="http://schemas.microsoft.com/office/drawing/2014/main" id="{9F3E338B-D03F-4A6D-A587-819DEBA28A62}"/>
                </a:ext>
              </a:extLst>
            </p:cNvPr>
            <p:cNvSpPr/>
            <p:nvPr/>
          </p:nvSpPr>
          <p:spPr bwMode="auto">
            <a:xfrm>
              <a:off x="4359275" y="2579688"/>
              <a:ext cx="22225" cy="41275"/>
            </a:xfrm>
            <a:custGeom>
              <a:gdLst>
                <a:gd fmla="*/ 0 w 8" name="T0"/>
                <a:gd fmla="*/ 0 h 15" name="T1"/>
                <a:gd fmla="*/ 0 w 8" name="T2"/>
                <a:gd fmla="*/ 0 h 15" name="T3"/>
                <a:gd fmla="*/ 0 w 8" name="T4"/>
                <a:gd fmla="*/ 15 h 15" name="T5"/>
                <a:gd fmla="*/ 0 w 8" name="T6"/>
                <a:gd fmla="*/ 15 h 15" name="T7"/>
                <a:gd fmla="*/ 3 w 8" name="T8"/>
                <a:gd fmla="*/ 14 h 15" name="T9"/>
                <a:gd fmla="*/ 4 w 8" name="T10"/>
                <a:gd fmla="*/ 14 h 15" name="T11"/>
                <a:gd fmla="*/ 7 w 8" name="T12"/>
                <a:gd fmla="*/ 9 h 15" name="T13"/>
                <a:gd fmla="*/ 8 w 8" name="T14"/>
                <a:gd fmla="*/ 7 h 15" name="T15"/>
                <a:gd fmla="*/ 7 w 8" name="T16"/>
                <a:gd fmla="*/ 4 h 15" name="T17"/>
                <a:gd fmla="*/ 3 w 8" name="T18"/>
                <a:gd fmla="*/ 1 h 15" name="T19"/>
                <a:gd fmla="*/ 0 w 8" name="T20"/>
                <a:gd fmla="*/ 0 h 15"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5" w="8">
                  <a:moveTo>
                    <a:pt x="0" y="0"/>
                  </a:moveTo>
                  <a:cubicBezTo>
                    <a:pt x="0" y="0"/>
                    <a:pt x="0" y="0"/>
                    <a:pt x="0" y="0"/>
                  </a:cubicBezTo>
                  <a:cubicBezTo>
                    <a:pt x="0" y="15"/>
                    <a:pt x="0" y="15"/>
                    <a:pt x="0" y="15"/>
                  </a:cubicBezTo>
                  <a:cubicBezTo>
                    <a:pt x="0" y="15"/>
                    <a:pt x="0" y="15"/>
                    <a:pt x="0" y="15"/>
                  </a:cubicBezTo>
                  <a:cubicBezTo>
                    <a:pt x="1" y="15"/>
                    <a:pt x="2" y="15"/>
                    <a:pt x="3" y="14"/>
                  </a:cubicBezTo>
                  <a:cubicBezTo>
                    <a:pt x="3" y="14"/>
                    <a:pt x="3" y="14"/>
                    <a:pt x="4" y="14"/>
                  </a:cubicBezTo>
                  <a:cubicBezTo>
                    <a:pt x="5" y="13"/>
                    <a:pt x="7" y="11"/>
                    <a:pt x="7" y="9"/>
                  </a:cubicBezTo>
                  <a:cubicBezTo>
                    <a:pt x="8" y="9"/>
                    <a:pt x="8" y="8"/>
                    <a:pt x="8" y="7"/>
                  </a:cubicBezTo>
                  <a:cubicBezTo>
                    <a:pt x="8" y="6"/>
                    <a:pt x="7" y="5"/>
                    <a:pt x="7" y="4"/>
                  </a:cubicBezTo>
                  <a:cubicBezTo>
                    <a:pt x="6" y="3"/>
                    <a:pt x="5" y="1"/>
                    <a:pt x="3" y="1"/>
                  </a:cubicBezTo>
                  <a:cubicBezTo>
                    <a:pt x="2" y="0"/>
                    <a:pt x="1" y="0"/>
                    <a:pt x="0" y="0"/>
                  </a:cubicBezTo>
                </a:path>
              </a:pathLst>
            </a:custGeom>
            <a:solidFill>
              <a:srgbClr val="3F525B"/>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38" name="işḻîḋe">
              <a:extLst>
                <a:ext uri="{FF2B5EF4-FFF2-40B4-BE49-F238E27FC236}">
                  <a16:creationId xmlns:a16="http://schemas.microsoft.com/office/drawing/2014/main" id="{1BFB7197-159D-4FB3-83E8-C07F1B2C2FAD}"/>
                </a:ext>
              </a:extLst>
            </p:cNvPr>
            <p:cNvSpPr/>
            <p:nvPr/>
          </p:nvSpPr>
          <p:spPr bwMode="auto">
            <a:xfrm>
              <a:off x="4598988" y="2573338"/>
              <a:ext cx="28575" cy="50800"/>
            </a:xfrm>
            <a:custGeom>
              <a:gdLst>
                <a:gd fmla="*/ 18 w 18" name="T0"/>
                <a:gd fmla="*/ 0 h 32" name="T1"/>
                <a:gd fmla="*/ 9 w 18" name="T2"/>
                <a:gd fmla="*/ 7 h 32" name="T3"/>
                <a:gd fmla="*/ 0 w 18" name="T4"/>
                <a:gd fmla="*/ 16 h 32" name="T5"/>
                <a:gd fmla="*/ 9 w 18" name="T6"/>
                <a:gd fmla="*/ 25 h 32" name="T7"/>
                <a:gd fmla="*/ 18 w 18" name="T8"/>
                <a:gd fmla="*/ 32 h 32" name="T9"/>
                <a:gd fmla="*/ 18 w 18" name="T10"/>
                <a:gd fmla="*/ 16 h 32" name="T11"/>
                <a:gd fmla="*/ 18 w 18" name="T12"/>
                <a:gd fmla="*/ 0 h 32" name="T13"/>
              </a:gdLst>
              <a:cxnLst>
                <a:cxn ang="0">
                  <a:pos x="T0" y="T1"/>
                </a:cxn>
                <a:cxn ang="0">
                  <a:pos x="T2" y="T3"/>
                </a:cxn>
                <a:cxn ang="0">
                  <a:pos x="T4" y="T5"/>
                </a:cxn>
                <a:cxn ang="0">
                  <a:pos x="T6" y="T7"/>
                </a:cxn>
                <a:cxn ang="0">
                  <a:pos x="T8" y="T9"/>
                </a:cxn>
                <a:cxn ang="0">
                  <a:pos x="T10" y="T11"/>
                </a:cxn>
                <a:cxn ang="0">
                  <a:pos x="T12" y="T13"/>
                </a:cxn>
              </a:cxnLst>
              <a:rect b="b" l="0" r="r" t="0"/>
              <a:pathLst>
                <a:path h="32" w="18">
                  <a:moveTo>
                    <a:pt x="18" y="0"/>
                  </a:moveTo>
                  <a:lnTo>
                    <a:pt x="9" y="7"/>
                  </a:lnTo>
                  <a:lnTo>
                    <a:pt x="0" y="16"/>
                  </a:lnTo>
                  <a:lnTo>
                    <a:pt x="9" y="25"/>
                  </a:lnTo>
                  <a:lnTo>
                    <a:pt x="18" y="32"/>
                  </a:lnTo>
                  <a:lnTo>
                    <a:pt x="18" y="16"/>
                  </a:lnTo>
                  <a:lnTo>
                    <a:pt x="18" y="0"/>
                  </a:lnTo>
                  <a:close/>
                </a:path>
              </a:pathLst>
            </a:custGeom>
            <a:solidFill>
              <a:srgbClr val="088087"/>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39" name="ïṣlídé">
              <a:extLst>
                <a:ext uri="{FF2B5EF4-FFF2-40B4-BE49-F238E27FC236}">
                  <a16:creationId xmlns:a16="http://schemas.microsoft.com/office/drawing/2014/main" id="{0EBB63C9-3AC5-4B7B-9F32-6C61689BD6E0}"/>
                </a:ext>
              </a:extLst>
            </p:cNvPr>
            <p:cNvSpPr/>
            <p:nvPr/>
          </p:nvSpPr>
          <p:spPr bwMode="auto">
            <a:xfrm>
              <a:off x="4598988" y="2573338"/>
              <a:ext cx="28575" cy="50800"/>
            </a:xfrm>
            <a:custGeom>
              <a:gdLst>
                <a:gd fmla="*/ 18 w 18" name="T0"/>
                <a:gd fmla="*/ 0 h 32" name="T1"/>
                <a:gd fmla="*/ 9 w 18" name="T2"/>
                <a:gd fmla="*/ 7 h 32" name="T3"/>
                <a:gd fmla="*/ 0 w 18" name="T4"/>
                <a:gd fmla="*/ 16 h 32" name="T5"/>
                <a:gd fmla="*/ 9 w 18" name="T6"/>
                <a:gd fmla="*/ 25 h 32" name="T7"/>
                <a:gd fmla="*/ 18 w 18" name="T8"/>
                <a:gd fmla="*/ 32 h 32" name="T9"/>
                <a:gd fmla="*/ 18 w 18" name="T10"/>
                <a:gd fmla="*/ 16 h 32" name="T11"/>
                <a:gd fmla="*/ 18 w 18" name="T12"/>
                <a:gd fmla="*/ 0 h 32" name="T13"/>
              </a:gdLst>
              <a:cxnLst>
                <a:cxn ang="0">
                  <a:pos x="T0" y="T1"/>
                </a:cxn>
                <a:cxn ang="0">
                  <a:pos x="T2" y="T3"/>
                </a:cxn>
                <a:cxn ang="0">
                  <a:pos x="T4" y="T5"/>
                </a:cxn>
                <a:cxn ang="0">
                  <a:pos x="T6" y="T7"/>
                </a:cxn>
                <a:cxn ang="0">
                  <a:pos x="T8" y="T9"/>
                </a:cxn>
                <a:cxn ang="0">
                  <a:pos x="T10" y="T11"/>
                </a:cxn>
                <a:cxn ang="0">
                  <a:pos x="T12" y="T13"/>
                </a:cxn>
              </a:cxnLst>
              <a:rect b="b" l="0" r="r" t="0"/>
              <a:pathLst>
                <a:path h="32" w="18">
                  <a:moveTo>
                    <a:pt x="18" y="0"/>
                  </a:moveTo>
                  <a:lnTo>
                    <a:pt x="9" y="7"/>
                  </a:lnTo>
                  <a:lnTo>
                    <a:pt x="0" y="16"/>
                  </a:lnTo>
                  <a:lnTo>
                    <a:pt x="9" y="25"/>
                  </a:lnTo>
                  <a:lnTo>
                    <a:pt x="18" y="32"/>
                  </a:lnTo>
                  <a:lnTo>
                    <a:pt x="18" y="16"/>
                  </a:lnTo>
                  <a:lnTo>
                    <a:pt x="18"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ctr"/>
            <a:lstStyle/>
            <a:p>
              <a:pPr algn="ctr"/>
              <a:endParaRPr/>
            </a:p>
          </p:txBody>
        </p:sp>
        <p:sp>
          <p:nvSpPr>
            <p:cNvPr id="40" name="ïṩ1ïḍê">
              <a:extLst>
                <a:ext uri="{FF2B5EF4-FFF2-40B4-BE49-F238E27FC236}">
                  <a16:creationId xmlns:a16="http://schemas.microsoft.com/office/drawing/2014/main" id="{1ED557B8-11F0-4CF0-969D-59461B751F67}"/>
                </a:ext>
              </a:extLst>
            </p:cNvPr>
            <p:cNvSpPr/>
            <p:nvPr/>
          </p:nvSpPr>
          <p:spPr bwMode="auto">
            <a:xfrm>
              <a:off x="4359275" y="2836863"/>
              <a:ext cx="26988" cy="30163"/>
            </a:xfrm>
            <a:custGeom>
              <a:gdLst>
                <a:gd fmla="*/ 0 w 17" name="T0"/>
                <a:gd fmla="*/ 0 h 19" name="T1"/>
                <a:gd fmla="*/ 0 w 17" name="T2"/>
                <a:gd fmla="*/ 0 h 19" name="T3"/>
                <a:gd fmla="*/ 0 w 17" name="T4"/>
                <a:gd fmla="*/ 19 h 19" name="T5"/>
                <a:gd fmla="*/ 0 w 17" name="T6"/>
                <a:gd fmla="*/ 19 h 19" name="T7"/>
                <a:gd fmla="*/ 17 w 17" name="T8"/>
                <a:gd fmla="*/ 19 h 19" name="T9"/>
                <a:gd fmla="*/ 8 w 17" name="T10"/>
                <a:gd fmla="*/ 8 h 19" name="T11"/>
                <a:gd fmla="*/ 0 w 17" name="T12"/>
                <a:gd fmla="*/ 0 h 19" name="T13"/>
              </a:gdLst>
              <a:cxnLst>
                <a:cxn ang="0">
                  <a:pos x="T0" y="T1"/>
                </a:cxn>
                <a:cxn ang="0">
                  <a:pos x="T2" y="T3"/>
                </a:cxn>
                <a:cxn ang="0">
                  <a:pos x="T4" y="T5"/>
                </a:cxn>
                <a:cxn ang="0">
                  <a:pos x="T6" y="T7"/>
                </a:cxn>
                <a:cxn ang="0">
                  <a:pos x="T8" y="T9"/>
                </a:cxn>
                <a:cxn ang="0">
                  <a:pos x="T10" y="T11"/>
                </a:cxn>
                <a:cxn ang="0">
                  <a:pos x="T12" y="T13"/>
                </a:cxn>
              </a:cxnLst>
              <a:rect b="b" l="0" r="r" t="0"/>
              <a:pathLst>
                <a:path h="19" w="17">
                  <a:moveTo>
                    <a:pt x="0" y="0"/>
                  </a:moveTo>
                  <a:lnTo>
                    <a:pt x="0" y="0"/>
                  </a:lnTo>
                  <a:lnTo>
                    <a:pt x="0" y="19"/>
                  </a:lnTo>
                  <a:lnTo>
                    <a:pt x="0" y="19"/>
                  </a:lnTo>
                  <a:lnTo>
                    <a:pt x="17" y="19"/>
                  </a:lnTo>
                  <a:lnTo>
                    <a:pt x="8" y="8"/>
                  </a:lnTo>
                  <a:lnTo>
                    <a:pt x="0" y="0"/>
                  </a:lnTo>
                  <a:close/>
                </a:path>
              </a:pathLst>
            </a:custGeom>
            <a:solidFill>
              <a:srgbClr val="D41452"/>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41" name="iṥḷíḋe">
              <a:extLst>
                <a:ext uri="{FF2B5EF4-FFF2-40B4-BE49-F238E27FC236}">
                  <a16:creationId xmlns:a16="http://schemas.microsoft.com/office/drawing/2014/main" id="{7CE60F3A-FCC2-4E04-B7D4-A5539B11C6EF}"/>
                </a:ext>
              </a:extLst>
            </p:cNvPr>
            <p:cNvSpPr/>
            <p:nvPr/>
          </p:nvSpPr>
          <p:spPr bwMode="auto">
            <a:xfrm>
              <a:off x="4359275" y="2836863"/>
              <a:ext cx="26988" cy="30163"/>
            </a:xfrm>
            <a:custGeom>
              <a:gdLst>
                <a:gd fmla="*/ 0 w 17" name="T0"/>
                <a:gd fmla="*/ 0 h 19" name="T1"/>
                <a:gd fmla="*/ 0 w 17" name="T2"/>
                <a:gd fmla="*/ 0 h 19" name="T3"/>
                <a:gd fmla="*/ 0 w 17" name="T4"/>
                <a:gd fmla="*/ 19 h 19" name="T5"/>
                <a:gd fmla="*/ 0 w 17" name="T6"/>
                <a:gd fmla="*/ 19 h 19" name="T7"/>
                <a:gd fmla="*/ 17 w 17" name="T8"/>
                <a:gd fmla="*/ 19 h 19" name="T9"/>
                <a:gd fmla="*/ 8 w 17" name="T10"/>
                <a:gd fmla="*/ 8 h 19" name="T11"/>
                <a:gd fmla="*/ 0 w 17" name="T12"/>
                <a:gd fmla="*/ 0 h 19" name="T13"/>
              </a:gdLst>
              <a:cxnLst>
                <a:cxn ang="0">
                  <a:pos x="T0" y="T1"/>
                </a:cxn>
                <a:cxn ang="0">
                  <a:pos x="T2" y="T3"/>
                </a:cxn>
                <a:cxn ang="0">
                  <a:pos x="T4" y="T5"/>
                </a:cxn>
                <a:cxn ang="0">
                  <a:pos x="T6" y="T7"/>
                </a:cxn>
                <a:cxn ang="0">
                  <a:pos x="T8" y="T9"/>
                </a:cxn>
                <a:cxn ang="0">
                  <a:pos x="T10" y="T11"/>
                </a:cxn>
                <a:cxn ang="0">
                  <a:pos x="T12" y="T13"/>
                </a:cxn>
              </a:cxnLst>
              <a:rect b="b" l="0" r="r" t="0"/>
              <a:pathLst>
                <a:path h="19" w="17">
                  <a:moveTo>
                    <a:pt x="0" y="0"/>
                  </a:moveTo>
                  <a:lnTo>
                    <a:pt x="0" y="0"/>
                  </a:lnTo>
                  <a:lnTo>
                    <a:pt x="0" y="19"/>
                  </a:lnTo>
                  <a:lnTo>
                    <a:pt x="0" y="19"/>
                  </a:lnTo>
                  <a:lnTo>
                    <a:pt x="17" y="19"/>
                  </a:lnTo>
                  <a:lnTo>
                    <a:pt x="8" y="8"/>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ctr"/>
            <a:lstStyle/>
            <a:p>
              <a:pPr algn="ctr"/>
              <a:endParaRPr/>
            </a:p>
          </p:txBody>
        </p:sp>
        <p:sp>
          <p:nvSpPr>
            <p:cNvPr id="42" name="i$ḷiďê">
              <a:extLst>
                <a:ext uri="{FF2B5EF4-FFF2-40B4-BE49-F238E27FC236}">
                  <a16:creationId xmlns:a16="http://schemas.microsoft.com/office/drawing/2014/main" id="{AAF90464-05FB-4392-9E2F-8C4DCE305C2C}"/>
                </a:ext>
              </a:extLst>
            </p:cNvPr>
            <p:cNvSpPr/>
            <p:nvPr/>
          </p:nvSpPr>
          <p:spPr bwMode="auto">
            <a:xfrm>
              <a:off x="4359275" y="2330450"/>
              <a:ext cx="26988" cy="30163"/>
            </a:xfrm>
            <a:custGeom>
              <a:gdLst>
                <a:gd fmla="*/ 17 w 17" name="T0"/>
                <a:gd fmla="*/ 0 h 19" name="T1"/>
                <a:gd fmla="*/ 0 w 17" name="T2"/>
                <a:gd fmla="*/ 0 h 19" name="T3"/>
                <a:gd fmla="*/ 0 w 17" name="T4"/>
                <a:gd fmla="*/ 0 h 19" name="T5"/>
                <a:gd fmla="*/ 0 w 17" name="T6"/>
                <a:gd fmla="*/ 19 h 19" name="T7"/>
                <a:gd fmla="*/ 0 w 17" name="T8"/>
                <a:gd fmla="*/ 19 h 19" name="T9"/>
                <a:gd fmla="*/ 8 w 17" name="T10"/>
                <a:gd fmla="*/ 10 h 19" name="T11"/>
                <a:gd fmla="*/ 17 w 17" name="T12"/>
                <a:gd fmla="*/ 0 h 19" name="T13"/>
              </a:gdLst>
              <a:cxnLst>
                <a:cxn ang="0">
                  <a:pos x="T0" y="T1"/>
                </a:cxn>
                <a:cxn ang="0">
                  <a:pos x="T2" y="T3"/>
                </a:cxn>
                <a:cxn ang="0">
                  <a:pos x="T4" y="T5"/>
                </a:cxn>
                <a:cxn ang="0">
                  <a:pos x="T6" y="T7"/>
                </a:cxn>
                <a:cxn ang="0">
                  <a:pos x="T8" y="T9"/>
                </a:cxn>
                <a:cxn ang="0">
                  <a:pos x="T10" y="T11"/>
                </a:cxn>
                <a:cxn ang="0">
                  <a:pos x="T12" y="T13"/>
                </a:cxn>
              </a:cxnLst>
              <a:rect b="b" l="0" r="r" t="0"/>
              <a:pathLst>
                <a:path h="19" w="17">
                  <a:moveTo>
                    <a:pt x="17" y="0"/>
                  </a:moveTo>
                  <a:lnTo>
                    <a:pt x="0" y="0"/>
                  </a:lnTo>
                  <a:lnTo>
                    <a:pt x="0" y="0"/>
                  </a:lnTo>
                  <a:lnTo>
                    <a:pt x="0" y="19"/>
                  </a:lnTo>
                  <a:lnTo>
                    <a:pt x="0" y="19"/>
                  </a:lnTo>
                  <a:lnTo>
                    <a:pt x="8" y="10"/>
                  </a:lnTo>
                  <a:lnTo>
                    <a:pt x="17" y="0"/>
                  </a:lnTo>
                  <a:close/>
                </a:path>
              </a:pathLst>
            </a:custGeom>
            <a:solidFill>
              <a:srgbClr val="D41452"/>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43" name="îslidé">
              <a:extLst>
                <a:ext uri="{FF2B5EF4-FFF2-40B4-BE49-F238E27FC236}">
                  <a16:creationId xmlns:a16="http://schemas.microsoft.com/office/drawing/2014/main" id="{9EF66F4C-3084-42E1-87AF-7730CBAE1A61}"/>
                </a:ext>
              </a:extLst>
            </p:cNvPr>
            <p:cNvSpPr/>
            <p:nvPr/>
          </p:nvSpPr>
          <p:spPr bwMode="auto">
            <a:xfrm>
              <a:off x="4359275" y="2330450"/>
              <a:ext cx="26988" cy="30163"/>
            </a:xfrm>
            <a:custGeom>
              <a:gdLst>
                <a:gd fmla="*/ 17 w 17" name="T0"/>
                <a:gd fmla="*/ 0 h 19" name="T1"/>
                <a:gd fmla="*/ 0 w 17" name="T2"/>
                <a:gd fmla="*/ 0 h 19" name="T3"/>
                <a:gd fmla="*/ 0 w 17" name="T4"/>
                <a:gd fmla="*/ 0 h 19" name="T5"/>
                <a:gd fmla="*/ 0 w 17" name="T6"/>
                <a:gd fmla="*/ 19 h 19" name="T7"/>
                <a:gd fmla="*/ 0 w 17" name="T8"/>
                <a:gd fmla="*/ 19 h 19" name="T9"/>
                <a:gd fmla="*/ 8 w 17" name="T10"/>
                <a:gd fmla="*/ 10 h 19" name="T11"/>
                <a:gd fmla="*/ 17 w 17" name="T12"/>
                <a:gd fmla="*/ 0 h 19" name="T13"/>
              </a:gdLst>
              <a:cxnLst>
                <a:cxn ang="0">
                  <a:pos x="T0" y="T1"/>
                </a:cxn>
                <a:cxn ang="0">
                  <a:pos x="T2" y="T3"/>
                </a:cxn>
                <a:cxn ang="0">
                  <a:pos x="T4" y="T5"/>
                </a:cxn>
                <a:cxn ang="0">
                  <a:pos x="T6" y="T7"/>
                </a:cxn>
                <a:cxn ang="0">
                  <a:pos x="T8" y="T9"/>
                </a:cxn>
                <a:cxn ang="0">
                  <a:pos x="T10" y="T11"/>
                </a:cxn>
                <a:cxn ang="0">
                  <a:pos x="T12" y="T13"/>
                </a:cxn>
              </a:cxnLst>
              <a:rect b="b" l="0" r="r" t="0"/>
              <a:pathLst>
                <a:path h="19" w="17">
                  <a:moveTo>
                    <a:pt x="17" y="0"/>
                  </a:moveTo>
                  <a:lnTo>
                    <a:pt x="0" y="0"/>
                  </a:lnTo>
                  <a:lnTo>
                    <a:pt x="0" y="0"/>
                  </a:lnTo>
                  <a:lnTo>
                    <a:pt x="0" y="19"/>
                  </a:lnTo>
                  <a:lnTo>
                    <a:pt x="0" y="19"/>
                  </a:lnTo>
                  <a:lnTo>
                    <a:pt x="8" y="10"/>
                  </a:lnTo>
                  <a:lnTo>
                    <a:pt x="17"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ctr"/>
            <a:lstStyle/>
            <a:p>
              <a:pPr algn="ctr"/>
              <a:endParaRPr/>
            </a:p>
          </p:txBody>
        </p:sp>
        <p:sp>
          <p:nvSpPr>
            <p:cNvPr id="44" name="íšľíḋé">
              <a:extLst>
                <a:ext uri="{FF2B5EF4-FFF2-40B4-BE49-F238E27FC236}">
                  <a16:creationId xmlns:a16="http://schemas.microsoft.com/office/drawing/2014/main" id="{01AE8D41-8407-4C60-BA6D-23668F9E6473}"/>
                </a:ext>
              </a:extLst>
            </p:cNvPr>
            <p:cNvSpPr/>
            <p:nvPr/>
          </p:nvSpPr>
          <p:spPr bwMode="auto">
            <a:xfrm>
              <a:off x="7370763" y="2778125"/>
              <a:ext cx="1220788" cy="66675"/>
            </a:xfrm>
            <a:custGeom>
              <a:gdLst>
                <a:gd fmla="*/ 0 w 441" name="T0"/>
                <a:gd fmla="*/ 2 h 24" name="T1"/>
                <a:gd fmla="*/ 11 w 441" name="T2"/>
                <a:gd fmla="*/ 19 h 24" name="T3"/>
                <a:gd fmla="*/ 20 w 441" name="T4"/>
                <a:gd fmla="*/ 24 h 24" name="T5"/>
                <a:gd fmla="*/ 425 w 441" name="T6"/>
                <a:gd fmla="*/ 24 h 24" name="T7"/>
                <a:gd fmla="*/ 435 w 441" name="T8"/>
                <a:gd fmla="*/ 17 h 24" name="T9"/>
                <a:gd fmla="*/ 441 w 441" name="T10"/>
                <a:gd fmla="*/ 0 h 24" name="T11"/>
                <a:gd fmla="*/ 0 w 441" name="T12"/>
                <a:gd fmla="*/ 2 h 24" name="T13"/>
              </a:gdLst>
              <a:cxnLst>
                <a:cxn ang="0">
                  <a:pos x="T0" y="T1"/>
                </a:cxn>
                <a:cxn ang="0">
                  <a:pos x="T2" y="T3"/>
                </a:cxn>
                <a:cxn ang="0">
                  <a:pos x="T4" y="T5"/>
                </a:cxn>
                <a:cxn ang="0">
                  <a:pos x="T6" y="T7"/>
                </a:cxn>
                <a:cxn ang="0">
                  <a:pos x="T8" y="T9"/>
                </a:cxn>
                <a:cxn ang="0">
                  <a:pos x="T10" y="T11"/>
                </a:cxn>
                <a:cxn ang="0">
                  <a:pos x="T12" y="T13"/>
                </a:cxn>
              </a:cxnLst>
              <a:rect b="b" l="0" r="r" t="0"/>
              <a:pathLst>
                <a:path h="24" w="441">
                  <a:moveTo>
                    <a:pt x="0" y="2"/>
                  </a:moveTo>
                  <a:cubicBezTo>
                    <a:pt x="11" y="19"/>
                    <a:pt x="11" y="19"/>
                    <a:pt x="11" y="19"/>
                  </a:cubicBezTo>
                  <a:cubicBezTo>
                    <a:pt x="13" y="22"/>
                    <a:pt x="17" y="24"/>
                    <a:pt x="20" y="24"/>
                  </a:cubicBezTo>
                  <a:cubicBezTo>
                    <a:pt x="425" y="24"/>
                    <a:pt x="425" y="24"/>
                    <a:pt x="425" y="24"/>
                  </a:cubicBezTo>
                  <a:cubicBezTo>
                    <a:pt x="429" y="24"/>
                    <a:pt x="433" y="21"/>
                    <a:pt x="435" y="17"/>
                  </a:cubicBezTo>
                  <a:cubicBezTo>
                    <a:pt x="441" y="0"/>
                    <a:pt x="441" y="0"/>
                    <a:pt x="441" y="0"/>
                  </a:cubicBezTo>
                  <a:cubicBezTo>
                    <a:pt x="0" y="2"/>
                    <a:pt x="0" y="2"/>
                    <a:pt x="0" y="2"/>
                  </a:cubicBezTo>
                </a:path>
              </a:pathLst>
            </a:custGeom>
            <a:solidFill>
              <a:srgbClr val="263238"/>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45" name="íšľíḍé">
              <a:extLst>
                <a:ext uri="{FF2B5EF4-FFF2-40B4-BE49-F238E27FC236}">
                  <a16:creationId xmlns:a16="http://schemas.microsoft.com/office/drawing/2014/main" id="{731E80C6-E62A-4496-BA3D-3CCBFD987FB7}"/>
                </a:ext>
              </a:extLst>
            </p:cNvPr>
            <p:cNvSpPr/>
            <p:nvPr/>
          </p:nvSpPr>
          <p:spPr bwMode="auto">
            <a:xfrm>
              <a:off x="7364413" y="2132013"/>
              <a:ext cx="1230313" cy="682625"/>
            </a:xfrm>
            <a:custGeom>
              <a:gdLst>
                <a:gd fmla="*/ 444 w 444" name="T0"/>
                <a:gd fmla="*/ 230 h 247" name="T1"/>
                <a:gd fmla="*/ 423 w 444" name="T2"/>
                <a:gd fmla="*/ 247 h 247" name="T3"/>
                <a:gd fmla="*/ 22 w 444" name="T4"/>
                <a:gd fmla="*/ 247 h 247" name="T5"/>
                <a:gd fmla="*/ 0 w 444" name="T6"/>
                <a:gd fmla="*/ 230 h 247" name="T7"/>
                <a:gd fmla="*/ 48 w 444" name="T8"/>
                <a:gd fmla="*/ 10 h 247" name="T9"/>
                <a:gd fmla="*/ 65 w 444" name="T10"/>
                <a:gd fmla="*/ 0 h 247" name="T11"/>
                <a:gd fmla="*/ 379 w 444" name="T12"/>
                <a:gd fmla="*/ 0 h 247" name="T13"/>
                <a:gd fmla="*/ 396 w 444" name="T14"/>
                <a:gd fmla="*/ 10 h 247" name="T15"/>
                <a:gd fmla="*/ 444 w 444" name="T16"/>
                <a:gd fmla="*/ 230 h 24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46" w="443">
                  <a:moveTo>
                    <a:pt x="444" y="230"/>
                  </a:moveTo>
                  <a:cubicBezTo>
                    <a:pt x="444" y="240"/>
                    <a:pt x="434" y="247"/>
                    <a:pt x="423" y="247"/>
                  </a:cubicBezTo>
                  <a:cubicBezTo>
                    <a:pt x="22" y="247"/>
                    <a:pt x="22" y="247"/>
                    <a:pt x="22" y="247"/>
                  </a:cubicBezTo>
                  <a:cubicBezTo>
                    <a:pt x="10" y="247"/>
                    <a:pt x="0" y="240"/>
                    <a:pt x="0" y="230"/>
                  </a:cubicBezTo>
                  <a:cubicBezTo>
                    <a:pt x="48" y="10"/>
                    <a:pt x="48" y="10"/>
                    <a:pt x="48" y="10"/>
                  </a:cubicBezTo>
                  <a:cubicBezTo>
                    <a:pt x="48" y="5"/>
                    <a:pt x="56" y="0"/>
                    <a:pt x="65" y="0"/>
                  </a:cubicBezTo>
                  <a:cubicBezTo>
                    <a:pt x="379" y="0"/>
                    <a:pt x="379" y="0"/>
                    <a:pt x="379" y="0"/>
                  </a:cubicBezTo>
                  <a:cubicBezTo>
                    <a:pt x="388" y="0"/>
                    <a:pt x="396" y="5"/>
                    <a:pt x="396" y="10"/>
                  </a:cubicBezTo>
                  <a:cubicBezTo>
                    <a:pt x="444" y="230"/>
                    <a:pt x="444" y="230"/>
                    <a:pt x="444" y="230"/>
                  </a:cubicBezTo>
                </a:path>
              </a:pathLst>
            </a:custGeom>
            <a:solidFill>
              <a:srgbClr val="455A64"/>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46" name="ïSliḑe">
              <a:extLst>
                <a:ext uri="{FF2B5EF4-FFF2-40B4-BE49-F238E27FC236}">
                  <a16:creationId xmlns:a16="http://schemas.microsoft.com/office/drawing/2014/main" id="{69391380-9BD3-4CCC-8A75-25EF5BC164EB}"/>
                </a:ext>
              </a:extLst>
            </p:cNvPr>
            <p:cNvSpPr/>
            <p:nvPr/>
          </p:nvSpPr>
          <p:spPr bwMode="auto">
            <a:xfrm>
              <a:off x="7440613" y="2166938"/>
              <a:ext cx="1079500" cy="588963"/>
            </a:xfrm>
            <a:custGeom>
              <a:gdLst>
                <a:gd fmla="*/ 0 w 390" name="T0"/>
                <a:gd fmla="*/ 195 h 213" name="T1"/>
                <a:gd fmla="*/ 42 w 390" name="T2"/>
                <a:gd fmla="*/ 10 h 213" name="T3"/>
                <a:gd fmla="*/ 59 w 390" name="T4"/>
                <a:gd fmla="*/ 0 h 213" name="T5"/>
                <a:gd fmla="*/ 331 w 390" name="T6"/>
                <a:gd fmla="*/ 0 h 213" name="T7"/>
                <a:gd fmla="*/ 348 w 390" name="T8"/>
                <a:gd fmla="*/ 10 h 213" name="T9"/>
                <a:gd fmla="*/ 390 w 390" name="T10"/>
                <a:gd fmla="*/ 195 h 213" name="T11"/>
                <a:gd fmla="*/ 369 w 390" name="T12"/>
                <a:gd fmla="*/ 213 h 213" name="T13"/>
                <a:gd fmla="*/ 21 w 390" name="T14"/>
                <a:gd fmla="*/ 213 h 213" name="T15"/>
                <a:gd fmla="*/ 0 w 390" name="T16"/>
                <a:gd fmla="*/ 195 h 21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13" w="390">
                  <a:moveTo>
                    <a:pt x="0" y="195"/>
                  </a:moveTo>
                  <a:cubicBezTo>
                    <a:pt x="42" y="10"/>
                    <a:pt x="42" y="10"/>
                    <a:pt x="42" y="10"/>
                  </a:cubicBezTo>
                  <a:cubicBezTo>
                    <a:pt x="42" y="4"/>
                    <a:pt x="50" y="0"/>
                    <a:pt x="59" y="0"/>
                  </a:cubicBezTo>
                  <a:cubicBezTo>
                    <a:pt x="331" y="0"/>
                    <a:pt x="331" y="0"/>
                    <a:pt x="331" y="0"/>
                  </a:cubicBezTo>
                  <a:cubicBezTo>
                    <a:pt x="340" y="0"/>
                    <a:pt x="348" y="4"/>
                    <a:pt x="348" y="10"/>
                  </a:cubicBezTo>
                  <a:cubicBezTo>
                    <a:pt x="390" y="195"/>
                    <a:pt x="390" y="195"/>
                    <a:pt x="390" y="195"/>
                  </a:cubicBezTo>
                  <a:cubicBezTo>
                    <a:pt x="390" y="205"/>
                    <a:pt x="380" y="213"/>
                    <a:pt x="369" y="213"/>
                  </a:cubicBezTo>
                  <a:cubicBezTo>
                    <a:pt x="21" y="213"/>
                    <a:pt x="21" y="213"/>
                    <a:pt x="21" y="213"/>
                  </a:cubicBezTo>
                  <a:cubicBezTo>
                    <a:pt x="10" y="213"/>
                    <a:pt x="0" y="205"/>
                    <a:pt x="0" y="195"/>
                  </a:cubicBezTo>
                </a:path>
              </a:pathLst>
            </a:custGeom>
            <a:solidFill>
              <a:srgbClr val="FFFFFF"/>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47" name="îṧḷïḍe">
              <a:extLst>
                <a:ext uri="{FF2B5EF4-FFF2-40B4-BE49-F238E27FC236}">
                  <a16:creationId xmlns:a16="http://schemas.microsoft.com/office/drawing/2014/main" id="{0D294B22-D7C8-496D-ABD6-54F41787D545}"/>
                </a:ext>
              </a:extLst>
            </p:cNvPr>
            <p:cNvSpPr/>
            <p:nvPr/>
          </p:nvSpPr>
          <p:spPr bwMode="auto">
            <a:xfrm>
              <a:off x="7579976" y="2217328"/>
              <a:ext cx="355251" cy="502565"/>
            </a:xfrm>
            <a:custGeom>
              <a:gdLst>
                <a:gd fmla="*/ 59662 w 355251" name="connsiteX0"/>
                <a:gd fmla="*/ 319567 h 502565" name="connsiteY0"/>
                <a:gd fmla="*/ 79006 w 355251" name="connsiteX1"/>
                <a:gd fmla="*/ 320257 h 502565" name="connsiteY1"/>
                <a:gd fmla="*/ 54135 w 355251" name="connsiteX2"/>
                <a:gd fmla="*/ 367192 h 502565" name="connsiteY2"/>
                <a:gd fmla="*/ 40318 w 355251" name="connsiteX3"/>
                <a:gd fmla="*/ 331300 h 502565" name="connsiteY3"/>
                <a:gd fmla="*/ 59662 w 355251" name="connsiteX4"/>
                <a:gd fmla="*/ 319567 h 502565" name="connsiteY4"/>
                <a:gd fmla="*/ 322556 w 355251" name="connsiteX5"/>
                <a:gd fmla="*/ 153259 h 502565" name="connsiteY5"/>
                <a:gd fmla="*/ 344825 w 355251" name="connsiteX6"/>
                <a:gd fmla="*/ 184737 h 502565" name="connsiteY6"/>
                <a:gd fmla="*/ 278149 w 355251" name="connsiteX7"/>
                <a:gd fmla="*/ 193027 h 502565" name="connsiteY7"/>
                <a:gd fmla="*/ 303152 w 355251" name="connsiteX8"/>
                <a:gd fmla="*/ 157102 h 502565" name="connsiteY8"/>
                <a:gd fmla="*/ 322556 w 355251" name="connsiteX9"/>
                <a:gd fmla="*/ 153259 h 502565" name="connsiteY9"/>
                <a:gd fmla="*/ 151220 w 355251" name="connsiteX10"/>
                <a:gd fmla="*/ 0 h 502565" name="connsiteY10"/>
                <a:gd fmla="*/ 194581 w 355251" name="connsiteX11"/>
                <a:gd fmla="*/ 5531 h 502565" name="connsiteY11"/>
                <a:gd fmla="*/ 258408 w 355251" name="connsiteX12"/>
                <a:gd fmla="*/ 55307 h 502565" name="connsiteY12"/>
                <a:gd fmla="*/ 261183 w 355251" name="connsiteX13"/>
                <a:gd fmla="*/ 146563 h 502565" name="connsiteY13"/>
                <a:gd fmla="*/ 214007 w 355251" name="connsiteX14"/>
                <a:gd fmla="*/ 179746 h 502565" name="connsiteY14"/>
                <a:gd fmla="*/ 164055 w 355251" name="connsiteX15"/>
                <a:gd fmla="*/ 204634 h 502565" name="connsiteY15"/>
                <a:gd fmla="*/ 238983 w 355251" name="connsiteX16"/>
                <a:gd fmla="*/ 290359 h 502565" name="connsiteY16"/>
                <a:gd fmla="*/ 269509 w 355251" name="connsiteX17"/>
                <a:gd fmla="*/ 243349 h 502565" name="connsiteY17"/>
                <a:gd fmla="*/ 300035 w 355251" name="connsiteX18"/>
                <a:gd fmla="*/ 298655 h 502565" name="connsiteY18"/>
                <a:gd fmla="*/ 333337 w 355251" name="connsiteX19"/>
                <a:gd fmla="*/ 348431 h 502565" name="connsiteY19"/>
                <a:gd fmla="*/ 272284 w 355251" name="connsiteX20"/>
                <a:gd fmla="*/ 500524 h 502565" name="connsiteY20"/>
                <a:gd fmla="*/ 247308 w 355251" name="connsiteX21"/>
                <a:gd fmla="*/ 442452 h 502565" name="connsiteY21"/>
                <a:gd fmla="*/ 236208 w 355251" name="connsiteX22"/>
                <a:gd fmla="*/ 384380 h 502565" name="connsiteY22"/>
                <a:gd fmla="*/ 183481 w 355251" name="connsiteX23"/>
                <a:gd fmla="*/ 362258 h 502565" name="connsiteY23"/>
                <a:gd fmla="*/ 122429 w 355251" name="connsiteX24"/>
                <a:gd fmla="*/ 342900 h 502565" name="connsiteY24"/>
                <a:gd fmla="*/ 136304 w 355251" name="connsiteX25"/>
                <a:gd fmla="*/ 279298 h 502565" name="connsiteY25"/>
                <a:gd fmla="*/ 83577 w 355251" name="connsiteX26"/>
                <a:gd fmla="*/ 237818 h 502565" name="connsiteY26"/>
                <a:gd fmla="*/ 78027 w 355251" name="connsiteX27"/>
                <a:gd fmla="*/ 293125 h 502565" name="connsiteY27"/>
                <a:gd fmla="*/ 36400 w 355251" name="connsiteX28"/>
                <a:gd fmla="*/ 254410 h 502565" name="connsiteY28"/>
                <a:gd fmla="*/ 55826 w 355251" name="connsiteX29"/>
                <a:gd fmla="*/ 179746 h 502565" name="connsiteY29"/>
                <a:gd fmla="*/ 11425 w 355251" name="connsiteX30"/>
                <a:gd fmla="*/ 149328 h 502565" name="connsiteY30"/>
                <a:gd fmla="*/ 14200 w 355251" name="connsiteX31"/>
                <a:gd fmla="*/ 96786 h 502565" name="connsiteY31"/>
                <a:gd fmla="*/ 30850 w 355251" name="connsiteX32"/>
                <a:gd fmla="*/ 5531 h 502565" name="connsiteY32"/>
                <a:gd fmla="*/ 66927 w 355251" name="connsiteX33"/>
                <a:gd fmla="*/ 5531 h 502565" name="connsiteY33"/>
                <a:gd fmla="*/ 114103 w 355251" name="connsiteX34"/>
                <a:gd fmla="*/ 2766 h 502565" name="connsiteY34"/>
                <a:gd fmla="*/ 151220 w 355251" name="connsiteX35"/>
                <a:gd fmla="*/ 0 h 502565" name="connsiteY3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b="b" l="l" r="r" t="t"/>
              <a:pathLst>
                <a:path h="502565" w="355251">
                  <a:moveTo>
                    <a:pt x="59662" y="319567"/>
                  </a:moveTo>
                  <a:cubicBezTo>
                    <a:pt x="69334" y="318876"/>
                    <a:pt x="79006" y="320257"/>
                    <a:pt x="79006" y="320257"/>
                  </a:cubicBezTo>
                  <a:cubicBezTo>
                    <a:pt x="95587" y="336822"/>
                    <a:pt x="87296" y="353387"/>
                    <a:pt x="54135" y="367192"/>
                  </a:cubicBezTo>
                  <a:cubicBezTo>
                    <a:pt x="20974" y="378235"/>
                    <a:pt x="40318" y="347866"/>
                    <a:pt x="40318" y="331300"/>
                  </a:cubicBezTo>
                  <a:cubicBezTo>
                    <a:pt x="40318" y="323018"/>
                    <a:pt x="49990" y="320257"/>
                    <a:pt x="59662" y="319567"/>
                  </a:cubicBezTo>
                  <a:close/>
                  <a:moveTo>
                    <a:pt x="322556" y="153259"/>
                  </a:moveTo>
                  <a:cubicBezTo>
                    <a:pt x="344824" y="155202"/>
                    <a:pt x="369828" y="172301"/>
                    <a:pt x="344825" y="184737"/>
                  </a:cubicBezTo>
                  <a:cubicBezTo>
                    <a:pt x="314265" y="201317"/>
                    <a:pt x="286484" y="217898"/>
                    <a:pt x="278149" y="193027"/>
                  </a:cubicBezTo>
                  <a:cubicBezTo>
                    <a:pt x="278149" y="193027"/>
                    <a:pt x="283706" y="168156"/>
                    <a:pt x="303152" y="157102"/>
                  </a:cubicBezTo>
                  <a:cubicBezTo>
                    <a:pt x="308014" y="153648"/>
                    <a:pt x="315133" y="152612"/>
                    <a:pt x="322556" y="153259"/>
                  </a:cubicBezTo>
                  <a:close/>
                  <a:moveTo>
                    <a:pt x="151220" y="0"/>
                  </a:moveTo>
                  <a:cubicBezTo>
                    <a:pt x="164055" y="0"/>
                    <a:pt x="177931" y="1383"/>
                    <a:pt x="194581" y="5531"/>
                  </a:cubicBezTo>
                  <a:cubicBezTo>
                    <a:pt x="227882" y="11061"/>
                    <a:pt x="277834" y="35949"/>
                    <a:pt x="258408" y="55307"/>
                  </a:cubicBezTo>
                  <a:cubicBezTo>
                    <a:pt x="236208" y="77429"/>
                    <a:pt x="250083" y="143797"/>
                    <a:pt x="261183" y="146563"/>
                  </a:cubicBezTo>
                  <a:cubicBezTo>
                    <a:pt x="275059" y="149328"/>
                    <a:pt x="236208" y="210165"/>
                    <a:pt x="214007" y="179746"/>
                  </a:cubicBezTo>
                  <a:cubicBezTo>
                    <a:pt x="189031" y="149328"/>
                    <a:pt x="144629" y="196338"/>
                    <a:pt x="164055" y="204634"/>
                  </a:cubicBezTo>
                  <a:cubicBezTo>
                    <a:pt x="183481" y="210165"/>
                    <a:pt x="194581" y="293125"/>
                    <a:pt x="238983" y="290359"/>
                  </a:cubicBezTo>
                  <a:cubicBezTo>
                    <a:pt x="280610" y="284829"/>
                    <a:pt x="225107" y="259941"/>
                    <a:pt x="269509" y="243349"/>
                  </a:cubicBezTo>
                  <a:cubicBezTo>
                    <a:pt x="313911" y="229522"/>
                    <a:pt x="325011" y="273767"/>
                    <a:pt x="300035" y="298655"/>
                  </a:cubicBezTo>
                  <a:cubicBezTo>
                    <a:pt x="272284" y="323543"/>
                    <a:pt x="311136" y="329074"/>
                    <a:pt x="333337" y="348431"/>
                  </a:cubicBezTo>
                  <a:cubicBezTo>
                    <a:pt x="352762" y="370554"/>
                    <a:pt x="325011" y="492228"/>
                    <a:pt x="272284" y="500524"/>
                  </a:cubicBezTo>
                  <a:cubicBezTo>
                    <a:pt x="219557" y="511585"/>
                    <a:pt x="238983" y="475636"/>
                    <a:pt x="247308" y="442452"/>
                  </a:cubicBezTo>
                  <a:cubicBezTo>
                    <a:pt x="255633" y="412034"/>
                    <a:pt x="244533" y="389911"/>
                    <a:pt x="236208" y="384380"/>
                  </a:cubicBezTo>
                  <a:cubicBezTo>
                    <a:pt x="230657" y="378850"/>
                    <a:pt x="202906" y="362258"/>
                    <a:pt x="183481" y="362258"/>
                  </a:cubicBezTo>
                  <a:cubicBezTo>
                    <a:pt x="164055" y="362258"/>
                    <a:pt x="122429" y="370554"/>
                    <a:pt x="122429" y="342900"/>
                  </a:cubicBezTo>
                  <a:cubicBezTo>
                    <a:pt x="122429" y="315247"/>
                    <a:pt x="136304" y="279298"/>
                    <a:pt x="136304" y="279298"/>
                  </a:cubicBezTo>
                  <a:cubicBezTo>
                    <a:pt x="136304" y="279298"/>
                    <a:pt x="97453" y="237818"/>
                    <a:pt x="83577" y="237818"/>
                  </a:cubicBezTo>
                  <a:cubicBezTo>
                    <a:pt x="69702" y="235053"/>
                    <a:pt x="78027" y="276533"/>
                    <a:pt x="78027" y="293125"/>
                  </a:cubicBezTo>
                  <a:cubicBezTo>
                    <a:pt x="80802" y="306951"/>
                    <a:pt x="30850" y="301421"/>
                    <a:pt x="36400" y="254410"/>
                  </a:cubicBezTo>
                  <a:cubicBezTo>
                    <a:pt x="39176" y="204634"/>
                    <a:pt x="80802" y="212930"/>
                    <a:pt x="55826" y="179746"/>
                  </a:cubicBezTo>
                  <a:cubicBezTo>
                    <a:pt x="30850" y="149328"/>
                    <a:pt x="22525" y="152093"/>
                    <a:pt x="11425" y="149328"/>
                  </a:cubicBezTo>
                  <a:cubicBezTo>
                    <a:pt x="3099" y="146563"/>
                    <a:pt x="-10776" y="110613"/>
                    <a:pt x="14200" y="96786"/>
                  </a:cubicBezTo>
                  <a:cubicBezTo>
                    <a:pt x="14200" y="96786"/>
                    <a:pt x="3099" y="5531"/>
                    <a:pt x="30850" y="5531"/>
                  </a:cubicBezTo>
                  <a:cubicBezTo>
                    <a:pt x="41951" y="2766"/>
                    <a:pt x="53051" y="5531"/>
                    <a:pt x="66927" y="5531"/>
                  </a:cubicBezTo>
                  <a:cubicBezTo>
                    <a:pt x="83577" y="5531"/>
                    <a:pt x="100228" y="5531"/>
                    <a:pt x="114103" y="2766"/>
                  </a:cubicBezTo>
                  <a:cubicBezTo>
                    <a:pt x="126591" y="1383"/>
                    <a:pt x="138385" y="0"/>
                    <a:pt x="151220" y="0"/>
                  </a:cubicBezTo>
                  <a:close/>
                </a:path>
              </a:pathLst>
            </a:custGeom>
            <a:solidFill>
              <a:srgbClr val="00B9B4"/>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48" name="íṣļíďe">
              <a:extLst>
                <a:ext uri="{FF2B5EF4-FFF2-40B4-BE49-F238E27FC236}">
                  <a16:creationId xmlns:a16="http://schemas.microsoft.com/office/drawing/2014/main" id="{AA09C03E-0E39-4546-A981-E606F209E3C0}"/>
                </a:ext>
              </a:extLst>
            </p:cNvPr>
            <p:cNvSpPr/>
            <p:nvPr/>
          </p:nvSpPr>
          <p:spPr bwMode="auto">
            <a:xfrm>
              <a:off x="7969777" y="2211315"/>
              <a:ext cx="473098" cy="468036"/>
            </a:xfrm>
            <a:custGeom>
              <a:gdLst>
                <a:gd fmla="*/ 413704 w 473098" name="connsiteX0"/>
                <a:gd fmla="*/ 332595 h 468036" name="connsiteY0"/>
                <a:gd fmla="*/ 465985 w 473098" name="connsiteX1"/>
                <a:gd fmla="*/ 373832 h 468036" name="connsiteY1"/>
                <a:gd fmla="*/ 449475 w 473098" name="connsiteX2"/>
                <a:gd fmla="*/ 426065 h 468036" name="connsiteY2"/>
                <a:gd fmla="*/ 402697 w 473098" name="connsiteX3"/>
                <a:gd fmla="*/ 426065 h 468036" name="connsiteY3"/>
                <a:gd fmla="*/ 372429 w 473098" name="connsiteX4"/>
                <a:gd fmla="*/ 379330 h 468036" name="connsiteY4"/>
                <a:gd fmla="*/ 413704 w 473098" name="connsiteX5"/>
                <a:gd fmla="*/ 332595 h 468036" name="connsiteY5"/>
                <a:gd fmla="*/ 65008 w 473098" name="connsiteX6"/>
                <a:gd fmla="*/ 313431 h 468036" name="connsiteY6"/>
                <a:gd fmla="*/ 90510 w 473098" name="connsiteX7"/>
                <a:gd fmla="*/ 332067 h 468036" name="connsiteY7"/>
                <a:gd fmla="*/ 57538 w 473098" name="connsiteX8"/>
                <a:gd fmla="*/ 362436 h 468036" name="connsiteY8"/>
                <a:gd fmla="*/ 52043 w 473098" name="connsiteX9"/>
                <a:gd fmla="*/ 318262 h 468036" name="connsiteY9"/>
                <a:gd fmla="*/ 65008 w 473098" name="connsiteX10"/>
                <a:gd fmla="*/ 313431 h 468036" name="connsiteY10"/>
                <a:gd fmla="*/ 35137 w 473098" name="connsiteX11"/>
                <a:gd fmla="*/ 3 h 468036" name="connsiteY11"/>
                <a:gd fmla="*/ 148266 w 473098" name="connsiteX12"/>
                <a:gd fmla="*/ 13763 h 468036" name="connsiteY12"/>
                <a:gd fmla="*/ 297922 w 473098" name="connsiteX13"/>
                <a:gd fmla="*/ 2712 h 468036" name="connsiteY13"/>
                <a:gd fmla="*/ 386607 w 473098" name="connsiteX14"/>
                <a:gd fmla="*/ 27577 h 468036" name="connsiteY14"/>
                <a:gd fmla="*/ 314551 w 473098" name="connsiteX15"/>
                <a:gd fmla="*/ 93884 h 468036" name="connsiteY15"/>
                <a:gd fmla="*/ 333950 w 473098" name="connsiteX16"/>
                <a:gd fmla="*/ 135325 h 468036" name="connsiteY16"/>
                <a:gd fmla="*/ 372750 w 473098" name="connsiteX17"/>
                <a:gd fmla="*/ 124274 h 468036" name="connsiteY17"/>
                <a:gd fmla="*/ 417093 w 473098" name="connsiteX18"/>
                <a:gd fmla="*/ 118749 h 468036" name="connsiteY18"/>
                <a:gd fmla="*/ 444807 w 473098" name="connsiteX19"/>
                <a:gd fmla="*/ 193344 h 468036" name="connsiteY19"/>
                <a:gd fmla="*/ 436492 w 473098" name="connsiteX20"/>
                <a:gd fmla="*/ 262413 h 468036" name="connsiteY20"/>
                <a:gd fmla="*/ 383836 w 473098" name="connsiteX21"/>
                <a:gd fmla="*/ 295566 h 468036" name="connsiteY21"/>
                <a:gd fmla="*/ 333950 w 473098" name="connsiteX22"/>
                <a:gd fmla="*/ 317669 h 468036" name="connsiteY22"/>
                <a:gd fmla="*/ 311779 w 473098" name="connsiteX23"/>
                <a:gd fmla="*/ 350822 h 468036" name="connsiteY23"/>
                <a:gd fmla="*/ 311779 w 473098" name="connsiteX24"/>
                <a:gd fmla="*/ 441994 h 468036" name="connsiteY24"/>
                <a:gd fmla="*/ 217551 w 473098" name="connsiteX25"/>
                <a:gd fmla="*/ 458571 h 468036" name="connsiteY25"/>
                <a:gd fmla="*/ 137181 w 473098" name="connsiteX26"/>
                <a:gd fmla="*/ 386738 h 468036" name="connsiteY26"/>
                <a:gd fmla="*/ 112238 w 473098" name="connsiteX27"/>
                <a:gd fmla="*/ 306618 h 468036" name="connsiteY27"/>
                <a:gd fmla="*/ 26325 w 473098" name="connsiteX28"/>
                <a:gd fmla="*/ 256888 h 468036" name="connsiteY28"/>
                <a:gd fmla="*/ 73439 w 473098" name="connsiteX29"/>
                <a:gd fmla="*/ 209920 h 468036" name="connsiteY29"/>
                <a:gd fmla="*/ 173209 w 473098" name="connsiteX30"/>
                <a:gd fmla="*/ 256888 h 468036" name="connsiteY30"/>
                <a:gd fmla="*/ 173209 w 473098" name="connsiteX31"/>
                <a:gd fmla="*/ 162953 h 468036" name="connsiteY31"/>
                <a:gd fmla="*/ 128867 w 473098" name="connsiteX32"/>
                <a:gd fmla="*/ 165716 h 468036" name="connsiteY32"/>
                <a:gd fmla="*/ 101153 w 473098" name="connsiteX33"/>
                <a:gd fmla="*/ 185055 h 468036" name="connsiteY33"/>
                <a:gd fmla="*/ 20782 w 473098" name="connsiteX34"/>
                <a:gd fmla="*/ 113223 h 468036" name="connsiteY34"/>
                <a:gd fmla="*/ 4154 w 473098" name="connsiteX35"/>
                <a:gd fmla="*/ 22051 h 468036" name="connsiteY35"/>
                <a:gd fmla="*/ 35137 w 473098" name="connsiteX36"/>
                <a:gd fmla="*/ 3 h 468036" name="connsiteY3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b="b" l="l" r="r" t="t"/>
              <a:pathLst>
                <a:path h="468036" w="473098">
                  <a:moveTo>
                    <a:pt x="413704" y="332595"/>
                  </a:moveTo>
                  <a:cubicBezTo>
                    <a:pt x="427462" y="327097"/>
                    <a:pt x="446724" y="349090"/>
                    <a:pt x="465985" y="373832"/>
                  </a:cubicBezTo>
                  <a:cubicBezTo>
                    <a:pt x="485247" y="398574"/>
                    <a:pt x="460482" y="412319"/>
                    <a:pt x="449475" y="426065"/>
                  </a:cubicBezTo>
                  <a:cubicBezTo>
                    <a:pt x="438469" y="439810"/>
                    <a:pt x="421959" y="431563"/>
                    <a:pt x="402697" y="426065"/>
                  </a:cubicBezTo>
                  <a:cubicBezTo>
                    <a:pt x="386187" y="420566"/>
                    <a:pt x="383436" y="406821"/>
                    <a:pt x="372429" y="379330"/>
                  </a:cubicBezTo>
                  <a:cubicBezTo>
                    <a:pt x="361422" y="354588"/>
                    <a:pt x="413704" y="332595"/>
                    <a:pt x="413704" y="332595"/>
                  </a:cubicBezTo>
                  <a:close/>
                  <a:moveTo>
                    <a:pt x="65008" y="313431"/>
                  </a:moveTo>
                  <a:cubicBezTo>
                    <a:pt x="78145" y="314984"/>
                    <a:pt x="90510" y="332067"/>
                    <a:pt x="90510" y="332067"/>
                  </a:cubicBezTo>
                  <a:cubicBezTo>
                    <a:pt x="104248" y="345871"/>
                    <a:pt x="79519" y="356915"/>
                    <a:pt x="57538" y="362436"/>
                  </a:cubicBezTo>
                  <a:cubicBezTo>
                    <a:pt x="38305" y="365197"/>
                    <a:pt x="32810" y="334828"/>
                    <a:pt x="52043" y="318262"/>
                  </a:cubicBezTo>
                  <a:cubicBezTo>
                    <a:pt x="56165" y="314121"/>
                    <a:pt x="60629" y="312913"/>
                    <a:pt x="65008" y="313431"/>
                  </a:cubicBezTo>
                  <a:close/>
                  <a:moveTo>
                    <a:pt x="35137" y="3"/>
                  </a:moveTo>
                  <a:cubicBezTo>
                    <a:pt x="78981" y="-267"/>
                    <a:pt x="148266" y="13763"/>
                    <a:pt x="148266" y="13763"/>
                  </a:cubicBezTo>
                  <a:cubicBezTo>
                    <a:pt x="164895" y="16526"/>
                    <a:pt x="234180" y="8237"/>
                    <a:pt x="297922" y="2712"/>
                  </a:cubicBezTo>
                  <a:cubicBezTo>
                    <a:pt x="364436" y="-2814"/>
                    <a:pt x="364436" y="2712"/>
                    <a:pt x="386607" y="27577"/>
                  </a:cubicBezTo>
                  <a:cubicBezTo>
                    <a:pt x="406007" y="49679"/>
                    <a:pt x="356122" y="66256"/>
                    <a:pt x="314551" y="93884"/>
                  </a:cubicBezTo>
                  <a:cubicBezTo>
                    <a:pt x="275751" y="121511"/>
                    <a:pt x="314551" y="121511"/>
                    <a:pt x="333950" y="135325"/>
                  </a:cubicBezTo>
                  <a:cubicBezTo>
                    <a:pt x="342265" y="140851"/>
                    <a:pt x="356122" y="132562"/>
                    <a:pt x="372750" y="124274"/>
                  </a:cubicBezTo>
                  <a:cubicBezTo>
                    <a:pt x="392150" y="110460"/>
                    <a:pt x="411550" y="99409"/>
                    <a:pt x="417093" y="118749"/>
                  </a:cubicBezTo>
                  <a:cubicBezTo>
                    <a:pt x="422635" y="151902"/>
                    <a:pt x="428178" y="154665"/>
                    <a:pt x="444807" y="193344"/>
                  </a:cubicBezTo>
                  <a:cubicBezTo>
                    <a:pt x="461435" y="234785"/>
                    <a:pt x="447578" y="243074"/>
                    <a:pt x="436492" y="262413"/>
                  </a:cubicBezTo>
                  <a:cubicBezTo>
                    <a:pt x="428178" y="278990"/>
                    <a:pt x="430950" y="281753"/>
                    <a:pt x="383836" y="295566"/>
                  </a:cubicBezTo>
                  <a:cubicBezTo>
                    <a:pt x="336722" y="306618"/>
                    <a:pt x="356122" y="301092"/>
                    <a:pt x="333950" y="317669"/>
                  </a:cubicBezTo>
                  <a:cubicBezTo>
                    <a:pt x="311779" y="334246"/>
                    <a:pt x="314551" y="337008"/>
                    <a:pt x="311779" y="350822"/>
                  </a:cubicBezTo>
                  <a:cubicBezTo>
                    <a:pt x="309008" y="364636"/>
                    <a:pt x="328408" y="403315"/>
                    <a:pt x="311779" y="441994"/>
                  </a:cubicBezTo>
                  <a:cubicBezTo>
                    <a:pt x="295151" y="477910"/>
                    <a:pt x="264665" y="469622"/>
                    <a:pt x="217551" y="458571"/>
                  </a:cubicBezTo>
                  <a:cubicBezTo>
                    <a:pt x="173209" y="444757"/>
                    <a:pt x="164895" y="428180"/>
                    <a:pt x="137181" y="386738"/>
                  </a:cubicBezTo>
                  <a:cubicBezTo>
                    <a:pt x="109467" y="348060"/>
                    <a:pt x="120552" y="331483"/>
                    <a:pt x="112238" y="306618"/>
                  </a:cubicBezTo>
                  <a:cubicBezTo>
                    <a:pt x="101153" y="284515"/>
                    <a:pt x="48496" y="281753"/>
                    <a:pt x="26325" y="256888"/>
                  </a:cubicBezTo>
                  <a:cubicBezTo>
                    <a:pt x="4154" y="232023"/>
                    <a:pt x="48496" y="209920"/>
                    <a:pt x="73439" y="209920"/>
                  </a:cubicBezTo>
                  <a:cubicBezTo>
                    <a:pt x="98381" y="209920"/>
                    <a:pt x="153809" y="254125"/>
                    <a:pt x="173209" y="256888"/>
                  </a:cubicBezTo>
                  <a:cubicBezTo>
                    <a:pt x="189837" y="256888"/>
                    <a:pt x="187066" y="212683"/>
                    <a:pt x="173209" y="162953"/>
                  </a:cubicBezTo>
                  <a:cubicBezTo>
                    <a:pt x="162123" y="135325"/>
                    <a:pt x="145495" y="151902"/>
                    <a:pt x="128867" y="165716"/>
                  </a:cubicBezTo>
                  <a:cubicBezTo>
                    <a:pt x="117781" y="176767"/>
                    <a:pt x="106695" y="187818"/>
                    <a:pt x="101153" y="185055"/>
                  </a:cubicBezTo>
                  <a:cubicBezTo>
                    <a:pt x="81753" y="176767"/>
                    <a:pt x="37410" y="149139"/>
                    <a:pt x="20782" y="113223"/>
                  </a:cubicBezTo>
                  <a:cubicBezTo>
                    <a:pt x="6925" y="77307"/>
                    <a:pt x="34639" y="69019"/>
                    <a:pt x="4154" y="22051"/>
                  </a:cubicBezTo>
                  <a:cubicBezTo>
                    <a:pt x="-8318" y="5475"/>
                    <a:pt x="8830" y="165"/>
                    <a:pt x="35137" y="3"/>
                  </a:cubicBezTo>
                  <a:close/>
                </a:path>
              </a:pathLst>
            </a:custGeom>
            <a:solidFill>
              <a:srgbClr val="00B9B4"/>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49" name="íṧlíḍé">
              <a:extLst>
                <a:ext uri="{FF2B5EF4-FFF2-40B4-BE49-F238E27FC236}">
                  <a16:creationId xmlns:a16="http://schemas.microsoft.com/office/drawing/2014/main" id="{E1E8315A-1A72-47C3-8771-B46AB059A513}"/>
                </a:ext>
              </a:extLst>
            </p:cNvPr>
            <p:cNvSpPr/>
            <p:nvPr/>
          </p:nvSpPr>
          <p:spPr bwMode="auto">
            <a:xfrm>
              <a:off x="7602538" y="2327275"/>
              <a:ext cx="211138" cy="47625"/>
            </a:xfrm>
            <a:prstGeom prst="ellipse">
              <a:avLst/>
            </a:prstGeom>
            <a:solidFill>
              <a:srgbClr val="089E9B"/>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50" name="íšliďè">
              <a:extLst>
                <a:ext uri="{FF2B5EF4-FFF2-40B4-BE49-F238E27FC236}">
                  <a16:creationId xmlns:a16="http://schemas.microsoft.com/office/drawing/2014/main" id="{A980BE45-58B3-404D-BF89-0D70D94A2E40}"/>
                </a:ext>
              </a:extLst>
            </p:cNvPr>
            <p:cNvSpPr/>
            <p:nvPr/>
          </p:nvSpPr>
          <p:spPr bwMode="auto">
            <a:xfrm>
              <a:off x="7548563" y="1874838"/>
              <a:ext cx="314325" cy="482600"/>
            </a:xfrm>
            <a:custGeom>
              <a:gdLst>
                <a:gd fmla="*/ 57 w 114" name="T0"/>
                <a:gd fmla="*/ 0 h 175" name="T1"/>
                <a:gd fmla="*/ 0 w 114" name="T2"/>
                <a:gd fmla="*/ 63 h 175" name="T3"/>
                <a:gd fmla="*/ 57 w 114" name="T4"/>
                <a:gd fmla="*/ 175 h 175" name="T5"/>
                <a:gd fmla="*/ 114 w 114" name="T6"/>
                <a:gd fmla="*/ 63 h 175" name="T7"/>
                <a:gd fmla="*/ 57 w 114" name="T8"/>
                <a:gd fmla="*/ 0 h 175" name="T9"/>
                <a:gd fmla="*/ 57 w 114" name="T10"/>
                <a:gd fmla="*/ 95 h 175" name="T11"/>
                <a:gd fmla="*/ 23 w 114" name="T12"/>
                <a:gd fmla="*/ 62 h 175" name="T13"/>
                <a:gd fmla="*/ 57 w 114" name="T14"/>
                <a:gd fmla="*/ 28 h 175" name="T15"/>
                <a:gd fmla="*/ 90 w 114" name="T16"/>
                <a:gd fmla="*/ 62 h 175" name="T17"/>
                <a:gd fmla="*/ 57 w 114" name="T18"/>
                <a:gd fmla="*/ 95 h 175"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75" w="114">
                  <a:moveTo>
                    <a:pt x="57" y="0"/>
                  </a:moveTo>
                  <a:cubicBezTo>
                    <a:pt x="25" y="0"/>
                    <a:pt x="0" y="26"/>
                    <a:pt x="0" y="63"/>
                  </a:cubicBezTo>
                  <a:cubicBezTo>
                    <a:pt x="0" y="100"/>
                    <a:pt x="57" y="175"/>
                    <a:pt x="57" y="175"/>
                  </a:cubicBezTo>
                  <a:cubicBezTo>
                    <a:pt x="57" y="175"/>
                    <a:pt x="114" y="100"/>
                    <a:pt x="114" y="63"/>
                  </a:cubicBezTo>
                  <a:cubicBezTo>
                    <a:pt x="114" y="26"/>
                    <a:pt x="88" y="0"/>
                    <a:pt x="57" y="0"/>
                  </a:cubicBezTo>
                  <a:close/>
                  <a:moveTo>
                    <a:pt x="57" y="95"/>
                  </a:moveTo>
                  <a:cubicBezTo>
                    <a:pt x="38" y="95"/>
                    <a:pt x="23" y="80"/>
                    <a:pt x="23" y="62"/>
                  </a:cubicBezTo>
                  <a:cubicBezTo>
                    <a:pt x="23" y="43"/>
                    <a:pt x="38" y="28"/>
                    <a:pt x="57" y="28"/>
                  </a:cubicBezTo>
                  <a:cubicBezTo>
                    <a:pt x="75" y="28"/>
                    <a:pt x="90" y="43"/>
                    <a:pt x="90" y="62"/>
                  </a:cubicBezTo>
                  <a:cubicBezTo>
                    <a:pt x="90" y="80"/>
                    <a:pt x="75" y="95"/>
                    <a:pt x="57" y="95"/>
                  </a:cubicBezTo>
                  <a:close/>
                </a:path>
              </a:pathLst>
            </a:custGeom>
            <a:solidFill>
              <a:srgbClr val="D8012D"/>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51" name="îŝḻiḍê">
              <a:extLst>
                <a:ext uri="{FF2B5EF4-FFF2-40B4-BE49-F238E27FC236}">
                  <a16:creationId xmlns:a16="http://schemas.microsoft.com/office/drawing/2014/main" id="{3A37BB08-7871-4611-BFF8-8146FC12E0FE}"/>
                </a:ext>
              </a:extLst>
            </p:cNvPr>
            <p:cNvSpPr/>
            <p:nvPr/>
          </p:nvSpPr>
          <p:spPr bwMode="auto">
            <a:xfrm>
              <a:off x="7548563" y="1846263"/>
              <a:ext cx="314325" cy="484188"/>
            </a:xfrm>
            <a:custGeom>
              <a:gdLst>
                <a:gd fmla="*/ 57 w 114" name="T0"/>
                <a:gd fmla="*/ 0 h 175" name="T1"/>
                <a:gd fmla="*/ 0 w 114" name="T2"/>
                <a:gd fmla="*/ 63 h 175" name="T3"/>
                <a:gd fmla="*/ 57 w 114" name="T4"/>
                <a:gd fmla="*/ 175 h 175" name="T5"/>
                <a:gd fmla="*/ 114 w 114" name="T6"/>
                <a:gd fmla="*/ 63 h 175" name="T7"/>
                <a:gd fmla="*/ 57 w 114" name="T8"/>
                <a:gd fmla="*/ 0 h 175" name="T9"/>
                <a:gd fmla="*/ 57 w 114" name="T10"/>
                <a:gd fmla="*/ 95 h 175" name="T11"/>
                <a:gd fmla="*/ 23 w 114" name="T12"/>
                <a:gd fmla="*/ 62 h 175" name="T13"/>
                <a:gd fmla="*/ 57 w 114" name="T14"/>
                <a:gd fmla="*/ 28 h 175" name="T15"/>
                <a:gd fmla="*/ 90 w 114" name="T16"/>
                <a:gd fmla="*/ 62 h 175" name="T17"/>
                <a:gd fmla="*/ 57 w 114" name="T18"/>
                <a:gd fmla="*/ 95 h 175"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75" w="114">
                  <a:moveTo>
                    <a:pt x="57" y="0"/>
                  </a:moveTo>
                  <a:cubicBezTo>
                    <a:pt x="25" y="0"/>
                    <a:pt x="0" y="26"/>
                    <a:pt x="0" y="63"/>
                  </a:cubicBezTo>
                  <a:cubicBezTo>
                    <a:pt x="0" y="100"/>
                    <a:pt x="57" y="175"/>
                    <a:pt x="57" y="175"/>
                  </a:cubicBezTo>
                  <a:cubicBezTo>
                    <a:pt x="57" y="175"/>
                    <a:pt x="114" y="100"/>
                    <a:pt x="114" y="63"/>
                  </a:cubicBezTo>
                  <a:cubicBezTo>
                    <a:pt x="114" y="26"/>
                    <a:pt x="88" y="0"/>
                    <a:pt x="57" y="0"/>
                  </a:cubicBezTo>
                  <a:close/>
                  <a:moveTo>
                    <a:pt x="57" y="95"/>
                  </a:moveTo>
                  <a:cubicBezTo>
                    <a:pt x="38" y="95"/>
                    <a:pt x="23" y="80"/>
                    <a:pt x="23" y="62"/>
                  </a:cubicBezTo>
                  <a:cubicBezTo>
                    <a:pt x="23" y="43"/>
                    <a:pt x="38" y="28"/>
                    <a:pt x="57" y="28"/>
                  </a:cubicBezTo>
                  <a:cubicBezTo>
                    <a:pt x="75" y="28"/>
                    <a:pt x="90" y="43"/>
                    <a:pt x="90" y="62"/>
                  </a:cubicBezTo>
                  <a:cubicBezTo>
                    <a:pt x="90" y="80"/>
                    <a:pt x="75" y="95"/>
                    <a:pt x="57" y="95"/>
                  </a:cubicBezTo>
                  <a:close/>
                </a:path>
              </a:pathLst>
            </a:custGeom>
            <a:solidFill>
              <a:srgbClr val="FF0D59"/>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52" name="îśļiḍè">
              <a:extLst>
                <a:ext uri="{FF2B5EF4-FFF2-40B4-BE49-F238E27FC236}">
                  <a16:creationId xmlns:a16="http://schemas.microsoft.com/office/drawing/2014/main" id="{DA26FB14-935C-4412-B37D-B81204B40306}"/>
                </a:ext>
              </a:extLst>
            </p:cNvPr>
            <p:cNvSpPr/>
            <p:nvPr/>
          </p:nvSpPr>
          <p:spPr bwMode="auto">
            <a:xfrm>
              <a:off x="7969250" y="2132013"/>
              <a:ext cx="625475" cy="652463"/>
            </a:xfrm>
            <a:custGeom>
              <a:gdLst>
                <a:gd fmla="*/ 161 w 226" name="T0"/>
                <a:gd fmla="*/ 0 h 236" name="T1"/>
                <a:gd fmla="*/ 0 w 226" name="T2"/>
                <a:gd fmla="*/ 0 h 236" name="T3"/>
                <a:gd fmla="*/ 161 w 226" name="T4"/>
                <a:gd fmla="*/ 0 h 236" name="T5"/>
                <a:gd fmla="*/ 178 w 226" name="T6"/>
                <a:gd fmla="*/ 10 h 236" name="T7"/>
                <a:gd fmla="*/ 226 w 226" name="T8"/>
                <a:gd fmla="*/ 230 h 236" name="T9"/>
                <a:gd fmla="*/ 225 w 226" name="T10"/>
                <a:gd fmla="*/ 234 h 236" name="T11"/>
                <a:gd fmla="*/ 225 w 226" name="T12"/>
                <a:gd fmla="*/ 234 h 236" name="T13"/>
                <a:gd fmla="*/ 224 w 226" name="T14"/>
                <a:gd fmla="*/ 236 h 236" name="T15"/>
                <a:gd fmla="*/ 224 w 226" name="T16"/>
                <a:gd fmla="*/ 236 h 236" name="T17"/>
                <a:gd fmla="*/ 226 w 226" name="T18"/>
                <a:gd fmla="*/ 230 h 236" name="T19"/>
                <a:gd fmla="*/ 178 w 226" name="T20"/>
                <a:gd fmla="*/ 10 h 236" name="T21"/>
                <a:gd fmla="*/ 161 w 226" name="T22"/>
                <a:gd fmla="*/ 0 h 236"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36" w="226">
                  <a:moveTo>
                    <a:pt x="161" y="0"/>
                  </a:moveTo>
                  <a:cubicBezTo>
                    <a:pt x="0" y="0"/>
                    <a:pt x="0" y="0"/>
                    <a:pt x="0" y="0"/>
                  </a:cubicBezTo>
                  <a:cubicBezTo>
                    <a:pt x="161" y="0"/>
                    <a:pt x="161" y="0"/>
                    <a:pt x="161" y="0"/>
                  </a:cubicBezTo>
                  <a:cubicBezTo>
                    <a:pt x="170" y="0"/>
                    <a:pt x="178" y="5"/>
                    <a:pt x="178" y="10"/>
                  </a:cubicBezTo>
                  <a:cubicBezTo>
                    <a:pt x="226" y="230"/>
                    <a:pt x="226" y="230"/>
                    <a:pt x="226" y="230"/>
                  </a:cubicBezTo>
                  <a:cubicBezTo>
                    <a:pt x="226" y="231"/>
                    <a:pt x="226" y="233"/>
                    <a:pt x="225" y="234"/>
                  </a:cubicBezTo>
                  <a:cubicBezTo>
                    <a:pt x="225" y="234"/>
                    <a:pt x="225" y="234"/>
                    <a:pt x="225" y="234"/>
                  </a:cubicBezTo>
                  <a:cubicBezTo>
                    <a:pt x="225" y="235"/>
                    <a:pt x="225" y="235"/>
                    <a:pt x="224" y="236"/>
                  </a:cubicBezTo>
                  <a:cubicBezTo>
                    <a:pt x="224" y="236"/>
                    <a:pt x="224" y="236"/>
                    <a:pt x="224" y="236"/>
                  </a:cubicBezTo>
                  <a:cubicBezTo>
                    <a:pt x="225" y="234"/>
                    <a:pt x="226" y="232"/>
                    <a:pt x="226" y="230"/>
                  </a:cubicBezTo>
                  <a:cubicBezTo>
                    <a:pt x="178" y="10"/>
                    <a:pt x="178" y="10"/>
                    <a:pt x="178" y="10"/>
                  </a:cubicBezTo>
                  <a:cubicBezTo>
                    <a:pt x="178" y="5"/>
                    <a:pt x="170" y="0"/>
                    <a:pt x="161" y="0"/>
                  </a:cubicBezTo>
                </a:path>
              </a:pathLst>
            </a:custGeom>
            <a:solidFill>
              <a:srgbClr val="D4D6D7"/>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53" name="ïṣľíḓé">
              <a:extLst>
                <a:ext uri="{FF2B5EF4-FFF2-40B4-BE49-F238E27FC236}">
                  <a16:creationId xmlns:a16="http://schemas.microsoft.com/office/drawing/2014/main" id="{AEC15691-9692-46A8-B910-46A8F58A7724}"/>
                </a:ext>
              </a:extLst>
            </p:cNvPr>
            <p:cNvSpPr/>
            <p:nvPr/>
          </p:nvSpPr>
          <p:spPr bwMode="auto">
            <a:xfrm>
              <a:off x="8535988" y="2778125"/>
              <a:ext cx="55563" cy="36513"/>
            </a:xfrm>
            <a:custGeom>
              <a:gdLst>
                <a:gd fmla="*/ 19 w 20" name="T0"/>
                <a:gd fmla="*/ 2 h 13" name="T1"/>
                <a:gd fmla="*/ 0 w 20" name="T2"/>
                <a:gd fmla="*/ 13 h 13" name="T3"/>
                <a:gd fmla="*/ 0 w 20" name="T4"/>
                <a:gd fmla="*/ 13 h 13" name="T5"/>
                <a:gd fmla="*/ 19 w 20" name="T6"/>
                <a:gd fmla="*/ 2 h 13" name="T7"/>
                <a:gd fmla="*/ 19 w 20" name="T8"/>
                <a:gd fmla="*/ 2 h 13" name="T9"/>
                <a:gd fmla="*/ 20 w 20" name="T10"/>
                <a:gd fmla="*/ 0 h 13" name="T11"/>
                <a:gd fmla="*/ 20 w 20" name="T12"/>
                <a:gd fmla="*/ 0 h 13" name="T13"/>
                <a:gd fmla="*/ 20 w 20" name="T14"/>
                <a:gd fmla="*/ 0 h 1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3" w="20">
                  <a:moveTo>
                    <a:pt x="19" y="2"/>
                  </a:moveTo>
                  <a:cubicBezTo>
                    <a:pt x="16" y="9"/>
                    <a:pt x="9" y="13"/>
                    <a:pt x="0" y="13"/>
                  </a:cubicBezTo>
                  <a:cubicBezTo>
                    <a:pt x="0" y="13"/>
                    <a:pt x="0" y="13"/>
                    <a:pt x="0" y="13"/>
                  </a:cubicBezTo>
                  <a:cubicBezTo>
                    <a:pt x="9" y="13"/>
                    <a:pt x="16" y="9"/>
                    <a:pt x="19" y="2"/>
                  </a:cubicBezTo>
                  <a:cubicBezTo>
                    <a:pt x="19" y="2"/>
                    <a:pt x="19" y="2"/>
                    <a:pt x="19" y="2"/>
                  </a:cubicBezTo>
                  <a:moveTo>
                    <a:pt x="20" y="0"/>
                  </a:moveTo>
                  <a:cubicBezTo>
                    <a:pt x="20" y="0"/>
                    <a:pt x="20" y="0"/>
                    <a:pt x="20" y="0"/>
                  </a:cubicBezTo>
                  <a:cubicBezTo>
                    <a:pt x="20" y="0"/>
                    <a:pt x="20" y="0"/>
                    <a:pt x="20" y="0"/>
                  </a:cubicBezTo>
                </a:path>
              </a:pathLst>
            </a:custGeom>
            <a:solidFill>
              <a:srgbClr val="263238"/>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54" name="işḻíḋé">
              <a:extLst>
                <a:ext uri="{FF2B5EF4-FFF2-40B4-BE49-F238E27FC236}">
                  <a16:creationId xmlns:a16="http://schemas.microsoft.com/office/drawing/2014/main" id="{0A530D81-7A23-431D-9DE2-0C8B32022B95}"/>
                </a:ext>
              </a:extLst>
            </p:cNvPr>
            <p:cNvSpPr/>
            <p:nvPr/>
          </p:nvSpPr>
          <p:spPr bwMode="auto">
            <a:xfrm>
              <a:off x="7969250" y="2132013"/>
              <a:ext cx="625475" cy="682625"/>
            </a:xfrm>
            <a:custGeom>
              <a:gdLst>
                <a:gd fmla="*/ 161 w 226" name="T0"/>
                <a:gd fmla="*/ 0 h 247" name="T1"/>
                <a:gd fmla="*/ 0 w 226" name="T2"/>
                <a:gd fmla="*/ 0 h 247" name="T3"/>
                <a:gd fmla="*/ 0 w 226" name="T4"/>
                <a:gd fmla="*/ 13 h 247" name="T5"/>
                <a:gd fmla="*/ 140 w 226" name="T6"/>
                <a:gd fmla="*/ 13 h 247" name="T7"/>
                <a:gd fmla="*/ 157 w 226" name="T8"/>
                <a:gd fmla="*/ 23 h 247" name="T9"/>
                <a:gd fmla="*/ 199 w 226" name="T10"/>
                <a:gd fmla="*/ 208 h 247" name="T11"/>
                <a:gd fmla="*/ 178 w 226" name="T12"/>
                <a:gd fmla="*/ 226 h 247" name="T13"/>
                <a:gd fmla="*/ 0 w 226" name="T14"/>
                <a:gd fmla="*/ 226 h 247" name="T15"/>
                <a:gd fmla="*/ 0 w 226" name="T16"/>
                <a:gd fmla="*/ 247 h 247" name="T17"/>
                <a:gd fmla="*/ 205 w 226" name="T18"/>
                <a:gd fmla="*/ 247 h 247" name="T19"/>
                <a:gd fmla="*/ 224 w 226" name="T20"/>
                <a:gd fmla="*/ 236 h 247" name="T21"/>
                <a:gd fmla="*/ 225 w 226" name="T22"/>
                <a:gd fmla="*/ 234 h 247" name="T23"/>
                <a:gd fmla="*/ 225 w 226" name="T24"/>
                <a:gd fmla="*/ 234 h 247" name="T25"/>
                <a:gd fmla="*/ 226 w 226" name="T26"/>
                <a:gd fmla="*/ 230 h 247" name="T27"/>
                <a:gd fmla="*/ 178 w 226" name="T28"/>
                <a:gd fmla="*/ 10 h 247" name="T29"/>
                <a:gd fmla="*/ 161 w 226" name="T30"/>
                <a:gd fmla="*/ 0 h 247"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246" w="226">
                  <a:moveTo>
                    <a:pt x="161" y="0"/>
                  </a:moveTo>
                  <a:cubicBezTo>
                    <a:pt x="0" y="0"/>
                    <a:pt x="0" y="0"/>
                    <a:pt x="0" y="0"/>
                  </a:cubicBezTo>
                  <a:cubicBezTo>
                    <a:pt x="0" y="13"/>
                    <a:pt x="0" y="13"/>
                    <a:pt x="0" y="13"/>
                  </a:cubicBezTo>
                  <a:cubicBezTo>
                    <a:pt x="140" y="13"/>
                    <a:pt x="140" y="13"/>
                    <a:pt x="140" y="13"/>
                  </a:cubicBezTo>
                  <a:cubicBezTo>
                    <a:pt x="149" y="13"/>
                    <a:pt x="157" y="17"/>
                    <a:pt x="157" y="23"/>
                  </a:cubicBezTo>
                  <a:cubicBezTo>
                    <a:pt x="199" y="208"/>
                    <a:pt x="199" y="208"/>
                    <a:pt x="199" y="208"/>
                  </a:cubicBezTo>
                  <a:cubicBezTo>
                    <a:pt x="199" y="218"/>
                    <a:pt x="189" y="226"/>
                    <a:pt x="178" y="226"/>
                  </a:cubicBezTo>
                  <a:cubicBezTo>
                    <a:pt x="0" y="226"/>
                    <a:pt x="0" y="226"/>
                    <a:pt x="0" y="226"/>
                  </a:cubicBezTo>
                  <a:cubicBezTo>
                    <a:pt x="0" y="247"/>
                    <a:pt x="0" y="247"/>
                    <a:pt x="0" y="247"/>
                  </a:cubicBezTo>
                  <a:cubicBezTo>
                    <a:pt x="205" y="247"/>
                    <a:pt x="205" y="247"/>
                    <a:pt x="205" y="247"/>
                  </a:cubicBezTo>
                  <a:cubicBezTo>
                    <a:pt x="214" y="247"/>
                    <a:pt x="221" y="243"/>
                    <a:pt x="224" y="236"/>
                  </a:cubicBezTo>
                  <a:cubicBezTo>
                    <a:pt x="225" y="235"/>
                    <a:pt x="225" y="235"/>
                    <a:pt x="225" y="234"/>
                  </a:cubicBezTo>
                  <a:cubicBezTo>
                    <a:pt x="225" y="234"/>
                    <a:pt x="225" y="234"/>
                    <a:pt x="225" y="234"/>
                  </a:cubicBezTo>
                  <a:cubicBezTo>
                    <a:pt x="226" y="233"/>
                    <a:pt x="226" y="231"/>
                    <a:pt x="226" y="230"/>
                  </a:cubicBezTo>
                  <a:cubicBezTo>
                    <a:pt x="178" y="10"/>
                    <a:pt x="178" y="10"/>
                    <a:pt x="178" y="10"/>
                  </a:cubicBezTo>
                  <a:cubicBezTo>
                    <a:pt x="178" y="5"/>
                    <a:pt x="170" y="0"/>
                    <a:pt x="161" y="0"/>
                  </a:cubicBezTo>
                </a:path>
              </a:pathLst>
            </a:custGeom>
            <a:solidFill>
              <a:srgbClr val="3F525B"/>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55" name="íṡļîḓé">
              <a:extLst>
                <a:ext uri="{FF2B5EF4-FFF2-40B4-BE49-F238E27FC236}">
                  <a16:creationId xmlns:a16="http://schemas.microsoft.com/office/drawing/2014/main" id="{2B96724F-CFFC-4A47-82A2-A15EF0D512D6}"/>
                </a:ext>
              </a:extLst>
            </p:cNvPr>
            <p:cNvSpPr/>
            <p:nvPr/>
          </p:nvSpPr>
          <p:spPr bwMode="auto">
            <a:xfrm>
              <a:off x="7959725" y="2166938"/>
              <a:ext cx="560388" cy="588963"/>
            </a:xfrm>
            <a:custGeom>
              <a:gdLst>
                <a:gd fmla="*/ 160 w 202" name="T0"/>
                <a:gd fmla="*/ 173 h 213" name="T1"/>
                <a:gd fmla="*/ 149 w 202" name="T2"/>
                <a:gd fmla="*/ 170 h 213" name="T3"/>
                <a:gd fmla="*/ 138 w 202" name="T4"/>
                <a:gd fmla="*/ 153 h 213" name="T5"/>
                <a:gd fmla="*/ 153 w 202" name="T6"/>
                <a:gd fmla="*/ 136 h 213" name="T7"/>
                <a:gd fmla="*/ 155 w 202" name="T8"/>
                <a:gd fmla="*/ 136 h 213" name="T9"/>
                <a:gd fmla="*/ 172 w 202" name="T10"/>
                <a:gd fmla="*/ 151 h 213" name="T11"/>
                <a:gd fmla="*/ 166 w 202" name="T12"/>
                <a:gd fmla="*/ 170 h 213" name="T13"/>
                <a:gd fmla="*/ 160 w 202" name="T14"/>
                <a:gd fmla="*/ 173 h 213" name="T15"/>
                <a:gd fmla="*/ 23 w 202" name="T16"/>
                <a:gd fmla="*/ 147 h 213" name="T17"/>
                <a:gd fmla="*/ 22 w 202" name="T18"/>
                <a:gd fmla="*/ 131 h 213" name="T19"/>
                <a:gd fmla="*/ 26 w 202" name="T20"/>
                <a:gd fmla="*/ 129 h 213" name="T21"/>
                <a:gd fmla="*/ 36 w 202" name="T22"/>
                <a:gd fmla="*/ 136 h 213" name="T23"/>
                <a:gd fmla="*/ 24 w 202" name="T24"/>
                <a:gd fmla="*/ 147 h 213" name="T25"/>
                <a:gd fmla="*/ 23 w 202" name="T26"/>
                <a:gd fmla="*/ 147 h 213" name="T27"/>
                <a:gd fmla="*/ 41 w 202" name="T28"/>
                <a:gd fmla="*/ 83 h 213" name="T29"/>
                <a:gd fmla="*/ 40 w 202" name="T30"/>
                <a:gd fmla="*/ 83 h 213" name="T31"/>
                <a:gd fmla="*/ 11 w 202" name="T32"/>
                <a:gd fmla="*/ 57 h 213" name="T33"/>
                <a:gd fmla="*/ 5 w 202" name="T34"/>
                <a:gd fmla="*/ 24 h 213" name="T35"/>
                <a:gd fmla="*/ 17 w 202" name="T36"/>
                <a:gd fmla="*/ 16 h 213" name="T37"/>
                <a:gd fmla="*/ 57 w 202" name="T38"/>
                <a:gd fmla="*/ 21 h 213" name="T39"/>
                <a:gd fmla="*/ 62 w 202" name="T40"/>
                <a:gd fmla="*/ 21 h 213" name="T41"/>
                <a:gd fmla="*/ 111 w 202" name="T42"/>
                <a:gd fmla="*/ 17 h 213" name="T43"/>
                <a:gd fmla="*/ 123 w 202" name="T44"/>
                <a:gd fmla="*/ 16 h 213" name="T45"/>
                <a:gd fmla="*/ 143 w 202" name="T46"/>
                <a:gd fmla="*/ 26 h 213" name="T47"/>
                <a:gd fmla="*/ 117 w 202" name="T48"/>
                <a:gd fmla="*/ 50 h 213" name="T49"/>
                <a:gd fmla="*/ 124 w 202" name="T50"/>
                <a:gd fmla="*/ 65 h 213" name="T51"/>
                <a:gd fmla="*/ 126 w 202" name="T52"/>
                <a:gd fmla="*/ 66 h 213" name="T53"/>
                <a:gd fmla="*/ 138 w 202" name="T54"/>
                <a:gd fmla="*/ 61 h 213" name="T55"/>
                <a:gd fmla="*/ 150 w 202" name="T56"/>
                <a:gd fmla="*/ 55 h 213" name="T57"/>
                <a:gd fmla="*/ 154 w 202" name="T58"/>
                <a:gd fmla="*/ 59 h 213" name="T59"/>
                <a:gd fmla="*/ 164 w 202" name="T60"/>
                <a:gd fmla="*/ 86 h 213" name="T61"/>
                <a:gd fmla="*/ 161 w 202" name="T62"/>
                <a:gd fmla="*/ 111 h 213" name="T63"/>
                <a:gd fmla="*/ 142 w 202" name="T64"/>
                <a:gd fmla="*/ 123 h 213" name="T65"/>
                <a:gd fmla="*/ 124 w 202" name="T66"/>
                <a:gd fmla="*/ 131 h 213" name="T67"/>
                <a:gd fmla="*/ 116 w 202" name="T68"/>
                <a:gd fmla="*/ 143 h 213" name="T69"/>
                <a:gd fmla="*/ 116 w 202" name="T70"/>
                <a:gd fmla="*/ 176 h 213" name="T71"/>
                <a:gd fmla="*/ 102 w 202" name="T72"/>
                <a:gd fmla="*/ 186 h 213" name="T73"/>
                <a:gd fmla="*/ 82 w 202" name="T74"/>
                <a:gd fmla="*/ 182 h 213" name="T75"/>
                <a:gd fmla="*/ 53 w 202" name="T76"/>
                <a:gd fmla="*/ 156 h 213" name="T77"/>
                <a:gd fmla="*/ 44 w 202" name="T78"/>
                <a:gd fmla="*/ 127 h 213" name="T79"/>
                <a:gd fmla="*/ 13 w 202" name="T80"/>
                <a:gd fmla="*/ 109 h 213" name="T81"/>
                <a:gd fmla="*/ 30 w 202" name="T82"/>
                <a:gd fmla="*/ 92 h 213" name="T83"/>
                <a:gd fmla="*/ 66 w 202" name="T84"/>
                <a:gd fmla="*/ 109 h 213" name="T85"/>
                <a:gd fmla="*/ 66 w 202" name="T86"/>
                <a:gd fmla="*/ 109 h 213" name="T87"/>
                <a:gd fmla="*/ 66 w 202" name="T88"/>
                <a:gd fmla="*/ 75 h 213" name="T89"/>
                <a:gd fmla="*/ 60 w 202" name="T90"/>
                <a:gd fmla="*/ 70 h 213" name="T91"/>
                <a:gd fmla="*/ 50 w 202" name="T92"/>
                <a:gd fmla="*/ 76 h 213" name="T93"/>
                <a:gd fmla="*/ 41 w 202" name="T94"/>
                <a:gd fmla="*/ 83 h 213" name="T95"/>
                <a:gd fmla="*/ 143 w 202" name="T96"/>
                <a:gd fmla="*/ 0 h 213" name="T97"/>
                <a:gd fmla="*/ 3 w 202" name="T98"/>
                <a:gd fmla="*/ 0 h 213" name="T99"/>
                <a:gd fmla="*/ 3 w 202" name="T100"/>
                <a:gd fmla="*/ 213 h 213" name="T101"/>
                <a:gd fmla="*/ 181 w 202" name="T102"/>
                <a:gd fmla="*/ 213 h 213" name="T103"/>
                <a:gd fmla="*/ 202 w 202" name="T104"/>
                <a:gd fmla="*/ 195 h 213" name="T105"/>
                <a:gd fmla="*/ 160 w 202" name="T106"/>
                <a:gd fmla="*/ 10 h 213" name="T107"/>
                <a:gd fmla="*/ 143 w 202" name="T108"/>
                <a:gd fmla="*/ 0 h 213"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213" w="201">
                  <a:moveTo>
                    <a:pt x="160" y="173"/>
                  </a:moveTo>
                  <a:cubicBezTo>
                    <a:pt x="157" y="173"/>
                    <a:pt x="153" y="171"/>
                    <a:pt x="149" y="170"/>
                  </a:cubicBezTo>
                  <a:cubicBezTo>
                    <a:pt x="143" y="168"/>
                    <a:pt x="142" y="163"/>
                    <a:pt x="138" y="153"/>
                  </a:cubicBezTo>
                  <a:cubicBezTo>
                    <a:pt x="134" y="144"/>
                    <a:pt x="153" y="136"/>
                    <a:pt x="153" y="136"/>
                  </a:cubicBezTo>
                  <a:cubicBezTo>
                    <a:pt x="154" y="136"/>
                    <a:pt x="154" y="136"/>
                    <a:pt x="155" y="136"/>
                  </a:cubicBezTo>
                  <a:cubicBezTo>
                    <a:pt x="159" y="136"/>
                    <a:pt x="166" y="143"/>
                    <a:pt x="172" y="151"/>
                  </a:cubicBezTo>
                  <a:cubicBezTo>
                    <a:pt x="179" y="160"/>
                    <a:pt x="170" y="165"/>
                    <a:pt x="166" y="170"/>
                  </a:cubicBezTo>
                  <a:cubicBezTo>
                    <a:pt x="164" y="172"/>
                    <a:pt x="162" y="173"/>
                    <a:pt x="160" y="173"/>
                  </a:cubicBezTo>
                  <a:moveTo>
                    <a:pt x="23" y="147"/>
                  </a:moveTo>
                  <a:cubicBezTo>
                    <a:pt x="16" y="147"/>
                    <a:pt x="15" y="137"/>
                    <a:pt x="22" y="131"/>
                  </a:cubicBezTo>
                  <a:cubicBezTo>
                    <a:pt x="23" y="130"/>
                    <a:pt x="24" y="129"/>
                    <a:pt x="26" y="129"/>
                  </a:cubicBezTo>
                  <a:cubicBezTo>
                    <a:pt x="31" y="129"/>
                    <a:pt x="36" y="136"/>
                    <a:pt x="36" y="136"/>
                  </a:cubicBezTo>
                  <a:cubicBezTo>
                    <a:pt x="41" y="141"/>
                    <a:pt x="32" y="145"/>
                    <a:pt x="24" y="147"/>
                  </a:cubicBezTo>
                  <a:cubicBezTo>
                    <a:pt x="24" y="147"/>
                    <a:pt x="23" y="147"/>
                    <a:pt x="23" y="147"/>
                  </a:cubicBezTo>
                  <a:moveTo>
                    <a:pt x="41" y="83"/>
                  </a:moveTo>
                  <a:cubicBezTo>
                    <a:pt x="40" y="83"/>
                    <a:pt x="40" y="83"/>
                    <a:pt x="40" y="83"/>
                  </a:cubicBezTo>
                  <a:cubicBezTo>
                    <a:pt x="33" y="80"/>
                    <a:pt x="17" y="70"/>
                    <a:pt x="11" y="57"/>
                  </a:cubicBezTo>
                  <a:cubicBezTo>
                    <a:pt x="6" y="44"/>
                    <a:pt x="16" y="41"/>
                    <a:pt x="5" y="24"/>
                  </a:cubicBezTo>
                  <a:cubicBezTo>
                    <a:pt x="0" y="18"/>
                    <a:pt x="7" y="16"/>
                    <a:pt x="17" y="16"/>
                  </a:cubicBezTo>
                  <a:cubicBezTo>
                    <a:pt x="33" y="16"/>
                    <a:pt x="57" y="21"/>
                    <a:pt x="57" y="21"/>
                  </a:cubicBezTo>
                  <a:cubicBezTo>
                    <a:pt x="58" y="21"/>
                    <a:pt x="60" y="21"/>
                    <a:pt x="62" y="21"/>
                  </a:cubicBezTo>
                  <a:cubicBezTo>
                    <a:pt x="72" y="21"/>
                    <a:pt x="92" y="19"/>
                    <a:pt x="111" y="17"/>
                  </a:cubicBezTo>
                  <a:cubicBezTo>
                    <a:pt x="116" y="16"/>
                    <a:pt x="120" y="16"/>
                    <a:pt x="123" y="16"/>
                  </a:cubicBezTo>
                  <a:cubicBezTo>
                    <a:pt x="135" y="16"/>
                    <a:pt x="136" y="19"/>
                    <a:pt x="143" y="26"/>
                  </a:cubicBezTo>
                  <a:cubicBezTo>
                    <a:pt x="150" y="34"/>
                    <a:pt x="132" y="40"/>
                    <a:pt x="117" y="50"/>
                  </a:cubicBezTo>
                  <a:cubicBezTo>
                    <a:pt x="103" y="60"/>
                    <a:pt x="117" y="60"/>
                    <a:pt x="124" y="65"/>
                  </a:cubicBezTo>
                  <a:cubicBezTo>
                    <a:pt x="124" y="66"/>
                    <a:pt x="125" y="66"/>
                    <a:pt x="126" y="66"/>
                  </a:cubicBezTo>
                  <a:cubicBezTo>
                    <a:pt x="129" y="66"/>
                    <a:pt x="134" y="63"/>
                    <a:pt x="138" y="61"/>
                  </a:cubicBezTo>
                  <a:cubicBezTo>
                    <a:pt x="142" y="58"/>
                    <a:pt x="147" y="55"/>
                    <a:pt x="150" y="55"/>
                  </a:cubicBezTo>
                  <a:cubicBezTo>
                    <a:pt x="152" y="55"/>
                    <a:pt x="153" y="56"/>
                    <a:pt x="154" y="59"/>
                  </a:cubicBezTo>
                  <a:cubicBezTo>
                    <a:pt x="156" y="71"/>
                    <a:pt x="158" y="72"/>
                    <a:pt x="164" y="86"/>
                  </a:cubicBezTo>
                  <a:cubicBezTo>
                    <a:pt x="170" y="101"/>
                    <a:pt x="165" y="104"/>
                    <a:pt x="161" y="111"/>
                  </a:cubicBezTo>
                  <a:cubicBezTo>
                    <a:pt x="158" y="117"/>
                    <a:pt x="159" y="118"/>
                    <a:pt x="142" y="123"/>
                  </a:cubicBezTo>
                  <a:cubicBezTo>
                    <a:pt x="125" y="127"/>
                    <a:pt x="132" y="125"/>
                    <a:pt x="124" y="131"/>
                  </a:cubicBezTo>
                  <a:cubicBezTo>
                    <a:pt x="116" y="137"/>
                    <a:pt x="117" y="138"/>
                    <a:pt x="116" y="143"/>
                  </a:cubicBezTo>
                  <a:cubicBezTo>
                    <a:pt x="115" y="148"/>
                    <a:pt x="122" y="162"/>
                    <a:pt x="116" y="176"/>
                  </a:cubicBezTo>
                  <a:cubicBezTo>
                    <a:pt x="113" y="183"/>
                    <a:pt x="108" y="186"/>
                    <a:pt x="102" y="186"/>
                  </a:cubicBezTo>
                  <a:cubicBezTo>
                    <a:pt x="97" y="186"/>
                    <a:pt x="90" y="184"/>
                    <a:pt x="82" y="182"/>
                  </a:cubicBezTo>
                  <a:cubicBezTo>
                    <a:pt x="66" y="177"/>
                    <a:pt x="63" y="171"/>
                    <a:pt x="53" y="156"/>
                  </a:cubicBezTo>
                  <a:cubicBezTo>
                    <a:pt x="43" y="142"/>
                    <a:pt x="47" y="136"/>
                    <a:pt x="44" y="127"/>
                  </a:cubicBezTo>
                  <a:cubicBezTo>
                    <a:pt x="40" y="119"/>
                    <a:pt x="21" y="118"/>
                    <a:pt x="13" y="109"/>
                  </a:cubicBezTo>
                  <a:cubicBezTo>
                    <a:pt x="5" y="100"/>
                    <a:pt x="21" y="92"/>
                    <a:pt x="30" y="92"/>
                  </a:cubicBezTo>
                  <a:cubicBezTo>
                    <a:pt x="39" y="92"/>
                    <a:pt x="59" y="108"/>
                    <a:pt x="66" y="109"/>
                  </a:cubicBezTo>
                  <a:cubicBezTo>
                    <a:pt x="66" y="109"/>
                    <a:pt x="66" y="109"/>
                    <a:pt x="66" y="109"/>
                  </a:cubicBezTo>
                  <a:cubicBezTo>
                    <a:pt x="72" y="109"/>
                    <a:pt x="71" y="92"/>
                    <a:pt x="66" y="75"/>
                  </a:cubicBezTo>
                  <a:cubicBezTo>
                    <a:pt x="64" y="71"/>
                    <a:pt x="62" y="70"/>
                    <a:pt x="60" y="70"/>
                  </a:cubicBezTo>
                  <a:cubicBezTo>
                    <a:pt x="57" y="70"/>
                    <a:pt x="54" y="73"/>
                    <a:pt x="50" y="76"/>
                  </a:cubicBezTo>
                  <a:cubicBezTo>
                    <a:pt x="47" y="80"/>
                    <a:pt x="43" y="83"/>
                    <a:pt x="41" y="83"/>
                  </a:cubicBezTo>
                  <a:moveTo>
                    <a:pt x="143" y="0"/>
                  </a:moveTo>
                  <a:cubicBezTo>
                    <a:pt x="3" y="0"/>
                    <a:pt x="3" y="0"/>
                    <a:pt x="3" y="0"/>
                  </a:cubicBezTo>
                  <a:cubicBezTo>
                    <a:pt x="3" y="213"/>
                    <a:pt x="3" y="213"/>
                    <a:pt x="3" y="213"/>
                  </a:cubicBezTo>
                  <a:cubicBezTo>
                    <a:pt x="181" y="213"/>
                    <a:pt x="181" y="213"/>
                    <a:pt x="181" y="213"/>
                  </a:cubicBezTo>
                  <a:cubicBezTo>
                    <a:pt x="192" y="213"/>
                    <a:pt x="202" y="205"/>
                    <a:pt x="202" y="195"/>
                  </a:cubicBezTo>
                  <a:cubicBezTo>
                    <a:pt x="160" y="10"/>
                    <a:pt x="160" y="10"/>
                    <a:pt x="160" y="10"/>
                  </a:cubicBezTo>
                  <a:cubicBezTo>
                    <a:pt x="160" y="4"/>
                    <a:pt x="152" y="0"/>
                    <a:pt x="143" y="0"/>
                  </a:cubicBezTo>
                </a:path>
              </a:pathLst>
            </a:custGeom>
            <a:solidFill>
              <a:srgbClr val="D4D6D7"/>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56" name="ïṥḻídé">
              <a:extLst>
                <a:ext uri="{FF2B5EF4-FFF2-40B4-BE49-F238E27FC236}">
                  <a16:creationId xmlns:a16="http://schemas.microsoft.com/office/drawing/2014/main" id="{5C517C13-CA7E-4A56-86DD-4200BE59ED69}"/>
                </a:ext>
              </a:extLst>
            </p:cNvPr>
            <p:cNvSpPr/>
            <p:nvPr/>
          </p:nvSpPr>
          <p:spPr bwMode="auto">
            <a:xfrm>
              <a:off x="7669213" y="3714750"/>
              <a:ext cx="788988" cy="876300"/>
            </a:xfrm>
            <a:custGeom>
              <a:gdLst>
                <a:gd fmla="*/ 282 w 285" name="T0"/>
                <a:gd fmla="*/ 97 h 317" name="T1"/>
                <a:gd fmla="*/ 159 w 285" name="T2"/>
                <a:gd fmla="*/ 310 h 317" name="T3"/>
                <a:gd fmla="*/ 144 w 285" name="T4"/>
                <a:gd fmla="*/ 314 h 317" name="T5"/>
                <a:gd fmla="*/ 7 w 285" name="T6"/>
                <a:gd fmla="*/ 235 h 317" name="T7"/>
                <a:gd fmla="*/ 3 w 285" name="T8"/>
                <a:gd fmla="*/ 219 h 317" name="T9"/>
                <a:gd fmla="*/ 126 w 285" name="T10"/>
                <a:gd fmla="*/ 7 h 317" name="T11"/>
                <a:gd fmla="*/ 141 w 285" name="T12"/>
                <a:gd fmla="*/ 3 h 317" name="T13"/>
                <a:gd fmla="*/ 278 w 285" name="T14"/>
                <a:gd fmla="*/ 82 h 317" name="T15"/>
                <a:gd fmla="*/ 282 w 285" name="T16"/>
                <a:gd fmla="*/ 97 h 31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17" w="285">
                  <a:moveTo>
                    <a:pt x="282" y="97"/>
                  </a:moveTo>
                  <a:cubicBezTo>
                    <a:pt x="159" y="310"/>
                    <a:pt x="159" y="310"/>
                    <a:pt x="159" y="310"/>
                  </a:cubicBezTo>
                  <a:cubicBezTo>
                    <a:pt x="156" y="315"/>
                    <a:pt x="149" y="317"/>
                    <a:pt x="144" y="314"/>
                  </a:cubicBezTo>
                  <a:cubicBezTo>
                    <a:pt x="7" y="235"/>
                    <a:pt x="7" y="235"/>
                    <a:pt x="7" y="235"/>
                  </a:cubicBezTo>
                  <a:cubicBezTo>
                    <a:pt x="1" y="232"/>
                    <a:pt x="0" y="225"/>
                    <a:pt x="3" y="219"/>
                  </a:cubicBezTo>
                  <a:cubicBezTo>
                    <a:pt x="126" y="7"/>
                    <a:pt x="126" y="7"/>
                    <a:pt x="126" y="7"/>
                  </a:cubicBezTo>
                  <a:cubicBezTo>
                    <a:pt x="129" y="1"/>
                    <a:pt x="136" y="0"/>
                    <a:pt x="141" y="3"/>
                  </a:cubicBezTo>
                  <a:cubicBezTo>
                    <a:pt x="278" y="82"/>
                    <a:pt x="278" y="82"/>
                    <a:pt x="278" y="82"/>
                  </a:cubicBezTo>
                  <a:cubicBezTo>
                    <a:pt x="283" y="85"/>
                    <a:pt x="285" y="92"/>
                    <a:pt x="282" y="97"/>
                  </a:cubicBezTo>
                </a:path>
              </a:pathLst>
            </a:custGeom>
            <a:solidFill>
              <a:srgbClr val="FF0D59"/>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57" name="i$lîḓé">
              <a:extLst>
                <a:ext uri="{FF2B5EF4-FFF2-40B4-BE49-F238E27FC236}">
                  <a16:creationId xmlns:a16="http://schemas.microsoft.com/office/drawing/2014/main" id="{7B44A799-8682-4DED-9F78-E3B726FBDEA2}"/>
                </a:ext>
              </a:extLst>
            </p:cNvPr>
            <p:cNvSpPr/>
            <p:nvPr/>
          </p:nvSpPr>
          <p:spPr bwMode="auto">
            <a:xfrm flipH="1">
              <a:off x="8054975" y="3670300"/>
              <a:ext cx="0" cy="0"/>
            </a:xfrm>
            <a:prstGeom prst="line">
              <a:avLst/>
            </a:prstGeom>
            <a:noFill/>
            <a:ln>
              <a:noFill/>
            </a:ln>
            <a:extLst>
              <a:ext uri="{909E8E84-426E-40DD-AFC4-6F175D3DCCD1}">
                <a14:hiddenFill>
                  <a:noFill/>
                </a14:hiddenFill>
              </a:ext>
              <a:ext uri="{91240B29-F687-4F45-9708-019B960494DF}">
                <a14:hiddenLine w="9525">
                  <a:solidFill>
                    <a:srgbClr val="000000"/>
                  </a:solidFill>
                  <a:round/>
                  <a:headEnd/>
                  <a:tailEnd/>
                </a14:hiddenLine>
              </a:ext>
            </a:extLst>
          </p:spPr>
          <p:txBody>
            <a:bodyPr anchor="ctr"/>
            <a:lstStyle/>
            <a:p>
              <a:pPr algn="ctr"/>
              <a:endParaRPr/>
            </a:p>
          </p:txBody>
        </p:sp>
        <p:sp>
          <p:nvSpPr>
            <p:cNvPr id="58" name="ísľïḍê">
              <a:extLst>
                <a:ext uri="{FF2B5EF4-FFF2-40B4-BE49-F238E27FC236}">
                  <a16:creationId xmlns:a16="http://schemas.microsoft.com/office/drawing/2014/main" id="{7B992740-4B85-4149-A9F1-4A540CAC6E7D}"/>
                </a:ext>
              </a:extLst>
            </p:cNvPr>
            <p:cNvSpPr/>
            <p:nvPr/>
          </p:nvSpPr>
          <p:spPr bwMode="auto">
            <a:xfrm flipH="1">
              <a:off x="8054975" y="3670300"/>
              <a:ext cx="0" cy="0"/>
            </a:xfrm>
            <a:prstGeom prst="line">
              <a:avLst/>
            </a:prstGeom>
            <a:noFill/>
            <a:ln>
              <a:noFill/>
            </a:ln>
            <a:extLst>
              <a:ext uri="{909E8E84-426E-40DD-AFC4-6F175D3DCCD1}">
                <a14:hiddenFill>
                  <a:noFill/>
                </a14:hiddenFill>
              </a:ext>
              <a:ext uri="{91240B29-F687-4F45-9708-019B960494DF}">
                <a14:hiddenLine w="9525">
                  <a:solidFill>
                    <a:srgbClr val="000000"/>
                  </a:solidFill>
                  <a:round/>
                  <a:headEnd/>
                  <a:tailEnd/>
                </a14:hiddenLine>
              </a:ext>
            </a:extLst>
          </p:spPr>
          <p:txBody>
            <a:bodyPr anchor="ctr"/>
            <a:lstStyle/>
            <a:p>
              <a:pPr algn="ctr"/>
              <a:endParaRPr/>
            </a:p>
          </p:txBody>
        </p:sp>
        <p:sp>
          <p:nvSpPr>
            <p:cNvPr id="59" name="is1îdê">
              <a:extLst>
                <a:ext uri="{FF2B5EF4-FFF2-40B4-BE49-F238E27FC236}">
                  <a16:creationId xmlns:a16="http://schemas.microsoft.com/office/drawing/2014/main" id="{C07753D6-3C0A-4772-8BEF-776F32070EF9}"/>
                </a:ext>
              </a:extLst>
            </p:cNvPr>
            <p:cNvSpPr/>
            <p:nvPr/>
          </p:nvSpPr>
          <p:spPr bwMode="auto">
            <a:xfrm>
              <a:off x="7667625" y="3709988"/>
              <a:ext cx="431800" cy="676275"/>
            </a:xfrm>
            <a:custGeom>
              <a:gdLst>
                <a:gd fmla="*/ 156 w 156" name="T0"/>
                <a:gd fmla="*/ 13 h 245" name="T1"/>
                <a:gd fmla="*/ 22 w 156" name="T2"/>
                <a:gd fmla="*/ 245 h 245" name="T3"/>
                <a:gd fmla="*/ 2 w 156" name="T4"/>
                <a:gd fmla="*/ 233 h 245" name="T5"/>
                <a:gd fmla="*/ 4 w 156" name="T6"/>
                <a:gd fmla="*/ 221 h 245" name="T7"/>
                <a:gd fmla="*/ 127 w 156" name="T8"/>
                <a:gd fmla="*/ 9 h 245" name="T9"/>
                <a:gd fmla="*/ 137 w 156" name="T10"/>
                <a:gd fmla="*/ 1 h 245" name="T11"/>
                <a:gd fmla="*/ 156 w 156" name="T12"/>
                <a:gd fmla="*/ 13 h 245" name="T13"/>
              </a:gdLst>
              <a:cxnLst>
                <a:cxn ang="0">
                  <a:pos x="T0" y="T1"/>
                </a:cxn>
                <a:cxn ang="0">
                  <a:pos x="T2" y="T3"/>
                </a:cxn>
                <a:cxn ang="0">
                  <a:pos x="T4" y="T5"/>
                </a:cxn>
                <a:cxn ang="0">
                  <a:pos x="T6" y="T7"/>
                </a:cxn>
                <a:cxn ang="0">
                  <a:pos x="T8" y="T9"/>
                </a:cxn>
                <a:cxn ang="0">
                  <a:pos x="T10" y="T11"/>
                </a:cxn>
                <a:cxn ang="0">
                  <a:pos x="T12" y="T13"/>
                </a:cxn>
              </a:cxnLst>
              <a:rect b="b" l="0" r="r" t="0"/>
              <a:pathLst>
                <a:path h="245" w="156">
                  <a:moveTo>
                    <a:pt x="156" y="13"/>
                  </a:moveTo>
                  <a:cubicBezTo>
                    <a:pt x="22" y="245"/>
                    <a:pt x="22" y="245"/>
                    <a:pt x="22" y="245"/>
                  </a:cubicBezTo>
                  <a:cubicBezTo>
                    <a:pt x="2" y="233"/>
                    <a:pt x="2" y="233"/>
                    <a:pt x="2" y="233"/>
                  </a:cubicBezTo>
                  <a:cubicBezTo>
                    <a:pt x="0" y="232"/>
                    <a:pt x="1" y="227"/>
                    <a:pt x="4" y="221"/>
                  </a:cubicBezTo>
                  <a:cubicBezTo>
                    <a:pt x="127" y="9"/>
                    <a:pt x="127" y="9"/>
                    <a:pt x="127" y="9"/>
                  </a:cubicBezTo>
                  <a:cubicBezTo>
                    <a:pt x="130" y="3"/>
                    <a:pt x="134" y="0"/>
                    <a:pt x="137" y="1"/>
                  </a:cubicBezTo>
                  <a:cubicBezTo>
                    <a:pt x="156" y="13"/>
                    <a:pt x="156" y="13"/>
                    <a:pt x="156" y="13"/>
                  </a:cubicBezTo>
                </a:path>
              </a:pathLst>
            </a:custGeom>
            <a:solidFill>
              <a:srgbClr val="D8012D"/>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60" name="íśļíďe">
              <a:extLst>
                <a:ext uri="{FF2B5EF4-FFF2-40B4-BE49-F238E27FC236}">
                  <a16:creationId xmlns:a16="http://schemas.microsoft.com/office/drawing/2014/main" id="{19B5FADE-4026-49F4-9873-D3553FE95E35}"/>
                </a:ext>
              </a:extLst>
            </p:cNvPr>
            <p:cNvSpPr/>
            <p:nvPr/>
          </p:nvSpPr>
          <p:spPr bwMode="auto">
            <a:xfrm>
              <a:off x="8067675" y="3838575"/>
              <a:ext cx="63500" cy="69850"/>
            </a:xfrm>
            <a:custGeom>
              <a:gdLst>
                <a:gd fmla="*/ 18 w 23" name="T0"/>
                <a:gd fmla="*/ 3 h 25" name="T1"/>
                <a:gd fmla="*/ 13 w 23" name="T2"/>
                <a:gd fmla="*/ 0 h 25" name="T3"/>
                <a:gd fmla="*/ 0 w 23" name="T4"/>
                <a:gd fmla="*/ 23 h 25" name="T5"/>
                <a:gd fmla="*/ 3 w 23" name="T6"/>
                <a:gd fmla="*/ 25 h 25" name="T7"/>
                <a:gd fmla="*/ 8 w 23" name="T8"/>
                <a:gd fmla="*/ 16 h 25" name="T9"/>
                <a:gd fmla="*/ 10 w 23" name="T10"/>
                <a:gd fmla="*/ 17 h 25" name="T11"/>
                <a:gd fmla="*/ 19 w 23" name="T12"/>
                <a:gd fmla="*/ 15 h 25" name="T13"/>
                <a:gd fmla="*/ 20 w 23" name="T14"/>
                <a:gd fmla="*/ 12 h 25" name="T15"/>
                <a:gd fmla="*/ 18 w 23" name="T16"/>
                <a:gd fmla="*/ 3 h 25" name="T17"/>
                <a:gd fmla="*/ 15 w 23" name="T18"/>
                <a:gd fmla="*/ 13 h 25" name="T19"/>
                <a:gd fmla="*/ 12 w 23" name="T20"/>
                <a:gd fmla="*/ 14 h 25" name="T21"/>
                <a:gd fmla="*/ 10 w 23" name="T22"/>
                <a:gd fmla="*/ 13 h 25" name="T23"/>
                <a:gd fmla="*/ 15 w 23" name="T24"/>
                <a:gd fmla="*/ 5 h 25" name="T25"/>
                <a:gd fmla="*/ 16 w 23" name="T26"/>
                <a:gd fmla="*/ 6 h 25" name="T27"/>
                <a:gd fmla="*/ 17 w 23" name="T28"/>
                <a:gd fmla="*/ 10 h 25" name="T29"/>
                <a:gd fmla="*/ 15 w 23" name="T30"/>
                <a:gd fmla="*/ 13 h 25"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25" w="23">
                  <a:moveTo>
                    <a:pt x="18" y="3"/>
                  </a:moveTo>
                  <a:cubicBezTo>
                    <a:pt x="13" y="0"/>
                    <a:pt x="13" y="0"/>
                    <a:pt x="13" y="0"/>
                  </a:cubicBezTo>
                  <a:cubicBezTo>
                    <a:pt x="0" y="23"/>
                    <a:pt x="0" y="23"/>
                    <a:pt x="0" y="23"/>
                  </a:cubicBezTo>
                  <a:cubicBezTo>
                    <a:pt x="3" y="25"/>
                    <a:pt x="3" y="25"/>
                    <a:pt x="3" y="25"/>
                  </a:cubicBezTo>
                  <a:cubicBezTo>
                    <a:pt x="8" y="16"/>
                    <a:pt x="8" y="16"/>
                    <a:pt x="8" y="16"/>
                  </a:cubicBezTo>
                  <a:cubicBezTo>
                    <a:pt x="10" y="17"/>
                    <a:pt x="10" y="17"/>
                    <a:pt x="10" y="17"/>
                  </a:cubicBezTo>
                  <a:cubicBezTo>
                    <a:pt x="14" y="19"/>
                    <a:pt x="17" y="19"/>
                    <a:pt x="19" y="15"/>
                  </a:cubicBezTo>
                  <a:cubicBezTo>
                    <a:pt x="20" y="12"/>
                    <a:pt x="20" y="12"/>
                    <a:pt x="20" y="12"/>
                  </a:cubicBezTo>
                  <a:cubicBezTo>
                    <a:pt x="23" y="8"/>
                    <a:pt x="22" y="5"/>
                    <a:pt x="18" y="3"/>
                  </a:cubicBezTo>
                  <a:close/>
                  <a:moveTo>
                    <a:pt x="15" y="13"/>
                  </a:moveTo>
                  <a:cubicBezTo>
                    <a:pt x="14" y="15"/>
                    <a:pt x="13" y="15"/>
                    <a:pt x="12" y="14"/>
                  </a:cubicBezTo>
                  <a:cubicBezTo>
                    <a:pt x="10" y="13"/>
                    <a:pt x="10" y="13"/>
                    <a:pt x="10" y="13"/>
                  </a:cubicBezTo>
                  <a:cubicBezTo>
                    <a:pt x="15" y="5"/>
                    <a:pt x="15" y="5"/>
                    <a:pt x="15" y="5"/>
                  </a:cubicBezTo>
                  <a:cubicBezTo>
                    <a:pt x="16" y="6"/>
                    <a:pt x="16" y="6"/>
                    <a:pt x="16" y="6"/>
                  </a:cubicBezTo>
                  <a:cubicBezTo>
                    <a:pt x="18" y="7"/>
                    <a:pt x="18" y="8"/>
                    <a:pt x="17" y="10"/>
                  </a:cubicBezTo>
                  <a:lnTo>
                    <a:pt x="15" y="13"/>
                  </a:lnTo>
                  <a:close/>
                </a:path>
              </a:pathLst>
            </a:custGeom>
            <a:solidFill>
              <a:srgbClr val="455A64"/>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61" name="ísļïḍê">
              <a:extLst>
                <a:ext uri="{FF2B5EF4-FFF2-40B4-BE49-F238E27FC236}">
                  <a16:creationId xmlns:a16="http://schemas.microsoft.com/office/drawing/2014/main" id="{4BE90AFF-7831-487E-BECE-79D67FDC7B0C}"/>
                </a:ext>
              </a:extLst>
            </p:cNvPr>
            <p:cNvSpPr/>
            <p:nvPr/>
          </p:nvSpPr>
          <p:spPr bwMode="auto">
            <a:xfrm>
              <a:off x="8099425" y="3863975"/>
              <a:ext cx="60325" cy="74613"/>
            </a:xfrm>
            <a:custGeom>
              <a:gdLst>
                <a:gd fmla="*/ 38 w 38" name="T0"/>
                <a:gd fmla="*/ 5 h 47" name="T1"/>
                <a:gd fmla="*/ 29 w 38" name="T2"/>
                <a:gd fmla="*/ 0 h 47" name="T3"/>
                <a:gd fmla="*/ 0 w 38" name="T4"/>
                <a:gd fmla="*/ 35 h 47" name="T5"/>
                <a:gd fmla="*/ 5 w 38" name="T6"/>
                <a:gd fmla="*/ 38 h 47" name="T7"/>
                <a:gd fmla="*/ 10 w 38" name="T8"/>
                <a:gd fmla="*/ 31 h 47" name="T9"/>
                <a:gd fmla="*/ 17 w 38" name="T10"/>
                <a:gd fmla="*/ 37 h 47" name="T11"/>
                <a:gd fmla="*/ 15 w 38" name="T12"/>
                <a:gd fmla="*/ 44 h 47" name="T13"/>
                <a:gd fmla="*/ 20 w 38" name="T14"/>
                <a:gd fmla="*/ 47 h 47" name="T15"/>
                <a:gd fmla="*/ 38 w 38" name="T16"/>
                <a:gd fmla="*/ 5 h 47" name="T17"/>
                <a:gd fmla="*/ 13 w 38" name="T18"/>
                <a:gd fmla="*/ 28 h 47" name="T19"/>
                <a:gd fmla="*/ 29 w 38" name="T20"/>
                <a:gd fmla="*/ 9 h 47" name="T21"/>
                <a:gd fmla="*/ 20 w 38" name="T22"/>
                <a:gd fmla="*/ 31 h 47" name="T23"/>
                <a:gd fmla="*/ 13 w 38" name="T24"/>
                <a:gd fmla="*/ 28 h 47"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47" w="38">
                  <a:moveTo>
                    <a:pt x="38" y="5"/>
                  </a:moveTo>
                  <a:lnTo>
                    <a:pt x="29" y="0"/>
                  </a:lnTo>
                  <a:lnTo>
                    <a:pt x="0" y="35"/>
                  </a:lnTo>
                  <a:lnTo>
                    <a:pt x="5" y="38"/>
                  </a:lnTo>
                  <a:lnTo>
                    <a:pt x="10" y="31"/>
                  </a:lnTo>
                  <a:lnTo>
                    <a:pt x="17" y="37"/>
                  </a:lnTo>
                  <a:lnTo>
                    <a:pt x="15" y="44"/>
                  </a:lnTo>
                  <a:lnTo>
                    <a:pt x="20" y="47"/>
                  </a:lnTo>
                  <a:lnTo>
                    <a:pt x="38" y="5"/>
                  </a:lnTo>
                  <a:close/>
                  <a:moveTo>
                    <a:pt x="13" y="28"/>
                  </a:moveTo>
                  <a:lnTo>
                    <a:pt x="29" y="9"/>
                  </a:lnTo>
                  <a:lnTo>
                    <a:pt x="20" y="31"/>
                  </a:lnTo>
                  <a:lnTo>
                    <a:pt x="13" y="28"/>
                  </a:lnTo>
                  <a:close/>
                </a:path>
              </a:pathLst>
            </a:custGeom>
            <a:solidFill>
              <a:srgbClr val="455A64"/>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62" name="íṣľîdé">
              <a:extLst>
                <a:ext uri="{FF2B5EF4-FFF2-40B4-BE49-F238E27FC236}">
                  <a16:creationId xmlns:a16="http://schemas.microsoft.com/office/drawing/2014/main" id="{E0447D3C-00AE-4950-A8FF-468DA1E8F950}"/>
                </a:ext>
              </a:extLst>
            </p:cNvPr>
            <p:cNvSpPr/>
            <p:nvPr/>
          </p:nvSpPr>
          <p:spPr bwMode="auto">
            <a:xfrm>
              <a:off x="8137525" y="3881438"/>
              <a:ext cx="60325" cy="76200"/>
            </a:xfrm>
            <a:custGeom>
              <a:gdLst>
                <a:gd fmla="*/ 13 w 22" name="T0"/>
                <a:gd fmla="*/ 7 h 28" name="T1"/>
                <a:gd fmla="*/ 16 w 22" name="T2"/>
                <a:gd fmla="*/ 5 h 28" name="T3"/>
                <a:gd fmla="*/ 17 w 22" name="T4"/>
                <a:gd fmla="*/ 9 h 28" name="T5"/>
                <a:gd fmla="*/ 16 w 22" name="T6"/>
                <a:gd fmla="*/ 10 h 28" name="T7"/>
                <a:gd fmla="*/ 20 w 22" name="T8"/>
                <a:gd fmla="*/ 12 h 28" name="T9"/>
                <a:gd fmla="*/ 20 w 22" name="T10"/>
                <a:gd fmla="*/ 11 h 28" name="T11"/>
                <a:gd fmla="*/ 18 w 22" name="T12"/>
                <a:gd fmla="*/ 2 h 28" name="T13"/>
                <a:gd fmla="*/ 10 w 22" name="T14"/>
                <a:gd fmla="*/ 5 h 28" name="T15"/>
                <a:gd fmla="*/ 10 w 22" name="T16"/>
                <a:gd fmla="*/ 21 h 28" name="T17"/>
                <a:gd fmla="*/ 6 w 22" name="T18"/>
                <a:gd fmla="*/ 22 h 28" name="T19"/>
                <a:gd fmla="*/ 6 w 22" name="T20"/>
                <a:gd fmla="*/ 19 h 28" name="T21"/>
                <a:gd fmla="*/ 7 w 22" name="T22"/>
                <a:gd fmla="*/ 17 h 28" name="T23"/>
                <a:gd fmla="*/ 3 w 22" name="T24"/>
                <a:gd fmla="*/ 15 h 28" name="T25"/>
                <a:gd fmla="*/ 3 w 22" name="T26"/>
                <a:gd fmla="*/ 17 h 28" name="T27"/>
                <a:gd fmla="*/ 5 w 22" name="T28"/>
                <a:gd fmla="*/ 25 h 28" name="T29"/>
                <a:gd fmla="*/ 13 w 22" name="T30"/>
                <a:gd fmla="*/ 23 h 28" name="T31"/>
                <a:gd fmla="*/ 13 w 22" name="T32"/>
                <a:gd fmla="*/ 7 h 28"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28" w="22">
                  <a:moveTo>
                    <a:pt x="13" y="7"/>
                  </a:moveTo>
                  <a:cubicBezTo>
                    <a:pt x="14" y="5"/>
                    <a:pt x="15" y="5"/>
                    <a:pt x="16" y="5"/>
                  </a:cubicBezTo>
                  <a:cubicBezTo>
                    <a:pt x="17" y="6"/>
                    <a:pt x="18" y="7"/>
                    <a:pt x="17" y="9"/>
                  </a:cubicBezTo>
                  <a:cubicBezTo>
                    <a:pt x="16" y="10"/>
                    <a:pt x="16" y="10"/>
                    <a:pt x="16" y="10"/>
                  </a:cubicBezTo>
                  <a:cubicBezTo>
                    <a:pt x="20" y="12"/>
                    <a:pt x="20" y="12"/>
                    <a:pt x="20" y="12"/>
                  </a:cubicBezTo>
                  <a:cubicBezTo>
                    <a:pt x="20" y="11"/>
                    <a:pt x="20" y="11"/>
                    <a:pt x="20" y="11"/>
                  </a:cubicBezTo>
                  <a:cubicBezTo>
                    <a:pt x="22" y="7"/>
                    <a:pt x="22" y="4"/>
                    <a:pt x="18" y="2"/>
                  </a:cubicBezTo>
                  <a:cubicBezTo>
                    <a:pt x="15" y="0"/>
                    <a:pt x="12" y="1"/>
                    <a:pt x="10" y="5"/>
                  </a:cubicBezTo>
                  <a:cubicBezTo>
                    <a:pt x="6" y="11"/>
                    <a:pt x="12" y="16"/>
                    <a:pt x="10" y="21"/>
                  </a:cubicBezTo>
                  <a:cubicBezTo>
                    <a:pt x="9" y="23"/>
                    <a:pt x="8" y="23"/>
                    <a:pt x="6" y="22"/>
                  </a:cubicBezTo>
                  <a:cubicBezTo>
                    <a:pt x="5" y="21"/>
                    <a:pt x="5" y="20"/>
                    <a:pt x="6" y="19"/>
                  </a:cubicBezTo>
                  <a:cubicBezTo>
                    <a:pt x="7" y="17"/>
                    <a:pt x="7" y="17"/>
                    <a:pt x="7" y="17"/>
                  </a:cubicBezTo>
                  <a:cubicBezTo>
                    <a:pt x="3" y="15"/>
                    <a:pt x="3" y="15"/>
                    <a:pt x="3" y="15"/>
                  </a:cubicBezTo>
                  <a:cubicBezTo>
                    <a:pt x="3" y="17"/>
                    <a:pt x="3" y="17"/>
                    <a:pt x="3" y="17"/>
                  </a:cubicBezTo>
                  <a:cubicBezTo>
                    <a:pt x="0" y="20"/>
                    <a:pt x="1" y="23"/>
                    <a:pt x="5" y="25"/>
                  </a:cubicBezTo>
                  <a:cubicBezTo>
                    <a:pt x="8" y="28"/>
                    <a:pt x="11" y="26"/>
                    <a:pt x="13" y="23"/>
                  </a:cubicBezTo>
                  <a:cubicBezTo>
                    <a:pt x="17" y="16"/>
                    <a:pt x="11" y="11"/>
                    <a:pt x="13" y="7"/>
                  </a:cubicBezTo>
                  <a:close/>
                </a:path>
              </a:pathLst>
            </a:custGeom>
            <a:solidFill>
              <a:srgbClr val="455A64"/>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63" name="íślíďe">
              <a:extLst>
                <a:ext uri="{FF2B5EF4-FFF2-40B4-BE49-F238E27FC236}">
                  <a16:creationId xmlns:a16="http://schemas.microsoft.com/office/drawing/2014/main" id="{0AF2CFF2-FCB6-4538-BA92-8D187788D631}"/>
                </a:ext>
              </a:extLst>
            </p:cNvPr>
            <p:cNvSpPr/>
            <p:nvPr/>
          </p:nvSpPr>
          <p:spPr bwMode="auto">
            <a:xfrm>
              <a:off x="8174038" y="3900488"/>
              <a:ext cx="57150" cy="76200"/>
            </a:xfrm>
            <a:custGeom>
              <a:gdLst>
                <a:gd fmla="*/ 12 w 21" name="T0"/>
                <a:gd fmla="*/ 7 h 28" name="T1"/>
                <a:gd fmla="*/ 16 w 21" name="T2"/>
                <a:gd fmla="*/ 6 h 28" name="T3"/>
                <a:gd fmla="*/ 16 w 21" name="T4"/>
                <a:gd fmla="*/ 9 h 28" name="T5"/>
                <a:gd fmla="*/ 15 w 21" name="T6"/>
                <a:gd fmla="*/ 10 h 28" name="T7"/>
                <a:gd fmla="*/ 19 w 21" name="T8"/>
                <a:gd fmla="*/ 12 h 28" name="T9"/>
                <a:gd fmla="*/ 19 w 21" name="T10"/>
                <a:gd fmla="*/ 11 h 28" name="T11"/>
                <a:gd fmla="*/ 17 w 21" name="T12"/>
                <a:gd fmla="*/ 2 h 28" name="T13"/>
                <a:gd fmla="*/ 9 w 21" name="T14"/>
                <a:gd fmla="*/ 5 h 28" name="T15"/>
                <a:gd fmla="*/ 9 w 21" name="T16"/>
                <a:gd fmla="*/ 21 h 28" name="T17"/>
                <a:gd fmla="*/ 6 w 21" name="T18"/>
                <a:gd fmla="*/ 22 h 28" name="T19"/>
                <a:gd fmla="*/ 5 w 21" name="T20"/>
                <a:gd fmla="*/ 19 h 28" name="T21"/>
                <a:gd fmla="*/ 6 w 21" name="T22"/>
                <a:gd fmla="*/ 17 h 28" name="T23"/>
                <a:gd fmla="*/ 3 w 21" name="T24"/>
                <a:gd fmla="*/ 15 h 28" name="T25"/>
                <a:gd fmla="*/ 2 w 21" name="T26"/>
                <a:gd fmla="*/ 17 h 28" name="T27"/>
                <a:gd fmla="*/ 4 w 21" name="T28"/>
                <a:gd fmla="*/ 26 h 28" name="T29"/>
                <a:gd fmla="*/ 12 w 21" name="T30"/>
                <a:gd fmla="*/ 23 h 28" name="T31"/>
                <a:gd fmla="*/ 12 w 21" name="T32"/>
                <a:gd fmla="*/ 7 h 28"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28" w="21">
                  <a:moveTo>
                    <a:pt x="12" y="7"/>
                  </a:moveTo>
                  <a:cubicBezTo>
                    <a:pt x="13" y="5"/>
                    <a:pt x="14" y="5"/>
                    <a:pt x="16" y="6"/>
                  </a:cubicBezTo>
                  <a:cubicBezTo>
                    <a:pt x="17" y="6"/>
                    <a:pt x="17" y="7"/>
                    <a:pt x="16" y="9"/>
                  </a:cubicBezTo>
                  <a:cubicBezTo>
                    <a:pt x="15" y="10"/>
                    <a:pt x="15" y="10"/>
                    <a:pt x="15" y="10"/>
                  </a:cubicBezTo>
                  <a:cubicBezTo>
                    <a:pt x="19" y="12"/>
                    <a:pt x="19" y="12"/>
                    <a:pt x="19" y="12"/>
                  </a:cubicBezTo>
                  <a:cubicBezTo>
                    <a:pt x="19" y="11"/>
                    <a:pt x="19" y="11"/>
                    <a:pt x="19" y="11"/>
                  </a:cubicBezTo>
                  <a:cubicBezTo>
                    <a:pt x="21" y="7"/>
                    <a:pt x="21" y="4"/>
                    <a:pt x="17" y="2"/>
                  </a:cubicBezTo>
                  <a:cubicBezTo>
                    <a:pt x="14" y="0"/>
                    <a:pt x="11" y="1"/>
                    <a:pt x="9" y="5"/>
                  </a:cubicBezTo>
                  <a:cubicBezTo>
                    <a:pt x="5" y="11"/>
                    <a:pt x="11" y="16"/>
                    <a:pt x="9" y="21"/>
                  </a:cubicBezTo>
                  <a:cubicBezTo>
                    <a:pt x="8" y="23"/>
                    <a:pt x="7" y="23"/>
                    <a:pt x="6" y="22"/>
                  </a:cubicBezTo>
                  <a:cubicBezTo>
                    <a:pt x="4" y="22"/>
                    <a:pt x="4" y="21"/>
                    <a:pt x="5" y="19"/>
                  </a:cubicBezTo>
                  <a:cubicBezTo>
                    <a:pt x="6" y="17"/>
                    <a:pt x="6" y="17"/>
                    <a:pt x="6" y="17"/>
                  </a:cubicBezTo>
                  <a:cubicBezTo>
                    <a:pt x="3" y="15"/>
                    <a:pt x="3" y="15"/>
                    <a:pt x="3" y="15"/>
                  </a:cubicBezTo>
                  <a:cubicBezTo>
                    <a:pt x="2" y="17"/>
                    <a:pt x="2" y="17"/>
                    <a:pt x="2" y="17"/>
                  </a:cubicBezTo>
                  <a:cubicBezTo>
                    <a:pt x="0" y="20"/>
                    <a:pt x="0" y="23"/>
                    <a:pt x="4" y="26"/>
                  </a:cubicBezTo>
                  <a:cubicBezTo>
                    <a:pt x="7" y="28"/>
                    <a:pt x="10" y="27"/>
                    <a:pt x="12" y="23"/>
                  </a:cubicBezTo>
                  <a:cubicBezTo>
                    <a:pt x="16" y="16"/>
                    <a:pt x="10" y="11"/>
                    <a:pt x="12" y="7"/>
                  </a:cubicBezTo>
                </a:path>
              </a:pathLst>
            </a:custGeom>
            <a:solidFill>
              <a:srgbClr val="455A64"/>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64" name="iśḻïḍé">
              <a:extLst>
                <a:ext uri="{FF2B5EF4-FFF2-40B4-BE49-F238E27FC236}">
                  <a16:creationId xmlns:a16="http://schemas.microsoft.com/office/drawing/2014/main" id="{D058A1C7-1297-4F20-B956-1EBB2085A7FA}"/>
                </a:ext>
              </a:extLst>
            </p:cNvPr>
            <p:cNvSpPr/>
            <p:nvPr/>
          </p:nvSpPr>
          <p:spPr bwMode="auto">
            <a:xfrm>
              <a:off x="8204200" y="3919538"/>
              <a:ext cx="63500" cy="68263"/>
            </a:xfrm>
            <a:custGeom>
              <a:gdLst>
                <a:gd fmla="*/ 19 w 23" name="T0"/>
                <a:gd fmla="*/ 3 h 25" name="T1"/>
                <a:gd fmla="*/ 14 w 23" name="T2"/>
                <a:gd fmla="*/ 0 h 25" name="T3"/>
                <a:gd fmla="*/ 0 w 23" name="T4"/>
                <a:gd fmla="*/ 23 h 25" name="T5"/>
                <a:gd fmla="*/ 4 w 23" name="T6"/>
                <a:gd fmla="*/ 25 h 25" name="T7"/>
                <a:gd fmla="*/ 9 w 23" name="T8"/>
                <a:gd fmla="*/ 16 h 25" name="T9"/>
                <a:gd fmla="*/ 11 w 23" name="T10"/>
                <a:gd fmla="*/ 17 h 25" name="T11"/>
                <a:gd fmla="*/ 19 w 23" name="T12"/>
                <a:gd fmla="*/ 15 h 25" name="T13"/>
                <a:gd fmla="*/ 21 w 23" name="T14"/>
                <a:gd fmla="*/ 12 h 25" name="T15"/>
                <a:gd fmla="*/ 19 w 23" name="T16"/>
                <a:gd fmla="*/ 3 h 25" name="T17"/>
                <a:gd fmla="*/ 15 w 23" name="T18"/>
                <a:gd fmla="*/ 13 h 25" name="T19"/>
                <a:gd fmla="*/ 12 w 23" name="T20"/>
                <a:gd fmla="*/ 14 h 25" name="T21"/>
                <a:gd fmla="*/ 11 w 23" name="T22"/>
                <a:gd fmla="*/ 13 h 25" name="T23"/>
                <a:gd fmla="*/ 15 w 23" name="T24"/>
                <a:gd fmla="*/ 5 h 25" name="T25"/>
                <a:gd fmla="*/ 17 w 23" name="T26"/>
                <a:gd fmla="*/ 6 h 25" name="T27"/>
                <a:gd fmla="*/ 17 w 23" name="T28"/>
                <a:gd fmla="*/ 9 h 25" name="T29"/>
                <a:gd fmla="*/ 15 w 23" name="T30"/>
                <a:gd fmla="*/ 13 h 25"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25" w="23">
                  <a:moveTo>
                    <a:pt x="19" y="3"/>
                  </a:moveTo>
                  <a:cubicBezTo>
                    <a:pt x="14" y="0"/>
                    <a:pt x="14" y="0"/>
                    <a:pt x="14" y="0"/>
                  </a:cubicBezTo>
                  <a:cubicBezTo>
                    <a:pt x="0" y="23"/>
                    <a:pt x="0" y="23"/>
                    <a:pt x="0" y="23"/>
                  </a:cubicBezTo>
                  <a:cubicBezTo>
                    <a:pt x="4" y="25"/>
                    <a:pt x="4" y="25"/>
                    <a:pt x="4" y="25"/>
                  </a:cubicBezTo>
                  <a:cubicBezTo>
                    <a:pt x="9" y="16"/>
                    <a:pt x="9" y="16"/>
                    <a:pt x="9" y="16"/>
                  </a:cubicBezTo>
                  <a:cubicBezTo>
                    <a:pt x="11" y="17"/>
                    <a:pt x="11" y="17"/>
                    <a:pt x="11" y="17"/>
                  </a:cubicBezTo>
                  <a:cubicBezTo>
                    <a:pt x="14" y="19"/>
                    <a:pt x="17" y="18"/>
                    <a:pt x="19" y="15"/>
                  </a:cubicBezTo>
                  <a:cubicBezTo>
                    <a:pt x="21" y="12"/>
                    <a:pt x="21" y="12"/>
                    <a:pt x="21" y="12"/>
                  </a:cubicBezTo>
                  <a:cubicBezTo>
                    <a:pt x="23" y="8"/>
                    <a:pt x="22" y="5"/>
                    <a:pt x="19" y="3"/>
                  </a:cubicBezTo>
                  <a:moveTo>
                    <a:pt x="15" y="13"/>
                  </a:moveTo>
                  <a:cubicBezTo>
                    <a:pt x="14" y="14"/>
                    <a:pt x="14" y="14"/>
                    <a:pt x="12" y="14"/>
                  </a:cubicBezTo>
                  <a:cubicBezTo>
                    <a:pt x="11" y="13"/>
                    <a:pt x="11" y="13"/>
                    <a:pt x="11" y="13"/>
                  </a:cubicBezTo>
                  <a:cubicBezTo>
                    <a:pt x="15" y="5"/>
                    <a:pt x="15" y="5"/>
                    <a:pt x="15" y="5"/>
                  </a:cubicBezTo>
                  <a:cubicBezTo>
                    <a:pt x="17" y="6"/>
                    <a:pt x="17" y="6"/>
                    <a:pt x="17" y="6"/>
                  </a:cubicBezTo>
                  <a:cubicBezTo>
                    <a:pt x="18" y="7"/>
                    <a:pt x="18" y="8"/>
                    <a:pt x="17" y="9"/>
                  </a:cubicBezTo>
                  <a:cubicBezTo>
                    <a:pt x="15" y="13"/>
                    <a:pt x="15" y="13"/>
                    <a:pt x="15" y="13"/>
                  </a:cubicBezTo>
                </a:path>
              </a:pathLst>
            </a:custGeom>
            <a:solidFill>
              <a:srgbClr val="455A64"/>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65" name="î$ľïďê">
              <a:extLst>
                <a:ext uri="{FF2B5EF4-FFF2-40B4-BE49-F238E27FC236}">
                  <a16:creationId xmlns:a16="http://schemas.microsoft.com/office/drawing/2014/main" id="{CF04816E-A472-460D-91E3-1365FF34BE90}"/>
                </a:ext>
              </a:extLst>
            </p:cNvPr>
            <p:cNvSpPr/>
            <p:nvPr/>
          </p:nvSpPr>
          <p:spPr bwMode="auto">
            <a:xfrm>
              <a:off x="8239125" y="3941763"/>
              <a:ext cx="61913" cy="74613"/>
            </a:xfrm>
            <a:custGeom>
              <a:gdLst>
                <a:gd fmla="*/ 18 w 22" name="T0"/>
                <a:gd fmla="*/ 2 h 27" name="T1"/>
                <a:gd fmla="*/ 9 w 22" name="T2"/>
                <a:gd fmla="*/ 4 h 27" name="T3"/>
                <a:gd fmla="*/ 2 w 22" name="T4"/>
                <a:gd fmla="*/ 16 h 27" name="T5"/>
                <a:gd fmla="*/ 5 w 22" name="T6"/>
                <a:gd fmla="*/ 25 h 27" name="T7"/>
                <a:gd fmla="*/ 13 w 22" name="T8"/>
                <a:gd fmla="*/ 22 h 27" name="T9"/>
                <a:gd fmla="*/ 20 w 22" name="T10"/>
                <a:gd fmla="*/ 10 h 27" name="T11"/>
                <a:gd fmla="*/ 18 w 22" name="T12"/>
                <a:gd fmla="*/ 2 h 27" name="T13"/>
                <a:gd fmla="*/ 10 w 22" name="T14"/>
                <a:gd fmla="*/ 20 h 27" name="T15"/>
                <a:gd fmla="*/ 6 w 22" name="T16"/>
                <a:gd fmla="*/ 22 h 27" name="T17"/>
                <a:gd fmla="*/ 6 w 22" name="T18"/>
                <a:gd fmla="*/ 18 h 27" name="T19"/>
                <a:gd fmla="*/ 13 w 22" name="T20"/>
                <a:gd fmla="*/ 6 h 27" name="T21"/>
                <a:gd fmla="*/ 16 w 22" name="T22"/>
                <a:gd fmla="*/ 5 h 27" name="T23"/>
                <a:gd fmla="*/ 17 w 22" name="T24"/>
                <a:gd fmla="*/ 8 h 27" name="T25"/>
                <a:gd fmla="*/ 10 w 22" name="T26"/>
                <a:gd fmla="*/ 20 h 27"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27" w="22">
                  <a:moveTo>
                    <a:pt x="18" y="2"/>
                  </a:moveTo>
                  <a:cubicBezTo>
                    <a:pt x="15" y="0"/>
                    <a:pt x="11" y="1"/>
                    <a:pt x="9" y="4"/>
                  </a:cubicBezTo>
                  <a:cubicBezTo>
                    <a:pt x="2" y="16"/>
                    <a:pt x="2" y="16"/>
                    <a:pt x="2" y="16"/>
                  </a:cubicBezTo>
                  <a:cubicBezTo>
                    <a:pt x="0" y="20"/>
                    <a:pt x="1" y="23"/>
                    <a:pt x="5" y="25"/>
                  </a:cubicBezTo>
                  <a:cubicBezTo>
                    <a:pt x="8" y="27"/>
                    <a:pt x="11" y="26"/>
                    <a:pt x="13" y="22"/>
                  </a:cubicBezTo>
                  <a:cubicBezTo>
                    <a:pt x="20" y="10"/>
                    <a:pt x="20" y="10"/>
                    <a:pt x="20" y="10"/>
                  </a:cubicBezTo>
                  <a:cubicBezTo>
                    <a:pt x="22" y="7"/>
                    <a:pt x="22" y="4"/>
                    <a:pt x="18" y="2"/>
                  </a:cubicBezTo>
                  <a:moveTo>
                    <a:pt x="10" y="20"/>
                  </a:moveTo>
                  <a:cubicBezTo>
                    <a:pt x="9" y="22"/>
                    <a:pt x="8" y="22"/>
                    <a:pt x="6" y="22"/>
                  </a:cubicBezTo>
                  <a:cubicBezTo>
                    <a:pt x="5" y="21"/>
                    <a:pt x="5" y="20"/>
                    <a:pt x="6" y="18"/>
                  </a:cubicBezTo>
                  <a:cubicBezTo>
                    <a:pt x="13" y="6"/>
                    <a:pt x="13" y="6"/>
                    <a:pt x="13" y="6"/>
                  </a:cubicBezTo>
                  <a:cubicBezTo>
                    <a:pt x="14" y="4"/>
                    <a:pt x="15" y="4"/>
                    <a:pt x="16" y="5"/>
                  </a:cubicBezTo>
                  <a:cubicBezTo>
                    <a:pt x="17" y="6"/>
                    <a:pt x="18" y="7"/>
                    <a:pt x="17" y="8"/>
                  </a:cubicBezTo>
                  <a:cubicBezTo>
                    <a:pt x="10" y="20"/>
                    <a:pt x="10" y="20"/>
                    <a:pt x="10" y="20"/>
                  </a:cubicBezTo>
                </a:path>
              </a:pathLst>
            </a:custGeom>
            <a:solidFill>
              <a:srgbClr val="455A64"/>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66" name="işliḍé">
              <a:extLst>
                <a:ext uri="{FF2B5EF4-FFF2-40B4-BE49-F238E27FC236}">
                  <a16:creationId xmlns:a16="http://schemas.microsoft.com/office/drawing/2014/main" id="{069A1968-ACA0-4BDD-A62A-8E45FAAEA0EF}"/>
                </a:ext>
              </a:extLst>
            </p:cNvPr>
            <p:cNvSpPr/>
            <p:nvPr/>
          </p:nvSpPr>
          <p:spPr bwMode="auto">
            <a:xfrm>
              <a:off x="8272463" y="3957638"/>
              <a:ext cx="65088" cy="82550"/>
            </a:xfrm>
            <a:custGeom>
              <a:gdLst>
                <a:gd fmla="*/ 13 w 23" name="T0"/>
                <a:gd fmla="*/ 27 h 30" name="T1"/>
                <a:gd fmla="*/ 15 w 23" name="T2"/>
                <a:gd fmla="*/ 23 h 30" name="T3"/>
                <a:gd fmla="*/ 15 w 23" name="T4"/>
                <a:gd fmla="*/ 17 h 30" name="T5"/>
                <a:gd fmla="*/ 20 w 23" name="T6"/>
                <a:gd fmla="*/ 14 h 30" name="T7"/>
                <a:gd fmla="*/ 21 w 23" name="T8"/>
                <a:gd fmla="*/ 12 h 30" name="T9"/>
                <a:gd fmla="*/ 19 w 23" name="T10"/>
                <a:gd fmla="*/ 3 h 30" name="T11"/>
                <a:gd fmla="*/ 14 w 23" name="T12"/>
                <a:gd fmla="*/ 0 h 30" name="T13"/>
                <a:gd fmla="*/ 0 w 23" name="T14"/>
                <a:gd fmla="*/ 23 h 30" name="T15"/>
                <a:gd fmla="*/ 4 w 23" name="T16"/>
                <a:gd fmla="*/ 25 h 30" name="T17"/>
                <a:gd fmla="*/ 9 w 23" name="T18"/>
                <a:gd fmla="*/ 16 h 30" name="T19"/>
                <a:gd fmla="*/ 11 w 23" name="T20"/>
                <a:gd fmla="*/ 17 h 30" name="T21"/>
                <a:gd fmla="*/ 11 w 23" name="T22"/>
                <a:gd fmla="*/ 21 h 30" name="T23"/>
                <a:gd fmla="*/ 9 w 23" name="T24"/>
                <a:gd fmla="*/ 24 h 30" name="T25"/>
                <a:gd fmla="*/ 8 w 23" name="T26"/>
                <a:gd fmla="*/ 27 h 30" name="T27"/>
                <a:gd fmla="*/ 12 w 23" name="T28"/>
                <a:gd fmla="*/ 30 h 30" name="T29"/>
                <a:gd fmla="*/ 13 w 23" name="T30"/>
                <a:gd fmla="*/ 27 h 30" name="T31"/>
                <a:gd fmla="*/ 16 w 23" name="T32"/>
                <a:gd fmla="*/ 12 h 30" name="T33"/>
                <a:gd fmla="*/ 13 w 23" name="T34"/>
                <a:gd fmla="*/ 13 h 30" name="T35"/>
                <a:gd fmla="*/ 11 w 23" name="T36"/>
                <a:gd fmla="*/ 13 h 30" name="T37"/>
                <a:gd fmla="*/ 15 w 23" name="T38"/>
                <a:gd fmla="*/ 6 h 30" name="T39"/>
                <a:gd fmla="*/ 17 w 23" name="T40"/>
                <a:gd fmla="*/ 7 h 30" name="T41"/>
                <a:gd fmla="*/ 18 w 23" name="T42"/>
                <a:gd fmla="*/ 10 h 30" name="T43"/>
                <a:gd fmla="*/ 16 w 23" name="T44"/>
                <a:gd fmla="*/ 12 h 30"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30" w="23">
                  <a:moveTo>
                    <a:pt x="13" y="27"/>
                  </a:moveTo>
                  <a:cubicBezTo>
                    <a:pt x="15" y="23"/>
                    <a:pt x="15" y="23"/>
                    <a:pt x="15" y="23"/>
                  </a:cubicBezTo>
                  <a:cubicBezTo>
                    <a:pt x="16" y="21"/>
                    <a:pt x="17" y="19"/>
                    <a:pt x="15" y="17"/>
                  </a:cubicBezTo>
                  <a:cubicBezTo>
                    <a:pt x="17" y="17"/>
                    <a:pt x="19" y="16"/>
                    <a:pt x="20" y="14"/>
                  </a:cubicBezTo>
                  <a:cubicBezTo>
                    <a:pt x="21" y="12"/>
                    <a:pt x="21" y="12"/>
                    <a:pt x="21" y="12"/>
                  </a:cubicBezTo>
                  <a:cubicBezTo>
                    <a:pt x="23" y="8"/>
                    <a:pt x="23" y="6"/>
                    <a:pt x="19" y="3"/>
                  </a:cubicBezTo>
                  <a:cubicBezTo>
                    <a:pt x="14" y="0"/>
                    <a:pt x="14" y="0"/>
                    <a:pt x="14" y="0"/>
                  </a:cubicBezTo>
                  <a:cubicBezTo>
                    <a:pt x="0" y="23"/>
                    <a:pt x="0" y="23"/>
                    <a:pt x="0" y="23"/>
                  </a:cubicBezTo>
                  <a:cubicBezTo>
                    <a:pt x="4" y="25"/>
                    <a:pt x="4" y="25"/>
                    <a:pt x="4" y="25"/>
                  </a:cubicBezTo>
                  <a:cubicBezTo>
                    <a:pt x="9" y="16"/>
                    <a:pt x="9" y="16"/>
                    <a:pt x="9" y="16"/>
                  </a:cubicBezTo>
                  <a:cubicBezTo>
                    <a:pt x="11" y="17"/>
                    <a:pt x="11" y="17"/>
                    <a:pt x="11" y="17"/>
                  </a:cubicBezTo>
                  <a:cubicBezTo>
                    <a:pt x="12" y="18"/>
                    <a:pt x="13" y="19"/>
                    <a:pt x="11" y="21"/>
                  </a:cubicBezTo>
                  <a:cubicBezTo>
                    <a:pt x="9" y="24"/>
                    <a:pt x="9" y="24"/>
                    <a:pt x="9" y="24"/>
                  </a:cubicBezTo>
                  <a:cubicBezTo>
                    <a:pt x="8" y="26"/>
                    <a:pt x="8" y="27"/>
                    <a:pt x="8" y="27"/>
                  </a:cubicBezTo>
                  <a:cubicBezTo>
                    <a:pt x="12" y="30"/>
                    <a:pt x="12" y="30"/>
                    <a:pt x="12" y="30"/>
                  </a:cubicBezTo>
                  <a:cubicBezTo>
                    <a:pt x="12" y="29"/>
                    <a:pt x="12" y="28"/>
                    <a:pt x="13" y="27"/>
                  </a:cubicBezTo>
                  <a:moveTo>
                    <a:pt x="16" y="12"/>
                  </a:moveTo>
                  <a:cubicBezTo>
                    <a:pt x="15" y="14"/>
                    <a:pt x="14" y="14"/>
                    <a:pt x="13" y="13"/>
                  </a:cubicBezTo>
                  <a:cubicBezTo>
                    <a:pt x="11" y="13"/>
                    <a:pt x="11" y="13"/>
                    <a:pt x="11" y="13"/>
                  </a:cubicBezTo>
                  <a:cubicBezTo>
                    <a:pt x="15" y="6"/>
                    <a:pt x="15" y="6"/>
                    <a:pt x="15" y="6"/>
                  </a:cubicBezTo>
                  <a:cubicBezTo>
                    <a:pt x="17" y="7"/>
                    <a:pt x="17" y="7"/>
                    <a:pt x="17" y="7"/>
                  </a:cubicBezTo>
                  <a:cubicBezTo>
                    <a:pt x="18" y="7"/>
                    <a:pt x="19" y="8"/>
                    <a:pt x="18" y="10"/>
                  </a:cubicBezTo>
                  <a:cubicBezTo>
                    <a:pt x="16" y="12"/>
                    <a:pt x="16" y="12"/>
                    <a:pt x="16" y="12"/>
                  </a:cubicBezTo>
                </a:path>
              </a:pathLst>
            </a:custGeom>
            <a:solidFill>
              <a:srgbClr val="455A64"/>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67" name="iṥḷîḑê">
              <a:extLst>
                <a:ext uri="{FF2B5EF4-FFF2-40B4-BE49-F238E27FC236}">
                  <a16:creationId xmlns:a16="http://schemas.microsoft.com/office/drawing/2014/main" id="{A5DC826C-6DB1-4EE9-AFC9-7EC3AA05BE04}"/>
                </a:ext>
              </a:extLst>
            </p:cNvPr>
            <p:cNvSpPr/>
            <p:nvPr/>
          </p:nvSpPr>
          <p:spPr bwMode="auto">
            <a:xfrm>
              <a:off x="8316913" y="3976688"/>
              <a:ext cx="58738" cy="74613"/>
            </a:xfrm>
            <a:custGeom>
              <a:gdLst>
                <a:gd fmla="*/ 18 w 37" name="T0"/>
                <a:gd fmla="*/ 0 h 47" name="T1"/>
                <a:gd fmla="*/ 14 w 37" name="T2"/>
                <a:gd fmla="*/ 7 h 47" name="T3"/>
                <a:gd fmla="*/ 21 w 37" name="T4"/>
                <a:gd fmla="*/ 11 h 47" name="T5"/>
                <a:gd fmla="*/ 0 w 37" name="T6"/>
                <a:gd fmla="*/ 44 h 47" name="T7"/>
                <a:gd fmla="*/ 7 w 37" name="T8"/>
                <a:gd fmla="*/ 47 h 47" name="T9"/>
                <a:gd fmla="*/ 26 w 37" name="T10"/>
                <a:gd fmla="*/ 14 h 47" name="T11"/>
                <a:gd fmla="*/ 33 w 37" name="T12"/>
                <a:gd fmla="*/ 18 h 47" name="T13"/>
                <a:gd fmla="*/ 37 w 37" name="T14"/>
                <a:gd fmla="*/ 13 h 47" name="T15"/>
                <a:gd fmla="*/ 18 w 37" name="T16"/>
                <a:gd fmla="*/ 0 h 4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7" w="37">
                  <a:moveTo>
                    <a:pt x="18" y="0"/>
                  </a:moveTo>
                  <a:lnTo>
                    <a:pt x="14" y="7"/>
                  </a:lnTo>
                  <a:lnTo>
                    <a:pt x="21" y="11"/>
                  </a:lnTo>
                  <a:lnTo>
                    <a:pt x="0" y="44"/>
                  </a:lnTo>
                  <a:lnTo>
                    <a:pt x="7" y="47"/>
                  </a:lnTo>
                  <a:lnTo>
                    <a:pt x="26" y="14"/>
                  </a:lnTo>
                  <a:lnTo>
                    <a:pt x="33" y="18"/>
                  </a:lnTo>
                  <a:lnTo>
                    <a:pt x="37" y="13"/>
                  </a:lnTo>
                  <a:lnTo>
                    <a:pt x="18" y="0"/>
                  </a:lnTo>
                  <a:close/>
                </a:path>
              </a:pathLst>
            </a:custGeom>
            <a:solidFill>
              <a:srgbClr val="455A64"/>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68" name="íṩ1ídê">
              <a:extLst>
                <a:ext uri="{FF2B5EF4-FFF2-40B4-BE49-F238E27FC236}">
                  <a16:creationId xmlns:a16="http://schemas.microsoft.com/office/drawing/2014/main" id="{1ED3BD24-8906-492F-AC77-E047013BCB6F}"/>
                </a:ext>
              </a:extLst>
            </p:cNvPr>
            <p:cNvSpPr/>
            <p:nvPr/>
          </p:nvSpPr>
          <p:spPr bwMode="auto">
            <a:xfrm>
              <a:off x="8316913" y="3976688"/>
              <a:ext cx="58738" cy="74613"/>
            </a:xfrm>
            <a:custGeom>
              <a:gdLst>
                <a:gd fmla="*/ 18 w 37" name="T0"/>
                <a:gd fmla="*/ 0 h 47" name="T1"/>
                <a:gd fmla="*/ 14 w 37" name="T2"/>
                <a:gd fmla="*/ 7 h 47" name="T3"/>
                <a:gd fmla="*/ 21 w 37" name="T4"/>
                <a:gd fmla="*/ 11 h 47" name="T5"/>
                <a:gd fmla="*/ 0 w 37" name="T6"/>
                <a:gd fmla="*/ 44 h 47" name="T7"/>
                <a:gd fmla="*/ 7 w 37" name="T8"/>
                <a:gd fmla="*/ 47 h 47" name="T9"/>
                <a:gd fmla="*/ 26 w 37" name="T10"/>
                <a:gd fmla="*/ 14 h 47" name="T11"/>
                <a:gd fmla="*/ 33 w 37" name="T12"/>
                <a:gd fmla="*/ 18 h 47" name="T13"/>
                <a:gd fmla="*/ 37 w 37" name="T14"/>
                <a:gd fmla="*/ 13 h 47" name="T15"/>
                <a:gd fmla="*/ 18 w 37" name="T16"/>
                <a:gd fmla="*/ 0 h 4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7" w="37">
                  <a:moveTo>
                    <a:pt x="18" y="0"/>
                  </a:moveTo>
                  <a:lnTo>
                    <a:pt x="14" y="7"/>
                  </a:lnTo>
                  <a:lnTo>
                    <a:pt x="21" y="11"/>
                  </a:lnTo>
                  <a:lnTo>
                    <a:pt x="0" y="44"/>
                  </a:lnTo>
                  <a:lnTo>
                    <a:pt x="7" y="47"/>
                  </a:lnTo>
                  <a:lnTo>
                    <a:pt x="26" y="14"/>
                  </a:lnTo>
                  <a:lnTo>
                    <a:pt x="33" y="18"/>
                  </a:lnTo>
                  <a:lnTo>
                    <a:pt x="37" y="13"/>
                  </a:lnTo>
                  <a:lnTo>
                    <a:pt x="18"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ctr"/>
            <a:lstStyle/>
            <a:p>
              <a:pPr algn="ctr"/>
              <a:endParaRPr/>
            </a:p>
          </p:txBody>
        </p:sp>
        <p:sp>
          <p:nvSpPr>
            <p:cNvPr id="69" name="îSľíḋé">
              <a:extLst>
                <a:ext uri="{FF2B5EF4-FFF2-40B4-BE49-F238E27FC236}">
                  <a16:creationId xmlns:a16="http://schemas.microsoft.com/office/drawing/2014/main" id="{7E49B39E-3DEC-43E0-90CE-F67FC9ACA23D}"/>
                </a:ext>
              </a:extLst>
            </p:cNvPr>
            <p:cNvSpPr/>
            <p:nvPr/>
          </p:nvSpPr>
          <p:spPr bwMode="auto">
            <a:xfrm>
              <a:off x="7883525" y="4040188"/>
              <a:ext cx="350838" cy="352425"/>
            </a:xfrm>
            <a:custGeom>
              <a:gdLst>
                <a:gd fmla="*/ 92 w 127" name="T0"/>
                <a:gd fmla="*/ 15 h 127" name="T1"/>
                <a:gd fmla="*/ 36 w 127" name="T2"/>
                <a:gd fmla="*/ 111 h 127" name="T3"/>
                <a:gd fmla="*/ 112 w 127" name="T4"/>
                <a:gd fmla="*/ 91 h 127" name="T5"/>
                <a:gd fmla="*/ 79 w 127" name="T6"/>
                <a:gd fmla="*/ 14 h 127" name="T7"/>
                <a:gd fmla="*/ 55 w 127" name="T8"/>
                <a:gd fmla="*/ 26 h 127" name="T9"/>
                <a:gd fmla="*/ 79 w 127" name="T10"/>
                <a:gd fmla="*/ 14 h 127" name="T11"/>
                <a:gd fmla="*/ 51 w 127" name="T12"/>
                <a:gd fmla="*/ 29 h 127" name="T13"/>
                <a:gd fmla="*/ 21 w 127" name="T14"/>
                <a:gd fmla="*/ 35 h 127" name="T15"/>
                <a:gd fmla="*/ 19 w 127" name="T16"/>
                <a:gd fmla="*/ 38 h 127" name="T17"/>
                <a:gd fmla="*/ 29 w 127" name="T18"/>
                <a:gd fmla="*/ 67 h 127" name="T19"/>
                <a:gd fmla="*/ 19 w 127" name="T20"/>
                <a:gd fmla="*/ 38 h 127" name="T21"/>
                <a:gd fmla="*/ 28 w 127" name="T22"/>
                <a:gd fmla="*/ 71 h 127" name="T23"/>
                <a:gd fmla="*/ 30 w 127" name="T24"/>
                <a:gd fmla="*/ 101 h 127" name="T25"/>
                <a:gd fmla="*/ 36 w 127" name="T26"/>
                <a:gd fmla="*/ 106 h 127" name="T27"/>
                <a:gd fmla="*/ 49 w 127" name="T28"/>
                <a:gd fmla="*/ 84 h 127" name="T29"/>
                <a:gd fmla="*/ 52 w 127" name="T30"/>
                <a:gd fmla="*/ 80 h 127" name="T31"/>
                <a:gd fmla="*/ 40 w 127" name="T32"/>
                <a:gd fmla="*/ 51 h 127" name="T33"/>
                <a:gd fmla="*/ 52 w 127" name="T34"/>
                <a:gd fmla="*/ 80 h 127" name="T35"/>
                <a:gd fmla="*/ 42 w 127" name="T36"/>
                <a:gd fmla="*/ 47 h 127" name="T37"/>
                <a:gd fmla="*/ 73 w 127" name="T38"/>
                <a:gd fmla="*/ 42 h 127" name="T39"/>
                <a:gd fmla="*/ 76 w 127" name="T40"/>
                <a:gd fmla="*/ 38 h 127" name="T41"/>
                <a:gd fmla="*/ 70 w 127" name="T42"/>
                <a:gd fmla="*/ 22 h 127" name="T43"/>
                <a:gd fmla="*/ 88 w 127" name="T44"/>
                <a:gd fmla="*/ 18 h 127" name="T45"/>
                <a:gd fmla="*/ 110 w 127" name="T46"/>
                <a:gd fmla="*/ 86 h 127" name="T47"/>
                <a:gd fmla="*/ 100 w 127" name="T48"/>
                <a:gd fmla="*/ 57 h 127" name="T49"/>
                <a:gd fmla="*/ 110 w 127" name="T50"/>
                <a:gd fmla="*/ 86 h 127" name="T51"/>
                <a:gd fmla="*/ 101 w 127" name="T52"/>
                <a:gd fmla="*/ 53 h 127" name="T53"/>
                <a:gd fmla="*/ 99 w 127" name="T54"/>
                <a:gd fmla="*/ 26 h 127" name="T55"/>
                <a:gd fmla="*/ 91 w 127" name="T56"/>
                <a:gd fmla="*/ 20 h 127" name="T57"/>
                <a:gd fmla="*/ 96 w 127" name="T58"/>
                <a:gd fmla="*/ 50 h 127" name="T59"/>
                <a:gd fmla="*/ 91 w 127" name="T60"/>
                <a:gd fmla="*/ 20 h 127" name="T61"/>
                <a:gd fmla="*/ 96 w 127" name="T62"/>
                <a:gd fmla="*/ 55 h 127" name="T63"/>
                <a:gd fmla="*/ 68 w 127" name="T64"/>
                <a:gd fmla="*/ 61 h 127" name="T65"/>
                <a:gd fmla="*/ 65 w 127" name="T66"/>
                <a:gd fmla="*/ 65 h 127" name="T67"/>
                <a:gd fmla="*/ 75 w 127" name="T68"/>
                <a:gd fmla="*/ 93 h 127" name="T69"/>
                <a:gd fmla="*/ 65 w 127" name="T70"/>
                <a:gd fmla="*/ 65 h 127" name="T71"/>
                <a:gd fmla="*/ 53 w 127" name="T72"/>
                <a:gd fmla="*/ 86 h 127" name="T73"/>
                <a:gd fmla="*/ 57 w 127" name="T74"/>
                <a:gd fmla="*/ 105 h 127" name="T75"/>
                <a:gd fmla="*/ 49 w 127" name="T76"/>
                <a:gd fmla="*/ 112 h 127" name="T77"/>
                <a:gd fmla="*/ 75 w 127" name="T78"/>
                <a:gd fmla="*/ 99 h 127" name="T79"/>
                <a:gd fmla="*/ 49 w 127" name="T80"/>
                <a:gd fmla="*/ 112 h 127" name="T81"/>
                <a:gd fmla="*/ 91 w 127" name="T82"/>
                <a:gd fmla="*/ 80 h 127" name="T83"/>
                <a:gd fmla="*/ 94 w 127" name="T84"/>
                <a:gd fmla="*/ 104 h 127"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127" w="127">
                  <a:moveTo>
                    <a:pt x="92" y="15"/>
                  </a:moveTo>
                  <a:cubicBezTo>
                    <a:pt x="92" y="15"/>
                    <a:pt x="92" y="15"/>
                    <a:pt x="92" y="15"/>
                  </a:cubicBezTo>
                  <a:cubicBezTo>
                    <a:pt x="65" y="0"/>
                    <a:pt x="31" y="9"/>
                    <a:pt x="16" y="35"/>
                  </a:cubicBezTo>
                  <a:cubicBezTo>
                    <a:pt x="0" y="62"/>
                    <a:pt x="9" y="96"/>
                    <a:pt x="36" y="111"/>
                  </a:cubicBezTo>
                  <a:cubicBezTo>
                    <a:pt x="37" y="112"/>
                    <a:pt x="37" y="112"/>
                    <a:pt x="37" y="112"/>
                  </a:cubicBezTo>
                  <a:cubicBezTo>
                    <a:pt x="63" y="127"/>
                    <a:pt x="97" y="117"/>
                    <a:pt x="112" y="91"/>
                  </a:cubicBezTo>
                  <a:cubicBezTo>
                    <a:pt x="127" y="65"/>
                    <a:pt x="118" y="31"/>
                    <a:pt x="92" y="15"/>
                  </a:cubicBezTo>
                  <a:moveTo>
                    <a:pt x="79" y="14"/>
                  </a:moveTo>
                  <a:cubicBezTo>
                    <a:pt x="76" y="15"/>
                    <a:pt x="72" y="17"/>
                    <a:pt x="68" y="18"/>
                  </a:cubicBezTo>
                  <a:cubicBezTo>
                    <a:pt x="64" y="20"/>
                    <a:pt x="59" y="23"/>
                    <a:pt x="55" y="26"/>
                  </a:cubicBezTo>
                  <a:cubicBezTo>
                    <a:pt x="40" y="18"/>
                    <a:pt x="40" y="18"/>
                    <a:pt x="40" y="18"/>
                  </a:cubicBezTo>
                  <a:cubicBezTo>
                    <a:pt x="52" y="11"/>
                    <a:pt x="66" y="10"/>
                    <a:pt x="79" y="14"/>
                  </a:cubicBezTo>
                  <a:moveTo>
                    <a:pt x="36" y="20"/>
                  </a:moveTo>
                  <a:cubicBezTo>
                    <a:pt x="51" y="29"/>
                    <a:pt x="51" y="29"/>
                    <a:pt x="51" y="29"/>
                  </a:cubicBezTo>
                  <a:cubicBezTo>
                    <a:pt x="46" y="34"/>
                    <a:pt x="42" y="39"/>
                    <a:pt x="38" y="44"/>
                  </a:cubicBezTo>
                  <a:cubicBezTo>
                    <a:pt x="21" y="35"/>
                    <a:pt x="21" y="35"/>
                    <a:pt x="21" y="35"/>
                  </a:cubicBezTo>
                  <a:cubicBezTo>
                    <a:pt x="25" y="29"/>
                    <a:pt x="30" y="24"/>
                    <a:pt x="36" y="20"/>
                  </a:cubicBezTo>
                  <a:moveTo>
                    <a:pt x="19" y="38"/>
                  </a:moveTo>
                  <a:cubicBezTo>
                    <a:pt x="36" y="48"/>
                    <a:pt x="36" y="48"/>
                    <a:pt x="36" y="48"/>
                  </a:cubicBezTo>
                  <a:cubicBezTo>
                    <a:pt x="33" y="54"/>
                    <a:pt x="30" y="60"/>
                    <a:pt x="29" y="67"/>
                  </a:cubicBezTo>
                  <a:cubicBezTo>
                    <a:pt x="13" y="57"/>
                    <a:pt x="13" y="57"/>
                    <a:pt x="13" y="57"/>
                  </a:cubicBezTo>
                  <a:cubicBezTo>
                    <a:pt x="14" y="51"/>
                    <a:pt x="16" y="44"/>
                    <a:pt x="19" y="38"/>
                  </a:cubicBezTo>
                  <a:moveTo>
                    <a:pt x="13" y="62"/>
                  </a:moveTo>
                  <a:cubicBezTo>
                    <a:pt x="28" y="71"/>
                    <a:pt x="28" y="71"/>
                    <a:pt x="28" y="71"/>
                  </a:cubicBezTo>
                  <a:cubicBezTo>
                    <a:pt x="27" y="78"/>
                    <a:pt x="26" y="85"/>
                    <a:pt x="27" y="91"/>
                  </a:cubicBezTo>
                  <a:cubicBezTo>
                    <a:pt x="28" y="95"/>
                    <a:pt x="29" y="98"/>
                    <a:pt x="30" y="101"/>
                  </a:cubicBezTo>
                  <a:cubicBezTo>
                    <a:pt x="19" y="91"/>
                    <a:pt x="13" y="77"/>
                    <a:pt x="13" y="62"/>
                  </a:cubicBezTo>
                  <a:moveTo>
                    <a:pt x="36" y="106"/>
                  </a:moveTo>
                  <a:cubicBezTo>
                    <a:pt x="35" y="102"/>
                    <a:pt x="29" y="91"/>
                    <a:pt x="32" y="74"/>
                  </a:cubicBezTo>
                  <a:cubicBezTo>
                    <a:pt x="49" y="84"/>
                    <a:pt x="49" y="84"/>
                    <a:pt x="49" y="84"/>
                  </a:cubicBezTo>
                  <a:cubicBezTo>
                    <a:pt x="36" y="106"/>
                    <a:pt x="36" y="106"/>
                    <a:pt x="36" y="106"/>
                  </a:cubicBezTo>
                  <a:moveTo>
                    <a:pt x="52" y="80"/>
                  </a:moveTo>
                  <a:cubicBezTo>
                    <a:pt x="33" y="69"/>
                    <a:pt x="33" y="69"/>
                    <a:pt x="33" y="69"/>
                  </a:cubicBezTo>
                  <a:cubicBezTo>
                    <a:pt x="34" y="63"/>
                    <a:pt x="37" y="57"/>
                    <a:pt x="40" y="51"/>
                  </a:cubicBezTo>
                  <a:cubicBezTo>
                    <a:pt x="61" y="63"/>
                    <a:pt x="61" y="63"/>
                    <a:pt x="61" y="63"/>
                  </a:cubicBezTo>
                  <a:cubicBezTo>
                    <a:pt x="52" y="80"/>
                    <a:pt x="52" y="80"/>
                    <a:pt x="52" y="80"/>
                  </a:cubicBezTo>
                  <a:moveTo>
                    <a:pt x="64" y="59"/>
                  </a:moveTo>
                  <a:cubicBezTo>
                    <a:pt x="42" y="47"/>
                    <a:pt x="42" y="47"/>
                    <a:pt x="42" y="47"/>
                  </a:cubicBezTo>
                  <a:cubicBezTo>
                    <a:pt x="46" y="41"/>
                    <a:pt x="50" y="36"/>
                    <a:pt x="55" y="32"/>
                  </a:cubicBezTo>
                  <a:cubicBezTo>
                    <a:pt x="73" y="42"/>
                    <a:pt x="73" y="42"/>
                    <a:pt x="73" y="42"/>
                  </a:cubicBezTo>
                  <a:cubicBezTo>
                    <a:pt x="64" y="59"/>
                    <a:pt x="64" y="59"/>
                    <a:pt x="64" y="59"/>
                  </a:cubicBezTo>
                  <a:moveTo>
                    <a:pt x="76" y="38"/>
                  </a:moveTo>
                  <a:cubicBezTo>
                    <a:pt x="59" y="29"/>
                    <a:pt x="59" y="29"/>
                    <a:pt x="59" y="29"/>
                  </a:cubicBezTo>
                  <a:cubicBezTo>
                    <a:pt x="63" y="26"/>
                    <a:pt x="66" y="24"/>
                    <a:pt x="70" y="22"/>
                  </a:cubicBezTo>
                  <a:cubicBezTo>
                    <a:pt x="78" y="19"/>
                    <a:pt x="84" y="18"/>
                    <a:pt x="86" y="17"/>
                  </a:cubicBezTo>
                  <a:cubicBezTo>
                    <a:pt x="87" y="17"/>
                    <a:pt x="87" y="17"/>
                    <a:pt x="88" y="18"/>
                  </a:cubicBezTo>
                  <a:cubicBezTo>
                    <a:pt x="76" y="38"/>
                    <a:pt x="76" y="38"/>
                    <a:pt x="76" y="38"/>
                  </a:cubicBezTo>
                  <a:moveTo>
                    <a:pt x="110" y="86"/>
                  </a:moveTo>
                  <a:cubicBezTo>
                    <a:pt x="93" y="76"/>
                    <a:pt x="93" y="76"/>
                    <a:pt x="93" y="76"/>
                  </a:cubicBezTo>
                  <a:cubicBezTo>
                    <a:pt x="96" y="70"/>
                    <a:pt x="99" y="64"/>
                    <a:pt x="100" y="57"/>
                  </a:cubicBezTo>
                  <a:cubicBezTo>
                    <a:pt x="115" y="66"/>
                    <a:pt x="115" y="66"/>
                    <a:pt x="115" y="66"/>
                  </a:cubicBezTo>
                  <a:cubicBezTo>
                    <a:pt x="115" y="73"/>
                    <a:pt x="113" y="80"/>
                    <a:pt x="110" y="86"/>
                  </a:cubicBezTo>
                  <a:moveTo>
                    <a:pt x="115" y="61"/>
                  </a:moveTo>
                  <a:cubicBezTo>
                    <a:pt x="101" y="53"/>
                    <a:pt x="101" y="53"/>
                    <a:pt x="101" y="53"/>
                  </a:cubicBezTo>
                  <a:cubicBezTo>
                    <a:pt x="101" y="48"/>
                    <a:pt x="101" y="42"/>
                    <a:pt x="101" y="37"/>
                  </a:cubicBezTo>
                  <a:cubicBezTo>
                    <a:pt x="101" y="33"/>
                    <a:pt x="100" y="30"/>
                    <a:pt x="99" y="26"/>
                  </a:cubicBezTo>
                  <a:cubicBezTo>
                    <a:pt x="109" y="35"/>
                    <a:pt x="114" y="48"/>
                    <a:pt x="115" y="61"/>
                  </a:cubicBezTo>
                  <a:moveTo>
                    <a:pt x="91" y="20"/>
                  </a:moveTo>
                  <a:cubicBezTo>
                    <a:pt x="92" y="20"/>
                    <a:pt x="93" y="21"/>
                    <a:pt x="93" y="21"/>
                  </a:cubicBezTo>
                  <a:cubicBezTo>
                    <a:pt x="94" y="24"/>
                    <a:pt x="98" y="36"/>
                    <a:pt x="96" y="50"/>
                  </a:cubicBezTo>
                  <a:cubicBezTo>
                    <a:pt x="80" y="40"/>
                    <a:pt x="80" y="40"/>
                    <a:pt x="80" y="40"/>
                  </a:cubicBezTo>
                  <a:cubicBezTo>
                    <a:pt x="91" y="20"/>
                    <a:pt x="91" y="20"/>
                    <a:pt x="91" y="20"/>
                  </a:cubicBezTo>
                  <a:moveTo>
                    <a:pt x="77" y="44"/>
                  </a:moveTo>
                  <a:cubicBezTo>
                    <a:pt x="96" y="55"/>
                    <a:pt x="96" y="55"/>
                    <a:pt x="96" y="55"/>
                  </a:cubicBezTo>
                  <a:cubicBezTo>
                    <a:pt x="95" y="62"/>
                    <a:pt x="92" y="68"/>
                    <a:pt x="89" y="74"/>
                  </a:cubicBezTo>
                  <a:cubicBezTo>
                    <a:pt x="68" y="61"/>
                    <a:pt x="68" y="61"/>
                    <a:pt x="68" y="61"/>
                  </a:cubicBezTo>
                  <a:cubicBezTo>
                    <a:pt x="77" y="44"/>
                    <a:pt x="77" y="44"/>
                    <a:pt x="77" y="44"/>
                  </a:cubicBezTo>
                  <a:moveTo>
                    <a:pt x="65" y="65"/>
                  </a:moveTo>
                  <a:cubicBezTo>
                    <a:pt x="87" y="78"/>
                    <a:pt x="87" y="78"/>
                    <a:pt x="87" y="78"/>
                  </a:cubicBezTo>
                  <a:cubicBezTo>
                    <a:pt x="84" y="84"/>
                    <a:pt x="79" y="89"/>
                    <a:pt x="75" y="93"/>
                  </a:cubicBezTo>
                  <a:cubicBezTo>
                    <a:pt x="56" y="82"/>
                    <a:pt x="56" y="82"/>
                    <a:pt x="56" y="82"/>
                  </a:cubicBezTo>
                  <a:cubicBezTo>
                    <a:pt x="65" y="65"/>
                    <a:pt x="65" y="65"/>
                    <a:pt x="65" y="65"/>
                  </a:cubicBezTo>
                  <a:moveTo>
                    <a:pt x="40" y="108"/>
                  </a:moveTo>
                  <a:cubicBezTo>
                    <a:pt x="53" y="86"/>
                    <a:pt x="53" y="86"/>
                    <a:pt x="53" y="86"/>
                  </a:cubicBezTo>
                  <a:cubicBezTo>
                    <a:pt x="71" y="96"/>
                    <a:pt x="71" y="96"/>
                    <a:pt x="71" y="96"/>
                  </a:cubicBezTo>
                  <a:cubicBezTo>
                    <a:pt x="67" y="100"/>
                    <a:pt x="62" y="103"/>
                    <a:pt x="57" y="105"/>
                  </a:cubicBezTo>
                  <a:cubicBezTo>
                    <a:pt x="49" y="108"/>
                    <a:pt x="42" y="108"/>
                    <a:pt x="40" y="108"/>
                  </a:cubicBezTo>
                  <a:moveTo>
                    <a:pt x="49" y="112"/>
                  </a:moveTo>
                  <a:cubicBezTo>
                    <a:pt x="52" y="111"/>
                    <a:pt x="55" y="110"/>
                    <a:pt x="58" y="109"/>
                  </a:cubicBezTo>
                  <a:cubicBezTo>
                    <a:pt x="64" y="107"/>
                    <a:pt x="70" y="103"/>
                    <a:pt x="75" y="99"/>
                  </a:cubicBezTo>
                  <a:cubicBezTo>
                    <a:pt x="90" y="107"/>
                    <a:pt x="90" y="107"/>
                    <a:pt x="90" y="107"/>
                  </a:cubicBezTo>
                  <a:cubicBezTo>
                    <a:pt x="77" y="115"/>
                    <a:pt x="62" y="116"/>
                    <a:pt x="49" y="112"/>
                  </a:cubicBezTo>
                  <a:moveTo>
                    <a:pt x="79" y="95"/>
                  </a:moveTo>
                  <a:cubicBezTo>
                    <a:pt x="83" y="91"/>
                    <a:pt x="87" y="86"/>
                    <a:pt x="91" y="80"/>
                  </a:cubicBezTo>
                  <a:cubicBezTo>
                    <a:pt x="108" y="90"/>
                    <a:pt x="108" y="90"/>
                    <a:pt x="108" y="90"/>
                  </a:cubicBezTo>
                  <a:cubicBezTo>
                    <a:pt x="104" y="95"/>
                    <a:pt x="100" y="100"/>
                    <a:pt x="94" y="104"/>
                  </a:cubicBezTo>
                  <a:cubicBezTo>
                    <a:pt x="79" y="95"/>
                    <a:pt x="79" y="95"/>
                    <a:pt x="79" y="95"/>
                  </a:cubicBezTo>
                </a:path>
              </a:pathLst>
            </a:custGeom>
            <a:solidFill>
              <a:srgbClr val="455A64"/>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70" name="iṥḷïḍe">
              <a:extLst>
                <a:ext uri="{FF2B5EF4-FFF2-40B4-BE49-F238E27FC236}">
                  <a16:creationId xmlns:a16="http://schemas.microsoft.com/office/drawing/2014/main" id="{21B8481B-26B8-44FF-99E7-085C2AFB789C}"/>
                </a:ext>
              </a:extLst>
            </p:cNvPr>
            <p:cNvSpPr/>
            <p:nvPr/>
          </p:nvSpPr>
          <p:spPr bwMode="auto">
            <a:xfrm>
              <a:off x="7913688" y="4494213"/>
              <a:ext cx="153988" cy="88900"/>
            </a:xfrm>
            <a:custGeom>
              <a:gdLst>
                <a:gd fmla="*/ 0 w 97" name="T0"/>
                <a:gd fmla="*/ 0 h 56" name="T1"/>
                <a:gd fmla="*/ 0 w 97" name="T2"/>
                <a:gd fmla="*/ 0 h 56" name="T3"/>
                <a:gd fmla="*/ 97 w 97" name="T4"/>
                <a:gd fmla="*/ 56 h 56" name="T5"/>
                <a:gd fmla="*/ 0 w 97" name="T6"/>
                <a:gd fmla="*/ 0 h 56" name="T7"/>
              </a:gdLst>
              <a:cxnLst>
                <a:cxn ang="0">
                  <a:pos x="T0" y="T1"/>
                </a:cxn>
                <a:cxn ang="0">
                  <a:pos x="T2" y="T3"/>
                </a:cxn>
                <a:cxn ang="0">
                  <a:pos x="T4" y="T5"/>
                </a:cxn>
                <a:cxn ang="0">
                  <a:pos x="T6" y="T7"/>
                </a:cxn>
              </a:cxnLst>
              <a:rect b="b" l="0" r="r" t="0"/>
              <a:pathLst>
                <a:path h="56" w="97">
                  <a:moveTo>
                    <a:pt x="0" y="0"/>
                  </a:moveTo>
                  <a:lnTo>
                    <a:pt x="0" y="0"/>
                  </a:lnTo>
                  <a:lnTo>
                    <a:pt x="97" y="56"/>
                  </a:lnTo>
                  <a:lnTo>
                    <a:pt x="0" y="0"/>
                  </a:lnTo>
                  <a:close/>
                </a:path>
              </a:pathLst>
            </a:custGeom>
            <a:solidFill>
              <a:srgbClr val="D4D6D7"/>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71" name="íṩļîḑe">
              <a:extLst>
                <a:ext uri="{FF2B5EF4-FFF2-40B4-BE49-F238E27FC236}">
                  <a16:creationId xmlns:a16="http://schemas.microsoft.com/office/drawing/2014/main" id="{116D497C-793D-489B-95D2-DB6F181521F9}"/>
                </a:ext>
              </a:extLst>
            </p:cNvPr>
            <p:cNvSpPr/>
            <p:nvPr/>
          </p:nvSpPr>
          <p:spPr bwMode="auto">
            <a:xfrm>
              <a:off x="7913688" y="4494213"/>
              <a:ext cx="153988" cy="88900"/>
            </a:xfrm>
            <a:custGeom>
              <a:gdLst>
                <a:gd fmla="*/ 0 w 97" name="T0"/>
                <a:gd fmla="*/ 0 h 56" name="T1"/>
                <a:gd fmla="*/ 0 w 97" name="T2"/>
                <a:gd fmla="*/ 0 h 56" name="T3"/>
                <a:gd fmla="*/ 97 w 97" name="T4"/>
                <a:gd fmla="*/ 56 h 56" name="T5"/>
                <a:gd fmla="*/ 0 w 97" name="T6"/>
                <a:gd fmla="*/ 0 h 56" name="T7"/>
              </a:gdLst>
              <a:cxnLst>
                <a:cxn ang="0">
                  <a:pos x="T0" y="T1"/>
                </a:cxn>
                <a:cxn ang="0">
                  <a:pos x="T2" y="T3"/>
                </a:cxn>
                <a:cxn ang="0">
                  <a:pos x="T4" y="T5"/>
                </a:cxn>
                <a:cxn ang="0">
                  <a:pos x="T6" y="T7"/>
                </a:cxn>
              </a:cxnLst>
              <a:rect b="b" l="0" r="r" t="0"/>
              <a:pathLst>
                <a:path h="56" w="97">
                  <a:moveTo>
                    <a:pt x="0" y="0"/>
                  </a:moveTo>
                  <a:lnTo>
                    <a:pt x="0" y="0"/>
                  </a:lnTo>
                  <a:lnTo>
                    <a:pt x="97" y="56"/>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ctr"/>
            <a:lstStyle/>
            <a:p>
              <a:pPr algn="ctr"/>
              <a:endParaRPr/>
            </a:p>
          </p:txBody>
        </p:sp>
        <p:sp>
          <p:nvSpPr>
            <p:cNvPr id="72" name="íṡḻîḋè">
              <a:extLst>
                <a:ext uri="{FF2B5EF4-FFF2-40B4-BE49-F238E27FC236}">
                  <a16:creationId xmlns:a16="http://schemas.microsoft.com/office/drawing/2014/main" id="{8BD22495-B89D-4B91-9CA6-553C6E6BA2F2}"/>
                </a:ext>
              </a:extLst>
            </p:cNvPr>
            <p:cNvSpPr/>
            <p:nvPr/>
          </p:nvSpPr>
          <p:spPr bwMode="auto">
            <a:xfrm>
              <a:off x="7913688" y="3848100"/>
              <a:ext cx="541338" cy="736600"/>
            </a:xfrm>
            <a:custGeom>
              <a:gdLst>
                <a:gd fmla="*/ 38 w 196" name="T0"/>
                <a:gd fmla="*/ 182 h 267" name="T1"/>
                <a:gd fmla="*/ 64 w 196" name="T2"/>
                <a:gd fmla="*/ 169 h 267" name="T3"/>
                <a:gd fmla="*/ 46 w 196" name="T4"/>
                <a:gd fmla="*/ 175 h 267" name="T5"/>
                <a:gd fmla="*/ 80 w 196" name="T6"/>
                <a:gd fmla="*/ 150 h 267" name="T7"/>
                <a:gd fmla="*/ 97 w 196" name="T8"/>
                <a:gd fmla="*/ 160 h 267" name="T9"/>
                <a:gd fmla="*/ 45 w 196" name="T10"/>
                <a:gd fmla="*/ 152 h 267" name="T11"/>
                <a:gd fmla="*/ 54 w 196" name="T12"/>
                <a:gd fmla="*/ 135 h 267" name="T13"/>
                <a:gd fmla="*/ 99 w 196" name="T14"/>
                <a:gd fmla="*/ 156 h 267" name="T15"/>
                <a:gd fmla="*/ 66 w 196" name="T16"/>
                <a:gd fmla="*/ 114 h 267" name="T17"/>
                <a:gd fmla="*/ 85 w 196" name="T18"/>
                <a:gd fmla="*/ 125 h 267" name="T19"/>
                <a:gd fmla="*/ 90 w 196" name="T20"/>
                <a:gd fmla="*/ 107 h 267" name="T21"/>
                <a:gd fmla="*/ 88 w 196" name="T22"/>
                <a:gd fmla="*/ 96 h 267" name="T23"/>
                <a:gd fmla="*/ 85 w 196" name="T24"/>
                <a:gd fmla="*/ 120 h 267" name="T25"/>
                <a:gd fmla="*/ 145 w 196" name="T26"/>
                <a:gd fmla="*/ 46 h 267" name="T27"/>
                <a:gd fmla="*/ 144 w 196" name="T28"/>
                <a:gd fmla="*/ 54 h 267" name="T29"/>
                <a:gd fmla="*/ 147 w 196" name="T30"/>
                <a:gd fmla="*/ 47 h 267" name="T31"/>
                <a:gd fmla="*/ 131 w 196" name="T32"/>
                <a:gd fmla="*/ 40 h 267" name="T33"/>
                <a:gd fmla="*/ 126 w 196" name="T34"/>
                <a:gd fmla="*/ 56 h 267" name="T35"/>
                <a:gd fmla="*/ 134 w 196" name="T36"/>
                <a:gd fmla="*/ 39 h 267" name="T37"/>
                <a:gd fmla="*/ 116 w 196" name="T38"/>
                <a:gd fmla="*/ 39 h 267" name="T39"/>
                <a:gd fmla="*/ 120 w 196" name="T40"/>
                <a:gd fmla="*/ 39 h 267" name="T41"/>
                <a:gd fmla="*/ 120 w 196" name="T42"/>
                <a:gd fmla="*/ 31 h 267" name="T43"/>
                <a:gd fmla="*/ 158 w 196" name="T44"/>
                <a:gd fmla="*/ 53 h 267" name="T45"/>
                <a:gd fmla="*/ 167 w 196" name="T46"/>
                <a:gd fmla="*/ 54 h 267" name="T47"/>
                <a:gd fmla="*/ 150 w 196" name="T48"/>
                <a:gd fmla="*/ 74 h 267" name="T49"/>
                <a:gd fmla="*/ 144 w 196" name="T50"/>
                <a:gd fmla="*/ 40 h 267" name="T51"/>
                <a:gd fmla="*/ 150 w 196" name="T52"/>
                <a:gd fmla="*/ 54 h 267" name="T53"/>
                <a:gd fmla="*/ 145 w 196" name="T54"/>
                <a:gd fmla="*/ 63 h 267" name="T55"/>
                <a:gd fmla="*/ 138 w 196" name="T56"/>
                <a:gd fmla="*/ 67 h 267" name="T57"/>
                <a:gd fmla="*/ 141 w 196" name="T58"/>
                <a:gd fmla="*/ 57 h 267" name="T59"/>
                <a:gd fmla="*/ 126 w 196" name="T60"/>
                <a:gd fmla="*/ 60 h 267" name="T61"/>
                <a:gd fmla="*/ 127 w 196" name="T62"/>
                <a:gd fmla="*/ 38 h 267" name="T63"/>
                <a:gd fmla="*/ 138 w 196" name="T64"/>
                <a:gd fmla="*/ 44 h 267" name="T65"/>
                <a:gd fmla="*/ 109 w 196" name="T66"/>
                <a:gd fmla="*/ 51 h 267" name="T67"/>
                <a:gd fmla="*/ 124 w 196" name="T68"/>
                <a:gd fmla="*/ 29 h 267" name="T69"/>
                <a:gd fmla="*/ 119 w 196" name="T70"/>
                <a:gd fmla="*/ 44 h 267" name="T71"/>
                <a:gd fmla="*/ 109 w 196" name="T72"/>
                <a:gd fmla="*/ 51 h 267" name="T73"/>
                <a:gd fmla="*/ 81 w 196" name="T74"/>
                <a:gd fmla="*/ 85 h 267" name="T75"/>
                <a:gd fmla="*/ 26 w 196" name="T76"/>
                <a:gd fmla="*/ 182 h 267" name="T77"/>
                <a:gd fmla="*/ 0 w 196" name="T78"/>
                <a:gd fmla="*/ 234 h 267" name="T79"/>
                <a:gd fmla="*/ 71 w 196" name="T80"/>
                <a:gd fmla="*/ 262 h 267" name="T81"/>
                <a:gd fmla="*/ 190 w 196" name="T82"/>
                <a:gd fmla="*/ 34 h 267"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267" w="196">
                  <a:moveTo>
                    <a:pt x="64" y="169"/>
                  </a:moveTo>
                  <a:cubicBezTo>
                    <a:pt x="59" y="173"/>
                    <a:pt x="53" y="177"/>
                    <a:pt x="47" y="179"/>
                  </a:cubicBezTo>
                  <a:cubicBezTo>
                    <a:pt x="44" y="180"/>
                    <a:pt x="41" y="181"/>
                    <a:pt x="38" y="182"/>
                  </a:cubicBezTo>
                  <a:cubicBezTo>
                    <a:pt x="43" y="184"/>
                    <a:pt x="48" y="184"/>
                    <a:pt x="53" y="184"/>
                  </a:cubicBezTo>
                  <a:cubicBezTo>
                    <a:pt x="62" y="184"/>
                    <a:pt x="71" y="182"/>
                    <a:pt x="79" y="177"/>
                  </a:cubicBezTo>
                  <a:cubicBezTo>
                    <a:pt x="64" y="169"/>
                    <a:pt x="64" y="169"/>
                    <a:pt x="64" y="169"/>
                  </a:cubicBezTo>
                  <a:moveTo>
                    <a:pt x="42" y="156"/>
                  </a:moveTo>
                  <a:cubicBezTo>
                    <a:pt x="29" y="178"/>
                    <a:pt x="29" y="178"/>
                    <a:pt x="29" y="178"/>
                  </a:cubicBezTo>
                  <a:cubicBezTo>
                    <a:pt x="31" y="178"/>
                    <a:pt x="38" y="178"/>
                    <a:pt x="46" y="175"/>
                  </a:cubicBezTo>
                  <a:cubicBezTo>
                    <a:pt x="51" y="173"/>
                    <a:pt x="56" y="170"/>
                    <a:pt x="60" y="166"/>
                  </a:cubicBezTo>
                  <a:cubicBezTo>
                    <a:pt x="42" y="156"/>
                    <a:pt x="42" y="156"/>
                    <a:pt x="42" y="156"/>
                  </a:cubicBezTo>
                  <a:moveTo>
                    <a:pt x="80" y="150"/>
                  </a:moveTo>
                  <a:cubicBezTo>
                    <a:pt x="76" y="156"/>
                    <a:pt x="72" y="161"/>
                    <a:pt x="68" y="165"/>
                  </a:cubicBezTo>
                  <a:cubicBezTo>
                    <a:pt x="83" y="174"/>
                    <a:pt x="83" y="174"/>
                    <a:pt x="83" y="174"/>
                  </a:cubicBezTo>
                  <a:cubicBezTo>
                    <a:pt x="89" y="170"/>
                    <a:pt x="93" y="165"/>
                    <a:pt x="97" y="160"/>
                  </a:cubicBezTo>
                  <a:cubicBezTo>
                    <a:pt x="80" y="150"/>
                    <a:pt x="80" y="150"/>
                    <a:pt x="80" y="150"/>
                  </a:cubicBezTo>
                  <a:moveTo>
                    <a:pt x="54" y="135"/>
                  </a:moveTo>
                  <a:cubicBezTo>
                    <a:pt x="45" y="152"/>
                    <a:pt x="45" y="152"/>
                    <a:pt x="45" y="152"/>
                  </a:cubicBezTo>
                  <a:cubicBezTo>
                    <a:pt x="64" y="163"/>
                    <a:pt x="64" y="163"/>
                    <a:pt x="64" y="163"/>
                  </a:cubicBezTo>
                  <a:cubicBezTo>
                    <a:pt x="68" y="159"/>
                    <a:pt x="73" y="154"/>
                    <a:pt x="76" y="148"/>
                  </a:cubicBezTo>
                  <a:cubicBezTo>
                    <a:pt x="54" y="135"/>
                    <a:pt x="54" y="135"/>
                    <a:pt x="54" y="135"/>
                  </a:cubicBezTo>
                  <a:moveTo>
                    <a:pt x="89" y="127"/>
                  </a:moveTo>
                  <a:cubicBezTo>
                    <a:pt x="88" y="134"/>
                    <a:pt x="85" y="140"/>
                    <a:pt x="82" y="146"/>
                  </a:cubicBezTo>
                  <a:cubicBezTo>
                    <a:pt x="99" y="156"/>
                    <a:pt x="99" y="156"/>
                    <a:pt x="99" y="156"/>
                  </a:cubicBezTo>
                  <a:cubicBezTo>
                    <a:pt x="102" y="150"/>
                    <a:pt x="104" y="143"/>
                    <a:pt x="104" y="136"/>
                  </a:cubicBezTo>
                  <a:cubicBezTo>
                    <a:pt x="89" y="127"/>
                    <a:pt x="89" y="127"/>
                    <a:pt x="89" y="127"/>
                  </a:cubicBezTo>
                  <a:moveTo>
                    <a:pt x="66" y="114"/>
                  </a:moveTo>
                  <a:cubicBezTo>
                    <a:pt x="57" y="131"/>
                    <a:pt x="57" y="131"/>
                    <a:pt x="57" y="131"/>
                  </a:cubicBezTo>
                  <a:cubicBezTo>
                    <a:pt x="78" y="144"/>
                    <a:pt x="78" y="144"/>
                    <a:pt x="78" y="144"/>
                  </a:cubicBezTo>
                  <a:cubicBezTo>
                    <a:pt x="81" y="138"/>
                    <a:pt x="84" y="132"/>
                    <a:pt x="85" y="125"/>
                  </a:cubicBezTo>
                  <a:cubicBezTo>
                    <a:pt x="66" y="114"/>
                    <a:pt x="66" y="114"/>
                    <a:pt x="66" y="114"/>
                  </a:cubicBezTo>
                  <a:moveTo>
                    <a:pt x="88" y="96"/>
                  </a:moveTo>
                  <a:cubicBezTo>
                    <a:pt x="89" y="100"/>
                    <a:pt x="90" y="103"/>
                    <a:pt x="90" y="107"/>
                  </a:cubicBezTo>
                  <a:cubicBezTo>
                    <a:pt x="90" y="112"/>
                    <a:pt x="90" y="118"/>
                    <a:pt x="90" y="123"/>
                  </a:cubicBezTo>
                  <a:cubicBezTo>
                    <a:pt x="104" y="131"/>
                    <a:pt x="104" y="131"/>
                    <a:pt x="104" y="131"/>
                  </a:cubicBezTo>
                  <a:cubicBezTo>
                    <a:pt x="103" y="118"/>
                    <a:pt x="98" y="105"/>
                    <a:pt x="88" y="96"/>
                  </a:cubicBezTo>
                  <a:moveTo>
                    <a:pt x="80" y="90"/>
                  </a:moveTo>
                  <a:cubicBezTo>
                    <a:pt x="69" y="110"/>
                    <a:pt x="69" y="110"/>
                    <a:pt x="69" y="110"/>
                  </a:cubicBezTo>
                  <a:cubicBezTo>
                    <a:pt x="85" y="120"/>
                    <a:pt x="85" y="120"/>
                    <a:pt x="85" y="120"/>
                  </a:cubicBezTo>
                  <a:cubicBezTo>
                    <a:pt x="87" y="106"/>
                    <a:pt x="83" y="94"/>
                    <a:pt x="82" y="91"/>
                  </a:cubicBezTo>
                  <a:cubicBezTo>
                    <a:pt x="82" y="91"/>
                    <a:pt x="81" y="90"/>
                    <a:pt x="80" y="90"/>
                  </a:cubicBezTo>
                  <a:moveTo>
                    <a:pt x="145" y="46"/>
                  </a:moveTo>
                  <a:cubicBezTo>
                    <a:pt x="141" y="53"/>
                    <a:pt x="141" y="53"/>
                    <a:pt x="141" y="53"/>
                  </a:cubicBezTo>
                  <a:cubicBezTo>
                    <a:pt x="143" y="53"/>
                    <a:pt x="143" y="53"/>
                    <a:pt x="143" y="53"/>
                  </a:cubicBezTo>
                  <a:cubicBezTo>
                    <a:pt x="143" y="54"/>
                    <a:pt x="144" y="54"/>
                    <a:pt x="144" y="54"/>
                  </a:cubicBezTo>
                  <a:cubicBezTo>
                    <a:pt x="145" y="54"/>
                    <a:pt x="146" y="53"/>
                    <a:pt x="146" y="52"/>
                  </a:cubicBezTo>
                  <a:cubicBezTo>
                    <a:pt x="148" y="50"/>
                    <a:pt x="148" y="50"/>
                    <a:pt x="148" y="50"/>
                  </a:cubicBezTo>
                  <a:cubicBezTo>
                    <a:pt x="149" y="48"/>
                    <a:pt x="148" y="47"/>
                    <a:pt x="147" y="47"/>
                  </a:cubicBezTo>
                  <a:cubicBezTo>
                    <a:pt x="145" y="46"/>
                    <a:pt x="145" y="46"/>
                    <a:pt x="145" y="46"/>
                  </a:cubicBezTo>
                  <a:moveTo>
                    <a:pt x="133" y="38"/>
                  </a:moveTo>
                  <a:cubicBezTo>
                    <a:pt x="132" y="38"/>
                    <a:pt x="132" y="39"/>
                    <a:pt x="131" y="40"/>
                  </a:cubicBezTo>
                  <a:cubicBezTo>
                    <a:pt x="124" y="52"/>
                    <a:pt x="124" y="52"/>
                    <a:pt x="124" y="52"/>
                  </a:cubicBezTo>
                  <a:cubicBezTo>
                    <a:pt x="123" y="54"/>
                    <a:pt x="123" y="55"/>
                    <a:pt x="124" y="56"/>
                  </a:cubicBezTo>
                  <a:cubicBezTo>
                    <a:pt x="125" y="56"/>
                    <a:pt x="125" y="56"/>
                    <a:pt x="126" y="56"/>
                  </a:cubicBezTo>
                  <a:cubicBezTo>
                    <a:pt x="126" y="56"/>
                    <a:pt x="127" y="56"/>
                    <a:pt x="128" y="54"/>
                  </a:cubicBezTo>
                  <a:cubicBezTo>
                    <a:pt x="135" y="42"/>
                    <a:pt x="135" y="42"/>
                    <a:pt x="135" y="42"/>
                  </a:cubicBezTo>
                  <a:cubicBezTo>
                    <a:pt x="136" y="41"/>
                    <a:pt x="135" y="40"/>
                    <a:pt x="134" y="39"/>
                  </a:cubicBezTo>
                  <a:cubicBezTo>
                    <a:pt x="134" y="39"/>
                    <a:pt x="133" y="38"/>
                    <a:pt x="133" y="38"/>
                  </a:cubicBezTo>
                  <a:moveTo>
                    <a:pt x="120" y="31"/>
                  </a:moveTo>
                  <a:cubicBezTo>
                    <a:pt x="116" y="39"/>
                    <a:pt x="116" y="39"/>
                    <a:pt x="116" y="39"/>
                  </a:cubicBezTo>
                  <a:cubicBezTo>
                    <a:pt x="117" y="40"/>
                    <a:pt x="117" y="40"/>
                    <a:pt x="117" y="40"/>
                  </a:cubicBezTo>
                  <a:cubicBezTo>
                    <a:pt x="118" y="40"/>
                    <a:pt x="118" y="40"/>
                    <a:pt x="119" y="40"/>
                  </a:cubicBezTo>
                  <a:cubicBezTo>
                    <a:pt x="119" y="40"/>
                    <a:pt x="120" y="40"/>
                    <a:pt x="120" y="39"/>
                  </a:cubicBezTo>
                  <a:cubicBezTo>
                    <a:pt x="122" y="35"/>
                    <a:pt x="122" y="35"/>
                    <a:pt x="122" y="35"/>
                  </a:cubicBezTo>
                  <a:cubicBezTo>
                    <a:pt x="123" y="34"/>
                    <a:pt x="123" y="33"/>
                    <a:pt x="122" y="32"/>
                  </a:cubicBezTo>
                  <a:cubicBezTo>
                    <a:pt x="120" y="31"/>
                    <a:pt x="120" y="31"/>
                    <a:pt x="120" y="31"/>
                  </a:cubicBezTo>
                  <a:moveTo>
                    <a:pt x="150" y="74"/>
                  </a:moveTo>
                  <a:cubicBezTo>
                    <a:pt x="146" y="72"/>
                    <a:pt x="146" y="72"/>
                    <a:pt x="146" y="72"/>
                  </a:cubicBezTo>
                  <a:cubicBezTo>
                    <a:pt x="158" y="53"/>
                    <a:pt x="158" y="53"/>
                    <a:pt x="158" y="53"/>
                  </a:cubicBezTo>
                  <a:cubicBezTo>
                    <a:pt x="154" y="51"/>
                    <a:pt x="154" y="51"/>
                    <a:pt x="154" y="51"/>
                  </a:cubicBezTo>
                  <a:cubicBezTo>
                    <a:pt x="156" y="47"/>
                    <a:pt x="156" y="47"/>
                    <a:pt x="156" y="47"/>
                  </a:cubicBezTo>
                  <a:cubicBezTo>
                    <a:pt x="167" y="54"/>
                    <a:pt x="167" y="54"/>
                    <a:pt x="167" y="54"/>
                  </a:cubicBezTo>
                  <a:cubicBezTo>
                    <a:pt x="165" y="57"/>
                    <a:pt x="165" y="57"/>
                    <a:pt x="165" y="57"/>
                  </a:cubicBezTo>
                  <a:cubicBezTo>
                    <a:pt x="161" y="55"/>
                    <a:pt x="161" y="55"/>
                    <a:pt x="161" y="55"/>
                  </a:cubicBezTo>
                  <a:cubicBezTo>
                    <a:pt x="150" y="74"/>
                    <a:pt x="150" y="74"/>
                    <a:pt x="150" y="74"/>
                  </a:cubicBezTo>
                  <a:moveTo>
                    <a:pt x="134" y="65"/>
                  </a:moveTo>
                  <a:cubicBezTo>
                    <a:pt x="130" y="63"/>
                    <a:pt x="130" y="63"/>
                    <a:pt x="130" y="63"/>
                  </a:cubicBezTo>
                  <a:cubicBezTo>
                    <a:pt x="144" y="40"/>
                    <a:pt x="144" y="40"/>
                    <a:pt x="144" y="40"/>
                  </a:cubicBezTo>
                  <a:cubicBezTo>
                    <a:pt x="149" y="43"/>
                    <a:pt x="149" y="43"/>
                    <a:pt x="149" y="43"/>
                  </a:cubicBezTo>
                  <a:cubicBezTo>
                    <a:pt x="153" y="46"/>
                    <a:pt x="153" y="48"/>
                    <a:pt x="151" y="52"/>
                  </a:cubicBezTo>
                  <a:cubicBezTo>
                    <a:pt x="150" y="54"/>
                    <a:pt x="150" y="54"/>
                    <a:pt x="150" y="54"/>
                  </a:cubicBezTo>
                  <a:cubicBezTo>
                    <a:pt x="149" y="56"/>
                    <a:pt x="148" y="57"/>
                    <a:pt x="146" y="57"/>
                  </a:cubicBezTo>
                  <a:cubicBezTo>
                    <a:pt x="146" y="57"/>
                    <a:pt x="145" y="57"/>
                    <a:pt x="145" y="57"/>
                  </a:cubicBezTo>
                  <a:cubicBezTo>
                    <a:pt x="147" y="59"/>
                    <a:pt x="146" y="61"/>
                    <a:pt x="145" y="63"/>
                  </a:cubicBezTo>
                  <a:cubicBezTo>
                    <a:pt x="143" y="67"/>
                    <a:pt x="143" y="67"/>
                    <a:pt x="143" y="67"/>
                  </a:cubicBezTo>
                  <a:cubicBezTo>
                    <a:pt x="142" y="68"/>
                    <a:pt x="142" y="69"/>
                    <a:pt x="142" y="70"/>
                  </a:cubicBezTo>
                  <a:cubicBezTo>
                    <a:pt x="138" y="67"/>
                    <a:pt x="138" y="67"/>
                    <a:pt x="138" y="67"/>
                  </a:cubicBezTo>
                  <a:cubicBezTo>
                    <a:pt x="138" y="67"/>
                    <a:pt x="138" y="66"/>
                    <a:pt x="139" y="64"/>
                  </a:cubicBezTo>
                  <a:cubicBezTo>
                    <a:pt x="141" y="61"/>
                    <a:pt x="141" y="61"/>
                    <a:pt x="141" y="61"/>
                  </a:cubicBezTo>
                  <a:cubicBezTo>
                    <a:pt x="143" y="59"/>
                    <a:pt x="142" y="58"/>
                    <a:pt x="141" y="57"/>
                  </a:cubicBezTo>
                  <a:cubicBezTo>
                    <a:pt x="139" y="56"/>
                    <a:pt x="139" y="56"/>
                    <a:pt x="139" y="56"/>
                  </a:cubicBezTo>
                  <a:cubicBezTo>
                    <a:pt x="134" y="65"/>
                    <a:pt x="134" y="65"/>
                    <a:pt x="134" y="65"/>
                  </a:cubicBezTo>
                  <a:moveTo>
                    <a:pt x="126" y="60"/>
                  </a:moveTo>
                  <a:cubicBezTo>
                    <a:pt x="125" y="60"/>
                    <a:pt x="124" y="60"/>
                    <a:pt x="123" y="59"/>
                  </a:cubicBezTo>
                  <a:cubicBezTo>
                    <a:pt x="119" y="57"/>
                    <a:pt x="118" y="54"/>
                    <a:pt x="120" y="50"/>
                  </a:cubicBezTo>
                  <a:cubicBezTo>
                    <a:pt x="127" y="38"/>
                    <a:pt x="127" y="38"/>
                    <a:pt x="127" y="38"/>
                  </a:cubicBezTo>
                  <a:cubicBezTo>
                    <a:pt x="129" y="36"/>
                    <a:pt x="131" y="35"/>
                    <a:pt x="133" y="35"/>
                  </a:cubicBezTo>
                  <a:cubicBezTo>
                    <a:pt x="134" y="35"/>
                    <a:pt x="135" y="35"/>
                    <a:pt x="136" y="36"/>
                  </a:cubicBezTo>
                  <a:cubicBezTo>
                    <a:pt x="140" y="38"/>
                    <a:pt x="140" y="41"/>
                    <a:pt x="138" y="44"/>
                  </a:cubicBezTo>
                  <a:cubicBezTo>
                    <a:pt x="131" y="56"/>
                    <a:pt x="131" y="56"/>
                    <a:pt x="131" y="56"/>
                  </a:cubicBezTo>
                  <a:cubicBezTo>
                    <a:pt x="130" y="59"/>
                    <a:pt x="128" y="60"/>
                    <a:pt x="126" y="60"/>
                  </a:cubicBezTo>
                  <a:moveTo>
                    <a:pt x="109" y="51"/>
                  </a:moveTo>
                  <a:cubicBezTo>
                    <a:pt x="105" y="49"/>
                    <a:pt x="105" y="49"/>
                    <a:pt x="105" y="49"/>
                  </a:cubicBezTo>
                  <a:cubicBezTo>
                    <a:pt x="119" y="26"/>
                    <a:pt x="119" y="26"/>
                    <a:pt x="119" y="26"/>
                  </a:cubicBezTo>
                  <a:cubicBezTo>
                    <a:pt x="124" y="29"/>
                    <a:pt x="124" y="29"/>
                    <a:pt x="124" y="29"/>
                  </a:cubicBezTo>
                  <a:cubicBezTo>
                    <a:pt x="127" y="31"/>
                    <a:pt x="128" y="34"/>
                    <a:pt x="126" y="38"/>
                  </a:cubicBezTo>
                  <a:cubicBezTo>
                    <a:pt x="124" y="41"/>
                    <a:pt x="124" y="41"/>
                    <a:pt x="124" y="41"/>
                  </a:cubicBezTo>
                  <a:cubicBezTo>
                    <a:pt x="123" y="43"/>
                    <a:pt x="121" y="44"/>
                    <a:pt x="119" y="44"/>
                  </a:cubicBezTo>
                  <a:cubicBezTo>
                    <a:pt x="118" y="44"/>
                    <a:pt x="117" y="44"/>
                    <a:pt x="116" y="43"/>
                  </a:cubicBezTo>
                  <a:cubicBezTo>
                    <a:pt x="114" y="42"/>
                    <a:pt x="114" y="42"/>
                    <a:pt x="114" y="42"/>
                  </a:cubicBezTo>
                  <a:cubicBezTo>
                    <a:pt x="109" y="51"/>
                    <a:pt x="109" y="51"/>
                    <a:pt x="109" y="51"/>
                  </a:cubicBezTo>
                  <a:moveTo>
                    <a:pt x="131" y="0"/>
                  </a:moveTo>
                  <a:cubicBezTo>
                    <a:pt x="81" y="85"/>
                    <a:pt x="81" y="85"/>
                    <a:pt x="81" y="85"/>
                  </a:cubicBezTo>
                  <a:cubicBezTo>
                    <a:pt x="81" y="85"/>
                    <a:pt x="81" y="85"/>
                    <a:pt x="81" y="85"/>
                  </a:cubicBezTo>
                  <a:cubicBezTo>
                    <a:pt x="107" y="101"/>
                    <a:pt x="116" y="135"/>
                    <a:pt x="101" y="161"/>
                  </a:cubicBezTo>
                  <a:cubicBezTo>
                    <a:pt x="91" y="179"/>
                    <a:pt x="72" y="189"/>
                    <a:pt x="53" y="189"/>
                  </a:cubicBezTo>
                  <a:cubicBezTo>
                    <a:pt x="44" y="189"/>
                    <a:pt x="34" y="186"/>
                    <a:pt x="26" y="182"/>
                  </a:cubicBezTo>
                  <a:cubicBezTo>
                    <a:pt x="26" y="182"/>
                    <a:pt x="26" y="182"/>
                    <a:pt x="26" y="182"/>
                  </a:cubicBezTo>
                  <a:cubicBezTo>
                    <a:pt x="0" y="225"/>
                    <a:pt x="0" y="225"/>
                    <a:pt x="0" y="225"/>
                  </a:cubicBezTo>
                  <a:cubicBezTo>
                    <a:pt x="0" y="234"/>
                    <a:pt x="0" y="234"/>
                    <a:pt x="0" y="234"/>
                  </a:cubicBezTo>
                  <a:cubicBezTo>
                    <a:pt x="56" y="266"/>
                    <a:pt x="56" y="266"/>
                    <a:pt x="56" y="266"/>
                  </a:cubicBezTo>
                  <a:cubicBezTo>
                    <a:pt x="57" y="267"/>
                    <a:pt x="59" y="267"/>
                    <a:pt x="61" y="267"/>
                  </a:cubicBezTo>
                  <a:cubicBezTo>
                    <a:pt x="65" y="267"/>
                    <a:pt x="69" y="265"/>
                    <a:pt x="71" y="262"/>
                  </a:cubicBezTo>
                  <a:cubicBezTo>
                    <a:pt x="194" y="49"/>
                    <a:pt x="194" y="49"/>
                    <a:pt x="194" y="49"/>
                  </a:cubicBezTo>
                  <a:cubicBezTo>
                    <a:pt x="195" y="48"/>
                    <a:pt x="196" y="46"/>
                    <a:pt x="196" y="44"/>
                  </a:cubicBezTo>
                  <a:cubicBezTo>
                    <a:pt x="196" y="40"/>
                    <a:pt x="194" y="36"/>
                    <a:pt x="190" y="34"/>
                  </a:cubicBezTo>
                  <a:cubicBezTo>
                    <a:pt x="190" y="34"/>
                    <a:pt x="190" y="34"/>
                    <a:pt x="190" y="34"/>
                  </a:cubicBezTo>
                  <a:cubicBezTo>
                    <a:pt x="131" y="0"/>
                    <a:pt x="131" y="0"/>
                    <a:pt x="131" y="0"/>
                  </a:cubicBezTo>
                </a:path>
              </a:pathLst>
            </a:custGeom>
            <a:solidFill>
              <a:srgbClr val="D41452"/>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73" name="íṥḷiḍê">
              <a:extLst>
                <a:ext uri="{FF2B5EF4-FFF2-40B4-BE49-F238E27FC236}">
                  <a16:creationId xmlns:a16="http://schemas.microsoft.com/office/drawing/2014/main" id="{F9D124F2-1C69-4A00-B937-2B13CD6D38D6}"/>
                </a:ext>
              </a:extLst>
            </p:cNvPr>
            <p:cNvSpPr/>
            <p:nvPr/>
          </p:nvSpPr>
          <p:spPr bwMode="auto">
            <a:xfrm>
              <a:off x="8204200" y="3919538"/>
              <a:ext cx="63500" cy="68263"/>
            </a:xfrm>
            <a:custGeom>
              <a:gdLst>
                <a:gd fmla="*/ 14 w 23" name="T0"/>
                <a:gd fmla="*/ 14 h 25" name="T1"/>
                <a:gd fmla="*/ 12 w 23" name="T2"/>
                <a:gd fmla="*/ 14 h 25" name="T3"/>
                <a:gd fmla="*/ 11 w 23" name="T4"/>
                <a:gd fmla="*/ 13 h 25" name="T5"/>
                <a:gd fmla="*/ 15 w 23" name="T6"/>
                <a:gd fmla="*/ 5 h 25" name="T7"/>
                <a:gd fmla="*/ 17 w 23" name="T8"/>
                <a:gd fmla="*/ 6 h 25" name="T9"/>
                <a:gd fmla="*/ 17 w 23" name="T10"/>
                <a:gd fmla="*/ 9 h 25" name="T11"/>
                <a:gd fmla="*/ 15 w 23" name="T12"/>
                <a:gd fmla="*/ 13 h 25" name="T13"/>
                <a:gd fmla="*/ 14 w 23" name="T14"/>
                <a:gd fmla="*/ 14 h 25" name="T15"/>
                <a:gd fmla="*/ 14 w 23" name="T16"/>
                <a:gd fmla="*/ 0 h 25" name="T17"/>
                <a:gd fmla="*/ 0 w 23" name="T18"/>
                <a:gd fmla="*/ 23 h 25" name="T19"/>
                <a:gd fmla="*/ 4 w 23" name="T20"/>
                <a:gd fmla="*/ 25 h 25" name="T21"/>
                <a:gd fmla="*/ 9 w 23" name="T22"/>
                <a:gd fmla="*/ 16 h 25" name="T23"/>
                <a:gd fmla="*/ 11 w 23" name="T24"/>
                <a:gd fmla="*/ 17 h 25" name="T25"/>
                <a:gd fmla="*/ 14 w 23" name="T26"/>
                <a:gd fmla="*/ 18 h 25" name="T27"/>
                <a:gd fmla="*/ 19 w 23" name="T28"/>
                <a:gd fmla="*/ 15 h 25" name="T29"/>
                <a:gd fmla="*/ 21 w 23" name="T30"/>
                <a:gd fmla="*/ 12 h 25" name="T31"/>
                <a:gd fmla="*/ 19 w 23" name="T32"/>
                <a:gd fmla="*/ 3 h 25" name="T33"/>
                <a:gd fmla="*/ 14 w 23" name="T34"/>
                <a:gd fmla="*/ 0 h 25"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25" w="23">
                  <a:moveTo>
                    <a:pt x="14" y="14"/>
                  </a:moveTo>
                  <a:cubicBezTo>
                    <a:pt x="13" y="14"/>
                    <a:pt x="13" y="14"/>
                    <a:pt x="12" y="14"/>
                  </a:cubicBezTo>
                  <a:cubicBezTo>
                    <a:pt x="11" y="13"/>
                    <a:pt x="11" y="13"/>
                    <a:pt x="11" y="13"/>
                  </a:cubicBezTo>
                  <a:cubicBezTo>
                    <a:pt x="15" y="5"/>
                    <a:pt x="15" y="5"/>
                    <a:pt x="15" y="5"/>
                  </a:cubicBezTo>
                  <a:cubicBezTo>
                    <a:pt x="17" y="6"/>
                    <a:pt x="17" y="6"/>
                    <a:pt x="17" y="6"/>
                  </a:cubicBezTo>
                  <a:cubicBezTo>
                    <a:pt x="18" y="7"/>
                    <a:pt x="18" y="8"/>
                    <a:pt x="17" y="9"/>
                  </a:cubicBezTo>
                  <a:cubicBezTo>
                    <a:pt x="15" y="13"/>
                    <a:pt x="15" y="13"/>
                    <a:pt x="15" y="13"/>
                  </a:cubicBezTo>
                  <a:cubicBezTo>
                    <a:pt x="15" y="14"/>
                    <a:pt x="14" y="14"/>
                    <a:pt x="14" y="14"/>
                  </a:cubicBezTo>
                  <a:moveTo>
                    <a:pt x="14" y="0"/>
                  </a:moveTo>
                  <a:cubicBezTo>
                    <a:pt x="0" y="23"/>
                    <a:pt x="0" y="23"/>
                    <a:pt x="0" y="23"/>
                  </a:cubicBezTo>
                  <a:cubicBezTo>
                    <a:pt x="4" y="25"/>
                    <a:pt x="4" y="25"/>
                    <a:pt x="4" y="25"/>
                  </a:cubicBezTo>
                  <a:cubicBezTo>
                    <a:pt x="9" y="16"/>
                    <a:pt x="9" y="16"/>
                    <a:pt x="9" y="16"/>
                  </a:cubicBezTo>
                  <a:cubicBezTo>
                    <a:pt x="11" y="17"/>
                    <a:pt x="11" y="17"/>
                    <a:pt x="11" y="17"/>
                  </a:cubicBezTo>
                  <a:cubicBezTo>
                    <a:pt x="12" y="18"/>
                    <a:pt x="13" y="18"/>
                    <a:pt x="14" y="18"/>
                  </a:cubicBezTo>
                  <a:cubicBezTo>
                    <a:pt x="16" y="18"/>
                    <a:pt x="18" y="17"/>
                    <a:pt x="19" y="15"/>
                  </a:cubicBezTo>
                  <a:cubicBezTo>
                    <a:pt x="21" y="12"/>
                    <a:pt x="21" y="12"/>
                    <a:pt x="21" y="12"/>
                  </a:cubicBezTo>
                  <a:cubicBezTo>
                    <a:pt x="23" y="8"/>
                    <a:pt x="22" y="5"/>
                    <a:pt x="19" y="3"/>
                  </a:cubicBezTo>
                  <a:cubicBezTo>
                    <a:pt x="14" y="0"/>
                    <a:pt x="14" y="0"/>
                    <a:pt x="14" y="0"/>
                  </a:cubicBezTo>
                </a:path>
              </a:pathLst>
            </a:custGeom>
            <a:solidFill>
              <a:srgbClr val="3F525B"/>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74" name="îS1îḋê">
              <a:extLst>
                <a:ext uri="{FF2B5EF4-FFF2-40B4-BE49-F238E27FC236}">
                  <a16:creationId xmlns:a16="http://schemas.microsoft.com/office/drawing/2014/main" id="{6A07E710-E8C8-4E24-BB90-039D1A2B7517}"/>
                </a:ext>
              </a:extLst>
            </p:cNvPr>
            <p:cNvSpPr/>
            <p:nvPr/>
          </p:nvSpPr>
          <p:spPr bwMode="auto">
            <a:xfrm>
              <a:off x="8239125" y="3944938"/>
              <a:ext cx="61913" cy="68263"/>
            </a:xfrm>
            <a:custGeom>
              <a:gdLst>
                <a:gd fmla="*/ 8 w 22" name="T0"/>
                <a:gd fmla="*/ 21 h 25" name="T1"/>
                <a:gd fmla="*/ 6 w 22" name="T2"/>
                <a:gd fmla="*/ 21 h 25" name="T3"/>
                <a:gd fmla="*/ 6 w 22" name="T4"/>
                <a:gd fmla="*/ 17 h 25" name="T5"/>
                <a:gd fmla="*/ 13 w 22" name="T6"/>
                <a:gd fmla="*/ 5 h 25" name="T7"/>
                <a:gd fmla="*/ 15 w 22" name="T8"/>
                <a:gd fmla="*/ 3 h 25" name="T9"/>
                <a:gd fmla="*/ 16 w 22" name="T10"/>
                <a:gd fmla="*/ 4 h 25" name="T11"/>
                <a:gd fmla="*/ 17 w 22" name="T12"/>
                <a:gd fmla="*/ 7 h 25" name="T13"/>
                <a:gd fmla="*/ 10 w 22" name="T14"/>
                <a:gd fmla="*/ 19 h 25" name="T15"/>
                <a:gd fmla="*/ 8 w 22" name="T16"/>
                <a:gd fmla="*/ 21 h 25" name="T17"/>
                <a:gd fmla="*/ 15 w 22" name="T18"/>
                <a:gd fmla="*/ 0 h 25" name="T19"/>
                <a:gd fmla="*/ 9 w 22" name="T20"/>
                <a:gd fmla="*/ 3 h 25" name="T21"/>
                <a:gd fmla="*/ 2 w 22" name="T22"/>
                <a:gd fmla="*/ 15 h 25" name="T23"/>
                <a:gd fmla="*/ 5 w 22" name="T24"/>
                <a:gd fmla="*/ 24 h 25" name="T25"/>
                <a:gd fmla="*/ 8 w 22" name="T26"/>
                <a:gd fmla="*/ 25 h 25" name="T27"/>
                <a:gd fmla="*/ 13 w 22" name="T28"/>
                <a:gd fmla="*/ 21 h 25" name="T29"/>
                <a:gd fmla="*/ 20 w 22" name="T30"/>
                <a:gd fmla="*/ 9 h 25" name="T31"/>
                <a:gd fmla="*/ 18 w 22" name="T32"/>
                <a:gd fmla="*/ 1 h 25" name="T33"/>
                <a:gd fmla="*/ 15 w 22" name="T34"/>
                <a:gd fmla="*/ 0 h 25"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25" w="22">
                  <a:moveTo>
                    <a:pt x="8" y="21"/>
                  </a:moveTo>
                  <a:cubicBezTo>
                    <a:pt x="7" y="21"/>
                    <a:pt x="7" y="21"/>
                    <a:pt x="6" y="21"/>
                  </a:cubicBezTo>
                  <a:cubicBezTo>
                    <a:pt x="5" y="20"/>
                    <a:pt x="5" y="19"/>
                    <a:pt x="6" y="17"/>
                  </a:cubicBezTo>
                  <a:cubicBezTo>
                    <a:pt x="13" y="5"/>
                    <a:pt x="13" y="5"/>
                    <a:pt x="13" y="5"/>
                  </a:cubicBezTo>
                  <a:cubicBezTo>
                    <a:pt x="14" y="4"/>
                    <a:pt x="14" y="3"/>
                    <a:pt x="15" y="3"/>
                  </a:cubicBezTo>
                  <a:cubicBezTo>
                    <a:pt x="15" y="3"/>
                    <a:pt x="16" y="4"/>
                    <a:pt x="16" y="4"/>
                  </a:cubicBezTo>
                  <a:cubicBezTo>
                    <a:pt x="17" y="5"/>
                    <a:pt x="18" y="6"/>
                    <a:pt x="17" y="7"/>
                  </a:cubicBezTo>
                  <a:cubicBezTo>
                    <a:pt x="10" y="19"/>
                    <a:pt x="10" y="19"/>
                    <a:pt x="10" y="19"/>
                  </a:cubicBezTo>
                  <a:cubicBezTo>
                    <a:pt x="9" y="21"/>
                    <a:pt x="8" y="21"/>
                    <a:pt x="8" y="21"/>
                  </a:cubicBezTo>
                  <a:moveTo>
                    <a:pt x="15" y="0"/>
                  </a:moveTo>
                  <a:cubicBezTo>
                    <a:pt x="13" y="0"/>
                    <a:pt x="11" y="1"/>
                    <a:pt x="9" y="3"/>
                  </a:cubicBezTo>
                  <a:cubicBezTo>
                    <a:pt x="2" y="15"/>
                    <a:pt x="2" y="15"/>
                    <a:pt x="2" y="15"/>
                  </a:cubicBezTo>
                  <a:cubicBezTo>
                    <a:pt x="0" y="19"/>
                    <a:pt x="1" y="22"/>
                    <a:pt x="5" y="24"/>
                  </a:cubicBezTo>
                  <a:cubicBezTo>
                    <a:pt x="6" y="25"/>
                    <a:pt x="7" y="25"/>
                    <a:pt x="8" y="25"/>
                  </a:cubicBezTo>
                  <a:cubicBezTo>
                    <a:pt x="10" y="25"/>
                    <a:pt x="12" y="24"/>
                    <a:pt x="13" y="21"/>
                  </a:cubicBezTo>
                  <a:cubicBezTo>
                    <a:pt x="20" y="9"/>
                    <a:pt x="20" y="9"/>
                    <a:pt x="20" y="9"/>
                  </a:cubicBezTo>
                  <a:cubicBezTo>
                    <a:pt x="22" y="6"/>
                    <a:pt x="22" y="3"/>
                    <a:pt x="18" y="1"/>
                  </a:cubicBezTo>
                  <a:cubicBezTo>
                    <a:pt x="17" y="0"/>
                    <a:pt x="16" y="0"/>
                    <a:pt x="15" y="0"/>
                  </a:cubicBezTo>
                </a:path>
              </a:pathLst>
            </a:custGeom>
            <a:solidFill>
              <a:srgbClr val="3F525B"/>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75" name="íŝḷîďê">
              <a:extLst>
                <a:ext uri="{FF2B5EF4-FFF2-40B4-BE49-F238E27FC236}">
                  <a16:creationId xmlns:a16="http://schemas.microsoft.com/office/drawing/2014/main" id="{2365D959-54E9-402C-B471-76D5B703E24C}"/>
                </a:ext>
              </a:extLst>
            </p:cNvPr>
            <p:cNvSpPr/>
            <p:nvPr/>
          </p:nvSpPr>
          <p:spPr bwMode="auto">
            <a:xfrm>
              <a:off x="8272463" y="3957638"/>
              <a:ext cx="65088" cy="82550"/>
            </a:xfrm>
            <a:custGeom>
              <a:gdLst>
                <a:gd fmla="*/ 14 w 23" name="T0"/>
                <a:gd fmla="*/ 14 h 30" name="T1"/>
                <a:gd fmla="*/ 13 w 23" name="T2"/>
                <a:gd fmla="*/ 13 h 30" name="T3"/>
                <a:gd fmla="*/ 11 w 23" name="T4"/>
                <a:gd fmla="*/ 13 h 30" name="T5"/>
                <a:gd fmla="*/ 15 w 23" name="T6"/>
                <a:gd fmla="*/ 6 h 30" name="T7"/>
                <a:gd fmla="*/ 17 w 23" name="T8"/>
                <a:gd fmla="*/ 7 h 30" name="T9"/>
                <a:gd fmla="*/ 18 w 23" name="T10"/>
                <a:gd fmla="*/ 10 h 30" name="T11"/>
                <a:gd fmla="*/ 16 w 23" name="T12"/>
                <a:gd fmla="*/ 12 h 30" name="T13"/>
                <a:gd fmla="*/ 14 w 23" name="T14"/>
                <a:gd fmla="*/ 14 h 30" name="T15"/>
                <a:gd fmla="*/ 14 w 23" name="T16"/>
                <a:gd fmla="*/ 0 h 30" name="T17"/>
                <a:gd fmla="*/ 0 w 23" name="T18"/>
                <a:gd fmla="*/ 23 h 30" name="T19"/>
                <a:gd fmla="*/ 4 w 23" name="T20"/>
                <a:gd fmla="*/ 25 h 30" name="T21"/>
                <a:gd fmla="*/ 9 w 23" name="T22"/>
                <a:gd fmla="*/ 16 h 30" name="T23"/>
                <a:gd fmla="*/ 11 w 23" name="T24"/>
                <a:gd fmla="*/ 17 h 30" name="T25"/>
                <a:gd fmla="*/ 11 w 23" name="T26"/>
                <a:gd fmla="*/ 21 h 30" name="T27"/>
                <a:gd fmla="*/ 9 w 23" name="T28"/>
                <a:gd fmla="*/ 24 h 30" name="T29"/>
                <a:gd fmla="*/ 8 w 23" name="T30"/>
                <a:gd fmla="*/ 27 h 30" name="T31"/>
                <a:gd fmla="*/ 12 w 23" name="T32"/>
                <a:gd fmla="*/ 30 h 30" name="T33"/>
                <a:gd fmla="*/ 13 w 23" name="T34"/>
                <a:gd fmla="*/ 27 h 30" name="T35"/>
                <a:gd fmla="*/ 15 w 23" name="T36"/>
                <a:gd fmla="*/ 23 h 30" name="T37"/>
                <a:gd fmla="*/ 15 w 23" name="T38"/>
                <a:gd fmla="*/ 17 h 30" name="T39"/>
                <a:gd fmla="*/ 16 w 23" name="T40"/>
                <a:gd fmla="*/ 17 h 30" name="T41"/>
                <a:gd fmla="*/ 20 w 23" name="T42"/>
                <a:gd fmla="*/ 14 h 30" name="T43"/>
                <a:gd fmla="*/ 21 w 23" name="T44"/>
                <a:gd fmla="*/ 12 h 30" name="T45"/>
                <a:gd fmla="*/ 19 w 23" name="T46"/>
                <a:gd fmla="*/ 3 h 30" name="T47"/>
                <a:gd fmla="*/ 14 w 23" name="T48"/>
                <a:gd fmla="*/ 0 h 3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30" w="23">
                  <a:moveTo>
                    <a:pt x="14" y="14"/>
                  </a:moveTo>
                  <a:cubicBezTo>
                    <a:pt x="14" y="14"/>
                    <a:pt x="13" y="14"/>
                    <a:pt x="13" y="13"/>
                  </a:cubicBezTo>
                  <a:cubicBezTo>
                    <a:pt x="11" y="13"/>
                    <a:pt x="11" y="13"/>
                    <a:pt x="11" y="13"/>
                  </a:cubicBezTo>
                  <a:cubicBezTo>
                    <a:pt x="15" y="6"/>
                    <a:pt x="15" y="6"/>
                    <a:pt x="15" y="6"/>
                  </a:cubicBezTo>
                  <a:cubicBezTo>
                    <a:pt x="17" y="7"/>
                    <a:pt x="17" y="7"/>
                    <a:pt x="17" y="7"/>
                  </a:cubicBezTo>
                  <a:cubicBezTo>
                    <a:pt x="18" y="7"/>
                    <a:pt x="19" y="8"/>
                    <a:pt x="18" y="10"/>
                  </a:cubicBezTo>
                  <a:cubicBezTo>
                    <a:pt x="16" y="12"/>
                    <a:pt x="16" y="12"/>
                    <a:pt x="16" y="12"/>
                  </a:cubicBezTo>
                  <a:cubicBezTo>
                    <a:pt x="16" y="13"/>
                    <a:pt x="15" y="14"/>
                    <a:pt x="14" y="14"/>
                  </a:cubicBezTo>
                  <a:moveTo>
                    <a:pt x="14" y="0"/>
                  </a:moveTo>
                  <a:cubicBezTo>
                    <a:pt x="0" y="23"/>
                    <a:pt x="0" y="23"/>
                    <a:pt x="0" y="23"/>
                  </a:cubicBezTo>
                  <a:cubicBezTo>
                    <a:pt x="4" y="25"/>
                    <a:pt x="4" y="25"/>
                    <a:pt x="4" y="25"/>
                  </a:cubicBezTo>
                  <a:cubicBezTo>
                    <a:pt x="9" y="16"/>
                    <a:pt x="9" y="16"/>
                    <a:pt x="9" y="16"/>
                  </a:cubicBezTo>
                  <a:cubicBezTo>
                    <a:pt x="11" y="17"/>
                    <a:pt x="11" y="17"/>
                    <a:pt x="11" y="17"/>
                  </a:cubicBezTo>
                  <a:cubicBezTo>
                    <a:pt x="12" y="18"/>
                    <a:pt x="13" y="19"/>
                    <a:pt x="11" y="21"/>
                  </a:cubicBezTo>
                  <a:cubicBezTo>
                    <a:pt x="9" y="24"/>
                    <a:pt x="9" y="24"/>
                    <a:pt x="9" y="24"/>
                  </a:cubicBezTo>
                  <a:cubicBezTo>
                    <a:pt x="8" y="26"/>
                    <a:pt x="8" y="27"/>
                    <a:pt x="8" y="27"/>
                  </a:cubicBezTo>
                  <a:cubicBezTo>
                    <a:pt x="12" y="30"/>
                    <a:pt x="12" y="30"/>
                    <a:pt x="12" y="30"/>
                  </a:cubicBezTo>
                  <a:cubicBezTo>
                    <a:pt x="12" y="29"/>
                    <a:pt x="12" y="28"/>
                    <a:pt x="13" y="27"/>
                  </a:cubicBezTo>
                  <a:cubicBezTo>
                    <a:pt x="15" y="23"/>
                    <a:pt x="15" y="23"/>
                    <a:pt x="15" y="23"/>
                  </a:cubicBezTo>
                  <a:cubicBezTo>
                    <a:pt x="16" y="21"/>
                    <a:pt x="17" y="19"/>
                    <a:pt x="15" y="17"/>
                  </a:cubicBezTo>
                  <a:cubicBezTo>
                    <a:pt x="15" y="17"/>
                    <a:pt x="16" y="17"/>
                    <a:pt x="16" y="17"/>
                  </a:cubicBezTo>
                  <a:cubicBezTo>
                    <a:pt x="18" y="17"/>
                    <a:pt x="19" y="16"/>
                    <a:pt x="20" y="14"/>
                  </a:cubicBezTo>
                  <a:cubicBezTo>
                    <a:pt x="21" y="12"/>
                    <a:pt x="21" y="12"/>
                    <a:pt x="21" y="12"/>
                  </a:cubicBezTo>
                  <a:cubicBezTo>
                    <a:pt x="23" y="8"/>
                    <a:pt x="23" y="6"/>
                    <a:pt x="19" y="3"/>
                  </a:cubicBezTo>
                  <a:cubicBezTo>
                    <a:pt x="14" y="0"/>
                    <a:pt x="14" y="0"/>
                    <a:pt x="14" y="0"/>
                  </a:cubicBezTo>
                </a:path>
              </a:pathLst>
            </a:custGeom>
            <a:solidFill>
              <a:srgbClr val="3F525B"/>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76" name="ïSlíḋe">
              <a:extLst>
                <a:ext uri="{FF2B5EF4-FFF2-40B4-BE49-F238E27FC236}">
                  <a16:creationId xmlns:a16="http://schemas.microsoft.com/office/drawing/2014/main" id="{7D3FFA14-F3DB-4C6C-86A5-41903DDF0D00}"/>
                </a:ext>
              </a:extLst>
            </p:cNvPr>
            <p:cNvSpPr/>
            <p:nvPr/>
          </p:nvSpPr>
          <p:spPr bwMode="auto">
            <a:xfrm>
              <a:off x="8316913" y="3976688"/>
              <a:ext cx="58738" cy="74613"/>
            </a:xfrm>
            <a:custGeom>
              <a:gdLst>
                <a:gd fmla="*/ 18 w 37" name="T0"/>
                <a:gd fmla="*/ 0 h 47" name="T1"/>
                <a:gd fmla="*/ 14 w 37" name="T2"/>
                <a:gd fmla="*/ 7 h 47" name="T3"/>
                <a:gd fmla="*/ 21 w 37" name="T4"/>
                <a:gd fmla="*/ 11 h 47" name="T5"/>
                <a:gd fmla="*/ 0 w 37" name="T6"/>
                <a:gd fmla="*/ 44 h 47" name="T7"/>
                <a:gd fmla="*/ 7 w 37" name="T8"/>
                <a:gd fmla="*/ 47 h 47" name="T9"/>
                <a:gd fmla="*/ 26 w 37" name="T10"/>
                <a:gd fmla="*/ 14 h 47" name="T11"/>
                <a:gd fmla="*/ 33 w 37" name="T12"/>
                <a:gd fmla="*/ 18 h 47" name="T13"/>
                <a:gd fmla="*/ 37 w 37" name="T14"/>
                <a:gd fmla="*/ 13 h 47" name="T15"/>
                <a:gd fmla="*/ 18 w 37" name="T16"/>
                <a:gd fmla="*/ 0 h 4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7" w="37">
                  <a:moveTo>
                    <a:pt x="18" y="0"/>
                  </a:moveTo>
                  <a:lnTo>
                    <a:pt x="14" y="7"/>
                  </a:lnTo>
                  <a:lnTo>
                    <a:pt x="21" y="11"/>
                  </a:lnTo>
                  <a:lnTo>
                    <a:pt x="0" y="44"/>
                  </a:lnTo>
                  <a:lnTo>
                    <a:pt x="7" y="47"/>
                  </a:lnTo>
                  <a:lnTo>
                    <a:pt x="26" y="14"/>
                  </a:lnTo>
                  <a:lnTo>
                    <a:pt x="33" y="18"/>
                  </a:lnTo>
                  <a:lnTo>
                    <a:pt x="37" y="13"/>
                  </a:lnTo>
                  <a:lnTo>
                    <a:pt x="18" y="0"/>
                  </a:lnTo>
                  <a:close/>
                </a:path>
              </a:pathLst>
            </a:custGeom>
            <a:solidFill>
              <a:srgbClr val="3F525B"/>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77" name="iṧḻïḋê">
              <a:extLst>
                <a:ext uri="{FF2B5EF4-FFF2-40B4-BE49-F238E27FC236}">
                  <a16:creationId xmlns:a16="http://schemas.microsoft.com/office/drawing/2014/main" id="{FE1A324A-4046-4AE7-AF51-8ACA6FD51328}"/>
                </a:ext>
              </a:extLst>
            </p:cNvPr>
            <p:cNvSpPr/>
            <p:nvPr/>
          </p:nvSpPr>
          <p:spPr bwMode="auto">
            <a:xfrm>
              <a:off x="8316913" y="3976688"/>
              <a:ext cx="58738" cy="74613"/>
            </a:xfrm>
            <a:custGeom>
              <a:gdLst>
                <a:gd fmla="*/ 18 w 37" name="T0"/>
                <a:gd fmla="*/ 0 h 47" name="T1"/>
                <a:gd fmla="*/ 14 w 37" name="T2"/>
                <a:gd fmla="*/ 7 h 47" name="T3"/>
                <a:gd fmla="*/ 21 w 37" name="T4"/>
                <a:gd fmla="*/ 11 h 47" name="T5"/>
                <a:gd fmla="*/ 0 w 37" name="T6"/>
                <a:gd fmla="*/ 44 h 47" name="T7"/>
                <a:gd fmla="*/ 7 w 37" name="T8"/>
                <a:gd fmla="*/ 47 h 47" name="T9"/>
                <a:gd fmla="*/ 26 w 37" name="T10"/>
                <a:gd fmla="*/ 14 h 47" name="T11"/>
                <a:gd fmla="*/ 33 w 37" name="T12"/>
                <a:gd fmla="*/ 18 h 47" name="T13"/>
                <a:gd fmla="*/ 37 w 37" name="T14"/>
                <a:gd fmla="*/ 13 h 47" name="T15"/>
                <a:gd fmla="*/ 18 w 37" name="T16"/>
                <a:gd fmla="*/ 0 h 4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7" w="37">
                  <a:moveTo>
                    <a:pt x="18" y="0"/>
                  </a:moveTo>
                  <a:lnTo>
                    <a:pt x="14" y="7"/>
                  </a:lnTo>
                  <a:lnTo>
                    <a:pt x="21" y="11"/>
                  </a:lnTo>
                  <a:lnTo>
                    <a:pt x="0" y="44"/>
                  </a:lnTo>
                  <a:lnTo>
                    <a:pt x="7" y="47"/>
                  </a:lnTo>
                  <a:lnTo>
                    <a:pt x="26" y="14"/>
                  </a:lnTo>
                  <a:lnTo>
                    <a:pt x="33" y="18"/>
                  </a:lnTo>
                  <a:lnTo>
                    <a:pt x="37" y="13"/>
                  </a:lnTo>
                  <a:lnTo>
                    <a:pt x="18"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ctr"/>
            <a:lstStyle/>
            <a:p>
              <a:pPr algn="ctr"/>
              <a:endParaRPr/>
            </a:p>
          </p:txBody>
        </p:sp>
        <p:sp>
          <p:nvSpPr>
            <p:cNvPr id="78" name="ïsḷidé">
              <a:extLst>
                <a:ext uri="{FF2B5EF4-FFF2-40B4-BE49-F238E27FC236}">
                  <a16:creationId xmlns:a16="http://schemas.microsoft.com/office/drawing/2014/main" id="{66F3C6B1-6897-4D3C-A496-9B2E1BD9D1E3}"/>
                </a:ext>
              </a:extLst>
            </p:cNvPr>
            <p:cNvSpPr/>
            <p:nvPr/>
          </p:nvSpPr>
          <p:spPr bwMode="auto">
            <a:xfrm>
              <a:off x="7985125" y="4083050"/>
              <a:ext cx="249238" cy="287338"/>
            </a:xfrm>
            <a:custGeom>
              <a:gdLst>
                <a:gd fmla="*/ 27 w 90" name="T0"/>
                <a:gd fmla="*/ 99 h 104" name="T1"/>
                <a:gd fmla="*/ 12 w 90" name="T2"/>
                <a:gd fmla="*/ 97 h 104" name="T3"/>
                <a:gd fmla="*/ 21 w 90" name="T4"/>
                <a:gd fmla="*/ 94 h 104" name="T5"/>
                <a:gd fmla="*/ 38 w 90" name="T6"/>
                <a:gd fmla="*/ 84 h 104" name="T7"/>
                <a:gd fmla="*/ 53 w 90" name="T8"/>
                <a:gd fmla="*/ 92 h 104" name="T9"/>
                <a:gd fmla="*/ 27 w 90" name="T10"/>
                <a:gd fmla="*/ 99 h 104" name="T11"/>
                <a:gd fmla="*/ 3 w 90" name="T12"/>
                <a:gd fmla="*/ 93 h 104" name="T13"/>
                <a:gd fmla="*/ 16 w 90" name="T14"/>
                <a:gd fmla="*/ 71 h 104" name="T15"/>
                <a:gd fmla="*/ 34 w 90" name="T16"/>
                <a:gd fmla="*/ 81 h 104" name="T17"/>
                <a:gd fmla="*/ 20 w 90" name="T18"/>
                <a:gd fmla="*/ 90 h 104" name="T19"/>
                <a:gd fmla="*/ 3 w 90" name="T20"/>
                <a:gd fmla="*/ 93 h 104" name="T21"/>
                <a:gd fmla="*/ 57 w 90" name="T22"/>
                <a:gd fmla="*/ 89 h 104" name="T23"/>
                <a:gd fmla="*/ 42 w 90" name="T24"/>
                <a:gd fmla="*/ 80 h 104" name="T25"/>
                <a:gd fmla="*/ 54 w 90" name="T26"/>
                <a:gd fmla="*/ 65 h 104" name="T27"/>
                <a:gd fmla="*/ 71 w 90" name="T28"/>
                <a:gd fmla="*/ 75 h 104" name="T29"/>
                <a:gd fmla="*/ 57 w 90" name="T30"/>
                <a:gd fmla="*/ 89 h 104" name="T31"/>
                <a:gd fmla="*/ 38 w 90" name="T32"/>
                <a:gd fmla="*/ 78 h 104" name="T33"/>
                <a:gd fmla="*/ 19 w 90" name="T34"/>
                <a:gd fmla="*/ 67 h 104" name="T35"/>
                <a:gd fmla="*/ 28 w 90" name="T36"/>
                <a:gd fmla="*/ 50 h 104" name="T37"/>
                <a:gd fmla="*/ 50 w 90" name="T38"/>
                <a:gd fmla="*/ 63 h 104" name="T39"/>
                <a:gd fmla="*/ 38 w 90" name="T40"/>
                <a:gd fmla="*/ 78 h 104" name="T41"/>
                <a:gd fmla="*/ 73 w 90" name="T42"/>
                <a:gd fmla="*/ 71 h 104" name="T43"/>
                <a:gd fmla="*/ 56 w 90" name="T44"/>
                <a:gd fmla="*/ 61 h 104" name="T45"/>
                <a:gd fmla="*/ 63 w 90" name="T46"/>
                <a:gd fmla="*/ 42 h 104" name="T47"/>
                <a:gd fmla="*/ 78 w 90" name="T48"/>
                <a:gd fmla="*/ 51 h 104" name="T49"/>
                <a:gd fmla="*/ 73 w 90" name="T50"/>
                <a:gd fmla="*/ 71 h 104" name="T51"/>
                <a:gd fmla="*/ 52 w 90" name="T52"/>
                <a:gd fmla="*/ 59 h 104" name="T53"/>
                <a:gd fmla="*/ 31 w 90" name="T54"/>
                <a:gd fmla="*/ 46 h 104" name="T55"/>
                <a:gd fmla="*/ 40 w 90" name="T56"/>
                <a:gd fmla="*/ 29 h 104" name="T57"/>
                <a:gd fmla="*/ 59 w 90" name="T58"/>
                <a:gd fmla="*/ 40 h 104" name="T59"/>
                <a:gd fmla="*/ 52 w 90" name="T60"/>
                <a:gd fmla="*/ 59 h 104" name="T61"/>
                <a:gd fmla="*/ 78 w 90" name="T62"/>
                <a:gd fmla="*/ 46 h 104" name="T63"/>
                <a:gd fmla="*/ 64 w 90" name="T64"/>
                <a:gd fmla="*/ 38 h 104" name="T65"/>
                <a:gd fmla="*/ 64 w 90" name="T66"/>
                <a:gd fmla="*/ 22 h 104" name="T67"/>
                <a:gd fmla="*/ 62 w 90" name="T68"/>
                <a:gd fmla="*/ 11 h 104" name="T69"/>
                <a:gd fmla="*/ 78 w 90" name="T70"/>
                <a:gd fmla="*/ 46 h 104" name="T71"/>
                <a:gd fmla="*/ 59 w 90" name="T72"/>
                <a:gd fmla="*/ 35 h 104" name="T73"/>
                <a:gd fmla="*/ 43 w 90" name="T74"/>
                <a:gd fmla="*/ 25 h 104" name="T75"/>
                <a:gd fmla="*/ 54 w 90" name="T76"/>
                <a:gd fmla="*/ 5 h 104" name="T77"/>
                <a:gd fmla="*/ 56 w 90" name="T78"/>
                <a:gd fmla="*/ 6 h 104" name="T79"/>
                <a:gd fmla="*/ 59 w 90" name="T80"/>
                <a:gd fmla="*/ 35 h 104" name="T81"/>
                <a:gd fmla="*/ 55 w 90" name="T82"/>
                <a:gd fmla="*/ 0 h 104" name="T83"/>
                <a:gd fmla="*/ 0 w 90" name="T84"/>
                <a:gd fmla="*/ 97 h 104" name="T85"/>
                <a:gd fmla="*/ 0 w 90" name="T86"/>
                <a:gd fmla="*/ 97 h 104" name="T87"/>
                <a:gd fmla="*/ 27 w 90" name="T88"/>
                <a:gd fmla="*/ 104 h 104" name="T89"/>
                <a:gd fmla="*/ 75 w 90" name="T90"/>
                <a:gd fmla="*/ 76 h 104" name="T91"/>
                <a:gd fmla="*/ 55 w 90" name="T92"/>
                <a:gd fmla="*/ 0 h 104" name="T93"/>
                <a:gd fmla="*/ 55 w 90" name="T94"/>
                <a:gd fmla="*/ 0 h 104"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104" w="90">
                  <a:moveTo>
                    <a:pt x="27" y="99"/>
                  </a:moveTo>
                  <a:cubicBezTo>
                    <a:pt x="22" y="99"/>
                    <a:pt x="17" y="99"/>
                    <a:pt x="12" y="97"/>
                  </a:cubicBezTo>
                  <a:cubicBezTo>
                    <a:pt x="15" y="96"/>
                    <a:pt x="18" y="95"/>
                    <a:pt x="21" y="94"/>
                  </a:cubicBezTo>
                  <a:cubicBezTo>
                    <a:pt x="27" y="92"/>
                    <a:pt x="33" y="88"/>
                    <a:pt x="38" y="84"/>
                  </a:cubicBezTo>
                  <a:cubicBezTo>
                    <a:pt x="53" y="92"/>
                    <a:pt x="53" y="92"/>
                    <a:pt x="53" y="92"/>
                  </a:cubicBezTo>
                  <a:cubicBezTo>
                    <a:pt x="45" y="97"/>
                    <a:pt x="36" y="99"/>
                    <a:pt x="27" y="99"/>
                  </a:cubicBezTo>
                  <a:moveTo>
                    <a:pt x="3" y="93"/>
                  </a:moveTo>
                  <a:cubicBezTo>
                    <a:pt x="16" y="71"/>
                    <a:pt x="16" y="71"/>
                    <a:pt x="16" y="71"/>
                  </a:cubicBezTo>
                  <a:cubicBezTo>
                    <a:pt x="34" y="81"/>
                    <a:pt x="34" y="81"/>
                    <a:pt x="34" y="81"/>
                  </a:cubicBezTo>
                  <a:cubicBezTo>
                    <a:pt x="30" y="85"/>
                    <a:pt x="25" y="88"/>
                    <a:pt x="20" y="90"/>
                  </a:cubicBezTo>
                  <a:cubicBezTo>
                    <a:pt x="12" y="93"/>
                    <a:pt x="5" y="93"/>
                    <a:pt x="3" y="93"/>
                  </a:cubicBezTo>
                  <a:moveTo>
                    <a:pt x="57" y="89"/>
                  </a:moveTo>
                  <a:cubicBezTo>
                    <a:pt x="42" y="80"/>
                    <a:pt x="42" y="80"/>
                    <a:pt x="42" y="80"/>
                  </a:cubicBezTo>
                  <a:cubicBezTo>
                    <a:pt x="46" y="76"/>
                    <a:pt x="50" y="71"/>
                    <a:pt x="54" y="65"/>
                  </a:cubicBezTo>
                  <a:cubicBezTo>
                    <a:pt x="71" y="75"/>
                    <a:pt x="71" y="75"/>
                    <a:pt x="71" y="75"/>
                  </a:cubicBezTo>
                  <a:cubicBezTo>
                    <a:pt x="67" y="80"/>
                    <a:pt x="63" y="85"/>
                    <a:pt x="57" y="89"/>
                  </a:cubicBezTo>
                  <a:moveTo>
                    <a:pt x="38" y="78"/>
                  </a:moveTo>
                  <a:cubicBezTo>
                    <a:pt x="19" y="67"/>
                    <a:pt x="19" y="67"/>
                    <a:pt x="19" y="67"/>
                  </a:cubicBezTo>
                  <a:cubicBezTo>
                    <a:pt x="28" y="50"/>
                    <a:pt x="28" y="50"/>
                    <a:pt x="28" y="50"/>
                  </a:cubicBezTo>
                  <a:cubicBezTo>
                    <a:pt x="50" y="63"/>
                    <a:pt x="50" y="63"/>
                    <a:pt x="50" y="63"/>
                  </a:cubicBezTo>
                  <a:cubicBezTo>
                    <a:pt x="47" y="69"/>
                    <a:pt x="42" y="74"/>
                    <a:pt x="38" y="78"/>
                  </a:cubicBezTo>
                  <a:moveTo>
                    <a:pt x="73" y="71"/>
                  </a:moveTo>
                  <a:cubicBezTo>
                    <a:pt x="56" y="61"/>
                    <a:pt x="56" y="61"/>
                    <a:pt x="56" y="61"/>
                  </a:cubicBezTo>
                  <a:cubicBezTo>
                    <a:pt x="59" y="55"/>
                    <a:pt x="62" y="49"/>
                    <a:pt x="63" y="42"/>
                  </a:cubicBezTo>
                  <a:cubicBezTo>
                    <a:pt x="78" y="51"/>
                    <a:pt x="78" y="51"/>
                    <a:pt x="78" y="51"/>
                  </a:cubicBezTo>
                  <a:cubicBezTo>
                    <a:pt x="78" y="58"/>
                    <a:pt x="76" y="65"/>
                    <a:pt x="73" y="71"/>
                  </a:cubicBezTo>
                  <a:moveTo>
                    <a:pt x="52" y="59"/>
                  </a:moveTo>
                  <a:cubicBezTo>
                    <a:pt x="31" y="46"/>
                    <a:pt x="31" y="46"/>
                    <a:pt x="31" y="46"/>
                  </a:cubicBezTo>
                  <a:cubicBezTo>
                    <a:pt x="40" y="29"/>
                    <a:pt x="40" y="29"/>
                    <a:pt x="40" y="29"/>
                  </a:cubicBezTo>
                  <a:cubicBezTo>
                    <a:pt x="59" y="40"/>
                    <a:pt x="59" y="40"/>
                    <a:pt x="59" y="40"/>
                  </a:cubicBezTo>
                  <a:cubicBezTo>
                    <a:pt x="58" y="47"/>
                    <a:pt x="55" y="53"/>
                    <a:pt x="52" y="59"/>
                  </a:cubicBezTo>
                  <a:moveTo>
                    <a:pt x="78" y="46"/>
                  </a:moveTo>
                  <a:cubicBezTo>
                    <a:pt x="64" y="38"/>
                    <a:pt x="64" y="38"/>
                    <a:pt x="64" y="38"/>
                  </a:cubicBezTo>
                  <a:cubicBezTo>
                    <a:pt x="64" y="33"/>
                    <a:pt x="64" y="27"/>
                    <a:pt x="64" y="22"/>
                  </a:cubicBezTo>
                  <a:cubicBezTo>
                    <a:pt x="64" y="18"/>
                    <a:pt x="63" y="15"/>
                    <a:pt x="62" y="11"/>
                  </a:cubicBezTo>
                  <a:cubicBezTo>
                    <a:pt x="72" y="20"/>
                    <a:pt x="77" y="33"/>
                    <a:pt x="78" y="46"/>
                  </a:cubicBezTo>
                  <a:moveTo>
                    <a:pt x="59" y="35"/>
                  </a:moveTo>
                  <a:cubicBezTo>
                    <a:pt x="43" y="25"/>
                    <a:pt x="43" y="25"/>
                    <a:pt x="43" y="25"/>
                  </a:cubicBezTo>
                  <a:cubicBezTo>
                    <a:pt x="54" y="5"/>
                    <a:pt x="54" y="5"/>
                    <a:pt x="54" y="5"/>
                  </a:cubicBezTo>
                  <a:cubicBezTo>
                    <a:pt x="55" y="5"/>
                    <a:pt x="56" y="6"/>
                    <a:pt x="56" y="6"/>
                  </a:cubicBezTo>
                  <a:cubicBezTo>
                    <a:pt x="57" y="9"/>
                    <a:pt x="61" y="21"/>
                    <a:pt x="59" y="35"/>
                  </a:cubicBezTo>
                  <a:moveTo>
                    <a:pt x="55" y="0"/>
                  </a:moveTo>
                  <a:cubicBezTo>
                    <a:pt x="0" y="97"/>
                    <a:pt x="0" y="97"/>
                    <a:pt x="0" y="97"/>
                  </a:cubicBezTo>
                  <a:cubicBezTo>
                    <a:pt x="0" y="97"/>
                    <a:pt x="0" y="97"/>
                    <a:pt x="0" y="97"/>
                  </a:cubicBezTo>
                  <a:cubicBezTo>
                    <a:pt x="8" y="101"/>
                    <a:pt x="18" y="104"/>
                    <a:pt x="27" y="104"/>
                  </a:cubicBezTo>
                  <a:cubicBezTo>
                    <a:pt x="46" y="104"/>
                    <a:pt x="65" y="94"/>
                    <a:pt x="75" y="76"/>
                  </a:cubicBezTo>
                  <a:cubicBezTo>
                    <a:pt x="90" y="50"/>
                    <a:pt x="81" y="16"/>
                    <a:pt x="55" y="0"/>
                  </a:cubicBezTo>
                  <a:cubicBezTo>
                    <a:pt x="55" y="0"/>
                    <a:pt x="55" y="0"/>
                    <a:pt x="55" y="0"/>
                  </a:cubicBezTo>
                </a:path>
              </a:pathLst>
            </a:custGeom>
            <a:solidFill>
              <a:srgbClr val="3F525B"/>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79" name="ïş1ïḍè">
              <a:extLst>
                <a:ext uri="{FF2B5EF4-FFF2-40B4-BE49-F238E27FC236}">
                  <a16:creationId xmlns:a16="http://schemas.microsoft.com/office/drawing/2014/main" id="{AAB5939E-D6FE-4A40-ABFC-6D69109CC260}"/>
                </a:ext>
              </a:extLst>
            </p:cNvPr>
            <p:cNvSpPr/>
            <p:nvPr/>
          </p:nvSpPr>
          <p:spPr bwMode="auto">
            <a:xfrm>
              <a:off x="7412038" y="3849688"/>
              <a:ext cx="501650" cy="744538"/>
            </a:xfrm>
            <a:custGeom>
              <a:gdLst>
                <a:gd fmla="*/ 181 w 181" name="T0"/>
                <a:gd fmla="*/ 12 h 269" name="T1"/>
                <a:gd fmla="*/ 181 w 181" name="T2"/>
                <a:gd fmla="*/ 257 h 269" name="T3"/>
                <a:gd fmla="*/ 170 w 181" name="T4"/>
                <a:gd fmla="*/ 269 h 269" name="T5"/>
                <a:gd fmla="*/ 12 w 181" name="T6"/>
                <a:gd fmla="*/ 269 h 269" name="T7"/>
                <a:gd fmla="*/ 0 w 181" name="T8"/>
                <a:gd fmla="*/ 257 h 269" name="T9"/>
                <a:gd fmla="*/ 0 w 181" name="T10"/>
                <a:gd fmla="*/ 12 h 269" name="T11"/>
                <a:gd fmla="*/ 12 w 181" name="T12"/>
                <a:gd fmla="*/ 0 h 269" name="T13"/>
                <a:gd fmla="*/ 170 w 181" name="T14"/>
                <a:gd fmla="*/ 0 h 269" name="T15"/>
                <a:gd fmla="*/ 181 w 181" name="T16"/>
                <a:gd fmla="*/ 12 h 26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69" w="181">
                  <a:moveTo>
                    <a:pt x="181" y="12"/>
                  </a:moveTo>
                  <a:cubicBezTo>
                    <a:pt x="181" y="257"/>
                    <a:pt x="181" y="257"/>
                    <a:pt x="181" y="257"/>
                  </a:cubicBezTo>
                  <a:cubicBezTo>
                    <a:pt x="181" y="264"/>
                    <a:pt x="176" y="269"/>
                    <a:pt x="170" y="269"/>
                  </a:cubicBezTo>
                  <a:cubicBezTo>
                    <a:pt x="12" y="269"/>
                    <a:pt x="12" y="269"/>
                    <a:pt x="12" y="269"/>
                  </a:cubicBezTo>
                  <a:cubicBezTo>
                    <a:pt x="6" y="269"/>
                    <a:pt x="0" y="264"/>
                    <a:pt x="0" y="257"/>
                  </a:cubicBezTo>
                  <a:cubicBezTo>
                    <a:pt x="0" y="12"/>
                    <a:pt x="0" y="12"/>
                    <a:pt x="0" y="12"/>
                  </a:cubicBezTo>
                  <a:cubicBezTo>
                    <a:pt x="0" y="6"/>
                    <a:pt x="6" y="0"/>
                    <a:pt x="12" y="0"/>
                  </a:cubicBezTo>
                  <a:cubicBezTo>
                    <a:pt x="170" y="0"/>
                    <a:pt x="170" y="0"/>
                    <a:pt x="170" y="0"/>
                  </a:cubicBezTo>
                  <a:cubicBezTo>
                    <a:pt x="176" y="0"/>
                    <a:pt x="181" y="6"/>
                    <a:pt x="181" y="12"/>
                  </a:cubicBezTo>
                </a:path>
              </a:pathLst>
            </a:custGeom>
            <a:solidFill>
              <a:srgbClr val="9AE300"/>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80" name="išlîdê">
              <a:extLst>
                <a:ext uri="{FF2B5EF4-FFF2-40B4-BE49-F238E27FC236}">
                  <a16:creationId xmlns:a16="http://schemas.microsoft.com/office/drawing/2014/main" id="{55BCC07E-4B3A-492F-BFC6-B0D06E87DBBE}"/>
                </a:ext>
              </a:extLst>
            </p:cNvPr>
            <p:cNvSpPr/>
            <p:nvPr/>
          </p:nvSpPr>
          <p:spPr bwMode="auto">
            <a:xfrm flipH="1">
              <a:off x="7412038" y="3808413"/>
              <a:ext cx="0" cy="0"/>
            </a:xfrm>
            <a:prstGeom prst="line">
              <a:avLst/>
            </a:prstGeom>
            <a:noFill/>
            <a:ln>
              <a:noFill/>
            </a:ln>
            <a:extLst>
              <a:ext uri="{909E8E84-426E-40DD-AFC4-6F175D3DCCD1}">
                <a14:hiddenFill>
                  <a:noFill/>
                </a14:hiddenFill>
              </a:ext>
              <a:ext uri="{91240B29-F687-4F45-9708-019B960494DF}">
                <a14:hiddenLine w="9525">
                  <a:solidFill>
                    <a:srgbClr val="000000"/>
                  </a:solidFill>
                  <a:round/>
                  <a:headEnd/>
                  <a:tailEnd/>
                </a14:hiddenLine>
              </a:ext>
            </a:extLst>
          </p:spPr>
          <p:txBody>
            <a:bodyPr anchor="ctr"/>
            <a:lstStyle/>
            <a:p>
              <a:pPr algn="ctr"/>
              <a:endParaRPr/>
            </a:p>
          </p:txBody>
        </p:sp>
        <p:sp>
          <p:nvSpPr>
            <p:cNvPr id="81" name="íṥľïḓe">
              <a:extLst>
                <a:ext uri="{FF2B5EF4-FFF2-40B4-BE49-F238E27FC236}">
                  <a16:creationId xmlns:a16="http://schemas.microsoft.com/office/drawing/2014/main" id="{DE7C6AAE-4A57-4890-B499-A9961D8E93B0}"/>
                </a:ext>
              </a:extLst>
            </p:cNvPr>
            <p:cNvSpPr/>
            <p:nvPr/>
          </p:nvSpPr>
          <p:spPr bwMode="auto">
            <a:xfrm flipH="1">
              <a:off x="7412038" y="3808413"/>
              <a:ext cx="0" cy="0"/>
            </a:xfrm>
            <a:prstGeom prst="line">
              <a:avLst/>
            </a:prstGeom>
            <a:noFill/>
            <a:ln>
              <a:noFill/>
            </a:ln>
            <a:extLst>
              <a:ext uri="{909E8E84-426E-40DD-AFC4-6F175D3DCCD1}">
                <a14:hiddenFill>
                  <a:noFill/>
                </a14:hiddenFill>
              </a:ext>
              <a:ext uri="{91240B29-F687-4F45-9708-019B960494DF}">
                <a14:hiddenLine w="9525">
                  <a:solidFill>
                    <a:srgbClr val="000000"/>
                  </a:solidFill>
                  <a:round/>
                  <a:headEnd/>
                  <a:tailEnd/>
                </a14:hiddenLine>
              </a:ext>
            </a:extLst>
          </p:spPr>
          <p:txBody>
            <a:bodyPr anchor="ctr"/>
            <a:lstStyle/>
            <a:p>
              <a:pPr algn="ctr"/>
              <a:endParaRPr/>
            </a:p>
          </p:txBody>
        </p:sp>
        <p:sp>
          <p:nvSpPr>
            <p:cNvPr id="82" name="išlîdé">
              <a:extLst>
                <a:ext uri="{FF2B5EF4-FFF2-40B4-BE49-F238E27FC236}">
                  <a16:creationId xmlns:a16="http://schemas.microsoft.com/office/drawing/2014/main" id="{02278008-DDCE-49C5-8BF7-1226C349FE7E}"/>
                </a:ext>
              </a:extLst>
            </p:cNvPr>
            <p:cNvSpPr/>
            <p:nvPr/>
          </p:nvSpPr>
          <p:spPr bwMode="auto">
            <a:xfrm>
              <a:off x="7412038" y="3849688"/>
              <a:ext cx="77788" cy="744538"/>
            </a:xfrm>
            <a:custGeom>
              <a:gdLst>
                <a:gd fmla="*/ 28 w 28" name="T0"/>
                <a:gd fmla="*/ 0 h 269" name="T1"/>
                <a:gd fmla="*/ 28 w 28" name="T2"/>
                <a:gd fmla="*/ 269 h 269" name="T3"/>
                <a:gd fmla="*/ 5 w 28" name="T4"/>
                <a:gd fmla="*/ 269 h 269" name="T5"/>
                <a:gd fmla="*/ 0 w 28" name="T6"/>
                <a:gd fmla="*/ 257 h 269" name="T7"/>
                <a:gd fmla="*/ 0 w 28" name="T8"/>
                <a:gd fmla="*/ 12 h 269" name="T9"/>
                <a:gd fmla="*/ 5 w 28" name="T10"/>
                <a:gd fmla="*/ 0 h 269" name="T11"/>
                <a:gd fmla="*/ 28 w 28" name="T12"/>
                <a:gd fmla="*/ 0 h 269" name="T13"/>
              </a:gdLst>
              <a:cxnLst>
                <a:cxn ang="0">
                  <a:pos x="T0" y="T1"/>
                </a:cxn>
                <a:cxn ang="0">
                  <a:pos x="T2" y="T3"/>
                </a:cxn>
                <a:cxn ang="0">
                  <a:pos x="T4" y="T5"/>
                </a:cxn>
                <a:cxn ang="0">
                  <a:pos x="T6" y="T7"/>
                </a:cxn>
                <a:cxn ang="0">
                  <a:pos x="T8" y="T9"/>
                </a:cxn>
                <a:cxn ang="0">
                  <a:pos x="T10" y="T11"/>
                </a:cxn>
                <a:cxn ang="0">
                  <a:pos x="T12" y="T13"/>
                </a:cxn>
              </a:cxnLst>
              <a:rect b="b" l="0" r="r" t="0"/>
              <a:pathLst>
                <a:path h="269" w="28">
                  <a:moveTo>
                    <a:pt x="28" y="0"/>
                  </a:moveTo>
                  <a:cubicBezTo>
                    <a:pt x="28" y="269"/>
                    <a:pt x="28" y="269"/>
                    <a:pt x="28" y="269"/>
                  </a:cubicBezTo>
                  <a:cubicBezTo>
                    <a:pt x="5" y="269"/>
                    <a:pt x="5" y="269"/>
                    <a:pt x="5" y="269"/>
                  </a:cubicBezTo>
                  <a:cubicBezTo>
                    <a:pt x="3" y="269"/>
                    <a:pt x="0" y="264"/>
                    <a:pt x="0" y="257"/>
                  </a:cubicBezTo>
                  <a:cubicBezTo>
                    <a:pt x="0" y="12"/>
                    <a:pt x="0" y="12"/>
                    <a:pt x="0" y="12"/>
                  </a:cubicBezTo>
                  <a:cubicBezTo>
                    <a:pt x="0" y="6"/>
                    <a:pt x="3" y="0"/>
                    <a:pt x="5" y="0"/>
                  </a:cubicBezTo>
                  <a:lnTo>
                    <a:pt x="28" y="0"/>
                  </a:lnTo>
                  <a:close/>
                </a:path>
              </a:pathLst>
            </a:custGeom>
            <a:solidFill>
              <a:srgbClr val="6D9800"/>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83" name="iṧḷiḑe">
              <a:extLst>
                <a:ext uri="{FF2B5EF4-FFF2-40B4-BE49-F238E27FC236}">
                  <a16:creationId xmlns:a16="http://schemas.microsoft.com/office/drawing/2014/main" id="{F4CB386C-C233-41B5-88B7-161E7BD52843}"/>
                </a:ext>
              </a:extLst>
            </p:cNvPr>
            <p:cNvSpPr/>
            <p:nvPr/>
          </p:nvSpPr>
          <p:spPr bwMode="auto">
            <a:xfrm>
              <a:off x="7542213" y="3930650"/>
              <a:ext cx="33338" cy="74613"/>
            </a:xfrm>
            <a:custGeom>
              <a:gdLst>
                <a:gd fmla="*/ 6 w 12" name="T0"/>
                <a:gd fmla="*/ 0 h 27" name="T1"/>
                <a:gd fmla="*/ 0 w 12" name="T2"/>
                <a:gd fmla="*/ 0 h 27" name="T3"/>
                <a:gd fmla="*/ 0 w 12" name="T4"/>
                <a:gd fmla="*/ 27 h 27" name="T5"/>
                <a:gd fmla="*/ 4 w 12" name="T6"/>
                <a:gd fmla="*/ 27 h 27" name="T7"/>
                <a:gd fmla="*/ 4 w 12" name="T8"/>
                <a:gd fmla="*/ 17 h 27" name="T9"/>
                <a:gd fmla="*/ 6 w 12" name="T10"/>
                <a:gd fmla="*/ 17 h 27" name="T11"/>
                <a:gd fmla="*/ 12 w 12" name="T12"/>
                <a:gd fmla="*/ 10 h 27" name="T13"/>
                <a:gd fmla="*/ 12 w 12" name="T14"/>
                <a:gd fmla="*/ 7 h 27" name="T15"/>
                <a:gd fmla="*/ 6 w 12" name="T16"/>
                <a:gd fmla="*/ 0 h 27" name="T17"/>
                <a:gd fmla="*/ 8 w 12" name="T18"/>
                <a:gd fmla="*/ 10 h 27" name="T19"/>
                <a:gd fmla="*/ 6 w 12" name="T20"/>
                <a:gd fmla="*/ 13 h 27" name="T21"/>
                <a:gd fmla="*/ 4 w 12" name="T22"/>
                <a:gd fmla="*/ 13 h 27" name="T23"/>
                <a:gd fmla="*/ 4 w 12" name="T24"/>
                <a:gd fmla="*/ 4 h 27" name="T25"/>
                <a:gd fmla="*/ 6 w 12" name="T26"/>
                <a:gd fmla="*/ 4 h 27" name="T27"/>
                <a:gd fmla="*/ 8 w 12" name="T28"/>
                <a:gd fmla="*/ 7 h 27" name="T29"/>
                <a:gd fmla="*/ 8 w 12" name="T30"/>
                <a:gd fmla="*/ 10 h 27"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27" w="12">
                  <a:moveTo>
                    <a:pt x="6" y="0"/>
                  </a:moveTo>
                  <a:cubicBezTo>
                    <a:pt x="0" y="0"/>
                    <a:pt x="0" y="0"/>
                    <a:pt x="0" y="0"/>
                  </a:cubicBezTo>
                  <a:cubicBezTo>
                    <a:pt x="0" y="27"/>
                    <a:pt x="0" y="27"/>
                    <a:pt x="0" y="27"/>
                  </a:cubicBezTo>
                  <a:cubicBezTo>
                    <a:pt x="4" y="27"/>
                    <a:pt x="4" y="27"/>
                    <a:pt x="4" y="27"/>
                  </a:cubicBezTo>
                  <a:cubicBezTo>
                    <a:pt x="4" y="17"/>
                    <a:pt x="4" y="17"/>
                    <a:pt x="4" y="17"/>
                  </a:cubicBezTo>
                  <a:cubicBezTo>
                    <a:pt x="6" y="17"/>
                    <a:pt x="6" y="17"/>
                    <a:pt x="6" y="17"/>
                  </a:cubicBezTo>
                  <a:cubicBezTo>
                    <a:pt x="10" y="17"/>
                    <a:pt x="12" y="14"/>
                    <a:pt x="12" y="10"/>
                  </a:cubicBezTo>
                  <a:cubicBezTo>
                    <a:pt x="12" y="7"/>
                    <a:pt x="12" y="7"/>
                    <a:pt x="12" y="7"/>
                  </a:cubicBezTo>
                  <a:cubicBezTo>
                    <a:pt x="12" y="3"/>
                    <a:pt x="10" y="0"/>
                    <a:pt x="6" y="0"/>
                  </a:cubicBezTo>
                  <a:close/>
                  <a:moveTo>
                    <a:pt x="8" y="10"/>
                  </a:moveTo>
                  <a:cubicBezTo>
                    <a:pt x="8" y="12"/>
                    <a:pt x="7" y="13"/>
                    <a:pt x="6" y="13"/>
                  </a:cubicBezTo>
                  <a:cubicBezTo>
                    <a:pt x="4" y="13"/>
                    <a:pt x="4" y="13"/>
                    <a:pt x="4" y="13"/>
                  </a:cubicBezTo>
                  <a:cubicBezTo>
                    <a:pt x="4" y="4"/>
                    <a:pt x="4" y="4"/>
                    <a:pt x="4" y="4"/>
                  </a:cubicBezTo>
                  <a:cubicBezTo>
                    <a:pt x="6" y="4"/>
                    <a:pt x="6" y="4"/>
                    <a:pt x="6" y="4"/>
                  </a:cubicBezTo>
                  <a:cubicBezTo>
                    <a:pt x="7" y="4"/>
                    <a:pt x="8" y="5"/>
                    <a:pt x="8" y="7"/>
                  </a:cubicBezTo>
                  <a:lnTo>
                    <a:pt x="8" y="10"/>
                  </a:lnTo>
                  <a:close/>
                </a:path>
              </a:pathLst>
            </a:custGeom>
            <a:solidFill>
              <a:srgbClr val="455A64"/>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84" name="iṩḷiďe">
              <a:extLst>
                <a:ext uri="{FF2B5EF4-FFF2-40B4-BE49-F238E27FC236}">
                  <a16:creationId xmlns:a16="http://schemas.microsoft.com/office/drawing/2014/main" id="{72E47D13-0AD9-471C-B252-AD4971FFF74D}"/>
                </a:ext>
              </a:extLst>
            </p:cNvPr>
            <p:cNvSpPr/>
            <p:nvPr/>
          </p:nvSpPr>
          <p:spPr bwMode="auto">
            <a:xfrm>
              <a:off x="7575550" y="3930650"/>
              <a:ext cx="41275" cy="74613"/>
            </a:xfrm>
            <a:custGeom>
              <a:gdLst>
                <a:gd fmla="*/ 19 w 26" name="T0"/>
                <a:gd fmla="*/ 0 h 47" name="T1"/>
                <a:gd fmla="*/ 9 w 26" name="T2"/>
                <a:gd fmla="*/ 0 h 47" name="T3"/>
                <a:gd fmla="*/ 0 w 26" name="T4"/>
                <a:gd fmla="*/ 47 h 47" name="T5"/>
                <a:gd fmla="*/ 7 w 26" name="T6"/>
                <a:gd fmla="*/ 47 h 47" name="T7"/>
                <a:gd fmla="*/ 9 w 26" name="T8"/>
                <a:gd fmla="*/ 38 h 47" name="T9"/>
                <a:gd fmla="*/ 17 w 26" name="T10"/>
                <a:gd fmla="*/ 38 h 47" name="T11"/>
                <a:gd fmla="*/ 19 w 26" name="T12"/>
                <a:gd fmla="*/ 47 h 47" name="T13"/>
                <a:gd fmla="*/ 26 w 26" name="T14"/>
                <a:gd fmla="*/ 47 h 47" name="T15"/>
                <a:gd fmla="*/ 19 w 26" name="T16"/>
                <a:gd fmla="*/ 0 h 47" name="T17"/>
                <a:gd fmla="*/ 9 w 26" name="T18"/>
                <a:gd fmla="*/ 31 h 47" name="T19"/>
                <a:gd fmla="*/ 12 w 26" name="T20"/>
                <a:gd fmla="*/ 9 h 47" name="T21"/>
                <a:gd fmla="*/ 16 w 26" name="T22"/>
                <a:gd fmla="*/ 31 h 47" name="T23"/>
                <a:gd fmla="*/ 9 w 26" name="T24"/>
                <a:gd fmla="*/ 31 h 47"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47" w="26">
                  <a:moveTo>
                    <a:pt x="19" y="0"/>
                  </a:moveTo>
                  <a:lnTo>
                    <a:pt x="9" y="0"/>
                  </a:lnTo>
                  <a:lnTo>
                    <a:pt x="0" y="47"/>
                  </a:lnTo>
                  <a:lnTo>
                    <a:pt x="7" y="47"/>
                  </a:lnTo>
                  <a:lnTo>
                    <a:pt x="9" y="38"/>
                  </a:lnTo>
                  <a:lnTo>
                    <a:pt x="17" y="38"/>
                  </a:lnTo>
                  <a:lnTo>
                    <a:pt x="19" y="47"/>
                  </a:lnTo>
                  <a:lnTo>
                    <a:pt x="26" y="47"/>
                  </a:lnTo>
                  <a:lnTo>
                    <a:pt x="19" y="0"/>
                  </a:lnTo>
                  <a:close/>
                  <a:moveTo>
                    <a:pt x="9" y="31"/>
                  </a:moveTo>
                  <a:lnTo>
                    <a:pt x="12" y="9"/>
                  </a:lnTo>
                  <a:lnTo>
                    <a:pt x="16" y="31"/>
                  </a:lnTo>
                  <a:lnTo>
                    <a:pt x="9" y="31"/>
                  </a:lnTo>
                  <a:close/>
                </a:path>
              </a:pathLst>
            </a:custGeom>
            <a:solidFill>
              <a:srgbClr val="455A64"/>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85" name="ïSļïḍè">
              <a:extLst>
                <a:ext uri="{FF2B5EF4-FFF2-40B4-BE49-F238E27FC236}">
                  <a16:creationId xmlns:a16="http://schemas.microsoft.com/office/drawing/2014/main" id="{D4317861-2AE5-441E-9EF6-516B76185B48}"/>
                </a:ext>
              </a:extLst>
            </p:cNvPr>
            <p:cNvSpPr/>
            <p:nvPr/>
          </p:nvSpPr>
          <p:spPr bwMode="auto">
            <a:xfrm>
              <a:off x="7620000" y="3930650"/>
              <a:ext cx="33338" cy="74613"/>
            </a:xfrm>
            <a:custGeom>
              <a:gdLst>
                <a:gd fmla="*/ 4 w 12" name="T0"/>
                <a:gd fmla="*/ 6 h 27" name="T1"/>
                <a:gd fmla="*/ 6 w 12" name="T2"/>
                <a:gd fmla="*/ 4 h 27" name="T3"/>
                <a:gd fmla="*/ 9 w 12" name="T4"/>
                <a:gd fmla="*/ 6 h 27" name="T5"/>
                <a:gd fmla="*/ 9 w 12" name="T6"/>
                <a:gd fmla="*/ 7 h 27" name="T7"/>
                <a:gd fmla="*/ 12 w 12" name="T8"/>
                <a:gd fmla="*/ 7 h 27" name="T9"/>
                <a:gd fmla="*/ 12 w 12" name="T10"/>
                <a:gd fmla="*/ 7 h 27" name="T11"/>
                <a:gd fmla="*/ 6 w 12" name="T12"/>
                <a:gd fmla="*/ 0 h 27" name="T13"/>
                <a:gd fmla="*/ 0 w 12" name="T14"/>
                <a:gd fmla="*/ 7 h 27" name="T15"/>
                <a:gd fmla="*/ 8 w 12" name="T16"/>
                <a:gd fmla="*/ 21 h 27" name="T17"/>
                <a:gd fmla="*/ 6 w 12" name="T18"/>
                <a:gd fmla="*/ 23 h 27" name="T19"/>
                <a:gd fmla="*/ 4 w 12" name="T20"/>
                <a:gd fmla="*/ 21 h 27" name="T21"/>
                <a:gd fmla="*/ 4 w 12" name="T22"/>
                <a:gd fmla="*/ 19 h 27" name="T23"/>
                <a:gd fmla="*/ 0 w 12" name="T24"/>
                <a:gd fmla="*/ 19 h 27" name="T25"/>
                <a:gd fmla="*/ 0 w 12" name="T26"/>
                <a:gd fmla="*/ 20 h 27" name="T27"/>
                <a:gd fmla="*/ 6 w 12" name="T28"/>
                <a:gd fmla="*/ 27 h 27" name="T29"/>
                <a:gd fmla="*/ 12 w 12" name="T30"/>
                <a:gd fmla="*/ 20 h 27" name="T31"/>
                <a:gd fmla="*/ 4 w 12" name="T32"/>
                <a:gd fmla="*/ 6 h 27"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27" w="12">
                  <a:moveTo>
                    <a:pt x="4" y="6"/>
                  </a:moveTo>
                  <a:cubicBezTo>
                    <a:pt x="4" y="4"/>
                    <a:pt x="5" y="4"/>
                    <a:pt x="6" y="4"/>
                  </a:cubicBezTo>
                  <a:cubicBezTo>
                    <a:pt x="8" y="4"/>
                    <a:pt x="9" y="4"/>
                    <a:pt x="9" y="6"/>
                  </a:cubicBezTo>
                  <a:cubicBezTo>
                    <a:pt x="9" y="7"/>
                    <a:pt x="9" y="7"/>
                    <a:pt x="9" y="7"/>
                  </a:cubicBezTo>
                  <a:cubicBezTo>
                    <a:pt x="12" y="7"/>
                    <a:pt x="12" y="7"/>
                    <a:pt x="12" y="7"/>
                  </a:cubicBezTo>
                  <a:cubicBezTo>
                    <a:pt x="12" y="7"/>
                    <a:pt x="12" y="7"/>
                    <a:pt x="12" y="7"/>
                  </a:cubicBezTo>
                  <a:cubicBezTo>
                    <a:pt x="12" y="2"/>
                    <a:pt x="10" y="0"/>
                    <a:pt x="6" y="0"/>
                  </a:cubicBezTo>
                  <a:cubicBezTo>
                    <a:pt x="2" y="0"/>
                    <a:pt x="0" y="2"/>
                    <a:pt x="0" y="7"/>
                  </a:cubicBezTo>
                  <a:cubicBezTo>
                    <a:pt x="0" y="14"/>
                    <a:pt x="8" y="15"/>
                    <a:pt x="8" y="21"/>
                  </a:cubicBezTo>
                  <a:cubicBezTo>
                    <a:pt x="8" y="22"/>
                    <a:pt x="7" y="23"/>
                    <a:pt x="6" y="23"/>
                  </a:cubicBezTo>
                  <a:cubicBezTo>
                    <a:pt x="5" y="23"/>
                    <a:pt x="4" y="22"/>
                    <a:pt x="4" y="21"/>
                  </a:cubicBezTo>
                  <a:cubicBezTo>
                    <a:pt x="4" y="19"/>
                    <a:pt x="4" y="19"/>
                    <a:pt x="4" y="19"/>
                  </a:cubicBezTo>
                  <a:cubicBezTo>
                    <a:pt x="0" y="19"/>
                    <a:pt x="0" y="19"/>
                    <a:pt x="0" y="19"/>
                  </a:cubicBezTo>
                  <a:cubicBezTo>
                    <a:pt x="0" y="20"/>
                    <a:pt x="0" y="20"/>
                    <a:pt x="0" y="20"/>
                  </a:cubicBezTo>
                  <a:cubicBezTo>
                    <a:pt x="0" y="25"/>
                    <a:pt x="2" y="27"/>
                    <a:pt x="6" y="27"/>
                  </a:cubicBezTo>
                  <a:cubicBezTo>
                    <a:pt x="10" y="27"/>
                    <a:pt x="12" y="25"/>
                    <a:pt x="12" y="20"/>
                  </a:cubicBezTo>
                  <a:cubicBezTo>
                    <a:pt x="12" y="13"/>
                    <a:pt x="4" y="12"/>
                    <a:pt x="4" y="6"/>
                  </a:cubicBezTo>
                  <a:close/>
                </a:path>
              </a:pathLst>
            </a:custGeom>
            <a:solidFill>
              <a:srgbClr val="455A64"/>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86" name="ïṩļiḍé">
              <a:extLst>
                <a:ext uri="{FF2B5EF4-FFF2-40B4-BE49-F238E27FC236}">
                  <a16:creationId xmlns:a16="http://schemas.microsoft.com/office/drawing/2014/main" id="{70C4C0DE-ED4D-4AF1-A667-6ED3013AEE2B}"/>
                </a:ext>
              </a:extLst>
            </p:cNvPr>
            <p:cNvSpPr/>
            <p:nvPr/>
          </p:nvSpPr>
          <p:spPr bwMode="auto">
            <a:xfrm>
              <a:off x="7658100" y="3930650"/>
              <a:ext cx="36513" cy="74613"/>
            </a:xfrm>
            <a:custGeom>
              <a:gdLst>
                <a:gd fmla="*/ 4 w 13" name="T0"/>
                <a:gd fmla="*/ 6 h 27" name="T1"/>
                <a:gd fmla="*/ 7 w 13" name="T2"/>
                <a:gd fmla="*/ 4 h 27" name="T3"/>
                <a:gd fmla="*/ 9 w 13" name="T4"/>
                <a:gd fmla="*/ 6 h 27" name="T5"/>
                <a:gd fmla="*/ 9 w 13" name="T6"/>
                <a:gd fmla="*/ 7 h 27" name="T7"/>
                <a:gd fmla="*/ 12 w 13" name="T8"/>
                <a:gd fmla="*/ 7 h 27" name="T9"/>
                <a:gd fmla="*/ 12 w 13" name="T10"/>
                <a:gd fmla="*/ 7 h 27" name="T11"/>
                <a:gd fmla="*/ 6 w 13" name="T12"/>
                <a:gd fmla="*/ 0 h 27" name="T13"/>
                <a:gd fmla="*/ 0 w 13" name="T14"/>
                <a:gd fmla="*/ 7 h 27" name="T15"/>
                <a:gd fmla="*/ 8 w 13" name="T16"/>
                <a:gd fmla="*/ 21 h 27" name="T17"/>
                <a:gd fmla="*/ 6 w 13" name="T18"/>
                <a:gd fmla="*/ 23 h 27" name="T19"/>
                <a:gd fmla="*/ 4 w 13" name="T20"/>
                <a:gd fmla="*/ 21 h 27" name="T21"/>
                <a:gd fmla="*/ 4 w 13" name="T22"/>
                <a:gd fmla="*/ 19 h 27" name="T23"/>
                <a:gd fmla="*/ 0 w 13" name="T24"/>
                <a:gd fmla="*/ 19 h 27" name="T25"/>
                <a:gd fmla="*/ 0 w 13" name="T26"/>
                <a:gd fmla="*/ 20 h 27" name="T27"/>
                <a:gd fmla="*/ 6 w 13" name="T28"/>
                <a:gd fmla="*/ 27 h 27" name="T29"/>
                <a:gd fmla="*/ 13 w 13" name="T30"/>
                <a:gd fmla="*/ 20 h 27" name="T31"/>
                <a:gd fmla="*/ 4 w 13" name="T32"/>
                <a:gd fmla="*/ 6 h 27"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27" w="13">
                  <a:moveTo>
                    <a:pt x="4" y="6"/>
                  </a:moveTo>
                  <a:cubicBezTo>
                    <a:pt x="4" y="4"/>
                    <a:pt x="5" y="4"/>
                    <a:pt x="7" y="4"/>
                  </a:cubicBezTo>
                  <a:cubicBezTo>
                    <a:pt x="8" y="4"/>
                    <a:pt x="9" y="4"/>
                    <a:pt x="9" y="6"/>
                  </a:cubicBezTo>
                  <a:cubicBezTo>
                    <a:pt x="9" y="7"/>
                    <a:pt x="9" y="7"/>
                    <a:pt x="9" y="7"/>
                  </a:cubicBezTo>
                  <a:cubicBezTo>
                    <a:pt x="12" y="7"/>
                    <a:pt x="12" y="7"/>
                    <a:pt x="12" y="7"/>
                  </a:cubicBezTo>
                  <a:cubicBezTo>
                    <a:pt x="12" y="7"/>
                    <a:pt x="12" y="7"/>
                    <a:pt x="12" y="7"/>
                  </a:cubicBezTo>
                  <a:cubicBezTo>
                    <a:pt x="12" y="2"/>
                    <a:pt x="10" y="0"/>
                    <a:pt x="6" y="0"/>
                  </a:cubicBezTo>
                  <a:cubicBezTo>
                    <a:pt x="2" y="0"/>
                    <a:pt x="0" y="2"/>
                    <a:pt x="0" y="7"/>
                  </a:cubicBezTo>
                  <a:cubicBezTo>
                    <a:pt x="0" y="14"/>
                    <a:pt x="8" y="15"/>
                    <a:pt x="8" y="21"/>
                  </a:cubicBezTo>
                  <a:cubicBezTo>
                    <a:pt x="8" y="22"/>
                    <a:pt x="8" y="23"/>
                    <a:pt x="6" y="23"/>
                  </a:cubicBezTo>
                  <a:cubicBezTo>
                    <a:pt x="5" y="23"/>
                    <a:pt x="4" y="22"/>
                    <a:pt x="4" y="21"/>
                  </a:cubicBezTo>
                  <a:cubicBezTo>
                    <a:pt x="4" y="19"/>
                    <a:pt x="4" y="19"/>
                    <a:pt x="4" y="19"/>
                  </a:cubicBezTo>
                  <a:cubicBezTo>
                    <a:pt x="0" y="19"/>
                    <a:pt x="0" y="19"/>
                    <a:pt x="0" y="19"/>
                  </a:cubicBezTo>
                  <a:cubicBezTo>
                    <a:pt x="0" y="20"/>
                    <a:pt x="0" y="20"/>
                    <a:pt x="0" y="20"/>
                  </a:cubicBezTo>
                  <a:cubicBezTo>
                    <a:pt x="0" y="25"/>
                    <a:pt x="2" y="27"/>
                    <a:pt x="6" y="27"/>
                  </a:cubicBezTo>
                  <a:cubicBezTo>
                    <a:pt x="10" y="27"/>
                    <a:pt x="13" y="25"/>
                    <a:pt x="13" y="20"/>
                  </a:cubicBezTo>
                  <a:cubicBezTo>
                    <a:pt x="13" y="13"/>
                    <a:pt x="4" y="12"/>
                    <a:pt x="4" y="6"/>
                  </a:cubicBezTo>
                </a:path>
              </a:pathLst>
            </a:custGeom>
            <a:solidFill>
              <a:srgbClr val="455A64"/>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87" name="íşľíďe">
              <a:extLst>
                <a:ext uri="{FF2B5EF4-FFF2-40B4-BE49-F238E27FC236}">
                  <a16:creationId xmlns:a16="http://schemas.microsoft.com/office/drawing/2014/main" id="{EF8AAE4F-886B-435D-877B-3A560954FACC}"/>
                </a:ext>
              </a:extLst>
            </p:cNvPr>
            <p:cNvSpPr/>
            <p:nvPr/>
          </p:nvSpPr>
          <p:spPr bwMode="auto">
            <a:xfrm>
              <a:off x="7699375" y="3930650"/>
              <a:ext cx="33338" cy="74613"/>
            </a:xfrm>
            <a:custGeom>
              <a:gdLst>
                <a:gd fmla="*/ 6 w 12" name="T0"/>
                <a:gd fmla="*/ 0 h 27" name="T1"/>
                <a:gd fmla="*/ 0 w 12" name="T2"/>
                <a:gd fmla="*/ 0 h 27" name="T3"/>
                <a:gd fmla="*/ 0 w 12" name="T4"/>
                <a:gd fmla="*/ 27 h 27" name="T5"/>
                <a:gd fmla="*/ 4 w 12" name="T6"/>
                <a:gd fmla="*/ 27 h 27" name="T7"/>
                <a:gd fmla="*/ 4 w 12" name="T8"/>
                <a:gd fmla="*/ 17 h 27" name="T9"/>
                <a:gd fmla="*/ 6 w 12" name="T10"/>
                <a:gd fmla="*/ 17 h 27" name="T11"/>
                <a:gd fmla="*/ 12 w 12" name="T12"/>
                <a:gd fmla="*/ 10 h 27" name="T13"/>
                <a:gd fmla="*/ 12 w 12" name="T14"/>
                <a:gd fmla="*/ 7 h 27" name="T15"/>
                <a:gd fmla="*/ 6 w 12" name="T16"/>
                <a:gd fmla="*/ 0 h 27" name="T17"/>
                <a:gd fmla="*/ 8 w 12" name="T18"/>
                <a:gd fmla="*/ 10 h 27" name="T19"/>
                <a:gd fmla="*/ 6 w 12" name="T20"/>
                <a:gd fmla="*/ 13 h 27" name="T21"/>
                <a:gd fmla="*/ 4 w 12" name="T22"/>
                <a:gd fmla="*/ 13 h 27" name="T23"/>
                <a:gd fmla="*/ 4 w 12" name="T24"/>
                <a:gd fmla="*/ 4 h 27" name="T25"/>
                <a:gd fmla="*/ 6 w 12" name="T26"/>
                <a:gd fmla="*/ 4 h 27" name="T27"/>
                <a:gd fmla="*/ 8 w 12" name="T28"/>
                <a:gd fmla="*/ 7 h 27" name="T29"/>
                <a:gd fmla="*/ 8 w 12" name="T30"/>
                <a:gd fmla="*/ 10 h 27"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27" w="12">
                  <a:moveTo>
                    <a:pt x="6" y="0"/>
                  </a:moveTo>
                  <a:cubicBezTo>
                    <a:pt x="0" y="0"/>
                    <a:pt x="0" y="0"/>
                    <a:pt x="0" y="0"/>
                  </a:cubicBezTo>
                  <a:cubicBezTo>
                    <a:pt x="0" y="27"/>
                    <a:pt x="0" y="27"/>
                    <a:pt x="0" y="27"/>
                  </a:cubicBezTo>
                  <a:cubicBezTo>
                    <a:pt x="4" y="27"/>
                    <a:pt x="4" y="27"/>
                    <a:pt x="4" y="27"/>
                  </a:cubicBezTo>
                  <a:cubicBezTo>
                    <a:pt x="4" y="17"/>
                    <a:pt x="4" y="17"/>
                    <a:pt x="4" y="17"/>
                  </a:cubicBezTo>
                  <a:cubicBezTo>
                    <a:pt x="6" y="17"/>
                    <a:pt x="6" y="17"/>
                    <a:pt x="6" y="17"/>
                  </a:cubicBezTo>
                  <a:cubicBezTo>
                    <a:pt x="10" y="17"/>
                    <a:pt x="12" y="14"/>
                    <a:pt x="12" y="10"/>
                  </a:cubicBezTo>
                  <a:cubicBezTo>
                    <a:pt x="12" y="7"/>
                    <a:pt x="12" y="7"/>
                    <a:pt x="12" y="7"/>
                  </a:cubicBezTo>
                  <a:cubicBezTo>
                    <a:pt x="12" y="3"/>
                    <a:pt x="10" y="0"/>
                    <a:pt x="6" y="0"/>
                  </a:cubicBezTo>
                  <a:moveTo>
                    <a:pt x="8" y="10"/>
                  </a:moveTo>
                  <a:cubicBezTo>
                    <a:pt x="8" y="12"/>
                    <a:pt x="7" y="13"/>
                    <a:pt x="6" y="13"/>
                  </a:cubicBezTo>
                  <a:cubicBezTo>
                    <a:pt x="4" y="13"/>
                    <a:pt x="4" y="13"/>
                    <a:pt x="4" y="13"/>
                  </a:cubicBezTo>
                  <a:cubicBezTo>
                    <a:pt x="4" y="4"/>
                    <a:pt x="4" y="4"/>
                    <a:pt x="4" y="4"/>
                  </a:cubicBezTo>
                  <a:cubicBezTo>
                    <a:pt x="6" y="4"/>
                    <a:pt x="6" y="4"/>
                    <a:pt x="6" y="4"/>
                  </a:cubicBezTo>
                  <a:cubicBezTo>
                    <a:pt x="7" y="4"/>
                    <a:pt x="8" y="5"/>
                    <a:pt x="8" y="7"/>
                  </a:cubicBezTo>
                  <a:cubicBezTo>
                    <a:pt x="8" y="10"/>
                    <a:pt x="8" y="10"/>
                    <a:pt x="8" y="10"/>
                  </a:cubicBezTo>
                </a:path>
              </a:pathLst>
            </a:custGeom>
            <a:solidFill>
              <a:srgbClr val="455A64"/>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88" name="íśḻíḓé">
              <a:extLst>
                <a:ext uri="{FF2B5EF4-FFF2-40B4-BE49-F238E27FC236}">
                  <a16:creationId xmlns:a16="http://schemas.microsoft.com/office/drawing/2014/main" id="{2F8F53E0-24D3-4815-8E92-E5C2DB3EC286}"/>
                </a:ext>
              </a:extLst>
            </p:cNvPr>
            <p:cNvSpPr/>
            <p:nvPr/>
          </p:nvSpPr>
          <p:spPr bwMode="auto">
            <a:xfrm>
              <a:off x="7739063" y="3930650"/>
              <a:ext cx="33338" cy="74613"/>
            </a:xfrm>
            <a:custGeom>
              <a:gdLst>
                <a:gd fmla="*/ 6 w 12" name="T0"/>
                <a:gd fmla="*/ 0 h 27" name="T1"/>
                <a:gd fmla="*/ 0 w 12" name="T2"/>
                <a:gd fmla="*/ 7 h 27" name="T3"/>
                <a:gd fmla="*/ 0 w 12" name="T4"/>
                <a:gd fmla="*/ 20 h 27" name="T5"/>
                <a:gd fmla="*/ 6 w 12" name="T6"/>
                <a:gd fmla="*/ 27 h 27" name="T7"/>
                <a:gd fmla="*/ 12 w 12" name="T8"/>
                <a:gd fmla="*/ 20 h 27" name="T9"/>
                <a:gd fmla="*/ 12 w 12" name="T10"/>
                <a:gd fmla="*/ 7 h 27" name="T11"/>
                <a:gd fmla="*/ 6 w 12" name="T12"/>
                <a:gd fmla="*/ 0 h 27" name="T13"/>
                <a:gd fmla="*/ 8 w 12" name="T14"/>
                <a:gd fmla="*/ 21 h 27" name="T15"/>
                <a:gd fmla="*/ 6 w 12" name="T16"/>
                <a:gd fmla="*/ 23 h 27" name="T17"/>
                <a:gd fmla="*/ 4 w 12" name="T18"/>
                <a:gd fmla="*/ 21 h 27" name="T19"/>
                <a:gd fmla="*/ 4 w 12" name="T20"/>
                <a:gd fmla="*/ 6 h 27" name="T21"/>
                <a:gd fmla="*/ 6 w 12" name="T22"/>
                <a:gd fmla="*/ 4 h 27" name="T23"/>
                <a:gd fmla="*/ 8 w 12" name="T24"/>
                <a:gd fmla="*/ 6 h 27" name="T25"/>
                <a:gd fmla="*/ 8 w 12" name="T26"/>
                <a:gd fmla="*/ 21 h 27"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27" w="12">
                  <a:moveTo>
                    <a:pt x="6" y="0"/>
                  </a:moveTo>
                  <a:cubicBezTo>
                    <a:pt x="2" y="0"/>
                    <a:pt x="0" y="2"/>
                    <a:pt x="0" y="7"/>
                  </a:cubicBezTo>
                  <a:cubicBezTo>
                    <a:pt x="0" y="20"/>
                    <a:pt x="0" y="20"/>
                    <a:pt x="0" y="20"/>
                  </a:cubicBezTo>
                  <a:cubicBezTo>
                    <a:pt x="0" y="25"/>
                    <a:pt x="2" y="27"/>
                    <a:pt x="6" y="27"/>
                  </a:cubicBezTo>
                  <a:cubicBezTo>
                    <a:pt x="10" y="27"/>
                    <a:pt x="12" y="25"/>
                    <a:pt x="12" y="20"/>
                  </a:cubicBezTo>
                  <a:cubicBezTo>
                    <a:pt x="12" y="7"/>
                    <a:pt x="12" y="7"/>
                    <a:pt x="12" y="7"/>
                  </a:cubicBezTo>
                  <a:cubicBezTo>
                    <a:pt x="12" y="2"/>
                    <a:pt x="10" y="0"/>
                    <a:pt x="6" y="0"/>
                  </a:cubicBezTo>
                  <a:moveTo>
                    <a:pt x="8" y="21"/>
                  </a:moveTo>
                  <a:cubicBezTo>
                    <a:pt x="8" y="22"/>
                    <a:pt x="7" y="23"/>
                    <a:pt x="6" y="23"/>
                  </a:cubicBezTo>
                  <a:cubicBezTo>
                    <a:pt x="5" y="23"/>
                    <a:pt x="4" y="22"/>
                    <a:pt x="4" y="21"/>
                  </a:cubicBezTo>
                  <a:cubicBezTo>
                    <a:pt x="4" y="6"/>
                    <a:pt x="4" y="6"/>
                    <a:pt x="4" y="6"/>
                  </a:cubicBezTo>
                  <a:cubicBezTo>
                    <a:pt x="4" y="4"/>
                    <a:pt x="5" y="4"/>
                    <a:pt x="6" y="4"/>
                  </a:cubicBezTo>
                  <a:cubicBezTo>
                    <a:pt x="7" y="4"/>
                    <a:pt x="8" y="4"/>
                    <a:pt x="8" y="6"/>
                  </a:cubicBezTo>
                  <a:cubicBezTo>
                    <a:pt x="8" y="21"/>
                    <a:pt x="8" y="21"/>
                    <a:pt x="8" y="21"/>
                  </a:cubicBezTo>
                </a:path>
              </a:pathLst>
            </a:custGeom>
            <a:solidFill>
              <a:srgbClr val="455A64"/>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89" name="íšľiḍé">
              <a:extLst>
                <a:ext uri="{FF2B5EF4-FFF2-40B4-BE49-F238E27FC236}">
                  <a16:creationId xmlns:a16="http://schemas.microsoft.com/office/drawing/2014/main" id="{EE6B1509-700C-44BE-9FC7-784D9BAC0433}"/>
                </a:ext>
              </a:extLst>
            </p:cNvPr>
            <p:cNvSpPr/>
            <p:nvPr/>
          </p:nvSpPr>
          <p:spPr bwMode="auto">
            <a:xfrm>
              <a:off x="7780338" y="3930650"/>
              <a:ext cx="36513" cy="74613"/>
            </a:xfrm>
            <a:custGeom>
              <a:gdLst>
                <a:gd fmla="*/ 12 w 13" name="T0"/>
                <a:gd fmla="*/ 23 h 27" name="T1"/>
                <a:gd fmla="*/ 12 w 13" name="T2"/>
                <a:gd fmla="*/ 19 h 27" name="T3"/>
                <a:gd fmla="*/ 10 w 13" name="T4"/>
                <a:gd fmla="*/ 14 h 27" name="T5"/>
                <a:gd fmla="*/ 12 w 13" name="T6"/>
                <a:gd fmla="*/ 8 h 27" name="T7"/>
                <a:gd fmla="*/ 12 w 13" name="T8"/>
                <a:gd fmla="*/ 6 h 27" name="T9"/>
                <a:gd fmla="*/ 6 w 13" name="T10"/>
                <a:gd fmla="*/ 0 h 27" name="T11"/>
                <a:gd fmla="*/ 0 w 13" name="T12"/>
                <a:gd fmla="*/ 0 h 27" name="T13"/>
                <a:gd fmla="*/ 0 w 13" name="T14"/>
                <a:gd fmla="*/ 27 h 27" name="T15"/>
                <a:gd fmla="*/ 4 w 13" name="T16"/>
                <a:gd fmla="*/ 27 h 27" name="T17"/>
                <a:gd fmla="*/ 4 w 13" name="T18"/>
                <a:gd fmla="*/ 16 h 27" name="T19"/>
                <a:gd fmla="*/ 6 w 13" name="T20"/>
                <a:gd fmla="*/ 16 h 27" name="T21"/>
                <a:gd fmla="*/ 8 w 13" name="T22"/>
                <a:gd fmla="*/ 19 h 27" name="T23"/>
                <a:gd fmla="*/ 8 w 13" name="T24"/>
                <a:gd fmla="*/ 23 h 27" name="T25"/>
                <a:gd fmla="*/ 9 w 13" name="T26"/>
                <a:gd fmla="*/ 27 h 27" name="T27"/>
                <a:gd fmla="*/ 13 w 13" name="T28"/>
                <a:gd fmla="*/ 27 h 27" name="T29"/>
                <a:gd fmla="*/ 12 w 13" name="T30"/>
                <a:gd fmla="*/ 23 h 27" name="T31"/>
                <a:gd fmla="*/ 8 w 13" name="T32"/>
                <a:gd fmla="*/ 9 h 27" name="T33"/>
                <a:gd fmla="*/ 6 w 13" name="T34"/>
                <a:gd fmla="*/ 12 h 27" name="T35"/>
                <a:gd fmla="*/ 4 w 13" name="T36"/>
                <a:gd fmla="*/ 12 h 27" name="T37"/>
                <a:gd fmla="*/ 4 w 13" name="T38"/>
                <a:gd fmla="*/ 4 h 27" name="T39"/>
                <a:gd fmla="*/ 6 w 13" name="T40"/>
                <a:gd fmla="*/ 4 h 27" name="T41"/>
                <a:gd fmla="*/ 8 w 13" name="T42"/>
                <a:gd fmla="*/ 7 h 27" name="T43"/>
                <a:gd fmla="*/ 8 w 13" name="T44"/>
                <a:gd fmla="*/ 9 h 27"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27" w="13">
                  <a:moveTo>
                    <a:pt x="12" y="23"/>
                  </a:moveTo>
                  <a:cubicBezTo>
                    <a:pt x="12" y="19"/>
                    <a:pt x="12" y="19"/>
                    <a:pt x="12" y="19"/>
                  </a:cubicBezTo>
                  <a:cubicBezTo>
                    <a:pt x="12" y="17"/>
                    <a:pt x="12" y="15"/>
                    <a:pt x="10" y="14"/>
                  </a:cubicBezTo>
                  <a:cubicBezTo>
                    <a:pt x="11" y="13"/>
                    <a:pt x="12" y="11"/>
                    <a:pt x="12" y="8"/>
                  </a:cubicBezTo>
                  <a:cubicBezTo>
                    <a:pt x="12" y="6"/>
                    <a:pt x="12" y="6"/>
                    <a:pt x="12" y="6"/>
                  </a:cubicBezTo>
                  <a:cubicBezTo>
                    <a:pt x="12" y="2"/>
                    <a:pt x="11" y="0"/>
                    <a:pt x="6" y="0"/>
                  </a:cubicBezTo>
                  <a:cubicBezTo>
                    <a:pt x="0" y="0"/>
                    <a:pt x="0" y="0"/>
                    <a:pt x="0" y="0"/>
                  </a:cubicBezTo>
                  <a:cubicBezTo>
                    <a:pt x="0" y="27"/>
                    <a:pt x="0" y="27"/>
                    <a:pt x="0" y="27"/>
                  </a:cubicBezTo>
                  <a:cubicBezTo>
                    <a:pt x="4" y="27"/>
                    <a:pt x="4" y="27"/>
                    <a:pt x="4" y="27"/>
                  </a:cubicBezTo>
                  <a:cubicBezTo>
                    <a:pt x="4" y="16"/>
                    <a:pt x="4" y="16"/>
                    <a:pt x="4" y="16"/>
                  </a:cubicBezTo>
                  <a:cubicBezTo>
                    <a:pt x="6" y="16"/>
                    <a:pt x="6" y="16"/>
                    <a:pt x="6" y="16"/>
                  </a:cubicBezTo>
                  <a:cubicBezTo>
                    <a:pt x="7" y="16"/>
                    <a:pt x="8" y="17"/>
                    <a:pt x="8" y="19"/>
                  </a:cubicBezTo>
                  <a:cubicBezTo>
                    <a:pt x="8" y="23"/>
                    <a:pt x="8" y="23"/>
                    <a:pt x="8" y="23"/>
                  </a:cubicBezTo>
                  <a:cubicBezTo>
                    <a:pt x="8" y="26"/>
                    <a:pt x="8" y="26"/>
                    <a:pt x="9" y="27"/>
                  </a:cubicBezTo>
                  <a:cubicBezTo>
                    <a:pt x="13" y="27"/>
                    <a:pt x="13" y="27"/>
                    <a:pt x="13" y="27"/>
                  </a:cubicBezTo>
                  <a:cubicBezTo>
                    <a:pt x="12" y="26"/>
                    <a:pt x="12" y="25"/>
                    <a:pt x="12" y="23"/>
                  </a:cubicBezTo>
                  <a:moveTo>
                    <a:pt x="8" y="9"/>
                  </a:moveTo>
                  <a:cubicBezTo>
                    <a:pt x="8" y="11"/>
                    <a:pt x="7" y="12"/>
                    <a:pt x="6" y="12"/>
                  </a:cubicBezTo>
                  <a:cubicBezTo>
                    <a:pt x="4" y="12"/>
                    <a:pt x="4" y="12"/>
                    <a:pt x="4" y="12"/>
                  </a:cubicBezTo>
                  <a:cubicBezTo>
                    <a:pt x="4" y="4"/>
                    <a:pt x="4" y="4"/>
                    <a:pt x="4" y="4"/>
                  </a:cubicBezTo>
                  <a:cubicBezTo>
                    <a:pt x="6" y="4"/>
                    <a:pt x="6" y="4"/>
                    <a:pt x="6" y="4"/>
                  </a:cubicBezTo>
                  <a:cubicBezTo>
                    <a:pt x="8" y="4"/>
                    <a:pt x="8" y="5"/>
                    <a:pt x="8" y="7"/>
                  </a:cubicBezTo>
                  <a:cubicBezTo>
                    <a:pt x="8" y="9"/>
                    <a:pt x="8" y="9"/>
                    <a:pt x="8" y="9"/>
                  </a:cubicBezTo>
                </a:path>
              </a:pathLst>
            </a:custGeom>
            <a:solidFill>
              <a:srgbClr val="455A64"/>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90" name="iṡḷíḋé">
              <a:extLst>
                <a:ext uri="{FF2B5EF4-FFF2-40B4-BE49-F238E27FC236}">
                  <a16:creationId xmlns:a16="http://schemas.microsoft.com/office/drawing/2014/main" id="{BC855076-246C-4786-AEEB-53A17607EB45}"/>
                </a:ext>
              </a:extLst>
            </p:cNvPr>
            <p:cNvSpPr/>
            <p:nvPr/>
          </p:nvSpPr>
          <p:spPr bwMode="auto">
            <a:xfrm>
              <a:off x="7818438" y="3930650"/>
              <a:ext cx="36513" cy="74613"/>
            </a:xfrm>
            <a:custGeom>
              <a:gdLst>
                <a:gd fmla="*/ 0 w 23" name="T0"/>
                <a:gd fmla="*/ 0 h 47" name="T1"/>
                <a:gd fmla="*/ 0 w 23" name="T2"/>
                <a:gd fmla="*/ 7 h 47" name="T3"/>
                <a:gd fmla="*/ 7 w 23" name="T4"/>
                <a:gd fmla="*/ 7 h 47" name="T5"/>
                <a:gd fmla="*/ 7 w 23" name="T6"/>
                <a:gd fmla="*/ 47 h 47" name="T7"/>
                <a:gd fmla="*/ 14 w 23" name="T8"/>
                <a:gd fmla="*/ 47 h 47" name="T9"/>
                <a:gd fmla="*/ 14 w 23" name="T10"/>
                <a:gd fmla="*/ 7 h 47" name="T11"/>
                <a:gd fmla="*/ 23 w 23" name="T12"/>
                <a:gd fmla="*/ 7 h 47" name="T13"/>
                <a:gd fmla="*/ 23 w 23" name="T14"/>
                <a:gd fmla="*/ 0 h 47" name="T15"/>
                <a:gd fmla="*/ 0 w 23" name="T16"/>
                <a:gd fmla="*/ 0 h 4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7" w="23">
                  <a:moveTo>
                    <a:pt x="0" y="0"/>
                  </a:moveTo>
                  <a:lnTo>
                    <a:pt x="0" y="7"/>
                  </a:lnTo>
                  <a:lnTo>
                    <a:pt x="7" y="7"/>
                  </a:lnTo>
                  <a:lnTo>
                    <a:pt x="7" y="47"/>
                  </a:lnTo>
                  <a:lnTo>
                    <a:pt x="14" y="47"/>
                  </a:lnTo>
                  <a:lnTo>
                    <a:pt x="14" y="7"/>
                  </a:lnTo>
                  <a:lnTo>
                    <a:pt x="23" y="7"/>
                  </a:lnTo>
                  <a:lnTo>
                    <a:pt x="23" y="0"/>
                  </a:lnTo>
                  <a:lnTo>
                    <a:pt x="0" y="0"/>
                  </a:lnTo>
                  <a:close/>
                </a:path>
              </a:pathLst>
            </a:custGeom>
            <a:solidFill>
              <a:srgbClr val="455A64"/>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91" name="î$ļïḓé">
              <a:extLst>
                <a:ext uri="{FF2B5EF4-FFF2-40B4-BE49-F238E27FC236}">
                  <a16:creationId xmlns:a16="http://schemas.microsoft.com/office/drawing/2014/main" id="{974CCDC4-F0E1-4433-950A-86665165A14C}"/>
                </a:ext>
              </a:extLst>
            </p:cNvPr>
            <p:cNvSpPr/>
            <p:nvPr/>
          </p:nvSpPr>
          <p:spPr bwMode="auto">
            <a:xfrm>
              <a:off x="7818438" y="3930650"/>
              <a:ext cx="36513" cy="74613"/>
            </a:xfrm>
            <a:custGeom>
              <a:gdLst>
                <a:gd fmla="*/ 0 w 23" name="T0"/>
                <a:gd fmla="*/ 0 h 47" name="T1"/>
                <a:gd fmla="*/ 0 w 23" name="T2"/>
                <a:gd fmla="*/ 7 h 47" name="T3"/>
                <a:gd fmla="*/ 7 w 23" name="T4"/>
                <a:gd fmla="*/ 7 h 47" name="T5"/>
                <a:gd fmla="*/ 7 w 23" name="T6"/>
                <a:gd fmla="*/ 47 h 47" name="T7"/>
                <a:gd fmla="*/ 14 w 23" name="T8"/>
                <a:gd fmla="*/ 47 h 47" name="T9"/>
                <a:gd fmla="*/ 14 w 23" name="T10"/>
                <a:gd fmla="*/ 7 h 47" name="T11"/>
                <a:gd fmla="*/ 23 w 23" name="T12"/>
                <a:gd fmla="*/ 7 h 47" name="T13"/>
                <a:gd fmla="*/ 23 w 23" name="T14"/>
                <a:gd fmla="*/ 0 h 47" name="T15"/>
                <a:gd fmla="*/ 0 w 23" name="T16"/>
                <a:gd fmla="*/ 0 h 4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7" w="23">
                  <a:moveTo>
                    <a:pt x="0" y="0"/>
                  </a:moveTo>
                  <a:lnTo>
                    <a:pt x="0" y="7"/>
                  </a:lnTo>
                  <a:lnTo>
                    <a:pt x="7" y="7"/>
                  </a:lnTo>
                  <a:lnTo>
                    <a:pt x="7" y="47"/>
                  </a:lnTo>
                  <a:lnTo>
                    <a:pt x="14" y="47"/>
                  </a:lnTo>
                  <a:lnTo>
                    <a:pt x="14" y="7"/>
                  </a:lnTo>
                  <a:lnTo>
                    <a:pt x="23" y="7"/>
                  </a:lnTo>
                  <a:lnTo>
                    <a:pt x="23" y="0"/>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ctr"/>
            <a:lstStyle/>
            <a:p>
              <a:pPr algn="ctr"/>
              <a:endParaRPr/>
            </a:p>
          </p:txBody>
        </p:sp>
        <p:sp>
          <p:nvSpPr>
            <p:cNvPr id="92" name="ïSľiḓé">
              <a:extLst>
                <a:ext uri="{FF2B5EF4-FFF2-40B4-BE49-F238E27FC236}">
                  <a16:creationId xmlns:a16="http://schemas.microsoft.com/office/drawing/2014/main" id="{C3EE247E-B948-46C4-95D8-169C8D8CB122}"/>
                </a:ext>
              </a:extLst>
            </p:cNvPr>
            <p:cNvSpPr/>
            <p:nvPr/>
          </p:nvSpPr>
          <p:spPr bwMode="auto">
            <a:xfrm>
              <a:off x="7537450" y="4124325"/>
              <a:ext cx="309563" cy="309563"/>
            </a:xfrm>
            <a:custGeom>
              <a:gdLst>
                <a:gd fmla="*/ 56 w 112" name="T0"/>
                <a:gd fmla="*/ 0 h 112" name="T1"/>
                <a:gd fmla="*/ 56 w 112" name="T2"/>
                <a:gd fmla="*/ 112 h 112" name="T3"/>
                <a:gd fmla="*/ 112 w 112" name="T4"/>
                <a:gd fmla="*/ 56 h 112" name="T5"/>
                <a:gd fmla="*/ 45 w 112" name="T6"/>
                <a:gd fmla="*/ 6 h 112" name="T7"/>
                <a:gd fmla="*/ 30 w 112" name="T8"/>
                <a:gd fmla="*/ 29 h 112" name="T9"/>
                <a:gd fmla="*/ 45 w 112" name="T10"/>
                <a:gd fmla="*/ 6 h 112" name="T11"/>
                <a:gd fmla="*/ 28 w 112" name="T12"/>
                <a:gd fmla="*/ 33 h 112" name="T13"/>
                <a:gd fmla="*/ 5 w 112" name="T14"/>
                <a:gd fmla="*/ 53 h 112" name="T15"/>
                <a:gd fmla="*/ 5 w 112" name="T16"/>
                <a:gd fmla="*/ 57 h 112" name="T17"/>
                <a:gd fmla="*/ 27 w 112" name="T18"/>
                <a:gd fmla="*/ 77 h 112" name="T19"/>
                <a:gd fmla="*/ 5 w 112" name="T20"/>
                <a:gd fmla="*/ 57 h 112" name="T21"/>
                <a:gd fmla="*/ 29 w 112" name="T22"/>
                <a:gd fmla="*/ 81 h 112" name="T23"/>
                <a:gd fmla="*/ 45 w 112" name="T24"/>
                <a:gd fmla="*/ 106 h 112" name="T25"/>
                <a:gd fmla="*/ 54 w 112" name="T26"/>
                <a:gd fmla="*/ 107 h 112" name="T27"/>
                <a:gd fmla="*/ 54 w 112" name="T28"/>
                <a:gd fmla="*/ 81 h 112" name="T29"/>
                <a:gd fmla="*/ 54 w 112" name="T30"/>
                <a:gd fmla="*/ 77 h 112" name="T31"/>
                <a:gd fmla="*/ 29 w 112" name="T32"/>
                <a:gd fmla="*/ 57 h 112" name="T33"/>
                <a:gd fmla="*/ 54 w 112" name="T34"/>
                <a:gd fmla="*/ 77 h 112" name="T35"/>
                <a:gd fmla="*/ 29 w 112" name="T36"/>
                <a:gd fmla="*/ 53 h 112" name="T37"/>
                <a:gd fmla="*/ 54 w 112" name="T38"/>
                <a:gd fmla="*/ 33 h 112" name="T39"/>
                <a:gd fmla="*/ 54 w 112" name="T40"/>
                <a:gd fmla="*/ 29 h 112" name="T41"/>
                <a:gd fmla="*/ 41 w 112" name="T42"/>
                <a:gd fmla="*/ 18 h 112" name="T43"/>
                <a:gd fmla="*/ 54 w 112" name="T44"/>
                <a:gd fmla="*/ 5 h 112" name="T45"/>
                <a:gd fmla="*/ 107 w 112" name="T46"/>
                <a:gd fmla="*/ 53 h 112" name="T47"/>
                <a:gd fmla="*/ 84 w 112" name="T48"/>
                <a:gd fmla="*/ 33 h 112" name="T49"/>
                <a:gd fmla="*/ 107 w 112" name="T50"/>
                <a:gd fmla="*/ 53 h 112" name="T51"/>
                <a:gd fmla="*/ 83 w 112" name="T52"/>
                <a:gd fmla="*/ 29 h 112" name="T53"/>
                <a:gd fmla="*/ 68 w 112" name="T54"/>
                <a:gd fmla="*/ 6 h 112" name="T55"/>
                <a:gd fmla="*/ 58 w 112" name="T56"/>
                <a:gd fmla="*/ 5 h 112" name="T57"/>
                <a:gd fmla="*/ 78 w 112" name="T58"/>
                <a:gd fmla="*/ 29 h 112" name="T59"/>
                <a:gd fmla="*/ 58 w 112" name="T60"/>
                <a:gd fmla="*/ 5 h 112" name="T61"/>
                <a:gd fmla="*/ 79 w 112" name="T62"/>
                <a:gd fmla="*/ 33 h 112" name="T63"/>
                <a:gd fmla="*/ 58 w 112" name="T64"/>
                <a:gd fmla="*/ 53 h 112" name="T65"/>
                <a:gd fmla="*/ 58 w 112" name="T66"/>
                <a:gd fmla="*/ 57 h 112" name="T67"/>
                <a:gd fmla="*/ 80 w 112" name="T68"/>
                <a:gd fmla="*/ 77 h 112" name="T69"/>
                <a:gd fmla="*/ 58 w 112" name="T70"/>
                <a:gd fmla="*/ 57 h 112" name="T71"/>
                <a:gd fmla="*/ 58 w 112" name="T72"/>
                <a:gd fmla="*/ 81 h 112" name="T73"/>
                <a:gd fmla="*/ 71 w 112" name="T74"/>
                <a:gd fmla="*/ 96 h 112" name="T75"/>
                <a:gd fmla="*/ 67 w 112" name="T76"/>
                <a:gd fmla="*/ 106 h 112" name="T77"/>
                <a:gd fmla="*/ 84 w 112" name="T78"/>
                <a:gd fmla="*/ 81 h 112" name="T79"/>
                <a:gd fmla="*/ 67 w 112" name="T80"/>
                <a:gd fmla="*/ 106 h 112" name="T81"/>
                <a:gd fmla="*/ 88 w 112" name="T82"/>
                <a:gd fmla="*/ 57 h 112" name="T83"/>
                <a:gd fmla="*/ 103 w 112" name="T84"/>
                <a:gd fmla="*/ 77 h 112"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112" w="112">
                  <a:moveTo>
                    <a:pt x="57" y="0"/>
                  </a:moveTo>
                  <a:cubicBezTo>
                    <a:pt x="56" y="0"/>
                    <a:pt x="56" y="0"/>
                    <a:pt x="56" y="0"/>
                  </a:cubicBezTo>
                  <a:cubicBezTo>
                    <a:pt x="25" y="0"/>
                    <a:pt x="0" y="25"/>
                    <a:pt x="0" y="56"/>
                  </a:cubicBezTo>
                  <a:cubicBezTo>
                    <a:pt x="0" y="87"/>
                    <a:pt x="25" y="112"/>
                    <a:pt x="56" y="112"/>
                  </a:cubicBezTo>
                  <a:cubicBezTo>
                    <a:pt x="57" y="112"/>
                    <a:pt x="57" y="112"/>
                    <a:pt x="57" y="112"/>
                  </a:cubicBezTo>
                  <a:cubicBezTo>
                    <a:pt x="87" y="111"/>
                    <a:pt x="112" y="87"/>
                    <a:pt x="112" y="56"/>
                  </a:cubicBezTo>
                  <a:cubicBezTo>
                    <a:pt x="112" y="26"/>
                    <a:pt x="87" y="1"/>
                    <a:pt x="57" y="0"/>
                  </a:cubicBezTo>
                  <a:moveTo>
                    <a:pt x="45" y="6"/>
                  </a:moveTo>
                  <a:cubicBezTo>
                    <a:pt x="42" y="9"/>
                    <a:pt x="40" y="12"/>
                    <a:pt x="37" y="15"/>
                  </a:cubicBezTo>
                  <a:cubicBezTo>
                    <a:pt x="34" y="19"/>
                    <a:pt x="32" y="24"/>
                    <a:pt x="30" y="29"/>
                  </a:cubicBezTo>
                  <a:cubicBezTo>
                    <a:pt x="13" y="29"/>
                    <a:pt x="13" y="29"/>
                    <a:pt x="13" y="29"/>
                  </a:cubicBezTo>
                  <a:cubicBezTo>
                    <a:pt x="20" y="17"/>
                    <a:pt x="31" y="9"/>
                    <a:pt x="45" y="6"/>
                  </a:cubicBezTo>
                  <a:moveTo>
                    <a:pt x="10" y="33"/>
                  </a:moveTo>
                  <a:cubicBezTo>
                    <a:pt x="28" y="33"/>
                    <a:pt x="28" y="33"/>
                    <a:pt x="28" y="33"/>
                  </a:cubicBezTo>
                  <a:cubicBezTo>
                    <a:pt x="26" y="39"/>
                    <a:pt x="25" y="46"/>
                    <a:pt x="25" y="53"/>
                  </a:cubicBezTo>
                  <a:cubicBezTo>
                    <a:pt x="5" y="53"/>
                    <a:pt x="5" y="53"/>
                    <a:pt x="5" y="53"/>
                  </a:cubicBezTo>
                  <a:cubicBezTo>
                    <a:pt x="5" y="46"/>
                    <a:pt x="7" y="39"/>
                    <a:pt x="10" y="33"/>
                  </a:cubicBezTo>
                  <a:moveTo>
                    <a:pt x="5" y="57"/>
                  </a:moveTo>
                  <a:cubicBezTo>
                    <a:pt x="25" y="57"/>
                    <a:pt x="25" y="57"/>
                    <a:pt x="25" y="57"/>
                  </a:cubicBezTo>
                  <a:cubicBezTo>
                    <a:pt x="25" y="64"/>
                    <a:pt x="26" y="71"/>
                    <a:pt x="27" y="77"/>
                  </a:cubicBezTo>
                  <a:cubicBezTo>
                    <a:pt x="9" y="77"/>
                    <a:pt x="9" y="77"/>
                    <a:pt x="9" y="77"/>
                  </a:cubicBezTo>
                  <a:cubicBezTo>
                    <a:pt x="6" y="70"/>
                    <a:pt x="5" y="64"/>
                    <a:pt x="5" y="57"/>
                  </a:cubicBezTo>
                  <a:moveTo>
                    <a:pt x="11" y="81"/>
                  </a:moveTo>
                  <a:cubicBezTo>
                    <a:pt x="29" y="81"/>
                    <a:pt x="29" y="81"/>
                    <a:pt x="29" y="81"/>
                  </a:cubicBezTo>
                  <a:cubicBezTo>
                    <a:pt x="31" y="88"/>
                    <a:pt x="34" y="94"/>
                    <a:pt x="38" y="99"/>
                  </a:cubicBezTo>
                  <a:cubicBezTo>
                    <a:pt x="41" y="102"/>
                    <a:pt x="43" y="104"/>
                    <a:pt x="45" y="106"/>
                  </a:cubicBezTo>
                  <a:cubicBezTo>
                    <a:pt x="31" y="103"/>
                    <a:pt x="18" y="94"/>
                    <a:pt x="11" y="81"/>
                  </a:cubicBezTo>
                  <a:moveTo>
                    <a:pt x="54" y="107"/>
                  </a:moveTo>
                  <a:cubicBezTo>
                    <a:pt x="50" y="105"/>
                    <a:pt x="40" y="97"/>
                    <a:pt x="34" y="81"/>
                  </a:cubicBezTo>
                  <a:cubicBezTo>
                    <a:pt x="54" y="81"/>
                    <a:pt x="54" y="81"/>
                    <a:pt x="54" y="81"/>
                  </a:cubicBezTo>
                  <a:cubicBezTo>
                    <a:pt x="54" y="107"/>
                    <a:pt x="54" y="107"/>
                    <a:pt x="54" y="107"/>
                  </a:cubicBezTo>
                  <a:moveTo>
                    <a:pt x="54" y="77"/>
                  </a:moveTo>
                  <a:cubicBezTo>
                    <a:pt x="32" y="77"/>
                    <a:pt x="32" y="77"/>
                    <a:pt x="32" y="77"/>
                  </a:cubicBezTo>
                  <a:cubicBezTo>
                    <a:pt x="30" y="71"/>
                    <a:pt x="29" y="64"/>
                    <a:pt x="29" y="57"/>
                  </a:cubicBezTo>
                  <a:cubicBezTo>
                    <a:pt x="54" y="57"/>
                    <a:pt x="54" y="57"/>
                    <a:pt x="54" y="57"/>
                  </a:cubicBezTo>
                  <a:cubicBezTo>
                    <a:pt x="54" y="77"/>
                    <a:pt x="54" y="77"/>
                    <a:pt x="54" y="77"/>
                  </a:cubicBezTo>
                  <a:moveTo>
                    <a:pt x="54" y="53"/>
                  </a:moveTo>
                  <a:cubicBezTo>
                    <a:pt x="29" y="53"/>
                    <a:pt x="29" y="53"/>
                    <a:pt x="29" y="53"/>
                  </a:cubicBezTo>
                  <a:cubicBezTo>
                    <a:pt x="29" y="46"/>
                    <a:pt x="31" y="39"/>
                    <a:pt x="33" y="33"/>
                  </a:cubicBezTo>
                  <a:cubicBezTo>
                    <a:pt x="54" y="33"/>
                    <a:pt x="54" y="33"/>
                    <a:pt x="54" y="33"/>
                  </a:cubicBezTo>
                  <a:cubicBezTo>
                    <a:pt x="54" y="53"/>
                    <a:pt x="54" y="53"/>
                    <a:pt x="54" y="53"/>
                  </a:cubicBezTo>
                  <a:moveTo>
                    <a:pt x="54" y="29"/>
                  </a:moveTo>
                  <a:cubicBezTo>
                    <a:pt x="35" y="29"/>
                    <a:pt x="35" y="29"/>
                    <a:pt x="35" y="29"/>
                  </a:cubicBezTo>
                  <a:cubicBezTo>
                    <a:pt x="36" y="25"/>
                    <a:pt x="39" y="21"/>
                    <a:pt x="41" y="18"/>
                  </a:cubicBezTo>
                  <a:cubicBezTo>
                    <a:pt x="46" y="11"/>
                    <a:pt x="50" y="7"/>
                    <a:pt x="52" y="5"/>
                  </a:cubicBezTo>
                  <a:cubicBezTo>
                    <a:pt x="53" y="5"/>
                    <a:pt x="53" y="5"/>
                    <a:pt x="54" y="5"/>
                  </a:cubicBezTo>
                  <a:cubicBezTo>
                    <a:pt x="54" y="29"/>
                    <a:pt x="54" y="29"/>
                    <a:pt x="54" y="29"/>
                  </a:cubicBezTo>
                  <a:moveTo>
                    <a:pt x="107" y="53"/>
                  </a:moveTo>
                  <a:cubicBezTo>
                    <a:pt x="88" y="53"/>
                    <a:pt x="88" y="53"/>
                    <a:pt x="88" y="53"/>
                  </a:cubicBezTo>
                  <a:cubicBezTo>
                    <a:pt x="88" y="46"/>
                    <a:pt x="86" y="39"/>
                    <a:pt x="84" y="33"/>
                  </a:cubicBezTo>
                  <a:cubicBezTo>
                    <a:pt x="102" y="33"/>
                    <a:pt x="102" y="33"/>
                    <a:pt x="102" y="33"/>
                  </a:cubicBezTo>
                  <a:cubicBezTo>
                    <a:pt x="105" y="39"/>
                    <a:pt x="107" y="46"/>
                    <a:pt x="107" y="53"/>
                  </a:cubicBezTo>
                  <a:moveTo>
                    <a:pt x="99" y="29"/>
                  </a:moveTo>
                  <a:cubicBezTo>
                    <a:pt x="83" y="29"/>
                    <a:pt x="83" y="29"/>
                    <a:pt x="83" y="29"/>
                  </a:cubicBezTo>
                  <a:cubicBezTo>
                    <a:pt x="81" y="24"/>
                    <a:pt x="78" y="19"/>
                    <a:pt x="75" y="15"/>
                  </a:cubicBezTo>
                  <a:cubicBezTo>
                    <a:pt x="73" y="12"/>
                    <a:pt x="70" y="9"/>
                    <a:pt x="68" y="6"/>
                  </a:cubicBezTo>
                  <a:cubicBezTo>
                    <a:pt x="81" y="9"/>
                    <a:pt x="92" y="17"/>
                    <a:pt x="99" y="29"/>
                  </a:cubicBezTo>
                  <a:moveTo>
                    <a:pt x="58" y="5"/>
                  </a:moveTo>
                  <a:cubicBezTo>
                    <a:pt x="59" y="5"/>
                    <a:pt x="59" y="5"/>
                    <a:pt x="60" y="5"/>
                  </a:cubicBezTo>
                  <a:cubicBezTo>
                    <a:pt x="63" y="7"/>
                    <a:pt x="72" y="15"/>
                    <a:pt x="78" y="29"/>
                  </a:cubicBezTo>
                  <a:cubicBezTo>
                    <a:pt x="58" y="29"/>
                    <a:pt x="58" y="29"/>
                    <a:pt x="58" y="29"/>
                  </a:cubicBezTo>
                  <a:cubicBezTo>
                    <a:pt x="58" y="5"/>
                    <a:pt x="58" y="5"/>
                    <a:pt x="58" y="5"/>
                  </a:cubicBezTo>
                  <a:moveTo>
                    <a:pt x="58" y="33"/>
                  </a:moveTo>
                  <a:cubicBezTo>
                    <a:pt x="79" y="33"/>
                    <a:pt x="79" y="33"/>
                    <a:pt x="79" y="33"/>
                  </a:cubicBezTo>
                  <a:cubicBezTo>
                    <a:pt x="82" y="39"/>
                    <a:pt x="83" y="46"/>
                    <a:pt x="83" y="53"/>
                  </a:cubicBezTo>
                  <a:cubicBezTo>
                    <a:pt x="58" y="53"/>
                    <a:pt x="58" y="53"/>
                    <a:pt x="58" y="53"/>
                  </a:cubicBezTo>
                  <a:cubicBezTo>
                    <a:pt x="58" y="33"/>
                    <a:pt x="58" y="33"/>
                    <a:pt x="58" y="33"/>
                  </a:cubicBezTo>
                  <a:moveTo>
                    <a:pt x="58" y="57"/>
                  </a:moveTo>
                  <a:cubicBezTo>
                    <a:pt x="83" y="57"/>
                    <a:pt x="83" y="57"/>
                    <a:pt x="83" y="57"/>
                  </a:cubicBezTo>
                  <a:cubicBezTo>
                    <a:pt x="83" y="64"/>
                    <a:pt x="82" y="71"/>
                    <a:pt x="80" y="77"/>
                  </a:cubicBezTo>
                  <a:cubicBezTo>
                    <a:pt x="58" y="77"/>
                    <a:pt x="58" y="77"/>
                    <a:pt x="58" y="77"/>
                  </a:cubicBezTo>
                  <a:cubicBezTo>
                    <a:pt x="58" y="57"/>
                    <a:pt x="58" y="57"/>
                    <a:pt x="58" y="57"/>
                  </a:cubicBezTo>
                  <a:moveTo>
                    <a:pt x="58" y="107"/>
                  </a:moveTo>
                  <a:cubicBezTo>
                    <a:pt x="58" y="81"/>
                    <a:pt x="58" y="81"/>
                    <a:pt x="58" y="81"/>
                  </a:cubicBezTo>
                  <a:cubicBezTo>
                    <a:pt x="79" y="81"/>
                    <a:pt x="79" y="81"/>
                    <a:pt x="79" y="81"/>
                  </a:cubicBezTo>
                  <a:cubicBezTo>
                    <a:pt x="77" y="87"/>
                    <a:pt x="74" y="92"/>
                    <a:pt x="71" y="96"/>
                  </a:cubicBezTo>
                  <a:cubicBezTo>
                    <a:pt x="65" y="103"/>
                    <a:pt x="60" y="106"/>
                    <a:pt x="58" y="107"/>
                  </a:cubicBezTo>
                  <a:moveTo>
                    <a:pt x="67" y="106"/>
                  </a:moveTo>
                  <a:cubicBezTo>
                    <a:pt x="70" y="104"/>
                    <a:pt x="72" y="101"/>
                    <a:pt x="74" y="99"/>
                  </a:cubicBezTo>
                  <a:cubicBezTo>
                    <a:pt x="78" y="94"/>
                    <a:pt x="81" y="88"/>
                    <a:pt x="84" y="81"/>
                  </a:cubicBezTo>
                  <a:cubicBezTo>
                    <a:pt x="101" y="81"/>
                    <a:pt x="101" y="81"/>
                    <a:pt x="101" y="81"/>
                  </a:cubicBezTo>
                  <a:cubicBezTo>
                    <a:pt x="93" y="94"/>
                    <a:pt x="81" y="103"/>
                    <a:pt x="67" y="106"/>
                  </a:cubicBezTo>
                  <a:moveTo>
                    <a:pt x="85" y="77"/>
                  </a:moveTo>
                  <a:cubicBezTo>
                    <a:pt x="87" y="71"/>
                    <a:pt x="88" y="64"/>
                    <a:pt x="88" y="57"/>
                  </a:cubicBezTo>
                  <a:cubicBezTo>
                    <a:pt x="107" y="57"/>
                    <a:pt x="107" y="57"/>
                    <a:pt x="107" y="57"/>
                  </a:cubicBezTo>
                  <a:cubicBezTo>
                    <a:pt x="107" y="64"/>
                    <a:pt x="106" y="70"/>
                    <a:pt x="103" y="77"/>
                  </a:cubicBezTo>
                  <a:cubicBezTo>
                    <a:pt x="85" y="77"/>
                    <a:pt x="85" y="77"/>
                    <a:pt x="85" y="77"/>
                  </a:cubicBezTo>
                </a:path>
              </a:pathLst>
            </a:custGeom>
            <a:solidFill>
              <a:srgbClr val="455A64"/>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93" name="îṧļîḑé">
              <a:extLst>
                <a:ext uri="{FF2B5EF4-FFF2-40B4-BE49-F238E27FC236}">
                  <a16:creationId xmlns:a16="http://schemas.microsoft.com/office/drawing/2014/main" id="{27536DB3-80FE-493E-993F-C03274467EE3}"/>
                </a:ext>
              </a:extLst>
            </p:cNvPr>
            <p:cNvSpPr/>
            <p:nvPr/>
          </p:nvSpPr>
          <p:spPr bwMode="auto">
            <a:xfrm>
              <a:off x="7694613" y="3849688"/>
              <a:ext cx="219075" cy="744538"/>
            </a:xfrm>
            <a:custGeom>
              <a:gdLst>
                <a:gd fmla="*/ 1 w 79" name="T0"/>
                <a:gd fmla="*/ 180 h 269" name="T1"/>
                <a:gd fmla="*/ 14 w 79" name="T2"/>
                <a:gd fmla="*/ 195 h 269" name="T3"/>
                <a:gd fmla="*/ 44 w 79" name="T4"/>
                <a:gd fmla="*/ 180 h 269" name="T5"/>
                <a:gd fmla="*/ 17 w 79" name="T6"/>
                <a:gd fmla="*/ 198 h 269" name="T7"/>
                <a:gd fmla="*/ 44 w 79" name="T8"/>
                <a:gd fmla="*/ 180 h 269" name="T9"/>
                <a:gd fmla="*/ 1 w 79" name="T10"/>
                <a:gd fmla="*/ 156 h 269" name="T11"/>
                <a:gd fmla="*/ 23 w 79" name="T12"/>
                <a:gd fmla="*/ 176 h 269" name="T13"/>
                <a:gd fmla="*/ 50 w 79" name="T14"/>
                <a:gd fmla="*/ 156 h 269" name="T15"/>
                <a:gd fmla="*/ 28 w 79" name="T16"/>
                <a:gd fmla="*/ 176 h 269" name="T17"/>
                <a:gd fmla="*/ 50 w 79" name="T18"/>
                <a:gd fmla="*/ 156 h 269" name="T19"/>
                <a:gd fmla="*/ 1 w 79" name="T20"/>
                <a:gd fmla="*/ 132 h 269" name="T21"/>
                <a:gd fmla="*/ 26 w 79" name="T22"/>
                <a:gd fmla="*/ 152 h 269" name="T23"/>
                <a:gd fmla="*/ 45 w 79" name="T24"/>
                <a:gd fmla="*/ 132 h 269" name="T25"/>
                <a:gd fmla="*/ 31 w 79" name="T26"/>
                <a:gd fmla="*/ 152 h 269" name="T27"/>
                <a:gd fmla="*/ 45 w 79" name="T28"/>
                <a:gd fmla="*/ 132 h 269" name="T29"/>
                <a:gd fmla="*/ 18 w 79" name="T30"/>
                <a:gd fmla="*/ 114 h 269" name="T31"/>
                <a:gd fmla="*/ 42 w 79" name="T32"/>
                <a:gd fmla="*/ 128 h 269" name="T33"/>
                <a:gd fmla="*/ 1 w 79" name="T34"/>
                <a:gd fmla="*/ 104 h 269" name="T35"/>
                <a:gd fmla="*/ 21 w 79" name="T36"/>
                <a:gd fmla="*/ 128 h 269" name="T37"/>
                <a:gd fmla="*/ 1 w 79" name="T38"/>
                <a:gd fmla="*/ 104 h 269" name="T39"/>
                <a:gd fmla="*/ 6 w 79" name="T40"/>
                <a:gd fmla="*/ 33 h 269" name="T41"/>
                <a:gd fmla="*/ 8 w 79" name="T42"/>
                <a:gd fmla="*/ 42 h 269" name="T43"/>
                <a:gd fmla="*/ 10 w 79" name="T44"/>
                <a:gd fmla="*/ 36 h 269" name="T45"/>
                <a:gd fmla="*/ 37 w 79" name="T46"/>
                <a:gd fmla="*/ 33 h 269" name="T47"/>
                <a:gd fmla="*/ 35 w 79" name="T48"/>
                <a:gd fmla="*/ 41 h 269" name="T49"/>
                <a:gd fmla="*/ 39 w 79" name="T50"/>
                <a:gd fmla="*/ 38 h 269" name="T51"/>
                <a:gd fmla="*/ 37 w 79" name="T52"/>
                <a:gd fmla="*/ 33 h 269" name="T53"/>
                <a:gd fmla="*/ 20 w 79" name="T54"/>
                <a:gd fmla="*/ 35 h 269" name="T55"/>
                <a:gd fmla="*/ 22 w 79" name="T56"/>
                <a:gd fmla="*/ 52 h 269" name="T57"/>
                <a:gd fmla="*/ 24 w 79" name="T58"/>
                <a:gd fmla="*/ 35 h 269" name="T59"/>
                <a:gd fmla="*/ 2 w 79" name="T60"/>
                <a:gd fmla="*/ 56 h 269" name="T61"/>
                <a:gd fmla="*/ 8 w 79" name="T62"/>
                <a:gd fmla="*/ 29 h 269" name="T63"/>
                <a:gd fmla="*/ 14 w 79" name="T64"/>
                <a:gd fmla="*/ 39 h 269" name="T65"/>
                <a:gd fmla="*/ 6 w 79" name="T66"/>
                <a:gd fmla="*/ 46 h 269" name="T67"/>
                <a:gd fmla="*/ 2 w 79" name="T68"/>
                <a:gd fmla="*/ 56 h 269" name="T69"/>
                <a:gd fmla="*/ 31 w 79" name="T70"/>
                <a:gd fmla="*/ 29 h 269" name="T71"/>
                <a:gd fmla="*/ 43 w 79" name="T72"/>
                <a:gd fmla="*/ 35 h 269" name="T73"/>
                <a:gd fmla="*/ 41 w 79" name="T74"/>
                <a:gd fmla="*/ 43 h 269" name="T75"/>
                <a:gd fmla="*/ 43 w 79" name="T76"/>
                <a:gd fmla="*/ 52 h 269" name="T77"/>
                <a:gd fmla="*/ 40 w 79" name="T78"/>
                <a:gd fmla="*/ 56 h 269" name="T79"/>
                <a:gd fmla="*/ 39 w 79" name="T80"/>
                <a:gd fmla="*/ 48 h 269" name="T81"/>
                <a:gd fmla="*/ 35 w 79" name="T82"/>
                <a:gd fmla="*/ 45 h 269" name="T83"/>
                <a:gd fmla="*/ 31 w 79" name="T84"/>
                <a:gd fmla="*/ 56 h 269" name="T85"/>
                <a:gd fmla="*/ 45 w 79" name="T86"/>
                <a:gd fmla="*/ 29 h 269" name="T87"/>
                <a:gd fmla="*/ 58 w 79" name="T88"/>
                <a:gd fmla="*/ 33 h 269" name="T89"/>
                <a:gd fmla="*/ 53 w 79" name="T90"/>
                <a:gd fmla="*/ 56 h 269" name="T91"/>
                <a:gd fmla="*/ 49 w 79" name="T92"/>
                <a:gd fmla="*/ 33 h 269" name="T93"/>
                <a:gd fmla="*/ 22 w 79" name="T94"/>
                <a:gd fmla="*/ 56 h 269" name="T95"/>
                <a:gd fmla="*/ 16 w 79" name="T96"/>
                <a:gd fmla="*/ 36 h 269" name="T97"/>
                <a:gd fmla="*/ 28 w 79" name="T98"/>
                <a:gd fmla="*/ 36 h 269" name="T99"/>
                <a:gd fmla="*/ 22 w 79" name="T100"/>
                <a:gd fmla="*/ 56 h 269" name="T101"/>
                <a:gd fmla="*/ 0 w 79" name="T102"/>
                <a:gd fmla="*/ 0 h 269" name="T103"/>
                <a:gd fmla="*/ 55 w 79" name="T104"/>
                <a:gd fmla="*/ 155 h 269" name="T105"/>
                <a:gd fmla="*/ 0 w 79" name="T106"/>
                <a:gd fmla="*/ 269 h 269" name="T107"/>
                <a:gd fmla="*/ 79 w 79" name="T108"/>
                <a:gd fmla="*/ 257 h 269" name="T109"/>
                <a:gd fmla="*/ 79 w 79" name="T110"/>
                <a:gd fmla="*/ 224 h 269" name="T111"/>
                <a:gd fmla="*/ 79 w 79" name="T112"/>
                <a:gd fmla="*/ 114 h 269" name="T113"/>
                <a:gd fmla="*/ 79 w 79" name="T114"/>
                <a:gd fmla="*/ 23 h 269" name="T115"/>
                <a:gd fmla="*/ 68 w 79" name="T116"/>
                <a:gd fmla="*/ 0 h 269"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269" w="79">
                  <a:moveTo>
                    <a:pt x="22" y="180"/>
                  </a:moveTo>
                  <a:cubicBezTo>
                    <a:pt x="1" y="180"/>
                    <a:pt x="1" y="180"/>
                    <a:pt x="1" y="180"/>
                  </a:cubicBezTo>
                  <a:cubicBezTo>
                    <a:pt x="1" y="206"/>
                    <a:pt x="1" y="206"/>
                    <a:pt x="1" y="206"/>
                  </a:cubicBezTo>
                  <a:cubicBezTo>
                    <a:pt x="3" y="205"/>
                    <a:pt x="8" y="202"/>
                    <a:pt x="14" y="195"/>
                  </a:cubicBezTo>
                  <a:cubicBezTo>
                    <a:pt x="17" y="191"/>
                    <a:pt x="20" y="186"/>
                    <a:pt x="22" y="180"/>
                  </a:cubicBezTo>
                  <a:moveTo>
                    <a:pt x="44" y="180"/>
                  </a:moveTo>
                  <a:cubicBezTo>
                    <a:pt x="27" y="180"/>
                    <a:pt x="27" y="180"/>
                    <a:pt x="27" y="180"/>
                  </a:cubicBezTo>
                  <a:cubicBezTo>
                    <a:pt x="24" y="187"/>
                    <a:pt x="21" y="193"/>
                    <a:pt x="17" y="198"/>
                  </a:cubicBezTo>
                  <a:cubicBezTo>
                    <a:pt x="15" y="200"/>
                    <a:pt x="13" y="203"/>
                    <a:pt x="10" y="205"/>
                  </a:cubicBezTo>
                  <a:cubicBezTo>
                    <a:pt x="24" y="202"/>
                    <a:pt x="36" y="193"/>
                    <a:pt x="44" y="180"/>
                  </a:cubicBezTo>
                  <a:moveTo>
                    <a:pt x="26" y="156"/>
                  </a:moveTo>
                  <a:cubicBezTo>
                    <a:pt x="1" y="156"/>
                    <a:pt x="1" y="156"/>
                    <a:pt x="1" y="156"/>
                  </a:cubicBezTo>
                  <a:cubicBezTo>
                    <a:pt x="1" y="176"/>
                    <a:pt x="1" y="176"/>
                    <a:pt x="1" y="176"/>
                  </a:cubicBezTo>
                  <a:cubicBezTo>
                    <a:pt x="23" y="176"/>
                    <a:pt x="23" y="176"/>
                    <a:pt x="23" y="176"/>
                  </a:cubicBezTo>
                  <a:cubicBezTo>
                    <a:pt x="25" y="170"/>
                    <a:pt x="26" y="163"/>
                    <a:pt x="26" y="156"/>
                  </a:cubicBezTo>
                  <a:moveTo>
                    <a:pt x="50" y="156"/>
                  </a:moveTo>
                  <a:cubicBezTo>
                    <a:pt x="31" y="156"/>
                    <a:pt x="31" y="156"/>
                    <a:pt x="31" y="156"/>
                  </a:cubicBezTo>
                  <a:cubicBezTo>
                    <a:pt x="31" y="163"/>
                    <a:pt x="30" y="170"/>
                    <a:pt x="28" y="176"/>
                  </a:cubicBezTo>
                  <a:cubicBezTo>
                    <a:pt x="46" y="176"/>
                    <a:pt x="46" y="176"/>
                    <a:pt x="46" y="176"/>
                  </a:cubicBezTo>
                  <a:cubicBezTo>
                    <a:pt x="49" y="169"/>
                    <a:pt x="50" y="163"/>
                    <a:pt x="50" y="156"/>
                  </a:cubicBezTo>
                  <a:moveTo>
                    <a:pt x="22" y="132"/>
                  </a:moveTo>
                  <a:cubicBezTo>
                    <a:pt x="1" y="132"/>
                    <a:pt x="1" y="132"/>
                    <a:pt x="1" y="132"/>
                  </a:cubicBezTo>
                  <a:cubicBezTo>
                    <a:pt x="1" y="152"/>
                    <a:pt x="1" y="152"/>
                    <a:pt x="1" y="152"/>
                  </a:cubicBezTo>
                  <a:cubicBezTo>
                    <a:pt x="26" y="152"/>
                    <a:pt x="26" y="152"/>
                    <a:pt x="26" y="152"/>
                  </a:cubicBezTo>
                  <a:cubicBezTo>
                    <a:pt x="26" y="145"/>
                    <a:pt x="25" y="138"/>
                    <a:pt x="22" y="132"/>
                  </a:cubicBezTo>
                  <a:moveTo>
                    <a:pt x="45" y="132"/>
                  </a:moveTo>
                  <a:cubicBezTo>
                    <a:pt x="27" y="132"/>
                    <a:pt x="27" y="132"/>
                    <a:pt x="27" y="132"/>
                  </a:cubicBezTo>
                  <a:cubicBezTo>
                    <a:pt x="29" y="138"/>
                    <a:pt x="31" y="145"/>
                    <a:pt x="31" y="152"/>
                  </a:cubicBezTo>
                  <a:cubicBezTo>
                    <a:pt x="50" y="152"/>
                    <a:pt x="50" y="152"/>
                    <a:pt x="50" y="152"/>
                  </a:cubicBezTo>
                  <a:cubicBezTo>
                    <a:pt x="50" y="145"/>
                    <a:pt x="48" y="138"/>
                    <a:pt x="45" y="132"/>
                  </a:cubicBezTo>
                  <a:moveTo>
                    <a:pt x="11" y="105"/>
                  </a:moveTo>
                  <a:cubicBezTo>
                    <a:pt x="13" y="108"/>
                    <a:pt x="16" y="111"/>
                    <a:pt x="18" y="114"/>
                  </a:cubicBezTo>
                  <a:cubicBezTo>
                    <a:pt x="21" y="118"/>
                    <a:pt x="24" y="123"/>
                    <a:pt x="26" y="128"/>
                  </a:cubicBezTo>
                  <a:cubicBezTo>
                    <a:pt x="42" y="128"/>
                    <a:pt x="42" y="128"/>
                    <a:pt x="42" y="128"/>
                  </a:cubicBezTo>
                  <a:cubicBezTo>
                    <a:pt x="35" y="116"/>
                    <a:pt x="24" y="108"/>
                    <a:pt x="11" y="105"/>
                  </a:cubicBezTo>
                  <a:moveTo>
                    <a:pt x="1" y="104"/>
                  </a:moveTo>
                  <a:cubicBezTo>
                    <a:pt x="1" y="128"/>
                    <a:pt x="1" y="128"/>
                    <a:pt x="1" y="128"/>
                  </a:cubicBezTo>
                  <a:cubicBezTo>
                    <a:pt x="21" y="128"/>
                    <a:pt x="21" y="128"/>
                    <a:pt x="21" y="128"/>
                  </a:cubicBezTo>
                  <a:cubicBezTo>
                    <a:pt x="15" y="114"/>
                    <a:pt x="6" y="106"/>
                    <a:pt x="3" y="104"/>
                  </a:cubicBezTo>
                  <a:cubicBezTo>
                    <a:pt x="2" y="104"/>
                    <a:pt x="2" y="104"/>
                    <a:pt x="1" y="104"/>
                  </a:cubicBezTo>
                  <a:moveTo>
                    <a:pt x="8" y="33"/>
                  </a:moveTo>
                  <a:cubicBezTo>
                    <a:pt x="6" y="33"/>
                    <a:pt x="6" y="33"/>
                    <a:pt x="6" y="33"/>
                  </a:cubicBezTo>
                  <a:cubicBezTo>
                    <a:pt x="6" y="42"/>
                    <a:pt x="6" y="42"/>
                    <a:pt x="6" y="42"/>
                  </a:cubicBezTo>
                  <a:cubicBezTo>
                    <a:pt x="8" y="42"/>
                    <a:pt x="8" y="42"/>
                    <a:pt x="8" y="42"/>
                  </a:cubicBezTo>
                  <a:cubicBezTo>
                    <a:pt x="9" y="42"/>
                    <a:pt x="10" y="41"/>
                    <a:pt x="10" y="39"/>
                  </a:cubicBezTo>
                  <a:cubicBezTo>
                    <a:pt x="10" y="36"/>
                    <a:pt x="10" y="36"/>
                    <a:pt x="10" y="36"/>
                  </a:cubicBezTo>
                  <a:cubicBezTo>
                    <a:pt x="10" y="34"/>
                    <a:pt x="9" y="33"/>
                    <a:pt x="8" y="33"/>
                  </a:cubicBezTo>
                  <a:moveTo>
                    <a:pt x="37" y="33"/>
                  </a:moveTo>
                  <a:cubicBezTo>
                    <a:pt x="35" y="33"/>
                    <a:pt x="35" y="33"/>
                    <a:pt x="35" y="33"/>
                  </a:cubicBezTo>
                  <a:cubicBezTo>
                    <a:pt x="35" y="41"/>
                    <a:pt x="35" y="41"/>
                    <a:pt x="35" y="41"/>
                  </a:cubicBezTo>
                  <a:cubicBezTo>
                    <a:pt x="37" y="41"/>
                    <a:pt x="37" y="41"/>
                    <a:pt x="37" y="41"/>
                  </a:cubicBezTo>
                  <a:cubicBezTo>
                    <a:pt x="38" y="41"/>
                    <a:pt x="39" y="40"/>
                    <a:pt x="39" y="38"/>
                  </a:cubicBezTo>
                  <a:cubicBezTo>
                    <a:pt x="39" y="36"/>
                    <a:pt x="39" y="36"/>
                    <a:pt x="39" y="36"/>
                  </a:cubicBezTo>
                  <a:cubicBezTo>
                    <a:pt x="39" y="34"/>
                    <a:pt x="39" y="33"/>
                    <a:pt x="37" y="33"/>
                  </a:cubicBezTo>
                  <a:moveTo>
                    <a:pt x="22" y="33"/>
                  </a:moveTo>
                  <a:cubicBezTo>
                    <a:pt x="21" y="33"/>
                    <a:pt x="20" y="33"/>
                    <a:pt x="20" y="35"/>
                  </a:cubicBezTo>
                  <a:cubicBezTo>
                    <a:pt x="20" y="50"/>
                    <a:pt x="20" y="50"/>
                    <a:pt x="20" y="50"/>
                  </a:cubicBezTo>
                  <a:cubicBezTo>
                    <a:pt x="20" y="51"/>
                    <a:pt x="21" y="52"/>
                    <a:pt x="22" y="52"/>
                  </a:cubicBezTo>
                  <a:cubicBezTo>
                    <a:pt x="23" y="52"/>
                    <a:pt x="24" y="51"/>
                    <a:pt x="24" y="50"/>
                  </a:cubicBezTo>
                  <a:cubicBezTo>
                    <a:pt x="24" y="35"/>
                    <a:pt x="24" y="35"/>
                    <a:pt x="24" y="35"/>
                  </a:cubicBezTo>
                  <a:cubicBezTo>
                    <a:pt x="24" y="33"/>
                    <a:pt x="23" y="33"/>
                    <a:pt x="22" y="33"/>
                  </a:cubicBezTo>
                  <a:moveTo>
                    <a:pt x="2" y="56"/>
                  </a:moveTo>
                  <a:cubicBezTo>
                    <a:pt x="2" y="29"/>
                    <a:pt x="2" y="29"/>
                    <a:pt x="2" y="29"/>
                  </a:cubicBezTo>
                  <a:cubicBezTo>
                    <a:pt x="8" y="29"/>
                    <a:pt x="8" y="29"/>
                    <a:pt x="8" y="29"/>
                  </a:cubicBezTo>
                  <a:cubicBezTo>
                    <a:pt x="12" y="29"/>
                    <a:pt x="14" y="32"/>
                    <a:pt x="14" y="36"/>
                  </a:cubicBezTo>
                  <a:cubicBezTo>
                    <a:pt x="14" y="39"/>
                    <a:pt x="14" y="39"/>
                    <a:pt x="14" y="39"/>
                  </a:cubicBezTo>
                  <a:cubicBezTo>
                    <a:pt x="14" y="43"/>
                    <a:pt x="12" y="46"/>
                    <a:pt x="8" y="46"/>
                  </a:cubicBezTo>
                  <a:cubicBezTo>
                    <a:pt x="6" y="46"/>
                    <a:pt x="6" y="46"/>
                    <a:pt x="6" y="46"/>
                  </a:cubicBezTo>
                  <a:cubicBezTo>
                    <a:pt x="6" y="56"/>
                    <a:pt x="6" y="56"/>
                    <a:pt x="6" y="56"/>
                  </a:cubicBezTo>
                  <a:cubicBezTo>
                    <a:pt x="2" y="56"/>
                    <a:pt x="2" y="56"/>
                    <a:pt x="2" y="56"/>
                  </a:cubicBezTo>
                  <a:moveTo>
                    <a:pt x="31" y="56"/>
                  </a:moveTo>
                  <a:cubicBezTo>
                    <a:pt x="31" y="29"/>
                    <a:pt x="31" y="29"/>
                    <a:pt x="31" y="29"/>
                  </a:cubicBezTo>
                  <a:cubicBezTo>
                    <a:pt x="37" y="29"/>
                    <a:pt x="37" y="29"/>
                    <a:pt x="37" y="29"/>
                  </a:cubicBezTo>
                  <a:cubicBezTo>
                    <a:pt x="42" y="29"/>
                    <a:pt x="43" y="31"/>
                    <a:pt x="43" y="35"/>
                  </a:cubicBezTo>
                  <a:cubicBezTo>
                    <a:pt x="43" y="37"/>
                    <a:pt x="43" y="37"/>
                    <a:pt x="43" y="37"/>
                  </a:cubicBezTo>
                  <a:cubicBezTo>
                    <a:pt x="43" y="40"/>
                    <a:pt x="42" y="42"/>
                    <a:pt x="41" y="43"/>
                  </a:cubicBezTo>
                  <a:cubicBezTo>
                    <a:pt x="43" y="44"/>
                    <a:pt x="43" y="46"/>
                    <a:pt x="43" y="48"/>
                  </a:cubicBezTo>
                  <a:cubicBezTo>
                    <a:pt x="43" y="52"/>
                    <a:pt x="43" y="52"/>
                    <a:pt x="43" y="52"/>
                  </a:cubicBezTo>
                  <a:cubicBezTo>
                    <a:pt x="43" y="54"/>
                    <a:pt x="43" y="55"/>
                    <a:pt x="44" y="56"/>
                  </a:cubicBezTo>
                  <a:cubicBezTo>
                    <a:pt x="40" y="56"/>
                    <a:pt x="40" y="56"/>
                    <a:pt x="40" y="56"/>
                  </a:cubicBezTo>
                  <a:cubicBezTo>
                    <a:pt x="39" y="55"/>
                    <a:pt x="39" y="55"/>
                    <a:pt x="39" y="52"/>
                  </a:cubicBezTo>
                  <a:cubicBezTo>
                    <a:pt x="39" y="48"/>
                    <a:pt x="39" y="48"/>
                    <a:pt x="39" y="48"/>
                  </a:cubicBezTo>
                  <a:cubicBezTo>
                    <a:pt x="39" y="46"/>
                    <a:pt x="38" y="45"/>
                    <a:pt x="37" y="45"/>
                  </a:cubicBezTo>
                  <a:cubicBezTo>
                    <a:pt x="35" y="45"/>
                    <a:pt x="35" y="45"/>
                    <a:pt x="35" y="45"/>
                  </a:cubicBezTo>
                  <a:cubicBezTo>
                    <a:pt x="35" y="56"/>
                    <a:pt x="35" y="56"/>
                    <a:pt x="35" y="56"/>
                  </a:cubicBezTo>
                  <a:cubicBezTo>
                    <a:pt x="31" y="56"/>
                    <a:pt x="31" y="56"/>
                    <a:pt x="31" y="56"/>
                  </a:cubicBezTo>
                  <a:moveTo>
                    <a:pt x="45" y="33"/>
                  </a:moveTo>
                  <a:cubicBezTo>
                    <a:pt x="45" y="29"/>
                    <a:pt x="45" y="29"/>
                    <a:pt x="45" y="29"/>
                  </a:cubicBezTo>
                  <a:cubicBezTo>
                    <a:pt x="58" y="29"/>
                    <a:pt x="58" y="29"/>
                    <a:pt x="58" y="29"/>
                  </a:cubicBezTo>
                  <a:cubicBezTo>
                    <a:pt x="58" y="33"/>
                    <a:pt x="58" y="33"/>
                    <a:pt x="58" y="33"/>
                  </a:cubicBezTo>
                  <a:cubicBezTo>
                    <a:pt x="53" y="33"/>
                    <a:pt x="53" y="33"/>
                    <a:pt x="53" y="33"/>
                  </a:cubicBezTo>
                  <a:cubicBezTo>
                    <a:pt x="53" y="56"/>
                    <a:pt x="53" y="56"/>
                    <a:pt x="53" y="56"/>
                  </a:cubicBezTo>
                  <a:cubicBezTo>
                    <a:pt x="49" y="56"/>
                    <a:pt x="49" y="56"/>
                    <a:pt x="49" y="56"/>
                  </a:cubicBezTo>
                  <a:cubicBezTo>
                    <a:pt x="49" y="33"/>
                    <a:pt x="49" y="33"/>
                    <a:pt x="49" y="33"/>
                  </a:cubicBezTo>
                  <a:cubicBezTo>
                    <a:pt x="45" y="33"/>
                    <a:pt x="45" y="33"/>
                    <a:pt x="45" y="33"/>
                  </a:cubicBezTo>
                  <a:moveTo>
                    <a:pt x="22" y="56"/>
                  </a:moveTo>
                  <a:cubicBezTo>
                    <a:pt x="18" y="56"/>
                    <a:pt x="16" y="54"/>
                    <a:pt x="16" y="49"/>
                  </a:cubicBezTo>
                  <a:cubicBezTo>
                    <a:pt x="16" y="36"/>
                    <a:pt x="16" y="36"/>
                    <a:pt x="16" y="36"/>
                  </a:cubicBezTo>
                  <a:cubicBezTo>
                    <a:pt x="16" y="31"/>
                    <a:pt x="18" y="29"/>
                    <a:pt x="22" y="29"/>
                  </a:cubicBezTo>
                  <a:cubicBezTo>
                    <a:pt x="26" y="29"/>
                    <a:pt x="28" y="31"/>
                    <a:pt x="28" y="36"/>
                  </a:cubicBezTo>
                  <a:cubicBezTo>
                    <a:pt x="28" y="49"/>
                    <a:pt x="28" y="49"/>
                    <a:pt x="28" y="49"/>
                  </a:cubicBezTo>
                  <a:cubicBezTo>
                    <a:pt x="28" y="54"/>
                    <a:pt x="26" y="56"/>
                    <a:pt x="22" y="56"/>
                  </a:cubicBezTo>
                  <a:moveTo>
                    <a:pt x="68" y="0"/>
                  </a:moveTo>
                  <a:cubicBezTo>
                    <a:pt x="0" y="0"/>
                    <a:pt x="0" y="0"/>
                    <a:pt x="0" y="0"/>
                  </a:cubicBezTo>
                  <a:cubicBezTo>
                    <a:pt x="0" y="99"/>
                    <a:pt x="0" y="99"/>
                    <a:pt x="0" y="99"/>
                  </a:cubicBezTo>
                  <a:cubicBezTo>
                    <a:pt x="30" y="100"/>
                    <a:pt x="55" y="125"/>
                    <a:pt x="55" y="155"/>
                  </a:cubicBezTo>
                  <a:cubicBezTo>
                    <a:pt x="55" y="186"/>
                    <a:pt x="30" y="210"/>
                    <a:pt x="0" y="211"/>
                  </a:cubicBezTo>
                  <a:cubicBezTo>
                    <a:pt x="0" y="269"/>
                    <a:pt x="0" y="269"/>
                    <a:pt x="0" y="269"/>
                  </a:cubicBezTo>
                  <a:cubicBezTo>
                    <a:pt x="68" y="269"/>
                    <a:pt x="68" y="269"/>
                    <a:pt x="68" y="269"/>
                  </a:cubicBezTo>
                  <a:cubicBezTo>
                    <a:pt x="74" y="269"/>
                    <a:pt x="79" y="264"/>
                    <a:pt x="79" y="257"/>
                  </a:cubicBezTo>
                  <a:cubicBezTo>
                    <a:pt x="79" y="233"/>
                    <a:pt x="79" y="233"/>
                    <a:pt x="79" y="233"/>
                  </a:cubicBezTo>
                  <a:cubicBezTo>
                    <a:pt x="79" y="224"/>
                    <a:pt x="79" y="224"/>
                    <a:pt x="79" y="224"/>
                  </a:cubicBezTo>
                  <a:cubicBezTo>
                    <a:pt x="79" y="150"/>
                    <a:pt x="79" y="150"/>
                    <a:pt x="79" y="150"/>
                  </a:cubicBezTo>
                  <a:cubicBezTo>
                    <a:pt x="79" y="114"/>
                    <a:pt x="79" y="114"/>
                    <a:pt x="79" y="114"/>
                  </a:cubicBezTo>
                  <a:cubicBezTo>
                    <a:pt x="79" y="78"/>
                    <a:pt x="79" y="78"/>
                    <a:pt x="79" y="78"/>
                  </a:cubicBezTo>
                  <a:cubicBezTo>
                    <a:pt x="79" y="23"/>
                    <a:pt x="79" y="23"/>
                    <a:pt x="79" y="23"/>
                  </a:cubicBezTo>
                  <a:cubicBezTo>
                    <a:pt x="79" y="12"/>
                    <a:pt x="79" y="12"/>
                    <a:pt x="79" y="12"/>
                  </a:cubicBezTo>
                  <a:cubicBezTo>
                    <a:pt x="79" y="6"/>
                    <a:pt x="74" y="0"/>
                    <a:pt x="68" y="0"/>
                  </a:cubicBezTo>
                </a:path>
              </a:pathLst>
            </a:custGeom>
            <a:solidFill>
              <a:srgbClr val="83C00B"/>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94" name="iśľiḍè">
              <a:extLst>
                <a:ext uri="{FF2B5EF4-FFF2-40B4-BE49-F238E27FC236}">
                  <a16:creationId xmlns:a16="http://schemas.microsoft.com/office/drawing/2014/main" id="{1B5D449A-2588-4D0E-9DCE-C0C9011FE1BE}"/>
                </a:ext>
              </a:extLst>
            </p:cNvPr>
            <p:cNvSpPr/>
            <p:nvPr/>
          </p:nvSpPr>
          <p:spPr bwMode="auto">
            <a:xfrm>
              <a:off x="7699375" y="3930650"/>
              <a:ext cx="33338" cy="74613"/>
            </a:xfrm>
            <a:custGeom>
              <a:gdLst>
                <a:gd fmla="*/ 4 w 12" name="T0"/>
                <a:gd fmla="*/ 13 h 27" name="T1"/>
                <a:gd fmla="*/ 4 w 12" name="T2"/>
                <a:gd fmla="*/ 4 h 27" name="T3"/>
                <a:gd fmla="*/ 6 w 12" name="T4"/>
                <a:gd fmla="*/ 4 h 27" name="T5"/>
                <a:gd fmla="*/ 8 w 12" name="T6"/>
                <a:gd fmla="*/ 7 h 27" name="T7"/>
                <a:gd fmla="*/ 8 w 12" name="T8"/>
                <a:gd fmla="*/ 10 h 27" name="T9"/>
                <a:gd fmla="*/ 6 w 12" name="T10"/>
                <a:gd fmla="*/ 13 h 27" name="T11"/>
                <a:gd fmla="*/ 4 w 12" name="T12"/>
                <a:gd fmla="*/ 13 h 27" name="T13"/>
                <a:gd fmla="*/ 6 w 12" name="T14"/>
                <a:gd fmla="*/ 0 h 27" name="T15"/>
                <a:gd fmla="*/ 0 w 12" name="T16"/>
                <a:gd fmla="*/ 0 h 27" name="T17"/>
                <a:gd fmla="*/ 0 w 12" name="T18"/>
                <a:gd fmla="*/ 27 h 27" name="T19"/>
                <a:gd fmla="*/ 4 w 12" name="T20"/>
                <a:gd fmla="*/ 27 h 27" name="T21"/>
                <a:gd fmla="*/ 4 w 12" name="T22"/>
                <a:gd fmla="*/ 17 h 27" name="T23"/>
                <a:gd fmla="*/ 6 w 12" name="T24"/>
                <a:gd fmla="*/ 17 h 27" name="T25"/>
                <a:gd fmla="*/ 12 w 12" name="T26"/>
                <a:gd fmla="*/ 10 h 27" name="T27"/>
                <a:gd fmla="*/ 12 w 12" name="T28"/>
                <a:gd fmla="*/ 7 h 27" name="T29"/>
                <a:gd fmla="*/ 6 w 12" name="T30"/>
                <a:gd fmla="*/ 0 h 27"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27" w="12">
                  <a:moveTo>
                    <a:pt x="4" y="13"/>
                  </a:moveTo>
                  <a:cubicBezTo>
                    <a:pt x="4" y="4"/>
                    <a:pt x="4" y="4"/>
                    <a:pt x="4" y="4"/>
                  </a:cubicBezTo>
                  <a:cubicBezTo>
                    <a:pt x="6" y="4"/>
                    <a:pt x="6" y="4"/>
                    <a:pt x="6" y="4"/>
                  </a:cubicBezTo>
                  <a:cubicBezTo>
                    <a:pt x="7" y="4"/>
                    <a:pt x="8" y="5"/>
                    <a:pt x="8" y="7"/>
                  </a:cubicBezTo>
                  <a:cubicBezTo>
                    <a:pt x="8" y="10"/>
                    <a:pt x="8" y="10"/>
                    <a:pt x="8" y="10"/>
                  </a:cubicBezTo>
                  <a:cubicBezTo>
                    <a:pt x="8" y="12"/>
                    <a:pt x="7" y="13"/>
                    <a:pt x="6" y="13"/>
                  </a:cubicBezTo>
                  <a:cubicBezTo>
                    <a:pt x="4" y="13"/>
                    <a:pt x="4" y="13"/>
                    <a:pt x="4" y="13"/>
                  </a:cubicBezTo>
                  <a:moveTo>
                    <a:pt x="6" y="0"/>
                  </a:moveTo>
                  <a:cubicBezTo>
                    <a:pt x="0" y="0"/>
                    <a:pt x="0" y="0"/>
                    <a:pt x="0" y="0"/>
                  </a:cubicBezTo>
                  <a:cubicBezTo>
                    <a:pt x="0" y="27"/>
                    <a:pt x="0" y="27"/>
                    <a:pt x="0" y="27"/>
                  </a:cubicBezTo>
                  <a:cubicBezTo>
                    <a:pt x="4" y="27"/>
                    <a:pt x="4" y="27"/>
                    <a:pt x="4" y="27"/>
                  </a:cubicBezTo>
                  <a:cubicBezTo>
                    <a:pt x="4" y="17"/>
                    <a:pt x="4" y="17"/>
                    <a:pt x="4" y="17"/>
                  </a:cubicBezTo>
                  <a:cubicBezTo>
                    <a:pt x="6" y="17"/>
                    <a:pt x="6" y="17"/>
                    <a:pt x="6" y="17"/>
                  </a:cubicBezTo>
                  <a:cubicBezTo>
                    <a:pt x="10" y="17"/>
                    <a:pt x="12" y="14"/>
                    <a:pt x="12" y="10"/>
                  </a:cubicBezTo>
                  <a:cubicBezTo>
                    <a:pt x="12" y="7"/>
                    <a:pt x="12" y="7"/>
                    <a:pt x="12" y="7"/>
                  </a:cubicBezTo>
                  <a:cubicBezTo>
                    <a:pt x="12" y="3"/>
                    <a:pt x="10" y="0"/>
                    <a:pt x="6" y="0"/>
                  </a:cubicBezTo>
                </a:path>
              </a:pathLst>
            </a:custGeom>
            <a:solidFill>
              <a:srgbClr val="3F525B"/>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95" name="ïŝ1ïďê">
              <a:extLst>
                <a:ext uri="{FF2B5EF4-FFF2-40B4-BE49-F238E27FC236}">
                  <a16:creationId xmlns:a16="http://schemas.microsoft.com/office/drawing/2014/main" id="{2CE5CD3B-735B-48CD-9C22-0E200AD63A7F}"/>
                </a:ext>
              </a:extLst>
            </p:cNvPr>
            <p:cNvSpPr/>
            <p:nvPr/>
          </p:nvSpPr>
          <p:spPr bwMode="auto">
            <a:xfrm>
              <a:off x="7739063" y="3930650"/>
              <a:ext cx="33338" cy="74613"/>
            </a:xfrm>
            <a:custGeom>
              <a:gdLst>
                <a:gd fmla="*/ 6 w 12" name="T0"/>
                <a:gd fmla="*/ 23 h 27" name="T1"/>
                <a:gd fmla="*/ 4 w 12" name="T2"/>
                <a:gd fmla="*/ 21 h 27" name="T3"/>
                <a:gd fmla="*/ 4 w 12" name="T4"/>
                <a:gd fmla="*/ 6 h 27" name="T5"/>
                <a:gd fmla="*/ 6 w 12" name="T6"/>
                <a:gd fmla="*/ 4 h 27" name="T7"/>
                <a:gd fmla="*/ 8 w 12" name="T8"/>
                <a:gd fmla="*/ 6 h 27" name="T9"/>
                <a:gd fmla="*/ 8 w 12" name="T10"/>
                <a:gd fmla="*/ 21 h 27" name="T11"/>
                <a:gd fmla="*/ 6 w 12" name="T12"/>
                <a:gd fmla="*/ 23 h 27" name="T13"/>
                <a:gd fmla="*/ 6 w 12" name="T14"/>
                <a:gd fmla="*/ 0 h 27" name="T15"/>
                <a:gd fmla="*/ 0 w 12" name="T16"/>
                <a:gd fmla="*/ 7 h 27" name="T17"/>
                <a:gd fmla="*/ 0 w 12" name="T18"/>
                <a:gd fmla="*/ 20 h 27" name="T19"/>
                <a:gd fmla="*/ 6 w 12" name="T20"/>
                <a:gd fmla="*/ 27 h 27" name="T21"/>
                <a:gd fmla="*/ 12 w 12" name="T22"/>
                <a:gd fmla="*/ 20 h 27" name="T23"/>
                <a:gd fmla="*/ 12 w 12" name="T24"/>
                <a:gd fmla="*/ 7 h 27" name="T25"/>
                <a:gd fmla="*/ 6 w 12" name="T26"/>
                <a:gd fmla="*/ 0 h 27"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27" w="12">
                  <a:moveTo>
                    <a:pt x="6" y="23"/>
                  </a:moveTo>
                  <a:cubicBezTo>
                    <a:pt x="5" y="23"/>
                    <a:pt x="4" y="22"/>
                    <a:pt x="4" y="21"/>
                  </a:cubicBezTo>
                  <a:cubicBezTo>
                    <a:pt x="4" y="6"/>
                    <a:pt x="4" y="6"/>
                    <a:pt x="4" y="6"/>
                  </a:cubicBezTo>
                  <a:cubicBezTo>
                    <a:pt x="4" y="4"/>
                    <a:pt x="5" y="4"/>
                    <a:pt x="6" y="4"/>
                  </a:cubicBezTo>
                  <a:cubicBezTo>
                    <a:pt x="7" y="4"/>
                    <a:pt x="8" y="4"/>
                    <a:pt x="8" y="6"/>
                  </a:cubicBezTo>
                  <a:cubicBezTo>
                    <a:pt x="8" y="21"/>
                    <a:pt x="8" y="21"/>
                    <a:pt x="8" y="21"/>
                  </a:cubicBezTo>
                  <a:cubicBezTo>
                    <a:pt x="8" y="22"/>
                    <a:pt x="7" y="23"/>
                    <a:pt x="6" y="23"/>
                  </a:cubicBezTo>
                  <a:moveTo>
                    <a:pt x="6" y="0"/>
                  </a:moveTo>
                  <a:cubicBezTo>
                    <a:pt x="2" y="0"/>
                    <a:pt x="0" y="2"/>
                    <a:pt x="0" y="7"/>
                  </a:cubicBezTo>
                  <a:cubicBezTo>
                    <a:pt x="0" y="20"/>
                    <a:pt x="0" y="20"/>
                    <a:pt x="0" y="20"/>
                  </a:cubicBezTo>
                  <a:cubicBezTo>
                    <a:pt x="0" y="25"/>
                    <a:pt x="2" y="27"/>
                    <a:pt x="6" y="27"/>
                  </a:cubicBezTo>
                  <a:cubicBezTo>
                    <a:pt x="10" y="27"/>
                    <a:pt x="12" y="25"/>
                    <a:pt x="12" y="20"/>
                  </a:cubicBezTo>
                  <a:cubicBezTo>
                    <a:pt x="12" y="7"/>
                    <a:pt x="12" y="7"/>
                    <a:pt x="12" y="7"/>
                  </a:cubicBezTo>
                  <a:cubicBezTo>
                    <a:pt x="12" y="2"/>
                    <a:pt x="10" y="0"/>
                    <a:pt x="6" y="0"/>
                  </a:cubicBezTo>
                </a:path>
              </a:pathLst>
            </a:custGeom>
            <a:solidFill>
              <a:srgbClr val="3F525B"/>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96" name="isḷïďé">
              <a:extLst>
                <a:ext uri="{FF2B5EF4-FFF2-40B4-BE49-F238E27FC236}">
                  <a16:creationId xmlns:a16="http://schemas.microsoft.com/office/drawing/2014/main" id="{FA7DA0FC-EA6A-40C8-95A8-333B82A37F1F}"/>
                </a:ext>
              </a:extLst>
            </p:cNvPr>
            <p:cNvSpPr/>
            <p:nvPr/>
          </p:nvSpPr>
          <p:spPr bwMode="auto">
            <a:xfrm>
              <a:off x="7780338" y="3930650"/>
              <a:ext cx="36513" cy="74613"/>
            </a:xfrm>
            <a:custGeom>
              <a:gdLst>
                <a:gd fmla="*/ 4 w 13" name="T0"/>
                <a:gd fmla="*/ 12 h 27" name="T1"/>
                <a:gd fmla="*/ 4 w 13" name="T2"/>
                <a:gd fmla="*/ 4 h 27" name="T3"/>
                <a:gd fmla="*/ 6 w 13" name="T4"/>
                <a:gd fmla="*/ 4 h 27" name="T5"/>
                <a:gd fmla="*/ 8 w 13" name="T6"/>
                <a:gd fmla="*/ 7 h 27" name="T7"/>
                <a:gd fmla="*/ 8 w 13" name="T8"/>
                <a:gd fmla="*/ 9 h 27" name="T9"/>
                <a:gd fmla="*/ 6 w 13" name="T10"/>
                <a:gd fmla="*/ 12 h 27" name="T11"/>
                <a:gd fmla="*/ 4 w 13" name="T12"/>
                <a:gd fmla="*/ 12 h 27" name="T13"/>
                <a:gd fmla="*/ 6 w 13" name="T14"/>
                <a:gd fmla="*/ 0 h 27" name="T15"/>
                <a:gd fmla="*/ 0 w 13" name="T16"/>
                <a:gd fmla="*/ 0 h 27" name="T17"/>
                <a:gd fmla="*/ 0 w 13" name="T18"/>
                <a:gd fmla="*/ 27 h 27" name="T19"/>
                <a:gd fmla="*/ 4 w 13" name="T20"/>
                <a:gd fmla="*/ 27 h 27" name="T21"/>
                <a:gd fmla="*/ 4 w 13" name="T22"/>
                <a:gd fmla="*/ 16 h 27" name="T23"/>
                <a:gd fmla="*/ 6 w 13" name="T24"/>
                <a:gd fmla="*/ 16 h 27" name="T25"/>
                <a:gd fmla="*/ 8 w 13" name="T26"/>
                <a:gd fmla="*/ 19 h 27" name="T27"/>
                <a:gd fmla="*/ 8 w 13" name="T28"/>
                <a:gd fmla="*/ 23 h 27" name="T29"/>
                <a:gd fmla="*/ 9 w 13" name="T30"/>
                <a:gd fmla="*/ 27 h 27" name="T31"/>
                <a:gd fmla="*/ 13 w 13" name="T32"/>
                <a:gd fmla="*/ 27 h 27" name="T33"/>
                <a:gd fmla="*/ 12 w 13" name="T34"/>
                <a:gd fmla="*/ 23 h 27" name="T35"/>
                <a:gd fmla="*/ 12 w 13" name="T36"/>
                <a:gd fmla="*/ 19 h 27" name="T37"/>
                <a:gd fmla="*/ 10 w 13" name="T38"/>
                <a:gd fmla="*/ 14 h 27" name="T39"/>
                <a:gd fmla="*/ 12 w 13" name="T40"/>
                <a:gd fmla="*/ 8 h 27" name="T41"/>
                <a:gd fmla="*/ 12 w 13" name="T42"/>
                <a:gd fmla="*/ 6 h 27" name="T43"/>
                <a:gd fmla="*/ 6 w 13" name="T44"/>
                <a:gd fmla="*/ 0 h 27"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27" w="13">
                  <a:moveTo>
                    <a:pt x="4" y="12"/>
                  </a:moveTo>
                  <a:cubicBezTo>
                    <a:pt x="4" y="4"/>
                    <a:pt x="4" y="4"/>
                    <a:pt x="4" y="4"/>
                  </a:cubicBezTo>
                  <a:cubicBezTo>
                    <a:pt x="6" y="4"/>
                    <a:pt x="6" y="4"/>
                    <a:pt x="6" y="4"/>
                  </a:cubicBezTo>
                  <a:cubicBezTo>
                    <a:pt x="8" y="4"/>
                    <a:pt x="8" y="5"/>
                    <a:pt x="8" y="7"/>
                  </a:cubicBezTo>
                  <a:cubicBezTo>
                    <a:pt x="8" y="9"/>
                    <a:pt x="8" y="9"/>
                    <a:pt x="8" y="9"/>
                  </a:cubicBezTo>
                  <a:cubicBezTo>
                    <a:pt x="8" y="11"/>
                    <a:pt x="7" y="12"/>
                    <a:pt x="6" y="12"/>
                  </a:cubicBezTo>
                  <a:cubicBezTo>
                    <a:pt x="4" y="12"/>
                    <a:pt x="4" y="12"/>
                    <a:pt x="4" y="12"/>
                  </a:cubicBezTo>
                  <a:moveTo>
                    <a:pt x="6" y="0"/>
                  </a:moveTo>
                  <a:cubicBezTo>
                    <a:pt x="0" y="0"/>
                    <a:pt x="0" y="0"/>
                    <a:pt x="0" y="0"/>
                  </a:cubicBezTo>
                  <a:cubicBezTo>
                    <a:pt x="0" y="27"/>
                    <a:pt x="0" y="27"/>
                    <a:pt x="0" y="27"/>
                  </a:cubicBezTo>
                  <a:cubicBezTo>
                    <a:pt x="4" y="27"/>
                    <a:pt x="4" y="27"/>
                    <a:pt x="4" y="27"/>
                  </a:cubicBezTo>
                  <a:cubicBezTo>
                    <a:pt x="4" y="16"/>
                    <a:pt x="4" y="16"/>
                    <a:pt x="4" y="16"/>
                  </a:cubicBezTo>
                  <a:cubicBezTo>
                    <a:pt x="6" y="16"/>
                    <a:pt x="6" y="16"/>
                    <a:pt x="6" y="16"/>
                  </a:cubicBezTo>
                  <a:cubicBezTo>
                    <a:pt x="7" y="16"/>
                    <a:pt x="8" y="17"/>
                    <a:pt x="8" y="19"/>
                  </a:cubicBezTo>
                  <a:cubicBezTo>
                    <a:pt x="8" y="23"/>
                    <a:pt x="8" y="23"/>
                    <a:pt x="8" y="23"/>
                  </a:cubicBezTo>
                  <a:cubicBezTo>
                    <a:pt x="8" y="26"/>
                    <a:pt x="8" y="26"/>
                    <a:pt x="9" y="27"/>
                  </a:cubicBezTo>
                  <a:cubicBezTo>
                    <a:pt x="13" y="27"/>
                    <a:pt x="13" y="27"/>
                    <a:pt x="13" y="27"/>
                  </a:cubicBezTo>
                  <a:cubicBezTo>
                    <a:pt x="12" y="26"/>
                    <a:pt x="12" y="25"/>
                    <a:pt x="12" y="23"/>
                  </a:cubicBezTo>
                  <a:cubicBezTo>
                    <a:pt x="12" y="19"/>
                    <a:pt x="12" y="19"/>
                    <a:pt x="12" y="19"/>
                  </a:cubicBezTo>
                  <a:cubicBezTo>
                    <a:pt x="12" y="17"/>
                    <a:pt x="12" y="15"/>
                    <a:pt x="10" y="14"/>
                  </a:cubicBezTo>
                  <a:cubicBezTo>
                    <a:pt x="11" y="13"/>
                    <a:pt x="12" y="11"/>
                    <a:pt x="12" y="8"/>
                  </a:cubicBezTo>
                  <a:cubicBezTo>
                    <a:pt x="12" y="6"/>
                    <a:pt x="12" y="6"/>
                    <a:pt x="12" y="6"/>
                  </a:cubicBezTo>
                  <a:cubicBezTo>
                    <a:pt x="12" y="2"/>
                    <a:pt x="11" y="0"/>
                    <a:pt x="6" y="0"/>
                  </a:cubicBezTo>
                </a:path>
              </a:pathLst>
            </a:custGeom>
            <a:solidFill>
              <a:srgbClr val="3F525B"/>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97" name="îṩļíḑé">
              <a:extLst>
                <a:ext uri="{FF2B5EF4-FFF2-40B4-BE49-F238E27FC236}">
                  <a16:creationId xmlns:a16="http://schemas.microsoft.com/office/drawing/2014/main" id="{E9822E03-7A45-4447-A60F-7E4371A6C08C}"/>
                </a:ext>
              </a:extLst>
            </p:cNvPr>
            <p:cNvSpPr/>
            <p:nvPr/>
          </p:nvSpPr>
          <p:spPr bwMode="auto">
            <a:xfrm>
              <a:off x="7818438" y="3930650"/>
              <a:ext cx="36513" cy="74613"/>
            </a:xfrm>
            <a:custGeom>
              <a:gdLst>
                <a:gd fmla="*/ 23 w 23" name="T0"/>
                <a:gd fmla="*/ 0 h 47" name="T1"/>
                <a:gd fmla="*/ 0 w 23" name="T2"/>
                <a:gd fmla="*/ 0 h 47" name="T3"/>
                <a:gd fmla="*/ 0 w 23" name="T4"/>
                <a:gd fmla="*/ 7 h 47" name="T5"/>
                <a:gd fmla="*/ 7 w 23" name="T6"/>
                <a:gd fmla="*/ 7 h 47" name="T7"/>
                <a:gd fmla="*/ 7 w 23" name="T8"/>
                <a:gd fmla="*/ 47 h 47" name="T9"/>
                <a:gd fmla="*/ 14 w 23" name="T10"/>
                <a:gd fmla="*/ 47 h 47" name="T11"/>
                <a:gd fmla="*/ 14 w 23" name="T12"/>
                <a:gd fmla="*/ 7 h 47" name="T13"/>
                <a:gd fmla="*/ 23 w 23" name="T14"/>
                <a:gd fmla="*/ 7 h 47" name="T15"/>
                <a:gd fmla="*/ 23 w 23" name="T16"/>
                <a:gd fmla="*/ 0 h 4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7" w="23">
                  <a:moveTo>
                    <a:pt x="23" y="0"/>
                  </a:moveTo>
                  <a:lnTo>
                    <a:pt x="0" y="0"/>
                  </a:lnTo>
                  <a:lnTo>
                    <a:pt x="0" y="7"/>
                  </a:lnTo>
                  <a:lnTo>
                    <a:pt x="7" y="7"/>
                  </a:lnTo>
                  <a:lnTo>
                    <a:pt x="7" y="47"/>
                  </a:lnTo>
                  <a:lnTo>
                    <a:pt x="14" y="47"/>
                  </a:lnTo>
                  <a:lnTo>
                    <a:pt x="14" y="7"/>
                  </a:lnTo>
                  <a:lnTo>
                    <a:pt x="23" y="7"/>
                  </a:lnTo>
                  <a:lnTo>
                    <a:pt x="23" y="0"/>
                  </a:lnTo>
                  <a:close/>
                </a:path>
              </a:pathLst>
            </a:custGeom>
            <a:solidFill>
              <a:srgbClr val="3F525B"/>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98" name="iś1ïḑé">
              <a:extLst>
                <a:ext uri="{FF2B5EF4-FFF2-40B4-BE49-F238E27FC236}">
                  <a16:creationId xmlns:a16="http://schemas.microsoft.com/office/drawing/2014/main" id="{56252267-63C3-45E8-9030-621C5B8A69E0}"/>
                </a:ext>
              </a:extLst>
            </p:cNvPr>
            <p:cNvSpPr/>
            <p:nvPr/>
          </p:nvSpPr>
          <p:spPr bwMode="auto">
            <a:xfrm>
              <a:off x="7818438" y="3930650"/>
              <a:ext cx="36513" cy="74613"/>
            </a:xfrm>
            <a:custGeom>
              <a:gdLst>
                <a:gd fmla="*/ 23 w 23" name="T0"/>
                <a:gd fmla="*/ 0 h 47" name="T1"/>
                <a:gd fmla="*/ 0 w 23" name="T2"/>
                <a:gd fmla="*/ 0 h 47" name="T3"/>
                <a:gd fmla="*/ 0 w 23" name="T4"/>
                <a:gd fmla="*/ 7 h 47" name="T5"/>
                <a:gd fmla="*/ 7 w 23" name="T6"/>
                <a:gd fmla="*/ 7 h 47" name="T7"/>
                <a:gd fmla="*/ 7 w 23" name="T8"/>
                <a:gd fmla="*/ 47 h 47" name="T9"/>
                <a:gd fmla="*/ 14 w 23" name="T10"/>
                <a:gd fmla="*/ 47 h 47" name="T11"/>
                <a:gd fmla="*/ 14 w 23" name="T12"/>
                <a:gd fmla="*/ 7 h 47" name="T13"/>
                <a:gd fmla="*/ 23 w 23" name="T14"/>
                <a:gd fmla="*/ 7 h 47" name="T15"/>
                <a:gd fmla="*/ 23 w 23" name="T16"/>
                <a:gd fmla="*/ 0 h 4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7" w="23">
                  <a:moveTo>
                    <a:pt x="23" y="0"/>
                  </a:moveTo>
                  <a:lnTo>
                    <a:pt x="0" y="0"/>
                  </a:lnTo>
                  <a:lnTo>
                    <a:pt x="0" y="7"/>
                  </a:lnTo>
                  <a:lnTo>
                    <a:pt x="7" y="7"/>
                  </a:lnTo>
                  <a:lnTo>
                    <a:pt x="7" y="47"/>
                  </a:lnTo>
                  <a:lnTo>
                    <a:pt x="14" y="47"/>
                  </a:lnTo>
                  <a:lnTo>
                    <a:pt x="14" y="7"/>
                  </a:lnTo>
                  <a:lnTo>
                    <a:pt x="23" y="7"/>
                  </a:lnTo>
                  <a:lnTo>
                    <a:pt x="23"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ctr"/>
            <a:lstStyle/>
            <a:p>
              <a:pPr algn="ctr"/>
              <a:endParaRPr/>
            </a:p>
          </p:txBody>
        </p:sp>
        <p:sp>
          <p:nvSpPr>
            <p:cNvPr id="99" name="iṣḷiḋê">
              <a:extLst>
                <a:ext uri="{FF2B5EF4-FFF2-40B4-BE49-F238E27FC236}">
                  <a16:creationId xmlns:a16="http://schemas.microsoft.com/office/drawing/2014/main" id="{1EF4EF7C-1E37-48C8-A0E2-54387BD9981E}"/>
                </a:ext>
              </a:extLst>
            </p:cNvPr>
            <p:cNvSpPr/>
            <p:nvPr/>
          </p:nvSpPr>
          <p:spPr bwMode="auto">
            <a:xfrm>
              <a:off x="7694613" y="4124325"/>
              <a:ext cx="152400" cy="309563"/>
            </a:xfrm>
            <a:custGeom>
              <a:gdLst>
                <a:gd fmla="*/ 1 w 55" name="T0"/>
                <a:gd fmla="*/ 107 h 112" name="T1"/>
                <a:gd fmla="*/ 1 w 55" name="T2"/>
                <a:gd fmla="*/ 81 h 112" name="T3"/>
                <a:gd fmla="*/ 22 w 55" name="T4"/>
                <a:gd fmla="*/ 81 h 112" name="T5"/>
                <a:gd fmla="*/ 14 w 55" name="T6"/>
                <a:gd fmla="*/ 96 h 112" name="T7"/>
                <a:gd fmla="*/ 1 w 55" name="T8"/>
                <a:gd fmla="*/ 107 h 112" name="T9"/>
                <a:gd fmla="*/ 10 w 55" name="T10"/>
                <a:gd fmla="*/ 106 h 112" name="T11"/>
                <a:gd fmla="*/ 17 w 55" name="T12"/>
                <a:gd fmla="*/ 99 h 112" name="T13"/>
                <a:gd fmla="*/ 27 w 55" name="T14"/>
                <a:gd fmla="*/ 81 h 112" name="T15"/>
                <a:gd fmla="*/ 44 w 55" name="T16"/>
                <a:gd fmla="*/ 81 h 112" name="T17"/>
                <a:gd fmla="*/ 10 w 55" name="T18"/>
                <a:gd fmla="*/ 106 h 112" name="T19"/>
                <a:gd fmla="*/ 1 w 55" name="T20"/>
                <a:gd fmla="*/ 77 h 112" name="T21"/>
                <a:gd fmla="*/ 1 w 55" name="T22"/>
                <a:gd fmla="*/ 57 h 112" name="T23"/>
                <a:gd fmla="*/ 26 w 55" name="T24"/>
                <a:gd fmla="*/ 57 h 112" name="T25"/>
                <a:gd fmla="*/ 23 w 55" name="T26"/>
                <a:gd fmla="*/ 77 h 112" name="T27"/>
                <a:gd fmla="*/ 1 w 55" name="T28"/>
                <a:gd fmla="*/ 77 h 112" name="T29"/>
                <a:gd fmla="*/ 28 w 55" name="T30"/>
                <a:gd fmla="*/ 77 h 112" name="T31"/>
                <a:gd fmla="*/ 31 w 55" name="T32"/>
                <a:gd fmla="*/ 57 h 112" name="T33"/>
                <a:gd fmla="*/ 50 w 55" name="T34"/>
                <a:gd fmla="*/ 57 h 112" name="T35"/>
                <a:gd fmla="*/ 46 w 55" name="T36"/>
                <a:gd fmla="*/ 77 h 112" name="T37"/>
                <a:gd fmla="*/ 28 w 55" name="T38"/>
                <a:gd fmla="*/ 77 h 112" name="T39"/>
                <a:gd fmla="*/ 1 w 55" name="T40"/>
                <a:gd fmla="*/ 53 h 112" name="T41"/>
                <a:gd fmla="*/ 1 w 55" name="T42"/>
                <a:gd fmla="*/ 33 h 112" name="T43"/>
                <a:gd fmla="*/ 22 w 55" name="T44"/>
                <a:gd fmla="*/ 33 h 112" name="T45"/>
                <a:gd fmla="*/ 26 w 55" name="T46"/>
                <a:gd fmla="*/ 53 h 112" name="T47"/>
                <a:gd fmla="*/ 1 w 55" name="T48"/>
                <a:gd fmla="*/ 53 h 112" name="T49"/>
                <a:gd fmla="*/ 31 w 55" name="T50"/>
                <a:gd fmla="*/ 53 h 112" name="T51"/>
                <a:gd fmla="*/ 27 w 55" name="T52"/>
                <a:gd fmla="*/ 33 h 112" name="T53"/>
                <a:gd fmla="*/ 45 w 55" name="T54"/>
                <a:gd fmla="*/ 33 h 112" name="T55"/>
                <a:gd fmla="*/ 50 w 55" name="T56"/>
                <a:gd fmla="*/ 53 h 112" name="T57"/>
                <a:gd fmla="*/ 31 w 55" name="T58"/>
                <a:gd fmla="*/ 53 h 112" name="T59"/>
                <a:gd fmla="*/ 26 w 55" name="T60"/>
                <a:gd fmla="*/ 29 h 112" name="T61"/>
                <a:gd fmla="*/ 18 w 55" name="T62"/>
                <a:gd fmla="*/ 15 h 112" name="T63"/>
                <a:gd fmla="*/ 11 w 55" name="T64"/>
                <a:gd fmla="*/ 6 h 112" name="T65"/>
                <a:gd fmla="*/ 42 w 55" name="T66"/>
                <a:gd fmla="*/ 29 h 112" name="T67"/>
                <a:gd fmla="*/ 26 w 55" name="T68"/>
                <a:gd fmla="*/ 29 h 112" name="T69"/>
                <a:gd fmla="*/ 1 w 55" name="T70"/>
                <a:gd fmla="*/ 29 h 112" name="T71"/>
                <a:gd fmla="*/ 1 w 55" name="T72"/>
                <a:gd fmla="*/ 5 h 112" name="T73"/>
                <a:gd fmla="*/ 3 w 55" name="T74"/>
                <a:gd fmla="*/ 5 h 112" name="T75"/>
                <a:gd fmla="*/ 21 w 55" name="T76"/>
                <a:gd fmla="*/ 29 h 112" name="T77"/>
                <a:gd fmla="*/ 1 w 55" name="T78"/>
                <a:gd fmla="*/ 29 h 112" name="T79"/>
                <a:gd fmla="*/ 0 w 55" name="T80"/>
                <a:gd fmla="*/ 0 h 112" name="T81"/>
                <a:gd fmla="*/ 0 w 55" name="T82"/>
                <a:gd fmla="*/ 112 h 112" name="T83"/>
                <a:gd fmla="*/ 55 w 55" name="T84"/>
                <a:gd fmla="*/ 56 h 112" name="T85"/>
                <a:gd fmla="*/ 0 w 55" name="T86"/>
                <a:gd fmla="*/ 0 h 112"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112" w="55">
                  <a:moveTo>
                    <a:pt x="1" y="107"/>
                  </a:moveTo>
                  <a:cubicBezTo>
                    <a:pt x="1" y="81"/>
                    <a:pt x="1" y="81"/>
                    <a:pt x="1" y="81"/>
                  </a:cubicBezTo>
                  <a:cubicBezTo>
                    <a:pt x="22" y="81"/>
                    <a:pt x="22" y="81"/>
                    <a:pt x="22" y="81"/>
                  </a:cubicBezTo>
                  <a:cubicBezTo>
                    <a:pt x="20" y="87"/>
                    <a:pt x="17" y="92"/>
                    <a:pt x="14" y="96"/>
                  </a:cubicBezTo>
                  <a:cubicBezTo>
                    <a:pt x="8" y="103"/>
                    <a:pt x="3" y="106"/>
                    <a:pt x="1" y="107"/>
                  </a:cubicBezTo>
                  <a:moveTo>
                    <a:pt x="10" y="106"/>
                  </a:moveTo>
                  <a:cubicBezTo>
                    <a:pt x="13" y="104"/>
                    <a:pt x="15" y="101"/>
                    <a:pt x="17" y="99"/>
                  </a:cubicBezTo>
                  <a:cubicBezTo>
                    <a:pt x="21" y="94"/>
                    <a:pt x="24" y="88"/>
                    <a:pt x="27" y="81"/>
                  </a:cubicBezTo>
                  <a:cubicBezTo>
                    <a:pt x="44" y="81"/>
                    <a:pt x="44" y="81"/>
                    <a:pt x="44" y="81"/>
                  </a:cubicBezTo>
                  <a:cubicBezTo>
                    <a:pt x="36" y="94"/>
                    <a:pt x="24" y="103"/>
                    <a:pt x="10" y="106"/>
                  </a:cubicBezTo>
                  <a:moveTo>
                    <a:pt x="1" y="77"/>
                  </a:moveTo>
                  <a:cubicBezTo>
                    <a:pt x="1" y="57"/>
                    <a:pt x="1" y="57"/>
                    <a:pt x="1" y="57"/>
                  </a:cubicBezTo>
                  <a:cubicBezTo>
                    <a:pt x="26" y="57"/>
                    <a:pt x="26" y="57"/>
                    <a:pt x="26" y="57"/>
                  </a:cubicBezTo>
                  <a:cubicBezTo>
                    <a:pt x="26" y="64"/>
                    <a:pt x="25" y="71"/>
                    <a:pt x="23" y="77"/>
                  </a:cubicBezTo>
                  <a:cubicBezTo>
                    <a:pt x="1" y="77"/>
                    <a:pt x="1" y="77"/>
                    <a:pt x="1" y="77"/>
                  </a:cubicBezTo>
                  <a:moveTo>
                    <a:pt x="28" y="77"/>
                  </a:moveTo>
                  <a:cubicBezTo>
                    <a:pt x="30" y="71"/>
                    <a:pt x="31" y="64"/>
                    <a:pt x="31" y="57"/>
                  </a:cubicBezTo>
                  <a:cubicBezTo>
                    <a:pt x="50" y="57"/>
                    <a:pt x="50" y="57"/>
                    <a:pt x="50" y="57"/>
                  </a:cubicBezTo>
                  <a:cubicBezTo>
                    <a:pt x="50" y="64"/>
                    <a:pt x="49" y="70"/>
                    <a:pt x="46" y="77"/>
                  </a:cubicBezTo>
                  <a:cubicBezTo>
                    <a:pt x="28" y="77"/>
                    <a:pt x="28" y="77"/>
                    <a:pt x="28" y="77"/>
                  </a:cubicBezTo>
                  <a:moveTo>
                    <a:pt x="1" y="53"/>
                  </a:moveTo>
                  <a:cubicBezTo>
                    <a:pt x="1" y="33"/>
                    <a:pt x="1" y="33"/>
                    <a:pt x="1" y="33"/>
                  </a:cubicBezTo>
                  <a:cubicBezTo>
                    <a:pt x="22" y="33"/>
                    <a:pt x="22" y="33"/>
                    <a:pt x="22" y="33"/>
                  </a:cubicBezTo>
                  <a:cubicBezTo>
                    <a:pt x="25" y="39"/>
                    <a:pt x="26" y="46"/>
                    <a:pt x="26" y="53"/>
                  </a:cubicBezTo>
                  <a:cubicBezTo>
                    <a:pt x="1" y="53"/>
                    <a:pt x="1" y="53"/>
                    <a:pt x="1" y="53"/>
                  </a:cubicBezTo>
                  <a:moveTo>
                    <a:pt x="31" y="53"/>
                  </a:moveTo>
                  <a:cubicBezTo>
                    <a:pt x="31" y="46"/>
                    <a:pt x="29" y="39"/>
                    <a:pt x="27" y="33"/>
                  </a:cubicBezTo>
                  <a:cubicBezTo>
                    <a:pt x="45" y="33"/>
                    <a:pt x="45" y="33"/>
                    <a:pt x="45" y="33"/>
                  </a:cubicBezTo>
                  <a:cubicBezTo>
                    <a:pt x="48" y="39"/>
                    <a:pt x="50" y="46"/>
                    <a:pt x="50" y="53"/>
                  </a:cubicBezTo>
                  <a:cubicBezTo>
                    <a:pt x="31" y="53"/>
                    <a:pt x="31" y="53"/>
                    <a:pt x="31" y="53"/>
                  </a:cubicBezTo>
                  <a:moveTo>
                    <a:pt x="26" y="29"/>
                  </a:moveTo>
                  <a:cubicBezTo>
                    <a:pt x="24" y="24"/>
                    <a:pt x="21" y="19"/>
                    <a:pt x="18" y="15"/>
                  </a:cubicBezTo>
                  <a:cubicBezTo>
                    <a:pt x="16" y="12"/>
                    <a:pt x="13" y="9"/>
                    <a:pt x="11" y="6"/>
                  </a:cubicBezTo>
                  <a:cubicBezTo>
                    <a:pt x="24" y="9"/>
                    <a:pt x="35" y="17"/>
                    <a:pt x="42" y="29"/>
                  </a:cubicBezTo>
                  <a:cubicBezTo>
                    <a:pt x="26" y="29"/>
                    <a:pt x="26" y="29"/>
                    <a:pt x="26" y="29"/>
                  </a:cubicBezTo>
                  <a:moveTo>
                    <a:pt x="1" y="29"/>
                  </a:moveTo>
                  <a:cubicBezTo>
                    <a:pt x="1" y="5"/>
                    <a:pt x="1" y="5"/>
                    <a:pt x="1" y="5"/>
                  </a:cubicBezTo>
                  <a:cubicBezTo>
                    <a:pt x="2" y="5"/>
                    <a:pt x="2" y="5"/>
                    <a:pt x="3" y="5"/>
                  </a:cubicBezTo>
                  <a:cubicBezTo>
                    <a:pt x="6" y="7"/>
                    <a:pt x="15" y="15"/>
                    <a:pt x="21" y="29"/>
                  </a:cubicBezTo>
                  <a:cubicBezTo>
                    <a:pt x="1" y="29"/>
                    <a:pt x="1" y="29"/>
                    <a:pt x="1" y="29"/>
                  </a:cubicBezTo>
                  <a:moveTo>
                    <a:pt x="0" y="0"/>
                  </a:moveTo>
                  <a:cubicBezTo>
                    <a:pt x="0" y="112"/>
                    <a:pt x="0" y="112"/>
                    <a:pt x="0" y="112"/>
                  </a:cubicBezTo>
                  <a:cubicBezTo>
                    <a:pt x="30" y="111"/>
                    <a:pt x="55" y="87"/>
                    <a:pt x="55" y="56"/>
                  </a:cubicBezTo>
                  <a:cubicBezTo>
                    <a:pt x="55" y="26"/>
                    <a:pt x="30" y="1"/>
                    <a:pt x="0" y="0"/>
                  </a:cubicBezTo>
                </a:path>
              </a:pathLst>
            </a:custGeom>
            <a:solidFill>
              <a:srgbClr val="3F525B"/>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00" name="íṥḷiďê">
              <a:extLst>
                <a:ext uri="{FF2B5EF4-FFF2-40B4-BE49-F238E27FC236}">
                  <a16:creationId xmlns:a16="http://schemas.microsoft.com/office/drawing/2014/main" id="{05346643-37F1-4D85-BE2B-0E515BE2C266}"/>
                </a:ext>
              </a:extLst>
            </p:cNvPr>
            <p:cNvSpPr/>
            <p:nvPr/>
          </p:nvSpPr>
          <p:spPr bwMode="auto">
            <a:xfrm>
              <a:off x="3600450" y="3763963"/>
              <a:ext cx="890588" cy="890588"/>
            </a:xfrm>
            <a:custGeom>
              <a:gdLst>
                <a:gd fmla="*/ 561 w 561" name="T0"/>
                <a:gd fmla="*/ 488 h 561" name="T1"/>
                <a:gd fmla="*/ 314 w 561" name="T2"/>
                <a:gd fmla="*/ 524 h 561" name="T3"/>
                <a:gd fmla="*/ 71 w 561" name="T4"/>
                <a:gd fmla="*/ 561 h 561" name="T5"/>
                <a:gd fmla="*/ 0 w 561" name="T6"/>
                <a:gd fmla="*/ 72 h 561" name="T7"/>
                <a:gd fmla="*/ 261 w 561" name="T8"/>
                <a:gd fmla="*/ 34 h 561" name="T9"/>
                <a:gd fmla="*/ 490 w 561" name="T10"/>
                <a:gd fmla="*/ 0 h 561" name="T11"/>
                <a:gd fmla="*/ 561 w 561" name="T12"/>
                <a:gd fmla="*/ 488 h 561" name="T13"/>
              </a:gdLst>
              <a:cxnLst>
                <a:cxn ang="0">
                  <a:pos x="T0" y="T1"/>
                </a:cxn>
                <a:cxn ang="0">
                  <a:pos x="T2" y="T3"/>
                </a:cxn>
                <a:cxn ang="0">
                  <a:pos x="T4" y="T5"/>
                </a:cxn>
                <a:cxn ang="0">
                  <a:pos x="T6" y="T7"/>
                </a:cxn>
                <a:cxn ang="0">
                  <a:pos x="T8" y="T9"/>
                </a:cxn>
                <a:cxn ang="0">
                  <a:pos x="T10" y="T11"/>
                </a:cxn>
                <a:cxn ang="0">
                  <a:pos x="T12" y="T13"/>
                </a:cxn>
              </a:cxnLst>
              <a:rect b="b" l="0" r="r" t="0"/>
              <a:pathLst>
                <a:path h="561" w="561">
                  <a:moveTo>
                    <a:pt x="561" y="488"/>
                  </a:moveTo>
                  <a:lnTo>
                    <a:pt x="314" y="524"/>
                  </a:lnTo>
                  <a:lnTo>
                    <a:pt x="71" y="561"/>
                  </a:lnTo>
                  <a:lnTo>
                    <a:pt x="0" y="72"/>
                  </a:lnTo>
                  <a:lnTo>
                    <a:pt x="261" y="34"/>
                  </a:lnTo>
                  <a:lnTo>
                    <a:pt x="490" y="0"/>
                  </a:lnTo>
                  <a:lnTo>
                    <a:pt x="561" y="488"/>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01" name="íslîdé">
              <a:extLst>
                <a:ext uri="{FF2B5EF4-FFF2-40B4-BE49-F238E27FC236}">
                  <a16:creationId xmlns:a16="http://schemas.microsoft.com/office/drawing/2014/main" id="{BB8F7343-0643-424E-A32D-21D33F150BE7}"/>
                </a:ext>
              </a:extLst>
            </p:cNvPr>
            <p:cNvSpPr/>
            <p:nvPr/>
          </p:nvSpPr>
          <p:spPr bwMode="auto">
            <a:xfrm>
              <a:off x="3600450" y="3763963"/>
              <a:ext cx="890588" cy="890588"/>
            </a:xfrm>
            <a:custGeom>
              <a:gdLst>
                <a:gd fmla="*/ 561 w 561" name="T0"/>
                <a:gd fmla="*/ 488 h 561" name="T1"/>
                <a:gd fmla="*/ 314 w 561" name="T2"/>
                <a:gd fmla="*/ 524 h 561" name="T3"/>
                <a:gd fmla="*/ 71 w 561" name="T4"/>
                <a:gd fmla="*/ 561 h 561" name="T5"/>
                <a:gd fmla="*/ 0 w 561" name="T6"/>
                <a:gd fmla="*/ 72 h 561" name="T7"/>
                <a:gd fmla="*/ 261 w 561" name="T8"/>
                <a:gd fmla="*/ 34 h 561" name="T9"/>
                <a:gd fmla="*/ 490 w 561" name="T10"/>
                <a:gd fmla="*/ 0 h 561" name="T11"/>
                <a:gd fmla="*/ 561 w 561" name="T12"/>
                <a:gd fmla="*/ 488 h 561" name="T13"/>
              </a:gdLst>
              <a:cxnLst>
                <a:cxn ang="0">
                  <a:pos x="T0" y="T1"/>
                </a:cxn>
                <a:cxn ang="0">
                  <a:pos x="T2" y="T3"/>
                </a:cxn>
                <a:cxn ang="0">
                  <a:pos x="T4" y="T5"/>
                </a:cxn>
                <a:cxn ang="0">
                  <a:pos x="T6" y="T7"/>
                </a:cxn>
                <a:cxn ang="0">
                  <a:pos x="T8" y="T9"/>
                </a:cxn>
                <a:cxn ang="0">
                  <a:pos x="T10" y="T11"/>
                </a:cxn>
                <a:cxn ang="0">
                  <a:pos x="T12" y="T13"/>
                </a:cxn>
              </a:cxnLst>
              <a:rect b="b" l="0" r="r" t="0"/>
              <a:pathLst>
                <a:path h="561" w="561">
                  <a:moveTo>
                    <a:pt x="561" y="488"/>
                  </a:moveTo>
                  <a:lnTo>
                    <a:pt x="314" y="524"/>
                  </a:lnTo>
                  <a:lnTo>
                    <a:pt x="71" y="561"/>
                  </a:lnTo>
                  <a:lnTo>
                    <a:pt x="0" y="72"/>
                  </a:lnTo>
                  <a:lnTo>
                    <a:pt x="261" y="34"/>
                  </a:lnTo>
                  <a:lnTo>
                    <a:pt x="490" y="0"/>
                  </a:lnTo>
                  <a:lnTo>
                    <a:pt x="561" y="488"/>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ctr"/>
            <a:lstStyle/>
            <a:p>
              <a:pPr algn="ctr"/>
              <a:endParaRPr/>
            </a:p>
          </p:txBody>
        </p:sp>
        <p:sp>
          <p:nvSpPr>
            <p:cNvPr id="102" name="ïšḻïďe">
              <a:extLst>
                <a:ext uri="{FF2B5EF4-FFF2-40B4-BE49-F238E27FC236}">
                  <a16:creationId xmlns:a16="http://schemas.microsoft.com/office/drawing/2014/main" id="{905132E3-5ACD-44FD-AD77-4E8650B1863C}"/>
                </a:ext>
              </a:extLst>
            </p:cNvPr>
            <p:cNvSpPr/>
            <p:nvPr/>
          </p:nvSpPr>
          <p:spPr bwMode="auto">
            <a:xfrm>
              <a:off x="3683000" y="3856038"/>
              <a:ext cx="700088" cy="547688"/>
            </a:xfrm>
            <a:custGeom>
              <a:gdLst>
                <a:gd fmla="*/ 441 w 441" name="T0"/>
                <a:gd fmla="*/ 285 h 345" name="T1"/>
                <a:gd fmla="*/ 42 w 441" name="T2"/>
                <a:gd fmla="*/ 345 h 345" name="T3"/>
                <a:gd fmla="*/ 0 w 441" name="T4"/>
                <a:gd fmla="*/ 59 h 345" name="T5"/>
                <a:gd fmla="*/ 400 w 441" name="T6"/>
                <a:gd fmla="*/ 0 h 345" name="T7"/>
                <a:gd fmla="*/ 441 w 441" name="T8"/>
                <a:gd fmla="*/ 285 h 345" name="T9"/>
              </a:gdLst>
              <a:cxnLst>
                <a:cxn ang="0">
                  <a:pos x="T0" y="T1"/>
                </a:cxn>
                <a:cxn ang="0">
                  <a:pos x="T2" y="T3"/>
                </a:cxn>
                <a:cxn ang="0">
                  <a:pos x="T4" y="T5"/>
                </a:cxn>
                <a:cxn ang="0">
                  <a:pos x="T6" y="T7"/>
                </a:cxn>
                <a:cxn ang="0">
                  <a:pos x="T8" y="T9"/>
                </a:cxn>
              </a:cxnLst>
              <a:rect b="b" l="0" r="r" t="0"/>
              <a:pathLst>
                <a:path h="345" w="441">
                  <a:moveTo>
                    <a:pt x="441" y="285"/>
                  </a:moveTo>
                  <a:lnTo>
                    <a:pt x="42" y="345"/>
                  </a:lnTo>
                  <a:lnTo>
                    <a:pt x="0" y="59"/>
                  </a:lnTo>
                  <a:lnTo>
                    <a:pt x="400" y="0"/>
                  </a:lnTo>
                  <a:lnTo>
                    <a:pt x="441" y="285"/>
                  </a:lnTo>
                  <a:close/>
                </a:path>
              </a:pathLst>
            </a:custGeom>
            <a:solidFill>
              <a:srgbClr val="FFC300"/>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03" name="ïŝḷîďe">
              <a:extLst>
                <a:ext uri="{FF2B5EF4-FFF2-40B4-BE49-F238E27FC236}">
                  <a16:creationId xmlns:a16="http://schemas.microsoft.com/office/drawing/2014/main" id="{79CE5139-BCC8-4556-93C8-A7030218389E}"/>
                </a:ext>
              </a:extLst>
            </p:cNvPr>
            <p:cNvSpPr/>
            <p:nvPr/>
          </p:nvSpPr>
          <p:spPr bwMode="auto">
            <a:xfrm>
              <a:off x="3683000" y="3856038"/>
              <a:ext cx="700088" cy="547688"/>
            </a:xfrm>
            <a:custGeom>
              <a:gdLst>
                <a:gd fmla="*/ 441 w 441" name="T0"/>
                <a:gd fmla="*/ 285 h 345" name="T1"/>
                <a:gd fmla="*/ 42 w 441" name="T2"/>
                <a:gd fmla="*/ 345 h 345" name="T3"/>
                <a:gd fmla="*/ 0 w 441" name="T4"/>
                <a:gd fmla="*/ 59 h 345" name="T5"/>
                <a:gd fmla="*/ 400 w 441" name="T6"/>
                <a:gd fmla="*/ 0 h 345" name="T7"/>
                <a:gd fmla="*/ 441 w 441" name="T8"/>
                <a:gd fmla="*/ 285 h 345" name="T9"/>
              </a:gdLst>
              <a:cxnLst>
                <a:cxn ang="0">
                  <a:pos x="T0" y="T1"/>
                </a:cxn>
                <a:cxn ang="0">
                  <a:pos x="T2" y="T3"/>
                </a:cxn>
                <a:cxn ang="0">
                  <a:pos x="T4" y="T5"/>
                </a:cxn>
                <a:cxn ang="0">
                  <a:pos x="T6" y="T7"/>
                </a:cxn>
                <a:cxn ang="0">
                  <a:pos x="T8" y="T9"/>
                </a:cxn>
              </a:cxnLst>
              <a:rect b="b" l="0" r="r" t="0"/>
              <a:pathLst>
                <a:path h="345" w="441">
                  <a:moveTo>
                    <a:pt x="441" y="285"/>
                  </a:moveTo>
                  <a:lnTo>
                    <a:pt x="42" y="345"/>
                  </a:lnTo>
                  <a:lnTo>
                    <a:pt x="0" y="59"/>
                  </a:lnTo>
                  <a:lnTo>
                    <a:pt x="400" y="0"/>
                  </a:lnTo>
                  <a:lnTo>
                    <a:pt x="441" y="285"/>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ctr"/>
            <a:lstStyle/>
            <a:p>
              <a:pPr algn="ctr"/>
              <a:endParaRPr/>
            </a:p>
          </p:txBody>
        </p:sp>
        <p:sp>
          <p:nvSpPr>
            <p:cNvPr id="104" name="í$líḓè">
              <a:extLst>
                <a:ext uri="{FF2B5EF4-FFF2-40B4-BE49-F238E27FC236}">
                  <a16:creationId xmlns:a16="http://schemas.microsoft.com/office/drawing/2014/main" id="{84187C53-5AFF-499A-BAF9-B81C956D7953}"/>
                </a:ext>
              </a:extLst>
            </p:cNvPr>
            <p:cNvSpPr/>
            <p:nvPr/>
          </p:nvSpPr>
          <p:spPr bwMode="auto">
            <a:xfrm>
              <a:off x="4048125" y="3986213"/>
              <a:ext cx="334963" cy="373063"/>
            </a:xfrm>
            <a:custGeom>
              <a:gdLst>
                <a:gd fmla="*/ 201 w 211" name="T0"/>
                <a:gd fmla="*/ 127 h 235" name="T1"/>
                <a:gd fmla="*/ 177 w 211" name="T2"/>
                <a:gd fmla="*/ 97 h 235" name="T3"/>
                <a:gd fmla="*/ 96 w 211" name="T4"/>
                <a:gd fmla="*/ 0 h 235" name="T5"/>
                <a:gd fmla="*/ 0 w 211" name="T6"/>
                <a:gd fmla="*/ 235 h 235" name="T7"/>
                <a:gd fmla="*/ 211 w 211" name="T8"/>
                <a:gd fmla="*/ 203 h 235" name="T9"/>
                <a:gd fmla="*/ 201 w 211" name="T10"/>
                <a:gd fmla="*/ 127 h 235" name="T11"/>
              </a:gdLst>
              <a:cxnLst>
                <a:cxn ang="0">
                  <a:pos x="T0" y="T1"/>
                </a:cxn>
                <a:cxn ang="0">
                  <a:pos x="T2" y="T3"/>
                </a:cxn>
                <a:cxn ang="0">
                  <a:pos x="T4" y="T5"/>
                </a:cxn>
                <a:cxn ang="0">
                  <a:pos x="T6" y="T7"/>
                </a:cxn>
                <a:cxn ang="0">
                  <a:pos x="T8" y="T9"/>
                </a:cxn>
                <a:cxn ang="0">
                  <a:pos x="T10" y="T11"/>
                </a:cxn>
              </a:cxnLst>
              <a:rect b="b" l="0" r="r" t="0"/>
              <a:pathLst>
                <a:path h="235" w="211">
                  <a:moveTo>
                    <a:pt x="201" y="127"/>
                  </a:moveTo>
                  <a:lnTo>
                    <a:pt x="177" y="97"/>
                  </a:lnTo>
                  <a:lnTo>
                    <a:pt x="96" y="0"/>
                  </a:lnTo>
                  <a:lnTo>
                    <a:pt x="0" y="235"/>
                  </a:lnTo>
                  <a:lnTo>
                    <a:pt x="211" y="203"/>
                  </a:lnTo>
                  <a:lnTo>
                    <a:pt x="201" y="127"/>
                  </a:lnTo>
                  <a:close/>
                </a:path>
              </a:pathLst>
            </a:custGeom>
            <a:solidFill>
              <a:srgbClr val="263238"/>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05" name="išḻïḑè">
              <a:extLst>
                <a:ext uri="{FF2B5EF4-FFF2-40B4-BE49-F238E27FC236}">
                  <a16:creationId xmlns:a16="http://schemas.microsoft.com/office/drawing/2014/main" id="{34EE8A3B-D265-4E77-BBC9-9B5A88DCCEDF}"/>
                </a:ext>
              </a:extLst>
            </p:cNvPr>
            <p:cNvSpPr/>
            <p:nvPr/>
          </p:nvSpPr>
          <p:spPr bwMode="auto">
            <a:xfrm>
              <a:off x="4048125" y="3986213"/>
              <a:ext cx="334963" cy="373063"/>
            </a:xfrm>
            <a:custGeom>
              <a:gdLst>
                <a:gd fmla="*/ 201 w 211" name="T0"/>
                <a:gd fmla="*/ 127 h 235" name="T1"/>
                <a:gd fmla="*/ 177 w 211" name="T2"/>
                <a:gd fmla="*/ 97 h 235" name="T3"/>
                <a:gd fmla="*/ 96 w 211" name="T4"/>
                <a:gd fmla="*/ 0 h 235" name="T5"/>
                <a:gd fmla="*/ 0 w 211" name="T6"/>
                <a:gd fmla="*/ 235 h 235" name="T7"/>
                <a:gd fmla="*/ 211 w 211" name="T8"/>
                <a:gd fmla="*/ 203 h 235" name="T9"/>
                <a:gd fmla="*/ 201 w 211" name="T10"/>
                <a:gd fmla="*/ 127 h 235" name="T11"/>
              </a:gdLst>
              <a:cxnLst>
                <a:cxn ang="0">
                  <a:pos x="T0" y="T1"/>
                </a:cxn>
                <a:cxn ang="0">
                  <a:pos x="T2" y="T3"/>
                </a:cxn>
                <a:cxn ang="0">
                  <a:pos x="T4" y="T5"/>
                </a:cxn>
                <a:cxn ang="0">
                  <a:pos x="T6" y="T7"/>
                </a:cxn>
                <a:cxn ang="0">
                  <a:pos x="T8" y="T9"/>
                </a:cxn>
                <a:cxn ang="0">
                  <a:pos x="T10" y="T11"/>
                </a:cxn>
              </a:cxnLst>
              <a:rect b="b" l="0" r="r" t="0"/>
              <a:pathLst>
                <a:path h="235" w="211">
                  <a:moveTo>
                    <a:pt x="201" y="127"/>
                  </a:moveTo>
                  <a:lnTo>
                    <a:pt x="177" y="97"/>
                  </a:lnTo>
                  <a:lnTo>
                    <a:pt x="96" y="0"/>
                  </a:lnTo>
                  <a:lnTo>
                    <a:pt x="0" y="235"/>
                  </a:lnTo>
                  <a:lnTo>
                    <a:pt x="211" y="203"/>
                  </a:lnTo>
                  <a:lnTo>
                    <a:pt x="201" y="127"/>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ctr"/>
            <a:lstStyle/>
            <a:p>
              <a:pPr algn="ctr"/>
              <a:endParaRPr/>
            </a:p>
          </p:txBody>
        </p:sp>
        <p:sp>
          <p:nvSpPr>
            <p:cNvPr id="106" name="ïṥľîďè">
              <a:extLst>
                <a:ext uri="{FF2B5EF4-FFF2-40B4-BE49-F238E27FC236}">
                  <a16:creationId xmlns:a16="http://schemas.microsoft.com/office/drawing/2014/main" id="{D29A4A5C-C5B7-4A1C-A535-F907BCAFE0F0}"/>
                </a:ext>
              </a:extLst>
            </p:cNvPr>
            <p:cNvSpPr/>
            <p:nvPr/>
          </p:nvSpPr>
          <p:spPr bwMode="auto">
            <a:xfrm>
              <a:off x="3749675" y="3956050"/>
              <a:ext cx="509588" cy="447675"/>
            </a:xfrm>
            <a:custGeom>
              <a:gdLst>
                <a:gd fmla="*/ 160 w 321" name="T0"/>
                <a:gd fmla="*/ 257 h 282" name="T1"/>
                <a:gd fmla="*/ 0 w 321" name="T2"/>
                <a:gd fmla="*/ 282 h 282" name="T3"/>
                <a:gd fmla="*/ 61 w 321" name="T4"/>
                <a:gd fmla="*/ 141 h 282" name="T5"/>
                <a:gd fmla="*/ 122 w 321" name="T6"/>
                <a:gd fmla="*/ 0 h 282" name="T7"/>
                <a:gd fmla="*/ 222 w 321" name="T8"/>
                <a:gd fmla="*/ 116 h 282" name="T9"/>
                <a:gd fmla="*/ 321 w 321" name="T10"/>
                <a:gd fmla="*/ 233 h 282" name="T11"/>
                <a:gd fmla="*/ 160 w 321" name="T12"/>
                <a:gd fmla="*/ 257 h 282" name="T13"/>
              </a:gdLst>
              <a:cxnLst>
                <a:cxn ang="0">
                  <a:pos x="T0" y="T1"/>
                </a:cxn>
                <a:cxn ang="0">
                  <a:pos x="T2" y="T3"/>
                </a:cxn>
                <a:cxn ang="0">
                  <a:pos x="T4" y="T5"/>
                </a:cxn>
                <a:cxn ang="0">
                  <a:pos x="T6" y="T7"/>
                </a:cxn>
                <a:cxn ang="0">
                  <a:pos x="T8" y="T9"/>
                </a:cxn>
                <a:cxn ang="0">
                  <a:pos x="T10" y="T11"/>
                </a:cxn>
                <a:cxn ang="0">
                  <a:pos x="T12" y="T13"/>
                </a:cxn>
              </a:cxnLst>
              <a:rect b="b" l="0" r="r" t="0"/>
              <a:pathLst>
                <a:path h="282" w="321">
                  <a:moveTo>
                    <a:pt x="160" y="257"/>
                  </a:moveTo>
                  <a:lnTo>
                    <a:pt x="0" y="282"/>
                  </a:lnTo>
                  <a:lnTo>
                    <a:pt x="61" y="141"/>
                  </a:lnTo>
                  <a:lnTo>
                    <a:pt x="122" y="0"/>
                  </a:lnTo>
                  <a:lnTo>
                    <a:pt x="222" y="116"/>
                  </a:lnTo>
                  <a:lnTo>
                    <a:pt x="321" y="233"/>
                  </a:lnTo>
                  <a:lnTo>
                    <a:pt x="160" y="257"/>
                  </a:lnTo>
                  <a:close/>
                </a:path>
              </a:pathLst>
            </a:custGeom>
            <a:solidFill>
              <a:srgbClr val="455A64"/>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07" name="íṣlídé">
              <a:extLst>
                <a:ext uri="{FF2B5EF4-FFF2-40B4-BE49-F238E27FC236}">
                  <a16:creationId xmlns:a16="http://schemas.microsoft.com/office/drawing/2014/main" id="{F2C5C587-4B50-404D-8ED4-D0B4C35986C5}"/>
                </a:ext>
              </a:extLst>
            </p:cNvPr>
            <p:cNvSpPr/>
            <p:nvPr/>
          </p:nvSpPr>
          <p:spPr bwMode="auto">
            <a:xfrm>
              <a:off x="3749675" y="3956050"/>
              <a:ext cx="509588" cy="447675"/>
            </a:xfrm>
            <a:custGeom>
              <a:gdLst>
                <a:gd fmla="*/ 160 w 321" name="T0"/>
                <a:gd fmla="*/ 257 h 282" name="T1"/>
                <a:gd fmla="*/ 0 w 321" name="T2"/>
                <a:gd fmla="*/ 282 h 282" name="T3"/>
                <a:gd fmla="*/ 61 w 321" name="T4"/>
                <a:gd fmla="*/ 141 h 282" name="T5"/>
                <a:gd fmla="*/ 122 w 321" name="T6"/>
                <a:gd fmla="*/ 0 h 282" name="T7"/>
                <a:gd fmla="*/ 222 w 321" name="T8"/>
                <a:gd fmla="*/ 116 h 282" name="T9"/>
                <a:gd fmla="*/ 321 w 321" name="T10"/>
                <a:gd fmla="*/ 233 h 282" name="T11"/>
                <a:gd fmla="*/ 160 w 321" name="T12"/>
                <a:gd fmla="*/ 257 h 282" name="T13"/>
              </a:gdLst>
              <a:cxnLst>
                <a:cxn ang="0">
                  <a:pos x="T0" y="T1"/>
                </a:cxn>
                <a:cxn ang="0">
                  <a:pos x="T2" y="T3"/>
                </a:cxn>
                <a:cxn ang="0">
                  <a:pos x="T4" y="T5"/>
                </a:cxn>
                <a:cxn ang="0">
                  <a:pos x="T6" y="T7"/>
                </a:cxn>
                <a:cxn ang="0">
                  <a:pos x="T8" y="T9"/>
                </a:cxn>
                <a:cxn ang="0">
                  <a:pos x="T10" y="T11"/>
                </a:cxn>
                <a:cxn ang="0">
                  <a:pos x="T12" y="T13"/>
                </a:cxn>
              </a:cxnLst>
              <a:rect b="b" l="0" r="r" t="0"/>
              <a:pathLst>
                <a:path h="282" w="321">
                  <a:moveTo>
                    <a:pt x="160" y="257"/>
                  </a:moveTo>
                  <a:lnTo>
                    <a:pt x="0" y="282"/>
                  </a:lnTo>
                  <a:lnTo>
                    <a:pt x="61" y="141"/>
                  </a:lnTo>
                  <a:lnTo>
                    <a:pt x="122" y="0"/>
                  </a:lnTo>
                  <a:lnTo>
                    <a:pt x="222" y="116"/>
                  </a:lnTo>
                  <a:lnTo>
                    <a:pt x="321" y="233"/>
                  </a:lnTo>
                  <a:lnTo>
                    <a:pt x="160" y="257"/>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ctr"/>
            <a:lstStyle/>
            <a:p>
              <a:pPr algn="ctr"/>
              <a:endParaRPr/>
            </a:p>
          </p:txBody>
        </p:sp>
        <p:sp>
          <p:nvSpPr>
            <p:cNvPr id="108" name="ïṡḷídè">
              <a:extLst>
                <a:ext uri="{FF2B5EF4-FFF2-40B4-BE49-F238E27FC236}">
                  <a16:creationId xmlns:a16="http://schemas.microsoft.com/office/drawing/2014/main" id="{11E4BD34-CA8A-46C3-B88C-94FE6E82FDC4}"/>
                </a:ext>
              </a:extLst>
            </p:cNvPr>
            <p:cNvSpPr/>
            <p:nvPr/>
          </p:nvSpPr>
          <p:spPr bwMode="auto">
            <a:xfrm>
              <a:off x="3883025" y="3956050"/>
              <a:ext cx="163513" cy="192088"/>
            </a:xfrm>
            <a:custGeom>
              <a:gdLst>
                <a:gd fmla="*/ 0 w 103" name="T0"/>
                <a:gd fmla="*/ 90 h 121" name="T1"/>
                <a:gd fmla="*/ 57 w 103" name="T2"/>
                <a:gd fmla="*/ 121 h 121" name="T3"/>
                <a:gd fmla="*/ 103 w 103" name="T4"/>
                <a:gd fmla="*/ 74 h 121" name="T5"/>
                <a:gd fmla="*/ 38 w 103" name="T6"/>
                <a:gd fmla="*/ 0 h 121" name="T7"/>
                <a:gd fmla="*/ 0 w 103" name="T8"/>
                <a:gd fmla="*/ 90 h 121" name="T9"/>
              </a:gdLst>
              <a:cxnLst>
                <a:cxn ang="0">
                  <a:pos x="T0" y="T1"/>
                </a:cxn>
                <a:cxn ang="0">
                  <a:pos x="T2" y="T3"/>
                </a:cxn>
                <a:cxn ang="0">
                  <a:pos x="T4" y="T5"/>
                </a:cxn>
                <a:cxn ang="0">
                  <a:pos x="T6" y="T7"/>
                </a:cxn>
                <a:cxn ang="0">
                  <a:pos x="T8" y="T9"/>
                </a:cxn>
              </a:cxnLst>
              <a:rect b="b" l="0" r="r" t="0"/>
              <a:pathLst>
                <a:path h="120" w="103">
                  <a:moveTo>
                    <a:pt x="0" y="90"/>
                  </a:moveTo>
                  <a:lnTo>
                    <a:pt x="57" y="121"/>
                  </a:lnTo>
                  <a:lnTo>
                    <a:pt x="103" y="74"/>
                  </a:lnTo>
                  <a:lnTo>
                    <a:pt x="38" y="0"/>
                  </a:lnTo>
                  <a:lnTo>
                    <a:pt x="0" y="9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09" name="iṥḷîḓê">
              <a:extLst>
                <a:ext uri="{FF2B5EF4-FFF2-40B4-BE49-F238E27FC236}">
                  <a16:creationId xmlns:a16="http://schemas.microsoft.com/office/drawing/2014/main" id="{0E981281-7789-40F0-A9BF-BE66119B098D}"/>
                </a:ext>
              </a:extLst>
            </p:cNvPr>
            <p:cNvSpPr/>
            <p:nvPr/>
          </p:nvSpPr>
          <p:spPr bwMode="auto">
            <a:xfrm>
              <a:off x="3883025" y="3956050"/>
              <a:ext cx="163513" cy="192088"/>
            </a:xfrm>
            <a:custGeom>
              <a:gdLst>
                <a:gd fmla="*/ 0 w 103" name="T0"/>
                <a:gd fmla="*/ 90 h 121" name="T1"/>
                <a:gd fmla="*/ 57 w 103" name="T2"/>
                <a:gd fmla="*/ 121 h 121" name="T3"/>
                <a:gd fmla="*/ 103 w 103" name="T4"/>
                <a:gd fmla="*/ 74 h 121" name="T5"/>
                <a:gd fmla="*/ 38 w 103" name="T6"/>
                <a:gd fmla="*/ 0 h 121" name="T7"/>
                <a:gd fmla="*/ 0 w 103" name="T8"/>
                <a:gd fmla="*/ 90 h 121" name="T9"/>
              </a:gdLst>
              <a:cxnLst>
                <a:cxn ang="0">
                  <a:pos x="T0" y="T1"/>
                </a:cxn>
                <a:cxn ang="0">
                  <a:pos x="T2" y="T3"/>
                </a:cxn>
                <a:cxn ang="0">
                  <a:pos x="T4" y="T5"/>
                </a:cxn>
                <a:cxn ang="0">
                  <a:pos x="T6" y="T7"/>
                </a:cxn>
                <a:cxn ang="0">
                  <a:pos x="T8" y="T9"/>
                </a:cxn>
              </a:cxnLst>
              <a:rect b="b" l="0" r="r" t="0"/>
              <a:pathLst>
                <a:path h="120" w="103">
                  <a:moveTo>
                    <a:pt x="0" y="90"/>
                  </a:moveTo>
                  <a:lnTo>
                    <a:pt x="57" y="121"/>
                  </a:lnTo>
                  <a:lnTo>
                    <a:pt x="103" y="74"/>
                  </a:lnTo>
                  <a:lnTo>
                    <a:pt x="38" y="0"/>
                  </a:lnTo>
                  <a:lnTo>
                    <a:pt x="0" y="9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ctr"/>
            <a:lstStyle/>
            <a:p>
              <a:pPr algn="ctr"/>
              <a:endParaRPr/>
            </a:p>
          </p:txBody>
        </p:sp>
        <p:sp>
          <p:nvSpPr>
            <p:cNvPr id="110" name="îSľïḋe">
              <a:extLst>
                <a:ext uri="{FF2B5EF4-FFF2-40B4-BE49-F238E27FC236}">
                  <a16:creationId xmlns:a16="http://schemas.microsoft.com/office/drawing/2014/main" id="{242D074C-45E5-4029-B5A8-4126D3C14B45}"/>
                </a:ext>
              </a:extLst>
            </p:cNvPr>
            <p:cNvSpPr/>
            <p:nvPr/>
          </p:nvSpPr>
          <p:spPr bwMode="auto">
            <a:xfrm>
              <a:off x="4148138" y="3986213"/>
              <a:ext cx="138113" cy="171450"/>
            </a:xfrm>
            <a:custGeom>
              <a:gdLst>
                <a:gd fmla="*/ 0 w 87" name="T0"/>
                <a:gd fmla="*/ 80 h 108" name="T1"/>
                <a:gd fmla="*/ 49 w 87" name="T2"/>
                <a:gd fmla="*/ 108 h 108" name="T3"/>
                <a:gd fmla="*/ 87 w 87" name="T4"/>
                <a:gd fmla="*/ 66 h 108" name="T5"/>
                <a:gd fmla="*/ 33 w 87" name="T6"/>
                <a:gd fmla="*/ 0 h 108" name="T7"/>
                <a:gd fmla="*/ 0 w 87" name="T8"/>
                <a:gd fmla="*/ 80 h 108" name="T9"/>
              </a:gdLst>
              <a:cxnLst>
                <a:cxn ang="0">
                  <a:pos x="T0" y="T1"/>
                </a:cxn>
                <a:cxn ang="0">
                  <a:pos x="T2" y="T3"/>
                </a:cxn>
                <a:cxn ang="0">
                  <a:pos x="T4" y="T5"/>
                </a:cxn>
                <a:cxn ang="0">
                  <a:pos x="T6" y="T7"/>
                </a:cxn>
                <a:cxn ang="0">
                  <a:pos x="T8" y="T9"/>
                </a:cxn>
              </a:cxnLst>
              <a:rect b="b" l="0" r="r" t="0"/>
              <a:pathLst>
                <a:path h="108" w="87">
                  <a:moveTo>
                    <a:pt x="0" y="80"/>
                  </a:moveTo>
                  <a:lnTo>
                    <a:pt x="49" y="108"/>
                  </a:lnTo>
                  <a:lnTo>
                    <a:pt x="87" y="66"/>
                  </a:lnTo>
                  <a:lnTo>
                    <a:pt x="33" y="0"/>
                  </a:lnTo>
                  <a:lnTo>
                    <a:pt x="0" y="8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11" name="îšľîďè">
              <a:extLst>
                <a:ext uri="{FF2B5EF4-FFF2-40B4-BE49-F238E27FC236}">
                  <a16:creationId xmlns:a16="http://schemas.microsoft.com/office/drawing/2014/main" id="{2CD242DB-9E2C-467C-8713-3C2B1F957550}"/>
                </a:ext>
              </a:extLst>
            </p:cNvPr>
            <p:cNvSpPr/>
            <p:nvPr/>
          </p:nvSpPr>
          <p:spPr bwMode="auto">
            <a:xfrm>
              <a:off x="4148138" y="3986213"/>
              <a:ext cx="138113" cy="171450"/>
            </a:xfrm>
            <a:custGeom>
              <a:gdLst>
                <a:gd fmla="*/ 0 w 87" name="T0"/>
                <a:gd fmla="*/ 80 h 108" name="T1"/>
                <a:gd fmla="*/ 49 w 87" name="T2"/>
                <a:gd fmla="*/ 108 h 108" name="T3"/>
                <a:gd fmla="*/ 87 w 87" name="T4"/>
                <a:gd fmla="*/ 66 h 108" name="T5"/>
                <a:gd fmla="*/ 33 w 87" name="T6"/>
                <a:gd fmla="*/ 0 h 108" name="T7"/>
                <a:gd fmla="*/ 0 w 87" name="T8"/>
                <a:gd fmla="*/ 80 h 108" name="T9"/>
              </a:gdLst>
              <a:cxnLst>
                <a:cxn ang="0">
                  <a:pos x="T0" y="T1"/>
                </a:cxn>
                <a:cxn ang="0">
                  <a:pos x="T2" y="T3"/>
                </a:cxn>
                <a:cxn ang="0">
                  <a:pos x="T4" y="T5"/>
                </a:cxn>
                <a:cxn ang="0">
                  <a:pos x="T6" y="T7"/>
                </a:cxn>
                <a:cxn ang="0">
                  <a:pos x="T8" y="T9"/>
                </a:cxn>
              </a:cxnLst>
              <a:rect b="b" l="0" r="r" t="0"/>
              <a:pathLst>
                <a:path h="108" w="87">
                  <a:moveTo>
                    <a:pt x="0" y="80"/>
                  </a:moveTo>
                  <a:lnTo>
                    <a:pt x="49" y="108"/>
                  </a:lnTo>
                  <a:lnTo>
                    <a:pt x="87" y="66"/>
                  </a:lnTo>
                  <a:lnTo>
                    <a:pt x="33" y="0"/>
                  </a:lnTo>
                  <a:lnTo>
                    <a:pt x="0" y="8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ctr"/>
            <a:lstStyle/>
            <a:p>
              <a:pPr algn="ctr"/>
              <a:endParaRPr/>
            </a:p>
          </p:txBody>
        </p:sp>
        <p:sp>
          <p:nvSpPr>
            <p:cNvPr id="112" name="ïṡḷíḋe">
              <a:extLst>
                <a:ext uri="{FF2B5EF4-FFF2-40B4-BE49-F238E27FC236}">
                  <a16:creationId xmlns:a16="http://schemas.microsoft.com/office/drawing/2014/main" id="{8C469392-6D39-4449-9BB7-19CFD87682B2}"/>
                </a:ext>
              </a:extLst>
            </p:cNvPr>
            <p:cNvSpPr/>
            <p:nvPr/>
          </p:nvSpPr>
          <p:spPr bwMode="auto">
            <a:xfrm>
              <a:off x="4014788" y="3763963"/>
              <a:ext cx="390525" cy="200025"/>
            </a:xfrm>
            <a:custGeom>
              <a:gdLst>
                <a:gd fmla="*/ 229 w 246" name="T0"/>
                <a:gd fmla="*/ 0 h 126" name="T1"/>
                <a:gd fmla="*/ 133 w 246" name="T2"/>
                <a:gd fmla="*/ 14 h 126" name="T3"/>
                <a:gd fmla="*/ 100 w 246" name="T4"/>
                <a:gd fmla="*/ 20 h 126" name="T5"/>
                <a:gd fmla="*/ 0 w 246" name="T6"/>
                <a:gd fmla="*/ 34 h 126" name="T7"/>
                <a:gd fmla="*/ 6 w 246" name="T8"/>
                <a:gd fmla="*/ 86 h 126" name="T9"/>
                <a:gd fmla="*/ 191 w 246" name="T10"/>
                <a:gd fmla="*/ 58 h 126" name="T11"/>
                <a:gd fmla="*/ 201 w 246" name="T12"/>
                <a:gd fmla="*/ 122 h 126" name="T13"/>
                <a:gd fmla="*/ 246 w 246" name="T14"/>
                <a:gd fmla="*/ 126 h 126" name="T15"/>
                <a:gd fmla="*/ 229 w 246" name="T16"/>
                <a:gd fmla="*/ 0 h 12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25" w="246">
                  <a:moveTo>
                    <a:pt x="229" y="0"/>
                  </a:moveTo>
                  <a:lnTo>
                    <a:pt x="133" y="14"/>
                  </a:lnTo>
                  <a:lnTo>
                    <a:pt x="100" y="20"/>
                  </a:lnTo>
                  <a:lnTo>
                    <a:pt x="0" y="34"/>
                  </a:lnTo>
                  <a:lnTo>
                    <a:pt x="6" y="86"/>
                  </a:lnTo>
                  <a:lnTo>
                    <a:pt x="191" y="58"/>
                  </a:lnTo>
                  <a:lnTo>
                    <a:pt x="201" y="122"/>
                  </a:lnTo>
                  <a:lnTo>
                    <a:pt x="246" y="126"/>
                  </a:lnTo>
                  <a:lnTo>
                    <a:pt x="229" y="0"/>
                  </a:lnTo>
                  <a:close/>
                </a:path>
              </a:pathLst>
            </a:custGeom>
            <a:solidFill>
              <a:srgbClr val="D4D6D7"/>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13" name="ïš1îḓè">
              <a:extLst>
                <a:ext uri="{FF2B5EF4-FFF2-40B4-BE49-F238E27FC236}">
                  <a16:creationId xmlns:a16="http://schemas.microsoft.com/office/drawing/2014/main" id="{2988A5AB-DC0F-462C-9D87-83CB75D7FEE1}"/>
                </a:ext>
              </a:extLst>
            </p:cNvPr>
            <p:cNvSpPr/>
            <p:nvPr/>
          </p:nvSpPr>
          <p:spPr bwMode="auto">
            <a:xfrm>
              <a:off x="4014788" y="3763963"/>
              <a:ext cx="390525" cy="200025"/>
            </a:xfrm>
            <a:custGeom>
              <a:gdLst>
                <a:gd fmla="*/ 229 w 246" name="T0"/>
                <a:gd fmla="*/ 0 h 126" name="T1"/>
                <a:gd fmla="*/ 133 w 246" name="T2"/>
                <a:gd fmla="*/ 14 h 126" name="T3"/>
                <a:gd fmla="*/ 100 w 246" name="T4"/>
                <a:gd fmla="*/ 20 h 126" name="T5"/>
                <a:gd fmla="*/ 0 w 246" name="T6"/>
                <a:gd fmla="*/ 34 h 126" name="T7"/>
                <a:gd fmla="*/ 6 w 246" name="T8"/>
                <a:gd fmla="*/ 86 h 126" name="T9"/>
                <a:gd fmla="*/ 191 w 246" name="T10"/>
                <a:gd fmla="*/ 58 h 126" name="T11"/>
                <a:gd fmla="*/ 201 w 246" name="T12"/>
                <a:gd fmla="*/ 122 h 126" name="T13"/>
                <a:gd fmla="*/ 246 w 246" name="T14"/>
                <a:gd fmla="*/ 126 h 126" name="T15"/>
                <a:gd fmla="*/ 229 w 246" name="T16"/>
                <a:gd fmla="*/ 0 h 12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25" w="246">
                  <a:moveTo>
                    <a:pt x="229" y="0"/>
                  </a:moveTo>
                  <a:lnTo>
                    <a:pt x="133" y="14"/>
                  </a:lnTo>
                  <a:lnTo>
                    <a:pt x="100" y="20"/>
                  </a:lnTo>
                  <a:lnTo>
                    <a:pt x="0" y="34"/>
                  </a:lnTo>
                  <a:lnTo>
                    <a:pt x="6" y="86"/>
                  </a:lnTo>
                  <a:lnTo>
                    <a:pt x="191" y="58"/>
                  </a:lnTo>
                  <a:lnTo>
                    <a:pt x="201" y="122"/>
                  </a:lnTo>
                  <a:lnTo>
                    <a:pt x="246" y="126"/>
                  </a:lnTo>
                  <a:lnTo>
                    <a:pt x="229"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ctr"/>
            <a:lstStyle/>
            <a:p>
              <a:pPr algn="ctr"/>
              <a:endParaRPr/>
            </a:p>
          </p:txBody>
        </p:sp>
        <p:sp>
          <p:nvSpPr>
            <p:cNvPr id="114" name="îŝḷíḓê">
              <a:extLst>
                <a:ext uri="{FF2B5EF4-FFF2-40B4-BE49-F238E27FC236}">
                  <a16:creationId xmlns:a16="http://schemas.microsoft.com/office/drawing/2014/main" id="{48CC9D57-30B3-44E1-B2C5-1DD5025D12D3}"/>
                </a:ext>
              </a:extLst>
            </p:cNvPr>
            <p:cNvSpPr/>
            <p:nvPr/>
          </p:nvSpPr>
          <p:spPr bwMode="auto">
            <a:xfrm>
              <a:off x="4024313" y="3856038"/>
              <a:ext cx="309563" cy="130175"/>
            </a:xfrm>
            <a:custGeom>
              <a:gdLst>
                <a:gd fmla="*/ 185 w 195" name="T0"/>
                <a:gd fmla="*/ 0 h 82" name="T1"/>
                <a:gd fmla="*/ 0 w 195" name="T2"/>
                <a:gd fmla="*/ 28 h 82" name="T3"/>
                <a:gd fmla="*/ 0 w 195" name="T4"/>
                <a:gd fmla="*/ 28 h 82" name="T5"/>
                <a:gd fmla="*/ 7 w 195" name="T6"/>
                <a:gd fmla="*/ 82 h 82" name="T7"/>
                <a:gd fmla="*/ 8 w 195" name="T8"/>
                <a:gd fmla="*/ 52 h 82" name="T9"/>
                <a:gd fmla="*/ 195 w 195" name="T10"/>
                <a:gd fmla="*/ 64 h 82" name="T11"/>
                <a:gd fmla="*/ 185 w 195" name="T12"/>
                <a:gd fmla="*/ 0 h 82" name="T13"/>
              </a:gdLst>
              <a:cxnLst>
                <a:cxn ang="0">
                  <a:pos x="T0" y="T1"/>
                </a:cxn>
                <a:cxn ang="0">
                  <a:pos x="T2" y="T3"/>
                </a:cxn>
                <a:cxn ang="0">
                  <a:pos x="T4" y="T5"/>
                </a:cxn>
                <a:cxn ang="0">
                  <a:pos x="T6" y="T7"/>
                </a:cxn>
                <a:cxn ang="0">
                  <a:pos x="T8" y="T9"/>
                </a:cxn>
                <a:cxn ang="0">
                  <a:pos x="T10" y="T11"/>
                </a:cxn>
                <a:cxn ang="0">
                  <a:pos x="T12" y="T13"/>
                </a:cxn>
              </a:cxnLst>
              <a:rect b="b" l="0" r="r" t="0"/>
              <a:pathLst>
                <a:path h="82" w="195">
                  <a:moveTo>
                    <a:pt x="185" y="0"/>
                  </a:moveTo>
                  <a:lnTo>
                    <a:pt x="0" y="28"/>
                  </a:lnTo>
                  <a:lnTo>
                    <a:pt x="0" y="28"/>
                  </a:lnTo>
                  <a:lnTo>
                    <a:pt x="7" y="82"/>
                  </a:lnTo>
                  <a:lnTo>
                    <a:pt x="8" y="52"/>
                  </a:lnTo>
                  <a:lnTo>
                    <a:pt x="195" y="64"/>
                  </a:lnTo>
                  <a:lnTo>
                    <a:pt x="185" y="0"/>
                  </a:lnTo>
                  <a:close/>
                </a:path>
              </a:pathLst>
            </a:custGeom>
            <a:solidFill>
              <a:srgbClr val="D4A60B"/>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15" name="îśḻîďê">
              <a:extLst>
                <a:ext uri="{FF2B5EF4-FFF2-40B4-BE49-F238E27FC236}">
                  <a16:creationId xmlns:a16="http://schemas.microsoft.com/office/drawing/2014/main" id="{E06E7E19-DB7F-4BFC-ABC0-90B78AFB2D27}"/>
                </a:ext>
              </a:extLst>
            </p:cNvPr>
            <p:cNvSpPr/>
            <p:nvPr/>
          </p:nvSpPr>
          <p:spPr bwMode="auto">
            <a:xfrm>
              <a:off x="4024313" y="3856038"/>
              <a:ext cx="309563" cy="130175"/>
            </a:xfrm>
            <a:custGeom>
              <a:gdLst>
                <a:gd fmla="*/ 185 w 195" name="T0"/>
                <a:gd fmla="*/ 0 h 82" name="T1"/>
                <a:gd fmla="*/ 0 w 195" name="T2"/>
                <a:gd fmla="*/ 28 h 82" name="T3"/>
                <a:gd fmla="*/ 0 w 195" name="T4"/>
                <a:gd fmla="*/ 28 h 82" name="T5"/>
                <a:gd fmla="*/ 7 w 195" name="T6"/>
                <a:gd fmla="*/ 82 h 82" name="T7"/>
                <a:gd fmla="*/ 8 w 195" name="T8"/>
                <a:gd fmla="*/ 52 h 82" name="T9"/>
                <a:gd fmla="*/ 195 w 195" name="T10"/>
                <a:gd fmla="*/ 64 h 82" name="T11"/>
                <a:gd fmla="*/ 185 w 195" name="T12"/>
                <a:gd fmla="*/ 0 h 82" name="T13"/>
              </a:gdLst>
              <a:cxnLst>
                <a:cxn ang="0">
                  <a:pos x="T0" y="T1"/>
                </a:cxn>
                <a:cxn ang="0">
                  <a:pos x="T2" y="T3"/>
                </a:cxn>
                <a:cxn ang="0">
                  <a:pos x="T4" y="T5"/>
                </a:cxn>
                <a:cxn ang="0">
                  <a:pos x="T6" y="T7"/>
                </a:cxn>
                <a:cxn ang="0">
                  <a:pos x="T8" y="T9"/>
                </a:cxn>
                <a:cxn ang="0">
                  <a:pos x="T10" y="T11"/>
                </a:cxn>
                <a:cxn ang="0">
                  <a:pos x="T12" y="T13"/>
                </a:cxn>
              </a:cxnLst>
              <a:rect b="b" l="0" r="r" t="0"/>
              <a:pathLst>
                <a:path h="82" w="195">
                  <a:moveTo>
                    <a:pt x="185" y="0"/>
                  </a:moveTo>
                  <a:lnTo>
                    <a:pt x="0" y="28"/>
                  </a:lnTo>
                  <a:lnTo>
                    <a:pt x="0" y="28"/>
                  </a:lnTo>
                  <a:lnTo>
                    <a:pt x="7" y="82"/>
                  </a:lnTo>
                  <a:lnTo>
                    <a:pt x="8" y="52"/>
                  </a:lnTo>
                  <a:lnTo>
                    <a:pt x="195" y="64"/>
                  </a:lnTo>
                  <a:lnTo>
                    <a:pt x="185"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ctr"/>
            <a:lstStyle/>
            <a:p>
              <a:pPr algn="ctr"/>
              <a:endParaRPr/>
            </a:p>
          </p:txBody>
        </p:sp>
        <p:sp>
          <p:nvSpPr>
            <p:cNvPr id="116" name="iṩľïḓe">
              <a:extLst>
                <a:ext uri="{FF2B5EF4-FFF2-40B4-BE49-F238E27FC236}">
                  <a16:creationId xmlns:a16="http://schemas.microsoft.com/office/drawing/2014/main" id="{43C5D4D8-7FF1-4596-9180-10BBCC09CD9F}"/>
                </a:ext>
              </a:extLst>
            </p:cNvPr>
            <p:cNvSpPr/>
            <p:nvPr/>
          </p:nvSpPr>
          <p:spPr bwMode="auto">
            <a:xfrm>
              <a:off x="3983038" y="3938588"/>
              <a:ext cx="838200" cy="835025"/>
            </a:xfrm>
            <a:custGeom>
              <a:gdLst>
                <a:gd fmla="*/ 493 w 528" name="T0"/>
                <a:gd fmla="*/ 526 h 526" name="T1"/>
                <a:gd fmla="*/ 254 w 528" name="T2"/>
                <a:gd fmla="*/ 510 h 526" name="T3"/>
                <a:gd fmla="*/ 0 w 528" name="T4"/>
                <a:gd fmla="*/ 493 h 526" name="T5"/>
                <a:gd fmla="*/ 34 w 528" name="T6"/>
                <a:gd fmla="*/ 0 h 526" name="T7"/>
                <a:gd fmla="*/ 294 w 528" name="T8"/>
                <a:gd fmla="*/ 18 h 526" name="T9"/>
                <a:gd fmla="*/ 528 w 528" name="T10"/>
                <a:gd fmla="*/ 35 h 526" name="T11"/>
                <a:gd fmla="*/ 493 w 528" name="T12"/>
                <a:gd fmla="*/ 526 h 526" name="T13"/>
              </a:gdLst>
              <a:cxnLst>
                <a:cxn ang="0">
                  <a:pos x="T0" y="T1"/>
                </a:cxn>
                <a:cxn ang="0">
                  <a:pos x="T2" y="T3"/>
                </a:cxn>
                <a:cxn ang="0">
                  <a:pos x="T4" y="T5"/>
                </a:cxn>
                <a:cxn ang="0">
                  <a:pos x="T6" y="T7"/>
                </a:cxn>
                <a:cxn ang="0">
                  <a:pos x="T8" y="T9"/>
                </a:cxn>
                <a:cxn ang="0">
                  <a:pos x="T10" y="T11"/>
                </a:cxn>
                <a:cxn ang="0">
                  <a:pos x="T12" y="T13"/>
                </a:cxn>
              </a:cxnLst>
              <a:rect b="b" l="0" r="r" t="0"/>
              <a:pathLst>
                <a:path h="526" w="528">
                  <a:moveTo>
                    <a:pt x="493" y="526"/>
                  </a:moveTo>
                  <a:lnTo>
                    <a:pt x="254" y="510"/>
                  </a:lnTo>
                  <a:lnTo>
                    <a:pt x="0" y="493"/>
                  </a:lnTo>
                  <a:lnTo>
                    <a:pt x="34" y="0"/>
                  </a:lnTo>
                  <a:lnTo>
                    <a:pt x="294" y="18"/>
                  </a:lnTo>
                  <a:lnTo>
                    <a:pt x="528" y="35"/>
                  </a:lnTo>
                  <a:lnTo>
                    <a:pt x="493" y="526"/>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17" name="í$ľíḓê">
              <a:extLst>
                <a:ext uri="{FF2B5EF4-FFF2-40B4-BE49-F238E27FC236}">
                  <a16:creationId xmlns:a16="http://schemas.microsoft.com/office/drawing/2014/main" id="{B5696165-0131-4E9B-9A6D-B8CB7D245F51}"/>
                </a:ext>
              </a:extLst>
            </p:cNvPr>
            <p:cNvSpPr/>
            <p:nvPr/>
          </p:nvSpPr>
          <p:spPr bwMode="auto">
            <a:xfrm>
              <a:off x="3983038" y="3938588"/>
              <a:ext cx="838200" cy="835025"/>
            </a:xfrm>
            <a:custGeom>
              <a:gdLst>
                <a:gd fmla="*/ 493 w 528" name="T0"/>
                <a:gd fmla="*/ 526 h 526" name="T1"/>
                <a:gd fmla="*/ 254 w 528" name="T2"/>
                <a:gd fmla="*/ 510 h 526" name="T3"/>
                <a:gd fmla="*/ 0 w 528" name="T4"/>
                <a:gd fmla="*/ 493 h 526" name="T5"/>
                <a:gd fmla="*/ 34 w 528" name="T6"/>
                <a:gd fmla="*/ 0 h 526" name="T7"/>
                <a:gd fmla="*/ 294 w 528" name="T8"/>
                <a:gd fmla="*/ 18 h 526" name="T9"/>
                <a:gd fmla="*/ 528 w 528" name="T10"/>
                <a:gd fmla="*/ 35 h 526" name="T11"/>
                <a:gd fmla="*/ 493 w 528" name="T12"/>
                <a:gd fmla="*/ 526 h 526" name="T13"/>
              </a:gdLst>
              <a:cxnLst>
                <a:cxn ang="0">
                  <a:pos x="T0" y="T1"/>
                </a:cxn>
                <a:cxn ang="0">
                  <a:pos x="T2" y="T3"/>
                </a:cxn>
                <a:cxn ang="0">
                  <a:pos x="T4" y="T5"/>
                </a:cxn>
                <a:cxn ang="0">
                  <a:pos x="T6" y="T7"/>
                </a:cxn>
                <a:cxn ang="0">
                  <a:pos x="T8" y="T9"/>
                </a:cxn>
                <a:cxn ang="0">
                  <a:pos x="T10" y="T11"/>
                </a:cxn>
                <a:cxn ang="0">
                  <a:pos x="T12" y="T13"/>
                </a:cxn>
              </a:cxnLst>
              <a:rect b="b" l="0" r="r" t="0"/>
              <a:pathLst>
                <a:path h="526" w="528">
                  <a:moveTo>
                    <a:pt x="493" y="526"/>
                  </a:moveTo>
                  <a:lnTo>
                    <a:pt x="254" y="510"/>
                  </a:lnTo>
                  <a:lnTo>
                    <a:pt x="0" y="493"/>
                  </a:lnTo>
                  <a:lnTo>
                    <a:pt x="34" y="0"/>
                  </a:lnTo>
                  <a:lnTo>
                    <a:pt x="294" y="18"/>
                  </a:lnTo>
                  <a:lnTo>
                    <a:pt x="528" y="35"/>
                  </a:lnTo>
                  <a:lnTo>
                    <a:pt x="493" y="526"/>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ctr"/>
            <a:lstStyle/>
            <a:p>
              <a:pPr algn="ctr"/>
              <a:endParaRPr/>
            </a:p>
          </p:txBody>
        </p:sp>
        <p:sp>
          <p:nvSpPr>
            <p:cNvPr id="118" name="îṧlîḓê">
              <a:extLst>
                <a:ext uri="{FF2B5EF4-FFF2-40B4-BE49-F238E27FC236}">
                  <a16:creationId xmlns:a16="http://schemas.microsoft.com/office/drawing/2014/main" id="{CD053AF1-47A8-4E90-B959-551763BD8C8F}"/>
                </a:ext>
              </a:extLst>
            </p:cNvPr>
            <p:cNvSpPr/>
            <p:nvPr/>
          </p:nvSpPr>
          <p:spPr bwMode="auto">
            <a:xfrm>
              <a:off x="4070350" y="4024313"/>
              <a:ext cx="673100" cy="500063"/>
            </a:xfrm>
            <a:custGeom>
              <a:gdLst>
                <a:gd fmla="*/ 403 w 424" name="T0"/>
                <a:gd fmla="*/ 315 h 315" name="T1"/>
                <a:gd fmla="*/ 0 w 424" name="T2"/>
                <a:gd fmla="*/ 287 h 315" name="T3"/>
                <a:gd fmla="*/ 21 w 424" name="T4"/>
                <a:gd fmla="*/ 0 h 315" name="T5"/>
                <a:gd fmla="*/ 424 w 424" name="T6"/>
                <a:gd fmla="*/ 28 h 315" name="T7"/>
                <a:gd fmla="*/ 403 w 424" name="T8"/>
                <a:gd fmla="*/ 315 h 315" name="T9"/>
              </a:gdLst>
              <a:cxnLst>
                <a:cxn ang="0">
                  <a:pos x="T0" y="T1"/>
                </a:cxn>
                <a:cxn ang="0">
                  <a:pos x="T2" y="T3"/>
                </a:cxn>
                <a:cxn ang="0">
                  <a:pos x="T4" y="T5"/>
                </a:cxn>
                <a:cxn ang="0">
                  <a:pos x="T6" y="T7"/>
                </a:cxn>
                <a:cxn ang="0">
                  <a:pos x="T8" y="T9"/>
                </a:cxn>
              </a:cxnLst>
              <a:rect b="b" l="0" r="r" t="0"/>
              <a:pathLst>
                <a:path h="315" w="423">
                  <a:moveTo>
                    <a:pt x="403" y="315"/>
                  </a:moveTo>
                  <a:lnTo>
                    <a:pt x="0" y="287"/>
                  </a:lnTo>
                  <a:lnTo>
                    <a:pt x="21" y="0"/>
                  </a:lnTo>
                  <a:lnTo>
                    <a:pt x="424" y="28"/>
                  </a:lnTo>
                  <a:lnTo>
                    <a:pt x="403" y="315"/>
                  </a:lnTo>
                  <a:close/>
                </a:path>
              </a:pathLst>
            </a:custGeom>
            <a:solidFill>
              <a:srgbClr val="00B9B4"/>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19" name="îsľiḍé">
              <a:extLst>
                <a:ext uri="{FF2B5EF4-FFF2-40B4-BE49-F238E27FC236}">
                  <a16:creationId xmlns:a16="http://schemas.microsoft.com/office/drawing/2014/main" id="{36734B40-EB8D-4E52-8B28-7936B804C01B}"/>
                </a:ext>
              </a:extLst>
            </p:cNvPr>
            <p:cNvSpPr/>
            <p:nvPr/>
          </p:nvSpPr>
          <p:spPr bwMode="auto">
            <a:xfrm>
              <a:off x="4070350" y="4024313"/>
              <a:ext cx="673100" cy="500063"/>
            </a:xfrm>
            <a:custGeom>
              <a:gdLst>
                <a:gd fmla="*/ 403 w 424" name="T0"/>
                <a:gd fmla="*/ 315 h 315" name="T1"/>
                <a:gd fmla="*/ 0 w 424" name="T2"/>
                <a:gd fmla="*/ 287 h 315" name="T3"/>
                <a:gd fmla="*/ 21 w 424" name="T4"/>
                <a:gd fmla="*/ 0 h 315" name="T5"/>
                <a:gd fmla="*/ 424 w 424" name="T6"/>
                <a:gd fmla="*/ 28 h 315" name="T7"/>
                <a:gd fmla="*/ 403 w 424" name="T8"/>
                <a:gd fmla="*/ 315 h 315" name="T9"/>
              </a:gdLst>
              <a:cxnLst>
                <a:cxn ang="0">
                  <a:pos x="T0" y="T1"/>
                </a:cxn>
                <a:cxn ang="0">
                  <a:pos x="T2" y="T3"/>
                </a:cxn>
                <a:cxn ang="0">
                  <a:pos x="T4" y="T5"/>
                </a:cxn>
                <a:cxn ang="0">
                  <a:pos x="T6" y="T7"/>
                </a:cxn>
                <a:cxn ang="0">
                  <a:pos x="T8" y="T9"/>
                </a:cxn>
              </a:cxnLst>
              <a:rect b="b" l="0" r="r" t="0"/>
              <a:pathLst>
                <a:path h="315" w="423">
                  <a:moveTo>
                    <a:pt x="403" y="315"/>
                  </a:moveTo>
                  <a:lnTo>
                    <a:pt x="0" y="287"/>
                  </a:lnTo>
                  <a:lnTo>
                    <a:pt x="21" y="0"/>
                  </a:lnTo>
                  <a:lnTo>
                    <a:pt x="424" y="28"/>
                  </a:lnTo>
                  <a:lnTo>
                    <a:pt x="403" y="315"/>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ctr"/>
            <a:lstStyle/>
            <a:p>
              <a:pPr algn="ctr"/>
              <a:endParaRPr/>
            </a:p>
          </p:txBody>
        </p:sp>
        <p:sp>
          <p:nvSpPr>
            <p:cNvPr id="120" name="î$líďé">
              <a:extLst>
                <a:ext uri="{FF2B5EF4-FFF2-40B4-BE49-F238E27FC236}">
                  <a16:creationId xmlns:a16="http://schemas.microsoft.com/office/drawing/2014/main" id="{6626CFF7-FCB1-464C-B493-32A3A72A5871}"/>
                </a:ext>
              </a:extLst>
            </p:cNvPr>
            <p:cNvSpPr/>
            <p:nvPr/>
          </p:nvSpPr>
          <p:spPr bwMode="auto">
            <a:xfrm>
              <a:off x="4370388" y="4170363"/>
              <a:ext cx="347663" cy="354013"/>
            </a:xfrm>
            <a:custGeom>
              <a:gdLst>
                <a:gd fmla="*/ 219 w 219" name="T0"/>
                <a:gd fmla="*/ 148 h 223" name="T1"/>
                <a:gd fmla="*/ 202 w 219" name="T2"/>
                <a:gd fmla="*/ 113 h 223" name="T3"/>
                <a:gd fmla="*/ 144 w 219" name="T4"/>
                <a:gd fmla="*/ 0 h 223" name="T5"/>
                <a:gd fmla="*/ 0 w 219" name="T6"/>
                <a:gd fmla="*/ 209 h 223" name="T7"/>
                <a:gd fmla="*/ 214 w 219" name="T8"/>
                <a:gd fmla="*/ 223 h 223" name="T9"/>
                <a:gd fmla="*/ 219 w 219" name="T10"/>
                <a:gd fmla="*/ 148 h 223" name="T11"/>
              </a:gdLst>
              <a:cxnLst>
                <a:cxn ang="0">
                  <a:pos x="T0" y="T1"/>
                </a:cxn>
                <a:cxn ang="0">
                  <a:pos x="T2" y="T3"/>
                </a:cxn>
                <a:cxn ang="0">
                  <a:pos x="T4" y="T5"/>
                </a:cxn>
                <a:cxn ang="0">
                  <a:pos x="T6" y="T7"/>
                </a:cxn>
                <a:cxn ang="0">
                  <a:pos x="T8" y="T9"/>
                </a:cxn>
                <a:cxn ang="0">
                  <a:pos x="T10" y="T11"/>
                </a:cxn>
              </a:cxnLst>
              <a:rect b="b" l="0" r="r" t="0"/>
              <a:pathLst>
                <a:path h="223" w="219">
                  <a:moveTo>
                    <a:pt x="219" y="148"/>
                  </a:moveTo>
                  <a:lnTo>
                    <a:pt x="202" y="113"/>
                  </a:lnTo>
                  <a:lnTo>
                    <a:pt x="144" y="0"/>
                  </a:lnTo>
                  <a:lnTo>
                    <a:pt x="0" y="209"/>
                  </a:lnTo>
                  <a:lnTo>
                    <a:pt x="214" y="223"/>
                  </a:lnTo>
                  <a:lnTo>
                    <a:pt x="219" y="148"/>
                  </a:lnTo>
                  <a:close/>
                </a:path>
              </a:pathLst>
            </a:custGeom>
            <a:solidFill>
              <a:srgbClr val="263238"/>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21" name="í$ľïḍê">
              <a:extLst>
                <a:ext uri="{FF2B5EF4-FFF2-40B4-BE49-F238E27FC236}">
                  <a16:creationId xmlns:a16="http://schemas.microsoft.com/office/drawing/2014/main" id="{2D5B9C64-4161-4DA4-AD7D-2B19DFF5825E}"/>
                </a:ext>
              </a:extLst>
            </p:cNvPr>
            <p:cNvSpPr/>
            <p:nvPr/>
          </p:nvSpPr>
          <p:spPr bwMode="auto">
            <a:xfrm>
              <a:off x="4370388" y="4170363"/>
              <a:ext cx="347663" cy="354013"/>
            </a:xfrm>
            <a:custGeom>
              <a:gdLst>
                <a:gd fmla="*/ 219 w 219" name="T0"/>
                <a:gd fmla="*/ 148 h 223" name="T1"/>
                <a:gd fmla="*/ 202 w 219" name="T2"/>
                <a:gd fmla="*/ 113 h 223" name="T3"/>
                <a:gd fmla="*/ 144 w 219" name="T4"/>
                <a:gd fmla="*/ 0 h 223" name="T5"/>
                <a:gd fmla="*/ 0 w 219" name="T6"/>
                <a:gd fmla="*/ 209 h 223" name="T7"/>
                <a:gd fmla="*/ 214 w 219" name="T8"/>
                <a:gd fmla="*/ 223 h 223" name="T9"/>
                <a:gd fmla="*/ 219 w 219" name="T10"/>
                <a:gd fmla="*/ 148 h 223" name="T11"/>
              </a:gdLst>
              <a:cxnLst>
                <a:cxn ang="0">
                  <a:pos x="T0" y="T1"/>
                </a:cxn>
                <a:cxn ang="0">
                  <a:pos x="T2" y="T3"/>
                </a:cxn>
                <a:cxn ang="0">
                  <a:pos x="T4" y="T5"/>
                </a:cxn>
                <a:cxn ang="0">
                  <a:pos x="T6" y="T7"/>
                </a:cxn>
                <a:cxn ang="0">
                  <a:pos x="T8" y="T9"/>
                </a:cxn>
                <a:cxn ang="0">
                  <a:pos x="T10" y="T11"/>
                </a:cxn>
              </a:cxnLst>
              <a:rect b="b" l="0" r="r" t="0"/>
              <a:pathLst>
                <a:path h="223" w="219">
                  <a:moveTo>
                    <a:pt x="219" y="148"/>
                  </a:moveTo>
                  <a:lnTo>
                    <a:pt x="202" y="113"/>
                  </a:lnTo>
                  <a:lnTo>
                    <a:pt x="144" y="0"/>
                  </a:lnTo>
                  <a:lnTo>
                    <a:pt x="0" y="209"/>
                  </a:lnTo>
                  <a:lnTo>
                    <a:pt x="214" y="223"/>
                  </a:lnTo>
                  <a:lnTo>
                    <a:pt x="219" y="148"/>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ctr"/>
            <a:lstStyle/>
            <a:p>
              <a:pPr algn="ctr"/>
              <a:endParaRPr/>
            </a:p>
          </p:txBody>
        </p:sp>
        <p:sp>
          <p:nvSpPr>
            <p:cNvPr id="122" name="ïş1iḋé">
              <a:extLst>
                <a:ext uri="{FF2B5EF4-FFF2-40B4-BE49-F238E27FC236}">
                  <a16:creationId xmlns:a16="http://schemas.microsoft.com/office/drawing/2014/main" id="{86E89231-227A-40AB-9260-4238B301710C}"/>
                </a:ext>
              </a:extLst>
            </p:cNvPr>
            <p:cNvSpPr/>
            <p:nvPr/>
          </p:nvSpPr>
          <p:spPr bwMode="auto">
            <a:xfrm>
              <a:off x="4070350" y="4084638"/>
              <a:ext cx="515938" cy="431800"/>
            </a:xfrm>
            <a:custGeom>
              <a:gdLst>
                <a:gd fmla="*/ 163 w 325" name="T0"/>
                <a:gd fmla="*/ 261 h 272" name="T1"/>
                <a:gd fmla="*/ 0 w 325" name="T2"/>
                <a:gd fmla="*/ 249 h 272" name="T3"/>
                <a:gd fmla="*/ 91 w 325" name="T4"/>
                <a:gd fmla="*/ 126 h 272" name="T5"/>
                <a:gd fmla="*/ 180 w 325" name="T6"/>
                <a:gd fmla="*/ 0 h 272" name="T7"/>
                <a:gd fmla="*/ 251 w 325" name="T8"/>
                <a:gd fmla="*/ 136 h 272" name="T9"/>
                <a:gd fmla="*/ 325 w 325" name="T10"/>
                <a:gd fmla="*/ 272 h 272" name="T11"/>
                <a:gd fmla="*/ 163 w 325" name="T12"/>
                <a:gd fmla="*/ 261 h 272" name="T13"/>
              </a:gdLst>
              <a:cxnLst>
                <a:cxn ang="0">
                  <a:pos x="T0" y="T1"/>
                </a:cxn>
                <a:cxn ang="0">
                  <a:pos x="T2" y="T3"/>
                </a:cxn>
                <a:cxn ang="0">
                  <a:pos x="T4" y="T5"/>
                </a:cxn>
                <a:cxn ang="0">
                  <a:pos x="T6" y="T7"/>
                </a:cxn>
                <a:cxn ang="0">
                  <a:pos x="T8" y="T9"/>
                </a:cxn>
                <a:cxn ang="0">
                  <a:pos x="T10" y="T11"/>
                </a:cxn>
                <a:cxn ang="0">
                  <a:pos x="T12" y="T13"/>
                </a:cxn>
              </a:cxnLst>
              <a:rect b="b" l="0" r="r" t="0"/>
              <a:pathLst>
                <a:path h="272" w="325">
                  <a:moveTo>
                    <a:pt x="163" y="261"/>
                  </a:moveTo>
                  <a:lnTo>
                    <a:pt x="0" y="249"/>
                  </a:lnTo>
                  <a:lnTo>
                    <a:pt x="91" y="126"/>
                  </a:lnTo>
                  <a:lnTo>
                    <a:pt x="180" y="0"/>
                  </a:lnTo>
                  <a:lnTo>
                    <a:pt x="251" y="136"/>
                  </a:lnTo>
                  <a:lnTo>
                    <a:pt x="325" y="272"/>
                  </a:lnTo>
                  <a:lnTo>
                    <a:pt x="163" y="261"/>
                  </a:lnTo>
                  <a:close/>
                </a:path>
              </a:pathLst>
            </a:custGeom>
            <a:solidFill>
              <a:srgbClr val="455A64"/>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23" name="ïś1ïḓê">
              <a:extLst>
                <a:ext uri="{FF2B5EF4-FFF2-40B4-BE49-F238E27FC236}">
                  <a16:creationId xmlns:a16="http://schemas.microsoft.com/office/drawing/2014/main" id="{57923B81-B8FA-4766-A1B0-9D14776883C3}"/>
                </a:ext>
              </a:extLst>
            </p:cNvPr>
            <p:cNvSpPr/>
            <p:nvPr/>
          </p:nvSpPr>
          <p:spPr bwMode="auto">
            <a:xfrm>
              <a:off x="4070350" y="4084638"/>
              <a:ext cx="515938" cy="431800"/>
            </a:xfrm>
            <a:custGeom>
              <a:gdLst>
                <a:gd fmla="*/ 163 w 325" name="T0"/>
                <a:gd fmla="*/ 261 h 272" name="T1"/>
                <a:gd fmla="*/ 0 w 325" name="T2"/>
                <a:gd fmla="*/ 249 h 272" name="T3"/>
                <a:gd fmla="*/ 91 w 325" name="T4"/>
                <a:gd fmla="*/ 126 h 272" name="T5"/>
                <a:gd fmla="*/ 180 w 325" name="T6"/>
                <a:gd fmla="*/ 0 h 272" name="T7"/>
                <a:gd fmla="*/ 251 w 325" name="T8"/>
                <a:gd fmla="*/ 136 h 272" name="T9"/>
                <a:gd fmla="*/ 325 w 325" name="T10"/>
                <a:gd fmla="*/ 272 h 272" name="T11"/>
                <a:gd fmla="*/ 163 w 325" name="T12"/>
                <a:gd fmla="*/ 261 h 272" name="T13"/>
              </a:gdLst>
              <a:cxnLst>
                <a:cxn ang="0">
                  <a:pos x="T0" y="T1"/>
                </a:cxn>
                <a:cxn ang="0">
                  <a:pos x="T2" y="T3"/>
                </a:cxn>
                <a:cxn ang="0">
                  <a:pos x="T4" y="T5"/>
                </a:cxn>
                <a:cxn ang="0">
                  <a:pos x="T6" y="T7"/>
                </a:cxn>
                <a:cxn ang="0">
                  <a:pos x="T8" y="T9"/>
                </a:cxn>
                <a:cxn ang="0">
                  <a:pos x="T10" y="T11"/>
                </a:cxn>
                <a:cxn ang="0">
                  <a:pos x="T12" y="T13"/>
                </a:cxn>
              </a:cxnLst>
              <a:rect b="b" l="0" r="r" t="0"/>
              <a:pathLst>
                <a:path h="272" w="325">
                  <a:moveTo>
                    <a:pt x="163" y="261"/>
                  </a:moveTo>
                  <a:lnTo>
                    <a:pt x="0" y="249"/>
                  </a:lnTo>
                  <a:lnTo>
                    <a:pt x="91" y="126"/>
                  </a:lnTo>
                  <a:lnTo>
                    <a:pt x="180" y="0"/>
                  </a:lnTo>
                  <a:lnTo>
                    <a:pt x="251" y="136"/>
                  </a:lnTo>
                  <a:lnTo>
                    <a:pt x="325" y="272"/>
                  </a:lnTo>
                  <a:lnTo>
                    <a:pt x="163" y="261"/>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ctr"/>
            <a:lstStyle/>
            <a:p>
              <a:pPr algn="ctr"/>
              <a:endParaRPr/>
            </a:p>
          </p:txBody>
        </p:sp>
        <p:sp>
          <p:nvSpPr>
            <p:cNvPr id="124" name="îSļiďé">
              <a:extLst>
                <a:ext uri="{FF2B5EF4-FFF2-40B4-BE49-F238E27FC236}">
                  <a16:creationId xmlns:a16="http://schemas.microsoft.com/office/drawing/2014/main" id="{183A0F78-B2EA-40DF-8E9C-9728FAA6909E}"/>
                </a:ext>
              </a:extLst>
            </p:cNvPr>
            <p:cNvSpPr/>
            <p:nvPr/>
          </p:nvSpPr>
          <p:spPr bwMode="auto">
            <a:xfrm>
              <a:off x="4264025" y="4084638"/>
              <a:ext cx="166688" cy="196850"/>
            </a:xfrm>
            <a:custGeom>
              <a:gdLst>
                <a:gd fmla="*/ 0 w 105" name="T0"/>
                <a:gd fmla="*/ 82 h 124" name="T1"/>
                <a:gd fmla="*/ 49 w 105" name="T2"/>
                <a:gd fmla="*/ 124 h 124" name="T3"/>
                <a:gd fmla="*/ 105 w 105" name="T4"/>
                <a:gd fmla="*/ 89 h 124" name="T5"/>
                <a:gd fmla="*/ 58 w 105" name="T6"/>
                <a:gd fmla="*/ 0 h 124" name="T7"/>
                <a:gd fmla="*/ 0 w 105" name="T8"/>
                <a:gd fmla="*/ 82 h 124" name="T9"/>
              </a:gdLst>
              <a:cxnLst>
                <a:cxn ang="0">
                  <a:pos x="T0" y="T1"/>
                </a:cxn>
                <a:cxn ang="0">
                  <a:pos x="T2" y="T3"/>
                </a:cxn>
                <a:cxn ang="0">
                  <a:pos x="T4" y="T5"/>
                </a:cxn>
                <a:cxn ang="0">
                  <a:pos x="T6" y="T7"/>
                </a:cxn>
                <a:cxn ang="0">
                  <a:pos x="T8" y="T9"/>
                </a:cxn>
              </a:cxnLst>
              <a:rect b="b" l="0" r="r" t="0"/>
              <a:pathLst>
                <a:path h="124" w="105">
                  <a:moveTo>
                    <a:pt x="0" y="82"/>
                  </a:moveTo>
                  <a:lnTo>
                    <a:pt x="49" y="124"/>
                  </a:lnTo>
                  <a:lnTo>
                    <a:pt x="105" y="89"/>
                  </a:lnTo>
                  <a:lnTo>
                    <a:pt x="58" y="0"/>
                  </a:lnTo>
                  <a:lnTo>
                    <a:pt x="0" y="82"/>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25" name="îş1îḍé">
              <a:extLst>
                <a:ext uri="{FF2B5EF4-FFF2-40B4-BE49-F238E27FC236}">
                  <a16:creationId xmlns:a16="http://schemas.microsoft.com/office/drawing/2014/main" id="{E3B67F80-8898-47AA-9563-1CE883A8C4BD}"/>
                </a:ext>
              </a:extLst>
            </p:cNvPr>
            <p:cNvSpPr/>
            <p:nvPr/>
          </p:nvSpPr>
          <p:spPr bwMode="auto">
            <a:xfrm>
              <a:off x="4264025" y="4084638"/>
              <a:ext cx="166688" cy="196850"/>
            </a:xfrm>
            <a:custGeom>
              <a:gdLst>
                <a:gd fmla="*/ 0 w 105" name="T0"/>
                <a:gd fmla="*/ 82 h 124" name="T1"/>
                <a:gd fmla="*/ 49 w 105" name="T2"/>
                <a:gd fmla="*/ 124 h 124" name="T3"/>
                <a:gd fmla="*/ 105 w 105" name="T4"/>
                <a:gd fmla="*/ 89 h 124" name="T5"/>
                <a:gd fmla="*/ 58 w 105" name="T6"/>
                <a:gd fmla="*/ 0 h 124" name="T7"/>
                <a:gd fmla="*/ 0 w 105" name="T8"/>
                <a:gd fmla="*/ 82 h 124" name="T9"/>
              </a:gdLst>
              <a:cxnLst>
                <a:cxn ang="0">
                  <a:pos x="T0" y="T1"/>
                </a:cxn>
                <a:cxn ang="0">
                  <a:pos x="T2" y="T3"/>
                </a:cxn>
                <a:cxn ang="0">
                  <a:pos x="T4" y="T5"/>
                </a:cxn>
                <a:cxn ang="0">
                  <a:pos x="T6" y="T7"/>
                </a:cxn>
                <a:cxn ang="0">
                  <a:pos x="T8" y="T9"/>
                </a:cxn>
              </a:cxnLst>
              <a:rect b="b" l="0" r="r" t="0"/>
              <a:pathLst>
                <a:path h="124" w="105">
                  <a:moveTo>
                    <a:pt x="0" y="82"/>
                  </a:moveTo>
                  <a:lnTo>
                    <a:pt x="49" y="124"/>
                  </a:lnTo>
                  <a:lnTo>
                    <a:pt x="105" y="89"/>
                  </a:lnTo>
                  <a:lnTo>
                    <a:pt x="58" y="0"/>
                  </a:lnTo>
                  <a:lnTo>
                    <a:pt x="0" y="82"/>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ctr"/>
            <a:lstStyle/>
            <a:p>
              <a:pPr algn="ctr"/>
              <a:endParaRPr/>
            </a:p>
          </p:txBody>
        </p:sp>
        <p:sp>
          <p:nvSpPr>
            <p:cNvPr id="126" name="ïšlîḓè">
              <a:extLst>
                <a:ext uri="{FF2B5EF4-FFF2-40B4-BE49-F238E27FC236}">
                  <a16:creationId xmlns:a16="http://schemas.microsoft.com/office/drawing/2014/main" id="{CD90E464-E688-4A36-B9A8-7FE355046503}"/>
                </a:ext>
              </a:extLst>
            </p:cNvPr>
            <p:cNvSpPr/>
            <p:nvPr/>
          </p:nvSpPr>
          <p:spPr bwMode="auto">
            <a:xfrm>
              <a:off x="4522788" y="4170363"/>
              <a:ext cx="139700" cy="171450"/>
            </a:xfrm>
            <a:custGeom>
              <a:gdLst>
                <a:gd fmla="*/ 0 w 88" name="T0"/>
                <a:gd fmla="*/ 72 h 108" name="T1"/>
                <a:gd fmla="*/ 41 w 88" name="T2"/>
                <a:gd fmla="*/ 108 h 108" name="T3"/>
                <a:gd fmla="*/ 88 w 88" name="T4"/>
                <a:gd fmla="*/ 77 h 108" name="T5"/>
                <a:gd fmla="*/ 48 w 88" name="T6"/>
                <a:gd fmla="*/ 0 h 108" name="T7"/>
                <a:gd fmla="*/ 0 w 88" name="T8"/>
                <a:gd fmla="*/ 72 h 108" name="T9"/>
              </a:gdLst>
              <a:cxnLst>
                <a:cxn ang="0">
                  <a:pos x="T0" y="T1"/>
                </a:cxn>
                <a:cxn ang="0">
                  <a:pos x="T2" y="T3"/>
                </a:cxn>
                <a:cxn ang="0">
                  <a:pos x="T4" y="T5"/>
                </a:cxn>
                <a:cxn ang="0">
                  <a:pos x="T6" y="T7"/>
                </a:cxn>
                <a:cxn ang="0">
                  <a:pos x="T8" y="T9"/>
                </a:cxn>
              </a:cxnLst>
              <a:rect b="b" l="0" r="r" t="0"/>
              <a:pathLst>
                <a:path h="108" w="88">
                  <a:moveTo>
                    <a:pt x="0" y="72"/>
                  </a:moveTo>
                  <a:lnTo>
                    <a:pt x="41" y="108"/>
                  </a:lnTo>
                  <a:lnTo>
                    <a:pt x="88" y="77"/>
                  </a:lnTo>
                  <a:lnTo>
                    <a:pt x="48" y="0"/>
                  </a:lnTo>
                  <a:lnTo>
                    <a:pt x="0" y="72"/>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27" name="íṧľíḓê">
              <a:extLst>
                <a:ext uri="{FF2B5EF4-FFF2-40B4-BE49-F238E27FC236}">
                  <a16:creationId xmlns:a16="http://schemas.microsoft.com/office/drawing/2014/main" id="{FACA59FF-A049-4EE3-B16D-1505348FCF1B}"/>
                </a:ext>
              </a:extLst>
            </p:cNvPr>
            <p:cNvSpPr/>
            <p:nvPr/>
          </p:nvSpPr>
          <p:spPr bwMode="auto">
            <a:xfrm>
              <a:off x="4522788" y="4170363"/>
              <a:ext cx="139700" cy="171450"/>
            </a:xfrm>
            <a:custGeom>
              <a:gdLst>
                <a:gd fmla="*/ 0 w 88" name="T0"/>
                <a:gd fmla="*/ 72 h 108" name="T1"/>
                <a:gd fmla="*/ 41 w 88" name="T2"/>
                <a:gd fmla="*/ 108 h 108" name="T3"/>
                <a:gd fmla="*/ 88 w 88" name="T4"/>
                <a:gd fmla="*/ 77 h 108" name="T5"/>
                <a:gd fmla="*/ 48 w 88" name="T6"/>
                <a:gd fmla="*/ 0 h 108" name="T7"/>
                <a:gd fmla="*/ 0 w 88" name="T8"/>
                <a:gd fmla="*/ 72 h 108" name="T9"/>
              </a:gdLst>
              <a:cxnLst>
                <a:cxn ang="0">
                  <a:pos x="T0" y="T1"/>
                </a:cxn>
                <a:cxn ang="0">
                  <a:pos x="T2" y="T3"/>
                </a:cxn>
                <a:cxn ang="0">
                  <a:pos x="T4" y="T5"/>
                </a:cxn>
                <a:cxn ang="0">
                  <a:pos x="T6" y="T7"/>
                </a:cxn>
                <a:cxn ang="0">
                  <a:pos x="T8" y="T9"/>
                </a:cxn>
              </a:cxnLst>
              <a:rect b="b" l="0" r="r" t="0"/>
              <a:pathLst>
                <a:path h="108" w="88">
                  <a:moveTo>
                    <a:pt x="0" y="72"/>
                  </a:moveTo>
                  <a:lnTo>
                    <a:pt x="41" y="108"/>
                  </a:lnTo>
                  <a:lnTo>
                    <a:pt x="88" y="77"/>
                  </a:lnTo>
                  <a:lnTo>
                    <a:pt x="48" y="0"/>
                  </a:lnTo>
                  <a:lnTo>
                    <a:pt x="0" y="72"/>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ctr"/>
            <a:lstStyle/>
            <a:p>
              <a:pPr algn="ctr"/>
              <a:endParaRPr/>
            </a:p>
          </p:txBody>
        </p:sp>
        <p:sp>
          <p:nvSpPr>
            <p:cNvPr id="128" name="îŝḻïde">
              <a:extLst>
                <a:ext uri="{FF2B5EF4-FFF2-40B4-BE49-F238E27FC236}">
                  <a16:creationId xmlns:a16="http://schemas.microsoft.com/office/drawing/2014/main" id="{1037C376-F1EC-4C2E-A478-72A1040817BF}"/>
                </a:ext>
              </a:extLst>
            </p:cNvPr>
            <p:cNvSpPr/>
            <p:nvPr/>
          </p:nvSpPr>
          <p:spPr bwMode="auto">
            <a:xfrm>
              <a:off x="4386263" y="3967163"/>
              <a:ext cx="434975" cy="806450"/>
            </a:xfrm>
            <a:custGeom>
              <a:gdLst>
                <a:gd fmla="*/ 40 w 274" name="T0"/>
                <a:gd fmla="*/ 0 h 508" name="T1"/>
                <a:gd fmla="*/ 35 w 274" name="T2"/>
                <a:gd fmla="*/ 52 h 508" name="T3"/>
                <a:gd fmla="*/ 225 w 274" name="T4"/>
                <a:gd fmla="*/ 64 h 508" name="T5"/>
                <a:gd fmla="*/ 204 w 274" name="T6"/>
                <a:gd fmla="*/ 351 h 508" name="T7"/>
                <a:gd fmla="*/ 204 w 274" name="T8"/>
                <a:gd fmla="*/ 351 h 508" name="T9"/>
                <a:gd fmla="*/ 129 w 274" name="T10"/>
                <a:gd fmla="*/ 346 h 508" name="T11"/>
                <a:gd fmla="*/ 12 w 274" name="T12"/>
                <a:gd fmla="*/ 339 h 508" name="T13"/>
                <a:gd fmla="*/ 0 w 274" name="T14"/>
                <a:gd fmla="*/ 492 h 508" name="T15"/>
                <a:gd fmla="*/ 239 w 274" name="T16"/>
                <a:gd fmla="*/ 508 h 508" name="T17"/>
                <a:gd fmla="*/ 274 w 274" name="T18"/>
                <a:gd fmla="*/ 17 h 508" name="T19"/>
                <a:gd fmla="*/ 40 w 274" name="T20"/>
                <a:gd fmla="*/ 0 h 508"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508" w="274">
                  <a:moveTo>
                    <a:pt x="40" y="0"/>
                  </a:moveTo>
                  <a:lnTo>
                    <a:pt x="35" y="52"/>
                  </a:lnTo>
                  <a:lnTo>
                    <a:pt x="225" y="64"/>
                  </a:lnTo>
                  <a:lnTo>
                    <a:pt x="204" y="351"/>
                  </a:lnTo>
                  <a:lnTo>
                    <a:pt x="204" y="351"/>
                  </a:lnTo>
                  <a:lnTo>
                    <a:pt x="129" y="346"/>
                  </a:lnTo>
                  <a:lnTo>
                    <a:pt x="12" y="339"/>
                  </a:lnTo>
                  <a:lnTo>
                    <a:pt x="0" y="492"/>
                  </a:lnTo>
                  <a:lnTo>
                    <a:pt x="239" y="508"/>
                  </a:lnTo>
                  <a:lnTo>
                    <a:pt x="274" y="17"/>
                  </a:lnTo>
                  <a:lnTo>
                    <a:pt x="40" y="0"/>
                  </a:lnTo>
                  <a:close/>
                </a:path>
              </a:pathLst>
            </a:custGeom>
            <a:solidFill>
              <a:srgbClr val="D4D6D7"/>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29" name="îṣľiḓê">
              <a:extLst>
                <a:ext uri="{FF2B5EF4-FFF2-40B4-BE49-F238E27FC236}">
                  <a16:creationId xmlns:a16="http://schemas.microsoft.com/office/drawing/2014/main" id="{2DCB1B46-51C7-4FDA-9139-75F07D9A4BAD}"/>
                </a:ext>
              </a:extLst>
            </p:cNvPr>
            <p:cNvSpPr/>
            <p:nvPr/>
          </p:nvSpPr>
          <p:spPr bwMode="auto">
            <a:xfrm>
              <a:off x="4386263" y="3967163"/>
              <a:ext cx="434975" cy="806450"/>
            </a:xfrm>
            <a:custGeom>
              <a:gdLst>
                <a:gd fmla="*/ 40 w 274" name="T0"/>
                <a:gd fmla="*/ 0 h 508" name="T1"/>
                <a:gd fmla="*/ 35 w 274" name="T2"/>
                <a:gd fmla="*/ 52 h 508" name="T3"/>
                <a:gd fmla="*/ 225 w 274" name="T4"/>
                <a:gd fmla="*/ 64 h 508" name="T5"/>
                <a:gd fmla="*/ 204 w 274" name="T6"/>
                <a:gd fmla="*/ 351 h 508" name="T7"/>
                <a:gd fmla="*/ 204 w 274" name="T8"/>
                <a:gd fmla="*/ 351 h 508" name="T9"/>
                <a:gd fmla="*/ 129 w 274" name="T10"/>
                <a:gd fmla="*/ 346 h 508" name="T11"/>
                <a:gd fmla="*/ 12 w 274" name="T12"/>
                <a:gd fmla="*/ 339 h 508" name="T13"/>
                <a:gd fmla="*/ 0 w 274" name="T14"/>
                <a:gd fmla="*/ 492 h 508" name="T15"/>
                <a:gd fmla="*/ 239 w 274" name="T16"/>
                <a:gd fmla="*/ 508 h 508" name="T17"/>
                <a:gd fmla="*/ 274 w 274" name="T18"/>
                <a:gd fmla="*/ 17 h 508" name="T19"/>
                <a:gd fmla="*/ 40 w 274" name="T20"/>
                <a:gd fmla="*/ 0 h 508"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508" w="274">
                  <a:moveTo>
                    <a:pt x="40" y="0"/>
                  </a:moveTo>
                  <a:lnTo>
                    <a:pt x="35" y="52"/>
                  </a:lnTo>
                  <a:lnTo>
                    <a:pt x="225" y="64"/>
                  </a:lnTo>
                  <a:lnTo>
                    <a:pt x="204" y="351"/>
                  </a:lnTo>
                  <a:lnTo>
                    <a:pt x="204" y="351"/>
                  </a:lnTo>
                  <a:lnTo>
                    <a:pt x="129" y="346"/>
                  </a:lnTo>
                  <a:lnTo>
                    <a:pt x="12" y="339"/>
                  </a:lnTo>
                  <a:lnTo>
                    <a:pt x="0" y="492"/>
                  </a:lnTo>
                  <a:lnTo>
                    <a:pt x="239" y="508"/>
                  </a:lnTo>
                  <a:lnTo>
                    <a:pt x="274" y="17"/>
                  </a:lnTo>
                  <a:lnTo>
                    <a:pt x="4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ctr"/>
            <a:lstStyle/>
            <a:p>
              <a:pPr algn="ctr"/>
              <a:endParaRPr/>
            </a:p>
          </p:txBody>
        </p:sp>
        <p:sp>
          <p:nvSpPr>
            <p:cNvPr id="130" name="iṡlïḋè">
              <a:extLst>
                <a:ext uri="{FF2B5EF4-FFF2-40B4-BE49-F238E27FC236}">
                  <a16:creationId xmlns:a16="http://schemas.microsoft.com/office/drawing/2014/main" id="{DDB8B918-7E03-444E-B943-2251899CB53E}"/>
                </a:ext>
              </a:extLst>
            </p:cNvPr>
            <p:cNvSpPr/>
            <p:nvPr/>
          </p:nvSpPr>
          <p:spPr bwMode="auto">
            <a:xfrm>
              <a:off x="4405313" y="4049713"/>
              <a:ext cx="338138" cy="474663"/>
            </a:xfrm>
            <a:custGeom>
              <a:gdLst>
                <a:gd fmla="*/ 0 w 213" name="T0"/>
                <a:gd fmla="*/ 287 h 299" name="T1"/>
                <a:gd fmla="*/ 0 w 213" name="T2"/>
                <a:gd fmla="*/ 287 h 299" name="T3"/>
                <a:gd fmla="*/ 117 w 213" name="T4"/>
                <a:gd fmla="*/ 294 h 299" name="T5"/>
                <a:gd fmla="*/ 0 w 213" name="T6"/>
                <a:gd fmla="*/ 287 h 299" name="T7"/>
                <a:gd fmla="*/ 23 w 213" name="T8"/>
                <a:gd fmla="*/ 0 h 299" name="T9"/>
                <a:gd fmla="*/ 14 w 213" name="T10"/>
                <a:gd fmla="*/ 109 h 299" name="T11"/>
                <a:gd fmla="*/ 40 w 213" name="T12"/>
                <a:gd fmla="*/ 158 h 299" name="T13"/>
                <a:gd fmla="*/ 51 w 213" name="T14"/>
                <a:gd fmla="*/ 179 h 299" name="T15"/>
                <a:gd fmla="*/ 122 w 213" name="T16"/>
                <a:gd fmla="*/ 76 h 299" name="T17"/>
                <a:gd fmla="*/ 180 w 213" name="T18"/>
                <a:gd fmla="*/ 189 h 299" name="T19"/>
                <a:gd fmla="*/ 197 w 213" name="T20"/>
                <a:gd fmla="*/ 224 h 299" name="T21"/>
                <a:gd fmla="*/ 192 w 213" name="T22"/>
                <a:gd fmla="*/ 299 h 299" name="T23"/>
                <a:gd fmla="*/ 192 w 213" name="T24"/>
                <a:gd fmla="*/ 299 h 299" name="T25"/>
                <a:gd fmla="*/ 213 w 213" name="T26"/>
                <a:gd fmla="*/ 12 h 299" name="T27"/>
                <a:gd fmla="*/ 23 w 213" name="T28"/>
                <a:gd fmla="*/ 0 h 299"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299" w="213">
                  <a:moveTo>
                    <a:pt x="0" y="287"/>
                  </a:moveTo>
                  <a:lnTo>
                    <a:pt x="0" y="287"/>
                  </a:lnTo>
                  <a:lnTo>
                    <a:pt x="117" y="294"/>
                  </a:lnTo>
                  <a:lnTo>
                    <a:pt x="0" y="287"/>
                  </a:lnTo>
                  <a:close/>
                  <a:moveTo>
                    <a:pt x="23" y="0"/>
                  </a:moveTo>
                  <a:lnTo>
                    <a:pt x="14" y="109"/>
                  </a:lnTo>
                  <a:lnTo>
                    <a:pt x="40" y="158"/>
                  </a:lnTo>
                  <a:lnTo>
                    <a:pt x="51" y="179"/>
                  </a:lnTo>
                  <a:lnTo>
                    <a:pt x="122" y="76"/>
                  </a:lnTo>
                  <a:lnTo>
                    <a:pt x="180" y="189"/>
                  </a:lnTo>
                  <a:lnTo>
                    <a:pt x="197" y="224"/>
                  </a:lnTo>
                  <a:lnTo>
                    <a:pt x="192" y="299"/>
                  </a:lnTo>
                  <a:lnTo>
                    <a:pt x="192" y="299"/>
                  </a:lnTo>
                  <a:lnTo>
                    <a:pt x="213" y="12"/>
                  </a:lnTo>
                  <a:lnTo>
                    <a:pt x="23" y="0"/>
                  </a:lnTo>
                  <a:close/>
                </a:path>
              </a:pathLst>
            </a:custGeom>
            <a:solidFill>
              <a:srgbClr val="089E9B"/>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31" name="îsļîdè">
              <a:extLst>
                <a:ext uri="{FF2B5EF4-FFF2-40B4-BE49-F238E27FC236}">
                  <a16:creationId xmlns:a16="http://schemas.microsoft.com/office/drawing/2014/main" id="{143EC85C-CE99-45CD-9527-0F2073D6F970}"/>
                </a:ext>
              </a:extLst>
            </p:cNvPr>
            <p:cNvSpPr/>
            <p:nvPr/>
          </p:nvSpPr>
          <p:spPr bwMode="auto">
            <a:xfrm>
              <a:off x="4405313" y="4049713"/>
              <a:ext cx="338138" cy="474663"/>
            </a:xfrm>
            <a:custGeom>
              <a:gdLst>
                <a:gd fmla="*/ 0 w 213" name="T0"/>
                <a:gd fmla="*/ 287 h 299" name="T1"/>
                <a:gd fmla="*/ 0 w 213" name="T2"/>
                <a:gd fmla="*/ 287 h 299" name="T3"/>
                <a:gd fmla="*/ 117 w 213" name="T4"/>
                <a:gd fmla="*/ 294 h 299" name="T5"/>
                <a:gd fmla="*/ 0 w 213" name="T6"/>
                <a:gd fmla="*/ 287 h 299" name="T7"/>
                <a:gd fmla="*/ 23 w 213" name="T8"/>
                <a:gd fmla="*/ 0 h 299" name="T9"/>
                <a:gd fmla="*/ 14 w 213" name="T10"/>
                <a:gd fmla="*/ 109 h 299" name="T11"/>
                <a:gd fmla="*/ 40 w 213" name="T12"/>
                <a:gd fmla="*/ 158 h 299" name="T13"/>
                <a:gd fmla="*/ 51 w 213" name="T14"/>
                <a:gd fmla="*/ 179 h 299" name="T15"/>
                <a:gd fmla="*/ 122 w 213" name="T16"/>
                <a:gd fmla="*/ 76 h 299" name="T17"/>
                <a:gd fmla="*/ 180 w 213" name="T18"/>
                <a:gd fmla="*/ 189 h 299" name="T19"/>
                <a:gd fmla="*/ 197 w 213" name="T20"/>
                <a:gd fmla="*/ 224 h 299" name="T21"/>
                <a:gd fmla="*/ 192 w 213" name="T22"/>
                <a:gd fmla="*/ 299 h 299" name="T23"/>
                <a:gd fmla="*/ 192 w 213" name="T24"/>
                <a:gd fmla="*/ 299 h 299" name="T25"/>
                <a:gd fmla="*/ 213 w 213" name="T26"/>
                <a:gd fmla="*/ 12 h 299" name="T27"/>
                <a:gd fmla="*/ 23 w 213" name="T28"/>
                <a:gd fmla="*/ 0 h 299"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299" w="213">
                  <a:moveTo>
                    <a:pt x="0" y="287"/>
                  </a:moveTo>
                  <a:lnTo>
                    <a:pt x="0" y="287"/>
                  </a:lnTo>
                  <a:lnTo>
                    <a:pt x="117" y="294"/>
                  </a:lnTo>
                  <a:lnTo>
                    <a:pt x="0" y="287"/>
                  </a:lnTo>
                  <a:moveTo>
                    <a:pt x="23" y="0"/>
                  </a:moveTo>
                  <a:lnTo>
                    <a:pt x="14" y="109"/>
                  </a:lnTo>
                  <a:lnTo>
                    <a:pt x="40" y="158"/>
                  </a:lnTo>
                  <a:lnTo>
                    <a:pt x="51" y="179"/>
                  </a:lnTo>
                  <a:lnTo>
                    <a:pt x="122" y="76"/>
                  </a:lnTo>
                  <a:lnTo>
                    <a:pt x="180" y="189"/>
                  </a:lnTo>
                  <a:lnTo>
                    <a:pt x="197" y="224"/>
                  </a:lnTo>
                  <a:lnTo>
                    <a:pt x="192" y="299"/>
                  </a:lnTo>
                  <a:lnTo>
                    <a:pt x="192" y="299"/>
                  </a:lnTo>
                  <a:lnTo>
                    <a:pt x="213" y="12"/>
                  </a:lnTo>
                  <a:lnTo>
                    <a:pt x="23"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ctr"/>
            <a:lstStyle/>
            <a:p>
              <a:pPr algn="ctr"/>
              <a:endParaRPr/>
            </a:p>
          </p:txBody>
        </p:sp>
        <p:sp>
          <p:nvSpPr>
            <p:cNvPr id="132" name="íśľîḑê">
              <a:extLst>
                <a:ext uri="{FF2B5EF4-FFF2-40B4-BE49-F238E27FC236}">
                  <a16:creationId xmlns:a16="http://schemas.microsoft.com/office/drawing/2014/main" id="{04239E37-FF0F-47B4-942F-2BD1B7C5A297}"/>
                </a:ext>
              </a:extLst>
            </p:cNvPr>
            <p:cNvSpPr/>
            <p:nvPr/>
          </p:nvSpPr>
          <p:spPr bwMode="auto">
            <a:xfrm>
              <a:off x="4405313" y="4170363"/>
              <a:ext cx="312738" cy="354013"/>
            </a:xfrm>
            <a:custGeom>
              <a:gdLst>
                <a:gd fmla="*/ 122 w 197" name="T0"/>
                <a:gd fmla="*/ 0 h 223" name="T1"/>
                <a:gd fmla="*/ 51 w 197" name="T2"/>
                <a:gd fmla="*/ 103 h 223" name="T3"/>
                <a:gd fmla="*/ 114 w 197" name="T4"/>
                <a:gd fmla="*/ 218 h 223" name="T5"/>
                <a:gd fmla="*/ 0 w 197" name="T6"/>
                <a:gd fmla="*/ 211 h 223" name="T7"/>
                <a:gd fmla="*/ 0 w 197" name="T8"/>
                <a:gd fmla="*/ 211 h 223" name="T9"/>
                <a:gd fmla="*/ 117 w 197" name="T10"/>
                <a:gd fmla="*/ 218 h 223" name="T11"/>
                <a:gd fmla="*/ 192 w 197" name="T12"/>
                <a:gd fmla="*/ 223 h 223" name="T13"/>
                <a:gd fmla="*/ 197 w 197" name="T14"/>
                <a:gd fmla="*/ 148 h 223" name="T15"/>
                <a:gd fmla="*/ 180 w 197" name="T16"/>
                <a:gd fmla="*/ 113 h 223" name="T17"/>
                <a:gd fmla="*/ 122 w 197" name="T18"/>
                <a:gd fmla="*/ 0 h 223" name="T19"/>
                <a:gd fmla="*/ 162 w 197" name="T20"/>
                <a:gd fmla="*/ 77 h 223" name="T21"/>
                <a:gd fmla="*/ 115 w 197" name="T22"/>
                <a:gd fmla="*/ 108 h 223" name="T23"/>
                <a:gd fmla="*/ 74 w 197" name="T24"/>
                <a:gd fmla="*/ 72 h 223" name="T25"/>
                <a:gd fmla="*/ 122 w 197" name="T26"/>
                <a:gd fmla="*/ 0 h 223"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223" w="197">
                  <a:moveTo>
                    <a:pt x="122" y="0"/>
                  </a:moveTo>
                  <a:lnTo>
                    <a:pt x="51" y="103"/>
                  </a:lnTo>
                  <a:lnTo>
                    <a:pt x="114" y="218"/>
                  </a:lnTo>
                  <a:lnTo>
                    <a:pt x="0" y="211"/>
                  </a:lnTo>
                  <a:lnTo>
                    <a:pt x="0" y="211"/>
                  </a:lnTo>
                  <a:lnTo>
                    <a:pt x="117" y="218"/>
                  </a:lnTo>
                  <a:lnTo>
                    <a:pt x="192" y="223"/>
                  </a:lnTo>
                  <a:lnTo>
                    <a:pt x="197" y="148"/>
                  </a:lnTo>
                  <a:lnTo>
                    <a:pt x="180" y="113"/>
                  </a:lnTo>
                  <a:lnTo>
                    <a:pt x="122" y="0"/>
                  </a:lnTo>
                  <a:lnTo>
                    <a:pt x="162" y="77"/>
                  </a:lnTo>
                  <a:lnTo>
                    <a:pt x="115" y="108"/>
                  </a:lnTo>
                  <a:lnTo>
                    <a:pt x="74" y="72"/>
                  </a:lnTo>
                  <a:lnTo>
                    <a:pt x="122" y="0"/>
                  </a:lnTo>
                  <a:close/>
                </a:path>
              </a:pathLst>
            </a:custGeom>
            <a:solidFill>
              <a:srgbClr val="263238"/>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33" name="îśľïḍè">
              <a:extLst>
                <a:ext uri="{FF2B5EF4-FFF2-40B4-BE49-F238E27FC236}">
                  <a16:creationId xmlns:a16="http://schemas.microsoft.com/office/drawing/2014/main" id="{E0E50B1E-319C-4B7F-B107-6B6E6CD1DC28}"/>
                </a:ext>
              </a:extLst>
            </p:cNvPr>
            <p:cNvSpPr/>
            <p:nvPr/>
          </p:nvSpPr>
          <p:spPr bwMode="auto">
            <a:xfrm>
              <a:off x="4405313" y="4170363"/>
              <a:ext cx="312738" cy="354013"/>
            </a:xfrm>
            <a:custGeom>
              <a:gdLst>
                <a:gd fmla="*/ 122 w 197" name="T0"/>
                <a:gd fmla="*/ 0 h 223" name="T1"/>
                <a:gd fmla="*/ 51 w 197" name="T2"/>
                <a:gd fmla="*/ 103 h 223" name="T3"/>
                <a:gd fmla="*/ 114 w 197" name="T4"/>
                <a:gd fmla="*/ 218 h 223" name="T5"/>
                <a:gd fmla="*/ 0 w 197" name="T6"/>
                <a:gd fmla="*/ 211 h 223" name="T7"/>
                <a:gd fmla="*/ 0 w 197" name="T8"/>
                <a:gd fmla="*/ 211 h 223" name="T9"/>
                <a:gd fmla="*/ 117 w 197" name="T10"/>
                <a:gd fmla="*/ 218 h 223" name="T11"/>
                <a:gd fmla="*/ 192 w 197" name="T12"/>
                <a:gd fmla="*/ 223 h 223" name="T13"/>
                <a:gd fmla="*/ 197 w 197" name="T14"/>
                <a:gd fmla="*/ 148 h 223" name="T15"/>
                <a:gd fmla="*/ 180 w 197" name="T16"/>
                <a:gd fmla="*/ 113 h 223" name="T17"/>
                <a:gd fmla="*/ 122 w 197" name="T18"/>
                <a:gd fmla="*/ 0 h 223" name="T19"/>
                <a:gd fmla="*/ 162 w 197" name="T20"/>
                <a:gd fmla="*/ 77 h 223" name="T21"/>
                <a:gd fmla="*/ 115 w 197" name="T22"/>
                <a:gd fmla="*/ 108 h 223" name="T23"/>
                <a:gd fmla="*/ 74 w 197" name="T24"/>
                <a:gd fmla="*/ 72 h 223" name="T25"/>
                <a:gd fmla="*/ 122 w 197" name="T26"/>
                <a:gd fmla="*/ 0 h 223"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223" w="197">
                  <a:moveTo>
                    <a:pt x="122" y="0"/>
                  </a:moveTo>
                  <a:lnTo>
                    <a:pt x="51" y="103"/>
                  </a:lnTo>
                  <a:lnTo>
                    <a:pt x="114" y="218"/>
                  </a:lnTo>
                  <a:lnTo>
                    <a:pt x="0" y="211"/>
                  </a:lnTo>
                  <a:lnTo>
                    <a:pt x="0" y="211"/>
                  </a:lnTo>
                  <a:lnTo>
                    <a:pt x="117" y="218"/>
                  </a:lnTo>
                  <a:lnTo>
                    <a:pt x="192" y="223"/>
                  </a:lnTo>
                  <a:lnTo>
                    <a:pt x="197" y="148"/>
                  </a:lnTo>
                  <a:lnTo>
                    <a:pt x="180" y="113"/>
                  </a:lnTo>
                  <a:lnTo>
                    <a:pt x="122" y="0"/>
                  </a:lnTo>
                  <a:lnTo>
                    <a:pt x="162" y="77"/>
                  </a:lnTo>
                  <a:lnTo>
                    <a:pt x="115" y="108"/>
                  </a:lnTo>
                  <a:lnTo>
                    <a:pt x="74" y="72"/>
                  </a:lnTo>
                  <a:lnTo>
                    <a:pt x="122"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ctr"/>
            <a:lstStyle/>
            <a:p>
              <a:pPr algn="ctr"/>
              <a:endParaRPr/>
            </a:p>
          </p:txBody>
        </p:sp>
        <p:sp>
          <p:nvSpPr>
            <p:cNvPr id="134" name="ïŝḻïdê">
              <a:extLst>
                <a:ext uri="{FF2B5EF4-FFF2-40B4-BE49-F238E27FC236}">
                  <a16:creationId xmlns:a16="http://schemas.microsoft.com/office/drawing/2014/main" id="{3F8A505C-C2B3-4FD3-9D9C-8FE4498B760A}"/>
                </a:ext>
              </a:extLst>
            </p:cNvPr>
            <p:cNvSpPr/>
            <p:nvPr/>
          </p:nvSpPr>
          <p:spPr bwMode="auto">
            <a:xfrm>
              <a:off x="4405313" y="4222750"/>
              <a:ext cx="180975" cy="293688"/>
            </a:xfrm>
            <a:custGeom>
              <a:gdLst>
                <a:gd fmla="*/ 14 w 114" name="T0"/>
                <a:gd fmla="*/ 0 h 185" name="T1"/>
                <a:gd fmla="*/ 14 w 114" name="T2"/>
                <a:gd fmla="*/ 0 h 185" name="T3"/>
                <a:gd fmla="*/ 16 w 114" name="T4"/>
                <a:gd fmla="*/ 2 h 185" name="T5"/>
                <a:gd fmla="*/ 14 w 114" name="T6"/>
                <a:gd fmla="*/ 2 h 185" name="T7"/>
                <a:gd fmla="*/ 0 w 114" name="T8"/>
                <a:gd fmla="*/ 178 h 185" name="T9"/>
                <a:gd fmla="*/ 114 w 114" name="T10"/>
                <a:gd fmla="*/ 185 h 185" name="T11"/>
                <a:gd fmla="*/ 51 w 114" name="T12"/>
                <a:gd fmla="*/ 70 h 185" name="T13"/>
                <a:gd fmla="*/ 40 w 114" name="T14"/>
                <a:gd fmla="*/ 49 h 185" name="T15"/>
                <a:gd fmla="*/ 14 w 114" name="T16"/>
                <a:gd fmla="*/ 0 h 18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85" w="114">
                  <a:moveTo>
                    <a:pt x="14" y="0"/>
                  </a:moveTo>
                  <a:lnTo>
                    <a:pt x="14" y="0"/>
                  </a:lnTo>
                  <a:lnTo>
                    <a:pt x="16" y="2"/>
                  </a:lnTo>
                  <a:lnTo>
                    <a:pt x="14" y="2"/>
                  </a:lnTo>
                  <a:lnTo>
                    <a:pt x="0" y="178"/>
                  </a:lnTo>
                  <a:lnTo>
                    <a:pt x="114" y="185"/>
                  </a:lnTo>
                  <a:lnTo>
                    <a:pt x="51" y="70"/>
                  </a:lnTo>
                  <a:lnTo>
                    <a:pt x="40" y="49"/>
                  </a:lnTo>
                  <a:lnTo>
                    <a:pt x="14" y="0"/>
                  </a:lnTo>
                  <a:close/>
                </a:path>
              </a:pathLst>
            </a:custGeom>
            <a:solidFill>
              <a:srgbClr val="3F525B"/>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35" name="iŝlíḑè">
              <a:extLst>
                <a:ext uri="{FF2B5EF4-FFF2-40B4-BE49-F238E27FC236}">
                  <a16:creationId xmlns:a16="http://schemas.microsoft.com/office/drawing/2014/main" id="{F1F38EC7-1A76-40B8-86E2-964A0162B098}"/>
                </a:ext>
              </a:extLst>
            </p:cNvPr>
            <p:cNvSpPr/>
            <p:nvPr/>
          </p:nvSpPr>
          <p:spPr bwMode="auto">
            <a:xfrm>
              <a:off x="4405313" y="4222750"/>
              <a:ext cx="180975" cy="293688"/>
            </a:xfrm>
            <a:custGeom>
              <a:gdLst>
                <a:gd fmla="*/ 14 w 114" name="T0"/>
                <a:gd fmla="*/ 0 h 185" name="T1"/>
                <a:gd fmla="*/ 14 w 114" name="T2"/>
                <a:gd fmla="*/ 0 h 185" name="T3"/>
                <a:gd fmla="*/ 16 w 114" name="T4"/>
                <a:gd fmla="*/ 2 h 185" name="T5"/>
                <a:gd fmla="*/ 14 w 114" name="T6"/>
                <a:gd fmla="*/ 2 h 185" name="T7"/>
                <a:gd fmla="*/ 0 w 114" name="T8"/>
                <a:gd fmla="*/ 178 h 185" name="T9"/>
                <a:gd fmla="*/ 114 w 114" name="T10"/>
                <a:gd fmla="*/ 185 h 185" name="T11"/>
                <a:gd fmla="*/ 51 w 114" name="T12"/>
                <a:gd fmla="*/ 70 h 185" name="T13"/>
                <a:gd fmla="*/ 40 w 114" name="T14"/>
                <a:gd fmla="*/ 49 h 185" name="T15"/>
                <a:gd fmla="*/ 14 w 114" name="T16"/>
                <a:gd fmla="*/ 0 h 18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85" w="114">
                  <a:moveTo>
                    <a:pt x="14" y="0"/>
                  </a:moveTo>
                  <a:lnTo>
                    <a:pt x="14" y="0"/>
                  </a:lnTo>
                  <a:lnTo>
                    <a:pt x="16" y="2"/>
                  </a:lnTo>
                  <a:lnTo>
                    <a:pt x="14" y="2"/>
                  </a:lnTo>
                  <a:lnTo>
                    <a:pt x="0" y="178"/>
                  </a:lnTo>
                  <a:lnTo>
                    <a:pt x="114" y="185"/>
                  </a:lnTo>
                  <a:lnTo>
                    <a:pt x="51" y="70"/>
                  </a:lnTo>
                  <a:lnTo>
                    <a:pt x="40" y="49"/>
                  </a:lnTo>
                  <a:lnTo>
                    <a:pt x="14"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ctr"/>
            <a:lstStyle/>
            <a:p>
              <a:pPr algn="ctr"/>
              <a:endParaRPr/>
            </a:p>
          </p:txBody>
        </p:sp>
        <p:sp>
          <p:nvSpPr>
            <p:cNvPr id="136" name="iṥļiḓé">
              <a:extLst>
                <a:ext uri="{FF2B5EF4-FFF2-40B4-BE49-F238E27FC236}">
                  <a16:creationId xmlns:a16="http://schemas.microsoft.com/office/drawing/2014/main" id="{F1106516-4DD4-42A2-9B4C-A084E78E341D}"/>
                </a:ext>
              </a:extLst>
            </p:cNvPr>
            <p:cNvSpPr/>
            <p:nvPr/>
          </p:nvSpPr>
          <p:spPr bwMode="auto">
            <a:xfrm>
              <a:off x="4427538" y="4222750"/>
              <a:ext cx="3175" cy="3175"/>
            </a:xfrm>
            <a:custGeom>
              <a:gdLst>
                <a:gd fmla="*/ 0 w 2" name="T0"/>
                <a:gd fmla="*/ 0 h 2" name="T1"/>
                <a:gd fmla="*/ 0 w 2" name="T2"/>
                <a:gd fmla="*/ 2 h 2" name="T3"/>
                <a:gd fmla="*/ 2 w 2" name="T4"/>
                <a:gd fmla="*/ 2 h 2" name="T5"/>
                <a:gd fmla="*/ 0 w 2" name="T6"/>
                <a:gd fmla="*/ 0 h 2" name="T7"/>
              </a:gdLst>
              <a:cxnLst>
                <a:cxn ang="0">
                  <a:pos x="T0" y="T1"/>
                </a:cxn>
                <a:cxn ang="0">
                  <a:pos x="T2" y="T3"/>
                </a:cxn>
                <a:cxn ang="0">
                  <a:pos x="T4" y="T5"/>
                </a:cxn>
                <a:cxn ang="0">
                  <a:pos x="T6" y="T7"/>
                </a:cxn>
              </a:cxnLst>
              <a:rect b="b" l="0" r="r" t="0"/>
              <a:pathLst>
                <a:path h="2" w="2">
                  <a:moveTo>
                    <a:pt x="0" y="0"/>
                  </a:moveTo>
                  <a:lnTo>
                    <a:pt x="0" y="2"/>
                  </a:lnTo>
                  <a:lnTo>
                    <a:pt x="2" y="2"/>
                  </a:lnTo>
                  <a:lnTo>
                    <a:pt x="0" y="0"/>
                  </a:lnTo>
                  <a:close/>
                </a:path>
              </a:pathLst>
            </a:custGeom>
            <a:solidFill>
              <a:srgbClr val="D4D6D7"/>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37" name="ísļíḑé">
              <a:extLst>
                <a:ext uri="{FF2B5EF4-FFF2-40B4-BE49-F238E27FC236}">
                  <a16:creationId xmlns:a16="http://schemas.microsoft.com/office/drawing/2014/main" id="{7DC6737D-BFB4-4725-9485-0DC41C4B0C66}"/>
                </a:ext>
              </a:extLst>
            </p:cNvPr>
            <p:cNvSpPr/>
            <p:nvPr/>
          </p:nvSpPr>
          <p:spPr bwMode="auto">
            <a:xfrm>
              <a:off x="4427538" y="4222750"/>
              <a:ext cx="3175" cy="3175"/>
            </a:xfrm>
            <a:custGeom>
              <a:gdLst>
                <a:gd fmla="*/ 0 w 2" name="T0"/>
                <a:gd fmla="*/ 0 h 2" name="T1"/>
                <a:gd fmla="*/ 0 w 2" name="T2"/>
                <a:gd fmla="*/ 2 h 2" name="T3"/>
                <a:gd fmla="*/ 2 w 2" name="T4"/>
                <a:gd fmla="*/ 2 h 2" name="T5"/>
                <a:gd fmla="*/ 0 w 2" name="T6"/>
                <a:gd fmla="*/ 0 h 2" name="T7"/>
              </a:gdLst>
              <a:cxnLst>
                <a:cxn ang="0">
                  <a:pos x="T0" y="T1"/>
                </a:cxn>
                <a:cxn ang="0">
                  <a:pos x="T2" y="T3"/>
                </a:cxn>
                <a:cxn ang="0">
                  <a:pos x="T4" y="T5"/>
                </a:cxn>
                <a:cxn ang="0">
                  <a:pos x="T6" y="T7"/>
                </a:cxn>
              </a:cxnLst>
              <a:rect b="b" l="0" r="r" t="0"/>
              <a:pathLst>
                <a:path h="2" w="2">
                  <a:moveTo>
                    <a:pt x="0" y="0"/>
                  </a:moveTo>
                  <a:lnTo>
                    <a:pt x="0" y="2"/>
                  </a:lnTo>
                  <a:lnTo>
                    <a:pt x="2" y="2"/>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ctr"/>
            <a:lstStyle/>
            <a:p>
              <a:pPr algn="ctr"/>
              <a:endParaRPr/>
            </a:p>
          </p:txBody>
        </p:sp>
        <p:sp>
          <p:nvSpPr>
            <p:cNvPr id="138" name="îş1íḓè">
              <a:extLst>
                <a:ext uri="{FF2B5EF4-FFF2-40B4-BE49-F238E27FC236}">
                  <a16:creationId xmlns:a16="http://schemas.microsoft.com/office/drawing/2014/main" id="{0B4C0B9E-8A68-4DAD-A028-72880A380BF6}"/>
                </a:ext>
              </a:extLst>
            </p:cNvPr>
            <p:cNvSpPr/>
            <p:nvPr/>
          </p:nvSpPr>
          <p:spPr bwMode="auto">
            <a:xfrm>
              <a:off x="4522788" y="4170363"/>
              <a:ext cx="139700" cy="171450"/>
            </a:xfrm>
            <a:custGeom>
              <a:gdLst>
                <a:gd fmla="*/ 48 w 88" name="T0"/>
                <a:gd fmla="*/ 0 h 108" name="T1"/>
                <a:gd fmla="*/ 48 w 88" name="T2"/>
                <a:gd fmla="*/ 0 h 108" name="T3"/>
                <a:gd fmla="*/ 0 w 88" name="T4"/>
                <a:gd fmla="*/ 72 h 108" name="T5"/>
                <a:gd fmla="*/ 41 w 88" name="T6"/>
                <a:gd fmla="*/ 108 h 108" name="T7"/>
                <a:gd fmla="*/ 88 w 88" name="T8"/>
                <a:gd fmla="*/ 77 h 108" name="T9"/>
                <a:gd fmla="*/ 48 w 88" name="T10"/>
                <a:gd fmla="*/ 0 h 108" name="T11"/>
              </a:gdLst>
              <a:cxnLst>
                <a:cxn ang="0">
                  <a:pos x="T0" y="T1"/>
                </a:cxn>
                <a:cxn ang="0">
                  <a:pos x="T2" y="T3"/>
                </a:cxn>
                <a:cxn ang="0">
                  <a:pos x="T4" y="T5"/>
                </a:cxn>
                <a:cxn ang="0">
                  <a:pos x="T6" y="T7"/>
                </a:cxn>
                <a:cxn ang="0">
                  <a:pos x="T8" y="T9"/>
                </a:cxn>
                <a:cxn ang="0">
                  <a:pos x="T10" y="T11"/>
                </a:cxn>
              </a:cxnLst>
              <a:rect b="b" l="0" r="r" t="0"/>
              <a:pathLst>
                <a:path h="108" w="88">
                  <a:moveTo>
                    <a:pt x="48" y="0"/>
                  </a:moveTo>
                  <a:lnTo>
                    <a:pt x="48" y="0"/>
                  </a:lnTo>
                  <a:lnTo>
                    <a:pt x="0" y="72"/>
                  </a:lnTo>
                  <a:lnTo>
                    <a:pt x="41" y="108"/>
                  </a:lnTo>
                  <a:lnTo>
                    <a:pt x="88" y="77"/>
                  </a:lnTo>
                  <a:lnTo>
                    <a:pt x="48" y="0"/>
                  </a:lnTo>
                  <a:close/>
                </a:path>
              </a:pathLst>
            </a:custGeom>
            <a:solidFill>
              <a:srgbClr val="D4D6D7"/>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39" name="îṡḻiďé">
              <a:extLst>
                <a:ext uri="{FF2B5EF4-FFF2-40B4-BE49-F238E27FC236}">
                  <a16:creationId xmlns:a16="http://schemas.microsoft.com/office/drawing/2014/main" id="{E10194FA-3FC4-4A40-A247-3EE8A28A7066}"/>
                </a:ext>
              </a:extLst>
            </p:cNvPr>
            <p:cNvSpPr/>
            <p:nvPr/>
          </p:nvSpPr>
          <p:spPr bwMode="auto">
            <a:xfrm>
              <a:off x="4522788" y="4170363"/>
              <a:ext cx="139700" cy="171450"/>
            </a:xfrm>
            <a:custGeom>
              <a:gdLst>
                <a:gd fmla="*/ 48 w 88" name="T0"/>
                <a:gd fmla="*/ 0 h 108" name="T1"/>
                <a:gd fmla="*/ 48 w 88" name="T2"/>
                <a:gd fmla="*/ 0 h 108" name="T3"/>
                <a:gd fmla="*/ 0 w 88" name="T4"/>
                <a:gd fmla="*/ 72 h 108" name="T5"/>
                <a:gd fmla="*/ 41 w 88" name="T6"/>
                <a:gd fmla="*/ 108 h 108" name="T7"/>
                <a:gd fmla="*/ 88 w 88" name="T8"/>
                <a:gd fmla="*/ 77 h 108" name="T9"/>
                <a:gd fmla="*/ 48 w 88" name="T10"/>
                <a:gd fmla="*/ 0 h 108" name="T11"/>
              </a:gdLst>
              <a:cxnLst>
                <a:cxn ang="0">
                  <a:pos x="T0" y="T1"/>
                </a:cxn>
                <a:cxn ang="0">
                  <a:pos x="T2" y="T3"/>
                </a:cxn>
                <a:cxn ang="0">
                  <a:pos x="T4" y="T5"/>
                </a:cxn>
                <a:cxn ang="0">
                  <a:pos x="T6" y="T7"/>
                </a:cxn>
                <a:cxn ang="0">
                  <a:pos x="T8" y="T9"/>
                </a:cxn>
                <a:cxn ang="0">
                  <a:pos x="T10" y="T11"/>
                </a:cxn>
              </a:cxnLst>
              <a:rect b="b" l="0" r="r" t="0"/>
              <a:pathLst>
                <a:path h="108" w="88">
                  <a:moveTo>
                    <a:pt x="48" y="0"/>
                  </a:moveTo>
                  <a:lnTo>
                    <a:pt x="48" y="0"/>
                  </a:lnTo>
                  <a:lnTo>
                    <a:pt x="0" y="72"/>
                  </a:lnTo>
                  <a:lnTo>
                    <a:pt x="41" y="108"/>
                  </a:lnTo>
                  <a:lnTo>
                    <a:pt x="88" y="77"/>
                  </a:lnTo>
                  <a:lnTo>
                    <a:pt x="48"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ctr"/>
            <a:lstStyle/>
            <a:p>
              <a:pPr algn="ctr"/>
              <a:endParaRPr/>
            </a:p>
          </p:txBody>
        </p:sp>
        <p:sp>
          <p:nvSpPr>
            <p:cNvPr id="140" name="íŝḻîḋè">
              <a:extLst>
                <a:ext uri="{FF2B5EF4-FFF2-40B4-BE49-F238E27FC236}">
                  <a16:creationId xmlns:a16="http://schemas.microsoft.com/office/drawing/2014/main" id="{97599896-34E8-48D5-827B-D9CF2A86C304}"/>
                </a:ext>
              </a:extLst>
            </p:cNvPr>
            <p:cNvSpPr/>
            <p:nvPr/>
          </p:nvSpPr>
          <p:spPr bwMode="auto">
            <a:xfrm>
              <a:off x="5651500" y="1377950"/>
              <a:ext cx="900113" cy="557213"/>
            </a:xfrm>
            <a:custGeom>
              <a:gdLst>
                <a:gd fmla="*/ 567 w 567" name="T0"/>
                <a:gd fmla="*/ 1 h 351" name="T1"/>
                <a:gd fmla="*/ 565 w 567" name="T2"/>
                <a:gd fmla="*/ 351 h 351" name="T3"/>
                <a:gd fmla="*/ 0 w 567" name="T4"/>
                <a:gd fmla="*/ 349 h 351" name="T5"/>
                <a:gd fmla="*/ 2 w 567" name="T6"/>
                <a:gd fmla="*/ 0 h 351" name="T7"/>
                <a:gd fmla="*/ 567 w 567" name="T8"/>
                <a:gd fmla="*/ 1 h 351" name="T9"/>
              </a:gdLst>
              <a:cxnLst>
                <a:cxn ang="0">
                  <a:pos x="T0" y="T1"/>
                </a:cxn>
                <a:cxn ang="0">
                  <a:pos x="T2" y="T3"/>
                </a:cxn>
                <a:cxn ang="0">
                  <a:pos x="T4" y="T5"/>
                </a:cxn>
                <a:cxn ang="0">
                  <a:pos x="T6" y="T7"/>
                </a:cxn>
                <a:cxn ang="0">
                  <a:pos x="T8" y="T9"/>
                </a:cxn>
              </a:cxnLst>
              <a:rect b="b" l="0" r="r" t="0"/>
              <a:pathLst>
                <a:path h="351" w="567">
                  <a:moveTo>
                    <a:pt x="567" y="1"/>
                  </a:moveTo>
                  <a:lnTo>
                    <a:pt x="565" y="351"/>
                  </a:lnTo>
                  <a:lnTo>
                    <a:pt x="0" y="349"/>
                  </a:lnTo>
                  <a:lnTo>
                    <a:pt x="2" y="0"/>
                  </a:lnTo>
                  <a:lnTo>
                    <a:pt x="567" y="1"/>
                  </a:lnTo>
                  <a:close/>
                </a:path>
              </a:pathLst>
            </a:custGeom>
            <a:solidFill>
              <a:srgbClr val="FFC300"/>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41" name="íSḷïḍê">
              <a:extLst>
                <a:ext uri="{FF2B5EF4-FFF2-40B4-BE49-F238E27FC236}">
                  <a16:creationId xmlns:a16="http://schemas.microsoft.com/office/drawing/2014/main" id="{5883798C-010B-47A2-BF08-7423AADB848D}"/>
                </a:ext>
              </a:extLst>
            </p:cNvPr>
            <p:cNvSpPr/>
            <p:nvPr/>
          </p:nvSpPr>
          <p:spPr bwMode="auto">
            <a:xfrm>
              <a:off x="5651500" y="1377950"/>
              <a:ext cx="900113" cy="557213"/>
            </a:xfrm>
            <a:custGeom>
              <a:gdLst>
                <a:gd fmla="*/ 567 w 567" name="T0"/>
                <a:gd fmla="*/ 1 h 351" name="T1"/>
                <a:gd fmla="*/ 565 w 567" name="T2"/>
                <a:gd fmla="*/ 351 h 351" name="T3"/>
                <a:gd fmla="*/ 0 w 567" name="T4"/>
                <a:gd fmla="*/ 349 h 351" name="T5"/>
                <a:gd fmla="*/ 2 w 567" name="T6"/>
                <a:gd fmla="*/ 0 h 351" name="T7"/>
                <a:gd fmla="*/ 567 w 567" name="T8"/>
                <a:gd fmla="*/ 1 h 351" name="T9"/>
              </a:gdLst>
              <a:cxnLst>
                <a:cxn ang="0">
                  <a:pos x="T0" y="T1"/>
                </a:cxn>
                <a:cxn ang="0">
                  <a:pos x="T2" y="T3"/>
                </a:cxn>
                <a:cxn ang="0">
                  <a:pos x="T4" y="T5"/>
                </a:cxn>
                <a:cxn ang="0">
                  <a:pos x="T6" y="T7"/>
                </a:cxn>
                <a:cxn ang="0">
                  <a:pos x="T8" y="T9"/>
                </a:cxn>
              </a:cxnLst>
              <a:rect b="b" l="0" r="r" t="0"/>
              <a:pathLst>
                <a:path h="351" w="567">
                  <a:moveTo>
                    <a:pt x="567" y="1"/>
                  </a:moveTo>
                  <a:lnTo>
                    <a:pt x="565" y="351"/>
                  </a:lnTo>
                  <a:lnTo>
                    <a:pt x="0" y="349"/>
                  </a:lnTo>
                  <a:lnTo>
                    <a:pt x="2" y="0"/>
                  </a:lnTo>
                  <a:lnTo>
                    <a:pt x="567" y="1"/>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ctr"/>
            <a:lstStyle/>
            <a:p>
              <a:pPr algn="ctr"/>
              <a:endParaRPr/>
            </a:p>
          </p:txBody>
        </p:sp>
        <p:sp>
          <p:nvSpPr>
            <p:cNvPr id="142" name="íṩľïḑè">
              <a:extLst>
                <a:ext uri="{FF2B5EF4-FFF2-40B4-BE49-F238E27FC236}">
                  <a16:creationId xmlns:a16="http://schemas.microsoft.com/office/drawing/2014/main" id="{240B5221-C228-482C-98A8-912CC315B56E}"/>
                </a:ext>
              </a:extLst>
            </p:cNvPr>
            <p:cNvSpPr/>
            <p:nvPr/>
          </p:nvSpPr>
          <p:spPr bwMode="auto">
            <a:xfrm>
              <a:off x="5884863" y="1484313"/>
              <a:ext cx="433388" cy="434975"/>
            </a:xfrm>
            <a:custGeom>
              <a:gdLst>
                <a:gd fmla="*/ 157 w 157" name="T0"/>
                <a:gd fmla="*/ 73 h 157" name="T1"/>
                <a:gd fmla="*/ 123 w 157" name="T2"/>
                <a:gd fmla="*/ 14 h 157" name="T3"/>
                <a:gd fmla="*/ 84 w 157" name="T4"/>
                <a:gd fmla="*/ 1 h 157" name="T5"/>
                <a:gd fmla="*/ 79 w 157" name="T6"/>
                <a:gd fmla="*/ 0 h 157" name="T7"/>
                <a:gd fmla="*/ 0 w 157" name="T8"/>
                <a:gd fmla="*/ 73 h 157" name="T9"/>
                <a:gd fmla="*/ 0 w 157" name="T10"/>
                <a:gd fmla="*/ 78 h 157" name="T11"/>
                <a:gd fmla="*/ 78 w 157" name="T12"/>
                <a:gd fmla="*/ 157 h 157" name="T13"/>
                <a:gd fmla="*/ 83 w 157" name="T14"/>
                <a:gd fmla="*/ 157 h 157" name="T15"/>
                <a:gd fmla="*/ 123 w 157" name="T16"/>
                <a:gd fmla="*/ 143 h 157" name="T17"/>
                <a:gd fmla="*/ 157 w 157" name="T18"/>
                <a:gd fmla="*/ 79 h 157" name="T19"/>
                <a:gd fmla="*/ 157 w 157" name="T20"/>
                <a:gd fmla="*/ 73 h 157" name="T21"/>
                <a:gd fmla="*/ 63 w 157" name="T22"/>
                <a:gd fmla="*/ 121 h 157" name="T23"/>
                <a:gd fmla="*/ 53 w 157" name="T24"/>
                <a:gd fmla="*/ 116 h 157" name="T25"/>
                <a:gd fmla="*/ 38 w 157" name="T26"/>
                <a:gd fmla="*/ 97 h 157" name="T27"/>
                <a:gd fmla="*/ 38 w 157" name="T28"/>
                <a:gd fmla="*/ 97 h 157" name="T29"/>
                <a:gd fmla="*/ 34 w 157" name="T30"/>
                <a:gd fmla="*/ 79 h 157" name="T31"/>
                <a:gd fmla="*/ 34 w 157" name="T32"/>
                <a:gd fmla="*/ 73 h 157" name="T33"/>
                <a:gd fmla="*/ 35 w 157" name="T34"/>
                <a:gd fmla="*/ 68 h 157" name="T35"/>
                <a:gd fmla="*/ 70 w 157" name="T36"/>
                <a:gd fmla="*/ 35 h 157" name="T37"/>
                <a:gd fmla="*/ 79 w 157" name="T38"/>
                <a:gd fmla="*/ 34 h 157" name="T39"/>
                <a:gd fmla="*/ 84 w 157" name="T40"/>
                <a:gd fmla="*/ 34 h 157" name="T41"/>
                <a:gd fmla="*/ 98 w 157" name="T42"/>
                <a:gd fmla="*/ 39 h 157" name="T43"/>
                <a:gd fmla="*/ 98 w 157" name="T44"/>
                <a:gd fmla="*/ 39 h 157" name="T45"/>
                <a:gd fmla="*/ 117 w 157" name="T46"/>
                <a:gd fmla="*/ 56 h 157" name="T47"/>
                <a:gd fmla="*/ 123 w 157" name="T48"/>
                <a:gd fmla="*/ 73 h 157" name="T49"/>
                <a:gd fmla="*/ 123 w 157" name="T50"/>
                <a:gd fmla="*/ 79 h 157" name="T51"/>
                <a:gd fmla="*/ 123 w 157" name="T52"/>
                <a:gd fmla="*/ 82 h 157" name="T53"/>
                <a:gd fmla="*/ 123 w 157" name="T54"/>
                <a:gd fmla="*/ 82 h 157" name="T55"/>
                <a:gd fmla="*/ 95 w 157" name="T56"/>
                <a:gd fmla="*/ 120 h 157" name="T57"/>
                <a:gd fmla="*/ 95 w 157" name="T58"/>
                <a:gd fmla="*/ 120 h 157" name="T59"/>
                <a:gd fmla="*/ 84 w 157" name="T60"/>
                <a:gd fmla="*/ 123 h 157" name="T61"/>
                <a:gd fmla="*/ 78 w 157" name="T62"/>
                <a:gd fmla="*/ 123 h 157" name="T63"/>
                <a:gd fmla="*/ 63 w 157" name="T64"/>
                <a:gd fmla="*/ 121 h 157" name="T65"/>
                <a:gd fmla="*/ 63 w 157" name="T66"/>
                <a:gd fmla="*/ 121 h 157"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157" w="157">
                  <a:moveTo>
                    <a:pt x="157" y="73"/>
                  </a:moveTo>
                  <a:cubicBezTo>
                    <a:pt x="155" y="49"/>
                    <a:pt x="142" y="28"/>
                    <a:pt x="123" y="14"/>
                  </a:cubicBezTo>
                  <a:cubicBezTo>
                    <a:pt x="112" y="7"/>
                    <a:pt x="98" y="2"/>
                    <a:pt x="84" y="1"/>
                  </a:cubicBezTo>
                  <a:cubicBezTo>
                    <a:pt x="82" y="0"/>
                    <a:pt x="80" y="0"/>
                    <a:pt x="79" y="0"/>
                  </a:cubicBezTo>
                  <a:cubicBezTo>
                    <a:pt x="37" y="0"/>
                    <a:pt x="3" y="32"/>
                    <a:pt x="0" y="73"/>
                  </a:cubicBezTo>
                  <a:cubicBezTo>
                    <a:pt x="0" y="75"/>
                    <a:pt x="0" y="77"/>
                    <a:pt x="0" y="78"/>
                  </a:cubicBezTo>
                  <a:cubicBezTo>
                    <a:pt x="0" y="122"/>
                    <a:pt x="35" y="157"/>
                    <a:pt x="78" y="157"/>
                  </a:cubicBezTo>
                  <a:cubicBezTo>
                    <a:pt x="80" y="157"/>
                    <a:pt x="82" y="157"/>
                    <a:pt x="83" y="157"/>
                  </a:cubicBezTo>
                  <a:cubicBezTo>
                    <a:pt x="98" y="156"/>
                    <a:pt x="112" y="151"/>
                    <a:pt x="123" y="143"/>
                  </a:cubicBezTo>
                  <a:cubicBezTo>
                    <a:pt x="143" y="129"/>
                    <a:pt x="157" y="106"/>
                    <a:pt x="157" y="79"/>
                  </a:cubicBezTo>
                  <a:cubicBezTo>
                    <a:pt x="157" y="77"/>
                    <a:pt x="157" y="75"/>
                    <a:pt x="157" y="73"/>
                  </a:cubicBezTo>
                  <a:moveTo>
                    <a:pt x="63" y="121"/>
                  </a:moveTo>
                  <a:cubicBezTo>
                    <a:pt x="60" y="119"/>
                    <a:pt x="56" y="118"/>
                    <a:pt x="53" y="116"/>
                  </a:cubicBezTo>
                  <a:cubicBezTo>
                    <a:pt x="46" y="111"/>
                    <a:pt x="41" y="104"/>
                    <a:pt x="38" y="97"/>
                  </a:cubicBezTo>
                  <a:cubicBezTo>
                    <a:pt x="38" y="97"/>
                    <a:pt x="38" y="97"/>
                    <a:pt x="38" y="97"/>
                  </a:cubicBezTo>
                  <a:cubicBezTo>
                    <a:pt x="35" y="91"/>
                    <a:pt x="34" y="85"/>
                    <a:pt x="34" y="79"/>
                  </a:cubicBezTo>
                  <a:cubicBezTo>
                    <a:pt x="34" y="77"/>
                    <a:pt x="34" y="75"/>
                    <a:pt x="34" y="73"/>
                  </a:cubicBezTo>
                  <a:cubicBezTo>
                    <a:pt x="34" y="71"/>
                    <a:pt x="35" y="70"/>
                    <a:pt x="35" y="68"/>
                  </a:cubicBezTo>
                  <a:cubicBezTo>
                    <a:pt x="39" y="51"/>
                    <a:pt x="53" y="38"/>
                    <a:pt x="70" y="35"/>
                  </a:cubicBezTo>
                  <a:cubicBezTo>
                    <a:pt x="73" y="34"/>
                    <a:pt x="76" y="34"/>
                    <a:pt x="79" y="34"/>
                  </a:cubicBezTo>
                  <a:cubicBezTo>
                    <a:pt x="80" y="34"/>
                    <a:pt x="82" y="34"/>
                    <a:pt x="84" y="34"/>
                  </a:cubicBezTo>
                  <a:cubicBezTo>
                    <a:pt x="89" y="35"/>
                    <a:pt x="94" y="36"/>
                    <a:pt x="98" y="39"/>
                  </a:cubicBezTo>
                  <a:cubicBezTo>
                    <a:pt x="98" y="39"/>
                    <a:pt x="98" y="39"/>
                    <a:pt x="98" y="39"/>
                  </a:cubicBezTo>
                  <a:cubicBezTo>
                    <a:pt x="106" y="43"/>
                    <a:pt x="113" y="49"/>
                    <a:pt x="117" y="56"/>
                  </a:cubicBezTo>
                  <a:cubicBezTo>
                    <a:pt x="120" y="61"/>
                    <a:pt x="122" y="67"/>
                    <a:pt x="123" y="73"/>
                  </a:cubicBezTo>
                  <a:cubicBezTo>
                    <a:pt x="123" y="75"/>
                    <a:pt x="123" y="77"/>
                    <a:pt x="123" y="79"/>
                  </a:cubicBezTo>
                  <a:cubicBezTo>
                    <a:pt x="123" y="80"/>
                    <a:pt x="123" y="81"/>
                    <a:pt x="123" y="82"/>
                  </a:cubicBezTo>
                  <a:cubicBezTo>
                    <a:pt x="123" y="82"/>
                    <a:pt x="123" y="82"/>
                    <a:pt x="123" y="82"/>
                  </a:cubicBezTo>
                  <a:cubicBezTo>
                    <a:pt x="122" y="99"/>
                    <a:pt x="111" y="114"/>
                    <a:pt x="95" y="120"/>
                  </a:cubicBezTo>
                  <a:cubicBezTo>
                    <a:pt x="95" y="120"/>
                    <a:pt x="95" y="120"/>
                    <a:pt x="95" y="120"/>
                  </a:cubicBezTo>
                  <a:cubicBezTo>
                    <a:pt x="92" y="121"/>
                    <a:pt x="88" y="123"/>
                    <a:pt x="84" y="123"/>
                  </a:cubicBezTo>
                  <a:cubicBezTo>
                    <a:pt x="82" y="123"/>
                    <a:pt x="80" y="123"/>
                    <a:pt x="78" y="123"/>
                  </a:cubicBezTo>
                  <a:cubicBezTo>
                    <a:pt x="73" y="123"/>
                    <a:pt x="68" y="122"/>
                    <a:pt x="63" y="121"/>
                  </a:cubicBezTo>
                  <a:cubicBezTo>
                    <a:pt x="63" y="121"/>
                    <a:pt x="63" y="121"/>
                    <a:pt x="63" y="121"/>
                  </a:cubicBezTo>
                </a:path>
              </a:pathLst>
            </a:custGeom>
            <a:solidFill>
              <a:srgbClr val="C68209"/>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43" name="îṩliḋe">
              <a:extLst>
                <a:ext uri="{FF2B5EF4-FFF2-40B4-BE49-F238E27FC236}">
                  <a16:creationId xmlns:a16="http://schemas.microsoft.com/office/drawing/2014/main" id="{D7B3845D-E8EF-4858-9E58-DF6E9448B1FD}"/>
                </a:ext>
              </a:extLst>
            </p:cNvPr>
            <p:cNvSpPr/>
            <p:nvPr/>
          </p:nvSpPr>
          <p:spPr bwMode="auto">
            <a:xfrm>
              <a:off x="5884863" y="1454150"/>
              <a:ext cx="433388" cy="434975"/>
            </a:xfrm>
            <a:custGeom>
              <a:gdLst>
                <a:gd fmla="*/ 123 w 157" name="T0"/>
                <a:gd fmla="*/ 14 h 157" name="T1"/>
                <a:gd fmla="*/ 84 w 157" name="T2"/>
                <a:gd fmla="*/ 0 h 157" name="T3"/>
                <a:gd fmla="*/ 79 w 157" name="T4"/>
                <a:gd fmla="*/ 0 h 157" name="T5"/>
                <a:gd fmla="*/ 0 w 157" name="T6"/>
                <a:gd fmla="*/ 78 h 157" name="T7"/>
                <a:gd fmla="*/ 0 w 157" name="T8"/>
                <a:gd fmla="*/ 84 h 157" name="T9"/>
                <a:gd fmla="*/ 78 w 157" name="T10"/>
                <a:gd fmla="*/ 157 h 157" name="T11"/>
                <a:gd fmla="*/ 83 w 157" name="T12"/>
                <a:gd fmla="*/ 157 h 157" name="T13"/>
                <a:gd fmla="*/ 123 w 157" name="T14"/>
                <a:gd fmla="*/ 143 h 157" name="T15"/>
                <a:gd fmla="*/ 157 w 157" name="T16"/>
                <a:gd fmla="*/ 84 h 157" name="T17"/>
                <a:gd fmla="*/ 157 w 157" name="T18"/>
                <a:gd fmla="*/ 79 h 157" name="T19"/>
                <a:gd fmla="*/ 123 w 157" name="T20"/>
                <a:gd fmla="*/ 14 h 157" name="T21"/>
                <a:gd fmla="*/ 95 w 157" name="T22"/>
                <a:gd fmla="*/ 120 h 157" name="T23"/>
                <a:gd fmla="*/ 84 w 157" name="T24"/>
                <a:gd fmla="*/ 123 h 157" name="T25"/>
                <a:gd fmla="*/ 78 w 157" name="T26"/>
                <a:gd fmla="*/ 123 h 157" name="T27"/>
                <a:gd fmla="*/ 61 w 157" name="T28"/>
                <a:gd fmla="*/ 120 h 157" name="T29"/>
                <a:gd fmla="*/ 42 w 157" name="T30"/>
                <a:gd fmla="*/ 104 h 157" name="T31"/>
                <a:gd fmla="*/ 42 w 157" name="T32"/>
                <a:gd fmla="*/ 104 h 157" name="T33"/>
                <a:gd fmla="*/ 34 w 157" name="T34"/>
                <a:gd fmla="*/ 84 h 157" name="T35"/>
                <a:gd fmla="*/ 34 w 157" name="T36"/>
                <a:gd fmla="*/ 80 h 157" name="T37"/>
                <a:gd fmla="*/ 34 w 157" name="T38"/>
                <a:gd fmla="*/ 78 h 157" name="T39"/>
                <a:gd fmla="*/ 79 w 157" name="T40"/>
                <a:gd fmla="*/ 34 h 157" name="T41"/>
                <a:gd fmla="*/ 82 w 157" name="T42"/>
                <a:gd fmla="*/ 34 h 157" name="T43"/>
                <a:gd fmla="*/ 84 w 157" name="T44"/>
                <a:gd fmla="*/ 34 h 157" name="T45"/>
                <a:gd fmla="*/ 106 w 157" name="T46"/>
                <a:gd fmla="*/ 43 h 157" name="T47"/>
                <a:gd fmla="*/ 121 w 157" name="T48"/>
                <a:gd fmla="*/ 64 h 157" name="T49"/>
                <a:gd fmla="*/ 123 w 157" name="T50"/>
                <a:gd fmla="*/ 79 h 157" name="T51"/>
                <a:gd fmla="*/ 123 w 157" name="T52"/>
                <a:gd fmla="*/ 84 h 157" name="T53"/>
                <a:gd fmla="*/ 119 w 157" name="T54"/>
                <a:gd fmla="*/ 97 h 157" name="T55"/>
                <a:gd fmla="*/ 119 w 157" name="T56"/>
                <a:gd fmla="*/ 97 h 157" name="T57"/>
                <a:gd fmla="*/ 95 w 157" name="T58"/>
                <a:gd fmla="*/ 120 h 157" name="T59"/>
                <a:gd fmla="*/ 95 w 157" name="T60"/>
                <a:gd fmla="*/ 120 h 157"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157" w="157">
                  <a:moveTo>
                    <a:pt x="123" y="14"/>
                  </a:moveTo>
                  <a:cubicBezTo>
                    <a:pt x="112" y="6"/>
                    <a:pt x="99" y="1"/>
                    <a:pt x="84" y="0"/>
                  </a:cubicBezTo>
                  <a:cubicBezTo>
                    <a:pt x="82" y="0"/>
                    <a:pt x="80" y="0"/>
                    <a:pt x="79" y="0"/>
                  </a:cubicBezTo>
                  <a:cubicBezTo>
                    <a:pt x="35" y="0"/>
                    <a:pt x="0" y="35"/>
                    <a:pt x="0" y="78"/>
                  </a:cubicBezTo>
                  <a:cubicBezTo>
                    <a:pt x="0" y="80"/>
                    <a:pt x="0" y="82"/>
                    <a:pt x="0" y="84"/>
                  </a:cubicBezTo>
                  <a:cubicBezTo>
                    <a:pt x="3" y="124"/>
                    <a:pt x="37" y="157"/>
                    <a:pt x="78" y="157"/>
                  </a:cubicBezTo>
                  <a:cubicBezTo>
                    <a:pt x="80" y="157"/>
                    <a:pt x="82" y="157"/>
                    <a:pt x="83" y="157"/>
                  </a:cubicBezTo>
                  <a:cubicBezTo>
                    <a:pt x="98" y="156"/>
                    <a:pt x="112" y="151"/>
                    <a:pt x="123" y="143"/>
                  </a:cubicBezTo>
                  <a:cubicBezTo>
                    <a:pt x="142" y="130"/>
                    <a:pt x="155" y="109"/>
                    <a:pt x="157" y="84"/>
                  </a:cubicBezTo>
                  <a:cubicBezTo>
                    <a:pt x="157" y="82"/>
                    <a:pt x="157" y="81"/>
                    <a:pt x="157" y="79"/>
                  </a:cubicBezTo>
                  <a:cubicBezTo>
                    <a:pt x="157" y="52"/>
                    <a:pt x="144" y="28"/>
                    <a:pt x="123" y="14"/>
                  </a:cubicBezTo>
                  <a:moveTo>
                    <a:pt x="95" y="120"/>
                  </a:moveTo>
                  <a:cubicBezTo>
                    <a:pt x="91" y="121"/>
                    <a:pt x="88" y="122"/>
                    <a:pt x="84" y="123"/>
                  </a:cubicBezTo>
                  <a:cubicBezTo>
                    <a:pt x="82" y="123"/>
                    <a:pt x="80" y="123"/>
                    <a:pt x="78" y="123"/>
                  </a:cubicBezTo>
                  <a:cubicBezTo>
                    <a:pt x="72" y="123"/>
                    <a:pt x="66" y="122"/>
                    <a:pt x="61" y="120"/>
                  </a:cubicBezTo>
                  <a:cubicBezTo>
                    <a:pt x="53" y="116"/>
                    <a:pt x="46" y="111"/>
                    <a:pt x="42" y="104"/>
                  </a:cubicBezTo>
                  <a:cubicBezTo>
                    <a:pt x="42" y="104"/>
                    <a:pt x="42" y="104"/>
                    <a:pt x="42" y="104"/>
                  </a:cubicBezTo>
                  <a:cubicBezTo>
                    <a:pt x="38" y="98"/>
                    <a:pt x="35" y="91"/>
                    <a:pt x="34" y="84"/>
                  </a:cubicBezTo>
                  <a:cubicBezTo>
                    <a:pt x="34" y="83"/>
                    <a:pt x="34" y="81"/>
                    <a:pt x="34" y="80"/>
                  </a:cubicBezTo>
                  <a:cubicBezTo>
                    <a:pt x="34" y="80"/>
                    <a:pt x="34" y="79"/>
                    <a:pt x="34" y="78"/>
                  </a:cubicBezTo>
                  <a:cubicBezTo>
                    <a:pt x="34" y="54"/>
                    <a:pt x="54" y="34"/>
                    <a:pt x="79" y="34"/>
                  </a:cubicBezTo>
                  <a:cubicBezTo>
                    <a:pt x="80" y="34"/>
                    <a:pt x="81" y="34"/>
                    <a:pt x="82" y="34"/>
                  </a:cubicBezTo>
                  <a:cubicBezTo>
                    <a:pt x="83" y="34"/>
                    <a:pt x="83" y="34"/>
                    <a:pt x="84" y="34"/>
                  </a:cubicBezTo>
                  <a:cubicBezTo>
                    <a:pt x="92" y="35"/>
                    <a:pt x="99" y="38"/>
                    <a:pt x="106" y="43"/>
                  </a:cubicBezTo>
                  <a:cubicBezTo>
                    <a:pt x="112" y="48"/>
                    <a:pt x="118" y="56"/>
                    <a:pt x="121" y="64"/>
                  </a:cubicBezTo>
                  <a:cubicBezTo>
                    <a:pt x="122" y="69"/>
                    <a:pt x="123" y="74"/>
                    <a:pt x="123" y="79"/>
                  </a:cubicBezTo>
                  <a:cubicBezTo>
                    <a:pt x="123" y="80"/>
                    <a:pt x="123" y="82"/>
                    <a:pt x="123" y="84"/>
                  </a:cubicBezTo>
                  <a:cubicBezTo>
                    <a:pt x="122" y="89"/>
                    <a:pt x="121" y="93"/>
                    <a:pt x="119" y="97"/>
                  </a:cubicBezTo>
                  <a:cubicBezTo>
                    <a:pt x="119" y="97"/>
                    <a:pt x="119" y="97"/>
                    <a:pt x="119" y="97"/>
                  </a:cubicBezTo>
                  <a:cubicBezTo>
                    <a:pt x="114" y="107"/>
                    <a:pt x="106" y="116"/>
                    <a:pt x="95" y="120"/>
                  </a:cubicBezTo>
                  <a:cubicBezTo>
                    <a:pt x="95" y="120"/>
                    <a:pt x="95" y="120"/>
                    <a:pt x="95" y="120"/>
                  </a:cubicBezTo>
                </a:path>
              </a:pathLst>
            </a:custGeom>
            <a:solidFill>
              <a:srgbClr val="455A64"/>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44" name="ïšḻïḓe">
              <a:extLst>
                <a:ext uri="{FF2B5EF4-FFF2-40B4-BE49-F238E27FC236}">
                  <a16:creationId xmlns:a16="http://schemas.microsoft.com/office/drawing/2014/main" id="{8B73783C-65D8-42F8-A778-3C497481A2B0}"/>
                </a:ext>
              </a:extLst>
            </p:cNvPr>
            <p:cNvSpPr/>
            <p:nvPr/>
          </p:nvSpPr>
          <p:spPr bwMode="auto">
            <a:xfrm>
              <a:off x="5978525" y="1550988"/>
              <a:ext cx="276225" cy="274638"/>
            </a:xfrm>
            <a:custGeom>
              <a:gdLst>
                <a:gd fmla="*/ 100 w 100" name="T0"/>
                <a:gd fmla="*/ 43 h 99" name="T1"/>
                <a:gd fmla="*/ 99 w 100" name="T2"/>
                <a:gd fmla="*/ 48 h 99" name="T3"/>
                <a:gd fmla="*/ 47 w 100" name="T4"/>
                <a:gd fmla="*/ 99 h 99" name="T5"/>
                <a:gd fmla="*/ 44 w 100" name="T6"/>
                <a:gd fmla="*/ 99 h 99" name="T7"/>
                <a:gd fmla="*/ 29 w 100" name="T8"/>
                <a:gd fmla="*/ 97 h 99" name="T9"/>
                <a:gd fmla="*/ 18 w 100" name="T10"/>
                <a:gd fmla="*/ 92 h 99" name="T11"/>
                <a:gd fmla="*/ 0 w 100" name="T12"/>
                <a:gd fmla="*/ 76 h 99" name="T13"/>
                <a:gd fmla="*/ 80 w 100" name="T14"/>
                <a:gd fmla="*/ 0 h 99" name="T15"/>
                <a:gd fmla="*/ 95 w 100" name="T16"/>
                <a:gd fmla="*/ 21 h 99" name="T17"/>
                <a:gd fmla="*/ 96 w 100" name="T18"/>
                <a:gd fmla="*/ 22 h 99" name="T19"/>
                <a:gd fmla="*/ 100 w 100" name="T20"/>
                <a:gd fmla="*/ 43 h 99"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99" w="100">
                  <a:moveTo>
                    <a:pt x="100" y="43"/>
                  </a:moveTo>
                  <a:cubicBezTo>
                    <a:pt x="100" y="45"/>
                    <a:pt x="100" y="47"/>
                    <a:pt x="99" y="48"/>
                  </a:cubicBezTo>
                  <a:cubicBezTo>
                    <a:pt x="97" y="76"/>
                    <a:pt x="74" y="97"/>
                    <a:pt x="47" y="99"/>
                  </a:cubicBezTo>
                  <a:cubicBezTo>
                    <a:pt x="46" y="99"/>
                    <a:pt x="45" y="99"/>
                    <a:pt x="44" y="99"/>
                  </a:cubicBezTo>
                  <a:cubicBezTo>
                    <a:pt x="39" y="99"/>
                    <a:pt x="34" y="98"/>
                    <a:pt x="29" y="97"/>
                  </a:cubicBezTo>
                  <a:cubicBezTo>
                    <a:pt x="25" y="95"/>
                    <a:pt x="22" y="94"/>
                    <a:pt x="18" y="92"/>
                  </a:cubicBezTo>
                  <a:cubicBezTo>
                    <a:pt x="11" y="89"/>
                    <a:pt x="5" y="83"/>
                    <a:pt x="0" y="76"/>
                  </a:cubicBezTo>
                  <a:cubicBezTo>
                    <a:pt x="80" y="0"/>
                    <a:pt x="80" y="0"/>
                    <a:pt x="80" y="0"/>
                  </a:cubicBezTo>
                  <a:cubicBezTo>
                    <a:pt x="86" y="6"/>
                    <a:pt x="92" y="13"/>
                    <a:pt x="95" y="21"/>
                  </a:cubicBezTo>
                  <a:cubicBezTo>
                    <a:pt x="95" y="21"/>
                    <a:pt x="96" y="22"/>
                    <a:pt x="96" y="22"/>
                  </a:cubicBezTo>
                  <a:cubicBezTo>
                    <a:pt x="98" y="29"/>
                    <a:pt x="100" y="36"/>
                    <a:pt x="100" y="43"/>
                  </a:cubicBezTo>
                </a:path>
              </a:pathLst>
            </a:custGeom>
            <a:solidFill>
              <a:srgbClr val="263238"/>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45" name="îsḷïḑe">
              <a:extLst>
                <a:ext uri="{FF2B5EF4-FFF2-40B4-BE49-F238E27FC236}">
                  <a16:creationId xmlns:a16="http://schemas.microsoft.com/office/drawing/2014/main" id="{E43E0C8F-11F3-43BD-8998-C66F3FB427F7}"/>
                </a:ext>
              </a:extLst>
            </p:cNvPr>
            <p:cNvSpPr/>
            <p:nvPr/>
          </p:nvSpPr>
          <p:spPr bwMode="auto">
            <a:xfrm>
              <a:off x="5948363" y="1516063"/>
              <a:ext cx="190500" cy="187325"/>
            </a:xfrm>
            <a:custGeom>
              <a:gdLst>
                <a:gd fmla="*/ 55 w 69" name="T0"/>
                <a:gd fmla="*/ 1 h 68" name="T1"/>
                <a:gd fmla="*/ 0 w 69" name="T2"/>
                <a:gd fmla="*/ 56 h 68" name="T3"/>
                <a:gd fmla="*/ 1 w 69" name="T4"/>
                <a:gd fmla="*/ 68 h 68" name="T5"/>
                <a:gd fmla="*/ 69 w 69" name="T6"/>
                <a:gd fmla="*/ 2 h 68" name="T7"/>
                <a:gd fmla="*/ 55 w 69" name="T8"/>
                <a:gd fmla="*/ 1 h 68" name="T9"/>
              </a:gdLst>
              <a:cxnLst>
                <a:cxn ang="0">
                  <a:pos x="T0" y="T1"/>
                </a:cxn>
                <a:cxn ang="0">
                  <a:pos x="T2" y="T3"/>
                </a:cxn>
                <a:cxn ang="0">
                  <a:pos x="T4" y="T5"/>
                </a:cxn>
                <a:cxn ang="0">
                  <a:pos x="T6" y="T7"/>
                </a:cxn>
                <a:cxn ang="0">
                  <a:pos x="T8" y="T9"/>
                </a:cxn>
              </a:cxnLst>
              <a:rect b="b" l="0" r="r" t="0"/>
              <a:pathLst>
                <a:path h="68" w="69">
                  <a:moveTo>
                    <a:pt x="55" y="1"/>
                  </a:moveTo>
                  <a:cubicBezTo>
                    <a:pt x="25" y="0"/>
                    <a:pt x="0" y="25"/>
                    <a:pt x="0" y="56"/>
                  </a:cubicBezTo>
                  <a:cubicBezTo>
                    <a:pt x="0" y="60"/>
                    <a:pt x="0" y="64"/>
                    <a:pt x="1" y="68"/>
                  </a:cubicBezTo>
                  <a:cubicBezTo>
                    <a:pt x="69" y="2"/>
                    <a:pt x="69" y="2"/>
                    <a:pt x="69" y="2"/>
                  </a:cubicBezTo>
                  <a:cubicBezTo>
                    <a:pt x="65" y="1"/>
                    <a:pt x="60" y="1"/>
                    <a:pt x="55" y="1"/>
                  </a:cubicBezTo>
                </a:path>
              </a:pathLst>
            </a:custGeom>
            <a:solidFill>
              <a:srgbClr val="263238"/>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46" name="îṥḷíḋè">
              <a:extLst>
                <a:ext uri="{FF2B5EF4-FFF2-40B4-BE49-F238E27FC236}">
                  <a16:creationId xmlns:a16="http://schemas.microsoft.com/office/drawing/2014/main" id="{CE579EDB-EBC2-43BB-B98B-A33264453F1A}"/>
                </a:ext>
              </a:extLst>
            </p:cNvPr>
            <p:cNvSpPr/>
            <p:nvPr/>
          </p:nvSpPr>
          <p:spPr bwMode="auto">
            <a:xfrm>
              <a:off x="5949950" y="1520825"/>
              <a:ext cx="249238" cy="239713"/>
            </a:xfrm>
            <a:custGeom>
              <a:gdLst>
                <a:gd fmla="*/ 68 w 90" name="T0"/>
                <a:gd fmla="*/ 0 h 87" name="T1"/>
                <a:gd fmla="*/ 0 w 90" name="T2"/>
                <a:gd fmla="*/ 66 h 87" name="T3"/>
                <a:gd fmla="*/ 10 w 90" name="T4"/>
                <a:gd fmla="*/ 87 h 87" name="T5"/>
                <a:gd fmla="*/ 90 w 90" name="T6"/>
                <a:gd fmla="*/ 11 h 87" name="T7"/>
                <a:gd fmla="*/ 68 w 90" name="T8"/>
                <a:gd fmla="*/ 0 h 87" name="T9"/>
              </a:gdLst>
              <a:cxnLst>
                <a:cxn ang="0">
                  <a:pos x="T0" y="T1"/>
                </a:cxn>
                <a:cxn ang="0">
                  <a:pos x="T2" y="T3"/>
                </a:cxn>
                <a:cxn ang="0">
                  <a:pos x="T4" y="T5"/>
                </a:cxn>
                <a:cxn ang="0">
                  <a:pos x="T6" y="T7"/>
                </a:cxn>
                <a:cxn ang="0">
                  <a:pos x="T8" y="T9"/>
                </a:cxn>
              </a:cxnLst>
              <a:rect b="b" l="0" r="r" t="0"/>
              <a:pathLst>
                <a:path h="87" w="90">
                  <a:moveTo>
                    <a:pt x="68" y="0"/>
                  </a:moveTo>
                  <a:cubicBezTo>
                    <a:pt x="0" y="66"/>
                    <a:pt x="0" y="66"/>
                    <a:pt x="0" y="66"/>
                  </a:cubicBezTo>
                  <a:cubicBezTo>
                    <a:pt x="1" y="74"/>
                    <a:pt x="5" y="81"/>
                    <a:pt x="10" y="87"/>
                  </a:cubicBezTo>
                  <a:cubicBezTo>
                    <a:pt x="90" y="11"/>
                    <a:pt x="90" y="11"/>
                    <a:pt x="90" y="11"/>
                  </a:cubicBezTo>
                  <a:cubicBezTo>
                    <a:pt x="83" y="6"/>
                    <a:pt x="76" y="2"/>
                    <a:pt x="68" y="0"/>
                  </a:cubicBezTo>
                </a:path>
              </a:pathLst>
            </a:custGeom>
            <a:solidFill>
              <a:srgbClr val="37474F"/>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47" name="ïŝļiďè">
              <a:extLst>
                <a:ext uri="{FF2B5EF4-FFF2-40B4-BE49-F238E27FC236}">
                  <a16:creationId xmlns:a16="http://schemas.microsoft.com/office/drawing/2014/main" id="{E96F428D-405E-4404-8136-CC026B44BD14}"/>
                </a:ext>
              </a:extLst>
            </p:cNvPr>
            <p:cNvSpPr/>
            <p:nvPr/>
          </p:nvSpPr>
          <p:spPr bwMode="auto">
            <a:xfrm>
              <a:off x="6027738" y="1609725"/>
              <a:ext cx="227013" cy="215900"/>
            </a:xfrm>
            <a:custGeom>
              <a:gdLst>
                <a:gd fmla="*/ 82 w 82" name="T0"/>
                <a:gd fmla="*/ 22 h 78" name="T1"/>
                <a:gd fmla="*/ 81 w 82" name="T2"/>
                <a:gd fmla="*/ 27 h 78" name="T3"/>
                <a:gd fmla="*/ 29 w 82" name="T4"/>
                <a:gd fmla="*/ 78 h 78" name="T5"/>
                <a:gd fmla="*/ 26 w 82" name="T6"/>
                <a:gd fmla="*/ 78 h 78" name="T7"/>
                <a:gd fmla="*/ 11 w 82" name="T8"/>
                <a:gd fmla="*/ 76 h 78" name="T9"/>
                <a:gd fmla="*/ 0 w 82" name="T10"/>
                <a:gd fmla="*/ 71 h 78" name="T11"/>
                <a:gd fmla="*/ 76 w 82" name="T12"/>
                <a:gd fmla="*/ 1 h 78" name="T13"/>
                <a:gd fmla="*/ 77 w 82" name="T14"/>
                <a:gd fmla="*/ 0 h 78" name="T15"/>
                <a:gd fmla="*/ 78 w 82" name="T16"/>
                <a:gd fmla="*/ 1 h 78" name="T17"/>
                <a:gd fmla="*/ 82 w 82" name="T18"/>
                <a:gd fmla="*/ 22 h 7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78" w="82">
                  <a:moveTo>
                    <a:pt x="82" y="22"/>
                  </a:moveTo>
                  <a:cubicBezTo>
                    <a:pt x="82" y="24"/>
                    <a:pt x="82" y="26"/>
                    <a:pt x="81" y="27"/>
                  </a:cubicBezTo>
                  <a:cubicBezTo>
                    <a:pt x="29" y="78"/>
                    <a:pt x="29" y="78"/>
                    <a:pt x="29" y="78"/>
                  </a:cubicBezTo>
                  <a:cubicBezTo>
                    <a:pt x="28" y="78"/>
                    <a:pt x="27" y="78"/>
                    <a:pt x="26" y="78"/>
                  </a:cubicBezTo>
                  <a:cubicBezTo>
                    <a:pt x="21" y="78"/>
                    <a:pt x="16" y="77"/>
                    <a:pt x="11" y="76"/>
                  </a:cubicBezTo>
                  <a:cubicBezTo>
                    <a:pt x="7" y="74"/>
                    <a:pt x="4" y="73"/>
                    <a:pt x="0" y="71"/>
                  </a:cubicBezTo>
                  <a:cubicBezTo>
                    <a:pt x="76" y="1"/>
                    <a:pt x="76" y="1"/>
                    <a:pt x="76" y="1"/>
                  </a:cubicBezTo>
                  <a:cubicBezTo>
                    <a:pt x="77" y="0"/>
                    <a:pt x="77" y="0"/>
                    <a:pt x="77" y="0"/>
                  </a:cubicBezTo>
                  <a:cubicBezTo>
                    <a:pt x="77" y="0"/>
                    <a:pt x="78" y="1"/>
                    <a:pt x="78" y="1"/>
                  </a:cubicBezTo>
                  <a:cubicBezTo>
                    <a:pt x="80" y="8"/>
                    <a:pt x="82" y="15"/>
                    <a:pt x="82" y="22"/>
                  </a:cubicBezTo>
                </a:path>
              </a:pathLst>
            </a:custGeom>
            <a:solidFill>
              <a:srgbClr val="37474F"/>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48" name="ïŝḻîḍè">
              <a:extLst>
                <a:ext uri="{FF2B5EF4-FFF2-40B4-BE49-F238E27FC236}">
                  <a16:creationId xmlns:a16="http://schemas.microsoft.com/office/drawing/2014/main" id="{EA0900DE-046C-43B9-9A28-AC38E2274EBC}"/>
                </a:ext>
              </a:extLst>
            </p:cNvPr>
            <p:cNvSpPr/>
            <p:nvPr/>
          </p:nvSpPr>
          <p:spPr bwMode="auto">
            <a:xfrm>
              <a:off x="5651500" y="1931988"/>
              <a:ext cx="896938" cy="73025"/>
            </a:xfrm>
            <a:custGeom>
              <a:gdLst>
                <a:gd fmla="*/ 324 w 324" name="T0"/>
                <a:gd fmla="*/ 1 h 26" name="T1"/>
                <a:gd fmla="*/ 324 w 324" name="T2"/>
                <a:gd fmla="*/ 11 h 26" name="T3"/>
                <a:gd fmla="*/ 310 w 324" name="T4"/>
                <a:gd fmla="*/ 26 h 26" name="T5"/>
                <a:gd fmla="*/ 14 w 324" name="T6"/>
                <a:gd fmla="*/ 25 h 26" name="T7"/>
                <a:gd fmla="*/ 0 w 324" name="T8"/>
                <a:gd fmla="*/ 10 h 26" name="T9"/>
                <a:gd fmla="*/ 0 w 324" name="T10"/>
                <a:gd fmla="*/ 0 h 26" name="T11"/>
                <a:gd fmla="*/ 324 w 324" name="T12"/>
                <a:gd fmla="*/ 1 h 26" name="T13"/>
              </a:gdLst>
              <a:cxnLst>
                <a:cxn ang="0">
                  <a:pos x="T0" y="T1"/>
                </a:cxn>
                <a:cxn ang="0">
                  <a:pos x="T2" y="T3"/>
                </a:cxn>
                <a:cxn ang="0">
                  <a:pos x="T4" y="T5"/>
                </a:cxn>
                <a:cxn ang="0">
                  <a:pos x="T6" y="T7"/>
                </a:cxn>
                <a:cxn ang="0">
                  <a:pos x="T8" y="T9"/>
                </a:cxn>
                <a:cxn ang="0">
                  <a:pos x="T10" y="T11"/>
                </a:cxn>
                <a:cxn ang="0">
                  <a:pos x="T12" y="T13"/>
                </a:cxn>
              </a:cxnLst>
              <a:rect b="b" l="0" r="r" t="0"/>
              <a:pathLst>
                <a:path h="26" w="324">
                  <a:moveTo>
                    <a:pt x="324" y="1"/>
                  </a:moveTo>
                  <a:cubicBezTo>
                    <a:pt x="324" y="11"/>
                    <a:pt x="324" y="11"/>
                    <a:pt x="324" y="11"/>
                  </a:cubicBezTo>
                  <a:cubicBezTo>
                    <a:pt x="324" y="19"/>
                    <a:pt x="318" y="26"/>
                    <a:pt x="310" y="26"/>
                  </a:cubicBezTo>
                  <a:cubicBezTo>
                    <a:pt x="14" y="25"/>
                    <a:pt x="14" y="25"/>
                    <a:pt x="14" y="25"/>
                  </a:cubicBezTo>
                  <a:cubicBezTo>
                    <a:pt x="6" y="25"/>
                    <a:pt x="0" y="18"/>
                    <a:pt x="0" y="10"/>
                  </a:cubicBezTo>
                  <a:cubicBezTo>
                    <a:pt x="0" y="0"/>
                    <a:pt x="0" y="0"/>
                    <a:pt x="0" y="0"/>
                  </a:cubicBezTo>
                  <a:cubicBezTo>
                    <a:pt x="324" y="1"/>
                    <a:pt x="324" y="1"/>
                    <a:pt x="324" y="1"/>
                  </a:cubicBezTo>
                </a:path>
              </a:pathLst>
            </a:custGeom>
            <a:solidFill>
              <a:srgbClr val="455A64"/>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49" name="íṡľïďè">
              <a:extLst>
                <a:ext uri="{FF2B5EF4-FFF2-40B4-BE49-F238E27FC236}">
                  <a16:creationId xmlns:a16="http://schemas.microsoft.com/office/drawing/2014/main" id="{F026413B-D4F1-49F0-A04D-1D2B8C5BC6EC}"/>
                </a:ext>
              </a:extLst>
            </p:cNvPr>
            <p:cNvSpPr/>
            <p:nvPr/>
          </p:nvSpPr>
          <p:spPr bwMode="auto">
            <a:xfrm>
              <a:off x="5908675" y="1241425"/>
              <a:ext cx="415925" cy="100013"/>
            </a:xfrm>
            <a:custGeom>
              <a:gdLst>
                <a:gd fmla="*/ 150 w 150" name="T0"/>
                <a:gd fmla="*/ 36 h 36" name="T1"/>
                <a:gd fmla="*/ 0 w 150" name="T2"/>
                <a:gd fmla="*/ 35 h 36" name="T3"/>
                <a:gd fmla="*/ 1 w 150" name="T4"/>
                <a:gd fmla="*/ 32 h 36" name="T5"/>
                <a:gd fmla="*/ 7 w 150" name="T6"/>
                <a:gd fmla="*/ 11 h 36" name="T7"/>
                <a:gd fmla="*/ 21 w 150" name="T8"/>
                <a:gd fmla="*/ 0 h 36" name="T9"/>
                <a:gd fmla="*/ 130 w 150" name="T10"/>
                <a:gd fmla="*/ 1 h 36" name="T11"/>
                <a:gd fmla="*/ 143 w 150" name="T12"/>
                <a:gd fmla="*/ 11 h 36" name="T13"/>
                <a:gd fmla="*/ 149 w 150" name="T14"/>
                <a:gd fmla="*/ 32 h 36" name="T15"/>
                <a:gd fmla="*/ 150 w 150" name="T16"/>
                <a:gd fmla="*/ 36 h 3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6" w="150">
                  <a:moveTo>
                    <a:pt x="150" y="36"/>
                  </a:moveTo>
                  <a:cubicBezTo>
                    <a:pt x="0" y="35"/>
                    <a:pt x="0" y="35"/>
                    <a:pt x="0" y="35"/>
                  </a:cubicBezTo>
                  <a:cubicBezTo>
                    <a:pt x="1" y="32"/>
                    <a:pt x="1" y="32"/>
                    <a:pt x="1" y="32"/>
                  </a:cubicBezTo>
                  <a:cubicBezTo>
                    <a:pt x="7" y="11"/>
                    <a:pt x="7" y="11"/>
                    <a:pt x="7" y="11"/>
                  </a:cubicBezTo>
                  <a:cubicBezTo>
                    <a:pt x="9" y="5"/>
                    <a:pt x="14" y="0"/>
                    <a:pt x="21" y="0"/>
                  </a:cubicBezTo>
                  <a:cubicBezTo>
                    <a:pt x="130" y="1"/>
                    <a:pt x="130" y="1"/>
                    <a:pt x="130" y="1"/>
                  </a:cubicBezTo>
                  <a:cubicBezTo>
                    <a:pt x="136" y="1"/>
                    <a:pt x="142" y="5"/>
                    <a:pt x="143" y="11"/>
                  </a:cubicBezTo>
                  <a:cubicBezTo>
                    <a:pt x="149" y="32"/>
                    <a:pt x="149" y="32"/>
                    <a:pt x="149" y="32"/>
                  </a:cubicBezTo>
                  <a:cubicBezTo>
                    <a:pt x="150" y="36"/>
                    <a:pt x="150" y="36"/>
                    <a:pt x="150" y="36"/>
                  </a:cubicBezTo>
                </a:path>
              </a:pathLst>
            </a:custGeom>
            <a:solidFill>
              <a:srgbClr val="263238"/>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50" name="íṩlîḍè">
              <a:extLst>
                <a:ext uri="{FF2B5EF4-FFF2-40B4-BE49-F238E27FC236}">
                  <a16:creationId xmlns:a16="http://schemas.microsoft.com/office/drawing/2014/main" id="{5E836205-9F26-4A9F-B708-BA00691BCA6A}"/>
                </a:ext>
              </a:extLst>
            </p:cNvPr>
            <p:cNvSpPr/>
            <p:nvPr/>
          </p:nvSpPr>
          <p:spPr bwMode="auto">
            <a:xfrm>
              <a:off x="5711825" y="1352550"/>
              <a:ext cx="177800" cy="49213"/>
            </a:xfrm>
            <a:custGeom>
              <a:gdLst>
                <a:gd fmla="*/ 64 w 64" name="T0"/>
                <a:gd fmla="*/ 18 h 18" name="T1"/>
                <a:gd fmla="*/ 0 w 64" name="T2"/>
                <a:gd fmla="*/ 18 h 18" name="T3"/>
                <a:gd fmla="*/ 4 w 64" name="T4"/>
                <a:gd fmla="*/ 5 h 18" name="T5"/>
                <a:gd fmla="*/ 9 w 64" name="T6"/>
                <a:gd fmla="*/ 0 h 18" name="T7"/>
                <a:gd fmla="*/ 56 w 64" name="T8"/>
                <a:gd fmla="*/ 0 h 18" name="T9"/>
                <a:gd fmla="*/ 61 w 64" name="T10"/>
                <a:gd fmla="*/ 6 h 18" name="T11"/>
                <a:gd fmla="*/ 64 w 64" name="T12"/>
                <a:gd fmla="*/ 18 h 18" name="T13"/>
              </a:gdLst>
              <a:cxnLst>
                <a:cxn ang="0">
                  <a:pos x="T0" y="T1"/>
                </a:cxn>
                <a:cxn ang="0">
                  <a:pos x="T2" y="T3"/>
                </a:cxn>
                <a:cxn ang="0">
                  <a:pos x="T4" y="T5"/>
                </a:cxn>
                <a:cxn ang="0">
                  <a:pos x="T6" y="T7"/>
                </a:cxn>
                <a:cxn ang="0">
                  <a:pos x="T8" y="T9"/>
                </a:cxn>
                <a:cxn ang="0">
                  <a:pos x="T10" y="T11"/>
                </a:cxn>
                <a:cxn ang="0">
                  <a:pos x="T12" y="T13"/>
                </a:cxn>
              </a:cxnLst>
              <a:rect b="b" l="0" r="r" t="0"/>
              <a:pathLst>
                <a:path h="18" w="64">
                  <a:moveTo>
                    <a:pt x="64" y="18"/>
                  </a:moveTo>
                  <a:cubicBezTo>
                    <a:pt x="0" y="18"/>
                    <a:pt x="0" y="18"/>
                    <a:pt x="0" y="18"/>
                  </a:cubicBezTo>
                  <a:cubicBezTo>
                    <a:pt x="4" y="5"/>
                    <a:pt x="4" y="5"/>
                    <a:pt x="4" y="5"/>
                  </a:cubicBezTo>
                  <a:cubicBezTo>
                    <a:pt x="4" y="2"/>
                    <a:pt x="7" y="0"/>
                    <a:pt x="9" y="0"/>
                  </a:cubicBezTo>
                  <a:cubicBezTo>
                    <a:pt x="56" y="0"/>
                    <a:pt x="56" y="0"/>
                    <a:pt x="56" y="0"/>
                  </a:cubicBezTo>
                  <a:cubicBezTo>
                    <a:pt x="58" y="0"/>
                    <a:pt x="61" y="2"/>
                    <a:pt x="61" y="6"/>
                  </a:cubicBezTo>
                  <a:lnTo>
                    <a:pt x="64" y="18"/>
                  </a:lnTo>
                  <a:close/>
                </a:path>
              </a:pathLst>
            </a:custGeom>
            <a:solidFill>
              <a:srgbClr val="455A64"/>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51" name="íṥḻíḋê">
              <a:extLst>
                <a:ext uri="{FF2B5EF4-FFF2-40B4-BE49-F238E27FC236}">
                  <a16:creationId xmlns:a16="http://schemas.microsoft.com/office/drawing/2014/main" id="{ABBB7A74-0A82-4A21-85E2-E67E6150BF30}"/>
                </a:ext>
              </a:extLst>
            </p:cNvPr>
            <p:cNvSpPr/>
            <p:nvPr/>
          </p:nvSpPr>
          <p:spPr bwMode="auto">
            <a:xfrm>
              <a:off x="6321425" y="1471613"/>
              <a:ext cx="182563" cy="90488"/>
            </a:xfrm>
            <a:custGeom>
              <a:gdLst>
                <a:gd fmla="*/ 54 w 66" name="T0"/>
                <a:gd fmla="*/ 33 h 33" name="T1"/>
                <a:gd fmla="*/ 12 w 66" name="T2"/>
                <a:gd fmla="*/ 33 h 33" name="T3"/>
                <a:gd fmla="*/ 0 w 66" name="T4"/>
                <a:gd fmla="*/ 21 h 33" name="T5"/>
                <a:gd fmla="*/ 0 w 66" name="T6"/>
                <a:gd fmla="*/ 12 h 33" name="T7"/>
                <a:gd fmla="*/ 12 w 66" name="T8"/>
                <a:gd fmla="*/ 0 h 33" name="T9"/>
                <a:gd fmla="*/ 54 w 66" name="T10"/>
                <a:gd fmla="*/ 1 h 33" name="T11"/>
                <a:gd fmla="*/ 66 w 66" name="T12"/>
                <a:gd fmla="*/ 12 h 33" name="T13"/>
                <a:gd fmla="*/ 66 w 66" name="T14"/>
                <a:gd fmla="*/ 22 h 33" name="T15"/>
                <a:gd fmla="*/ 54 w 66" name="T16"/>
                <a:gd fmla="*/ 33 h 3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3" w="66">
                  <a:moveTo>
                    <a:pt x="54" y="33"/>
                  </a:moveTo>
                  <a:cubicBezTo>
                    <a:pt x="12" y="33"/>
                    <a:pt x="12" y="33"/>
                    <a:pt x="12" y="33"/>
                  </a:cubicBezTo>
                  <a:cubicBezTo>
                    <a:pt x="6" y="33"/>
                    <a:pt x="0" y="28"/>
                    <a:pt x="0" y="21"/>
                  </a:cubicBezTo>
                  <a:cubicBezTo>
                    <a:pt x="0" y="12"/>
                    <a:pt x="0" y="12"/>
                    <a:pt x="0" y="12"/>
                  </a:cubicBezTo>
                  <a:cubicBezTo>
                    <a:pt x="0" y="6"/>
                    <a:pt x="6" y="0"/>
                    <a:pt x="12" y="0"/>
                  </a:cubicBezTo>
                  <a:cubicBezTo>
                    <a:pt x="54" y="1"/>
                    <a:pt x="54" y="1"/>
                    <a:pt x="54" y="1"/>
                  </a:cubicBezTo>
                  <a:cubicBezTo>
                    <a:pt x="61" y="1"/>
                    <a:pt x="66" y="6"/>
                    <a:pt x="66" y="12"/>
                  </a:cubicBezTo>
                  <a:cubicBezTo>
                    <a:pt x="66" y="22"/>
                    <a:pt x="66" y="22"/>
                    <a:pt x="66" y="22"/>
                  </a:cubicBezTo>
                  <a:cubicBezTo>
                    <a:pt x="66" y="28"/>
                    <a:pt x="61" y="33"/>
                    <a:pt x="54" y="33"/>
                  </a:cubicBezTo>
                </a:path>
              </a:pathLst>
            </a:custGeom>
            <a:solidFill>
              <a:srgbClr val="455A64"/>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52" name="íślîḋé">
              <a:extLst>
                <a:ext uri="{FF2B5EF4-FFF2-40B4-BE49-F238E27FC236}">
                  <a16:creationId xmlns:a16="http://schemas.microsoft.com/office/drawing/2014/main" id="{D4D61DFA-F047-4A94-BEDA-38F23281DA45}"/>
                </a:ext>
              </a:extLst>
            </p:cNvPr>
            <p:cNvSpPr/>
            <p:nvPr/>
          </p:nvSpPr>
          <p:spPr bwMode="auto">
            <a:xfrm>
              <a:off x="6351588" y="1495425"/>
              <a:ext cx="122238" cy="44450"/>
            </a:xfrm>
            <a:prstGeom prst="rect">
              <a:avLst/>
            </a:prstGeom>
            <a:solidFill>
              <a:srgbClr val="263238"/>
            </a:solidFill>
            <a:ln>
              <a:noFill/>
            </a:ln>
            <a:extLst>
              <a:ext uri="{91240B29-F687-4F45-9708-019B960494DF}">
                <a14:hiddenLine w="9525">
                  <a:solidFill>
                    <a:srgbClr val="000000"/>
                  </a:solidFill>
                  <a:miter lim="800000"/>
                  <a:headEnd/>
                  <a:tailEnd/>
                </a14:hiddenLine>
              </a:ext>
            </a:extLst>
          </p:spPr>
          <p:txBody>
            <a:bodyPr anchor="ctr"/>
            <a:lstStyle/>
            <a:p>
              <a:pPr algn="ctr"/>
              <a:endParaRPr/>
            </a:p>
          </p:txBody>
        </p:sp>
        <p:sp>
          <p:nvSpPr>
            <p:cNvPr id="153" name="îŝḻîḓe">
              <a:extLst>
                <a:ext uri="{FF2B5EF4-FFF2-40B4-BE49-F238E27FC236}">
                  <a16:creationId xmlns:a16="http://schemas.microsoft.com/office/drawing/2014/main" id="{CC10466D-81B3-46F2-974C-37F96587BDA0}"/>
                </a:ext>
              </a:extLst>
            </p:cNvPr>
            <p:cNvSpPr/>
            <p:nvPr/>
          </p:nvSpPr>
          <p:spPr bwMode="auto">
            <a:xfrm>
              <a:off x="6351588" y="1495425"/>
              <a:ext cx="122238" cy="444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p>
              <a:pPr algn="ctr"/>
              <a:endParaRPr/>
            </a:p>
          </p:txBody>
        </p:sp>
        <p:sp>
          <p:nvSpPr>
            <p:cNvPr id="154" name="íšḷiḑe">
              <a:extLst>
                <a:ext uri="{FF2B5EF4-FFF2-40B4-BE49-F238E27FC236}">
                  <a16:creationId xmlns:a16="http://schemas.microsoft.com/office/drawing/2014/main" id="{3D2B6BAA-2D36-4E41-A1AC-86A2E37BD964}"/>
                </a:ext>
              </a:extLst>
            </p:cNvPr>
            <p:cNvSpPr/>
            <p:nvPr/>
          </p:nvSpPr>
          <p:spPr bwMode="auto">
            <a:xfrm>
              <a:off x="5654675" y="1327150"/>
              <a:ext cx="896938" cy="103188"/>
            </a:xfrm>
            <a:custGeom>
              <a:gdLst>
                <a:gd fmla="*/ 324 w 324" name="T0"/>
                <a:gd fmla="*/ 10 h 37" name="T1"/>
                <a:gd fmla="*/ 324 w 324" name="T2"/>
                <a:gd fmla="*/ 37 h 37" name="T3"/>
                <a:gd fmla="*/ 0 w 324" name="T4"/>
                <a:gd fmla="*/ 36 h 37" name="T5"/>
                <a:gd fmla="*/ 0 w 324" name="T6"/>
                <a:gd fmla="*/ 9 h 37" name="T7"/>
                <a:gd fmla="*/ 9 w 324" name="T8"/>
                <a:gd fmla="*/ 0 h 37" name="T9"/>
                <a:gd fmla="*/ 315 w 324" name="T10"/>
                <a:gd fmla="*/ 1 h 37" name="T11"/>
                <a:gd fmla="*/ 324 w 324" name="T12"/>
                <a:gd fmla="*/ 10 h 37" name="T13"/>
              </a:gdLst>
              <a:cxnLst>
                <a:cxn ang="0">
                  <a:pos x="T0" y="T1"/>
                </a:cxn>
                <a:cxn ang="0">
                  <a:pos x="T2" y="T3"/>
                </a:cxn>
                <a:cxn ang="0">
                  <a:pos x="T4" y="T5"/>
                </a:cxn>
                <a:cxn ang="0">
                  <a:pos x="T6" y="T7"/>
                </a:cxn>
                <a:cxn ang="0">
                  <a:pos x="T8" y="T9"/>
                </a:cxn>
                <a:cxn ang="0">
                  <a:pos x="T10" y="T11"/>
                </a:cxn>
                <a:cxn ang="0">
                  <a:pos x="T12" y="T13"/>
                </a:cxn>
              </a:cxnLst>
              <a:rect b="b" l="0" r="r" t="0"/>
              <a:pathLst>
                <a:path h="37" w="324">
                  <a:moveTo>
                    <a:pt x="324" y="10"/>
                  </a:moveTo>
                  <a:cubicBezTo>
                    <a:pt x="324" y="37"/>
                    <a:pt x="324" y="37"/>
                    <a:pt x="324" y="37"/>
                  </a:cubicBezTo>
                  <a:cubicBezTo>
                    <a:pt x="0" y="36"/>
                    <a:pt x="0" y="36"/>
                    <a:pt x="0" y="36"/>
                  </a:cubicBezTo>
                  <a:cubicBezTo>
                    <a:pt x="0" y="9"/>
                    <a:pt x="0" y="9"/>
                    <a:pt x="0" y="9"/>
                  </a:cubicBezTo>
                  <a:cubicBezTo>
                    <a:pt x="0" y="4"/>
                    <a:pt x="4" y="0"/>
                    <a:pt x="9" y="0"/>
                  </a:cubicBezTo>
                  <a:cubicBezTo>
                    <a:pt x="315" y="1"/>
                    <a:pt x="315" y="1"/>
                    <a:pt x="315" y="1"/>
                  </a:cubicBezTo>
                  <a:cubicBezTo>
                    <a:pt x="320" y="1"/>
                    <a:pt x="324" y="5"/>
                    <a:pt x="324" y="10"/>
                  </a:cubicBezTo>
                </a:path>
              </a:pathLst>
            </a:custGeom>
            <a:solidFill>
              <a:srgbClr val="455A64"/>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55" name="îšḷíďé">
              <a:extLst>
                <a:ext uri="{FF2B5EF4-FFF2-40B4-BE49-F238E27FC236}">
                  <a16:creationId xmlns:a16="http://schemas.microsoft.com/office/drawing/2014/main" id="{002CE895-D553-4F3F-AEC4-7632D7635C22}"/>
                </a:ext>
              </a:extLst>
            </p:cNvPr>
            <p:cNvSpPr/>
            <p:nvPr/>
          </p:nvSpPr>
          <p:spPr bwMode="auto">
            <a:xfrm>
              <a:off x="6116638" y="1244600"/>
              <a:ext cx="434975" cy="555625"/>
            </a:xfrm>
            <a:custGeom>
              <a:gdLst>
                <a:gd fmla="*/ 157 w 157" name="T0"/>
                <a:gd fmla="*/ 158 h 201" name="T1"/>
                <a:gd fmla="*/ 157 w 157" name="T2"/>
                <a:gd fmla="*/ 158 h 201" name="T3"/>
                <a:gd fmla="*/ 156 w 157" name="T4"/>
                <a:gd fmla="*/ 201 h 201" name="T5"/>
                <a:gd fmla="*/ 157 w 157" name="T6"/>
                <a:gd fmla="*/ 158 h 201" name="T7"/>
                <a:gd fmla="*/ 157 w 157" name="T8"/>
                <a:gd fmla="*/ 40 h 201" name="T9"/>
                <a:gd fmla="*/ 157 w 157" name="T10"/>
                <a:gd fmla="*/ 54 h 201" name="T11"/>
                <a:gd fmla="*/ 157 w 157" name="T12"/>
                <a:gd fmla="*/ 140 h 201" name="T13"/>
                <a:gd fmla="*/ 157 w 157" name="T14"/>
                <a:gd fmla="*/ 140 h 201" name="T15"/>
                <a:gd fmla="*/ 157 w 157" name="T16"/>
                <a:gd fmla="*/ 40 h 201" name="T17"/>
                <a:gd fmla="*/ 0 w 157" name="T18"/>
                <a:gd fmla="*/ 0 h 201" name="T19"/>
                <a:gd fmla="*/ 0 w 157" name="T20"/>
                <a:gd fmla="*/ 0 h 201" name="T21"/>
                <a:gd fmla="*/ 55 w 157" name="T22"/>
                <a:gd fmla="*/ 0 h 201" name="T23"/>
                <a:gd fmla="*/ 68 w 157" name="T24"/>
                <a:gd fmla="*/ 10 h 201" name="T25"/>
                <a:gd fmla="*/ 74 w 157" name="T26"/>
                <a:gd fmla="*/ 31 h 201" name="T27"/>
                <a:gd fmla="*/ 74 w 157" name="T28"/>
                <a:gd fmla="*/ 31 h 201" name="T29"/>
                <a:gd fmla="*/ 148 w 157" name="T30"/>
                <a:gd fmla="*/ 31 h 201" name="T31"/>
                <a:gd fmla="*/ 157 w 157" name="T32"/>
                <a:gd fmla="*/ 40 h 201" name="T33"/>
                <a:gd fmla="*/ 157 w 157" name="T34"/>
                <a:gd fmla="*/ 40 h 201" name="T35"/>
                <a:gd fmla="*/ 148 w 157" name="T36"/>
                <a:gd fmla="*/ 31 h 201" name="T37"/>
                <a:gd fmla="*/ 74 w 157" name="T38"/>
                <a:gd fmla="*/ 31 h 201" name="T39"/>
                <a:gd fmla="*/ 68 w 157" name="T40"/>
                <a:gd fmla="*/ 10 h 201" name="T41"/>
                <a:gd fmla="*/ 55 w 157" name="T42"/>
                <a:gd fmla="*/ 0 h 201" name="T43"/>
                <a:gd fmla="*/ 0 w 157" name="T44"/>
                <a:gd fmla="*/ 0 h 201"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201" w="157">
                  <a:moveTo>
                    <a:pt x="157" y="158"/>
                  </a:moveTo>
                  <a:cubicBezTo>
                    <a:pt x="157" y="158"/>
                    <a:pt x="157" y="158"/>
                    <a:pt x="157" y="158"/>
                  </a:cubicBezTo>
                  <a:cubicBezTo>
                    <a:pt x="156" y="201"/>
                    <a:pt x="156" y="201"/>
                    <a:pt x="156" y="201"/>
                  </a:cubicBezTo>
                  <a:cubicBezTo>
                    <a:pt x="157" y="158"/>
                    <a:pt x="157" y="158"/>
                    <a:pt x="157" y="158"/>
                  </a:cubicBezTo>
                  <a:moveTo>
                    <a:pt x="157" y="40"/>
                  </a:moveTo>
                  <a:cubicBezTo>
                    <a:pt x="157" y="54"/>
                    <a:pt x="157" y="54"/>
                    <a:pt x="157" y="54"/>
                  </a:cubicBezTo>
                  <a:cubicBezTo>
                    <a:pt x="157" y="140"/>
                    <a:pt x="157" y="140"/>
                    <a:pt x="157" y="140"/>
                  </a:cubicBezTo>
                  <a:cubicBezTo>
                    <a:pt x="157" y="140"/>
                    <a:pt x="157" y="140"/>
                    <a:pt x="157" y="140"/>
                  </a:cubicBezTo>
                  <a:cubicBezTo>
                    <a:pt x="157" y="40"/>
                    <a:pt x="157" y="40"/>
                    <a:pt x="157" y="40"/>
                  </a:cubicBezTo>
                  <a:moveTo>
                    <a:pt x="0" y="0"/>
                  </a:moveTo>
                  <a:cubicBezTo>
                    <a:pt x="0" y="0"/>
                    <a:pt x="0" y="0"/>
                    <a:pt x="0" y="0"/>
                  </a:cubicBezTo>
                  <a:cubicBezTo>
                    <a:pt x="55" y="0"/>
                    <a:pt x="55" y="0"/>
                    <a:pt x="55" y="0"/>
                  </a:cubicBezTo>
                  <a:cubicBezTo>
                    <a:pt x="61" y="0"/>
                    <a:pt x="67" y="4"/>
                    <a:pt x="68" y="10"/>
                  </a:cubicBezTo>
                  <a:cubicBezTo>
                    <a:pt x="74" y="31"/>
                    <a:pt x="74" y="31"/>
                    <a:pt x="74" y="31"/>
                  </a:cubicBezTo>
                  <a:cubicBezTo>
                    <a:pt x="74" y="31"/>
                    <a:pt x="74" y="31"/>
                    <a:pt x="74" y="31"/>
                  </a:cubicBezTo>
                  <a:cubicBezTo>
                    <a:pt x="148" y="31"/>
                    <a:pt x="148" y="31"/>
                    <a:pt x="148" y="31"/>
                  </a:cubicBezTo>
                  <a:cubicBezTo>
                    <a:pt x="153" y="31"/>
                    <a:pt x="157" y="35"/>
                    <a:pt x="157" y="40"/>
                  </a:cubicBezTo>
                  <a:cubicBezTo>
                    <a:pt x="157" y="40"/>
                    <a:pt x="157" y="40"/>
                    <a:pt x="157" y="40"/>
                  </a:cubicBezTo>
                  <a:cubicBezTo>
                    <a:pt x="157" y="35"/>
                    <a:pt x="153" y="31"/>
                    <a:pt x="148" y="31"/>
                  </a:cubicBezTo>
                  <a:cubicBezTo>
                    <a:pt x="74" y="31"/>
                    <a:pt x="74" y="31"/>
                    <a:pt x="74" y="31"/>
                  </a:cubicBezTo>
                  <a:cubicBezTo>
                    <a:pt x="68" y="10"/>
                    <a:pt x="68" y="10"/>
                    <a:pt x="68" y="10"/>
                  </a:cubicBezTo>
                  <a:cubicBezTo>
                    <a:pt x="67" y="4"/>
                    <a:pt x="61" y="0"/>
                    <a:pt x="55" y="0"/>
                  </a:cubicBezTo>
                  <a:cubicBezTo>
                    <a:pt x="0" y="0"/>
                    <a:pt x="0" y="0"/>
                    <a:pt x="0" y="0"/>
                  </a:cubicBezTo>
                </a:path>
              </a:pathLst>
            </a:custGeom>
            <a:solidFill>
              <a:srgbClr val="D4D6D7"/>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56" name="i$líḓè">
              <a:extLst>
                <a:ext uri="{FF2B5EF4-FFF2-40B4-BE49-F238E27FC236}">
                  <a16:creationId xmlns:a16="http://schemas.microsoft.com/office/drawing/2014/main" id="{A47847F2-1FCC-413E-9A63-6FEF5BE51D74}"/>
                </a:ext>
              </a:extLst>
            </p:cNvPr>
            <p:cNvSpPr/>
            <p:nvPr/>
          </p:nvSpPr>
          <p:spPr bwMode="auto">
            <a:xfrm>
              <a:off x="6551613" y="1631950"/>
              <a:ext cx="1588" cy="49213"/>
            </a:xfrm>
            <a:prstGeom prst="rect">
              <a:avLst/>
            </a:prstGeom>
            <a:solidFill>
              <a:srgbClr val="3F525B"/>
            </a:solidFill>
            <a:ln>
              <a:noFill/>
            </a:ln>
            <a:extLst>
              <a:ext uri="{91240B29-F687-4F45-9708-019B960494DF}">
                <a14:hiddenLine w="9525">
                  <a:solidFill>
                    <a:srgbClr val="000000"/>
                  </a:solidFill>
                  <a:miter lim="800000"/>
                  <a:headEnd/>
                  <a:tailEnd/>
                </a14:hiddenLine>
              </a:ext>
            </a:extLst>
          </p:spPr>
          <p:txBody>
            <a:bodyPr anchor="ctr"/>
            <a:lstStyle/>
            <a:p>
              <a:pPr algn="ctr"/>
              <a:endParaRPr/>
            </a:p>
          </p:txBody>
        </p:sp>
        <p:sp>
          <p:nvSpPr>
            <p:cNvPr id="157" name="íṥļïde">
              <a:extLst>
                <a:ext uri="{FF2B5EF4-FFF2-40B4-BE49-F238E27FC236}">
                  <a16:creationId xmlns:a16="http://schemas.microsoft.com/office/drawing/2014/main" id="{CF3FC108-63AC-48C1-A811-05D1B8B394B1}"/>
                </a:ext>
              </a:extLst>
            </p:cNvPr>
            <p:cNvSpPr/>
            <p:nvPr/>
          </p:nvSpPr>
          <p:spPr bwMode="auto">
            <a:xfrm>
              <a:off x="6551613" y="1631950"/>
              <a:ext cx="1588" cy="492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p>
              <a:pPr algn="ctr"/>
              <a:endParaRPr/>
            </a:p>
          </p:txBody>
        </p:sp>
        <p:sp>
          <p:nvSpPr>
            <p:cNvPr id="158" name="iṣ1ïde">
              <a:extLst>
                <a:ext uri="{FF2B5EF4-FFF2-40B4-BE49-F238E27FC236}">
                  <a16:creationId xmlns:a16="http://schemas.microsoft.com/office/drawing/2014/main" id="{EE83AD20-16D3-44F7-A1F8-8E3A42167664}"/>
                </a:ext>
              </a:extLst>
            </p:cNvPr>
            <p:cNvSpPr/>
            <p:nvPr/>
          </p:nvSpPr>
          <p:spPr bwMode="auto">
            <a:xfrm>
              <a:off x="6113463" y="1393825"/>
              <a:ext cx="438150" cy="541338"/>
            </a:xfrm>
            <a:custGeom>
              <a:gdLst>
                <a:gd fmla="*/ 15 w 158" name="T0"/>
                <a:gd fmla="*/ 72 h 196" name="T1"/>
                <a:gd fmla="*/ 1 w 158" name="T2"/>
                <a:gd fmla="*/ 86 h 196" name="T3"/>
                <a:gd fmla="*/ 1 w 158" name="T4"/>
                <a:gd fmla="*/ 86 h 196" name="T5"/>
                <a:gd fmla="*/ 15 w 158" name="T6"/>
                <a:gd fmla="*/ 72 h 196" name="T7"/>
                <a:gd fmla="*/ 15 w 158" name="T8"/>
                <a:gd fmla="*/ 72 h 196" name="T9"/>
                <a:gd fmla="*/ 129 w 158" name="T10"/>
                <a:gd fmla="*/ 61 h 196" name="T11"/>
                <a:gd fmla="*/ 129 w 158" name="T12"/>
                <a:gd fmla="*/ 61 h 196" name="T13"/>
                <a:gd fmla="*/ 87 w 158" name="T14"/>
                <a:gd fmla="*/ 61 h 196" name="T15"/>
                <a:gd fmla="*/ 75 w 158" name="T16"/>
                <a:gd fmla="*/ 49 h 196" name="T17"/>
                <a:gd fmla="*/ 75 w 158" name="T18"/>
                <a:gd fmla="*/ 40 h 196" name="T19"/>
                <a:gd fmla="*/ 87 w 158" name="T20"/>
                <a:gd fmla="*/ 28 h 196" name="T21"/>
                <a:gd fmla="*/ 87 w 158" name="T22"/>
                <a:gd fmla="*/ 28 h 196" name="T23"/>
                <a:gd fmla="*/ 129 w 158" name="T24"/>
                <a:gd fmla="*/ 29 h 196" name="T25"/>
                <a:gd fmla="*/ 141 w 158" name="T26"/>
                <a:gd fmla="*/ 40 h 196" name="T27"/>
                <a:gd fmla="*/ 141 w 158" name="T28"/>
                <a:gd fmla="*/ 50 h 196" name="T29"/>
                <a:gd fmla="*/ 129 w 158" name="T30"/>
                <a:gd fmla="*/ 61 h 196" name="T31"/>
                <a:gd fmla="*/ 158 w 158" name="T32"/>
                <a:gd fmla="*/ 0 h 196" name="T33"/>
                <a:gd fmla="*/ 158 w 158" name="T34"/>
                <a:gd fmla="*/ 13 h 196" name="T35"/>
                <a:gd fmla="*/ 1 w 158" name="T36"/>
                <a:gd fmla="*/ 13 h 196" name="T37"/>
                <a:gd fmla="*/ 1 w 158" name="T38"/>
                <a:gd fmla="*/ 22 h 196" name="T39"/>
                <a:gd fmla="*/ 1 w 158" name="T40"/>
                <a:gd fmla="*/ 22 h 196" name="T41"/>
                <a:gd fmla="*/ 40 w 158" name="T42"/>
                <a:gd fmla="*/ 36 h 196" name="T43"/>
                <a:gd fmla="*/ 74 w 158" name="T44"/>
                <a:gd fmla="*/ 101 h 196" name="T45"/>
                <a:gd fmla="*/ 74 w 158" name="T46"/>
                <a:gd fmla="*/ 106 h 196" name="T47"/>
                <a:gd fmla="*/ 74 w 158" name="T48"/>
                <a:gd fmla="*/ 106 h 196" name="T49"/>
                <a:gd fmla="*/ 74 w 158" name="T50"/>
                <a:gd fmla="*/ 106 h 196" name="T51"/>
                <a:gd fmla="*/ 74 w 158" name="T52"/>
                <a:gd fmla="*/ 112 h 196" name="T53"/>
                <a:gd fmla="*/ 40 w 158" name="T54"/>
                <a:gd fmla="*/ 176 h 196" name="T55"/>
                <a:gd fmla="*/ 0 w 158" name="T56"/>
                <a:gd fmla="*/ 190 h 196" name="T57"/>
                <a:gd fmla="*/ 0 w 158" name="T58"/>
                <a:gd fmla="*/ 190 h 196" name="T59"/>
                <a:gd fmla="*/ 0 w 158" name="T60"/>
                <a:gd fmla="*/ 196 h 196" name="T61"/>
                <a:gd fmla="*/ 157 w 158" name="T62"/>
                <a:gd fmla="*/ 196 h 196" name="T63"/>
                <a:gd fmla="*/ 157 w 158" name="T64"/>
                <a:gd fmla="*/ 147 h 196" name="T65"/>
                <a:gd fmla="*/ 158 w 158" name="T66"/>
                <a:gd fmla="*/ 104 h 196" name="T67"/>
                <a:gd fmla="*/ 158 w 158" name="T68"/>
                <a:gd fmla="*/ 86 h 196" name="T69"/>
                <a:gd fmla="*/ 158 w 158" name="T70"/>
                <a:gd fmla="*/ 0 h 196"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196" w="158">
                  <a:moveTo>
                    <a:pt x="15" y="72"/>
                  </a:moveTo>
                  <a:cubicBezTo>
                    <a:pt x="1" y="86"/>
                    <a:pt x="1" y="86"/>
                    <a:pt x="1" y="86"/>
                  </a:cubicBezTo>
                  <a:cubicBezTo>
                    <a:pt x="1" y="86"/>
                    <a:pt x="1" y="86"/>
                    <a:pt x="1" y="86"/>
                  </a:cubicBezTo>
                  <a:cubicBezTo>
                    <a:pt x="15" y="72"/>
                    <a:pt x="15" y="72"/>
                    <a:pt x="15" y="72"/>
                  </a:cubicBezTo>
                  <a:cubicBezTo>
                    <a:pt x="15" y="72"/>
                    <a:pt x="15" y="72"/>
                    <a:pt x="15" y="72"/>
                  </a:cubicBezTo>
                  <a:moveTo>
                    <a:pt x="129" y="61"/>
                  </a:moveTo>
                  <a:cubicBezTo>
                    <a:pt x="129" y="61"/>
                    <a:pt x="129" y="61"/>
                    <a:pt x="129" y="61"/>
                  </a:cubicBezTo>
                  <a:cubicBezTo>
                    <a:pt x="87" y="61"/>
                    <a:pt x="87" y="61"/>
                    <a:pt x="87" y="61"/>
                  </a:cubicBezTo>
                  <a:cubicBezTo>
                    <a:pt x="81" y="61"/>
                    <a:pt x="75" y="56"/>
                    <a:pt x="75" y="49"/>
                  </a:cubicBezTo>
                  <a:cubicBezTo>
                    <a:pt x="75" y="40"/>
                    <a:pt x="75" y="40"/>
                    <a:pt x="75" y="40"/>
                  </a:cubicBezTo>
                  <a:cubicBezTo>
                    <a:pt x="75" y="34"/>
                    <a:pt x="81" y="28"/>
                    <a:pt x="87" y="28"/>
                  </a:cubicBezTo>
                  <a:cubicBezTo>
                    <a:pt x="87" y="28"/>
                    <a:pt x="87" y="28"/>
                    <a:pt x="87" y="28"/>
                  </a:cubicBezTo>
                  <a:cubicBezTo>
                    <a:pt x="129" y="29"/>
                    <a:pt x="129" y="29"/>
                    <a:pt x="129" y="29"/>
                  </a:cubicBezTo>
                  <a:cubicBezTo>
                    <a:pt x="136" y="29"/>
                    <a:pt x="141" y="34"/>
                    <a:pt x="141" y="40"/>
                  </a:cubicBezTo>
                  <a:cubicBezTo>
                    <a:pt x="141" y="50"/>
                    <a:pt x="141" y="50"/>
                    <a:pt x="141" y="50"/>
                  </a:cubicBezTo>
                  <a:cubicBezTo>
                    <a:pt x="141" y="56"/>
                    <a:pt x="136" y="61"/>
                    <a:pt x="129" y="61"/>
                  </a:cubicBezTo>
                  <a:moveTo>
                    <a:pt x="158" y="0"/>
                  </a:moveTo>
                  <a:cubicBezTo>
                    <a:pt x="158" y="13"/>
                    <a:pt x="158" y="13"/>
                    <a:pt x="158" y="13"/>
                  </a:cubicBezTo>
                  <a:cubicBezTo>
                    <a:pt x="1" y="13"/>
                    <a:pt x="1" y="13"/>
                    <a:pt x="1" y="13"/>
                  </a:cubicBezTo>
                  <a:cubicBezTo>
                    <a:pt x="1" y="22"/>
                    <a:pt x="1" y="22"/>
                    <a:pt x="1" y="22"/>
                  </a:cubicBezTo>
                  <a:cubicBezTo>
                    <a:pt x="1" y="22"/>
                    <a:pt x="1" y="22"/>
                    <a:pt x="1" y="22"/>
                  </a:cubicBezTo>
                  <a:cubicBezTo>
                    <a:pt x="16" y="23"/>
                    <a:pt x="29" y="28"/>
                    <a:pt x="40" y="36"/>
                  </a:cubicBezTo>
                  <a:cubicBezTo>
                    <a:pt x="61" y="50"/>
                    <a:pt x="74" y="74"/>
                    <a:pt x="74" y="101"/>
                  </a:cubicBezTo>
                  <a:cubicBezTo>
                    <a:pt x="74" y="103"/>
                    <a:pt x="74" y="104"/>
                    <a:pt x="74" y="106"/>
                  </a:cubicBezTo>
                  <a:cubicBezTo>
                    <a:pt x="74" y="106"/>
                    <a:pt x="74" y="106"/>
                    <a:pt x="74" y="106"/>
                  </a:cubicBezTo>
                  <a:cubicBezTo>
                    <a:pt x="74" y="106"/>
                    <a:pt x="74" y="106"/>
                    <a:pt x="74" y="106"/>
                  </a:cubicBezTo>
                  <a:cubicBezTo>
                    <a:pt x="74" y="108"/>
                    <a:pt x="74" y="110"/>
                    <a:pt x="74" y="112"/>
                  </a:cubicBezTo>
                  <a:cubicBezTo>
                    <a:pt x="74" y="139"/>
                    <a:pt x="60" y="162"/>
                    <a:pt x="40" y="176"/>
                  </a:cubicBezTo>
                  <a:cubicBezTo>
                    <a:pt x="29" y="184"/>
                    <a:pt x="15" y="189"/>
                    <a:pt x="0" y="190"/>
                  </a:cubicBezTo>
                  <a:cubicBezTo>
                    <a:pt x="0" y="190"/>
                    <a:pt x="0" y="190"/>
                    <a:pt x="0" y="190"/>
                  </a:cubicBezTo>
                  <a:cubicBezTo>
                    <a:pt x="0" y="196"/>
                    <a:pt x="0" y="196"/>
                    <a:pt x="0" y="196"/>
                  </a:cubicBezTo>
                  <a:cubicBezTo>
                    <a:pt x="157" y="196"/>
                    <a:pt x="157" y="196"/>
                    <a:pt x="157" y="196"/>
                  </a:cubicBezTo>
                  <a:cubicBezTo>
                    <a:pt x="157" y="147"/>
                    <a:pt x="157" y="147"/>
                    <a:pt x="157" y="147"/>
                  </a:cubicBezTo>
                  <a:cubicBezTo>
                    <a:pt x="158" y="104"/>
                    <a:pt x="158" y="104"/>
                    <a:pt x="158" y="104"/>
                  </a:cubicBezTo>
                  <a:cubicBezTo>
                    <a:pt x="158" y="86"/>
                    <a:pt x="158" y="86"/>
                    <a:pt x="158" y="86"/>
                  </a:cubicBezTo>
                  <a:cubicBezTo>
                    <a:pt x="158" y="0"/>
                    <a:pt x="158" y="0"/>
                    <a:pt x="158" y="0"/>
                  </a:cubicBezTo>
                </a:path>
              </a:pathLst>
            </a:custGeom>
            <a:solidFill>
              <a:srgbClr val="D4A60B"/>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59" name="íṣḷiḍé">
              <a:extLst>
                <a:ext uri="{FF2B5EF4-FFF2-40B4-BE49-F238E27FC236}">
                  <a16:creationId xmlns:a16="http://schemas.microsoft.com/office/drawing/2014/main" id="{51DB75FF-18BA-41B6-925C-64BDFDD2EB19}"/>
                </a:ext>
              </a:extLst>
            </p:cNvPr>
            <p:cNvSpPr/>
            <p:nvPr/>
          </p:nvSpPr>
          <p:spPr bwMode="auto">
            <a:xfrm>
              <a:off x="6113463" y="1573213"/>
              <a:ext cx="204788" cy="346075"/>
            </a:xfrm>
            <a:custGeom>
              <a:gdLst>
                <a:gd fmla="*/ 74 w 74" name="T0"/>
                <a:gd fmla="*/ 41 h 125" name="T1"/>
                <a:gd fmla="*/ 40 w 74" name="T2"/>
                <a:gd fmla="*/ 100 h 125" name="T3"/>
                <a:gd fmla="*/ 0 w 74" name="T4"/>
                <a:gd fmla="*/ 114 h 125" name="T5"/>
                <a:gd fmla="*/ 0 w 74" name="T6"/>
                <a:gd fmla="*/ 114 h 125" name="T7"/>
                <a:gd fmla="*/ 0 w 74" name="T8"/>
                <a:gd fmla="*/ 125 h 125" name="T9"/>
                <a:gd fmla="*/ 0 w 74" name="T10"/>
                <a:gd fmla="*/ 125 h 125" name="T11"/>
                <a:gd fmla="*/ 40 w 74" name="T12"/>
                <a:gd fmla="*/ 111 h 125" name="T13"/>
                <a:gd fmla="*/ 74 w 74" name="T14"/>
                <a:gd fmla="*/ 47 h 125" name="T15"/>
                <a:gd fmla="*/ 74 w 74" name="T16"/>
                <a:gd fmla="*/ 41 h 125" name="T17"/>
                <a:gd fmla="*/ 74 w 74" name="T18"/>
                <a:gd fmla="*/ 41 h 125" name="T19"/>
                <a:gd fmla="*/ 22 w 74" name="T20"/>
                <a:gd fmla="*/ 0 h 125" name="T21"/>
                <a:gd fmla="*/ 15 w 74" name="T22"/>
                <a:gd fmla="*/ 7 h 125" name="T23"/>
                <a:gd fmla="*/ 15 w 74" name="T24"/>
                <a:gd fmla="*/ 7 h 125" name="T25"/>
                <a:gd fmla="*/ 23 w 74" name="T26"/>
                <a:gd fmla="*/ 0 h 125" name="T27"/>
                <a:gd fmla="*/ 23 w 74" name="T28"/>
                <a:gd fmla="*/ 0 h 125" name="T29"/>
                <a:gd fmla="*/ 22 w 74" name="T30"/>
                <a:gd fmla="*/ 0 h 125"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25" w="74">
                  <a:moveTo>
                    <a:pt x="74" y="41"/>
                  </a:moveTo>
                  <a:cubicBezTo>
                    <a:pt x="72" y="66"/>
                    <a:pt x="59" y="87"/>
                    <a:pt x="40" y="100"/>
                  </a:cubicBezTo>
                  <a:cubicBezTo>
                    <a:pt x="29" y="108"/>
                    <a:pt x="15" y="113"/>
                    <a:pt x="0" y="114"/>
                  </a:cubicBezTo>
                  <a:cubicBezTo>
                    <a:pt x="0" y="114"/>
                    <a:pt x="0" y="114"/>
                    <a:pt x="0" y="114"/>
                  </a:cubicBezTo>
                  <a:cubicBezTo>
                    <a:pt x="0" y="125"/>
                    <a:pt x="0" y="125"/>
                    <a:pt x="0" y="125"/>
                  </a:cubicBezTo>
                  <a:cubicBezTo>
                    <a:pt x="0" y="125"/>
                    <a:pt x="0" y="125"/>
                    <a:pt x="0" y="125"/>
                  </a:cubicBezTo>
                  <a:cubicBezTo>
                    <a:pt x="15" y="124"/>
                    <a:pt x="29" y="119"/>
                    <a:pt x="40" y="111"/>
                  </a:cubicBezTo>
                  <a:cubicBezTo>
                    <a:pt x="60" y="97"/>
                    <a:pt x="74" y="74"/>
                    <a:pt x="74" y="47"/>
                  </a:cubicBezTo>
                  <a:cubicBezTo>
                    <a:pt x="74" y="45"/>
                    <a:pt x="74" y="43"/>
                    <a:pt x="74" y="41"/>
                  </a:cubicBezTo>
                  <a:cubicBezTo>
                    <a:pt x="74" y="41"/>
                    <a:pt x="74" y="41"/>
                    <a:pt x="74" y="41"/>
                  </a:cubicBezTo>
                  <a:moveTo>
                    <a:pt x="22" y="0"/>
                  </a:moveTo>
                  <a:cubicBezTo>
                    <a:pt x="15" y="7"/>
                    <a:pt x="15" y="7"/>
                    <a:pt x="15" y="7"/>
                  </a:cubicBezTo>
                  <a:cubicBezTo>
                    <a:pt x="15" y="7"/>
                    <a:pt x="15" y="7"/>
                    <a:pt x="15" y="7"/>
                  </a:cubicBezTo>
                  <a:cubicBezTo>
                    <a:pt x="23" y="0"/>
                    <a:pt x="23" y="0"/>
                    <a:pt x="23" y="0"/>
                  </a:cubicBezTo>
                  <a:cubicBezTo>
                    <a:pt x="23" y="0"/>
                    <a:pt x="23" y="0"/>
                    <a:pt x="23" y="0"/>
                  </a:cubicBezTo>
                  <a:cubicBezTo>
                    <a:pt x="22" y="0"/>
                    <a:pt x="22" y="0"/>
                    <a:pt x="22" y="0"/>
                  </a:cubicBezTo>
                </a:path>
              </a:pathLst>
            </a:custGeom>
            <a:solidFill>
              <a:srgbClr val="A67212"/>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60" name="îSḻîḓè">
              <a:extLst>
                <a:ext uri="{FF2B5EF4-FFF2-40B4-BE49-F238E27FC236}">
                  <a16:creationId xmlns:a16="http://schemas.microsoft.com/office/drawing/2014/main" id="{D0B1848E-189D-4CCC-8540-B5C525098631}"/>
                </a:ext>
              </a:extLst>
            </p:cNvPr>
            <p:cNvSpPr/>
            <p:nvPr/>
          </p:nvSpPr>
          <p:spPr bwMode="auto">
            <a:xfrm>
              <a:off x="6113463" y="1454150"/>
              <a:ext cx="204788" cy="434975"/>
            </a:xfrm>
            <a:custGeom>
              <a:gdLst>
                <a:gd fmla="*/ 1 w 74" name="T0"/>
                <a:gd fmla="*/ 0 h 157" name="T1"/>
                <a:gd fmla="*/ 1 w 74" name="T2"/>
                <a:gd fmla="*/ 23 h 157" name="T3"/>
                <a:gd fmla="*/ 9 w 74" name="T4"/>
                <a:gd fmla="*/ 24 h 157" name="T5"/>
                <a:gd fmla="*/ 9 w 74" name="T6"/>
                <a:gd fmla="*/ 24 h 157" name="T7"/>
                <a:gd fmla="*/ 31 w 74" name="T8"/>
                <a:gd fmla="*/ 35 h 157" name="T9"/>
                <a:gd fmla="*/ 22 w 74" name="T10"/>
                <a:gd fmla="*/ 43 h 157" name="T11"/>
                <a:gd fmla="*/ 23 w 74" name="T12"/>
                <a:gd fmla="*/ 43 h 157" name="T13"/>
                <a:gd fmla="*/ 23 w 74" name="T14"/>
                <a:gd fmla="*/ 43 h 157" name="T15"/>
                <a:gd fmla="*/ 31 w 74" name="T16"/>
                <a:gd fmla="*/ 35 h 157" name="T17"/>
                <a:gd fmla="*/ 46 w 74" name="T18"/>
                <a:gd fmla="*/ 56 h 157" name="T19"/>
                <a:gd fmla="*/ 46 w 74" name="T20"/>
                <a:gd fmla="*/ 56 h 157" name="T21"/>
                <a:gd fmla="*/ 47 w 74" name="T22"/>
                <a:gd fmla="*/ 57 h 157" name="T23"/>
                <a:gd fmla="*/ 51 w 74" name="T24"/>
                <a:gd fmla="*/ 78 h 157" name="T25"/>
                <a:gd fmla="*/ 51 w 74" name="T26"/>
                <a:gd fmla="*/ 78 h 157" name="T27"/>
                <a:gd fmla="*/ 50 w 74" name="T28"/>
                <a:gd fmla="*/ 83 h 157" name="T29"/>
                <a:gd fmla="*/ 1 w 74" name="T30"/>
                <a:gd fmla="*/ 133 h 157" name="T31"/>
                <a:gd fmla="*/ 0 w 74" name="T32"/>
                <a:gd fmla="*/ 157 h 157" name="T33"/>
                <a:gd fmla="*/ 0 w 74" name="T34"/>
                <a:gd fmla="*/ 157 h 157" name="T35"/>
                <a:gd fmla="*/ 40 w 74" name="T36"/>
                <a:gd fmla="*/ 143 h 157" name="T37"/>
                <a:gd fmla="*/ 74 w 74" name="T38"/>
                <a:gd fmla="*/ 84 h 157" name="T39"/>
                <a:gd fmla="*/ 74 w 74" name="T40"/>
                <a:gd fmla="*/ 84 h 157" name="T41"/>
                <a:gd fmla="*/ 74 w 74" name="T42"/>
                <a:gd fmla="*/ 79 h 157" name="T43"/>
                <a:gd fmla="*/ 40 w 74" name="T44"/>
                <a:gd fmla="*/ 14 h 157" name="T45"/>
                <a:gd fmla="*/ 1 w 74" name="T46"/>
                <a:gd fmla="*/ 0 h 157" name="T47"/>
                <a:gd fmla="*/ 1 w 74" name="T48"/>
                <a:gd fmla="*/ 0 h 157"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57" w="74">
                  <a:moveTo>
                    <a:pt x="1" y="0"/>
                  </a:moveTo>
                  <a:cubicBezTo>
                    <a:pt x="1" y="23"/>
                    <a:pt x="1" y="23"/>
                    <a:pt x="1" y="23"/>
                  </a:cubicBezTo>
                  <a:cubicBezTo>
                    <a:pt x="4" y="23"/>
                    <a:pt x="7" y="24"/>
                    <a:pt x="9" y="24"/>
                  </a:cubicBezTo>
                  <a:cubicBezTo>
                    <a:pt x="9" y="24"/>
                    <a:pt x="9" y="24"/>
                    <a:pt x="9" y="24"/>
                  </a:cubicBezTo>
                  <a:cubicBezTo>
                    <a:pt x="17" y="26"/>
                    <a:pt x="24" y="30"/>
                    <a:pt x="31" y="35"/>
                  </a:cubicBezTo>
                  <a:cubicBezTo>
                    <a:pt x="22" y="43"/>
                    <a:pt x="22" y="43"/>
                    <a:pt x="22" y="43"/>
                  </a:cubicBezTo>
                  <a:cubicBezTo>
                    <a:pt x="23" y="43"/>
                    <a:pt x="23" y="43"/>
                    <a:pt x="23" y="43"/>
                  </a:cubicBezTo>
                  <a:cubicBezTo>
                    <a:pt x="23" y="43"/>
                    <a:pt x="23" y="43"/>
                    <a:pt x="23" y="43"/>
                  </a:cubicBezTo>
                  <a:cubicBezTo>
                    <a:pt x="31" y="35"/>
                    <a:pt x="31" y="35"/>
                    <a:pt x="31" y="35"/>
                  </a:cubicBezTo>
                  <a:cubicBezTo>
                    <a:pt x="37" y="41"/>
                    <a:pt x="43" y="48"/>
                    <a:pt x="46" y="56"/>
                  </a:cubicBezTo>
                  <a:cubicBezTo>
                    <a:pt x="46" y="56"/>
                    <a:pt x="46" y="56"/>
                    <a:pt x="46" y="56"/>
                  </a:cubicBezTo>
                  <a:cubicBezTo>
                    <a:pt x="46" y="56"/>
                    <a:pt x="47" y="57"/>
                    <a:pt x="47" y="57"/>
                  </a:cubicBezTo>
                  <a:cubicBezTo>
                    <a:pt x="49" y="64"/>
                    <a:pt x="51" y="71"/>
                    <a:pt x="51" y="78"/>
                  </a:cubicBezTo>
                  <a:cubicBezTo>
                    <a:pt x="51" y="78"/>
                    <a:pt x="51" y="78"/>
                    <a:pt x="51" y="78"/>
                  </a:cubicBezTo>
                  <a:cubicBezTo>
                    <a:pt x="51" y="80"/>
                    <a:pt x="51" y="82"/>
                    <a:pt x="50" y="83"/>
                  </a:cubicBezTo>
                  <a:cubicBezTo>
                    <a:pt x="48" y="110"/>
                    <a:pt x="27" y="131"/>
                    <a:pt x="1" y="133"/>
                  </a:cubicBezTo>
                  <a:cubicBezTo>
                    <a:pt x="0" y="157"/>
                    <a:pt x="0" y="157"/>
                    <a:pt x="0" y="157"/>
                  </a:cubicBezTo>
                  <a:cubicBezTo>
                    <a:pt x="0" y="157"/>
                    <a:pt x="0" y="157"/>
                    <a:pt x="0" y="157"/>
                  </a:cubicBezTo>
                  <a:cubicBezTo>
                    <a:pt x="15" y="156"/>
                    <a:pt x="29" y="151"/>
                    <a:pt x="40" y="143"/>
                  </a:cubicBezTo>
                  <a:cubicBezTo>
                    <a:pt x="59" y="130"/>
                    <a:pt x="72" y="109"/>
                    <a:pt x="74" y="84"/>
                  </a:cubicBezTo>
                  <a:cubicBezTo>
                    <a:pt x="74" y="84"/>
                    <a:pt x="74" y="84"/>
                    <a:pt x="74" y="84"/>
                  </a:cubicBezTo>
                  <a:cubicBezTo>
                    <a:pt x="74" y="82"/>
                    <a:pt x="74" y="81"/>
                    <a:pt x="74" y="79"/>
                  </a:cubicBezTo>
                  <a:cubicBezTo>
                    <a:pt x="74" y="52"/>
                    <a:pt x="61" y="28"/>
                    <a:pt x="40" y="14"/>
                  </a:cubicBezTo>
                  <a:cubicBezTo>
                    <a:pt x="29" y="6"/>
                    <a:pt x="16" y="1"/>
                    <a:pt x="1" y="0"/>
                  </a:cubicBezTo>
                  <a:cubicBezTo>
                    <a:pt x="1" y="0"/>
                    <a:pt x="1" y="0"/>
                    <a:pt x="1" y="0"/>
                  </a:cubicBezTo>
                </a:path>
              </a:pathLst>
            </a:custGeom>
            <a:solidFill>
              <a:srgbClr val="3F525B"/>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61" name="ísľîḑê">
              <a:extLst>
                <a:ext uri="{FF2B5EF4-FFF2-40B4-BE49-F238E27FC236}">
                  <a16:creationId xmlns:a16="http://schemas.microsoft.com/office/drawing/2014/main" id="{BAD6853E-47E5-4BFF-B72A-893C0D5491CC}"/>
                </a:ext>
              </a:extLst>
            </p:cNvPr>
            <p:cNvSpPr/>
            <p:nvPr/>
          </p:nvSpPr>
          <p:spPr bwMode="auto">
            <a:xfrm>
              <a:off x="6116638" y="1550988"/>
              <a:ext cx="138113" cy="271463"/>
            </a:xfrm>
            <a:custGeom>
              <a:gdLst>
                <a:gd fmla="*/ 50 w 50" name="T0"/>
                <a:gd fmla="*/ 43 h 98" name="T1"/>
                <a:gd fmla="*/ 50 w 50" name="T2"/>
                <a:gd fmla="*/ 43 h 98" name="T3"/>
                <a:gd fmla="*/ 49 w 50" name="T4"/>
                <a:gd fmla="*/ 48 h 98" name="T5"/>
                <a:gd fmla="*/ 0 w 50" name="T6"/>
                <a:gd fmla="*/ 96 h 98" name="T7"/>
                <a:gd fmla="*/ 0 w 50" name="T8"/>
                <a:gd fmla="*/ 98 h 98" name="T9"/>
                <a:gd fmla="*/ 49 w 50" name="T10"/>
                <a:gd fmla="*/ 48 h 98" name="T11"/>
                <a:gd fmla="*/ 50 w 50" name="T12"/>
                <a:gd fmla="*/ 43 h 98" name="T13"/>
                <a:gd fmla="*/ 50 w 50" name="T14"/>
                <a:gd fmla="*/ 43 h 98" name="T15"/>
                <a:gd fmla="*/ 30 w 50" name="T16"/>
                <a:gd fmla="*/ 0 h 98" name="T17"/>
                <a:gd fmla="*/ 22 w 50" name="T18"/>
                <a:gd fmla="*/ 8 h 98" name="T19"/>
                <a:gd fmla="*/ 14 w 50" name="T20"/>
                <a:gd fmla="*/ 15 h 98" name="T21"/>
                <a:gd fmla="*/ 0 w 50" name="T22"/>
                <a:gd fmla="*/ 29 h 98" name="T23"/>
                <a:gd fmla="*/ 0 w 50" name="T24"/>
                <a:gd fmla="*/ 63 h 98" name="T25"/>
                <a:gd fmla="*/ 44 w 50" name="T26"/>
                <a:gd fmla="*/ 22 h 98" name="T27"/>
                <a:gd fmla="*/ 45 w 50" name="T28"/>
                <a:gd fmla="*/ 21 h 98" name="T29"/>
                <a:gd fmla="*/ 30 w 50" name="T30"/>
                <a:gd fmla="*/ 0 h 98"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98" w="50">
                  <a:moveTo>
                    <a:pt x="50" y="43"/>
                  </a:moveTo>
                  <a:cubicBezTo>
                    <a:pt x="50" y="43"/>
                    <a:pt x="50" y="43"/>
                    <a:pt x="50" y="43"/>
                  </a:cubicBezTo>
                  <a:cubicBezTo>
                    <a:pt x="50" y="45"/>
                    <a:pt x="50" y="47"/>
                    <a:pt x="49" y="48"/>
                  </a:cubicBezTo>
                  <a:cubicBezTo>
                    <a:pt x="0" y="96"/>
                    <a:pt x="0" y="96"/>
                    <a:pt x="0" y="96"/>
                  </a:cubicBezTo>
                  <a:cubicBezTo>
                    <a:pt x="0" y="98"/>
                    <a:pt x="0" y="98"/>
                    <a:pt x="0" y="98"/>
                  </a:cubicBezTo>
                  <a:cubicBezTo>
                    <a:pt x="26" y="96"/>
                    <a:pt x="47" y="75"/>
                    <a:pt x="49" y="48"/>
                  </a:cubicBezTo>
                  <a:cubicBezTo>
                    <a:pt x="50" y="47"/>
                    <a:pt x="50" y="45"/>
                    <a:pt x="50" y="43"/>
                  </a:cubicBezTo>
                  <a:cubicBezTo>
                    <a:pt x="50" y="43"/>
                    <a:pt x="50" y="43"/>
                    <a:pt x="50" y="43"/>
                  </a:cubicBezTo>
                  <a:moveTo>
                    <a:pt x="30" y="0"/>
                  </a:moveTo>
                  <a:cubicBezTo>
                    <a:pt x="22" y="8"/>
                    <a:pt x="22" y="8"/>
                    <a:pt x="22" y="8"/>
                  </a:cubicBezTo>
                  <a:cubicBezTo>
                    <a:pt x="14" y="15"/>
                    <a:pt x="14" y="15"/>
                    <a:pt x="14" y="15"/>
                  </a:cubicBezTo>
                  <a:cubicBezTo>
                    <a:pt x="0" y="29"/>
                    <a:pt x="0" y="29"/>
                    <a:pt x="0" y="29"/>
                  </a:cubicBezTo>
                  <a:cubicBezTo>
                    <a:pt x="0" y="63"/>
                    <a:pt x="0" y="63"/>
                    <a:pt x="0" y="63"/>
                  </a:cubicBezTo>
                  <a:cubicBezTo>
                    <a:pt x="44" y="22"/>
                    <a:pt x="44" y="22"/>
                    <a:pt x="44" y="22"/>
                  </a:cubicBezTo>
                  <a:cubicBezTo>
                    <a:pt x="45" y="21"/>
                    <a:pt x="45" y="21"/>
                    <a:pt x="45" y="21"/>
                  </a:cubicBezTo>
                  <a:cubicBezTo>
                    <a:pt x="42" y="13"/>
                    <a:pt x="36" y="6"/>
                    <a:pt x="30" y="0"/>
                  </a:cubicBezTo>
                </a:path>
              </a:pathLst>
            </a:custGeom>
            <a:solidFill>
              <a:srgbClr val="263238"/>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62" name="íṡḻîḍè">
              <a:extLst>
                <a:ext uri="{FF2B5EF4-FFF2-40B4-BE49-F238E27FC236}">
                  <a16:creationId xmlns:a16="http://schemas.microsoft.com/office/drawing/2014/main" id="{9DDC9B9C-7763-4366-BD26-3CC8C5D4D43E}"/>
                </a:ext>
              </a:extLst>
            </p:cNvPr>
            <p:cNvSpPr/>
            <p:nvPr/>
          </p:nvSpPr>
          <p:spPr bwMode="auto">
            <a:xfrm>
              <a:off x="6116638" y="1517650"/>
              <a:ext cx="22225" cy="25400"/>
            </a:xfrm>
            <a:custGeom>
              <a:gdLst>
                <a:gd fmla="*/ 0 w 8" name="T0"/>
                <a:gd fmla="*/ 0 h 9" name="T1"/>
                <a:gd fmla="*/ 0 w 8" name="T2"/>
                <a:gd fmla="*/ 9 h 9" name="T3"/>
                <a:gd fmla="*/ 8 w 8" name="T4"/>
                <a:gd fmla="*/ 1 h 9" name="T5"/>
                <a:gd fmla="*/ 0 w 8" name="T6"/>
                <a:gd fmla="*/ 0 h 9" name="T7"/>
              </a:gdLst>
              <a:cxnLst>
                <a:cxn ang="0">
                  <a:pos x="T0" y="T1"/>
                </a:cxn>
                <a:cxn ang="0">
                  <a:pos x="T2" y="T3"/>
                </a:cxn>
                <a:cxn ang="0">
                  <a:pos x="T4" y="T5"/>
                </a:cxn>
                <a:cxn ang="0">
                  <a:pos x="T6" y="T7"/>
                </a:cxn>
              </a:cxnLst>
              <a:rect b="b" l="0" r="r" t="0"/>
              <a:pathLst>
                <a:path h="9" w="8">
                  <a:moveTo>
                    <a:pt x="0" y="0"/>
                  </a:moveTo>
                  <a:cubicBezTo>
                    <a:pt x="0" y="9"/>
                    <a:pt x="0" y="9"/>
                    <a:pt x="0" y="9"/>
                  </a:cubicBezTo>
                  <a:cubicBezTo>
                    <a:pt x="8" y="1"/>
                    <a:pt x="8" y="1"/>
                    <a:pt x="8" y="1"/>
                  </a:cubicBezTo>
                  <a:cubicBezTo>
                    <a:pt x="6" y="1"/>
                    <a:pt x="3" y="0"/>
                    <a:pt x="0" y="0"/>
                  </a:cubicBezTo>
                </a:path>
              </a:pathLst>
            </a:custGeom>
            <a:solidFill>
              <a:srgbClr val="263238"/>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63" name="îṡḷîdê">
              <a:extLst>
                <a:ext uri="{FF2B5EF4-FFF2-40B4-BE49-F238E27FC236}">
                  <a16:creationId xmlns:a16="http://schemas.microsoft.com/office/drawing/2014/main" id="{1C7D4596-FF46-4266-8622-D0B729BB0245}"/>
                </a:ext>
              </a:extLst>
            </p:cNvPr>
            <p:cNvSpPr/>
            <p:nvPr/>
          </p:nvSpPr>
          <p:spPr bwMode="auto">
            <a:xfrm>
              <a:off x="6116638" y="1520825"/>
              <a:ext cx="82550" cy="111125"/>
            </a:xfrm>
            <a:custGeom>
              <a:gdLst>
                <a:gd fmla="*/ 8 w 30" name="T0"/>
                <a:gd fmla="*/ 0 h 40" name="T1"/>
                <a:gd fmla="*/ 8 w 30" name="T2"/>
                <a:gd fmla="*/ 0 h 40" name="T3"/>
                <a:gd fmla="*/ 0 w 30" name="T4"/>
                <a:gd fmla="*/ 8 h 40" name="T5"/>
                <a:gd fmla="*/ 0 w 30" name="T6"/>
                <a:gd fmla="*/ 40 h 40" name="T7"/>
                <a:gd fmla="*/ 14 w 30" name="T8"/>
                <a:gd fmla="*/ 26 h 40" name="T9"/>
                <a:gd fmla="*/ 21 w 30" name="T10"/>
                <a:gd fmla="*/ 19 h 40" name="T11"/>
                <a:gd fmla="*/ 30 w 30" name="T12"/>
                <a:gd fmla="*/ 11 h 40" name="T13"/>
                <a:gd fmla="*/ 8 w 30" name="T14"/>
                <a:gd fmla="*/ 0 h 4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0" w="30">
                  <a:moveTo>
                    <a:pt x="8" y="0"/>
                  </a:moveTo>
                  <a:cubicBezTo>
                    <a:pt x="8" y="0"/>
                    <a:pt x="8" y="0"/>
                    <a:pt x="8" y="0"/>
                  </a:cubicBezTo>
                  <a:cubicBezTo>
                    <a:pt x="0" y="8"/>
                    <a:pt x="0" y="8"/>
                    <a:pt x="0" y="8"/>
                  </a:cubicBezTo>
                  <a:cubicBezTo>
                    <a:pt x="0" y="40"/>
                    <a:pt x="0" y="40"/>
                    <a:pt x="0" y="40"/>
                  </a:cubicBezTo>
                  <a:cubicBezTo>
                    <a:pt x="14" y="26"/>
                    <a:pt x="14" y="26"/>
                    <a:pt x="14" y="26"/>
                  </a:cubicBezTo>
                  <a:cubicBezTo>
                    <a:pt x="21" y="19"/>
                    <a:pt x="21" y="19"/>
                    <a:pt x="21" y="19"/>
                  </a:cubicBezTo>
                  <a:cubicBezTo>
                    <a:pt x="30" y="11"/>
                    <a:pt x="30" y="11"/>
                    <a:pt x="30" y="11"/>
                  </a:cubicBezTo>
                  <a:cubicBezTo>
                    <a:pt x="23" y="6"/>
                    <a:pt x="16" y="2"/>
                    <a:pt x="8" y="0"/>
                  </a:cubicBezTo>
                </a:path>
              </a:pathLst>
            </a:custGeom>
            <a:solidFill>
              <a:srgbClr val="34434A"/>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64" name="işḷîďè">
              <a:extLst>
                <a:ext uri="{FF2B5EF4-FFF2-40B4-BE49-F238E27FC236}">
                  <a16:creationId xmlns:a16="http://schemas.microsoft.com/office/drawing/2014/main" id="{0FF849A9-38EF-43F9-9929-B53D066E589A}"/>
                </a:ext>
              </a:extLst>
            </p:cNvPr>
            <p:cNvSpPr/>
            <p:nvPr/>
          </p:nvSpPr>
          <p:spPr bwMode="auto">
            <a:xfrm>
              <a:off x="6113463" y="2001838"/>
              <a:ext cx="396875" cy="3175"/>
            </a:xfrm>
            <a:custGeom>
              <a:gdLst>
                <a:gd fmla="*/ 0 w 250" name="T0"/>
                <a:gd fmla="*/ 0 h 2" name="T1"/>
                <a:gd fmla="*/ 0 w 250" name="T2"/>
                <a:gd fmla="*/ 0 h 2" name="T3"/>
                <a:gd fmla="*/ 250 w 250" name="T4"/>
                <a:gd fmla="*/ 2 h 2" name="T5"/>
                <a:gd fmla="*/ 0 w 250" name="T6"/>
                <a:gd fmla="*/ 0 h 2" name="T7"/>
              </a:gdLst>
              <a:cxnLst>
                <a:cxn ang="0">
                  <a:pos x="T0" y="T1"/>
                </a:cxn>
                <a:cxn ang="0">
                  <a:pos x="T2" y="T3"/>
                </a:cxn>
                <a:cxn ang="0">
                  <a:pos x="T4" y="T5"/>
                </a:cxn>
                <a:cxn ang="0">
                  <a:pos x="T6" y="T7"/>
                </a:cxn>
              </a:cxnLst>
              <a:rect b="b" l="0" r="r" t="0"/>
              <a:pathLst>
                <a:path h="2" w="250">
                  <a:moveTo>
                    <a:pt x="0" y="0"/>
                  </a:moveTo>
                  <a:lnTo>
                    <a:pt x="0" y="0"/>
                  </a:lnTo>
                  <a:lnTo>
                    <a:pt x="250" y="2"/>
                  </a:lnTo>
                  <a:lnTo>
                    <a:pt x="0" y="0"/>
                  </a:lnTo>
                  <a:close/>
                </a:path>
              </a:pathLst>
            </a:custGeom>
            <a:solidFill>
              <a:srgbClr val="D4D6D7"/>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65" name="ïşḷîḓé">
              <a:extLst>
                <a:ext uri="{FF2B5EF4-FFF2-40B4-BE49-F238E27FC236}">
                  <a16:creationId xmlns:a16="http://schemas.microsoft.com/office/drawing/2014/main" id="{1705E66A-A2FC-441E-A9EE-9EEF58C13F80}"/>
                </a:ext>
              </a:extLst>
            </p:cNvPr>
            <p:cNvSpPr/>
            <p:nvPr/>
          </p:nvSpPr>
          <p:spPr bwMode="auto">
            <a:xfrm>
              <a:off x="6113463" y="2001838"/>
              <a:ext cx="396875" cy="3175"/>
            </a:xfrm>
            <a:custGeom>
              <a:gdLst>
                <a:gd fmla="*/ 0 w 250" name="T0"/>
                <a:gd fmla="*/ 0 h 2" name="T1"/>
                <a:gd fmla="*/ 0 w 250" name="T2"/>
                <a:gd fmla="*/ 0 h 2" name="T3"/>
                <a:gd fmla="*/ 250 w 250" name="T4"/>
                <a:gd fmla="*/ 2 h 2" name="T5"/>
                <a:gd fmla="*/ 0 w 250" name="T6"/>
                <a:gd fmla="*/ 0 h 2" name="T7"/>
              </a:gdLst>
              <a:cxnLst>
                <a:cxn ang="0">
                  <a:pos x="T0" y="T1"/>
                </a:cxn>
                <a:cxn ang="0">
                  <a:pos x="T2" y="T3"/>
                </a:cxn>
                <a:cxn ang="0">
                  <a:pos x="T4" y="T5"/>
                </a:cxn>
                <a:cxn ang="0">
                  <a:pos x="T6" y="T7"/>
                </a:cxn>
              </a:cxnLst>
              <a:rect b="b" l="0" r="r" t="0"/>
              <a:pathLst>
                <a:path h="2" w="250">
                  <a:moveTo>
                    <a:pt x="0" y="0"/>
                  </a:moveTo>
                  <a:lnTo>
                    <a:pt x="0" y="0"/>
                  </a:lnTo>
                  <a:lnTo>
                    <a:pt x="250" y="2"/>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ctr"/>
            <a:lstStyle/>
            <a:p>
              <a:pPr algn="ctr"/>
              <a:endParaRPr/>
            </a:p>
          </p:txBody>
        </p:sp>
        <p:sp>
          <p:nvSpPr>
            <p:cNvPr id="166" name="íṣḷiḑe">
              <a:extLst>
                <a:ext uri="{FF2B5EF4-FFF2-40B4-BE49-F238E27FC236}">
                  <a16:creationId xmlns:a16="http://schemas.microsoft.com/office/drawing/2014/main" id="{5B8DBC13-1467-42E9-B9B3-DF72B50D35F9}"/>
                </a:ext>
              </a:extLst>
            </p:cNvPr>
            <p:cNvSpPr/>
            <p:nvPr/>
          </p:nvSpPr>
          <p:spPr bwMode="auto">
            <a:xfrm>
              <a:off x="6116638" y="1609725"/>
              <a:ext cx="138113" cy="206375"/>
            </a:xfrm>
            <a:custGeom>
              <a:gdLst>
                <a:gd fmla="*/ 45 w 50" name="T0"/>
                <a:gd fmla="*/ 0 h 75" name="T1"/>
                <a:gd fmla="*/ 45 w 50" name="T2"/>
                <a:gd fmla="*/ 0 h 75" name="T3"/>
                <a:gd fmla="*/ 44 w 50" name="T4"/>
                <a:gd fmla="*/ 1 h 75" name="T5"/>
                <a:gd fmla="*/ 0 w 50" name="T6"/>
                <a:gd fmla="*/ 42 h 75" name="T7"/>
                <a:gd fmla="*/ 0 w 50" name="T8"/>
                <a:gd fmla="*/ 75 h 75" name="T9"/>
                <a:gd fmla="*/ 49 w 50" name="T10"/>
                <a:gd fmla="*/ 27 h 75" name="T11"/>
                <a:gd fmla="*/ 50 w 50" name="T12"/>
                <a:gd fmla="*/ 22 h 75" name="T13"/>
                <a:gd fmla="*/ 50 w 50" name="T14"/>
                <a:gd fmla="*/ 22 h 75" name="T15"/>
                <a:gd fmla="*/ 46 w 50" name="T16"/>
                <a:gd fmla="*/ 1 h 75" name="T17"/>
                <a:gd fmla="*/ 45 w 50" name="T18"/>
                <a:gd fmla="*/ 0 h 75"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75" w="50">
                  <a:moveTo>
                    <a:pt x="45" y="0"/>
                  </a:moveTo>
                  <a:cubicBezTo>
                    <a:pt x="45" y="0"/>
                    <a:pt x="45" y="0"/>
                    <a:pt x="45" y="0"/>
                  </a:cubicBezTo>
                  <a:cubicBezTo>
                    <a:pt x="44" y="1"/>
                    <a:pt x="44" y="1"/>
                    <a:pt x="44" y="1"/>
                  </a:cubicBezTo>
                  <a:cubicBezTo>
                    <a:pt x="0" y="42"/>
                    <a:pt x="0" y="42"/>
                    <a:pt x="0" y="42"/>
                  </a:cubicBezTo>
                  <a:cubicBezTo>
                    <a:pt x="0" y="75"/>
                    <a:pt x="0" y="75"/>
                    <a:pt x="0" y="75"/>
                  </a:cubicBezTo>
                  <a:cubicBezTo>
                    <a:pt x="49" y="27"/>
                    <a:pt x="49" y="27"/>
                    <a:pt x="49" y="27"/>
                  </a:cubicBezTo>
                  <a:cubicBezTo>
                    <a:pt x="50" y="26"/>
                    <a:pt x="50" y="24"/>
                    <a:pt x="50" y="22"/>
                  </a:cubicBezTo>
                  <a:cubicBezTo>
                    <a:pt x="50" y="22"/>
                    <a:pt x="50" y="22"/>
                    <a:pt x="50" y="22"/>
                  </a:cubicBezTo>
                  <a:cubicBezTo>
                    <a:pt x="50" y="15"/>
                    <a:pt x="48" y="8"/>
                    <a:pt x="46" y="1"/>
                  </a:cubicBezTo>
                  <a:cubicBezTo>
                    <a:pt x="46" y="1"/>
                    <a:pt x="45" y="0"/>
                    <a:pt x="45" y="0"/>
                  </a:cubicBezTo>
                </a:path>
              </a:pathLst>
            </a:custGeom>
            <a:solidFill>
              <a:srgbClr val="34434A"/>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67" name="îṣ1iḋê">
              <a:extLst>
                <a:ext uri="{FF2B5EF4-FFF2-40B4-BE49-F238E27FC236}">
                  <a16:creationId xmlns:a16="http://schemas.microsoft.com/office/drawing/2014/main" id="{3C92B2FE-D0B9-4395-AFB2-8F5D013A90B7}"/>
                </a:ext>
              </a:extLst>
            </p:cNvPr>
            <p:cNvSpPr/>
            <p:nvPr/>
          </p:nvSpPr>
          <p:spPr bwMode="auto">
            <a:xfrm>
              <a:off x="6113463" y="1935163"/>
              <a:ext cx="434975" cy="69850"/>
            </a:xfrm>
            <a:custGeom>
              <a:gdLst>
                <a:gd fmla="*/ 0 w 157" name="T0"/>
                <a:gd fmla="*/ 0 h 25" name="T1"/>
                <a:gd fmla="*/ 0 w 157" name="T2"/>
                <a:gd fmla="*/ 24 h 25" name="T3"/>
                <a:gd fmla="*/ 143 w 157" name="T4"/>
                <a:gd fmla="*/ 25 h 25" name="T5"/>
                <a:gd fmla="*/ 143 w 157" name="T6"/>
                <a:gd fmla="*/ 25 h 25" name="T7"/>
                <a:gd fmla="*/ 157 w 157" name="T8"/>
                <a:gd fmla="*/ 10 h 25" name="T9"/>
                <a:gd fmla="*/ 157 w 157" name="T10"/>
                <a:gd fmla="*/ 0 h 25" name="T11"/>
                <a:gd fmla="*/ 0 w 157" name="T12"/>
                <a:gd fmla="*/ 0 h 25" name="T13"/>
              </a:gdLst>
              <a:cxnLst>
                <a:cxn ang="0">
                  <a:pos x="T0" y="T1"/>
                </a:cxn>
                <a:cxn ang="0">
                  <a:pos x="T2" y="T3"/>
                </a:cxn>
                <a:cxn ang="0">
                  <a:pos x="T4" y="T5"/>
                </a:cxn>
                <a:cxn ang="0">
                  <a:pos x="T6" y="T7"/>
                </a:cxn>
                <a:cxn ang="0">
                  <a:pos x="T8" y="T9"/>
                </a:cxn>
                <a:cxn ang="0">
                  <a:pos x="T10" y="T11"/>
                </a:cxn>
                <a:cxn ang="0">
                  <a:pos x="T12" y="T13"/>
                </a:cxn>
              </a:cxnLst>
              <a:rect b="b" l="0" r="r" t="0"/>
              <a:pathLst>
                <a:path h="25" w="157">
                  <a:moveTo>
                    <a:pt x="0" y="0"/>
                  </a:moveTo>
                  <a:cubicBezTo>
                    <a:pt x="0" y="24"/>
                    <a:pt x="0" y="24"/>
                    <a:pt x="0" y="24"/>
                  </a:cubicBezTo>
                  <a:cubicBezTo>
                    <a:pt x="143" y="25"/>
                    <a:pt x="143" y="25"/>
                    <a:pt x="143" y="25"/>
                  </a:cubicBezTo>
                  <a:cubicBezTo>
                    <a:pt x="143" y="25"/>
                    <a:pt x="143" y="25"/>
                    <a:pt x="143" y="25"/>
                  </a:cubicBezTo>
                  <a:cubicBezTo>
                    <a:pt x="151" y="25"/>
                    <a:pt x="157" y="18"/>
                    <a:pt x="157" y="10"/>
                  </a:cubicBezTo>
                  <a:cubicBezTo>
                    <a:pt x="157" y="0"/>
                    <a:pt x="157" y="0"/>
                    <a:pt x="157" y="0"/>
                  </a:cubicBezTo>
                  <a:cubicBezTo>
                    <a:pt x="0" y="0"/>
                    <a:pt x="0" y="0"/>
                    <a:pt x="0" y="0"/>
                  </a:cubicBezTo>
                </a:path>
              </a:pathLst>
            </a:custGeom>
            <a:solidFill>
              <a:srgbClr val="3F525B"/>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68" name="işlíḓê">
              <a:extLst>
                <a:ext uri="{FF2B5EF4-FFF2-40B4-BE49-F238E27FC236}">
                  <a16:creationId xmlns:a16="http://schemas.microsoft.com/office/drawing/2014/main" id="{33D60999-F74C-4A14-A983-6ED264E0FF0B}"/>
                </a:ext>
              </a:extLst>
            </p:cNvPr>
            <p:cNvSpPr/>
            <p:nvPr/>
          </p:nvSpPr>
          <p:spPr bwMode="auto">
            <a:xfrm>
              <a:off x="6116638" y="1244600"/>
              <a:ext cx="204788" cy="85725"/>
            </a:xfrm>
            <a:custGeom>
              <a:gdLst>
                <a:gd fmla="*/ 0 w 74" name="T0"/>
                <a:gd fmla="*/ 0 h 31" name="T1"/>
                <a:gd fmla="*/ 0 w 74" name="T2"/>
                <a:gd fmla="*/ 31 h 31" name="T3"/>
                <a:gd fmla="*/ 74 w 74" name="T4"/>
                <a:gd fmla="*/ 31 h 31" name="T5"/>
                <a:gd fmla="*/ 74 w 74" name="T6"/>
                <a:gd fmla="*/ 31 h 31" name="T7"/>
                <a:gd fmla="*/ 68 w 74" name="T8"/>
                <a:gd fmla="*/ 10 h 31" name="T9"/>
                <a:gd fmla="*/ 55 w 74" name="T10"/>
                <a:gd fmla="*/ 0 h 31" name="T11"/>
                <a:gd fmla="*/ 0 w 74" name="T12"/>
                <a:gd fmla="*/ 0 h 31" name="T13"/>
              </a:gdLst>
              <a:cxnLst>
                <a:cxn ang="0">
                  <a:pos x="T0" y="T1"/>
                </a:cxn>
                <a:cxn ang="0">
                  <a:pos x="T2" y="T3"/>
                </a:cxn>
                <a:cxn ang="0">
                  <a:pos x="T4" y="T5"/>
                </a:cxn>
                <a:cxn ang="0">
                  <a:pos x="T6" y="T7"/>
                </a:cxn>
                <a:cxn ang="0">
                  <a:pos x="T8" y="T9"/>
                </a:cxn>
                <a:cxn ang="0">
                  <a:pos x="T10" y="T11"/>
                </a:cxn>
                <a:cxn ang="0">
                  <a:pos x="T12" y="T13"/>
                </a:cxn>
              </a:cxnLst>
              <a:rect b="b" l="0" r="r" t="0"/>
              <a:pathLst>
                <a:path h="31" w="74">
                  <a:moveTo>
                    <a:pt x="0" y="0"/>
                  </a:moveTo>
                  <a:cubicBezTo>
                    <a:pt x="0" y="31"/>
                    <a:pt x="0" y="31"/>
                    <a:pt x="0" y="31"/>
                  </a:cubicBezTo>
                  <a:cubicBezTo>
                    <a:pt x="74" y="31"/>
                    <a:pt x="74" y="31"/>
                    <a:pt x="74" y="31"/>
                  </a:cubicBezTo>
                  <a:cubicBezTo>
                    <a:pt x="74" y="31"/>
                    <a:pt x="74" y="31"/>
                    <a:pt x="74" y="31"/>
                  </a:cubicBezTo>
                  <a:cubicBezTo>
                    <a:pt x="68" y="10"/>
                    <a:pt x="68" y="10"/>
                    <a:pt x="68" y="10"/>
                  </a:cubicBezTo>
                  <a:cubicBezTo>
                    <a:pt x="67" y="4"/>
                    <a:pt x="61" y="0"/>
                    <a:pt x="55" y="0"/>
                  </a:cubicBezTo>
                  <a:cubicBezTo>
                    <a:pt x="0" y="0"/>
                    <a:pt x="0" y="0"/>
                    <a:pt x="0" y="0"/>
                  </a:cubicBezTo>
                </a:path>
              </a:pathLst>
            </a:custGeom>
            <a:solidFill>
              <a:srgbClr val="263238"/>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69" name="ïš1ïḓê">
              <a:extLst>
                <a:ext uri="{FF2B5EF4-FFF2-40B4-BE49-F238E27FC236}">
                  <a16:creationId xmlns:a16="http://schemas.microsoft.com/office/drawing/2014/main" id="{5D4A667F-322F-4933-AE58-E99730BD0E32}"/>
                </a:ext>
              </a:extLst>
            </p:cNvPr>
            <p:cNvSpPr/>
            <p:nvPr/>
          </p:nvSpPr>
          <p:spPr bwMode="auto">
            <a:xfrm>
              <a:off x="6321425" y="1471613"/>
              <a:ext cx="182563" cy="90488"/>
            </a:xfrm>
            <a:custGeom>
              <a:gdLst>
                <a:gd fmla="*/ 55 w 66" name="T0"/>
                <a:gd fmla="*/ 25 h 33" name="T1"/>
                <a:gd fmla="*/ 11 w 66" name="T2"/>
                <a:gd fmla="*/ 25 h 33" name="T3"/>
                <a:gd fmla="*/ 11 w 66" name="T4"/>
                <a:gd fmla="*/ 9 h 33" name="T5"/>
                <a:gd fmla="*/ 55 w 66" name="T6"/>
                <a:gd fmla="*/ 9 h 33" name="T7"/>
                <a:gd fmla="*/ 55 w 66" name="T8"/>
                <a:gd fmla="*/ 25 h 33" name="T9"/>
                <a:gd fmla="*/ 12 w 66" name="T10"/>
                <a:gd fmla="*/ 0 h 33" name="T11"/>
                <a:gd fmla="*/ 0 w 66" name="T12"/>
                <a:gd fmla="*/ 12 h 33" name="T13"/>
                <a:gd fmla="*/ 0 w 66" name="T14"/>
                <a:gd fmla="*/ 21 h 33" name="T15"/>
                <a:gd fmla="*/ 12 w 66" name="T16"/>
                <a:gd fmla="*/ 33 h 33" name="T17"/>
                <a:gd fmla="*/ 54 w 66" name="T18"/>
                <a:gd fmla="*/ 33 h 33" name="T19"/>
                <a:gd fmla="*/ 54 w 66" name="T20"/>
                <a:gd fmla="*/ 33 h 33" name="T21"/>
                <a:gd fmla="*/ 66 w 66" name="T22"/>
                <a:gd fmla="*/ 22 h 33" name="T23"/>
                <a:gd fmla="*/ 66 w 66" name="T24"/>
                <a:gd fmla="*/ 12 h 33" name="T25"/>
                <a:gd fmla="*/ 54 w 66" name="T26"/>
                <a:gd fmla="*/ 1 h 33" name="T27"/>
                <a:gd fmla="*/ 12 w 66" name="T28"/>
                <a:gd fmla="*/ 0 h 33" name="T29"/>
                <a:gd fmla="*/ 12 w 66" name="T30"/>
                <a:gd fmla="*/ 0 h 33"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33" w="66">
                  <a:moveTo>
                    <a:pt x="55" y="25"/>
                  </a:moveTo>
                  <a:cubicBezTo>
                    <a:pt x="11" y="25"/>
                    <a:pt x="11" y="25"/>
                    <a:pt x="11" y="25"/>
                  </a:cubicBezTo>
                  <a:cubicBezTo>
                    <a:pt x="11" y="9"/>
                    <a:pt x="11" y="9"/>
                    <a:pt x="11" y="9"/>
                  </a:cubicBezTo>
                  <a:cubicBezTo>
                    <a:pt x="55" y="9"/>
                    <a:pt x="55" y="9"/>
                    <a:pt x="55" y="9"/>
                  </a:cubicBezTo>
                  <a:cubicBezTo>
                    <a:pt x="55" y="25"/>
                    <a:pt x="55" y="25"/>
                    <a:pt x="55" y="25"/>
                  </a:cubicBezTo>
                  <a:moveTo>
                    <a:pt x="12" y="0"/>
                  </a:moveTo>
                  <a:cubicBezTo>
                    <a:pt x="6" y="0"/>
                    <a:pt x="0" y="6"/>
                    <a:pt x="0" y="12"/>
                  </a:cubicBezTo>
                  <a:cubicBezTo>
                    <a:pt x="0" y="21"/>
                    <a:pt x="0" y="21"/>
                    <a:pt x="0" y="21"/>
                  </a:cubicBezTo>
                  <a:cubicBezTo>
                    <a:pt x="0" y="28"/>
                    <a:pt x="6" y="33"/>
                    <a:pt x="12" y="33"/>
                  </a:cubicBezTo>
                  <a:cubicBezTo>
                    <a:pt x="54" y="33"/>
                    <a:pt x="54" y="33"/>
                    <a:pt x="54" y="33"/>
                  </a:cubicBezTo>
                  <a:cubicBezTo>
                    <a:pt x="54" y="33"/>
                    <a:pt x="54" y="33"/>
                    <a:pt x="54" y="33"/>
                  </a:cubicBezTo>
                  <a:cubicBezTo>
                    <a:pt x="61" y="33"/>
                    <a:pt x="66" y="28"/>
                    <a:pt x="66" y="22"/>
                  </a:cubicBezTo>
                  <a:cubicBezTo>
                    <a:pt x="66" y="12"/>
                    <a:pt x="66" y="12"/>
                    <a:pt x="66" y="12"/>
                  </a:cubicBezTo>
                  <a:cubicBezTo>
                    <a:pt x="66" y="6"/>
                    <a:pt x="61" y="1"/>
                    <a:pt x="54" y="1"/>
                  </a:cubicBezTo>
                  <a:cubicBezTo>
                    <a:pt x="12" y="0"/>
                    <a:pt x="12" y="0"/>
                    <a:pt x="12" y="0"/>
                  </a:cubicBezTo>
                  <a:cubicBezTo>
                    <a:pt x="12" y="0"/>
                    <a:pt x="12" y="0"/>
                    <a:pt x="12" y="0"/>
                  </a:cubicBezTo>
                </a:path>
              </a:pathLst>
            </a:custGeom>
            <a:solidFill>
              <a:srgbClr val="3F525B"/>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70" name="îṧliḑé">
              <a:extLst>
                <a:ext uri="{FF2B5EF4-FFF2-40B4-BE49-F238E27FC236}">
                  <a16:creationId xmlns:a16="http://schemas.microsoft.com/office/drawing/2014/main" id="{79F1D4A3-C56D-4913-A888-5C9CF85DE808}"/>
                </a:ext>
              </a:extLst>
            </p:cNvPr>
            <p:cNvSpPr/>
            <p:nvPr/>
          </p:nvSpPr>
          <p:spPr bwMode="auto">
            <a:xfrm>
              <a:off x="6351588" y="1495425"/>
              <a:ext cx="122238" cy="44450"/>
            </a:xfrm>
            <a:prstGeom prst="rect">
              <a:avLst/>
            </a:prstGeom>
            <a:solidFill>
              <a:srgbClr val="263238"/>
            </a:solidFill>
            <a:ln>
              <a:noFill/>
            </a:ln>
            <a:extLst>
              <a:ext uri="{91240B29-F687-4F45-9708-019B960494DF}">
                <a14:hiddenLine w="9525">
                  <a:solidFill>
                    <a:srgbClr val="000000"/>
                  </a:solidFill>
                  <a:miter lim="800000"/>
                  <a:headEnd/>
                  <a:tailEnd/>
                </a14:hiddenLine>
              </a:ext>
            </a:extLst>
          </p:spPr>
          <p:txBody>
            <a:bodyPr anchor="ctr"/>
            <a:lstStyle/>
            <a:p>
              <a:pPr algn="ctr"/>
              <a:endParaRPr/>
            </a:p>
          </p:txBody>
        </p:sp>
        <p:sp>
          <p:nvSpPr>
            <p:cNvPr id="171" name="išļídê">
              <a:extLst>
                <a:ext uri="{FF2B5EF4-FFF2-40B4-BE49-F238E27FC236}">
                  <a16:creationId xmlns:a16="http://schemas.microsoft.com/office/drawing/2014/main" id="{2CB71B2B-DE32-47DE-B5E1-1DF812D5BCF0}"/>
                </a:ext>
              </a:extLst>
            </p:cNvPr>
            <p:cNvSpPr/>
            <p:nvPr/>
          </p:nvSpPr>
          <p:spPr bwMode="auto">
            <a:xfrm>
              <a:off x="6351588" y="1495425"/>
              <a:ext cx="122238" cy="444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p>
              <a:pPr algn="ctr"/>
              <a:endParaRPr/>
            </a:p>
          </p:txBody>
        </p:sp>
        <p:sp>
          <p:nvSpPr>
            <p:cNvPr id="172" name="íśḷïďè">
              <a:extLst>
                <a:ext uri="{FF2B5EF4-FFF2-40B4-BE49-F238E27FC236}">
                  <a16:creationId xmlns:a16="http://schemas.microsoft.com/office/drawing/2014/main" id="{92F6255C-AAB5-48E6-B7D7-5F092C7A2512}"/>
                </a:ext>
              </a:extLst>
            </p:cNvPr>
            <p:cNvSpPr/>
            <p:nvPr/>
          </p:nvSpPr>
          <p:spPr bwMode="auto">
            <a:xfrm>
              <a:off x="6116638" y="1330325"/>
              <a:ext cx="434975" cy="100013"/>
            </a:xfrm>
            <a:custGeom>
              <a:gdLst>
                <a:gd fmla="*/ 0 w 157" name="T0"/>
                <a:gd fmla="*/ 0 h 36" name="T1"/>
                <a:gd fmla="*/ 0 w 157" name="T2"/>
                <a:gd fmla="*/ 36 h 36" name="T3"/>
                <a:gd fmla="*/ 157 w 157" name="T4"/>
                <a:gd fmla="*/ 36 h 36" name="T5"/>
                <a:gd fmla="*/ 157 w 157" name="T6"/>
                <a:gd fmla="*/ 23 h 36" name="T7"/>
                <a:gd fmla="*/ 157 w 157" name="T8"/>
                <a:gd fmla="*/ 9 h 36" name="T9"/>
                <a:gd fmla="*/ 148 w 157" name="T10"/>
                <a:gd fmla="*/ 0 h 36" name="T11"/>
                <a:gd fmla="*/ 74 w 157" name="T12"/>
                <a:gd fmla="*/ 0 h 36" name="T13"/>
                <a:gd fmla="*/ 0 w 157" name="T14"/>
                <a:gd fmla="*/ 0 h 3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36" w="157">
                  <a:moveTo>
                    <a:pt x="0" y="0"/>
                  </a:moveTo>
                  <a:cubicBezTo>
                    <a:pt x="0" y="36"/>
                    <a:pt x="0" y="36"/>
                    <a:pt x="0" y="36"/>
                  </a:cubicBezTo>
                  <a:cubicBezTo>
                    <a:pt x="157" y="36"/>
                    <a:pt x="157" y="36"/>
                    <a:pt x="157" y="36"/>
                  </a:cubicBezTo>
                  <a:cubicBezTo>
                    <a:pt x="157" y="23"/>
                    <a:pt x="157" y="23"/>
                    <a:pt x="157" y="23"/>
                  </a:cubicBezTo>
                  <a:cubicBezTo>
                    <a:pt x="157" y="9"/>
                    <a:pt x="157" y="9"/>
                    <a:pt x="157" y="9"/>
                  </a:cubicBezTo>
                  <a:cubicBezTo>
                    <a:pt x="157" y="4"/>
                    <a:pt x="153" y="0"/>
                    <a:pt x="148" y="0"/>
                  </a:cubicBezTo>
                  <a:cubicBezTo>
                    <a:pt x="74" y="0"/>
                    <a:pt x="74" y="0"/>
                    <a:pt x="74" y="0"/>
                  </a:cubicBezTo>
                  <a:cubicBezTo>
                    <a:pt x="0" y="0"/>
                    <a:pt x="0" y="0"/>
                    <a:pt x="0" y="0"/>
                  </a:cubicBezTo>
                </a:path>
              </a:pathLst>
            </a:custGeom>
            <a:solidFill>
              <a:srgbClr val="3F525B"/>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73" name="ïšļïḍê">
              <a:extLst>
                <a:ext uri="{FF2B5EF4-FFF2-40B4-BE49-F238E27FC236}">
                  <a16:creationId xmlns:a16="http://schemas.microsoft.com/office/drawing/2014/main" id="{765A3149-2F44-4FB5-B1D9-4038CE1D07C6}"/>
                </a:ext>
              </a:extLst>
            </p:cNvPr>
            <p:cNvSpPr/>
            <p:nvPr/>
          </p:nvSpPr>
          <p:spPr bwMode="auto">
            <a:xfrm>
              <a:off x="6388100" y="1685925"/>
              <a:ext cx="49213" cy="47625"/>
            </a:xfrm>
            <a:prstGeom prst="ellipse">
              <a:avLst/>
            </a:prstGeom>
            <a:solidFill>
              <a:srgbClr val="455A64"/>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74" name="iṥlïḓê">
              <a:extLst>
                <a:ext uri="{FF2B5EF4-FFF2-40B4-BE49-F238E27FC236}">
                  <a16:creationId xmlns:a16="http://schemas.microsoft.com/office/drawing/2014/main" id="{7B7B21F5-A19B-4DC3-9BCE-CB678A6EE587}"/>
                </a:ext>
              </a:extLst>
            </p:cNvPr>
            <p:cNvSpPr/>
            <p:nvPr/>
          </p:nvSpPr>
          <p:spPr bwMode="auto">
            <a:xfrm>
              <a:off x="6388100" y="1606550"/>
              <a:ext cx="49213" cy="47625"/>
            </a:xfrm>
            <a:custGeom>
              <a:gdLst>
                <a:gd fmla="*/ 18 w 18" name="T0"/>
                <a:gd fmla="*/ 8 h 17" name="T1"/>
                <a:gd fmla="*/ 9 w 18" name="T2"/>
                <a:gd fmla="*/ 17 h 17" name="T3"/>
                <a:gd fmla="*/ 0 w 18" name="T4"/>
                <a:gd fmla="*/ 8 h 17" name="T5"/>
                <a:gd fmla="*/ 9 w 18" name="T6"/>
                <a:gd fmla="*/ 0 h 17" name="T7"/>
                <a:gd fmla="*/ 18 w 18" name="T8"/>
                <a:gd fmla="*/ 8 h 17" name="T9"/>
              </a:gdLst>
              <a:cxnLst>
                <a:cxn ang="0">
                  <a:pos x="T0" y="T1"/>
                </a:cxn>
                <a:cxn ang="0">
                  <a:pos x="T2" y="T3"/>
                </a:cxn>
                <a:cxn ang="0">
                  <a:pos x="T4" y="T5"/>
                </a:cxn>
                <a:cxn ang="0">
                  <a:pos x="T6" y="T7"/>
                </a:cxn>
                <a:cxn ang="0">
                  <a:pos x="T8" y="T9"/>
                </a:cxn>
              </a:cxnLst>
              <a:rect b="b" l="0" r="r" t="0"/>
              <a:pathLst>
                <a:path h="17" w="18">
                  <a:moveTo>
                    <a:pt x="18" y="8"/>
                  </a:moveTo>
                  <a:cubicBezTo>
                    <a:pt x="18" y="13"/>
                    <a:pt x="14" y="17"/>
                    <a:pt x="9" y="17"/>
                  </a:cubicBezTo>
                  <a:cubicBezTo>
                    <a:pt x="4" y="17"/>
                    <a:pt x="0" y="13"/>
                    <a:pt x="0" y="8"/>
                  </a:cubicBezTo>
                  <a:cubicBezTo>
                    <a:pt x="0" y="3"/>
                    <a:pt x="4" y="0"/>
                    <a:pt x="9" y="0"/>
                  </a:cubicBezTo>
                  <a:cubicBezTo>
                    <a:pt x="14" y="0"/>
                    <a:pt x="18" y="4"/>
                    <a:pt x="18" y="8"/>
                  </a:cubicBezTo>
                  <a:close/>
                </a:path>
              </a:pathLst>
            </a:custGeom>
            <a:solidFill>
              <a:srgbClr val="455A64"/>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75" name="îṥḻiḓê">
              <a:extLst>
                <a:ext uri="{FF2B5EF4-FFF2-40B4-BE49-F238E27FC236}">
                  <a16:creationId xmlns:a16="http://schemas.microsoft.com/office/drawing/2014/main" id="{92A87B2A-22EE-4767-904D-C935EB6DAEAC}"/>
                </a:ext>
              </a:extLst>
            </p:cNvPr>
            <p:cNvSpPr/>
            <p:nvPr/>
          </p:nvSpPr>
          <p:spPr bwMode="auto">
            <a:xfrm>
              <a:off x="5584825" y="5456238"/>
              <a:ext cx="1046163" cy="157163"/>
            </a:xfrm>
            <a:custGeom>
              <a:gdLst>
                <a:gd fmla="*/ 378 w 378" name="T0"/>
                <a:gd fmla="*/ 0 h 57" name="T1"/>
                <a:gd fmla="*/ 378 w 378" name="T2"/>
                <a:gd fmla="*/ 22 h 57" name="T3"/>
                <a:gd fmla="*/ 378 w 378" name="T4"/>
                <a:gd fmla="*/ 23 h 57" name="T5"/>
                <a:gd fmla="*/ 378 w 378" name="T6"/>
                <a:gd fmla="*/ 24 h 57" name="T7"/>
                <a:gd fmla="*/ 378 w 378" name="T8"/>
                <a:gd fmla="*/ 26 h 57" name="T9"/>
                <a:gd fmla="*/ 378 w 378" name="T10"/>
                <a:gd fmla="*/ 26 h 57" name="T11"/>
                <a:gd fmla="*/ 378 w 378" name="T12"/>
                <a:gd fmla="*/ 29 h 57" name="T13"/>
                <a:gd fmla="*/ 378 w 378" name="T14"/>
                <a:gd fmla="*/ 30 h 57" name="T15"/>
                <a:gd fmla="*/ 377 w 378" name="T16"/>
                <a:gd fmla="*/ 31 h 57" name="T17"/>
                <a:gd fmla="*/ 377 w 378" name="T18"/>
                <a:gd fmla="*/ 32 h 57" name="T19"/>
                <a:gd fmla="*/ 376 w 378" name="T20"/>
                <a:gd fmla="*/ 34 h 57" name="T21"/>
                <a:gd fmla="*/ 376 w 378" name="T22"/>
                <a:gd fmla="*/ 36 h 57" name="T23"/>
                <a:gd fmla="*/ 375 w 378" name="T24"/>
                <a:gd fmla="*/ 37 h 57" name="T25"/>
                <a:gd fmla="*/ 374 w 378" name="T26"/>
                <a:gd fmla="*/ 38 h 57" name="T27"/>
                <a:gd fmla="*/ 373 w 378" name="T28"/>
                <a:gd fmla="*/ 41 h 57" name="T29"/>
                <a:gd fmla="*/ 372 w 378" name="T30"/>
                <a:gd fmla="*/ 42 h 57" name="T31"/>
                <a:gd fmla="*/ 371 w 378" name="T32"/>
                <a:gd fmla="*/ 43 h 57" name="T33"/>
                <a:gd fmla="*/ 371 w 378" name="T34"/>
                <a:gd fmla="*/ 44 h 57" name="T35"/>
                <a:gd fmla="*/ 370 w 378" name="T36"/>
                <a:gd fmla="*/ 45 h 57" name="T37"/>
                <a:gd fmla="*/ 369 w 378" name="T38"/>
                <a:gd fmla="*/ 46 h 57" name="T39"/>
                <a:gd fmla="*/ 368 w 378" name="T40"/>
                <a:gd fmla="*/ 47 h 57" name="T41"/>
                <a:gd fmla="*/ 366 w 378" name="T42"/>
                <a:gd fmla="*/ 49 h 57" name="T43"/>
                <a:gd fmla="*/ 365 w 378" name="T44"/>
                <a:gd fmla="*/ 50 h 57" name="T45"/>
                <a:gd fmla="*/ 364 w 378" name="T46"/>
                <a:gd fmla="*/ 50 h 57" name="T47"/>
                <a:gd fmla="*/ 363 w 378" name="T48"/>
                <a:gd fmla="*/ 51 h 57" name="T49"/>
                <a:gd fmla="*/ 363 w 378" name="T50"/>
                <a:gd fmla="*/ 51 h 57" name="T51"/>
                <a:gd fmla="*/ 362 w 378" name="T52"/>
                <a:gd fmla="*/ 52 h 57" name="T53"/>
                <a:gd fmla="*/ 361 w 378" name="T54"/>
                <a:gd fmla="*/ 52 h 57" name="T55"/>
                <a:gd fmla="*/ 360 w 378" name="T56"/>
                <a:gd fmla="*/ 53 h 57" name="T57"/>
                <a:gd fmla="*/ 359 w 378" name="T58"/>
                <a:gd fmla="*/ 54 h 57" name="T59"/>
                <a:gd fmla="*/ 358 w 378" name="T60"/>
                <a:gd fmla="*/ 54 h 57" name="T61"/>
                <a:gd fmla="*/ 356 w 378" name="T62"/>
                <a:gd fmla="*/ 55 h 57" name="T63"/>
                <a:gd fmla="*/ 356 w 378" name="T64"/>
                <a:gd fmla="*/ 55 h 57" name="T65"/>
                <a:gd fmla="*/ 355 w 378" name="T66"/>
                <a:gd fmla="*/ 55 h 57" name="T67"/>
                <a:gd fmla="*/ 343 w 378" name="T68"/>
                <a:gd fmla="*/ 57 h 57" name="T69"/>
                <a:gd fmla="*/ 35 w 378" name="T70"/>
                <a:gd fmla="*/ 57 h 57" name="T71"/>
                <a:gd fmla="*/ 23 w 378" name="T72"/>
                <a:gd fmla="*/ 55 h 57" name="T73"/>
                <a:gd fmla="*/ 14 w 378" name="T74"/>
                <a:gd fmla="*/ 50 h 57" name="T75"/>
                <a:gd fmla="*/ 0 w 378" name="T76"/>
                <a:gd fmla="*/ 22 h 57" name="T77"/>
                <a:gd fmla="*/ 0 w 378" name="T78"/>
                <a:gd fmla="*/ 0 h 57" name="T79"/>
                <a:gd fmla="*/ 12 w 378" name="T80"/>
                <a:gd fmla="*/ 27 h 57" name="T81"/>
                <a:gd fmla="*/ 14 w 378" name="T82"/>
                <a:gd fmla="*/ 28 h 57" name="T83"/>
                <a:gd fmla="*/ 15 w 378" name="T84"/>
                <a:gd fmla="*/ 29 h 57" name="T85"/>
                <a:gd fmla="*/ 17 w 378" name="T86"/>
                <a:gd fmla="*/ 31 h 57" name="T87"/>
                <a:gd fmla="*/ 18 w 378" name="T88"/>
                <a:gd fmla="*/ 31 h 57" name="T89"/>
                <a:gd fmla="*/ 19 w 378" name="T90"/>
                <a:gd fmla="*/ 32 h 57" name="T91"/>
                <a:gd fmla="*/ 21 w 378" name="T92"/>
                <a:gd fmla="*/ 33 h 57" name="T93"/>
                <a:gd fmla="*/ 23 w 378" name="T94"/>
                <a:gd fmla="*/ 33 h 57" name="T95"/>
                <a:gd fmla="*/ 24 w 378" name="T96"/>
                <a:gd fmla="*/ 34 h 57" name="T97"/>
                <a:gd fmla="*/ 26 w 378" name="T98"/>
                <a:gd fmla="*/ 34 h 57" name="T99"/>
                <a:gd fmla="*/ 35 w 378" name="T100"/>
                <a:gd fmla="*/ 35 h 57" name="T101"/>
                <a:gd fmla="*/ 343 w 378" name="T102"/>
                <a:gd fmla="*/ 35 h 57" name="T103"/>
                <a:gd fmla="*/ 352 w 378" name="T104"/>
                <a:gd fmla="*/ 34 h 57" name="T105"/>
                <a:gd fmla="*/ 354 w 378" name="T106"/>
                <a:gd fmla="*/ 34 h 57" name="T107"/>
                <a:gd fmla="*/ 355 w 378" name="T108"/>
                <a:gd fmla="*/ 33 h 57" name="T109"/>
                <a:gd fmla="*/ 357 w 378" name="T110"/>
                <a:gd fmla="*/ 33 h 57" name="T111"/>
                <a:gd fmla="*/ 359 w 378" name="T112"/>
                <a:gd fmla="*/ 32 h 57" name="T113"/>
                <a:gd fmla="*/ 360 w 378" name="T114"/>
                <a:gd fmla="*/ 31 h 57" name="T115"/>
                <a:gd fmla="*/ 361 w 378" name="T116"/>
                <a:gd fmla="*/ 31 h 57" name="T117"/>
                <a:gd fmla="*/ 363 w 378" name="T118"/>
                <a:gd fmla="*/ 29 h 57" name="T119"/>
                <a:gd fmla="*/ 364 w 378" name="T120"/>
                <a:gd fmla="*/ 28 h 57" name="T121"/>
                <a:gd fmla="*/ 366 w 378" name="T122"/>
                <a:gd fmla="*/ 27 h 57" name="T123"/>
                <a:gd fmla="*/ 378 w 378" name="T124"/>
                <a:gd fmla="*/ 0 h 57"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57" w="378">
                  <a:moveTo>
                    <a:pt x="378" y="0"/>
                  </a:moveTo>
                  <a:cubicBezTo>
                    <a:pt x="378" y="22"/>
                    <a:pt x="378" y="22"/>
                    <a:pt x="378" y="22"/>
                  </a:cubicBezTo>
                  <a:cubicBezTo>
                    <a:pt x="378" y="23"/>
                    <a:pt x="378" y="23"/>
                    <a:pt x="378" y="23"/>
                  </a:cubicBezTo>
                  <a:cubicBezTo>
                    <a:pt x="378" y="24"/>
                    <a:pt x="378" y="24"/>
                    <a:pt x="378" y="24"/>
                  </a:cubicBezTo>
                  <a:cubicBezTo>
                    <a:pt x="378" y="25"/>
                    <a:pt x="378" y="25"/>
                    <a:pt x="378" y="26"/>
                  </a:cubicBezTo>
                  <a:cubicBezTo>
                    <a:pt x="378" y="26"/>
                    <a:pt x="378" y="26"/>
                    <a:pt x="378" y="26"/>
                  </a:cubicBezTo>
                  <a:cubicBezTo>
                    <a:pt x="378" y="27"/>
                    <a:pt x="378" y="28"/>
                    <a:pt x="378" y="29"/>
                  </a:cubicBezTo>
                  <a:cubicBezTo>
                    <a:pt x="378" y="30"/>
                    <a:pt x="378" y="30"/>
                    <a:pt x="378" y="30"/>
                  </a:cubicBezTo>
                  <a:cubicBezTo>
                    <a:pt x="377" y="30"/>
                    <a:pt x="377" y="31"/>
                    <a:pt x="377" y="31"/>
                  </a:cubicBezTo>
                  <a:cubicBezTo>
                    <a:pt x="377" y="31"/>
                    <a:pt x="377" y="32"/>
                    <a:pt x="377" y="32"/>
                  </a:cubicBezTo>
                  <a:cubicBezTo>
                    <a:pt x="377" y="33"/>
                    <a:pt x="377" y="33"/>
                    <a:pt x="376" y="34"/>
                  </a:cubicBezTo>
                  <a:cubicBezTo>
                    <a:pt x="376" y="34"/>
                    <a:pt x="376" y="35"/>
                    <a:pt x="376" y="36"/>
                  </a:cubicBezTo>
                  <a:cubicBezTo>
                    <a:pt x="375" y="36"/>
                    <a:pt x="375" y="37"/>
                    <a:pt x="375" y="37"/>
                  </a:cubicBezTo>
                  <a:cubicBezTo>
                    <a:pt x="374" y="38"/>
                    <a:pt x="374" y="38"/>
                    <a:pt x="374" y="38"/>
                  </a:cubicBezTo>
                  <a:cubicBezTo>
                    <a:pt x="374" y="39"/>
                    <a:pt x="373" y="40"/>
                    <a:pt x="373" y="41"/>
                  </a:cubicBezTo>
                  <a:cubicBezTo>
                    <a:pt x="372" y="42"/>
                    <a:pt x="372" y="42"/>
                    <a:pt x="372" y="42"/>
                  </a:cubicBezTo>
                  <a:cubicBezTo>
                    <a:pt x="372" y="42"/>
                    <a:pt x="372" y="43"/>
                    <a:pt x="371" y="43"/>
                  </a:cubicBezTo>
                  <a:cubicBezTo>
                    <a:pt x="371" y="44"/>
                    <a:pt x="371" y="44"/>
                    <a:pt x="371" y="44"/>
                  </a:cubicBezTo>
                  <a:cubicBezTo>
                    <a:pt x="370" y="45"/>
                    <a:pt x="370" y="45"/>
                    <a:pt x="370" y="45"/>
                  </a:cubicBezTo>
                  <a:cubicBezTo>
                    <a:pt x="369" y="46"/>
                    <a:pt x="369" y="46"/>
                    <a:pt x="369" y="46"/>
                  </a:cubicBezTo>
                  <a:cubicBezTo>
                    <a:pt x="368" y="47"/>
                    <a:pt x="368" y="47"/>
                    <a:pt x="368" y="47"/>
                  </a:cubicBezTo>
                  <a:cubicBezTo>
                    <a:pt x="367" y="48"/>
                    <a:pt x="367" y="48"/>
                    <a:pt x="366" y="49"/>
                  </a:cubicBezTo>
                  <a:cubicBezTo>
                    <a:pt x="366" y="49"/>
                    <a:pt x="365" y="49"/>
                    <a:pt x="365" y="50"/>
                  </a:cubicBezTo>
                  <a:cubicBezTo>
                    <a:pt x="364" y="50"/>
                    <a:pt x="364" y="50"/>
                    <a:pt x="364" y="50"/>
                  </a:cubicBezTo>
                  <a:cubicBezTo>
                    <a:pt x="363" y="51"/>
                    <a:pt x="363" y="51"/>
                    <a:pt x="363" y="51"/>
                  </a:cubicBezTo>
                  <a:cubicBezTo>
                    <a:pt x="363" y="51"/>
                    <a:pt x="363" y="51"/>
                    <a:pt x="363" y="51"/>
                  </a:cubicBezTo>
                  <a:cubicBezTo>
                    <a:pt x="362" y="52"/>
                    <a:pt x="362" y="52"/>
                    <a:pt x="362" y="52"/>
                  </a:cubicBezTo>
                  <a:cubicBezTo>
                    <a:pt x="361" y="52"/>
                    <a:pt x="361" y="52"/>
                    <a:pt x="361" y="52"/>
                  </a:cubicBezTo>
                  <a:cubicBezTo>
                    <a:pt x="361" y="53"/>
                    <a:pt x="360" y="53"/>
                    <a:pt x="360" y="53"/>
                  </a:cubicBezTo>
                  <a:cubicBezTo>
                    <a:pt x="359" y="53"/>
                    <a:pt x="359" y="53"/>
                    <a:pt x="359" y="54"/>
                  </a:cubicBezTo>
                  <a:cubicBezTo>
                    <a:pt x="358" y="54"/>
                    <a:pt x="358" y="54"/>
                    <a:pt x="358" y="54"/>
                  </a:cubicBezTo>
                  <a:cubicBezTo>
                    <a:pt x="357" y="54"/>
                    <a:pt x="357" y="55"/>
                    <a:pt x="356" y="55"/>
                  </a:cubicBezTo>
                  <a:cubicBezTo>
                    <a:pt x="356" y="55"/>
                    <a:pt x="356" y="55"/>
                    <a:pt x="356" y="55"/>
                  </a:cubicBezTo>
                  <a:cubicBezTo>
                    <a:pt x="355" y="55"/>
                    <a:pt x="355" y="55"/>
                    <a:pt x="355" y="55"/>
                  </a:cubicBezTo>
                  <a:cubicBezTo>
                    <a:pt x="352" y="56"/>
                    <a:pt x="348" y="57"/>
                    <a:pt x="343" y="57"/>
                  </a:cubicBezTo>
                  <a:cubicBezTo>
                    <a:pt x="35" y="57"/>
                    <a:pt x="35" y="57"/>
                    <a:pt x="35" y="57"/>
                  </a:cubicBezTo>
                  <a:cubicBezTo>
                    <a:pt x="30" y="57"/>
                    <a:pt x="27" y="56"/>
                    <a:pt x="23" y="55"/>
                  </a:cubicBezTo>
                  <a:cubicBezTo>
                    <a:pt x="20" y="54"/>
                    <a:pt x="17" y="52"/>
                    <a:pt x="14" y="50"/>
                  </a:cubicBezTo>
                  <a:cubicBezTo>
                    <a:pt x="5" y="44"/>
                    <a:pt x="0" y="34"/>
                    <a:pt x="0" y="22"/>
                  </a:cubicBezTo>
                  <a:cubicBezTo>
                    <a:pt x="0" y="0"/>
                    <a:pt x="0" y="0"/>
                    <a:pt x="0" y="0"/>
                  </a:cubicBezTo>
                  <a:cubicBezTo>
                    <a:pt x="0" y="11"/>
                    <a:pt x="5" y="21"/>
                    <a:pt x="12" y="27"/>
                  </a:cubicBezTo>
                  <a:cubicBezTo>
                    <a:pt x="13" y="28"/>
                    <a:pt x="13" y="28"/>
                    <a:pt x="14" y="28"/>
                  </a:cubicBezTo>
                  <a:cubicBezTo>
                    <a:pt x="14" y="29"/>
                    <a:pt x="15" y="29"/>
                    <a:pt x="15" y="29"/>
                  </a:cubicBezTo>
                  <a:cubicBezTo>
                    <a:pt x="16" y="30"/>
                    <a:pt x="17" y="30"/>
                    <a:pt x="17" y="31"/>
                  </a:cubicBezTo>
                  <a:cubicBezTo>
                    <a:pt x="18" y="31"/>
                    <a:pt x="18" y="31"/>
                    <a:pt x="18" y="31"/>
                  </a:cubicBezTo>
                  <a:cubicBezTo>
                    <a:pt x="18" y="31"/>
                    <a:pt x="19" y="32"/>
                    <a:pt x="19" y="32"/>
                  </a:cubicBezTo>
                  <a:cubicBezTo>
                    <a:pt x="20" y="32"/>
                    <a:pt x="21" y="32"/>
                    <a:pt x="21" y="33"/>
                  </a:cubicBezTo>
                  <a:cubicBezTo>
                    <a:pt x="22" y="33"/>
                    <a:pt x="23" y="33"/>
                    <a:pt x="23" y="33"/>
                  </a:cubicBezTo>
                  <a:cubicBezTo>
                    <a:pt x="24" y="34"/>
                    <a:pt x="24" y="34"/>
                    <a:pt x="24" y="34"/>
                  </a:cubicBezTo>
                  <a:cubicBezTo>
                    <a:pt x="25" y="34"/>
                    <a:pt x="25" y="34"/>
                    <a:pt x="26" y="34"/>
                  </a:cubicBezTo>
                  <a:cubicBezTo>
                    <a:pt x="29" y="35"/>
                    <a:pt x="32" y="35"/>
                    <a:pt x="35" y="35"/>
                  </a:cubicBezTo>
                  <a:cubicBezTo>
                    <a:pt x="343" y="35"/>
                    <a:pt x="343" y="35"/>
                    <a:pt x="343" y="35"/>
                  </a:cubicBezTo>
                  <a:cubicBezTo>
                    <a:pt x="346" y="35"/>
                    <a:pt x="349" y="35"/>
                    <a:pt x="352" y="34"/>
                  </a:cubicBezTo>
                  <a:cubicBezTo>
                    <a:pt x="353" y="34"/>
                    <a:pt x="353" y="34"/>
                    <a:pt x="354" y="34"/>
                  </a:cubicBezTo>
                  <a:cubicBezTo>
                    <a:pt x="355" y="33"/>
                    <a:pt x="355" y="33"/>
                    <a:pt x="355" y="33"/>
                  </a:cubicBezTo>
                  <a:cubicBezTo>
                    <a:pt x="355" y="33"/>
                    <a:pt x="356" y="33"/>
                    <a:pt x="357" y="33"/>
                  </a:cubicBezTo>
                  <a:cubicBezTo>
                    <a:pt x="358" y="32"/>
                    <a:pt x="358" y="32"/>
                    <a:pt x="359" y="32"/>
                  </a:cubicBezTo>
                  <a:cubicBezTo>
                    <a:pt x="359" y="32"/>
                    <a:pt x="360" y="31"/>
                    <a:pt x="360" y="31"/>
                  </a:cubicBezTo>
                  <a:cubicBezTo>
                    <a:pt x="361" y="31"/>
                    <a:pt x="361" y="31"/>
                    <a:pt x="361" y="31"/>
                  </a:cubicBezTo>
                  <a:cubicBezTo>
                    <a:pt x="362" y="30"/>
                    <a:pt x="362" y="30"/>
                    <a:pt x="363" y="29"/>
                  </a:cubicBezTo>
                  <a:cubicBezTo>
                    <a:pt x="363" y="29"/>
                    <a:pt x="364" y="29"/>
                    <a:pt x="364" y="28"/>
                  </a:cubicBezTo>
                  <a:cubicBezTo>
                    <a:pt x="365" y="28"/>
                    <a:pt x="365" y="28"/>
                    <a:pt x="366" y="27"/>
                  </a:cubicBezTo>
                  <a:cubicBezTo>
                    <a:pt x="373" y="21"/>
                    <a:pt x="378" y="11"/>
                    <a:pt x="378" y="0"/>
                  </a:cubicBezTo>
                </a:path>
              </a:pathLst>
            </a:custGeom>
            <a:solidFill>
              <a:srgbClr val="D8012D"/>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76" name="ïŝḻíďè">
              <a:extLst>
                <a:ext uri="{FF2B5EF4-FFF2-40B4-BE49-F238E27FC236}">
                  <a16:creationId xmlns:a16="http://schemas.microsoft.com/office/drawing/2014/main" id="{FB70231C-125A-4320-B8D7-C81BA1693404}"/>
                </a:ext>
              </a:extLst>
            </p:cNvPr>
            <p:cNvSpPr/>
            <p:nvPr/>
          </p:nvSpPr>
          <p:spPr bwMode="auto">
            <a:xfrm>
              <a:off x="5584825" y="4837113"/>
              <a:ext cx="1046163" cy="715963"/>
            </a:xfrm>
            <a:custGeom>
              <a:gdLst>
                <a:gd fmla="*/ 378 w 378" name="T0"/>
                <a:gd fmla="*/ 35 h 259" name="T1"/>
                <a:gd fmla="*/ 378 w 378" name="T2"/>
                <a:gd fmla="*/ 224 h 259" name="T3"/>
                <a:gd fmla="*/ 366 w 378" name="T4"/>
                <a:gd fmla="*/ 251 h 259" name="T5"/>
                <a:gd fmla="*/ 364 w 378" name="T6"/>
                <a:gd fmla="*/ 252 h 259" name="T7"/>
                <a:gd fmla="*/ 363 w 378" name="T8"/>
                <a:gd fmla="*/ 253 h 259" name="T9"/>
                <a:gd fmla="*/ 361 w 378" name="T10"/>
                <a:gd fmla="*/ 255 h 259" name="T11"/>
                <a:gd fmla="*/ 360 w 378" name="T12"/>
                <a:gd fmla="*/ 255 h 259" name="T13"/>
                <a:gd fmla="*/ 359 w 378" name="T14"/>
                <a:gd fmla="*/ 256 h 259" name="T15"/>
                <a:gd fmla="*/ 357 w 378" name="T16"/>
                <a:gd fmla="*/ 257 h 259" name="T17"/>
                <a:gd fmla="*/ 355 w 378" name="T18"/>
                <a:gd fmla="*/ 257 h 259" name="T19"/>
                <a:gd fmla="*/ 354 w 378" name="T20"/>
                <a:gd fmla="*/ 258 h 259" name="T21"/>
                <a:gd fmla="*/ 352 w 378" name="T22"/>
                <a:gd fmla="*/ 258 h 259" name="T23"/>
                <a:gd fmla="*/ 343 w 378" name="T24"/>
                <a:gd fmla="*/ 259 h 259" name="T25"/>
                <a:gd fmla="*/ 35 w 378" name="T26"/>
                <a:gd fmla="*/ 259 h 259" name="T27"/>
                <a:gd fmla="*/ 26 w 378" name="T28"/>
                <a:gd fmla="*/ 258 h 259" name="T29"/>
                <a:gd fmla="*/ 24 w 378" name="T30"/>
                <a:gd fmla="*/ 258 h 259" name="T31"/>
                <a:gd fmla="*/ 23 w 378" name="T32"/>
                <a:gd fmla="*/ 257 h 259" name="T33"/>
                <a:gd fmla="*/ 21 w 378" name="T34"/>
                <a:gd fmla="*/ 257 h 259" name="T35"/>
                <a:gd fmla="*/ 19 w 378" name="T36"/>
                <a:gd fmla="*/ 256 h 259" name="T37"/>
                <a:gd fmla="*/ 18 w 378" name="T38"/>
                <a:gd fmla="*/ 255 h 259" name="T39"/>
                <a:gd fmla="*/ 17 w 378" name="T40"/>
                <a:gd fmla="*/ 255 h 259" name="T41"/>
                <a:gd fmla="*/ 15 w 378" name="T42"/>
                <a:gd fmla="*/ 253 h 259" name="T43"/>
                <a:gd fmla="*/ 14 w 378" name="T44"/>
                <a:gd fmla="*/ 252 h 259" name="T45"/>
                <a:gd fmla="*/ 12 w 378" name="T46"/>
                <a:gd fmla="*/ 251 h 259" name="T47"/>
                <a:gd fmla="*/ 0 w 378" name="T48"/>
                <a:gd fmla="*/ 224 h 259" name="T49"/>
                <a:gd fmla="*/ 0 w 378" name="T50"/>
                <a:gd fmla="*/ 35 h 259" name="T51"/>
                <a:gd fmla="*/ 35 w 378" name="T52"/>
                <a:gd fmla="*/ 0 h 259" name="T53"/>
                <a:gd fmla="*/ 343 w 378" name="T54"/>
                <a:gd fmla="*/ 0 h 259" name="T55"/>
                <a:gd fmla="*/ 378 w 378" name="T56"/>
                <a:gd fmla="*/ 35 h 259"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259" w="378">
                  <a:moveTo>
                    <a:pt x="378" y="35"/>
                  </a:moveTo>
                  <a:cubicBezTo>
                    <a:pt x="378" y="224"/>
                    <a:pt x="378" y="224"/>
                    <a:pt x="378" y="224"/>
                  </a:cubicBezTo>
                  <a:cubicBezTo>
                    <a:pt x="378" y="235"/>
                    <a:pt x="373" y="245"/>
                    <a:pt x="366" y="251"/>
                  </a:cubicBezTo>
                  <a:cubicBezTo>
                    <a:pt x="365" y="252"/>
                    <a:pt x="365" y="252"/>
                    <a:pt x="364" y="252"/>
                  </a:cubicBezTo>
                  <a:cubicBezTo>
                    <a:pt x="364" y="253"/>
                    <a:pt x="363" y="253"/>
                    <a:pt x="363" y="253"/>
                  </a:cubicBezTo>
                  <a:cubicBezTo>
                    <a:pt x="362" y="254"/>
                    <a:pt x="362" y="254"/>
                    <a:pt x="361" y="255"/>
                  </a:cubicBezTo>
                  <a:cubicBezTo>
                    <a:pt x="360" y="255"/>
                    <a:pt x="360" y="255"/>
                    <a:pt x="360" y="255"/>
                  </a:cubicBezTo>
                  <a:cubicBezTo>
                    <a:pt x="360" y="255"/>
                    <a:pt x="359" y="256"/>
                    <a:pt x="359" y="256"/>
                  </a:cubicBezTo>
                  <a:cubicBezTo>
                    <a:pt x="358" y="256"/>
                    <a:pt x="358" y="256"/>
                    <a:pt x="357" y="257"/>
                  </a:cubicBezTo>
                  <a:cubicBezTo>
                    <a:pt x="356" y="257"/>
                    <a:pt x="355" y="257"/>
                    <a:pt x="355" y="257"/>
                  </a:cubicBezTo>
                  <a:cubicBezTo>
                    <a:pt x="354" y="258"/>
                    <a:pt x="354" y="258"/>
                    <a:pt x="354" y="258"/>
                  </a:cubicBezTo>
                  <a:cubicBezTo>
                    <a:pt x="353" y="258"/>
                    <a:pt x="353" y="258"/>
                    <a:pt x="352" y="258"/>
                  </a:cubicBezTo>
                  <a:cubicBezTo>
                    <a:pt x="349" y="259"/>
                    <a:pt x="346" y="259"/>
                    <a:pt x="343" y="259"/>
                  </a:cubicBezTo>
                  <a:cubicBezTo>
                    <a:pt x="35" y="259"/>
                    <a:pt x="35" y="259"/>
                    <a:pt x="35" y="259"/>
                  </a:cubicBezTo>
                  <a:cubicBezTo>
                    <a:pt x="32" y="259"/>
                    <a:pt x="29" y="259"/>
                    <a:pt x="26" y="258"/>
                  </a:cubicBezTo>
                  <a:cubicBezTo>
                    <a:pt x="25" y="258"/>
                    <a:pt x="25" y="258"/>
                    <a:pt x="24" y="258"/>
                  </a:cubicBezTo>
                  <a:cubicBezTo>
                    <a:pt x="23" y="257"/>
                    <a:pt x="23" y="257"/>
                    <a:pt x="23" y="257"/>
                  </a:cubicBezTo>
                  <a:cubicBezTo>
                    <a:pt x="23" y="257"/>
                    <a:pt x="22" y="257"/>
                    <a:pt x="21" y="257"/>
                  </a:cubicBezTo>
                  <a:cubicBezTo>
                    <a:pt x="21" y="256"/>
                    <a:pt x="20" y="256"/>
                    <a:pt x="19" y="256"/>
                  </a:cubicBezTo>
                  <a:cubicBezTo>
                    <a:pt x="19" y="256"/>
                    <a:pt x="18" y="255"/>
                    <a:pt x="18" y="255"/>
                  </a:cubicBezTo>
                  <a:cubicBezTo>
                    <a:pt x="17" y="255"/>
                    <a:pt x="17" y="255"/>
                    <a:pt x="17" y="255"/>
                  </a:cubicBezTo>
                  <a:cubicBezTo>
                    <a:pt x="17" y="254"/>
                    <a:pt x="16" y="254"/>
                    <a:pt x="15" y="253"/>
                  </a:cubicBezTo>
                  <a:cubicBezTo>
                    <a:pt x="15" y="253"/>
                    <a:pt x="14" y="253"/>
                    <a:pt x="14" y="252"/>
                  </a:cubicBezTo>
                  <a:cubicBezTo>
                    <a:pt x="13" y="252"/>
                    <a:pt x="13" y="252"/>
                    <a:pt x="12" y="251"/>
                  </a:cubicBezTo>
                  <a:cubicBezTo>
                    <a:pt x="5" y="245"/>
                    <a:pt x="0" y="235"/>
                    <a:pt x="0" y="224"/>
                  </a:cubicBezTo>
                  <a:cubicBezTo>
                    <a:pt x="0" y="35"/>
                    <a:pt x="0" y="35"/>
                    <a:pt x="0" y="35"/>
                  </a:cubicBezTo>
                  <a:cubicBezTo>
                    <a:pt x="0" y="15"/>
                    <a:pt x="15" y="0"/>
                    <a:pt x="35" y="0"/>
                  </a:cubicBezTo>
                  <a:cubicBezTo>
                    <a:pt x="343" y="0"/>
                    <a:pt x="343" y="0"/>
                    <a:pt x="343" y="0"/>
                  </a:cubicBezTo>
                  <a:cubicBezTo>
                    <a:pt x="363" y="0"/>
                    <a:pt x="378" y="15"/>
                    <a:pt x="378" y="35"/>
                  </a:cubicBezTo>
                </a:path>
              </a:pathLst>
            </a:custGeom>
            <a:solidFill>
              <a:srgbClr val="FF0D59"/>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77" name="išḷíďè">
              <a:extLst>
                <a:ext uri="{FF2B5EF4-FFF2-40B4-BE49-F238E27FC236}">
                  <a16:creationId xmlns:a16="http://schemas.microsoft.com/office/drawing/2014/main" id="{6CD9CD50-D3E8-4E36-95CC-1A3003D15280}"/>
                </a:ext>
              </a:extLst>
            </p:cNvPr>
            <p:cNvSpPr/>
            <p:nvPr/>
          </p:nvSpPr>
          <p:spPr bwMode="auto">
            <a:xfrm>
              <a:off x="5894388" y="4722813"/>
              <a:ext cx="423863" cy="114300"/>
            </a:xfrm>
            <a:custGeom>
              <a:gdLst>
                <a:gd fmla="*/ 153 w 153" name="T0"/>
                <a:gd fmla="*/ 19 h 41" name="T1"/>
                <a:gd fmla="*/ 153 w 153" name="T2"/>
                <a:gd fmla="*/ 41 h 41" name="T3"/>
                <a:gd fmla="*/ 140 w 153" name="T4"/>
                <a:gd fmla="*/ 41 h 41" name="T5"/>
                <a:gd fmla="*/ 140 w 153" name="T6"/>
                <a:gd fmla="*/ 19 h 41" name="T7"/>
                <a:gd fmla="*/ 133 w 153" name="T8"/>
                <a:gd fmla="*/ 12 h 41" name="T9"/>
                <a:gd fmla="*/ 20 w 153" name="T10"/>
                <a:gd fmla="*/ 12 h 41" name="T11"/>
                <a:gd fmla="*/ 12 w 153" name="T12"/>
                <a:gd fmla="*/ 19 h 41" name="T13"/>
                <a:gd fmla="*/ 12 w 153" name="T14"/>
                <a:gd fmla="*/ 41 h 41" name="T15"/>
                <a:gd fmla="*/ 0 w 153" name="T16"/>
                <a:gd fmla="*/ 41 h 41" name="T17"/>
                <a:gd fmla="*/ 0 w 153" name="T18"/>
                <a:gd fmla="*/ 19 h 41" name="T19"/>
                <a:gd fmla="*/ 20 w 153" name="T20"/>
                <a:gd fmla="*/ 0 h 41" name="T21"/>
                <a:gd fmla="*/ 133 w 153" name="T22"/>
                <a:gd fmla="*/ 0 h 41" name="T23"/>
                <a:gd fmla="*/ 153 w 153" name="T24"/>
                <a:gd fmla="*/ 19 h 41"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41" w="153">
                  <a:moveTo>
                    <a:pt x="153" y="19"/>
                  </a:moveTo>
                  <a:cubicBezTo>
                    <a:pt x="153" y="41"/>
                    <a:pt x="153" y="41"/>
                    <a:pt x="153" y="41"/>
                  </a:cubicBezTo>
                  <a:cubicBezTo>
                    <a:pt x="140" y="41"/>
                    <a:pt x="140" y="41"/>
                    <a:pt x="140" y="41"/>
                  </a:cubicBezTo>
                  <a:cubicBezTo>
                    <a:pt x="140" y="19"/>
                    <a:pt x="140" y="19"/>
                    <a:pt x="140" y="19"/>
                  </a:cubicBezTo>
                  <a:cubicBezTo>
                    <a:pt x="140" y="15"/>
                    <a:pt x="137" y="12"/>
                    <a:pt x="133" y="12"/>
                  </a:cubicBezTo>
                  <a:cubicBezTo>
                    <a:pt x="20" y="12"/>
                    <a:pt x="20" y="12"/>
                    <a:pt x="20" y="12"/>
                  </a:cubicBezTo>
                  <a:cubicBezTo>
                    <a:pt x="16" y="12"/>
                    <a:pt x="12" y="15"/>
                    <a:pt x="12" y="19"/>
                  </a:cubicBezTo>
                  <a:cubicBezTo>
                    <a:pt x="12" y="41"/>
                    <a:pt x="12" y="41"/>
                    <a:pt x="12" y="41"/>
                  </a:cubicBezTo>
                  <a:cubicBezTo>
                    <a:pt x="0" y="41"/>
                    <a:pt x="0" y="41"/>
                    <a:pt x="0" y="41"/>
                  </a:cubicBezTo>
                  <a:cubicBezTo>
                    <a:pt x="0" y="19"/>
                    <a:pt x="0" y="19"/>
                    <a:pt x="0" y="19"/>
                  </a:cubicBezTo>
                  <a:cubicBezTo>
                    <a:pt x="0" y="8"/>
                    <a:pt x="9" y="0"/>
                    <a:pt x="20" y="0"/>
                  </a:cubicBezTo>
                  <a:cubicBezTo>
                    <a:pt x="133" y="0"/>
                    <a:pt x="133" y="0"/>
                    <a:pt x="133" y="0"/>
                  </a:cubicBezTo>
                  <a:cubicBezTo>
                    <a:pt x="144" y="0"/>
                    <a:pt x="153" y="8"/>
                    <a:pt x="153" y="19"/>
                  </a:cubicBezTo>
                </a:path>
              </a:pathLst>
            </a:custGeom>
            <a:solidFill>
              <a:srgbClr val="263238"/>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78" name="iSḻîdê">
              <a:extLst>
                <a:ext uri="{FF2B5EF4-FFF2-40B4-BE49-F238E27FC236}">
                  <a16:creationId xmlns:a16="http://schemas.microsoft.com/office/drawing/2014/main" id="{12D5ACCD-4AA7-4D53-B4BB-33755E2BA526}"/>
                </a:ext>
              </a:extLst>
            </p:cNvPr>
            <p:cNvSpPr/>
            <p:nvPr/>
          </p:nvSpPr>
          <p:spPr bwMode="auto">
            <a:xfrm>
              <a:off x="5983288" y="4692650"/>
              <a:ext cx="246063" cy="88900"/>
            </a:xfrm>
            <a:custGeom>
              <a:gdLst>
                <a:gd fmla="*/ 89 w 89" name="T0"/>
                <a:gd fmla="*/ 13 h 32" name="T1"/>
                <a:gd fmla="*/ 89 w 89" name="T2"/>
                <a:gd fmla="*/ 19 h 32" name="T3"/>
                <a:gd fmla="*/ 88 w 89" name="T4"/>
                <a:gd fmla="*/ 23 h 32" name="T5"/>
                <a:gd fmla="*/ 76 w 89" name="T6"/>
                <a:gd fmla="*/ 32 h 32" name="T7"/>
                <a:gd fmla="*/ 13 w 89" name="T8"/>
                <a:gd fmla="*/ 32 h 32" name="T9"/>
                <a:gd fmla="*/ 1 w 89" name="T10"/>
                <a:gd fmla="*/ 23 h 32" name="T11"/>
                <a:gd fmla="*/ 0 w 89" name="T12"/>
                <a:gd fmla="*/ 19 h 32" name="T13"/>
                <a:gd fmla="*/ 0 w 89" name="T14"/>
                <a:gd fmla="*/ 13 h 32" name="T15"/>
                <a:gd fmla="*/ 0 w 89" name="T16"/>
                <a:gd fmla="*/ 11 h 32" name="T17"/>
                <a:gd fmla="*/ 13 w 89" name="T18"/>
                <a:gd fmla="*/ 0 h 32" name="T19"/>
                <a:gd fmla="*/ 76 w 89" name="T20"/>
                <a:gd fmla="*/ 0 h 32" name="T21"/>
                <a:gd fmla="*/ 88 w 89" name="T22"/>
                <a:gd fmla="*/ 11 h 32" name="T23"/>
                <a:gd fmla="*/ 89 w 89" name="T24"/>
                <a:gd fmla="*/ 13 h 32"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32" w="89">
                  <a:moveTo>
                    <a:pt x="89" y="13"/>
                  </a:moveTo>
                  <a:cubicBezTo>
                    <a:pt x="89" y="19"/>
                    <a:pt x="89" y="19"/>
                    <a:pt x="89" y="19"/>
                  </a:cubicBezTo>
                  <a:cubicBezTo>
                    <a:pt x="89" y="21"/>
                    <a:pt x="88" y="22"/>
                    <a:pt x="88" y="23"/>
                  </a:cubicBezTo>
                  <a:cubicBezTo>
                    <a:pt x="87" y="28"/>
                    <a:pt x="82" y="32"/>
                    <a:pt x="76" y="32"/>
                  </a:cubicBezTo>
                  <a:cubicBezTo>
                    <a:pt x="13" y="32"/>
                    <a:pt x="13" y="32"/>
                    <a:pt x="13" y="32"/>
                  </a:cubicBezTo>
                  <a:cubicBezTo>
                    <a:pt x="7" y="32"/>
                    <a:pt x="2" y="28"/>
                    <a:pt x="1" y="23"/>
                  </a:cubicBezTo>
                  <a:cubicBezTo>
                    <a:pt x="0" y="22"/>
                    <a:pt x="0" y="21"/>
                    <a:pt x="0" y="19"/>
                  </a:cubicBezTo>
                  <a:cubicBezTo>
                    <a:pt x="0" y="13"/>
                    <a:pt x="0" y="13"/>
                    <a:pt x="0" y="13"/>
                  </a:cubicBezTo>
                  <a:cubicBezTo>
                    <a:pt x="0" y="12"/>
                    <a:pt x="0" y="11"/>
                    <a:pt x="0" y="11"/>
                  </a:cubicBezTo>
                  <a:cubicBezTo>
                    <a:pt x="1" y="4"/>
                    <a:pt x="7" y="0"/>
                    <a:pt x="13" y="0"/>
                  </a:cubicBezTo>
                  <a:cubicBezTo>
                    <a:pt x="76" y="0"/>
                    <a:pt x="76" y="0"/>
                    <a:pt x="76" y="0"/>
                  </a:cubicBezTo>
                  <a:cubicBezTo>
                    <a:pt x="82" y="0"/>
                    <a:pt x="87" y="4"/>
                    <a:pt x="88" y="11"/>
                  </a:cubicBezTo>
                  <a:cubicBezTo>
                    <a:pt x="88" y="11"/>
                    <a:pt x="89" y="12"/>
                    <a:pt x="89" y="13"/>
                  </a:cubicBezTo>
                </a:path>
              </a:pathLst>
            </a:custGeom>
            <a:solidFill>
              <a:srgbClr val="455A64"/>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79" name="iṣľiďe">
              <a:extLst>
                <a:ext uri="{FF2B5EF4-FFF2-40B4-BE49-F238E27FC236}">
                  <a16:creationId xmlns:a16="http://schemas.microsoft.com/office/drawing/2014/main" id="{1F5DB73B-53D2-49EA-AAA4-423C1DF61F57}"/>
                </a:ext>
              </a:extLst>
            </p:cNvPr>
            <p:cNvSpPr/>
            <p:nvPr/>
          </p:nvSpPr>
          <p:spPr bwMode="auto">
            <a:xfrm>
              <a:off x="5778500" y="4837113"/>
              <a:ext cx="74613" cy="717550"/>
            </a:xfrm>
            <a:prstGeom prst="rect">
              <a:avLst/>
            </a:prstGeom>
            <a:solidFill>
              <a:srgbClr val="00B9B4"/>
            </a:solidFill>
            <a:ln>
              <a:noFill/>
            </a:ln>
            <a:extLst>
              <a:ext uri="{91240B29-F687-4F45-9708-019B960494DF}">
                <a14:hiddenLine w="9525">
                  <a:solidFill>
                    <a:srgbClr val="000000"/>
                  </a:solidFill>
                  <a:miter lim="800000"/>
                  <a:headEnd/>
                  <a:tailEnd/>
                </a14:hiddenLine>
              </a:ext>
            </a:extLst>
          </p:spPr>
          <p:txBody>
            <a:bodyPr anchor="ctr"/>
            <a:lstStyle/>
            <a:p>
              <a:pPr algn="ctr"/>
              <a:endParaRPr/>
            </a:p>
          </p:txBody>
        </p:sp>
        <p:sp>
          <p:nvSpPr>
            <p:cNvPr id="180" name="íś1ïḑé">
              <a:extLst>
                <a:ext uri="{FF2B5EF4-FFF2-40B4-BE49-F238E27FC236}">
                  <a16:creationId xmlns:a16="http://schemas.microsoft.com/office/drawing/2014/main" id="{3CC04260-E982-4446-BD4F-C9BC07CF8534}"/>
                </a:ext>
              </a:extLst>
            </p:cNvPr>
            <p:cNvSpPr/>
            <p:nvPr/>
          </p:nvSpPr>
          <p:spPr bwMode="auto">
            <a:xfrm>
              <a:off x="6348413" y="4837113"/>
              <a:ext cx="76200" cy="717550"/>
            </a:xfrm>
            <a:prstGeom prst="rect">
              <a:avLst/>
            </a:prstGeom>
            <a:solidFill>
              <a:srgbClr val="00B9B4"/>
            </a:solidFill>
            <a:ln>
              <a:noFill/>
            </a:ln>
            <a:extLst>
              <a:ext uri="{91240B29-F687-4F45-9708-019B960494DF}">
                <a14:hiddenLine w="9525">
                  <a:solidFill>
                    <a:srgbClr val="000000"/>
                  </a:solidFill>
                  <a:miter lim="800000"/>
                  <a:headEnd/>
                  <a:tailEnd/>
                </a14:hiddenLine>
              </a:ext>
            </a:extLst>
          </p:spPr>
          <p:txBody>
            <a:bodyPr anchor="ctr"/>
            <a:lstStyle/>
            <a:p>
              <a:pPr algn="ctr"/>
              <a:endParaRPr/>
            </a:p>
          </p:txBody>
        </p:sp>
        <p:sp>
          <p:nvSpPr>
            <p:cNvPr id="181" name="ïṡļïďè">
              <a:extLst>
                <a:ext uri="{FF2B5EF4-FFF2-40B4-BE49-F238E27FC236}">
                  <a16:creationId xmlns:a16="http://schemas.microsoft.com/office/drawing/2014/main" id="{431BC979-AAD5-476D-9DB2-FFE077E0A65E}"/>
                </a:ext>
              </a:extLst>
            </p:cNvPr>
            <p:cNvSpPr/>
            <p:nvPr/>
          </p:nvSpPr>
          <p:spPr bwMode="auto">
            <a:xfrm>
              <a:off x="6348413" y="4837113"/>
              <a:ext cx="76200" cy="7175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p>
              <a:pPr algn="ctr"/>
              <a:endParaRPr/>
            </a:p>
          </p:txBody>
        </p:sp>
        <p:sp>
          <p:nvSpPr>
            <p:cNvPr id="182" name="íṡḻiḓé">
              <a:extLst>
                <a:ext uri="{FF2B5EF4-FFF2-40B4-BE49-F238E27FC236}">
                  <a16:creationId xmlns:a16="http://schemas.microsoft.com/office/drawing/2014/main" id="{55CAFC84-9570-4263-B495-B05888311194}"/>
                </a:ext>
              </a:extLst>
            </p:cNvPr>
            <p:cNvSpPr/>
            <p:nvPr/>
          </p:nvSpPr>
          <p:spPr bwMode="auto">
            <a:xfrm>
              <a:off x="5751513" y="4997450"/>
              <a:ext cx="122238" cy="55563"/>
            </a:xfrm>
            <a:prstGeom prst="rect">
              <a:avLst/>
            </a:prstGeom>
            <a:solidFill>
              <a:srgbClr val="FFC300"/>
            </a:solidFill>
            <a:ln>
              <a:noFill/>
            </a:ln>
            <a:extLst>
              <a:ext uri="{91240B29-F687-4F45-9708-019B960494DF}">
                <a14:hiddenLine w="9525">
                  <a:solidFill>
                    <a:srgbClr val="000000"/>
                  </a:solidFill>
                  <a:miter lim="800000"/>
                  <a:headEnd/>
                  <a:tailEnd/>
                </a14:hiddenLine>
              </a:ext>
            </a:extLst>
          </p:spPr>
          <p:txBody>
            <a:bodyPr anchor="ctr"/>
            <a:lstStyle/>
            <a:p>
              <a:pPr algn="ctr"/>
              <a:endParaRPr/>
            </a:p>
          </p:txBody>
        </p:sp>
        <p:sp>
          <p:nvSpPr>
            <p:cNvPr id="183" name="iṣļïḑé">
              <a:extLst>
                <a:ext uri="{FF2B5EF4-FFF2-40B4-BE49-F238E27FC236}">
                  <a16:creationId xmlns:a16="http://schemas.microsoft.com/office/drawing/2014/main" id="{1EEEF29F-8678-4998-ABE9-7F153585D1DA}"/>
                </a:ext>
              </a:extLst>
            </p:cNvPr>
            <p:cNvSpPr/>
            <p:nvPr/>
          </p:nvSpPr>
          <p:spPr bwMode="auto">
            <a:xfrm>
              <a:off x="6324600" y="4997450"/>
              <a:ext cx="120650" cy="55563"/>
            </a:xfrm>
            <a:prstGeom prst="rect">
              <a:avLst/>
            </a:prstGeom>
            <a:solidFill>
              <a:srgbClr val="FFC300"/>
            </a:solidFill>
            <a:ln>
              <a:noFill/>
            </a:ln>
            <a:extLst>
              <a:ext uri="{91240B29-F687-4F45-9708-019B960494DF}">
                <a14:hiddenLine w="9525">
                  <a:solidFill>
                    <a:srgbClr val="000000"/>
                  </a:solidFill>
                  <a:miter lim="800000"/>
                  <a:headEnd/>
                  <a:tailEnd/>
                </a14:hiddenLine>
              </a:ext>
            </a:extLst>
          </p:spPr>
          <p:txBody>
            <a:bodyPr anchor="ctr"/>
            <a:lstStyle/>
            <a:p>
              <a:pPr algn="ctr"/>
              <a:endParaRPr/>
            </a:p>
          </p:txBody>
        </p:sp>
        <p:sp>
          <p:nvSpPr>
            <p:cNvPr id="184" name="ïsľiďe">
              <a:extLst>
                <a:ext uri="{FF2B5EF4-FFF2-40B4-BE49-F238E27FC236}">
                  <a16:creationId xmlns:a16="http://schemas.microsoft.com/office/drawing/2014/main" id="{6E9D3385-5438-428A-B5E3-87EBE45B53D5}"/>
                </a:ext>
              </a:extLst>
            </p:cNvPr>
            <p:cNvSpPr/>
            <p:nvPr/>
          </p:nvSpPr>
          <p:spPr bwMode="auto">
            <a:xfrm>
              <a:off x="6324600" y="4997450"/>
              <a:ext cx="120650" cy="555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p>
              <a:pPr algn="ctr"/>
              <a:endParaRPr/>
            </a:p>
          </p:txBody>
        </p:sp>
        <p:sp>
          <p:nvSpPr>
            <p:cNvPr id="185" name="íṣḷïdé">
              <a:extLst>
                <a:ext uri="{FF2B5EF4-FFF2-40B4-BE49-F238E27FC236}">
                  <a16:creationId xmlns:a16="http://schemas.microsoft.com/office/drawing/2014/main" id="{DC980FB3-4737-4E35-8170-493B9BCEAAB2}"/>
                </a:ext>
              </a:extLst>
            </p:cNvPr>
            <p:cNvSpPr/>
            <p:nvPr/>
          </p:nvSpPr>
          <p:spPr bwMode="auto">
            <a:xfrm>
              <a:off x="5584825" y="4837113"/>
              <a:ext cx="96838" cy="112713"/>
            </a:xfrm>
            <a:custGeom>
              <a:gdLst>
                <a:gd fmla="*/ 35 w 35" name="T0"/>
                <a:gd fmla="*/ 0 h 41" name="T1"/>
                <a:gd fmla="*/ 0 w 35" name="T2"/>
                <a:gd fmla="*/ 41 h 41" name="T3"/>
                <a:gd fmla="*/ 0 w 35" name="T4"/>
                <a:gd fmla="*/ 35 h 41" name="T5"/>
                <a:gd fmla="*/ 35 w 35" name="T6"/>
                <a:gd fmla="*/ 0 h 41" name="T7"/>
              </a:gdLst>
              <a:cxnLst>
                <a:cxn ang="0">
                  <a:pos x="T0" y="T1"/>
                </a:cxn>
                <a:cxn ang="0">
                  <a:pos x="T2" y="T3"/>
                </a:cxn>
                <a:cxn ang="0">
                  <a:pos x="T4" y="T5"/>
                </a:cxn>
                <a:cxn ang="0">
                  <a:pos x="T6" y="T7"/>
                </a:cxn>
              </a:cxnLst>
              <a:rect b="b" l="0" r="r" t="0"/>
              <a:pathLst>
                <a:path h="41" w="35">
                  <a:moveTo>
                    <a:pt x="35" y="0"/>
                  </a:moveTo>
                  <a:cubicBezTo>
                    <a:pt x="0" y="41"/>
                    <a:pt x="0" y="41"/>
                    <a:pt x="0" y="41"/>
                  </a:cubicBezTo>
                  <a:cubicBezTo>
                    <a:pt x="0" y="35"/>
                    <a:pt x="0" y="35"/>
                    <a:pt x="0" y="35"/>
                  </a:cubicBezTo>
                  <a:cubicBezTo>
                    <a:pt x="0" y="15"/>
                    <a:pt x="15" y="0"/>
                    <a:pt x="35" y="0"/>
                  </a:cubicBezTo>
                  <a:close/>
                </a:path>
              </a:pathLst>
            </a:custGeom>
            <a:solidFill>
              <a:srgbClr val="00B9B4"/>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86" name="íṡliḑé">
              <a:extLst>
                <a:ext uri="{FF2B5EF4-FFF2-40B4-BE49-F238E27FC236}">
                  <a16:creationId xmlns:a16="http://schemas.microsoft.com/office/drawing/2014/main" id="{BB462254-AB3F-44EC-882C-18554F4F2B78}"/>
                </a:ext>
              </a:extLst>
            </p:cNvPr>
            <p:cNvSpPr/>
            <p:nvPr/>
          </p:nvSpPr>
          <p:spPr bwMode="auto">
            <a:xfrm>
              <a:off x="6534150" y="4837113"/>
              <a:ext cx="96838" cy="112713"/>
            </a:xfrm>
            <a:custGeom>
              <a:gdLst>
                <a:gd fmla="*/ 35 w 35" name="T0"/>
                <a:gd fmla="*/ 35 h 41" name="T1"/>
                <a:gd fmla="*/ 35 w 35" name="T2"/>
                <a:gd fmla="*/ 41 h 41" name="T3"/>
                <a:gd fmla="*/ 0 w 35" name="T4"/>
                <a:gd fmla="*/ 0 h 41" name="T5"/>
                <a:gd fmla="*/ 35 w 35" name="T6"/>
                <a:gd fmla="*/ 35 h 41" name="T7"/>
              </a:gdLst>
              <a:cxnLst>
                <a:cxn ang="0">
                  <a:pos x="T0" y="T1"/>
                </a:cxn>
                <a:cxn ang="0">
                  <a:pos x="T2" y="T3"/>
                </a:cxn>
                <a:cxn ang="0">
                  <a:pos x="T4" y="T5"/>
                </a:cxn>
                <a:cxn ang="0">
                  <a:pos x="T6" y="T7"/>
                </a:cxn>
              </a:cxnLst>
              <a:rect b="b" l="0" r="r" t="0"/>
              <a:pathLst>
                <a:path h="41" w="35">
                  <a:moveTo>
                    <a:pt x="35" y="35"/>
                  </a:moveTo>
                  <a:cubicBezTo>
                    <a:pt x="35" y="41"/>
                    <a:pt x="35" y="41"/>
                    <a:pt x="35" y="41"/>
                  </a:cubicBezTo>
                  <a:cubicBezTo>
                    <a:pt x="0" y="0"/>
                    <a:pt x="0" y="0"/>
                    <a:pt x="0" y="0"/>
                  </a:cubicBezTo>
                  <a:cubicBezTo>
                    <a:pt x="20" y="0"/>
                    <a:pt x="35" y="15"/>
                    <a:pt x="35" y="35"/>
                  </a:cubicBezTo>
                </a:path>
              </a:pathLst>
            </a:custGeom>
            <a:solidFill>
              <a:srgbClr val="00B9B4"/>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87" name="î$1îdé">
              <a:extLst>
                <a:ext uri="{FF2B5EF4-FFF2-40B4-BE49-F238E27FC236}">
                  <a16:creationId xmlns:a16="http://schemas.microsoft.com/office/drawing/2014/main" id="{D127DE4B-7682-4656-A6AB-C13FF70167F7}"/>
                </a:ext>
              </a:extLst>
            </p:cNvPr>
            <p:cNvSpPr/>
            <p:nvPr/>
          </p:nvSpPr>
          <p:spPr bwMode="auto">
            <a:xfrm>
              <a:off x="5584825" y="5438775"/>
              <a:ext cx="96838" cy="114300"/>
            </a:xfrm>
            <a:custGeom>
              <a:gdLst>
                <a:gd fmla="*/ 35 w 35" name="T0"/>
                <a:gd fmla="*/ 41 h 41" name="T1"/>
                <a:gd fmla="*/ 0 w 35" name="T2"/>
                <a:gd fmla="*/ 0 h 41" name="T3"/>
                <a:gd fmla="*/ 0 w 35" name="T4"/>
                <a:gd fmla="*/ 6 h 41" name="T5"/>
                <a:gd fmla="*/ 35 w 35" name="T6"/>
                <a:gd fmla="*/ 41 h 41" name="T7"/>
              </a:gdLst>
              <a:cxnLst>
                <a:cxn ang="0">
                  <a:pos x="T0" y="T1"/>
                </a:cxn>
                <a:cxn ang="0">
                  <a:pos x="T2" y="T3"/>
                </a:cxn>
                <a:cxn ang="0">
                  <a:pos x="T4" y="T5"/>
                </a:cxn>
                <a:cxn ang="0">
                  <a:pos x="T6" y="T7"/>
                </a:cxn>
              </a:cxnLst>
              <a:rect b="b" l="0" r="r" t="0"/>
              <a:pathLst>
                <a:path h="41" w="35">
                  <a:moveTo>
                    <a:pt x="35" y="41"/>
                  </a:moveTo>
                  <a:cubicBezTo>
                    <a:pt x="0" y="0"/>
                    <a:pt x="0" y="0"/>
                    <a:pt x="0" y="0"/>
                  </a:cubicBezTo>
                  <a:cubicBezTo>
                    <a:pt x="0" y="6"/>
                    <a:pt x="0" y="6"/>
                    <a:pt x="0" y="6"/>
                  </a:cubicBezTo>
                  <a:cubicBezTo>
                    <a:pt x="0" y="26"/>
                    <a:pt x="15" y="41"/>
                    <a:pt x="35" y="41"/>
                  </a:cubicBezTo>
                  <a:close/>
                </a:path>
              </a:pathLst>
            </a:custGeom>
            <a:solidFill>
              <a:srgbClr val="00B9B4"/>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88" name="ïSḻïdè">
              <a:extLst>
                <a:ext uri="{FF2B5EF4-FFF2-40B4-BE49-F238E27FC236}">
                  <a16:creationId xmlns:a16="http://schemas.microsoft.com/office/drawing/2014/main" id="{21385ABC-3494-4FBA-9089-55362FAB15DE}"/>
                </a:ext>
              </a:extLst>
            </p:cNvPr>
            <p:cNvSpPr/>
            <p:nvPr/>
          </p:nvSpPr>
          <p:spPr bwMode="auto">
            <a:xfrm>
              <a:off x="6534150" y="5438775"/>
              <a:ext cx="96838" cy="114300"/>
            </a:xfrm>
            <a:custGeom>
              <a:gdLst>
                <a:gd fmla="*/ 35 w 35" name="T0"/>
                <a:gd fmla="*/ 0 h 41" name="T1"/>
                <a:gd fmla="*/ 35 w 35" name="T2"/>
                <a:gd fmla="*/ 6 h 41" name="T3"/>
                <a:gd fmla="*/ 23 w 35" name="T4"/>
                <a:gd fmla="*/ 33 h 41" name="T5"/>
                <a:gd fmla="*/ 21 w 35" name="T6"/>
                <a:gd fmla="*/ 34 h 41" name="T7"/>
                <a:gd fmla="*/ 20 w 35" name="T8"/>
                <a:gd fmla="*/ 35 h 41" name="T9"/>
                <a:gd fmla="*/ 18 w 35" name="T10"/>
                <a:gd fmla="*/ 37 h 41" name="T11"/>
                <a:gd fmla="*/ 17 w 35" name="T12"/>
                <a:gd fmla="*/ 37 h 41" name="T13"/>
                <a:gd fmla="*/ 16 w 35" name="T14"/>
                <a:gd fmla="*/ 38 h 41" name="T15"/>
                <a:gd fmla="*/ 14 w 35" name="T16"/>
                <a:gd fmla="*/ 39 h 41" name="T17"/>
                <a:gd fmla="*/ 12 w 35" name="T18"/>
                <a:gd fmla="*/ 39 h 41" name="T19"/>
                <a:gd fmla="*/ 11 w 35" name="T20"/>
                <a:gd fmla="*/ 40 h 41" name="T21"/>
                <a:gd fmla="*/ 9 w 35" name="T22"/>
                <a:gd fmla="*/ 40 h 41" name="T23"/>
                <a:gd fmla="*/ 0 w 35" name="T24"/>
                <a:gd fmla="*/ 41 h 41" name="T25"/>
                <a:gd fmla="*/ 35 w 35" name="T26"/>
                <a:gd fmla="*/ 0 h 41"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41" w="35">
                  <a:moveTo>
                    <a:pt x="35" y="0"/>
                  </a:moveTo>
                  <a:cubicBezTo>
                    <a:pt x="35" y="6"/>
                    <a:pt x="35" y="6"/>
                    <a:pt x="35" y="6"/>
                  </a:cubicBezTo>
                  <a:cubicBezTo>
                    <a:pt x="35" y="17"/>
                    <a:pt x="30" y="27"/>
                    <a:pt x="23" y="33"/>
                  </a:cubicBezTo>
                  <a:cubicBezTo>
                    <a:pt x="22" y="34"/>
                    <a:pt x="22" y="34"/>
                    <a:pt x="21" y="34"/>
                  </a:cubicBezTo>
                  <a:cubicBezTo>
                    <a:pt x="21" y="35"/>
                    <a:pt x="20" y="35"/>
                    <a:pt x="20" y="35"/>
                  </a:cubicBezTo>
                  <a:cubicBezTo>
                    <a:pt x="19" y="36"/>
                    <a:pt x="19" y="36"/>
                    <a:pt x="18" y="37"/>
                  </a:cubicBezTo>
                  <a:cubicBezTo>
                    <a:pt x="17" y="37"/>
                    <a:pt x="17" y="37"/>
                    <a:pt x="17" y="37"/>
                  </a:cubicBezTo>
                  <a:cubicBezTo>
                    <a:pt x="17" y="37"/>
                    <a:pt x="16" y="38"/>
                    <a:pt x="16" y="38"/>
                  </a:cubicBezTo>
                  <a:cubicBezTo>
                    <a:pt x="15" y="38"/>
                    <a:pt x="15" y="38"/>
                    <a:pt x="14" y="39"/>
                  </a:cubicBezTo>
                  <a:cubicBezTo>
                    <a:pt x="13" y="39"/>
                    <a:pt x="12" y="39"/>
                    <a:pt x="12" y="39"/>
                  </a:cubicBezTo>
                  <a:cubicBezTo>
                    <a:pt x="11" y="40"/>
                    <a:pt x="11" y="40"/>
                    <a:pt x="11" y="40"/>
                  </a:cubicBezTo>
                  <a:cubicBezTo>
                    <a:pt x="10" y="40"/>
                    <a:pt x="10" y="40"/>
                    <a:pt x="9" y="40"/>
                  </a:cubicBezTo>
                  <a:cubicBezTo>
                    <a:pt x="6" y="41"/>
                    <a:pt x="3" y="41"/>
                    <a:pt x="0" y="41"/>
                  </a:cubicBezTo>
                  <a:cubicBezTo>
                    <a:pt x="35" y="0"/>
                    <a:pt x="35" y="0"/>
                    <a:pt x="35" y="0"/>
                  </a:cubicBezTo>
                </a:path>
              </a:pathLst>
            </a:custGeom>
            <a:solidFill>
              <a:srgbClr val="00B9B4"/>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89" name="íṩļíďè">
              <a:extLst>
                <a:ext uri="{FF2B5EF4-FFF2-40B4-BE49-F238E27FC236}">
                  <a16:creationId xmlns:a16="http://schemas.microsoft.com/office/drawing/2014/main" id="{E7707315-2A40-4D2F-B534-6BE6EE33B256}"/>
                </a:ext>
              </a:extLst>
            </p:cNvPr>
            <p:cNvSpPr/>
            <p:nvPr/>
          </p:nvSpPr>
          <p:spPr bwMode="auto">
            <a:xfrm>
              <a:off x="5584825" y="5456238"/>
              <a:ext cx="96838" cy="150813"/>
            </a:xfrm>
            <a:custGeom>
              <a:gdLst>
                <a:gd fmla="*/ 35 w 35" name="T0"/>
                <a:gd fmla="*/ 35 h 55" name="T1"/>
                <a:gd fmla="*/ 23 w 35" name="T2"/>
                <a:gd fmla="*/ 55 h 55" name="T3"/>
                <a:gd fmla="*/ 14 w 35" name="T4"/>
                <a:gd fmla="*/ 50 h 55" name="T5"/>
                <a:gd fmla="*/ 0 w 35" name="T6"/>
                <a:gd fmla="*/ 22 h 55" name="T7"/>
                <a:gd fmla="*/ 0 w 35" name="T8"/>
                <a:gd fmla="*/ 0 h 55" name="T9"/>
                <a:gd fmla="*/ 35 w 35" name="T10"/>
                <a:gd fmla="*/ 35 h 55" name="T11"/>
              </a:gdLst>
              <a:cxnLst>
                <a:cxn ang="0">
                  <a:pos x="T0" y="T1"/>
                </a:cxn>
                <a:cxn ang="0">
                  <a:pos x="T2" y="T3"/>
                </a:cxn>
                <a:cxn ang="0">
                  <a:pos x="T4" y="T5"/>
                </a:cxn>
                <a:cxn ang="0">
                  <a:pos x="T6" y="T7"/>
                </a:cxn>
                <a:cxn ang="0">
                  <a:pos x="T8" y="T9"/>
                </a:cxn>
                <a:cxn ang="0">
                  <a:pos x="T10" y="T11"/>
                </a:cxn>
              </a:cxnLst>
              <a:rect b="b" l="0" r="r" t="0"/>
              <a:pathLst>
                <a:path h="55" w="35">
                  <a:moveTo>
                    <a:pt x="35" y="35"/>
                  </a:moveTo>
                  <a:cubicBezTo>
                    <a:pt x="23" y="55"/>
                    <a:pt x="23" y="55"/>
                    <a:pt x="23" y="55"/>
                  </a:cubicBezTo>
                  <a:cubicBezTo>
                    <a:pt x="20" y="54"/>
                    <a:pt x="17" y="52"/>
                    <a:pt x="14" y="50"/>
                  </a:cubicBezTo>
                  <a:cubicBezTo>
                    <a:pt x="5" y="44"/>
                    <a:pt x="0" y="34"/>
                    <a:pt x="0" y="22"/>
                  </a:cubicBezTo>
                  <a:cubicBezTo>
                    <a:pt x="0" y="0"/>
                    <a:pt x="0" y="0"/>
                    <a:pt x="0" y="0"/>
                  </a:cubicBezTo>
                  <a:cubicBezTo>
                    <a:pt x="0" y="20"/>
                    <a:pt x="15" y="35"/>
                    <a:pt x="35" y="35"/>
                  </a:cubicBezTo>
                  <a:close/>
                </a:path>
              </a:pathLst>
            </a:custGeom>
            <a:solidFill>
              <a:srgbClr val="00949B"/>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90" name="iṧļîḑè">
              <a:extLst>
                <a:ext uri="{FF2B5EF4-FFF2-40B4-BE49-F238E27FC236}">
                  <a16:creationId xmlns:a16="http://schemas.microsoft.com/office/drawing/2014/main" id="{35CB49E0-A75F-410B-8D05-49EC1C49AE64}"/>
                </a:ext>
              </a:extLst>
            </p:cNvPr>
            <p:cNvSpPr/>
            <p:nvPr/>
          </p:nvSpPr>
          <p:spPr bwMode="auto">
            <a:xfrm>
              <a:off x="6534150" y="5456238"/>
              <a:ext cx="96838" cy="150813"/>
            </a:xfrm>
            <a:custGeom>
              <a:gdLst>
                <a:gd fmla="*/ 35 w 35" name="T0"/>
                <a:gd fmla="*/ 0 h 55" name="T1"/>
                <a:gd fmla="*/ 35 w 35" name="T2"/>
                <a:gd fmla="*/ 22 h 55" name="T3"/>
                <a:gd fmla="*/ 35 w 35" name="T4"/>
                <a:gd fmla="*/ 23 h 55" name="T5"/>
                <a:gd fmla="*/ 35 w 35" name="T6"/>
                <a:gd fmla="*/ 24 h 55" name="T7"/>
                <a:gd fmla="*/ 35 w 35" name="T8"/>
                <a:gd fmla="*/ 26 h 55" name="T9"/>
                <a:gd fmla="*/ 35 w 35" name="T10"/>
                <a:gd fmla="*/ 26 h 55" name="T11"/>
                <a:gd fmla="*/ 35 w 35" name="T12"/>
                <a:gd fmla="*/ 29 h 55" name="T13"/>
                <a:gd fmla="*/ 35 w 35" name="T14"/>
                <a:gd fmla="*/ 30 h 55" name="T15"/>
                <a:gd fmla="*/ 34 w 35" name="T16"/>
                <a:gd fmla="*/ 31 h 55" name="T17"/>
                <a:gd fmla="*/ 34 w 35" name="T18"/>
                <a:gd fmla="*/ 32 h 55" name="T19"/>
                <a:gd fmla="*/ 33 w 35" name="T20"/>
                <a:gd fmla="*/ 34 h 55" name="T21"/>
                <a:gd fmla="*/ 33 w 35" name="T22"/>
                <a:gd fmla="*/ 36 h 55" name="T23"/>
                <a:gd fmla="*/ 32 w 35" name="T24"/>
                <a:gd fmla="*/ 37 h 55" name="T25"/>
                <a:gd fmla="*/ 31 w 35" name="T26"/>
                <a:gd fmla="*/ 38 h 55" name="T27"/>
                <a:gd fmla="*/ 30 w 35" name="T28"/>
                <a:gd fmla="*/ 41 h 55" name="T29"/>
                <a:gd fmla="*/ 29 w 35" name="T30"/>
                <a:gd fmla="*/ 42 h 55" name="T31"/>
                <a:gd fmla="*/ 28 w 35" name="T32"/>
                <a:gd fmla="*/ 43 h 55" name="T33"/>
                <a:gd fmla="*/ 28 w 35" name="T34"/>
                <a:gd fmla="*/ 44 h 55" name="T35"/>
                <a:gd fmla="*/ 27 w 35" name="T36"/>
                <a:gd fmla="*/ 45 h 55" name="T37"/>
                <a:gd fmla="*/ 26 w 35" name="T38"/>
                <a:gd fmla="*/ 46 h 55" name="T39"/>
                <a:gd fmla="*/ 25 w 35" name="T40"/>
                <a:gd fmla="*/ 47 h 55" name="T41"/>
                <a:gd fmla="*/ 23 w 35" name="T42"/>
                <a:gd fmla="*/ 49 h 55" name="T43"/>
                <a:gd fmla="*/ 22 w 35" name="T44"/>
                <a:gd fmla="*/ 50 h 55" name="T45"/>
                <a:gd fmla="*/ 21 w 35" name="T46"/>
                <a:gd fmla="*/ 50 h 55" name="T47"/>
                <a:gd fmla="*/ 20 w 35" name="T48"/>
                <a:gd fmla="*/ 51 h 55" name="T49"/>
                <a:gd fmla="*/ 20 w 35" name="T50"/>
                <a:gd fmla="*/ 51 h 55" name="T51"/>
                <a:gd fmla="*/ 19 w 35" name="T52"/>
                <a:gd fmla="*/ 52 h 55" name="T53"/>
                <a:gd fmla="*/ 18 w 35" name="T54"/>
                <a:gd fmla="*/ 52 h 55" name="T55"/>
                <a:gd fmla="*/ 17 w 35" name="T56"/>
                <a:gd fmla="*/ 53 h 55" name="T57"/>
                <a:gd fmla="*/ 16 w 35" name="T58"/>
                <a:gd fmla="*/ 54 h 55" name="T59"/>
                <a:gd fmla="*/ 15 w 35" name="T60"/>
                <a:gd fmla="*/ 54 h 55" name="T61"/>
                <a:gd fmla="*/ 13 w 35" name="T62"/>
                <a:gd fmla="*/ 55 h 55" name="T63"/>
                <a:gd fmla="*/ 13 w 35" name="T64"/>
                <a:gd fmla="*/ 55 h 55" name="T65"/>
                <a:gd fmla="*/ 12 w 35" name="T66"/>
                <a:gd fmla="*/ 55 h 55" name="T67"/>
                <a:gd fmla="*/ 0 w 35" name="T68"/>
                <a:gd fmla="*/ 35 h 55" name="T69"/>
                <a:gd fmla="*/ 9 w 35" name="T70"/>
                <a:gd fmla="*/ 34 h 55" name="T71"/>
                <a:gd fmla="*/ 11 w 35" name="T72"/>
                <a:gd fmla="*/ 34 h 55" name="T73"/>
                <a:gd fmla="*/ 12 w 35" name="T74"/>
                <a:gd fmla="*/ 33 h 55" name="T75"/>
                <a:gd fmla="*/ 14 w 35" name="T76"/>
                <a:gd fmla="*/ 33 h 55" name="T77"/>
                <a:gd fmla="*/ 16 w 35" name="T78"/>
                <a:gd fmla="*/ 32 h 55" name="T79"/>
                <a:gd fmla="*/ 17 w 35" name="T80"/>
                <a:gd fmla="*/ 31 h 55" name="T81"/>
                <a:gd fmla="*/ 18 w 35" name="T82"/>
                <a:gd fmla="*/ 31 h 55" name="T83"/>
                <a:gd fmla="*/ 20 w 35" name="T84"/>
                <a:gd fmla="*/ 29 h 55" name="T85"/>
                <a:gd fmla="*/ 21 w 35" name="T86"/>
                <a:gd fmla="*/ 28 h 55" name="T87"/>
                <a:gd fmla="*/ 23 w 35" name="T88"/>
                <a:gd fmla="*/ 27 h 55" name="T89"/>
                <a:gd fmla="*/ 35 w 35" name="T90"/>
                <a:gd fmla="*/ 0 h 55"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55" w="35">
                  <a:moveTo>
                    <a:pt x="35" y="0"/>
                  </a:moveTo>
                  <a:cubicBezTo>
                    <a:pt x="35" y="22"/>
                    <a:pt x="35" y="22"/>
                    <a:pt x="35" y="22"/>
                  </a:cubicBezTo>
                  <a:cubicBezTo>
                    <a:pt x="35" y="23"/>
                    <a:pt x="35" y="23"/>
                    <a:pt x="35" y="23"/>
                  </a:cubicBezTo>
                  <a:cubicBezTo>
                    <a:pt x="35" y="24"/>
                    <a:pt x="35" y="24"/>
                    <a:pt x="35" y="24"/>
                  </a:cubicBezTo>
                  <a:cubicBezTo>
                    <a:pt x="35" y="25"/>
                    <a:pt x="35" y="25"/>
                    <a:pt x="35" y="26"/>
                  </a:cubicBezTo>
                  <a:cubicBezTo>
                    <a:pt x="35" y="26"/>
                    <a:pt x="35" y="26"/>
                    <a:pt x="35" y="26"/>
                  </a:cubicBezTo>
                  <a:cubicBezTo>
                    <a:pt x="35" y="27"/>
                    <a:pt x="35" y="28"/>
                    <a:pt x="35" y="29"/>
                  </a:cubicBezTo>
                  <a:cubicBezTo>
                    <a:pt x="35" y="30"/>
                    <a:pt x="35" y="30"/>
                    <a:pt x="35" y="30"/>
                  </a:cubicBezTo>
                  <a:cubicBezTo>
                    <a:pt x="34" y="30"/>
                    <a:pt x="34" y="31"/>
                    <a:pt x="34" y="31"/>
                  </a:cubicBezTo>
                  <a:cubicBezTo>
                    <a:pt x="34" y="31"/>
                    <a:pt x="34" y="32"/>
                    <a:pt x="34" y="32"/>
                  </a:cubicBezTo>
                  <a:cubicBezTo>
                    <a:pt x="34" y="33"/>
                    <a:pt x="34" y="33"/>
                    <a:pt x="33" y="34"/>
                  </a:cubicBezTo>
                  <a:cubicBezTo>
                    <a:pt x="33" y="34"/>
                    <a:pt x="33" y="35"/>
                    <a:pt x="33" y="36"/>
                  </a:cubicBezTo>
                  <a:cubicBezTo>
                    <a:pt x="32" y="36"/>
                    <a:pt x="32" y="37"/>
                    <a:pt x="32" y="37"/>
                  </a:cubicBezTo>
                  <a:cubicBezTo>
                    <a:pt x="31" y="38"/>
                    <a:pt x="31" y="38"/>
                    <a:pt x="31" y="38"/>
                  </a:cubicBezTo>
                  <a:cubicBezTo>
                    <a:pt x="31" y="39"/>
                    <a:pt x="30" y="40"/>
                    <a:pt x="30" y="41"/>
                  </a:cubicBezTo>
                  <a:cubicBezTo>
                    <a:pt x="29" y="42"/>
                    <a:pt x="29" y="42"/>
                    <a:pt x="29" y="42"/>
                  </a:cubicBezTo>
                  <a:cubicBezTo>
                    <a:pt x="29" y="42"/>
                    <a:pt x="29" y="43"/>
                    <a:pt x="28" y="43"/>
                  </a:cubicBezTo>
                  <a:cubicBezTo>
                    <a:pt x="28" y="44"/>
                    <a:pt x="28" y="44"/>
                    <a:pt x="28" y="44"/>
                  </a:cubicBezTo>
                  <a:cubicBezTo>
                    <a:pt x="27" y="45"/>
                    <a:pt x="27" y="45"/>
                    <a:pt x="27" y="45"/>
                  </a:cubicBezTo>
                  <a:cubicBezTo>
                    <a:pt x="26" y="46"/>
                    <a:pt x="26" y="46"/>
                    <a:pt x="26" y="46"/>
                  </a:cubicBezTo>
                  <a:cubicBezTo>
                    <a:pt x="25" y="47"/>
                    <a:pt x="25" y="47"/>
                    <a:pt x="25" y="47"/>
                  </a:cubicBezTo>
                  <a:cubicBezTo>
                    <a:pt x="24" y="48"/>
                    <a:pt x="24" y="48"/>
                    <a:pt x="23" y="49"/>
                  </a:cubicBezTo>
                  <a:cubicBezTo>
                    <a:pt x="23" y="49"/>
                    <a:pt x="22" y="49"/>
                    <a:pt x="22" y="50"/>
                  </a:cubicBezTo>
                  <a:cubicBezTo>
                    <a:pt x="21" y="50"/>
                    <a:pt x="21" y="50"/>
                    <a:pt x="21" y="50"/>
                  </a:cubicBezTo>
                  <a:cubicBezTo>
                    <a:pt x="20" y="51"/>
                    <a:pt x="20" y="51"/>
                    <a:pt x="20" y="51"/>
                  </a:cubicBezTo>
                  <a:cubicBezTo>
                    <a:pt x="20" y="51"/>
                    <a:pt x="20" y="51"/>
                    <a:pt x="20" y="51"/>
                  </a:cubicBezTo>
                  <a:cubicBezTo>
                    <a:pt x="19" y="52"/>
                    <a:pt x="19" y="52"/>
                    <a:pt x="19" y="52"/>
                  </a:cubicBezTo>
                  <a:cubicBezTo>
                    <a:pt x="18" y="52"/>
                    <a:pt x="18" y="52"/>
                    <a:pt x="18" y="52"/>
                  </a:cubicBezTo>
                  <a:cubicBezTo>
                    <a:pt x="18" y="53"/>
                    <a:pt x="17" y="53"/>
                    <a:pt x="17" y="53"/>
                  </a:cubicBezTo>
                  <a:cubicBezTo>
                    <a:pt x="16" y="53"/>
                    <a:pt x="16" y="53"/>
                    <a:pt x="16" y="54"/>
                  </a:cubicBezTo>
                  <a:cubicBezTo>
                    <a:pt x="15" y="54"/>
                    <a:pt x="15" y="54"/>
                    <a:pt x="15" y="54"/>
                  </a:cubicBezTo>
                  <a:cubicBezTo>
                    <a:pt x="14" y="54"/>
                    <a:pt x="14" y="55"/>
                    <a:pt x="13" y="55"/>
                  </a:cubicBezTo>
                  <a:cubicBezTo>
                    <a:pt x="13" y="55"/>
                    <a:pt x="13" y="55"/>
                    <a:pt x="13" y="55"/>
                  </a:cubicBezTo>
                  <a:cubicBezTo>
                    <a:pt x="12" y="55"/>
                    <a:pt x="12" y="55"/>
                    <a:pt x="12" y="55"/>
                  </a:cubicBezTo>
                  <a:cubicBezTo>
                    <a:pt x="0" y="35"/>
                    <a:pt x="0" y="35"/>
                    <a:pt x="0" y="35"/>
                  </a:cubicBezTo>
                  <a:cubicBezTo>
                    <a:pt x="3" y="35"/>
                    <a:pt x="6" y="35"/>
                    <a:pt x="9" y="34"/>
                  </a:cubicBezTo>
                  <a:cubicBezTo>
                    <a:pt x="10" y="34"/>
                    <a:pt x="10" y="34"/>
                    <a:pt x="11" y="34"/>
                  </a:cubicBezTo>
                  <a:cubicBezTo>
                    <a:pt x="12" y="33"/>
                    <a:pt x="12" y="33"/>
                    <a:pt x="12" y="33"/>
                  </a:cubicBezTo>
                  <a:cubicBezTo>
                    <a:pt x="12" y="33"/>
                    <a:pt x="13" y="33"/>
                    <a:pt x="14" y="33"/>
                  </a:cubicBezTo>
                  <a:cubicBezTo>
                    <a:pt x="15" y="32"/>
                    <a:pt x="15" y="32"/>
                    <a:pt x="16" y="32"/>
                  </a:cubicBezTo>
                  <a:cubicBezTo>
                    <a:pt x="16" y="32"/>
                    <a:pt x="17" y="31"/>
                    <a:pt x="17" y="31"/>
                  </a:cubicBezTo>
                  <a:cubicBezTo>
                    <a:pt x="18" y="31"/>
                    <a:pt x="18" y="31"/>
                    <a:pt x="18" y="31"/>
                  </a:cubicBezTo>
                  <a:cubicBezTo>
                    <a:pt x="19" y="30"/>
                    <a:pt x="19" y="30"/>
                    <a:pt x="20" y="29"/>
                  </a:cubicBezTo>
                  <a:cubicBezTo>
                    <a:pt x="20" y="29"/>
                    <a:pt x="21" y="29"/>
                    <a:pt x="21" y="28"/>
                  </a:cubicBezTo>
                  <a:cubicBezTo>
                    <a:pt x="22" y="28"/>
                    <a:pt x="22" y="28"/>
                    <a:pt x="23" y="27"/>
                  </a:cubicBezTo>
                  <a:cubicBezTo>
                    <a:pt x="30" y="21"/>
                    <a:pt x="35" y="11"/>
                    <a:pt x="35" y="0"/>
                  </a:cubicBezTo>
                </a:path>
              </a:pathLst>
            </a:custGeom>
            <a:solidFill>
              <a:srgbClr val="00949B"/>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91" name="îṥliḓè">
              <a:extLst>
                <a:ext uri="{FF2B5EF4-FFF2-40B4-BE49-F238E27FC236}">
                  <a16:creationId xmlns:a16="http://schemas.microsoft.com/office/drawing/2014/main" id="{D3FE0DC4-8884-464C-89BA-FB6B810A794F}"/>
                </a:ext>
              </a:extLst>
            </p:cNvPr>
            <p:cNvSpPr/>
            <p:nvPr/>
          </p:nvSpPr>
          <p:spPr bwMode="auto">
            <a:xfrm>
              <a:off x="6227763" y="4722813"/>
              <a:ext cx="90488" cy="114300"/>
            </a:xfrm>
            <a:custGeom>
              <a:gdLst>
                <a:gd fmla="*/ 13 w 33" name="T0"/>
                <a:gd fmla="*/ 0 h 41" name="T1"/>
                <a:gd fmla="*/ 0 w 33" name="T2"/>
                <a:gd fmla="*/ 0 h 41" name="T3"/>
                <a:gd fmla="*/ 1 w 33" name="T4"/>
                <a:gd fmla="*/ 2 h 41" name="T5"/>
                <a:gd fmla="*/ 1 w 33" name="T6"/>
                <a:gd fmla="*/ 8 h 41" name="T7"/>
                <a:gd fmla="*/ 0 w 33" name="T8"/>
                <a:gd fmla="*/ 12 h 41" name="T9"/>
                <a:gd fmla="*/ 13 w 33" name="T10"/>
                <a:gd fmla="*/ 12 h 41" name="T11"/>
                <a:gd fmla="*/ 20 w 33" name="T12"/>
                <a:gd fmla="*/ 19 h 41" name="T13"/>
                <a:gd fmla="*/ 20 w 33" name="T14"/>
                <a:gd fmla="*/ 41 h 41" name="T15"/>
                <a:gd fmla="*/ 33 w 33" name="T16"/>
                <a:gd fmla="*/ 41 h 41" name="T17"/>
                <a:gd fmla="*/ 33 w 33" name="T18"/>
                <a:gd fmla="*/ 19 h 41" name="T19"/>
                <a:gd fmla="*/ 13 w 33" name="T20"/>
                <a:gd fmla="*/ 0 h 41"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41" w="33">
                  <a:moveTo>
                    <a:pt x="13" y="0"/>
                  </a:moveTo>
                  <a:cubicBezTo>
                    <a:pt x="0" y="0"/>
                    <a:pt x="0" y="0"/>
                    <a:pt x="0" y="0"/>
                  </a:cubicBezTo>
                  <a:cubicBezTo>
                    <a:pt x="0" y="0"/>
                    <a:pt x="1" y="1"/>
                    <a:pt x="1" y="2"/>
                  </a:cubicBezTo>
                  <a:cubicBezTo>
                    <a:pt x="1" y="8"/>
                    <a:pt x="1" y="8"/>
                    <a:pt x="1" y="8"/>
                  </a:cubicBezTo>
                  <a:cubicBezTo>
                    <a:pt x="1" y="10"/>
                    <a:pt x="0" y="11"/>
                    <a:pt x="0" y="12"/>
                  </a:cubicBezTo>
                  <a:cubicBezTo>
                    <a:pt x="13" y="12"/>
                    <a:pt x="13" y="12"/>
                    <a:pt x="13" y="12"/>
                  </a:cubicBezTo>
                  <a:cubicBezTo>
                    <a:pt x="17" y="12"/>
                    <a:pt x="20" y="15"/>
                    <a:pt x="20" y="19"/>
                  </a:cubicBezTo>
                  <a:cubicBezTo>
                    <a:pt x="20" y="41"/>
                    <a:pt x="20" y="41"/>
                    <a:pt x="20" y="41"/>
                  </a:cubicBezTo>
                  <a:cubicBezTo>
                    <a:pt x="33" y="41"/>
                    <a:pt x="33" y="41"/>
                    <a:pt x="33" y="41"/>
                  </a:cubicBezTo>
                  <a:cubicBezTo>
                    <a:pt x="33" y="19"/>
                    <a:pt x="33" y="19"/>
                    <a:pt x="33" y="19"/>
                  </a:cubicBezTo>
                  <a:cubicBezTo>
                    <a:pt x="33" y="8"/>
                    <a:pt x="24" y="0"/>
                    <a:pt x="13" y="0"/>
                  </a:cubicBezTo>
                </a:path>
              </a:pathLst>
            </a:custGeom>
            <a:solidFill>
              <a:srgbClr val="263238"/>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92" name="íşḻidè">
              <a:extLst>
                <a:ext uri="{FF2B5EF4-FFF2-40B4-BE49-F238E27FC236}">
                  <a16:creationId xmlns:a16="http://schemas.microsoft.com/office/drawing/2014/main" id="{21966FDA-0591-4D3B-BE70-7F7E743F6919}"/>
                </a:ext>
              </a:extLst>
            </p:cNvPr>
            <p:cNvSpPr/>
            <p:nvPr/>
          </p:nvSpPr>
          <p:spPr bwMode="auto">
            <a:xfrm>
              <a:off x="6108700" y="4692650"/>
              <a:ext cx="120650" cy="88900"/>
            </a:xfrm>
            <a:custGeom>
              <a:gdLst>
                <a:gd fmla="*/ 31 w 44" name="T0"/>
                <a:gd fmla="*/ 0 h 32" name="T1"/>
                <a:gd fmla="*/ 0 w 44" name="T2"/>
                <a:gd fmla="*/ 0 h 32" name="T3"/>
                <a:gd fmla="*/ 0 w 44" name="T4"/>
                <a:gd fmla="*/ 32 h 32" name="T5"/>
                <a:gd fmla="*/ 31 w 44" name="T6"/>
                <a:gd fmla="*/ 32 h 32" name="T7"/>
                <a:gd fmla="*/ 43 w 44" name="T8"/>
                <a:gd fmla="*/ 23 h 32" name="T9"/>
                <a:gd fmla="*/ 43 w 44" name="T10"/>
                <a:gd fmla="*/ 23 h 32" name="T11"/>
                <a:gd fmla="*/ 44 w 44" name="T12"/>
                <a:gd fmla="*/ 19 h 32" name="T13"/>
                <a:gd fmla="*/ 44 w 44" name="T14"/>
                <a:gd fmla="*/ 13 h 32" name="T15"/>
                <a:gd fmla="*/ 43 w 44" name="T16"/>
                <a:gd fmla="*/ 11 h 32" name="T17"/>
                <a:gd fmla="*/ 43 w 44" name="T18"/>
                <a:gd fmla="*/ 11 h 32" name="T19"/>
                <a:gd fmla="*/ 31 w 44" name="T20"/>
                <a:gd fmla="*/ 0 h 32"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2" w="44">
                  <a:moveTo>
                    <a:pt x="31" y="0"/>
                  </a:moveTo>
                  <a:cubicBezTo>
                    <a:pt x="0" y="0"/>
                    <a:pt x="0" y="0"/>
                    <a:pt x="0" y="0"/>
                  </a:cubicBezTo>
                  <a:cubicBezTo>
                    <a:pt x="0" y="32"/>
                    <a:pt x="0" y="32"/>
                    <a:pt x="0" y="32"/>
                  </a:cubicBezTo>
                  <a:cubicBezTo>
                    <a:pt x="31" y="32"/>
                    <a:pt x="31" y="32"/>
                    <a:pt x="31" y="32"/>
                  </a:cubicBezTo>
                  <a:cubicBezTo>
                    <a:pt x="37" y="32"/>
                    <a:pt x="42" y="28"/>
                    <a:pt x="43" y="23"/>
                  </a:cubicBezTo>
                  <a:cubicBezTo>
                    <a:pt x="43" y="23"/>
                    <a:pt x="43" y="23"/>
                    <a:pt x="43" y="23"/>
                  </a:cubicBezTo>
                  <a:cubicBezTo>
                    <a:pt x="43" y="22"/>
                    <a:pt x="44" y="21"/>
                    <a:pt x="44" y="19"/>
                  </a:cubicBezTo>
                  <a:cubicBezTo>
                    <a:pt x="44" y="13"/>
                    <a:pt x="44" y="13"/>
                    <a:pt x="44" y="13"/>
                  </a:cubicBezTo>
                  <a:cubicBezTo>
                    <a:pt x="44" y="12"/>
                    <a:pt x="43" y="11"/>
                    <a:pt x="43" y="11"/>
                  </a:cubicBezTo>
                  <a:cubicBezTo>
                    <a:pt x="43" y="11"/>
                    <a:pt x="43" y="11"/>
                    <a:pt x="43" y="11"/>
                  </a:cubicBezTo>
                  <a:cubicBezTo>
                    <a:pt x="42" y="4"/>
                    <a:pt x="37" y="0"/>
                    <a:pt x="31" y="0"/>
                  </a:cubicBezTo>
                </a:path>
              </a:pathLst>
            </a:custGeom>
            <a:solidFill>
              <a:srgbClr val="3F525B"/>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93" name="îs1îḋê">
              <a:extLst>
                <a:ext uri="{FF2B5EF4-FFF2-40B4-BE49-F238E27FC236}">
                  <a16:creationId xmlns:a16="http://schemas.microsoft.com/office/drawing/2014/main" id="{21913C83-C040-43FE-A609-79EF2B0DE75E}"/>
                </a:ext>
              </a:extLst>
            </p:cNvPr>
            <p:cNvSpPr/>
            <p:nvPr/>
          </p:nvSpPr>
          <p:spPr bwMode="auto">
            <a:xfrm>
              <a:off x="6108700" y="5553075"/>
              <a:ext cx="458788" cy="60325"/>
            </a:xfrm>
            <a:custGeom>
              <a:gdLst>
                <a:gd fmla="*/ 154 w 166" name="T0"/>
                <a:gd fmla="*/ 0 h 22" name="T1"/>
                <a:gd fmla="*/ 154 w 166" name="T2"/>
                <a:gd fmla="*/ 0 h 22" name="T3"/>
                <a:gd fmla="*/ 114 w 166" name="T4"/>
                <a:gd fmla="*/ 0 h 22" name="T5"/>
                <a:gd fmla="*/ 114 w 166" name="T6"/>
                <a:gd fmla="*/ 1 h 22" name="T7"/>
                <a:gd fmla="*/ 87 w 166" name="T8"/>
                <a:gd fmla="*/ 1 h 22" name="T9"/>
                <a:gd fmla="*/ 87 w 166" name="T10"/>
                <a:gd fmla="*/ 0 h 22" name="T11"/>
                <a:gd fmla="*/ 0 w 166" name="T12"/>
                <a:gd fmla="*/ 0 h 22" name="T13"/>
                <a:gd fmla="*/ 0 w 166" name="T14"/>
                <a:gd fmla="*/ 22 h 22" name="T15"/>
                <a:gd fmla="*/ 154 w 166" name="T16"/>
                <a:gd fmla="*/ 22 h 22" name="T17"/>
                <a:gd fmla="*/ 166 w 166" name="T18"/>
                <a:gd fmla="*/ 20 h 22" name="T19"/>
                <a:gd fmla="*/ 154 w 166" name="T20"/>
                <a:gd fmla="*/ 0 h 22"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2" w="166">
                  <a:moveTo>
                    <a:pt x="154" y="0"/>
                  </a:moveTo>
                  <a:cubicBezTo>
                    <a:pt x="154" y="0"/>
                    <a:pt x="154" y="0"/>
                    <a:pt x="154" y="0"/>
                  </a:cubicBezTo>
                  <a:cubicBezTo>
                    <a:pt x="114" y="0"/>
                    <a:pt x="114" y="0"/>
                    <a:pt x="114" y="0"/>
                  </a:cubicBezTo>
                  <a:cubicBezTo>
                    <a:pt x="114" y="1"/>
                    <a:pt x="114" y="1"/>
                    <a:pt x="114" y="1"/>
                  </a:cubicBezTo>
                  <a:cubicBezTo>
                    <a:pt x="87" y="1"/>
                    <a:pt x="87" y="1"/>
                    <a:pt x="87" y="1"/>
                  </a:cubicBezTo>
                  <a:cubicBezTo>
                    <a:pt x="87" y="0"/>
                    <a:pt x="87" y="0"/>
                    <a:pt x="87" y="0"/>
                  </a:cubicBezTo>
                  <a:cubicBezTo>
                    <a:pt x="0" y="0"/>
                    <a:pt x="0" y="0"/>
                    <a:pt x="0" y="0"/>
                  </a:cubicBezTo>
                  <a:cubicBezTo>
                    <a:pt x="0" y="22"/>
                    <a:pt x="0" y="22"/>
                    <a:pt x="0" y="22"/>
                  </a:cubicBezTo>
                  <a:cubicBezTo>
                    <a:pt x="154" y="22"/>
                    <a:pt x="154" y="22"/>
                    <a:pt x="154" y="22"/>
                  </a:cubicBezTo>
                  <a:cubicBezTo>
                    <a:pt x="159" y="22"/>
                    <a:pt x="163" y="21"/>
                    <a:pt x="166" y="20"/>
                  </a:cubicBezTo>
                  <a:cubicBezTo>
                    <a:pt x="154" y="0"/>
                    <a:pt x="154" y="0"/>
                    <a:pt x="154" y="0"/>
                  </a:cubicBezTo>
                </a:path>
              </a:pathLst>
            </a:custGeom>
            <a:solidFill>
              <a:srgbClr val="B40B2F"/>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94" name="iṥļíḑé">
              <a:extLst>
                <a:ext uri="{FF2B5EF4-FFF2-40B4-BE49-F238E27FC236}">
                  <a16:creationId xmlns:a16="http://schemas.microsoft.com/office/drawing/2014/main" id="{D96CEB20-530E-46D6-A6C2-DD35896E7293}"/>
                </a:ext>
              </a:extLst>
            </p:cNvPr>
            <p:cNvSpPr/>
            <p:nvPr/>
          </p:nvSpPr>
          <p:spPr bwMode="auto">
            <a:xfrm>
              <a:off x="6108700" y="4837113"/>
              <a:ext cx="522288" cy="715963"/>
            </a:xfrm>
            <a:custGeom>
              <a:gdLst>
                <a:gd fmla="*/ 151 w 329" name="T0"/>
                <a:gd fmla="*/ 0 h 451" name="T1"/>
                <a:gd fmla="*/ 0 w 329" name="T2"/>
                <a:gd fmla="*/ 0 h 451" name="T3"/>
                <a:gd fmla="*/ 0 w 329" name="T4"/>
                <a:gd fmla="*/ 451 h 451" name="T5"/>
                <a:gd fmla="*/ 151 w 329" name="T6"/>
                <a:gd fmla="*/ 451 h 451" name="T7"/>
                <a:gd fmla="*/ 151 w 329" name="T8"/>
                <a:gd fmla="*/ 136 h 451" name="T9"/>
                <a:gd fmla="*/ 136 w 329" name="T10"/>
                <a:gd fmla="*/ 136 h 451" name="T11"/>
                <a:gd fmla="*/ 136 w 329" name="T12"/>
                <a:gd fmla="*/ 101 h 451" name="T13"/>
                <a:gd fmla="*/ 151 w 329" name="T14"/>
                <a:gd fmla="*/ 101 h 451" name="T15"/>
                <a:gd fmla="*/ 151 w 329" name="T16"/>
                <a:gd fmla="*/ 0 h 451" name="T17"/>
                <a:gd fmla="*/ 268 w 329" name="T18"/>
                <a:gd fmla="*/ 0 h 451" name="T19"/>
                <a:gd fmla="*/ 199 w 329" name="T20"/>
                <a:gd fmla="*/ 0 h 451" name="T21"/>
                <a:gd fmla="*/ 199 w 329" name="T22"/>
                <a:gd fmla="*/ 101 h 451" name="T23"/>
                <a:gd fmla="*/ 212 w 329" name="T24"/>
                <a:gd fmla="*/ 101 h 451" name="T25"/>
                <a:gd fmla="*/ 212 w 329" name="T26"/>
                <a:gd fmla="*/ 136 h 451" name="T27"/>
                <a:gd fmla="*/ 199 w 329" name="T28"/>
                <a:gd fmla="*/ 136 h 451" name="T29"/>
                <a:gd fmla="*/ 199 w 329" name="T30"/>
                <a:gd fmla="*/ 451 h 451" name="T31"/>
                <a:gd fmla="*/ 268 w 329" name="T32"/>
                <a:gd fmla="*/ 451 h 451" name="T33"/>
                <a:gd fmla="*/ 268 w 329" name="T34"/>
                <a:gd fmla="*/ 451 h 451" name="T35"/>
                <a:gd fmla="*/ 268 w 329" name="T36"/>
                <a:gd fmla="*/ 451 h 451" name="T37"/>
                <a:gd fmla="*/ 268 w 329" name="T38"/>
                <a:gd fmla="*/ 451 h 451" name="T39"/>
                <a:gd fmla="*/ 329 w 329" name="T40"/>
                <a:gd fmla="*/ 379 h 451" name="T41"/>
                <a:gd fmla="*/ 329 w 329" name="T42"/>
                <a:gd fmla="*/ 329 h 451" name="T43"/>
                <a:gd fmla="*/ 329 w 329" name="T44"/>
                <a:gd fmla="*/ 301 h 451" name="T45"/>
                <a:gd fmla="*/ 329 w 329" name="T46"/>
                <a:gd fmla="*/ 71 h 451" name="T47"/>
                <a:gd fmla="*/ 268 w 329" name="T48"/>
                <a:gd fmla="*/ 0 h 451" name="T49"/>
                <a:gd fmla="*/ 268 w 329" name="T50"/>
                <a:gd fmla="*/ 0 h 451"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451" w="329">
                  <a:moveTo>
                    <a:pt x="151" y="0"/>
                  </a:moveTo>
                  <a:lnTo>
                    <a:pt x="0" y="0"/>
                  </a:lnTo>
                  <a:lnTo>
                    <a:pt x="0" y="451"/>
                  </a:lnTo>
                  <a:lnTo>
                    <a:pt x="151" y="451"/>
                  </a:lnTo>
                  <a:lnTo>
                    <a:pt x="151" y="136"/>
                  </a:lnTo>
                  <a:lnTo>
                    <a:pt x="136" y="136"/>
                  </a:lnTo>
                  <a:lnTo>
                    <a:pt x="136" y="101"/>
                  </a:lnTo>
                  <a:lnTo>
                    <a:pt x="151" y="101"/>
                  </a:lnTo>
                  <a:lnTo>
                    <a:pt x="151" y="0"/>
                  </a:lnTo>
                  <a:close/>
                  <a:moveTo>
                    <a:pt x="268" y="0"/>
                  </a:moveTo>
                  <a:lnTo>
                    <a:pt x="199" y="0"/>
                  </a:lnTo>
                  <a:lnTo>
                    <a:pt x="199" y="101"/>
                  </a:lnTo>
                  <a:lnTo>
                    <a:pt x="212" y="101"/>
                  </a:lnTo>
                  <a:lnTo>
                    <a:pt x="212" y="136"/>
                  </a:lnTo>
                  <a:lnTo>
                    <a:pt x="199" y="136"/>
                  </a:lnTo>
                  <a:lnTo>
                    <a:pt x="199" y="451"/>
                  </a:lnTo>
                  <a:lnTo>
                    <a:pt x="268" y="451"/>
                  </a:lnTo>
                  <a:lnTo>
                    <a:pt x="268" y="451"/>
                  </a:lnTo>
                  <a:lnTo>
                    <a:pt x="268" y="451"/>
                  </a:lnTo>
                  <a:lnTo>
                    <a:pt x="268" y="451"/>
                  </a:lnTo>
                  <a:lnTo>
                    <a:pt x="329" y="379"/>
                  </a:lnTo>
                  <a:lnTo>
                    <a:pt x="329" y="329"/>
                  </a:lnTo>
                  <a:lnTo>
                    <a:pt x="329" y="301"/>
                  </a:lnTo>
                  <a:lnTo>
                    <a:pt x="329" y="71"/>
                  </a:lnTo>
                  <a:lnTo>
                    <a:pt x="268" y="0"/>
                  </a:lnTo>
                  <a:lnTo>
                    <a:pt x="268" y="0"/>
                  </a:lnTo>
                  <a:close/>
                </a:path>
              </a:pathLst>
            </a:custGeom>
            <a:solidFill>
              <a:srgbClr val="D41452"/>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95" name="iSľîdê">
              <a:extLst>
                <a:ext uri="{FF2B5EF4-FFF2-40B4-BE49-F238E27FC236}">
                  <a16:creationId xmlns:a16="http://schemas.microsoft.com/office/drawing/2014/main" id="{83006058-0FB3-4932-8FCB-50C28EE7C28D}"/>
                </a:ext>
              </a:extLst>
            </p:cNvPr>
            <p:cNvSpPr/>
            <p:nvPr/>
          </p:nvSpPr>
          <p:spPr bwMode="auto">
            <a:xfrm>
              <a:off x="6108700" y="4837113"/>
              <a:ext cx="522288" cy="715963"/>
            </a:xfrm>
            <a:custGeom>
              <a:gdLst>
                <a:gd fmla="*/ 151 w 329" name="T0"/>
                <a:gd fmla="*/ 0 h 451" name="T1"/>
                <a:gd fmla="*/ 0 w 329" name="T2"/>
                <a:gd fmla="*/ 0 h 451" name="T3"/>
                <a:gd fmla="*/ 0 w 329" name="T4"/>
                <a:gd fmla="*/ 451 h 451" name="T5"/>
                <a:gd fmla="*/ 151 w 329" name="T6"/>
                <a:gd fmla="*/ 451 h 451" name="T7"/>
                <a:gd fmla="*/ 151 w 329" name="T8"/>
                <a:gd fmla="*/ 136 h 451" name="T9"/>
                <a:gd fmla="*/ 136 w 329" name="T10"/>
                <a:gd fmla="*/ 136 h 451" name="T11"/>
                <a:gd fmla="*/ 136 w 329" name="T12"/>
                <a:gd fmla="*/ 101 h 451" name="T13"/>
                <a:gd fmla="*/ 151 w 329" name="T14"/>
                <a:gd fmla="*/ 101 h 451" name="T15"/>
                <a:gd fmla="*/ 151 w 329" name="T16"/>
                <a:gd fmla="*/ 0 h 451" name="T17"/>
                <a:gd fmla="*/ 268 w 329" name="T18"/>
                <a:gd fmla="*/ 0 h 451" name="T19"/>
                <a:gd fmla="*/ 199 w 329" name="T20"/>
                <a:gd fmla="*/ 0 h 451" name="T21"/>
                <a:gd fmla="*/ 199 w 329" name="T22"/>
                <a:gd fmla="*/ 101 h 451" name="T23"/>
                <a:gd fmla="*/ 212 w 329" name="T24"/>
                <a:gd fmla="*/ 101 h 451" name="T25"/>
                <a:gd fmla="*/ 212 w 329" name="T26"/>
                <a:gd fmla="*/ 136 h 451" name="T27"/>
                <a:gd fmla="*/ 199 w 329" name="T28"/>
                <a:gd fmla="*/ 136 h 451" name="T29"/>
                <a:gd fmla="*/ 199 w 329" name="T30"/>
                <a:gd fmla="*/ 451 h 451" name="T31"/>
                <a:gd fmla="*/ 268 w 329" name="T32"/>
                <a:gd fmla="*/ 451 h 451" name="T33"/>
                <a:gd fmla="*/ 268 w 329" name="T34"/>
                <a:gd fmla="*/ 451 h 451" name="T35"/>
                <a:gd fmla="*/ 268 w 329" name="T36"/>
                <a:gd fmla="*/ 451 h 451" name="T37"/>
                <a:gd fmla="*/ 268 w 329" name="T38"/>
                <a:gd fmla="*/ 451 h 451" name="T39"/>
                <a:gd fmla="*/ 329 w 329" name="T40"/>
                <a:gd fmla="*/ 379 h 451" name="T41"/>
                <a:gd fmla="*/ 329 w 329" name="T42"/>
                <a:gd fmla="*/ 329 h 451" name="T43"/>
                <a:gd fmla="*/ 329 w 329" name="T44"/>
                <a:gd fmla="*/ 301 h 451" name="T45"/>
                <a:gd fmla="*/ 329 w 329" name="T46"/>
                <a:gd fmla="*/ 71 h 451" name="T47"/>
                <a:gd fmla="*/ 268 w 329" name="T48"/>
                <a:gd fmla="*/ 0 h 451" name="T49"/>
                <a:gd fmla="*/ 268 w 329" name="T50"/>
                <a:gd fmla="*/ 0 h 451"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451" w="329">
                  <a:moveTo>
                    <a:pt x="151" y="0"/>
                  </a:moveTo>
                  <a:lnTo>
                    <a:pt x="0" y="0"/>
                  </a:lnTo>
                  <a:lnTo>
                    <a:pt x="0" y="451"/>
                  </a:lnTo>
                  <a:lnTo>
                    <a:pt x="151" y="451"/>
                  </a:lnTo>
                  <a:lnTo>
                    <a:pt x="151" y="136"/>
                  </a:lnTo>
                  <a:lnTo>
                    <a:pt x="136" y="136"/>
                  </a:lnTo>
                  <a:lnTo>
                    <a:pt x="136" y="101"/>
                  </a:lnTo>
                  <a:lnTo>
                    <a:pt x="151" y="101"/>
                  </a:lnTo>
                  <a:lnTo>
                    <a:pt x="151" y="0"/>
                  </a:lnTo>
                  <a:moveTo>
                    <a:pt x="268" y="0"/>
                  </a:moveTo>
                  <a:lnTo>
                    <a:pt x="199" y="0"/>
                  </a:lnTo>
                  <a:lnTo>
                    <a:pt x="199" y="101"/>
                  </a:lnTo>
                  <a:lnTo>
                    <a:pt x="212" y="101"/>
                  </a:lnTo>
                  <a:lnTo>
                    <a:pt x="212" y="136"/>
                  </a:lnTo>
                  <a:lnTo>
                    <a:pt x="199" y="136"/>
                  </a:lnTo>
                  <a:lnTo>
                    <a:pt x="199" y="451"/>
                  </a:lnTo>
                  <a:lnTo>
                    <a:pt x="268" y="451"/>
                  </a:lnTo>
                  <a:lnTo>
                    <a:pt x="268" y="451"/>
                  </a:lnTo>
                  <a:lnTo>
                    <a:pt x="268" y="451"/>
                  </a:lnTo>
                  <a:lnTo>
                    <a:pt x="268" y="451"/>
                  </a:lnTo>
                  <a:lnTo>
                    <a:pt x="329" y="379"/>
                  </a:lnTo>
                  <a:lnTo>
                    <a:pt x="329" y="329"/>
                  </a:lnTo>
                  <a:lnTo>
                    <a:pt x="329" y="301"/>
                  </a:lnTo>
                  <a:lnTo>
                    <a:pt x="329" y="71"/>
                  </a:lnTo>
                  <a:lnTo>
                    <a:pt x="268" y="0"/>
                  </a:lnTo>
                  <a:lnTo>
                    <a:pt x="268"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ctr"/>
            <a:lstStyle/>
            <a:p>
              <a:pPr algn="ctr"/>
              <a:endParaRPr/>
            </a:p>
          </p:txBody>
        </p:sp>
        <p:sp>
          <p:nvSpPr>
            <p:cNvPr id="196" name="isļîḋè">
              <a:extLst>
                <a:ext uri="{FF2B5EF4-FFF2-40B4-BE49-F238E27FC236}">
                  <a16:creationId xmlns:a16="http://schemas.microsoft.com/office/drawing/2014/main" id="{DBA5E2A9-ABF3-45DB-A3A5-41303FE24DCA}"/>
                </a:ext>
              </a:extLst>
            </p:cNvPr>
            <p:cNvSpPr/>
            <p:nvPr/>
          </p:nvSpPr>
          <p:spPr bwMode="auto">
            <a:xfrm>
              <a:off x="6348413" y="4837113"/>
              <a:ext cx="76200" cy="717550"/>
            </a:xfrm>
            <a:custGeom>
              <a:gdLst>
                <a:gd fmla="*/ 48 w 48" name="T0"/>
                <a:gd fmla="*/ 136 h 452" name="T1"/>
                <a:gd fmla="*/ 0 w 48" name="T2"/>
                <a:gd fmla="*/ 136 h 452" name="T3"/>
                <a:gd fmla="*/ 0 w 48" name="T4"/>
                <a:gd fmla="*/ 451 h 452" name="T5"/>
                <a:gd fmla="*/ 0 w 48" name="T6"/>
                <a:gd fmla="*/ 452 h 452" name="T7"/>
                <a:gd fmla="*/ 48 w 48" name="T8"/>
                <a:gd fmla="*/ 452 h 452" name="T9"/>
                <a:gd fmla="*/ 48 w 48" name="T10"/>
                <a:gd fmla="*/ 451 h 452" name="T11"/>
                <a:gd fmla="*/ 48 w 48" name="T12"/>
                <a:gd fmla="*/ 136 h 452" name="T13"/>
                <a:gd fmla="*/ 48 w 48" name="T14"/>
                <a:gd fmla="*/ 0 h 452" name="T15"/>
                <a:gd fmla="*/ 0 w 48" name="T16"/>
                <a:gd fmla="*/ 0 h 452" name="T17"/>
                <a:gd fmla="*/ 0 w 48" name="T18"/>
                <a:gd fmla="*/ 101 h 452" name="T19"/>
                <a:gd fmla="*/ 48 w 48" name="T20"/>
                <a:gd fmla="*/ 101 h 452" name="T21"/>
                <a:gd fmla="*/ 48 w 48" name="T22"/>
                <a:gd fmla="*/ 0 h 452"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452" w="48">
                  <a:moveTo>
                    <a:pt x="48" y="136"/>
                  </a:moveTo>
                  <a:lnTo>
                    <a:pt x="0" y="136"/>
                  </a:lnTo>
                  <a:lnTo>
                    <a:pt x="0" y="451"/>
                  </a:lnTo>
                  <a:lnTo>
                    <a:pt x="0" y="452"/>
                  </a:lnTo>
                  <a:lnTo>
                    <a:pt x="48" y="452"/>
                  </a:lnTo>
                  <a:lnTo>
                    <a:pt x="48" y="451"/>
                  </a:lnTo>
                  <a:lnTo>
                    <a:pt x="48" y="136"/>
                  </a:lnTo>
                  <a:close/>
                  <a:moveTo>
                    <a:pt x="48" y="0"/>
                  </a:moveTo>
                  <a:lnTo>
                    <a:pt x="0" y="0"/>
                  </a:lnTo>
                  <a:lnTo>
                    <a:pt x="0" y="101"/>
                  </a:lnTo>
                  <a:lnTo>
                    <a:pt x="48" y="101"/>
                  </a:lnTo>
                  <a:lnTo>
                    <a:pt x="48" y="0"/>
                  </a:lnTo>
                  <a:close/>
                </a:path>
              </a:pathLst>
            </a:custGeom>
            <a:solidFill>
              <a:srgbClr val="089E9B"/>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97" name="íṣlíḑe">
              <a:extLst>
                <a:ext uri="{FF2B5EF4-FFF2-40B4-BE49-F238E27FC236}">
                  <a16:creationId xmlns:a16="http://schemas.microsoft.com/office/drawing/2014/main" id="{54EC786C-657D-4753-854C-94ADE0D0BB08}"/>
                </a:ext>
              </a:extLst>
            </p:cNvPr>
            <p:cNvSpPr/>
            <p:nvPr/>
          </p:nvSpPr>
          <p:spPr bwMode="auto">
            <a:xfrm>
              <a:off x="6348413" y="4837113"/>
              <a:ext cx="76200" cy="717550"/>
            </a:xfrm>
            <a:custGeom>
              <a:gdLst>
                <a:gd fmla="*/ 48 w 48" name="T0"/>
                <a:gd fmla="*/ 136 h 452" name="T1"/>
                <a:gd fmla="*/ 0 w 48" name="T2"/>
                <a:gd fmla="*/ 136 h 452" name="T3"/>
                <a:gd fmla="*/ 0 w 48" name="T4"/>
                <a:gd fmla="*/ 451 h 452" name="T5"/>
                <a:gd fmla="*/ 0 w 48" name="T6"/>
                <a:gd fmla="*/ 452 h 452" name="T7"/>
                <a:gd fmla="*/ 48 w 48" name="T8"/>
                <a:gd fmla="*/ 452 h 452" name="T9"/>
                <a:gd fmla="*/ 48 w 48" name="T10"/>
                <a:gd fmla="*/ 451 h 452" name="T11"/>
                <a:gd fmla="*/ 48 w 48" name="T12"/>
                <a:gd fmla="*/ 136 h 452" name="T13"/>
                <a:gd fmla="*/ 48 w 48" name="T14"/>
                <a:gd fmla="*/ 0 h 452" name="T15"/>
                <a:gd fmla="*/ 0 w 48" name="T16"/>
                <a:gd fmla="*/ 0 h 452" name="T17"/>
                <a:gd fmla="*/ 0 w 48" name="T18"/>
                <a:gd fmla="*/ 101 h 452" name="T19"/>
                <a:gd fmla="*/ 48 w 48" name="T20"/>
                <a:gd fmla="*/ 101 h 452" name="T21"/>
                <a:gd fmla="*/ 48 w 48" name="T22"/>
                <a:gd fmla="*/ 0 h 452"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452" w="48">
                  <a:moveTo>
                    <a:pt x="48" y="136"/>
                  </a:moveTo>
                  <a:lnTo>
                    <a:pt x="0" y="136"/>
                  </a:lnTo>
                  <a:lnTo>
                    <a:pt x="0" y="451"/>
                  </a:lnTo>
                  <a:lnTo>
                    <a:pt x="0" y="452"/>
                  </a:lnTo>
                  <a:lnTo>
                    <a:pt x="48" y="452"/>
                  </a:lnTo>
                  <a:lnTo>
                    <a:pt x="48" y="451"/>
                  </a:lnTo>
                  <a:lnTo>
                    <a:pt x="48" y="136"/>
                  </a:lnTo>
                  <a:moveTo>
                    <a:pt x="48" y="0"/>
                  </a:moveTo>
                  <a:lnTo>
                    <a:pt x="0" y="0"/>
                  </a:lnTo>
                  <a:lnTo>
                    <a:pt x="0" y="101"/>
                  </a:lnTo>
                  <a:lnTo>
                    <a:pt x="48" y="101"/>
                  </a:lnTo>
                  <a:lnTo>
                    <a:pt x="48"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ctr"/>
            <a:lstStyle/>
            <a:p>
              <a:pPr algn="ctr"/>
              <a:endParaRPr/>
            </a:p>
          </p:txBody>
        </p:sp>
        <p:sp>
          <p:nvSpPr>
            <p:cNvPr id="198" name="íṡľiḓê">
              <a:extLst>
                <a:ext uri="{FF2B5EF4-FFF2-40B4-BE49-F238E27FC236}">
                  <a16:creationId xmlns:a16="http://schemas.microsoft.com/office/drawing/2014/main" id="{7B29D604-E407-4844-A6F1-F3A0044FE894}"/>
                </a:ext>
              </a:extLst>
            </p:cNvPr>
            <p:cNvSpPr/>
            <p:nvPr/>
          </p:nvSpPr>
          <p:spPr bwMode="auto">
            <a:xfrm>
              <a:off x="6324600" y="4997450"/>
              <a:ext cx="120650" cy="55563"/>
            </a:xfrm>
            <a:custGeom>
              <a:gdLst>
                <a:gd fmla="*/ 76 w 76" name="T0"/>
                <a:gd fmla="*/ 0 h 35" name="T1"/>
                <a:gd fmla="*/ 63 w 76" name="T2"/>
                <a:gd fmla="*/ 0 h 35" name="T3"/>
                <a:gd fmla="*/ 15 w 76" name="T4"/>
                <a:gd fmla="*/ 0 h 35" name="T5"/>
                <a:gd fmla="*/ 0 w 76" name="T6"/>
                <a:gd fmla="*/ 0 h 35" name="T7"/>
                <a:gd fmla="*/ 0 w 76" name="T8"/>
                <a:gd fmla="*/ 35 h 35" name="T9"/>
                <a:gd fmla="*/ 15 w 76" name="T10"/>
                <a:gd fmla="*/ 35 h 35" name="T11"/>
                <a:gd fmla="*/ 63 w 76" name="T12"/>
                <a:gd fmla="*/ 35 h 35" name="T13"/>
                <a:gd fmla="*/ 76 w 76" name="T14"/>
                <a:gd fmla="*/ 35 h 35" name="T15"/>
                <a:gd fmla="*/ 76 w 76" name="T16"/>
                <a:gd fmla="*/ 0 h 3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5" w="76">
                  <a:moveTo>
                    <a:pt x="76" y="0"/>
                  </a:moveTo>
                  <a:lnTo>
                    <a:pt x="63" y="0"/>
                  </a:lnTo>
                  <a:lnTo>
                    <a:pt x="15" y="0"/>
                  </a:lnTo>
                  <a:lnTo>
                    <a:pt x="0" y="0"/>
                  </a:lnTo>
                  <a:lnTo>
                    <a:pt x="0" y="35"/>
                  </a:lnTo>
                  <a:lnTo>
                    <a:pt x="15" y="35"/>
                  </a:lnTo>
                  <a:lnTo>
                    <a:pt x="63" y="35"/>
                  </a:lnTo>
                  <a:lnTo>
                    <a:pt x="76" y="35"/>
                  </a:lnTo>
                  <a:lnTo>
                    <a:pt x="76" y="0"/>
                  </a:lnTo>
                  <a:close/>
                </a:path>
              </a:pathLst>
            </a:custGeom>
            <a:solidFill>
              <a:srgbClr val="D4A60B"/>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99" name="íṩļîḍê">
              <a:extLst>
                <a:ext uri="{FF2B5EF4-FFF2-40B4-BE49-F238E27FC236}">
                  <a16:creationId xmlns:a16="http://schemas.microsoft.com/office/drawing/2014/main" id="{C990033E-B9E2-4A44-8FEE-63B6BC43F3F7}"/>
                </a:ext>
              </a:extLst>
            </p:cNvPr>
            <p:cNvSpPr/>
            <p:nvPr/>
          </p:nvSpPr>
          <p:spPr bwMode="auto">
            <a:xfrm>
              <a:off x="6324600" y="4997450"/>
              <a:ext cx="120650" cy="55563"/>
            </a:xfrm>
            <a:custGeom>
              <a:gdLst>
                <a:gd fmla="*/ 76 w 76" name="T0"/>
                <a:gd fmla="*/ 0 h 35" name="T1"/>
                <a:gd fmla="*/ 63 w 76" name="T2"/>
                <a:gd fmla="*/ 0 h 35" name="T3"/>
                <a:gd fmla="*/ 15 w 76" name="T4"/>
                <a:gd fmla="*/ 0 h 35" name="T5"/>
                <a:gd fmla="*/ 0 w 76" name="T6"/>
                <a:gd fmla="*/ 0 h 35" name="T7"/>
                <a:gd fmla="*/ 0 w 76" name="T8"/>
                <a:gd fmla="*/ 35 h 35" name="T9"/>
                <a:gd fmla="*/ 15 w 76" name="T10"/>
                <a:gd fmla="*/ 35 h 35" name="T11"/>
                <a:gd fmla="*/ 63 w 76" name="T12"/>
                <a:gd fmla="*/ 35 h 35" name="T13"/>
                <a:gd fmla="*/ 76 w 76" name="T14"/>
                <a:gd fmla="*/ 35 h 35" name="T15"/>
                <a:gd fmla="*/ 76 w 76" name="T16"/>
                <a:gd fmla="*/ 0 h 3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5" w="76">
                  <a:moveTo>
                    <a:pt x="76" y="0"/>
                  </a:moveTo>
                  <a:lnTo>
                    <a:pt x="63" y="0"/>
                  </a:lnTo>
                  <a:lnTo>
                    <a:pt x="15" y="0"/>
                  </a:lnTo>
                  <a:lnTo>
                    <a:pt x="0" y="0"/>
                  </a:lnTo>
                  <a:lnTo>
                    <a:pt x="0" y="35"/>
                  </a:lnTo>
                  <a:lnTo>
                    <a:pt x="15" y="35"/>
                  </a:lnTo>
                  <a:lnTo>
                    <a:pt x="63" y="35"/>
                  </a:lnTo>
                  <a:lnTo>
                    <a:pt x="76" y="35"/>
                  </a:lnTo>
                  <a:lnTo>
                    <a:pt x="76"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ctr"/>
            <a:lstStyle/>
            <a:p>
              <a:pPr algn="ctr"/>
              <a:endParaRPr/>
            </a:p>
          </p:txBody>
        </p:sp>
        <p:sp>
          <p:nvSpPr>
            <p:cNvPr id="200" name="ïs1îḋé">
              <a:extLst>
                <a:ext uri="{FF2B5EF4-FFF2-40B4-BE49-F238E27FC236}">
                  <a16:creationId xmlns:a16="http://schemas.microsoft.com/office/drawing/2014/main" id="{0A444693-1428-4B47-9D18-B40C2ADA6D2D}"/>
                </a:ext>
              </a:extLst>
            </p:cNvPr>
            <p:cNvSpPr/>
            <p:nvPr/>
          </p:nvSpPr>
          <p:spPr bwMode="auto">
            <a:xfrm>
              <a:off x="6534150" y="4837113"/>
              <a:ext cx="96838" cy="112713"/>
            </a:xfrm>
            <a:custGeom>
              <a:gdLst>
                <a:gd fmla="*/ 0 w 35" name="T0"/>
                <a:gd fmla="*/ 0 h 41" name="T1"/>
                <a:gd fmla="*/ 0 w 35" name="T2"/>
                <a:gd fmla="*/ 0 h 41" name="T3"/>
                <a:gd fmla="*/ 35 w 35" name="T4"/>
                <a:gd fmla="*/ 41 h 41" name="T5"/>
                <a:gd fmla="*/ 35 w 35" name="T6"/>
                <a:gd fmla="*/ 35 h 41" name="T7"/>
                <a:gd fmla="*/ 0 w 35" name="T8"/>
                <a:gd fmla="*/ 0 h 41" name="T9"/>
              </a:gdLst>
              <a:cxnLst>
                <a:cxn ang="0">
                  <a:pos x="T0" y="T1"/>
                </a:cxn>
                <a:cxn ang="0">
                  <a:pos x="T2" y="T3"/>
                </a:cxn>
                <a:cxn ang="0">
                  <a:pos x="T4" y="T5"/>
                </a:cxn>
                <a:cxn ang="0">
                  <a:pos x="T6" y="T7"/>
                </a:cxn>
                <a:cxn ang="0">
                  <a:pos x="T8" y="T9"/>
                </a:cxn>
              </a:cxnLst>
              <a:rect b="b" l="0" r="r" t="0"/>
              <a:pathLst>
                <a:path h="41" w="35">
                  <a:moveTo>
                    <a:pt x="0" y="0"/>
                  </a:moveTo>
                  <a:cubicBezTo>
                    <a:pt x="0" y="0"/>
                    <a:pt x="0" y="0"/>
                    <a:pt x="0" y="0"/>
                  </a:cubicBezTo>
                  <a:cubicBezTo>
                    <a:pt x="35" y="41"/>
                    <a:pt x="35" y="41"/>
                    <a:pt x="35" y="41"/>
                  </a:cubicBezTo>
                  <a:cubicBezTo>
                    <a:pt x="35" y="35"/>
                    <a:pt x="35" y="35"/>
                    <a:pt x="35" y="35"/>
                  </a:cubicBezTo>
                  <a:cubicBezTo>
                    <a:pt x="35" y="15"/>
                    <a:pt x="20" y="0"/>
                    <a:pt x="0" y="0"/>
                  </a:cubicBezTo>
                </a:path>
              </a:pathLst>
            </a:custGeom>
            <a:solidFill>
              <a:srgbClr val="089E9B"/>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01" name="iṣḻidê">
              <a:extLst>
                <a:ext uri="{FF2B5EF4-FFF2-40B4-BE49-F238E27FC236}">
                  <a16:creationId xmlns:a16="http://schemas.microsoft.com/office/drawing/2014/main" id="{9E1763D8-133E-421F-A1D3-712E5B5E75D7}"/>
                </a:ext>
              </a:extLst>
            </p:cNvPr>
            <p:cNvSpPr/>
            <p:nvPr/>
          </p:nvSpPr>
          <p:spPr bwMode="auto">
            <a:xfrm>
              <a:off x="6534150" y="5438775"/>
              <a:ext cx="96838" cy="114300"/>
            </a:xfrm>
            <a:custGeom>
              <a:gdLst>
                <a:gd fmla="*/ 35 w 35" name="T0"/>
                <a:gd fmla="*/ 0 h 41" name="T1"/>
                <a:gd fmla="*/ 35 w 35" name="T2"/>
                <a:gd fmla="*/ 0 h 41" name="T3"/>
                <a:gd fmla="*/ 0 w 35" name="T4"/>
                <a:gd fmla="*/ 41 h 41" name="T5"/>
                <a:gd fmla="*/ 9 w 35" name="T6"/>
                <a:gd fmla="*/ 40 h 41" name="T7"/>
                <a:gd fmla="*/ 11 w 35" name="T8"/>
                <a:gd fmla="*/ 40 h 41" name="T9"/>
                <a:gd fmla="*/ 12 w 35" name="T10"/>
                <a:gd fmla="*/ 39 h 41" name="T11"/>
                <a:gd fmla="*/ 14 w 35" name="T12"/>
                <a:gd fmla="*/ 39 h 41" name="T13"/>
                <a:gd fmla="*/ 16 w 35" name="T14"/>
                <a:gd fmla="*/ 38 h 41" name="T15"/>
                <a:gd fmla="*/ 17 w 35" name="T16"/>
                <a:gd fmla="*/ 37 h 41" name="T17"/>
                <a:gd fmla="*/ 18 w 35" name="T18"/>
                <a:gd fmla="*/ 37 h 41" name="T19"/>
                <a:gd fmla="*/ 20 w 35" name="T20"/>
                <a:gd fmla="*/ 35 h 41" name="T21"/>
                <a:gd fmla="*/ 21 w 35" name="T22"/>
                <a:gd fmla="*/ 34 h 41" name="T23"/>
                <a:gd fmla="*/ 23 w 35" name="T24"/>
                <a:gd fmla="*/ 33 h 41" name="T25"/>
                <a:gd fmla="*/ 35 w 35" name="T26"/>
                <a:gd fmla="*/ 6 h 41" name="T27"/>
                <a:gd fmla="*/ 35 w 35" name="T28"/>
                <a:gd fmla="*/ 0 h 41"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41" w="35">
                  <a:moveTo>
                    <a:pt x="35" y="0"/>
                  </a:moveTo>
                  <a:cubicBezTo>
                    <a:pt x="35" y="0"/>
                    <a:pt x="35" y="0"/>
                    <a:pt x="35" y="0"/>
                  </a:cubicBezTo>
                  <a:cubicBezTo>
                    <a:pt x="0" y="41"/>
                    <a:pt x="0" y="41"/>
                    <a:pt x="0" y="41"/>
                  </a:cubicBezTo>
                  <a:cubicBezTo>
                    <a:pt x="3" y="41"/>
                    <a:pt x="6" y="41"/>
                    <a:pt x="9" y="40"/>
                  </a:cubicBezTo>
                  <a:cubicBezTo>
                    <a:pt x="10" y="40"/>
                    <a:pt x="10" y="40"/>
                    <a:pt x="11" y="40"/>
                  </a:cubicBezTo>
                  <a:cubicBezTo>
                    <a:pt x="12" y="39"/>
                    <a:pt x="12" y="39"/>
                    <a:pt x="12" y="39"/>
                  </a:cubicBezTo>
                  <a:cubicBezTo>
                    <a:pt x="12" y="39"/>
                    <a:pt x="13" y="39"/>
                    <a:pt x="14" y="39"/>
                  </a:cubicBezTo>
                  <a:cubicBezTo>
                    <a:pt x="15" y="38"/>
                    <a:pt x="15" y="38"/>
                    <a:pt x="16" y="38"/>
                  </a:cubicBezTo>
                  <a:cubicBezTo>
                    <a:pt x="16" y="38"/>
                    <a:pt x="17" y="37"/>
                    <a:pt x="17" y="37"/>
                  </a:cubicBezTo>
                  <a:cubicBezTo>
                    <a:pt x="18" y="37"/>
                    <a:pt x="18" y="37"/>
                    <a:pt x="18" y="37"/>
                  </a:cubicBezTo>
                  <a:cubicBezTo>
                    <a:pt x="19" y="36"/>
                    <a:pt x="19" y="36"/>
                    <a:pt x="20" y="35"/>
                  </a:cubicBezTo>
                  <a:cubicBezTo>
                    <a:pt x="20" y="35"/>
                    <a:pt x="21" y="35"/>
                    <a:pt x="21" y="34"/>
                  </a:cubicBezTo>
                  <a:cubicBezTo>
                    <a:pt x="22" y="34"/>
                    <a:pt x="22" y="34"/>
                    <a:pt x="23" y="33"/>
                  </a:cubicBezTo>
                  <a:cubicBezTo>
                    <a:pt x="30" y="27"/>
                    <a:pt x="35" y="17"/>
                    <a:pt x="35" y="6"/>
                  </a:cubicBezTo>
                  <a:cubicBezTo>
                    <a:pt x="35" y="0"/>
                    <a:pt x="35" y="0"/>
                    <a:pt x="35" y="0"/>
                  </a:cubicBezTo>
                </a:path>
              </a:pathLst>
            </a:custGeom>
            <a:solidFill>
              <a:srgbClr val="089E9B"/>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02" name="ïšḻîḋé">
              <a:extLst>
                <a:ext uri="{FF2B5EF4-FFF2-40B4-BE49-F238E27FC236}">
                  <a16:creationId xmlns:a16="http://schemas.microsoft.com/office/drawing/2014/main" id="{09DD7BA0-5038-4625-9177-3437B1B5BA1C}"/>
                </a:ext>
              </a:extLst>
            </p:cNvPr>
            <p:cNvSpPr/>
            <p:nvPr/>
          </p:nvSpPr>
          <p:spPr bwMode="auto">
            <a:xfrm>
              <a:off x="6534150" y="5456238"/>
              <a:ext cx="96838" cy="150813"/>
            </a:xfrm>
            <a:custGeom>
              <a:gdLst>
                <a:gd fmla="*/ 35 w 35" name="T0"/>
                <a:gd fmla="*/ 0 h 55" name="T1"/>
                <a:gd fmla="*/ 35 w 35" name="T2"/>
                <a:gd fmla="*/ 0 h 55" name="T3"/>
                <a:gd fmla="*/ 23 w 35" name="T4"/>
                <a:gd fmla="*/ 27 h 55" name="T5"/>
                <a:gd fmla="*/ 21 w 35" name="T6"/>
                <a:gd fmla="*/ 28 h 55" name="T7"/>
                <a:gd fmla="*/ 20 w 35" name="T8"/>
                <a:gd fmla="*/ 29 h 55" name="T9"/>
                <a:gd fmla="*/ 18 w 35" name="T10"/>
                <a:gd fmla="*/ 31 h 55" name="T11"/>
                <a:gd fmla="*/ 17 w 35" name="T12"/>
                <a:gd fmla="*/ 31 h 55" name="T13"/>
                <a:gd fmla="*/ 16 w 35" name="T14"/>
                <a:gd fmla="*/ 32 h 55" name="T15"/>
                <a:gd fmla="*/ 14 w 35" name="T16"/>
                <a:gd fmla="*/ 33 h 55" name="T17"/>
                <a:gd fmla="*/ 12 w 35" name="T18"/>
                <a:gd fmla="*/ 33 h 55" name="T19"/>
                <a:gd fmla="*/ 11 w 35" name="T20"/>
                <a:gd fmla="*/ 34 h 55" name="T21"/>
                <a:gd fmla="*/ 9 w 35" name="T22"/>
                <a:gd fmla="*/ 34 h 55" name="T23"/>
                <a:gd fmla="*/ 0 w 35" name="T24"/>
                <a:gd fmla="*/ 35 h 55" name="T25"/>
                <a:gd fmla="*/ 0 w 35" name="T26"/>
                <a:gd fmla="*/ 35 h 55" name="T27"/>
                <a:gd fmla="*/ 12 w 35" name="T28"/>
                <a:gd fmla="*/ 55 h 55" name="T29"/>
                <a:gd fmla="*/ 12 w 35" name="T30"/>
                <a:gd fmla="*/ 55 h 55" name="T31"/>
                <a:gd fmla="*/ 13 w 35" name="T32"/>
                <a:gd fmla="*/ 55 h 55" name="T33"/>
                <a:gd fmla="*/ 13 w 35" name="T34"/>
                <a:gd fmla="*/ 55 h 55" name="T35"/>
                <a:gd fmla="*/ 15 w 35" name="T36"/>
                <a:gd fmla="*/ 54 h 55" name="T37"/>
                <a:gd fmla="*/ 16 w 35" name="T38"/>
                <a:gd fmla="*/ 54 h 55" name="T39"/>
                <a:gd fmla="*/ 17 w 35" name="T40"/>
                <a:gd fmla="*/ 53 h 55" name="T41"/>
                <a:gd fmla="*/ 18 w 35" name="T42"/>
                <a:gd fmla="*/ 52 h 55" name="T43"/>
                <a:gd fmla="*/ 19 w 35" name="T44"/>
                <a:gd fmla="*/ 52 h 55" name="T45"/>
                <a:gd fmla="*/ 20 w 35" name="T46"/>
                <a:gd fmla="*/ 51 h 55" name="T47"/>
                <a:gd fmla="*/ 20 w 35" name="T48"/>
                <a:gd fmla="*/ 51 h 55" name="T49"/>
                <a:gd fmla="*/ 21 w 35" name="T50"/>
                <a:gd fmla="*/ 50 h 55" name="T51"/>
                <a:gd fmla="*/ 22 w 35" name="T52"/>
                <a:gd fmla="*/ 50 h 55" name="T53"/>
                <a:gd fmla="*/ 23 w 35" name="T54"/>
                <a:gd fmla="*/ 49 h 55" name="T55"/>
                <a:gd fmla="*/ 25 w 35" name="T56"/>
                <a:gd fmla="*/ 47 h 55" name="T57"/>
                <a:gd fmla="*/ 26 w 35" name="T58"/>
                <a:gd fmla="*/ 46 h 55" name="T59"/>
                <a:gd fmla="*/ 27 w 35" name="T60"/>
                <a:gd fmla="*/ 45 h 55" name="T61"/>
                <a:gd fmla="*/ 28 w 35" name="T62"/>
                <a:gd fmla="*/ 44 h 55" name="T63"/>
                <a:gd fmla="*/ 28 w 35" name="T64"/>
                <a:gd fmla="*/ 43 h 55" name="T65"/>
                <a:gd fmla="*/ 29 w 35" name="T66"/>
                <a:gd fmla="*/ 42 h 55" name="T67"/>
                <a:gd fmla="*/ 30 w 35" name="T68"/>
                <a:gd fmla="*/ 41 h 55" name="T69"/>
                <a:gd fmla="*/ 31 w 35" name="T70"/>
                <a:gd fmla="*/ 38 h 55" name="T71"/>
                <a:gd fmla="*/ 32 w 35" name="T72"/>
                <a:gd fmla="*/ 37 h 55" name="T73"/>
                <a:gd fmla="*/ 33 w 35" name="T74"/>
                <a:gd fmla="*/ 36 h 55" name="T75"/>
                <a:gd fmla="*/ 33 w 35" name="T76"/>
                <a:gd fmla="*/ 34 h 55" name="T77"/>
                <a:gd fmla="*/ 34 w 35" name="T78"/>
                <a:gd fmla="*/ 32 h 55" name="T79"/>
                <a:gd fmla="*/ 34 w 35" name="T80"/>
                <a:gd fmla="*/ 31 h 55" name="T81"/>
                <a:gd fmla="*/ 35 w 35" name="T82"/>
                <a:gd fmla="*/ 30 h 55" name="T83"/>
                <a:gd fmla="*/ 35 w 35" name="T84"/>
                <a:gd fmla="*/ 29 h 55" name="T85"/>
                <a:gd fmla="*/ 35 w 35" name="T86"/>
                <a:gd fmla="*/ 26 h 55" name="T87"/>
                <a:gd fmla="*/ 35 w 35" name="T88"/>
                <a:gd fmla="*/ 26 h 55" name="T89"/>
                <a:gd fmla="*/ 35 w 35" name="T90"/>
                <a:gd fmla="*/ 24 h 55" name="T91"/>
                <a:gd fmla="*/ 35 w 35" name="T92"/>
                <a:gd fmla="*/ 23 h 55" name="T93"/>
                <a:gd fmla="*/ 35 w 35" name="T94"/>
                <a:gd fmla="*/ 22 h 55" name="T95"/>
                <a:gd fmla="*/ 35 w 35" name="T96"/>
                <a:gd fmla="*/ 0 h 55"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55" w="35">
                  <a:moveTo>
                    <a:pt x="35" y="0"/>
                  </a:moveTo>
                  <a:cubicBezTo>
                    <a:pt x="35" y="0"/>
                    <a:pt x="35" y="0"/>
                    <a:pt x="35" y="0"/>
                  </a:cubicBezTo>
                  <a:cubicBezTo>
                    <a:pt x="35" y="11"/>
                    <a:pt x="30" y="21"/>
                    <a:pt x="23" y="27"/>
                  </a:cubicBezTo>
                  <a:cubicBezTo>
                    <a:pt x="22" y="28"/>
                    <a:pt x="22" y="28"/>
                    <a:pt x="21" y="28"/>
                  </a:cubicBezTo>
                  <a:cubicBezTo>
                    <a:pt x="21" y="29"/>
                    <a:pt x="20" y="29"/>
                    <a:pt x="20" y="29"/>
                  </a:cubicBezTo>
                  <a:cubicBezTo>
                    <a:pt x="19" y="30"/>
                    <a:pt x="19" y="30"/>
                    <a:pt x="18" y="31"/>
                  </a:cubicBezTo>
                  <a:cubicBezTo>
                    <a:pt x="17" y="31"/>
                    <a:pt x="17" y="31"/>
                    <a:pt x="17" y="31"/>
                  </a:cubicBezTo>
                  <a:cubicBezTo>
                    <a:pt x="17" y="31"/>
                    <a:pt x="16" y="32"/>
                    <a:pt x="16" y="32"/>
                  </a:cubicBezTo>
                  <a:cubicBezTo>
                    <a:pt x="15" y="32"/>
                    <a:pt x="15" y="32"/>
                    <a:pt x="14" y="33"/>
                  </a:cubicBezTo>
                  <a:cubicBezTo>
                    <a:pt x="13" y="33"/>
                    <a:pt x="12" y="33"/>
                    <a:pt x="12" y="33"/>
                  </a:cubicBezTo>
                  <a:cubicBezTo>
                    <a:pt x="11" y="34"/>
                    <a:pt x="11" y="34"/>
                    <a:pt x="11" y="34"/>
                  </a:cubicBezTo>
                  <a:cubicBezTo>
                    <a:pt x="10" y="34"/>
                    <a:pt x="10" y="34"/>
                    <a:pt x="9" y="34"/>
                  </a:cubicBezTo>
                  <a:cubicBezTo>
                    <a:pt x="6" y="35"/>
                    <a:pt x="3" y="35"/>
                    <a:pt x="0" y="35"/>
                  </a:cubicBezTo>
                  <a:cubicBezTo>
                    <a:pt x="0" y="35"/>
                    <a:pt x="0" y="35"/>
                    <a:pt x="0" y="35"/>
                  </a:cubicBezTo>
                  <a:cubicBezTo>
                    <a:pt x="12" y="55"/>
                    <a:pt x="12" y="55"/>
                    <a:pt x="12" y="55"/>
                  </a:cubicBezTo>
                  <a:cubicBezTo>
                    <a:pt x="12" y="55"/>
                    <a:pt x="12" y="55"/>
                    <a:pt x="12" y="55"/>
                  </a:cubicBezTo>
                  <a:cubicBezTo>
                    <a:pt x="13" y="55"/>
                    <a:pt x="13" y="55"/>
                    <a:pt x="13" y="55"/>
                  </a:cubicBezTo>
                  <a:cubicBezTo>
                    <a:pt x="13" y="55"/>
                    <a:pt x="13" y="55"/>
                    <a:pt x="13" y="55"/>
                  </a:cubicBezTo>
                  <a:cubicBezTo>
                    <a:pt x="14" y="55"/>
                    <a:pt x="14" y="54"/>
                    <a:pt x="15" y="54"/>
                  </a:cubicBezTo>
                  <a:cubicBezTo>
                    <a:pt x="15" y="54"/>
                    <a:pt x="15" y="54"/>
                    <a:pt x="16" y="54"/>
                  </a:cubicBezTo>
                  <a:cubicBezTo>
                    <a:pt x="16" y="53"/>
                    <a:pt x="16" y="53"/>
                    <a:pt x="17" y="53"/>
                  </a:cubicBezTo>
                  <a:cubicBezTo>
                    <a:pt x="17" y="53"/>
                    <a:pt x="18" y="53"/>
                    <a:pt x="18" y="52"/>
                  </a:cubicBezTo>
                  <a:cubicBezTo>
                    <a:pt x="19" y="52"/>
                    <a:pt x="19" y="52"/>
                    <a:pt x="19" y="52"/>
                  </a:cubicBezTo>
                  <a:cubicBezTo>
                    <a:pt x="20" y="51"/>
                    <a:pt x="20" y="51"/>
                    <a:pt x="20" y="51"/>
                  </a:cubicBezTo>
                  <a:cubicBezTo>
                    <a:pt x="20" y="51"/>
                    <a:pt x="20" y="51"/>
                    <a:pt x="20" y="51"/>
                  </a:cubicBezTo>
                  <a:cubicBezTo>
                    <a:pt x="21" y="50"/>
                    <a:pt x="21" y="50"/>
                    <a:pt x="21" y="50"/>
                  </a:cubicBezTo>
                  <a:cubicBezTo>
                    <a:pt x="22" y="50"/>
                    <a:pt x="22" y="50"/>
                    <a:pt x="22" y="50"/>
                  </a:cubicBezTo>
                  <a:cubicBezTo>
                    <a:pt x="22" y="49"/>
                    <a:pt x="23" y="49"/>
                    <a:pt x="23" y="49"/>
                  </a:cubicBezTo>
                  <a:cubicBezTo>
                    <a:pt x="24" y="48"/>
                    <a:pt x="24" y="48"/>
                    <a:pt x="25" y="47"/>
                  </a:cubicBezTo>
                  <a:cubicBezTo>
                    <a:pt x="26" y="46"/>
                    <a:pt x="26" y="46"/>
                    <a:pt x="26" y="46"/>
                  </a:cubicBezTo>
                  <a:cubicBezTo>
                    <a:pt x="26" y="46"/>
                    <a:pt x="26" y="46"/>
                    <a:pt x="27" y="45"/>
                  </a:cubicBezTo>
                  <a:cubicBezTo>
                    <a:pt x="28" y="44"/>
                    <a:pt x="28" y="44"/>
                    <a:pt x="28" y="44"/>
                  </a:cubicBezTo>
                  <a:cubicBezTo>
                    <a:pt x="28" y="43"/>
                    <a:pt x="28" y="43"/>
                    <a:pt x="28" y="43"/>
                  </a:cubicBezTo>
                  <a:cubicBezTo>
                    <a:pt x="29" y="43"/>
                    <a:pt x="29" y="42"/>
                    <a:pt x="29" y="42"/>
                  </a:cubicBezTo>
                  <a:cubicBezTo>
                    <a:pt x="30" y="41"/>
                    <a:pt x="30" y="41"/>
                    <a:pt x="30" y="41"/>
                  </a:cubicBezTo>
                  <a:cubicBezTo>
                    <a:pt x="30" y="40"/>
                    <a:pt x="31" y="39"/>
                    <a:pt x="31" y="38"/>
                  </a:cubicBezTo>
                  <a:cubicBezTo>
                    <a:pt x="32" y="37"/>
                    <a:pt x="32" y="37"/>
                    <a:pt x="32" y="37"/>
                  </a:cubicBezTo>
                  <a:cubicBezTo>
                    <a:pt x="32" y="37"/>
                    <a:pt x="32" y="36"/>
                    <a:pt x="33" y="36"/>
                  </a:cubicBezTo>
                  <a:cubicBezTo>
                    <a:pt x="33" y="35"/>
                    <a:pt x="33" y="34"/>
                    <a:pt x="33" y="34"/>
                  </a:cubicBezTo>
                  <a:cubicBezTo>
                    <a:pt x="34" y="33"/>
                    <a:pt x="34" y="33"/>
                    <a:pt x="34" y="32"/>
                  </a:cubicBezTo>
                  <a:cubicBezTo>
                    <a:pt x="34" y="32"/>
                    <a:pt x="34" y="31"/>
                    <a:pt x="34" y="31"/>
                  </a:cubicBezTo>
                  <a:cubicBezTo>
                    <a:pt x="34" y="31"/>
                    <a:pt x="34" y="30"/>
                    <a:pt x="35" y="30"/>
                  </a:cubicBezTo>
                  <a:cubicBezTo>
                    <a:pt x="35" y="29"/>
                    <a:pt x="35" y="29"/>
                    <a:pt x="35" y="29"/>
                  </a:cubicBezTo>
                  <a:cubicBezTo>
                    <a:pt x="35" y="28"/>
                    <a:pt x="35" y="27"/>
                    <a:pt x="35" y="26"/>
                  </a:cubicBezTo>
                  <a:cubicBezTo>
                    <a:pt x="35" y="26"/>
                    <a:pt x="35" y="26"/>
                    <a:pt x="35" y="26"/>
                  </a:cubicBezTo>
                  <a:cubicBezTo>
                    <a:pt x="35" y="25"/>
                    <a:pt x="35" y="25"/>
                    <a:pt x="35" y="24"/>
                  </a:cubicBezTo>
                  <a:cubicBezTo>
                    <a:pt x="35" y="23"/>
                    <a:pt x="35" y="23"/>
                    <a:pt x="35" y="23"/>
                  </a:cubicBezTo>
                  <a:cubicBezTo>
                    <a:pt x="35" y="23"/>
                    <a:pt x="35" y="23"/>
                    <a:pt x="35" y="22"/>
                  </a:cubicBezTo>
                  <a:cubicBezTo>
                    <a:pt x="35" y="0"/>
                    <a:pt x="35" y="0"/>
                    <a:pt x="35" y="0"/>
                  </a:cubicBezTo>
                </a:path>
              </a:pathLst>
            </a:custGeom>
            <a:solidFill>
              <a:srgbClr val="088087"/>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03" name="îṣ1íde">
              <a:extLst>
                <a:ext uri="{FF2B5EF4-FFF2-40B4-BE49-F238E27FC236}">
                  <a16:creationId xmlns:a16="http://schemas.microsoft.com/office/drawing/2014/main" id="{28658A11-48FB-490C-AE20-46383E745A87}"/>
                </a:ext>
              </a:extLst>
            </p:cNvPr>
            <p:cNvSpPr/>
            <p:nvPr/>
          </p:nvSpPr>
          <p:spPr bwMode="auto">
            <a:xfrm>
              <a:off x="4857750" y="2154238"/>
              <a:ext cx="2424113" cy="2419350"/>
            </a:xfrm>
            <a:prstGeom prst="ellipse">
              <a:avLst/>
            </a:prstGeom>
            <a:solidFill>
              <a:srgbClr val="00B9B4"/>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04" name="íšlíḋé">
              <a:extLst>
                <a:ext uri="{FF2B5EF4-FFF2-40B4-BE49-F238E27FC236}">
                  <a16:creationId xmlns:a16="http://schemas.microsoft.com/office/drawing/2014/main" id="{17A87577-3B1F-4ADC-89B7-C75AECDCD281}"/>
                </a:ext>
              </a:extLst>
            </p:cNvPr>
            <p:cNvSpPr/>
            <p:nvPr/>
          </p:nvSpPr>
          <p:spPr bwMode="auto">
            <a:xfrm>
              <a:off x="5491163" y="2090738"/>
              <a:ext cx="609600" cy="541338"/>
            </a:xfrm>
            <a:custGeom>
              <a:gdLst>
                <a:gd fmla="*/ 220 w 220" name="T0"/>
                <a:gd fmla="*/ 34 h 196" name="T1"/>
                <a:gd fmla="*/ 130 w 220" name="T2"/>
                <a:gd fmla="*/ 158 h 196" name="T3"/>
                <a:gd fmla="*/ 66 w 220" name="T4"/>
                <a:gd fmla="*/ 167 h 196" name="T5"/>
                <a:gd fmla="*/ 66 w 220" name="T6"/>
                <a:gd fmla="*/ 105 h 196" name="T7"/>
                <a:gd fmla="*/ 7 w 220" name="T8"/>
                <a:gd fmla="*/ 72 h 196" name="T9"/>
                <a:gd fmla="*/ 52 w 220" name="T10"/>
                <a:gd fmla="*/ 45 h 196" name="T11"/>
                <a:gd fmla="*/ 220 w 220" name="T12"/>
                <a:gd fmla="*/ 34 h 196" name="T13"/>
              </a:gdLst>
              <a:cxnLst>
                <a:cxn ang="0">
                  <a:pos x="T0" y="T1"/>
                </a:cxn>
                <a:cxn ang="0">
                  <a:pos x="T2" y="T3"/>
                </a:cxn>
                <a:cxn ang="0">
                  <a:pos x="T4" y="T5"/>
                </a:cxn>
                <a:cxn ang="0">
                  <a:pos x="T6" y="T7"/>
                </a:cxn>
                <a:cxn ang="0">
                  <a:pos x="T8" y="T9"/>
                </a:cxn>
                <a:cxn ang="0">
                  <a:pos x="T10" y="T11"/>
                </a:cxn>
                <a:cxn ang="0">
                  <a:pos x="T12" y="T13"/>
                </a:cxn>
              </a:cxnLst>
              <a:rect b="b" l="0" r="r" t="0"/>
              <a:pathLst>
                <a:path h="196" w="220">
                  <a:moveTo>
                    <a:pt x="220" y="34"/>
                  </a:moveTo>
                  <a:cubicBezTo>
                    <a:pt x="220" y="34"/>
                    <a:pt x="195" y="148"/>
                    <a:pt x="130" y="158"/>
                  </a:cubicBezTo>
                  <a:cubicBezTo>
                    <a:pt x="66" y="167"/>
                    <a:pt x="91" y="196"/>
                    <a:pt x="66" y="167"/>
                  </a:cubicBezTo>
                  <a:cubicBezTo>
                    <a:pt x="41" y="139"/>
                    <a:pt x="75" y="127"/>
                    <a:pt x="66" y="105"/>
                  </a:cubicBezTo>
                  <a:cubicBezTo>
                    <a:pt x="56" y="82"/>
                    <a:pt x="23" y="64"/>
                    <a:pt x="7" y="72"/>
                  </a:cubicBezTo>
                  <a:cubicBezTo>
                    <a:pt x="0" y="76"/>
                    <a:pt x="20" y="60"/>
                    <a:pt x="52" y="45"/>
                  </a:cubicBezTo>
                  <a:cubicBezTo>
                    <a:pt x="98" y="22"/>
                    <a:pt x="168" y="0"/>
                    <a:pt x="220" y="34"/>
                  </a:cubicBezTo>
                </a:path>
              </a:pathLst>
            </a:custGeom>
            <a:solidFill>
              <a:srgbClr val="9AE300"/>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05" name="íṡļîďe">
              <a:extLst>
                <a:ext uri="{FF2B5EF4-FFF2-40B4-BE49-F238E27FC236}">
                  <a16:creationId xmlns:a16="http://schemas.microsoft.com/office/drawing/2014/main" id="{9C98259D-CD78-491F-87AE-736C4B75AD84}"/>
                </a:ext>
              </a:extLst>
            </p:cNvPr>
            <p:cNvSpPr/>
            <p:nvPr/>
          </p:nvSpPr>
          <p:spPr bwMode="auto">
            <a:xfrm>
              <a:off x="5430838" y="2333625"/>
              <a:ext cx="227013" cy="242888"/>
            </a:xfrm>
            <a:custGeom>
              <a:gdLst>
                <a:gd fmla="*/ 56 w 82" name="T0"/>
                <a:gd fmla="*/ 49 h 88" name="T1"/>
                <a:gd fmla="*/ 69 w 82" name="T2"/>
                <a:gd fmla="*/ 16 h 88" name="T3"/>
                <a:gd fmla="*/ 33 w 82" name="T4"/>
                <a:gd fmla="*/ 10 h 88" name="T5"/>
                <a:gd fmla="*/ 14 w 82" name="T6"/>
                <a:gd fmla="*/ 46 h 88" name="T7"/>
                <a:gd fmla="*/ 36 w 82" name="T8"/>
                <a:gd fmla="*/ 76 h 88" name="T9"/>
                <a:gd fmla="*/ 56 w 82" name="T10"/>
                <a:gd fmla="*/ 49 h 88" name="T11"/>
              </a:gdLst>
              <a:cxnLst>
                <a:cxn ang="0">
                  <a:pos x="T0" y="T1"/>
                </a:cxn>
                <a:cxn ang="0">
                  <a:pos x="T2" y="T3"/>
                </a:cxn>
                <a:cxn ang="0">
                  <a:pos x="T4" y="T5"/>
                </a:cxn>
                <a:cxn ang="0">
                  <a:pos x="T6" y="T7"/>
                </a:cxn>
                <a:cxn ang="0">
                  <a:pos x="T8" y="T9"/>
                </a:cxn>
                <a:cxn ang="0">
                  <a:pos x="T10" y="T11"/>
                </a:cxn>
              </a:cxnLst>
              <a:rect b="b" l="0" r="r" t="0"/>
              <a:pathLst>
                <a:path h="88" w="82">
                  <a:moveTo>
                    <a:pt x="56" y="49"/>
                  </a:moveTo>
                  <a:cubicBezTo>
                    <a:pt x="56" y="49"/>
                    <a:pt x="77" y="31"/>
                    <a:pt x="69" y="16"/>
                  </a:cubicBezTo>
                  <a:cubicBezTo>
                    <a:pt x="60" y="0"/>
                    <a:pt x="35" y="2"/>
                    <a:pt x="33" y="10"/>
                  </a:cubicBezTo>
                  <a:cubicBezTo>
                    <a:pt x="31" y="18"/>
                    <a:pt x="0" y="27"/>
                    <a:pt x="14" y="46"/>
                  </a:cubicBezTo>
                  <a:cubicBezTo>
                    <a:pt x="27" y="65"/>
                    <a:pt x="39" y="63"/>
                    <a:pt x="36" y="76"/>
                  </a:cubicBezTo>
                  <a:cubicBezTo>
                    <a:pt x="32" y="88"/>
                    <a:pt x="82" y="85"/>
                    <a:pt x="56" y="49"/>
                  </a:cubicBezTo>
                  <a:close/>
                </a:path>
              </a:pathLst>
            </a:custGeom>
            <a:solidFill>
              <a:srgbClr val="9AE300"/>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06" name="íšľîḍê">
              <a:extLst>
                <a:ext uri="{FF2B5EF4-FFF2-40B4-BE49-F238E27FC236}">
                  <a16:creationId xmlns:a16="http://schemas.microsoft.com/office/drawing/2014/main" id="{F7060235-F934-4E99-A9A3-5D73766D6C71}"/>
                </a:ext>
              </a:extLst>
            </p:cNvPr>
            <p:cNvSpPr/>
            <p:nvPr/>
          </p:nvSpPr>
          <p:spPr bwMode="auto">
            <a:xfrm>
              <a:off x="5476875" y="3543300"/>
              <a:ext cx="227013" cy="133350"/>
            </a:xfrm>
            <a:custGeom>
              <a:gdLst>
                <a:gd fmla="*/ 3 w 82" name="T0"/>
                <a:gd fmla="*/ 19 h 48" name="T1"/>
                <a:gd fmla="*/ 18 w 82" name="T2"/>
                <a:gd fmla="*/ 0 h 48" name="T3"/>
                <a:gd fmla="*/ 57 w 82" name="T4"/>
                <a:gd fmla="*/ 5 h 48" name="T5"/>
                <a:gd fmla="*/ 78 w 82" name="T6"/>
                <a:gd fmla="*/ 34 h 48" name="T7"/>
                <a:gd fmla="*/ 59 w 82" name="T8"/>
                <a:gd fmla="*/ 39 h 48" name="T9"/>
                <a:gd fmla="*/ 35 w 82" name="T10"/>
                <a:gd fmla="*/ 20 h 48" name="T11"/>
                <a:gd fmla="*/ 5 w 82" name="T12"/>
                <a:gd fmla="*/ 31 h 48" name="T13"/>
                <a:gd fmla="*/ 3 w 82" name="T14"/>
                <a:gd fmla="*/ 21 h 4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8" w="82">
                  <a:moveTo>
                    <a:pt x="3" y="19"/>
                  </a:moveTo>
                  <a:cubicBezTo>
                    <a:pt x="3" y="19"/>
                    <a:pt x="2" y="0"/>
                    <a:pt x="18" y="0"/>
                  </a:cubicBezTo>
                  <a:cubicBezTo>
                    <a:pt x="33" y="0"/>
                    <a:pt x="36" y="2"/>
                    <a:pt x="57" y="5"/>
                  </a:cubicBezTo>
                  <a:cubicBezTo>
                    <a:pt x="78" y="9"/>
                    <a:pt x="82" y="32"/>
                    <a:pt x="78" y="34"/>
                  </a:cubicBezTo>
                  <a:cubicBezTo>
                    <a:pt x="73" y="36"/>
                    <a:pt x="70" y="48"/>
                    <a:pt x="59" y="39"/>
                  </a:cubicBezTo>
                  <a:cubicBezTo>
                    <a:pt x="49" y="29"/>
                    <a:pt x="40" y="16"/>
                    <a:pt x="35" y="20"/>
                  </a:cubicBezTo>
                  <a:cubicBezTo>
                    <a:pt x="29" y="23"/>
                    <a:pt x="11" y="36"/>
                    <a:pt x="5" y="31"/>
                  </a:cubicBezTo>
                  <a:cubicBezTo>
                    <a:pt x="0" y="26"/>
                    <a:pt x="3" y="21"/>
                    <a:pt x="3" y="21"/>
                  </a:cubicBezTo>
                </a:path>
              </a:pathLst>
            </a:custGeom>
            <a:solidFill>
              <a:srgbClr val="9AE300"/>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07" name="i$líḋê">
              <a:extLst>
                <a:ext uri="{FF2B5EF4-FFF2-40B4-BE49-F238E27FC236}">
                  <a16:creationId xmlns:a16="http://schemas.microsoft.com/office/drawing/2014/main" id="{166F618A-8A0E-41D4-81BF-B08EC9116D2C}"/>
                </a:ext>
              </a:extLst>
            </p:cNvPr>
            <p:cNvSpPr/>
            <p:nvPr/>
          </p:nvSpPr>
          <p:spPr bwMode="auto">
            <a:xfrm>
              <a:off x="5495925" y="3665538"/>
              <a:ext cx="139700" cy="112713"/>
            </a:xfrm>
            <a:custGeom>
              <a:gdLst>
                <a:gd fmla="*/ 47 w 50" name="T0"/>
                <a:gd fmla="*/ 20 h 41" name="T1"/>
                <a:gd fmla="*/ 36 w 50" name="T2"/>
                <a:gd fmla="*/ 5 h 41" name="T3"/>
                <a:gd fmla="*/ 12 w 50" name="T4"/>
                <a:gd fmla="*/ 9 h 41" name="T5"/>
                <a:gd fmla="*/ 5 w 50" name="T6"/>
                <a:gd fmla="*/ 34 h 41" name="T7"/>
                <a:gd fmla="*/ 33 w 50" name="T8"/>
                <a:gd fmla="*/ 38 h 41" name="T9"/>
                <a:gd fmla="*/ 47 w 50" name="T10"/>
                <a:gd fmla="*/ 20 h 41" name="T11"/>
              </a:gdLst>
              <a:cxnLst>
                <a:cxn ang="0">
                  <a:pos x="T0" y="T1"/>
                </a:cxn>
                <a:cxn ang="0">
                  <a:pos x="T2" y="T3"/>
                </a:cxn>
                <a:cxn ang="0">
                  <a:pos x="T4" y="T5"/>
                </a:cxn>
                <a:cxn ang="0">
                  <a:pos x="T6" y="T7"/>
                </a:cxn>
                <a:cxn ang="0">
                  <a:pos x="T8" y="T9"/>
                </a:cxn>
                <a:cxn ang="0">
                  <a:pos x="T10" y="T11"/>
                </a:cxn>
              </a:cxnLst>
              <a:rect b="b" l="0" r="r" t="0"/>
              <a:pathLst>
                <a:path h="41" w="50">
                  <a:moveTo>
                    <a:pt x="47" y="20"/>
                  </a:moveTo>
                  <a:cubicBezTo>
                    <a:pt x="47" y="20"/>
                    <a:pt x="43" y="6"/>
                    <a:pt x="36" y="5"/>
                  </a:cubicBezTo>
                  <a:cubicBezTo>
                    <a:pt x="30" y="4"/>
                    <a:pt x="16" y="0"/>
                    <a:pt x="12" y="9"/>
                  </a:cubicBezTo>
                  <a:cubicBezTo>
                    <a:pt x="7" y="17"/>
                    <a:pt x="0" y="30"/>
                    <a:pt x="5" y="34"/>
                  </a:cubicBezTo>
                  <a:cubicBezTo>
                    <a:pt x="10" y="39"/>
                    <a:pt x="25" y="41"/>
                    <a:pt x="33" y="38"/>
                  </a:cubicBezTo>
                  <a:cubicBezTo>
                    <a:pt x="42" y="35"/>
                    <a:pt x="50" y="28"/>
                    <a:pt x="47" y="20"/>
                  </a:cubicBezTo>
                  <a:close/>
                </a:path>
              </a:pathLst>
            </a:custGeom>
            <a:solidFill>
              <a:srgbClr val="9AE300"/>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08" name="ïṧ1ïdê">
              <a:extLst>
                <a:ext uri="{FF2B5EF4-FFF2-40B4-BE49-F238E27FC236}">
                  <a16:creationId xmlns:a16="http://schemas.microsoft.com/office/drawing/2014/main" id="{38255F4E-E96E-485E-B2E2-43BB02DAECC9}"/>
                </a:ext>
              </a:extLst>
            </p:cNvPr>
            <p:cNvSpPr/>
            <p:nvPr/>
          </p:nvSpPr>
          <p:spPr bwMode="auto">
            <a:xfrm>
              <a:off x="6392863" y="2454275"/>
              <a:ext cx="1090613" cy="1976438"/>
            </a:xfrm>
            <a:custGeom>
              <a:gdLst>
                <a:gd fmla="*/ 189 w 394" name="T0"/>
                <a:gd fmla="*/ 15 h 715" name="T1"/>
                <a:gd fmla="*/ 47 w 394" name="T2"/>
                <a:gd fmla="*/ 52 h 715" name="T3"/>
                <a:gd fmla="*/ 39 w 394" name="T4"/>
                <a:gd fmla="*/ 181 h 715" name="T5"/>
                <a:gd fmla="*/ 121 w 394" name="T6"/>
                <a:gd fmla="*/ 112 h 715" name="T7"/>
                <a:gd fmla="*/ 170 w 394" name="T8"/>
                <a:gd fmla="*/ 118 h 715" name="T9"/>
                <a:gd fmla="*/ 204 w 394" name="T10"/>
                <a:gd fmla="*/ 156 h 715" name="T11"/>
                <a:gd fmla="*/ 182 w 394" name="T12"/>
                <a:gd fmla="*/ 207 h 715" name="T13"/>
                <a:gd fmla="*/ 124 w 394" name="T14"/>
                <a:gd fmla="*/ 190 h 715" name="T15"/>
                <a:gd fmla="*/ 91 w 394" name="T16"/>
                <a:gd fmla="*/ 216 h 715" name="T17"/>
                <a:gd fmla="*/ 81 w 394" name="T18"/>
                <a:gd fmla="*/ 255 h 715" name="T19"/>
                <a:gd fmla="*/ 65 w 394" name="T20"/>
                <a:gd fmla="*/ 250 h 715" name="T21"/>
                <a:gd fmla="*/ 41 w 394" name="T22"/>
                <a:gd fmla="*/ 263 h 715" name="T23"/>
                <a:gd fmla="*/ 41 w 394" name="T24"/>
                <a:gd fmla="*/ 329 h 715" name="T25"/>
                <a:gd fmla="*/ 108 w 394" name="T26"/>
                <a:gd fmla="*/ 329 h 715" name="T27"/>
                <a:gd fmla="*/ 155 w 394" name="T28"/>
                <a:gd fmla="*/ 309 h 715" name="T29"/>
                <a:gd fmla="*/ 205 w 394" name="T30"/>
                <a:gd fmla="*/ 338 h 715" name="T31"/>
                <a:gd fmla="*/ 226 w 394" name="T32"/>
                <a:gd fmla="*/ 367 h 715" name="T33"/>
                <a:gd fmla="*/ 303 w 394" name="T34"/>
                <a:gd fmla="*/ 418 h 715" name="T35"/>
                <a:gd fmla="*/ 275 w 394" name="T36"/>
                <a:gd fmla="*/ 526 h 715" name="T37"/>
                <a:gd fmla="*/ 212 w 394" name="T38"/>
                <a:gd fmla="*/ 563 h 715" name="T39"/>
                <a:gd fmla="*/ 139 w 394" name="T40"/>
                <a:gd fmla="*/ 572 h 715" name="T41"/>
                <a:gd fmla="*/ 121 w 394" name="T42"/>
                <a:gd fmla="*/ 675 h 715" name="T43"/>
                <a:gd fmla="*/ 172 w 394" name="T44"/>
                <a:gd fmla="*/ 709 h 715" name="T45"/>
                <a:gd fmla="*/ 290 w 394" name="T46"/>
                <a:gd fmla="*/ 611 h 715" name="T47"/>
                <a:gd fmla="*/ 381 w 394" name="T48"/>
                <a:gd fmla="*/ 470 h 715" name="T49"/>
                <a:gd fmla="*/ 384 w 394" name="T50"/>
                <a:gd fmla="*/ 349 h 715" name="T51"/>
                <a:gd fmla="*/ 386 w 394" name="T52"/>
                <a:gd fmla="*/ 249 h 715" name="T53"/>
                <a:gd fmla="*/ 329 w 394" name="T54"/>
                <a:gd fmla="*/ 110 h 715" name="T55"/>
                <a:gd fmla="*/ 287 w 394" name="T56"/>
                <a:gd fmla="*/ 71 h 715" name="T57"/>
                <a:gd fmla="*/ 189 w 394" name="T58"/>
                <a:gd fmla="*/ 15 h 715"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715" w="394">
                  <a:moveTo>
                    <a:pt x="189" y="15"/>
                  </a:moveTo>
                  <a:cubicBezTo>
                    <a:pt x="189" y="15"/>
                    <a:pt x="67" y="0"/>
                    <a:pt x="47" y="52"/>
                  </a:cubicBezTo>
                  <a:cubicBezTo>
                    <a:pt x="27" y="105"/>
                    <a:pt x="0" y="184"/>
                    <a:pt x="39" y="181"/>
                  </a:cubicBezTo>
                  <a:cubicBezTo>
                    <a:pt x="78" y="178"/>
                    <a:pt x="121" y="112"/>
                    <a:pt x="121" y="112"/>
                  </a:cubicBezTo>
                  <a:cubicBezTo>
                    <a:pt x="121" y="112"/>
                    <a:pt x="159" y="106"/>
                    <a:pt x="170" y="118"/>
                  </a:cubicBezTo>
                  <a:cubicBezTo>
                    <a:pt x="182" y="130"/>
                    <a:pt x="203" y="139"/>
                    <a:pt x="204" y="156"/>
                  </a:cubicBezTo>
                  <a:cubicBezTo>
                    <a:pt x="205" y="173"/>
                    <a:pt x="182" y="207"/>
                    <a:pt x="182" y="207"/>
                  </a:cubicBezTo>
                  <a:cubicBezTo>
                    <a:pt x="182" y="207"/>
                    <a:pt x="123" y="207"/>
                    <a:pt x="124" y="190"/>
                  </a:cubicBezTo>
                  <a:cubicBezTo>
                    <a:pt x="125" y="173"/>
                    <a:pt x="89" y="194"/>
                    <a:pt x="91" y="216"/>
                  </a:cubicBezTo>
                  <a:cubicBezTo>
                    <a:pt x="92" y="238"/>
                    <a:pt x="98" y="254"/>
                    <a:pt x="81" y="255"/>
                  </a:cubicBezTo>
                  <a:cubicBezTo>
                    <a:pt x="76" y="255"/>
                    <a:pt x="70" y="253"/>
                    <a:pt x="65" y="250"/>
                  </a:cubicBezTo>
                  <a:cubicBezTo>
                    <a:pt x="54" y="245"/>
                    <a:pt x="45" y="240"/>
                    <a:pt x="41" y="263"/>
                  </a:cubicBezTo>
                  <a:cubicBezTo>
                    <a:pt x="35" y="298"/>
                    <a:pt x="18" y="317"/>
                    <a:pt x="41" y="329"/>
                  </a:cubicBezTo>
                  <a:cubicBezTo>
                    <a:pt x="64" y="341"/>
                    <a:pt x="80" y="337"/>
                    <a:pt x="108" y="329"/>
                  </a:cubicBezTo>
                  <a:cubicBezTo>
                    <a:pt x="135" y="321"/>
                    <a:pt x="138" y="311"/>
                    <a:pt x="155" y="309"/>
                  </a:cubicBezTo>
                  <a:cubicBezTo>
                    <a:pt x="172" y="307"/>
                    <a:pt x="194" y="326"/>
                    <a:pt x="205" y="338"/>
                  </a:cubicBezTo>
                  <a:cubicBezTo>
                    <a:pt x="215" y="349"/>
                    <a:pt x="221" y="347"/>
                    <a:pt x="226" y="367"/>
                  </a:cubicBezTo>
                  <a:cubicBezTo>
                    <a:pt x="232" y="387"/>
                    <a:pt x="291" y="419"/>
                    <a:pt x="303" y="418"/>
                  </a:cubicBezTo>
                  <a:cubicBezTo>
                    <a:pt x="316" y="417"/>
                    <a:pt x="285" y="513"/>
                    <a:pt x="275" y="526"/>
                  </a:cubicBezTo>
                  <a:cubicBezTo>
                    <a:pt x="264" y="539"/>
                    <a:pt x="228" y="560"/>
                    <a:pt x="212" y="563"/>
                  </a:cubicBezTo>
                  <a:cubicBezTo>
                    <a:pt x="196" y="566"/>
                    <a:pt x="159" y="567"/>
                    <a:pt x="139" y="572"/>
                  </a:cubicBezTo>
                  <a:cubicBezTo>
                    <a:pt x="119" y="578"/>
                    <a:pt x="114" y="639"/>
                    <a:pt x="121" y="675"/>
                  </a:cubicBezTo>
                  <a:cubicBezTo>
                    <a:pt x="128" y="711"/>
                    <a:pt x="160" y="715"/>
                    <a:pt x="172" y="709"/>
                  </a:cubicBezTo>
                  <a:cubicBezTo>
                    <a:pt x="185" y="703"/>
                    <a:pt x="268" y="637"/>
                    <a:pt x="290" y="611"/>
                  </a:cubicBezTo>
                  <a:cubicBezTo>
                    <a:pt x="312" y="586"/>
                    <a:pt x="374" y="507"/>
                    <a:pt x="381" y="470"/>
                  </a:cubicBezTo>
                  <a:cubicBezTo>
                    <a:pt x="389" y="433"/>
                    <a:pt x="384" y="349"/>
                    <a:pt x="384" y="349"/>
                  </a:cubicBezTo>
                  <a:cubicBezTo>
                    <a:pt x="384" y="349"/>
                    <a:pt x="394" y="272"/>
                    <a:pt x="386" y="249"/>
                  </a:cubicBezTo>
                  <a:cubicBezTo>
                    <a:pt x="378" y="226"/>
                    <a:pt x="335" y="120"/>
                    <a:pt x="329" y="110"/>
                  </a:cubicBezTo>
                  <a:cubicBezTo>
                    <a:pt x="323" y="101"/>
                    <a:pt x="291" y="71"/>
                    <a:pt x="287" y="71"/>
                  </a:cubicBezTo>
                  <a:cubicBezTo>
                    <a:pt x="283" y="70"/>
                    <a:pt x="197" y="5"/>
                    <a:pt x="189" y="15"/>
                  </a:cubicBezTo>
                </a:path>
              </a:pathLst>
            </a:custGeom>
            <a:solidFill>
              <a:srgbClr val="9AE300"/>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09" name="ïṩ1ïḋè">
              <a:extLst>
                <a:ext uri="{FF2B5EF4-FFF2-40B4-BE49-F238E27FC236}">
                  <a16:creationId xmlns:a16="http://schemas.microsoft.com/office/drawing/2014/main" id="{3FCDDC34-E3FE-45AE-905D-159F98DFE069}"/>
                </a:ext>
              </a:extLst>
            </p:cNvPr>
            <p:cNvSpPr/>
            <p:nvPr/>
          </p:nvSpPr>
          <p:spPr bwMode="auto">
            <a:xfrm>
              <a:off x="6327775" y="2244725"/>
              <a:ext cx="677863" cy="406400"/>
            </a:xfrm>
            <a:custGeom>
              <a:gdLst>
                <a:gd fmla="*/ 105 w 245" name="T0"/>
                <a:gd fmla="*/ 10 h 147" name="T1"/>
                <a:gd fmla="*/ 79 w 245" name="T2"/>
                <a:gd fmla="*/ 18 h 147" name="T3"/>
                <a:gd fmla="*/ 63 w 245" name="T4"/>
                <a:gd fmla="*/ 54 h 147" name="T5"/>
                <a:gd fmla="*/ 21 w 245" name="T6"/>
                <a:gd fmla="*/ 75 h 147" name="T7"/>
                <a:gd fmla="*/ 5 w 245" name="T8"/>
                <a:gd fmla="*/ 123 h 147" name="T9"/>
                <a:gd fmla="*/ 23 w 245" name="T10"/>
                <a:gd fmla="*/ 131 h 147" name="T11"/>
                <a:gd fmla="*/ 45 w 245" name="T12"/>
                <a:gd fmla="*/ 91 h 147" name="T13"/>
                <a:gd fmla="*/ 71 w 245" name="T14"/>
                <a:gd fmla="*/ 81 h 147" name="T15"/>
                <a:gd fmla="*/ 93 w 245" name="T16"/>
                <a:gd fmla="*/ 77 h 147" name="T17"/>
                <a:gd fmla="*/ 123 w 245" name="T18"/>
                <a:gd fmla="*/ 59 h 147" name="T19"/>
                <a:gd fmla="*/ 155 w 245" name="T20"/>
                <a:gd fmla="*/ 97 h 147" name="T21"/>
                <a:gd fmla="*/ 133 w 245" name="T22"/>
                <a:gd fmla="*/ 111 h 147" name="T23"/>
                <a:gd fmla="*/ 213 w 245" name="T24"/>
                <a:gd fmla="*/ 102 h 147" name="T25"/>
                <a:gd fmla="*/ 234 w 245" name="T26"/>
                <a:gd fmla="*/ 52 h 147" name="T27"/>
                <a:gd fmla="*/ 182 w 245" name="T28"/>
                <a:gd fmla="*/ 0 h 147" name="T29"/>
                <a:gd fmla="*/ 113 w 245" name="T30"/>
                <a:gd fmla="*/ 2 h 147" name="T31"/>
                <a:gd fmla="*/ 105 w 245" name="T32"/>
                <a:gd fmla="*/ 10 h 147"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47" w="245">
                  <a:moveTo>
                    <a:pt x="105" y="10"/>
                  </a:moveTo>
                  <a:cubicBezTo>
                    <a:pt x="105" y="10"/>
                    <a:pt x="80" y="0"/>
                    <a:pt x="79" y="18"/>
                  </a:cubicBezTo>
                  <a:cubicBezTo>
                    <a:pt x="78" y="36"/>
                    <a:pt x="76" y="51"/>
                    <a:pt x="63" y="54"/>
                  </a:cubicBezTo>
                  <a:cubicBezTo>
                    <a:pt x="51" y="57"/>
                    <a:pt x="25" y="51"/>
                    <a:pt x="21" y="75"/>
                  </a:cubicBezTo>
                  <a:cubicBezTo>
                    <a:pt x="18" y="99"/>
                    <a:pt x="11" y="108"/>
                    <a:pt x="5" y="123"/>
                  </a:cubicBezTo>
                  <a:cubicBezTo>
                    <a:pt x="0" y="138"/>
                    <a:pt x="9" y="147"/>
                    <a:pt x="23" y="131"/>
                  </a:cubicBezTo>
                  <a:cubicBezTo>
                    <a:pt x="38" y="116"/>
                    <a:pt x="36" y="98"/>
                    <a:pt x="45" y="91"/>
                  </a:cubicBezTo>
                  <a:cubicBezTo>
                    <a:pt x="55" y="85"/>
                    <a:pt x="60" y="81"/>
                    <a:pt x="71" y="81"/>
                  </a:cubicBezTo>
                  <a:cubicBezTo>
                    <a:pt x="81" y="81"/>
                    <a:pt x="81" y="83"/>
                    <a:pt x="93" y="77"/>
                  </a:cubicBezTo>
                  <a:cubicBezTo>
                    <a:pt x="104" y="71"/>
                    <a:pt x="113" y="52"/>
                    <a:pt x="123" y="59"/>
                  </a:cubicBezTo>
                  <a:cubicBezTo>
                    <a:pt x="134" y="66"/>
                    <a:pt x="156" y="94"/>
                    <a:pt x="155" y="97"/>
                  </a:cubicBezTo>
                  <a:cubicBezTo>
                    <a:pt x="154" y="100"/>
                    <a:pt x="122" y="107"/>
                    <a:pt x="133" y="111"/>
                  </a:cubicBezTo>
                  <a:cubicBezTo>
                    <a:pt x="143" y="116"/>
                    <a:pt x="205" y="114"/>
                    <a:pt x="213" y="102"/>
                  </a:cubicBezTo>
                  <a:cubicBezTo>
                    <a:pt x="222" y="89"/>
                    <a:pt x="241" y="64"/>
                    <a:pt x="234" y="52"/>
                  </a:cubicBezTo>
                  <a:cubicBezTo>
                    <a:pt x="228" y="41"/>
                    <a:pt x="245" y="0"/>
                    <a:pt x="182" y="0"/>
                  </a:cubicBezTo>
                  <a:cubicBezTo>
                    <a:pt x="119" y="0"/>
                    <a:pt x="113" y="2"/>
                    <a:pt x="113" y="2"/>
                  </a:cubicBezTo>
                  <a:cubicBezTo>
                    <a:pt x="105" y="10"/>
                    <a:pt x="105" y="10"/>
                    <a:pt x="105" y="10"/>
                  </a:cubicBezTo>
                </a:path>
              </a:pathLst>
            </a:custGeom>
            <a:solidFill>
              <a:srgbClr val="9AE300"/>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10" name="íṥlíḓé">
              <a:extLst>
                <a:ext uri="{FF2B5EF4-FFF2-40B4-BE49-F238E27FC236}">
                  <a16:creationId xmlns:a16="http://schemas.microsoft.com/office/drawing/2014/main" id="{C19C90B5-7080-400E-9ADE-EA0460C9B3E2}"/>
                </a:ext>
              </a:extLst>
            </p:cNvPr>
            <p:cNvSpPr/>
            <p:nvPr/>
          </p:nvSpPr>
          <p:spPr bwMode="auto">
            <a:xfrm>
              <a:off x="6199188" y="2546350"/>
              <a:ext cx="193675" cy="384175"/>
            </a:xfrm>
            <a:custGeom>
              <a:gdLst>
                <a:gd fmla="*/ 61 w 70" name="T0"/>
                <a:gd fmla="*/ 114 h 139" name="T1"/>
                <a:gd fmla="*/ 69 w 70" name="T2"/>
                <a:gd fmla="*/ 87 h 139" name="T3"/>
                <a:gd fmla="*/ 56 w 70" name="T4"/>
                <a:gd fmla="*/ 60 h 139" name="T5"/>
                <a:gd fmla="*/ 27 w 70" name="T6"/>
                <a:gd fmla="*/ 36 h 139" name="T7"/>
                <a:gd fmla="*/ 6 w 70" name="T8"/>
                <a:gd fmla="*/ 19 h 139" name="T9"/>
                <a:gd fmla="*/ 10 w 70" name="T10"/>
                <a:gd fmla="*/ 63 h 139" name="T11"/>
                <a:gd fmla="*/ 21 w 70" name="T12"/>
                <a:gd fmla="*/ 93 h 139" name="T13"/>
                <a:gd fmla="*/ 38 w 70" name="T14"/>
                <a:gd fmla="*/ 135 h 139" name="T15"/>
                <a:gd fmla="*/ 61 w 70" name="T16"/>
                <a:gd fmla="*/ 114 h 13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39" w="70">
                  <a:moveTo>
                    <a:pt x="61" y="114"/>
                  </a:moveTo>
                  <a:cubicBezTo>
                    <a:pt x="61" y="114"/>
                    <a:pt x="69" y="98"/>
                    <a:pt x="69" y="87"/>
                  </a:cubicBezTo>
                  <a:cubicBezTo>
                    <a:pt x="69" y="76"/>
                    <a:pt x="70" y="67"/>
                    <a:pt x="56" y="60"/>
                  </a:cubicBezTo>
                  <a:cubicBezTo>
                    <a:pt x="42" y="54"/>
                    <a:pt x="29" y="48"/>
                    <a:pt x="27" y="36"/>
                  </a:cubicBezTo>
                  <a:cubicBezTo>
                    <a:pt x="26" y="23"/>
                    <a:pt x="11" y="0"/>
                    <a:pt x="6" y="19"/>
                  </a:cubicBezTo>
                  <a:cubicBezTo>
                    <a:pt x="0" y="38"/>
                    <a:pt x="1" y="57"/>
                    <a:pt x="10" y="63"/>
                  </a:cubicBezTo>
                  <a:cubicBezTo>
                    <a:pt x="20" y="70"/>
                    <a:pt x="22" y="79"/>
                    <a:pt x="21" y="93"/>
                  </a:cubicBezTo>
                  <a:cubicBezTo>
                    <a:pt x="20" y="106"/>
                    <a:pt x="24" y="139"/>
                    <a:pt x="38" y="135"/>
                  </a:cubicBezTo>
                  <a:cubicBezTo>
                    <a:pt x="52" y="132"/>
                    <a:pt x="61" y="122"/>
                    <a:pt x="61" y="114"/>
                  </a:cubicBezTo>
                  <a:close/>
                </a:path>
              </a:pathLst>
            </a:custGeom>
            <a:solidFill>
              <a:srgbClr val="9AE300"/>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11" name="í$1ïdè">
              <a:extLst>
                <a:ext uri="{FF2B5EF4-FFF2-40B4-BE49-F238E27FC236}">
                  <a16:creationId xmlns:a16="http://schemas.microsoft.com/office/drawing/2014/main" id="{663251B6-80D6-4FE5-B2EC-AD76914C803B}"/>
                </a:ext>
              </a:extLst>
            </p:cNvPr>
            <p:cNvSpPr/>
            <p:nvPr/>
          </p:nvSpPr>
          <p:spPr bwMode="auto">
            <a:xfrm>
              <a:off x="4795838" y="2411413"/>
              <a:ext cx="1436688" cy="2224088"/>
            </a:xfrm>
            <a:custGeom>
              <a:gdLst>
                <a:gd fmla="*/ 146 w 519" name="T0"/>
                <a:gd fmla="*/ 0 h 805" name="T1"/>
                <a:gd fmla="*/ 214 w 519" name="T2"/>
                <a:gd fmla="*/ 132 h 805" name="T3"/>
                <a:gd fmla="*/ 171 w 519" name="T4"/>
                <a:gd fmla="*/ 255 h 805" name="T5"/>
                <a:gd fmla="*/ 214 w 519" name="T6"/>
                <a:gd fmla="*/ 326 h 805" name="T7"/>
                <a:gd fmla="*/ 180 w 519" name="T8"/>
                <a:gd fmla="*/ 380 h 805" name="T9"/>
                <a:gd fmla="*/ 177 w 519" name="T10"/>
                <a:gd fmla="*/ 331 h 805" name="T11"/>
                <a:gd fmla="*/ 91 w 519" name="T12"/>
                <a:gd fmla="*/ 334 h 805" name="T13"/>
                <a:gd fmla="*/ 82 w 519" name="T14"/>
                <a:gd fmla="*/ 431 h 805" name="T15"/>
                <a:gd fmla="*/ 159 w 519" name="T16"/>
                <a:gd fmla="*/ 508 h 805" name="T17"/>
                <a:gd fmla="*/ 191 w 519" name="T18"/>
                <a:gd fmla="*/ 491 h 805" name="T19"/>
                <a:gd fmla="*/ 214 w 519" name="T20"/>
                <a:gd fmla="*/ 437 h 805" name="T21"/>
                <a:gd fmla="*/ 228 w 519" name="T22"/>
                <a:gd fmla="*/ 463 h 805" name="T23"/>
                <a:gd fmla="*/ 209 w 519" name="T24"/>
                <a:gd fmla="*/ 519 h 805" name="T25"/>
                <a:gd fmla="*/ 242 w 519" name="T26"/>
                <a:gd fmla="*/ 547 h 805" name="T27"/>
                <a:gd fmla="*/ 294 w 519" name="T28"/>
                <a:gd fmla="*/ 576 h 805" name="T29"/>
                <a:gd fmla="*/ 319 w 519" name="T30"/>
                <a:gd fmla="*/ 614 h 805" name="T31"/>
                <a:gd fmla="*/ 348 w 519" name="T32"/>
                <a:gd fmla="*/ 594 h 805" name="T33"/>
                <a:gd fmla="*/ 439 w 519" name="T34"/>
                <a:gd fmla="*/ 587 h 805" name="T35"/>
                <a:gd fmla="*/ 488 w 519" name="T36"/>
                <a:gd fmla="*/ 605 h 805" name="T37"/>
                <a:gd fmla="*/ 511 w 519" name="T38"/>
                <a:gd fmla="*/ 693 h 805" name="T39"/>
                <a:gd fmla="*/ 487 w 519" name="T40"/>
                <a:gd fmla="*/ 773 h 805" name="T41"/>
                <a:gd fmla="*/ 145 w 519" name="T42"/>
                <a:gd fmla="*/ 711 h 805" name="T43"/>
                <a:gd fmla="*/ 6 w 519" name="T44"/>
                <a:gd fmla="*/ 523 h 805" name="T45"/>
                <a:gd fmla="*/ 0 w 519" name="T46"/>
                <a:gd fmla="*/ 386 h 805" name="T47"/>
                <a:gd fmla="*/ 22 w 519" name="T48"/>
                <a:gd fmla="*/ 269 h 805" name="T49"/>
                <a:gd fmla="*/ 146 w 519" name="T50"/>
                <a:gd fmla="*/ 0 h 805"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805" w="519">
                  <a:moveTo>
                    <a:pt x="146" y="0"/>
                  </a:moveTo>
                  <a:cubicBezTo>
                    <a:pt x="146" y="0"/>
                    <a:pt x="246" y="82"/>
                    <a:pt x="214" y="132"/>
                  </a:cubicBezTo>
                  <a:cubicBezTo>
                    <a:pt x="183" y="182"/>
                    <a:pt x="159" y="235"/>
                    <a:pt x="171" y="255"/>
                  </a:cubicBezTo>
                  <a:cubicBezTo>
                    <a:pt x="182" y="275"/>
                    <a:pt x="226" y="298"/>
                    <a:pt x="214" y="326"/>
                  </a:cubicBezTo>
                  <a:cubicBezTo>
                    <a:pt x="203" y="354"/>
                    <a:pt x="187" y="380"/>
                    <a:pt x="180" y="380"/>
                  </a:cubicBezTo>
                  <a:cubicBezTo>
                    <a:pt x="173" y="380"/>
                    <a:pt x="181" y="348"/>
                    <a:pt x="177" y="331"/>
                  </a:cubicBezTo>
                  <a:cubicBezTo>
                    <a:pt x="173" y="314"/>
                    <a:pt x="99" y="319"/>
                    <a:pt x="91" y="334"/>
                  </a:cubicBezTo>
                  <a:cubicBezTo>
                    <a:pt x="82" y="348"/>
                    <a:pt x="76" y="412"/>
                    <a:pt x="82" y="431"/>
                  </a:cubicBezTo>
                  <a:cubicBezTo>
                    <a:pt x="88" y="450"/>
                    <a:pt x="97" y="540"/>
                    <a:pt x="159" y="508"/>
                  </a:cubicBezTo>
                  <a:cubicBezTo>
                    <a:pt x="183" y="496"/>
                    <a:pt x="178" y="498"/>
                    <a:pt x="191" y="491"/>
                  </a:cubicBezTo>
                  <a:cubicBezTo>
                    <a:pt x="205" y="485"/>
                    <a:pt x="198" y="437"/>
                    <a:pt x="214" y="437"/>
                  </a:cubicBezTo>
                  <a:cubicBezTo>
                    <a:pt x="230" y="437"/>
                    <a:pt x="235" y="441"/>
                    <a:pt x="228" y="463"/>
                  </a:cubicBezTo>
                  <a:cubicBezTo>
                    <a:pt x="222" y="485"/>
                    <a:pt x="203" y="507"/>
                    <a:pt x="209" y="519"/>
                  </a:cubicBezTo>
                  <a:cubicBezTo>
                    <a:pt x="214" y="531"/>
                    <a:pt x="227" y="545"/>
                    <a:pt x="242" y="547"/>
                  </a:cubicBezTo>
                  <a:cubicBezTo>
                    <a:pt x="257" y="550"/>
                    <a:pt x="280" y="555"/>
                    <a:pt x="294" y="576"/>
                  </a:cubicBezTo>
                  <a:cubicBezTo>
                    <a:pt x="308" y="597"/>
                    <a:pt x="319" y="614"/>
                    <a:pt x="319" y="614"/>
                  </a:cubicBezTo>
                  <a:cubicBezTo>
                    <a:pt x="319" y="614"/>
                    <a:pt x="317" y="598"/>
                    <a:pt x="348" y="594"/>
                  </a:cubicBezTo>
                  <a:cubicBezTo>
                    <a:pt x="380" y="590"/>
                    <a:pt x="426" y="581"/>
                    <a:pt x="439" y="587"/>
                  </a:cubicBezTo>
                  <a:cubicBezTo>
                    <a:pt x="453" y="594"/>
                    <a:pt x="472" y="586"/>
                    <a:pt x="488" y="605"/>
                  </a:cubicBezTo>
                  <a:cubicBezTo>
                    <a:pt x="504" y="624"/>
                    <a:pt x="519" y="655"/>
                    <a:pt x="511" y="693"/>
                  </a:cubicBezTo>
                  <a:cubicBezTo>
                    <a:pt x="502" y="731"/>
                    <a:pt x="490" y="753"/>
                    <a:pt x="487" y="773"/>
                  </a:cubicBezTo>
                  <a:cubicBezTo>
                    <a:pt x="484" y="793"/>
                    <a:pt x="213" y="805"/>
                    <a:pt x="145" y="711"/>
                  </a:cubicBezTo>
                  <a:cubicBezTo>
                    <a:pt x="76" y="617"/>
                    <a:pt x="9" y="540"/>
                    <a:pt x="6" y="523"/>
                  </a:cubicBezTo>
                  <a:cubicBezTo>
                    <a:pt x="3" y="506"/>
                    <a:pt x="0" y="386"/>
                    <a:pt x="0" y="386"/>
                  </a:cubicBezTo>
                  <a:cubicBezTo>
                    <a:pt x="22" y="269"/>
                    <a:pt x="22" y="269"/>
                    <a:pt x="22" y="269"/>
                  </a:cubicBezTo>
                  <a:cubicBezTo>
                    <a:pt x="22" y="269"/>
                    <a:pt x="94" y="19"/>
                    <a:pt x="146" y="0"/>
                  </a:cubicBezTo>
                </a:path>
              </a:pathLst>
            </a:custGeom>
            <a:solidFill>
              <a:srgbClr val="9AE300"/>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12" name="iSlidê">
              <a:extLst>
                <a:ext uri="{FF2B5EF4-FFF2-40B4-BE49-F238E27FC236}">
                  <a16:creationId xmlns:a16="http://schemas.microsoft.com/office/drawing/2014/main" id="{FBDC3048-5C64-47B0-9856-8D730C340DF8}"/>
                </a:ext>
              </a:extLst>
            </p:cNvPr>
            <p:cNvSpPr/>
            <p:nvPr/>
          </p:nvSpPr>
          <p:spPr bwMode="auto">
            <a:xfrm>
              <a:off x="5167313" y="3584575"/>
              <a:ext cx="107950" cy="107950"/>
            </a:xfrm>
            <a:prstGeom prst="ellipse">
              <a:avLst/>
            </a:prstGeom>
            <a:solidFill>
              <a:srgbClr val="00A49B"/>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13" name="ïşļíḑé">
              <a:extLst>
                <a:ext uri="{FF2B5EF4-FFF2-40B4-BE49-F238E27FC236}">
                  <a16:creationId xmlns:a16="http://schemas.microsoft.com/office/drawing/2014/main" id="{EA2D26FB-B23D-4C56-9E9C-BED22311FC06}"/>
                </a:ext>
              </a:extLst>
            </p:cNvPr>
            <p:cNvSpPr/>
            <p:nvPr/>
          </p:nvSpPr>
          <p:spPr bwMode="auto">
            <a:xfrm>
              <a:off x="6169025" y="3963988"/>
              <a:ext cx="185738" cy="184150"/>
            </a:xfrm>
            <a:prstGeom prst="ellipse">
              <a:avLst/>
            </a:prstGeom>
            <a:solidFill>
              <a:srgbClr val="00A49B"/>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14" name="íṡľïḓè">
              <a:extLst>
                <a:ext uri="{FF2B5EF4-FFF2-40B4-BE49-F238E27FC236}">
                  <a16:creationId xmlns:a16="http://schemas.microsoft.com/office/drawing/2014/main" id="{10C93A1B-E9BD-415B-831E-4FEFDFDB8677}"/>
                </a:ext>
              </a:extLst>
            </p:cNvPr>
            <p:cNvSpPr/>
            <p:nvPr/>
          </p:nvSpPr>
          <p:spPr bwMode="auto">
            <a:xfrm>
              <a:off x="5948363" y="2755900"/>
              <a:ext cx="131763" cy="133350"/>
            </a:xfrm>
            <a:prstGeom prst="ellipse">
              <a:avLst/>
            </a:prstGeom>
            <a:solidFill>
              <a:srgbClr val="00A49B"/>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15" name="iṣļidê">
              <a:extLst>
                <a:ext uri="{FF2B5EF4-FFF2-40B4-BE49-F238E27FC236}">
                  <a16:creationId xmlns:a16="http://schemas.microsoft.com/office/drawing/2014/main" id="{35060640-6C4E-405F-9BA5-2045CF75C136}"/>
                </a:ext>
              </a:extLst>
            </p:cNvPr>
            <p:cNvSpPr/>
            <p:nvPr/>
          </p:nvSpPr>
          <p:spPr bwMode="auto">
            <a:xfrm>
              <a:off x="6619875" y="3609975"/>
              <a:ext cx="133350" cy="133350"/>
            </a:xfrm>
            <a:prstGeom prst="ellipse">
              <a:avLst/>
            </a:prstGeom>
            <a:solidFill>
              <a:srgbClr val="00A49B"/>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16" name="îşľîde">
              <a:extLst>
                <a:ext uri="{FF2B5EF4-FFF2-40B4-BE49-F238E27FC236}">
                  <a16:creationId xmlns:a16="http://schemas.microsoft.com/office/drawing/2014/main" id="{AD54B988-770F-4387-BAAA-D1D8BB2738BE}"/>
                </a:ext>
              </a:extLst>
            </p:cNvPr>
            <p:cNvSpPr/>
            <p:nvPr/>
          </p:nvSpPr>
          <p:spPr bwMode="auto">
            <a:xfrm>
              <a:off x="5441950" y="2644775"/>
              <a:ext cx="109538" cy="111125"/>
            </a:xfrm>
            <a:prstGeom prst="ellipse">
              <a:avLst/>
            </a:prstGeom>
            <a:solidFill>
              <a:srgbClr val="00A49B"/>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17" name="ïşļîḓê">
              <a:extLst>
                <a:ext uri="{FF2B5EF4-FFF2-40B4-BE49-F238E27FC236}">
                  <a16:creationId xmlns:a16="http://schemas.microsoft.com/office/drawing/2014/main" id="{EDD7C857-09FD-4939-A2FE-4D578E7B6CA6}"/>
                </a:ext>
              </a:extLst>
            </p:cNvPr>
            <p:cNvSpPr/>
            <p:nvPr/>
          </p:nvSpPr>
          <p:spPr bwMode="auto">
            <a:xfrm>
              <a:off x="5089525" y="2963863"/>
              <a:ext cx="71438" cy="68263"/>
            </a:xfrm>
            <a:prstGeom prst="ellipse">
              <a:avLst/>
            </a:prstGeom>
            <a:solidFill>
              <a:srgbClr val="83C702"/>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18" name="îṧliďè">
              <a:extLst>
                <a:ext uri="{FF2B5EF4-FFF2-40B4-BE49-F238E27FC236}">
                  <a16:creationId xmlns:a16="http://schemas.microsoft.com/office/drawing/2014/main" id="{940728DE-0559-4210-A28C-9E7AEE9B08BA}"/>
                </a:ext>
              </a:extLst>
            </p:cNvPr>
            <p:cNvSpPr/>
            <p:nvPr/>
          </p:nvSpPr>
          <p:spPr bwMode="auto">
            <a:xfrm>
              <a:off x="5930900" y="3295650"/>
              <a:ext cx="69850" cy="68263"/>
            </a:xfrm>
            <a:prstGeom prst="ellipse">
              <a:avLst/>
            </a:prstGeom>
            <a:solidFill>
              <a:srgbClr val="00A49B"/>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19" name="ïşḻïḓè">
              <a:extLst>
                <a:ext uri="{FF2B5EF4-FFF2-40B4-BE49-F238E27FC236}">
                  <a16:creationId xmlns:a16="http://schemas.microsoft.com/office/drawing/2014/main" id="{836D29D5-B359-4FE1-B33D-8100B518E768}"/>
                </a:ext>
              </a:extLst>
            </p:cNvPr>
            <p:cNvSpPr/>
            <p:nvPr/>
          </p:nvSpPr>
          <p:spPr bwMode="auto">
            <a:xfrm>
              <a:off x="5126038" y="3938588"/>
              <a:ext cx="71438" cy="71438"/>
            </a:xfrm>
            <a:prstGeom prst="ellipse">
              <a:avLst/>
            </a:prstGeom>
            <a:solidFill>
              <a:srgbClr val="83C702"/>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20" name="íṥļîďé">
              <a:extLst>
                <a:ext uri="{FF2B5EF4-FFF2-40B4-BE49-F238E27FC236}">
                  <a16:creationId xmlns:a16="http://schemas.microsoft.com/office/drawing/2014/main" id="{38A3E180-4EF1-49D5-A2FF-33C8A6A33E36}"/>
                </a:ext>
              </a:extLst>
            </p:cNvPr>
            <p:cNvSpPr/>
            <p:nvPr/>
          </p:nvSpPr>
          <p:spPr bwMode="auto">
            <a:xfrm>
              <a:off x="6316663" y="2397125"/>
              <a:ext cx="71438" cy="68263"/>
            </a:xfrm>
            <a:prstGeom prst="ellipse">
              <a:avLst/>
            </a:prstGeom>
            <a:solidFill>
              <a:srgbClr val="00A49B"/>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21" name="ïSḻíḑe">
              <a:extLst>
                <a:ext uri="{FF2B5EF4-FFF2-40B4-BE49-F238E27FC236}">
                  <a16:creationId xmlns:a16="http://schemas.microsoft.com/office/drawing/2014/main" id="{FDCDFE53-7FCE-4B87-8B5C-2BC49A34C8C2}"/>
                </a:ext>
              </a:extLst>
            </p:cNvPr>
            <p:cNvSpPr/>
            <p:nvPr/>
          </p:nvSpPr>
          <p:spPr bwMode="auto">
            <a:xfrm>
              <a:off x="5894388" y="2217738"/>
              <a:ext cx="73025" cy="71438"/>
            </a:xfrm>
            <a:prstGeom prst="ellipse">
              <a:avLst/>
            </a:prstGeom>
            <a:solidFill>
              <a:srgbClr val="83C702"/>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22" name="íśḻíḑé">
              <a:extLst>
                <a:ext uri="{FF2B5EF4-FFF2-40B4-BE49-F238E27FC236}">
                  <a16:creationId xmlns:a16="http://schemas.microsoft.com/office/drawing/2014/main" id="{A6B3F088-780E-4AD2-90D3-97D93BF86560}"/>
                </a:ext>
              </a:extLst>
            </p:cNvPr>
            <p:cNvSpPr/>
            <p:nvPr/>
          </p:nvSpPr>
          <p:spPr bwMode="auto">
            <a:xfrm>
              <a:off x="7024688" y="3214688"/>
              <a:ext cx="69850" cy="71438"/>
            </a:xfrm>
            <a:prstGeom prst="ellipse">
              <a:avLst/>
            </a:prstGeom>
            <a:solidFill>
              <a:srgbClr val="83C702"/>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23" name="ïṧļíḋê">
              <a:extLst>
                <a:ext uri="{FF2B5EF4-FFF2-40B4-BE49-F238E27FC236}">
                  <a16:creationId xmlns:a16="http://schemas.microsoft.com/office/drawing/2014/main" id="{AB42EA7D-D78E-419C-B071-B6D782CC7B5D}"/>
                </a:ext>
              </a:extLst>
            </p:cNvPr>
            <p:cNvSpPr/>
            <p:nvPr/>
          </p:nvSpPr>
          <p:spPr bwMode="auto">
            <a:xfrm>
              <a:off x="6016625" y="4200525"/>
              <a:ext cx="69850" cy="69850"/>
            </a:xfrm>
            <a:prstGeom prst="ellipse">
              <a:avLst/>
            </a:prstGeom>
            <a:solidFill>
              <a:srgbClr val="83C702"/>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24" name="išḷíḋe">
              <a:extLst>
                <a:ext uri="{FF2B5EF4-FFF2-40B4-BE49-F238E27FC236}">
                  <a16:creationId xmlns:a16="http://schemas.microsoft.com/office/drawing/2014/main" id="{97F40987-7B35-4B2D-B31D-A8B243D1F541}"/>
                </a:ext>
              </a:extLst>
            </p:cNvPr>
            <p:cNvSpPr/>
            <p:nvPr/>
          </p:nvSpPr>
          <p:spPr bwMode="auto">
            <a:xfrm>
              <a:off x="6551613" y="2581275"/>
              <a:ext cx="68263" cy="69850"/>
            </a:xfrm>
            <a:prstGeom prst="ellipse">
              <a:avLst/>
            </a:prstGeom>
            <a:solidFill>
              <a:srgbClr val="83C702"/>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25" name="ïŝlïḍè">
              <a:extLst>
                <a:ext uri="{FF2B5EF4-FFF2-40B4-BE49-F238E27FC236}">
                  <a16:creationId xmlns:a16="http://schemas.microsoft.com/office/drawing/2014/main" id="{C295A86B-B8BA-4280-8145-943FAFACCC23}"/>
                </a:ext>
              </a:extLst>
            </p:cNvPr>
            <p:cNvSpPr/>
            <p:nvPr/>
          </p:nvSpPr>
          <p:spPr bwMode="auto">
            <a:xfrm>
              <a:off x="4666933" y="2557463"/>
              <a:ext cx="2666076" cy="1500187"/>
            </a:xfrm>
            <a:custGeom>
              <a:gdLst>
                <a:gd fmla="*/ 53 w 919" name="T0"/>
                <a:gd fmla="*/ 507 h 518" name="T1"/>
                <a:gd fmla="*/ 108 w 919" name="T2"/>
                <a:gd fmla="*/ 506 h 518" name="T3"/>
                <a:gd fmla="*/ 136 w 919" name="T4"/>
                <a:gd fmla="*/ 510 h 518" name="T5"/>
                <a:gd fmla="*/ 169 w 919" name="T6"/>
                <a:gd fmla="*/ 483 h 518" name="T7"/>
                <a:gd fmla="*/ 138 w 919" name="T8"/>
                <a:gd fmla="*/ 510 h 518" name="T9"/>
                <a:gd fmla="*/ 23 w 919" name="T10"/>
                <a:gd fmla="*/ 503 h 518" name="T11"/>
                <a:gd fmla="*/ 19 w 919" name="T12"/>
                <a:gd fmla="*/ 464 h 518" name="T13"/>
                <a:gd fmla="*/ 28 w 919" name="T14"/>
                <a:gd fmla="*/ 505 h 518" name="T15"/>
                <a:gd fmla="*/ 204 w 919" name="T16"/>
                <a:gd fmla="*/ 472 h 518" name="T17"/>
                <a:gd fmla="*/ 245 w 919" name="T18"/>
                <a:gd fmla="*/ 478 h 518" name="T19"/>
                <a:gd fmla="*/ 277 w 919" name="T20"/>
                <a:gd fmla="*/ 465 h 518" name="T21"/>
                <a:gd fmla="*/ 307 w 919" name="T22"/>
                <a:gd fmla="*/ 434 h 518" name="T23"/>
                <a:gd fmla="*/ 280 w 919" name="T24"/>
                <a:gd fmla="*/ 465 h 518" name="T25"/>
                <a:gd fmla="*/ 15 w 919" name="T26"/>
                <a:gd fmla="*/ 438 h 518" name="T27"/>
                <a:gd fmla="*/ 46 w 919" name="T28"/>
                <a:gd fmla="*/ 393 h 518" name="T29"/>
                <a:gd fmla="*/ 19 w 919" name="T30"/>
                <a:gd fmla="*/ 439 h 518" name="T31"/>
                <a:gd fmla="*/ 341 w 919" name="T32"/>
                <a:gd fmla="*/ 419 h 518" name="T33"/>
                <a:gd fmla="*/ 382 w 919" name="T34"/>
                <a:gd fmla="*/ 422 h 518" name="T35"/>
                <a:gd fmla="*/ 412 w 919" name="T36"/>
                <a:gd fmla="*/ 407 h 518" name="T37"/>
                <a:gd fmla="*/ 441 w 919" name="T38"/>
                <a:gd fmla="*/ 373 h 518" name="T39"/>
                <a:gd fmla="*/ 416 w 919" name="T40"/>
                <a:gd fmla="*/ 406 h 518" name="T41"/>
                <a:gd fmla="*/ 470 w 919" name="T42"/>
                <a:gd fmla="*/ 370 h 518" name="T43"/>
                <a:gd fmla="*/ 520 w 919" name="T44"/>
                <a:gd fmla="*/ 345 h 518" name="T45"/>
                <a:gd fmla="*/ 479 w 919" name="T46"/>
                <a:gd fmla="*/ 375 h 518" name="T47"/>
                <a:gd fmla="*/ 540 w 919" name="T48"/>
                <a:gd fmla="*/ 323 h 518" name="T49"/>
                <a:gd fmla="*/ 581 w 919" name="T50"/>
                <a:gd fmla="*/ 323 h 518" name="T51"/>
                <a:gd fmla="*/ 609 w 919" name="T52"/>
                <a:gd fmla="*/ 306 h 518" name="T53"/>
                <a:gd fmla="*/ 636 w 919" name="T54"/>
                <a:gd fmla="*/ 270 h 518" name="T55"/>
                <a:gd fmla="*/ 614 w 919" name="T56"/>
                <a:gd fmla="*/ 304 h 518" name="T57"/>
                <a:gd fmla="*/ 665 w 919" name="T58"/>
                <a:gd fmla="*/ 264 h 518" name="T59"/>
                <a:gd fmla="*/ 712 w 919" name="T60"/>
                <a:gd fmla="*/ 235 h 518" name="T61"/>
                <a:gd fmla="*/ 673 w 919" name="T62"/>
                <a:gd fmla="*/ 269 h 518" name="T63"/>
                <a:gd fmla="*/ 730 w 919" name="T64"/>
                <a:gd fmla="*/ 212 h 518" name="T65"/>
                <a:gd fmla="*/ 771 w 919" name="T66"/>
                <a:gd fmla="*/ 208 h 518" name="T67"/>
                <a:gd fmla="*/ 797 w 919" name="T68"/>
                <a:gd fmla="*/ 188 h 518" name="T69"/>
                <a:gd fmla="*/ 820 w 919" name="T70"/>
                <a:gd fmla="*/ 149 h 518" name="T71"/>
                <a:gd fmla="*/ 802 w 919" name="T72"/>
                <a:gd fmla="*/ 186 h 518" name="T73"/>
                <a:gd fmla="*/ 848 w 919" name="T74"/>
                <a:gd fmla="*/ 139 h 518" name="T75"/>
                <a:gd fmla="*/ 888 w 919" name="T76"/>
                <a:gd fmla="*/ 101 h 518" name="T77"/>
                <a:gd fmla="*/ 855 w 919" name="T78"/>
                <a:gd fmla="*/ 142 h 518" name="T79"/>
                <a:gd fmla="*/ 895 w 919" name="T80"/>
                <a:gd fmla="*/ 74 h 518" name="T81"/>
                <a:gd fmla="*/ 905 w 919" name="T82"/>
                <a:gd fmla="*/ 34 h 518" name="T83"/>
                <a:gd fmla="*/ 912 w 919" name="T84"/>
                <a:gd fmla="*/ 83 h 518" name="T85"/>
                <a:gd fmla="*/ 879 w 919" name="T86"/>
                <a:gd fmla="*/ 25 h 518" name="T87"/>
                <a:gd fmla="*/ 848 w 919" name="T88"/>
                <a:gd fmla="*/ 0 h 518" name="T89"/>
                <a:gd fmla="*/ 892 w 919" name="T90"/>
                <a:gd fmla="*/ 20 h 518"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518" w="919">
                  <a:moveTo>
                    <a:pt x="75" y="518"/>
                  </a:moveTo>
                  <a:cubicBezTo>
                    <a:pt x="71" y="518"/>
                    <a:pt x="66" y="518"/>
                    <a:pt x="62" y="517"/>
                  </a:cubicBezTo>
                  <a:cubicBezTo>
                    <a:pt x="57" y="517"/>
                    <a:pt x="53" y="512"/>
                    <a:pt x="53" y="507"/>
                  </a:cubicBezTo>
                  <a:cubicBezTo>
                    <a:pt x="54" y="502"/>
                    <a:pt x="59" y="498"/>
                    <a:pt x="64" y="498"/>
                  </a:cubicBezTo>
                  <a:cubicBezTo>
                    <a:pt x="73" y="499"/>
                    <a:pt x="85" y="499"/>
                    <a:pt x="98" y="497"/>
                  </a:cubicBezTo>
                  <a:cubicBezTo>
                    <a:pt x="103" y="497"/>
                    <a:pt x="108" y="501"/>
                    <a:pt x="108" y="506"/>
                  </a:cubicBezTo>
                  <a:cubicBezTo>
                    <a:pt x="109" y="511"/>
                    <a:pt x="105" y="516"/>
                    <a:pt x="100" y="516"/>
                  </a:cubicBezTo>
                  <a:cubicBezTo>
                    <a:pt x="91" y="517"/>
                    <a:pt x="83" y="518"/>
                    <a:pt x="75" y="518"/>
                  </a:cubicBezTo>
                  <a:close/>
                  <a:moveTo>
                    <a:pt x="136" y="510"/>
                  </a:moveTo>
                  <a:cubicBezTo>
                    <a:pt x="132" y="510"/>
                    <a:pt x="128" y="507"/>
                    <a:pt x="127" y="503"/>
                  </a:cubicBezTo>
                  <a:cubicBezTo>
                    <a:pt x="126" y="497"/>
                    <a:pt x="129" y="492"/>
                    <a:pt x="134" y="491"/>
                  </a:cubicBezTo>
                  <a:cubicBezTo>
                    <a:pt x="145" y="489"/>
                    <a:pt x="156" y="486"/>
                    <a:pt x="169" y="483"/>
                  </a:cubicBezTo>
                  <a:cubicBezTo>
                    <a:pt x="174" y="481"/>
                    <a:pt x="179" y="484"/>
                    <a:pt x="180" y="489"/>
                  </a:cubicBezTo>
                  <a:cubicBezTo>
                    <a:pt x="182" y="494"/>
                    <a:pt x="179" y="500"/>
                    <a:pt x="174" y="501"/>
                  </a:cubicBezTo>
                  <a:cubicBezTo>
                    <a:pt x="161" y="504"/>
                    <a:pt x="149" y="507"/>
                    <a:pt x="138" y="510"/>
                  </a:cubicBezTo>
                  <a:cubicBezTo>
                    <a:pt x="137" y="510"/>
                    <a:pt x="137" y="510"/>
                    <a:pt x="136" y="510"/>
                  </a:cubicBezTo>
                  <a:close/>
                  <a:moveTo>
                    <a:pt x="28" y="505"/>
                  </a:moveTo>
                  <a:cubicBezTo>
                    <a:pt x="26" y="505"/>
                    <a:pt x="24" y="504"/>
                    <a:pt x="23" y="503"/>
                  </a:cubicBezTo>
                  <a:cubicBezTo>
                    <a:pt x="9" y="493"/>
                    <a:pt x="2" y="481"/>
                    <a:pt x="0" y="466"/>
                  </a:cubicBezTo>
                  <a:cubicBezTo>
                    <a:pt x="0" y="461"/>
                    <a:pt x="4" y="456"/>
                    <a:pt x="9" y="456"/>
                  </a:cubicBezTo>
                  <a:cubicBezTo>
                    <a:pt x="14" y="455"/>
                    <a:pt x="19" y="459"/>
                    <a:pt x="19" y="464"/>
                  </a:cubicBezTo>
                  <a:cubicBezTo>
                    <a:pt x="20" y="473"/>
                    <a:pt x="25" y="481"/>
                    <a:pt x="34" y="487"/>
                  </a:cubicBezTo>
                  <a:cubicBezTo>
                    <a:pt x="38" y="490"/>
                    <a:pt x="39" y="496"/>
                    <a:pt x="36" y="501"/>
                  </a:cubicBezTo>
                  <a:cubicBezTo>
                    <a:pt x="34" y="503"/>
                    <a:pt x="31" y="505"/>
                    <a:pt x="28" y="505"/>
                  </a:cubicBezTo>
                  <a:close/>
                  <a:moveTo>
                    <a:pt x="207" y="490"/>
                  </a:moveTo>
                  <a:cubicBezTo>
                    <a:pt x="203" y="490"/>
                    <a:pt x="200" y="488"/>
                    <a:pt x="198" y="484"/>
                  </a:cubicBezTo>
                  <a:cubicBezTo>
                    <a:pt x="197" y="479"/>
                    <a:pt x="199" y="473"/>
                    <a:pt x="204" y="472"/>
                  </a:cubicBezTo>
                  <a:cubicBezTo>
                    <a:pt x="215" y="468"/>
                    <a:pt x="227" y="464"/>
                    <a:pt x="238" y="460"/>
                  </a:cubicBezTo>
                  <a:cubicBezTo>
                    <a:pt x="243" y="458"/>
                    <a:pt x="249" y="461"/>
                    <a:pt x="250" y="466"/>
                  </a:cubicBezTo>
                  <a:cubicBezTo>
                    <a:pt x="252" y="471"/>
                    <a:pt x="250" y="476"/>
                    <a:pt x="245" y="478"/>
                  </a:cubicBezTo>
                  <a:cubicBezTo>
                    <a:pt x="233" y="482"/>
                    <a:pt x="221" y="486"/>
                    <a:pt x="210" y="490"/>
                  </a:cubicBezTo>
                  <a:cubicBezTo>
                    <a:pt x="209" y="490"/>
                    <a:pt x="208" y="490"/>
                    <a:pt x="207" y="490"/>
                  </a:cubicBezTo>
                  <a:close/>
                  <a:moveTo>
                    <a:pt x="277" y="465"/>
                  </a:moveTo>
                  <a:cubicBezTo>
                    <a:pt x="273" y="465"/>
                    <a:pt x="269" y="463"/>
                    <a:pt x="268" y="459"/>
                  </a:cubicBezTo>
                  <a:cubicBezTo>
                    <a:pt x="266" y="454"/>
                    <a:pt x="268" y="449"/>
                    <a:pt x="273" y="447"/>
                  </a:cubicBezTo>
                  <a:cubicBezTo>
                    <a:pt x="284" y="443"/>
                    <a:pt x="295" y="438"/>
                    <a:pt x="307" y="434"/>
                  </a:cubicBezTo>
                  <a:cubicBezTo>
                    <a:pt x="312" y="432"/>
                    <a:pt x="317" y="434"/>
                    <a:pt x="319" y="439"/>
                  </a:cubicBezTo>
                  <a:cubicBezTo>
                    <a:pt x="321" y="444"/>
                    <a:pt x="319" y="449"/>
                    <a:pt x="314" y="451"/>
                  </a:cubicBezTo>
                  <a:cubicBezTo>
                    <a:pt x="303" y="456"/>
                    <a:pt x="291" y="461"/>
                    <a:pt x="280" y="465"/>
                  </a:cubicBezTo>
                  <a:cubicBezTo>
                    <a:pt x="279" y="465"/>
                    <a:pt x="278" y="465"/>
                    <a:pt x="277" y="465"/>
                  </a:cubicBezTo>
                  <a:close/>
                  <a:moveTo>
                    <a:pt x="19" y="439"/>
                  </a:moveTo>
                  <a:cubicBezTo>
                    <a:pt x="18" y="439"/>
                    <a:pt x="16" y="439"/>
                    <a:pt x="15" y="438"/>
                  </a:cubicBezTo>
                  <a:cubicBezTo>
                    <a:pt x="10" y="435"/>
                    <a:pt x="8" y="430"/>
                    <a:pt x="11" y="425"/>
                  </a:cubicBezTo>
                  <a:cubicBezTo>
                    <a:pt x="16" y="415"/>
                    <a:pt x="23" y="405"/>
                    <a:pt x="33" y="394"/>
                  </a:cubicBezTo>
                  <a:cubicBezTo>
                    <a:pt x="36" y="390"/>
                    <a:pt x="42" y="389"/>
                    <a:pt x="46" y="393"/>
                  </a:cubicBezTo>
                  <a:cubicBezTo>
                    <a:pt x="50" y="396"/>
                    <a:pt x="51" y="402"/>
                    <a:pt x="47" y="406"/>
                  </a:cubicBezTo>
                  <a:cubicBezTo>
                    <a:pt x="39" y="416"/>
                    <a:pt x="32" y="425"/>
                    <a:pt x="28" y="434"/>
                  </a:cubicBezTo>
                  <a:cubicBezTo>
                    <a:pt x="26" y="437"/>
                    <a:pt x="23" y="439"/>
                    <a:pt x="19" y="439"/>
                  </a:cubicBezTo>
                  <a:close/>
                  <a:moveTo>
                    <a:pt x="345" y="437"/>
                  </a:moveTo>
                  <a:cubicBezTo>
                    <a:pt x="341" y="437"/>
                    <a:pt x="338" y="435"/>
                    <a:pt x="336" y="432"/>
                  </a:cubicBezTo>
                  <a:cubicBezTo>
                    <a:pt x="334" y="427"/>
                    <a:pt x="336" y="421"/>
                    <a:pt x="341" y="419"/>
                  </a:cubicBezTo>
                  <a:cubicBezTo>
                    <a:pt x="352" y="415"/>
                    <a:pt x="363" y="410"/>
                    <a:pt x="374" y="405"/>
                  </a:cubicBezTo>
                  <a:cubicBezTo>
                    <a:pt x="379" y="402"/>
                    <a:pt x="385" y="405"/>
                    <a:pt x="387" y="409"/>
                  </a:cubicBezTo>
                  <a:cubicBezTo>
                    <a:pt x="389" y="414"/>
                    <a:pt x="387" y="420"/>
                    <a:pt x="382" y="422"/>
                  </a:cubicBezTo>
                  <a:cubicBezTo>
                    <a:pt x="371" y="427"/>
                    <a:pt x="360" y="432"/>
                    <a:pt x="349" y="437"/>
                  </a:cubicBezTo>
                  <a:cubicBezTo>
                    <a:pt x="348" y="437"/>
                    <a:pt x="346" y="437"/>
                    <a:pt x="345" y="437"/>
                  </a:cubicBezTo>
                  <a:close/>
                  <a:moveTo>
                    <a:pt x="412" y="407"/>
                  </a:moveTo>
                  <a:cubicBezTo>
                    <a:pt x="409" y="407"/>
                    <a:pt x="405" y="405"/>
                    <a:pt x="404" y="402"/>
                  </a:cubicBezTo>
                  <a:cubicBezTo>
                    <a:pt x="402" y="397"/>
                    <a:pt x="404" y="391"/>
                    <a:pt x="408" y="389"/>
                  </a:cubicBezTo>
                  <a:cubicBezTo>
                    <a:pt x="419" y="384"/>
                    <a:pt x="430" y="379"/>
                    <a:pt x="441" y="373"/>
                  </a:cubicBezTo>
                  <a:cubicBezTo>
                    <a:pt x="446" y="371"/>
                    <a:pt x="451" y="373"/>
                    <a:pt x="454" y="378"/>
                  </a:cubicBezTo>
                  <a:cubicBezTo>
                    <a:pt x="456" y="383"/>
                    <a:pt x="454" y="388"/>
                    <a:pt x="449" y="391"/>
                  </a:cubicBezTo>
                  <a:cubicBezTo>
                    <a:pt x="438" y="396"/>
                    <a:pt x="427" y="401"/>
                    <a:pt x="416" y="406"/>
                  </a:cubicBezTo>
                  <a:cubicBezTo>
                    <a:pt x="415" y="407"/>
                    <a:pt x="414" y="407"/>
                    <a:pt x="412" y="407"/>
                  </a:cubicBezTo>
                  <a:close/>
                  <a:moveTo>
                    <a:pt x="479" y="375"/>
                  </a:moveTo>
                  <a:cubicBezTo>
                    <a:pt x="475" y="375"/>
                    <a:pt x="472" y="373"/>
                    <a:pt x="470" y="370"/>
                  </a:cubicBezTo>
                  <a:cubicBezTo>
                    <a:pt x="468" y="365"/>
                    <a:pt x="470" y="359"/>
                    <a:pt x="475" y="357"/>
                  </a:cubicBezTo>
                  <a:cubicBezTo>
                    <a:pt x="485" y="352"/>
                    <a:pt x="496" y="346"/>
                    <a:pt x="507" y="341"/>
                  </a:cubicBezTo>
                  <a:cubicBezTo>
                    <a:pt x="511" y="338"/>
                    <a:pt x="517" y="340"/>
                    <a:pt x="520" y="345"/>
                  </a:cubicBezTo>
                  <a:cubicBezTo>
                    <a:pt x="522" y="349"/>
                    <a:pt x="520" y="355"/>
                    <a:pt x="515" y="358"/>
                  </a:cubicBezTo>
                  <a:cubicBezTo>
                    <a:pt x="505" y="363"/>
                    <a:pt x="494" y="369"/>
                    <a:pt x="483" y="374"/>
                  </a:cubicBezTo>
                  <a:cubicBezTo>
                    <a:pt x="482" y="375"/>
                    <a:pt x="480" y="375"/>
                    <a:pt x="479" y="375"/>
                  </a:cubicBezTo>
                  <a:close/>
                  <a:moveTo>
                    <a:pt x="544" y="341"/>
                  </a:moveTo>
                  <a:cubicBezTo>
                    <a:pt x="541" y="341"/>
                    <a:pt x="538" y="339"/>
                    <a:pt x="536" y="336"/>
                  </a:cubicBezTo>
                  <a:cubicBezTo>
                    <a:pt x="534" y="331"/>
                    <a:pt x="535" y="326"/>
                    <a:pt x="540" y="323"/>
                  </a:cubicBezTo>
                  <a:cubicBezTo>
                    <a:pt x="551" y="318"/>
                    <a:pt x="561" y="312"/>
                    <a:pt x="572" y="306"/>
                  </a:cubicBezTo>
                  <a:cubicBezTo>
                    <a:pt x="576" y="304"/>
                    <a:pt x="582" y="305"/>
                    <a:pt x="585" y="310"/>
                  </a:cubicBezTo>
                  <a:cubicBezTo>
                    <a:pt x="587" y="315"/>
                    <a:pt x="585" y="320"/>
                    <a:pt x="581" y="323"/>
                  </a:cubicBezTo>
                  <a:cubicBezTo>
                    <a:pt x="570" y="329"/>
                    <a:pt x="560" y="334"/>
                    <a:pt x="549" y="340"/>
                  </a:cubicBezTo>
                  <a:cubicBezTo>
                    <a:pt x="547" y="341"/>
                    <a:pt x="546" y="341"/>
                    <a:pt x="544" y="341"/>
                  </a:cubicBezTo>
                  <a:close/>
                  <a:moveTo>
                    <a:pt x="609" y="306"/>
                  </a:moveTo>
                  <a:cubicBezTo>
                    <a:pt x="606" y="306"/>
                    <a:pt x="603" y="304"/>
                    <a:pt x="601" y="301"/>
                  </a:cubicBezTo>
                  <a:cubicBezTo>
                    <a:pt x="598" y="296"/>
                    <a:pt x="600" y="291"/>
                    <a:pt x="604" y="288"/>
                  </a:cubicBezTo>
                  <a:cubicBezTo>
                    <a:pt x="615" y="282"/>
                    <a:pt x="626" y="276"/>
                    <a:pt x="636" y="270"/>
                  </a:cubicBezTo>
                  <a:cubicBezTo>
                    <a:pt x="640" y="267"/>
                    <a:pt x="646" y="269"/>
                    <a:pt x="649" y="273"/>
                  </a:cubicBezTo>
                  <a:cubicBezTo>
                    <a:pt x="651" y="278"/>
                    <a:pt x="650" y="284"/>
                    <a:pt x="645" y="286"/>
                  </a:cubicBezTo>
                  <a:cubicBezTo>
                    <a:pt x="635" y="292"/>
                    <a:pt x="624" y="299"/>
                    <a:pt x="614" y="304"/>
                  </a:cubicBezTo>
                  <a:cubicBezTo>
                    <a:pt x="612" y="305"/>
                    <a:pt x="611" y="306"/>
                    <a:pt x="609" y="306"/>
                  </a:cubicBezTo>
                  <a:close/>
                  <a:moveTo>
                    <a:pt x="673" y="269"/>
                  </a:moveTo>
                  <a:cubicBezTo>
                    <a:pt x="670" y="269"/>
                    <a:pt x="667" y="267"/>
                    <a:pt x="665" y="264"/>
                  </a:cubicBezTo>
                  <a:cubicBezTo>
                    <a:pt x="662" y="259"/>
                    <a:pt x="664" y="254"/>
                    <a:pt x="668" y="251"/>
                  </a:cubicBezTo>
                  <a:cubicBezTo>
                    <a:pt x="679" y="245"/>
                    <a:pt x="689" y="238"/>
                    <a:pt x="699" y="232"/>
                  </a:cubicBezTo>
                  <a:cubicBezTo>
                    <a:pt x="703" y="229"/>
                    <a:pt x="709" y="231"/>
                    <a:pt x="712" y="235"/>
                  </a:cubicBezTo>
                  <a:cubicBezTo>
                    <a:pt x="715" y="240"/>
                    <a:pt x="713" y="245"/>
                    <a:pt x="709" y="248"/>
                  </a:cubicBezTo>
                  <a:cubicBezTo>
                    <a:pt x="699" y="254"/>
                    <a:pt x="688" y="261"/>
                    <a:pt x="678" y="267"/>
                  </a:cubicBezTo>
                  <a:cubicBezTo>
                    <a:pt x="676" y="268"/>
                    <a:pt x="675" y="269"/>
                    <a:pt x="673" y="269"/>
                  </a:cubicBezTo>
                  <a:close/>
                  <a:moveTo>
                    <a:pt x="736" y="229"/>
                  </a:moveTo>
                  <a:cubicBezTo>
                    <a:pt x="732" y="229"/>
                    <a:pt x="729" y="228"/>
                    <a:pt x="728" y="225"/>
                  </a:cubicBezTo>
                  <a:cubicBezTo>
                    <a:pt x="725" y="221"/>
                    <a:pt x="726" y="215"/>
                    <a:pt x="730" y="212"/>
                  </a:cubicBezTo>
                  <a:cubicBezTo>
                    <a:pt x="741" y="205"/>
                    <a:pt x="751" y="199"/>
                    <a:pt x="760" y="192"/>
                  </a:cubicBezTo>
                  <a:cubicBezTo>
                    <a:pt x="765" y="189"/>
                    <a:pt x="771" y="190"/>
                    <a:pt x="774" y="195"/>
                  </a:cubicBezTo>
                  <a:cubicBezTo>
                    <a:pt x="777" y="199"/>
                    <a:pt x="775" y="205"/>
                    <a:pt x="771" y="208"/>
                  </a:cubicBezTo>
                  <a:cubicBezTo>
                    <a:pt x="761" y="214"/>
                    <a:pt x="751" y="221"/>
                    <a:pt x="741" y="228"/>
                  </a:cubicBezTo>
                  <a:cubicBezTo>
                    <a:pt x="739" y="229"/>
                    <a:pt x="737" y="229"/>
                    <a:pt x="736" y="229"/>
                  </a:cubicBezTo>
                  <a:close/>
                  <a:moveTo>
                    <a:pt x="797" y="188"/>
                  </a:moveTo>
                  <a:cubicBezTo>
                    <a:pt x="794" y="188"/>
                    <a:pt x="791" y="186"/>
                    <a:pt x="789" y="184"/>
                  </a:cubicBezTo>
                  <a:cubicBezTo>
                    <a:pt x="786" y="180"/>
                    <a:pt x="787" y="174"/>
                    <a:pt x="791" y="171"/>
                  </a:cubicBezTo>
                  <a:cubicBezTo>
                    <a:pt x="801" y="163"/>
                    <a:pt x="811" y="156"/>
                    <a:pt x="820" y="149"/>
                  </a:cubicBezTo>
                  <a:cubicBezTo>
                    <a:pt x="824" y="146"/>
                    <a:pt x="830" y="147"/>
                    <a:pt x="833" y="151"/>
                  </a:cubicBezTo>
                  <a:cubicBezTo>
                    <a:pt x="836" y="155"/>
                    <a:pt x="836" y="161"/>
                    <a:pt x="831" y="164"/>
                  </a:cubicBezTo>
                  <a:cubicBezTo>
                    <a:pt x="822" y="171"/>
                    <a:pt x="813" y="179"/>
                    <a:pt x="802" y="186"/>
                  </a:cubicBezTo>
                  <a:cubicBezTo>
                    <a:pt x="800" y="187"/>
                    <a:pt x="799" y="188"/>
                    <a:pt x="797" y="188"/>
                  </a:cubicBezTo>
                  <a:close/>
                  <a:moveTo>
                    <a:pt x="855" y="142"/>
                  </a:moveTo>
                  <a:cubicBezTo>
                    <a:pt x="852" y="142"/>
                    <a:pt x="849" y="141"/>
                    <a:pt x="848" y="139"/>
                  </a:cubicBezTo>
                  <a:cubicBezTo>
                    <a:pt x="844" y="135"/>
                    <a:pt x="845" y="129"/>
                    <a:pt x="848" y="126"/>
                  </a:cubicBezTo>
                  <a:cubicBezTo>
                    <a:pt x="858" y="117"/>
                    <a:pt x="867" y="109"/>
                    <a:pt x="874" y="101"/>
                  </a:cubicBezTo>
                  <a:cubicBezTo>
                    <a:pt x="878" y="97"/>
                    <a:pt x="884" y="97"/>
                    <a:pt x="888" y="101"/>
                  </a:cubicBezTo>
                  <a:cubicBezTo>
                    <a:pt x="891" y="105"/>
                    <a:pt x="892" y="111"/>
                    <a:pt x="888" y="114"/>
                  </a:cubicBezTo>
                  <a:cubicBezTo>
                    <a:pt x="880" y="122"/>
                    <a:pt x="871" y="131"/>
                    <a:pt x="861" y="140"/>
                  </a:cubicBezTo>
                  <a:cubicBezTo>
                    <a:pt x="859" y="141"/>
                    <a:pt x="857" y="142"/>
                    <a:pt x="855" y="142"/>
                  </a:cubicBezTo>
                  <a:close/>
                  <a:moveTo>
                    <a:pt x="904" y="88"/>
                  </a:moveTo>
                  <a:cubicBezTo>
                    <a:pt x="902" y="88"/>
                    <a:pt x="901" y="87"/>
                    <a:pt x="899" y="86"/>
                  </a:cubicBezTo>
                  <a:cubicBezTo>
                    <a:pt x="895" y="84"/>
                    <a:pt x="893" y="78"/>
                    <a:pt x="895" y="74"/>
                  </a:cubicBezTo>
                  <a:cubicBezTo>
                    <a:pt x="898" y="68"/>
                    <a:pt x="900" y="63"/>
                    <a:pt x="900" y="60"/>
                  </a:cubicBezTo>
                  <a:cubicBezTo>
                    <a:pt x="900" y="55"/>
                    <a:pt x="899" y="50"/>
                    <a:pt x="898" y="46"/>
                  </a:cubicBezTo>
                  <a:cubicBezTo>
                    <a:pt x="897" y="41"/>
                    <a:pt x="900" y="36"/>
                    <a:pt x="905" y="34"/>
                  </a:cubicBezTo>
                  <a:cubicBezTo>
                    <a:pt x="910" y="33"/>
                    <a:pt x="915" y="36"/>
                    <a:pt x="916" y="41"/>
                  </a:cubicBezTo>
                  <a:cubicBezTo>
                    <a:pt x="918" y="47"/>
                    <a:pt x="919" y="53"/>
                    <a:pt x="919" y="60"/>
                  </a:cubicBezTo>
                  <a:cubicBezTo>
                    <a:pt x="919" y="67"/>
                    <a:pt x="917" y="74"/>
                    <a:pt x="912" y="83"/>
                  </a:cubicBezTo>
                  <a:cubicBezTo>
                    <a:pt x="910" y="86"/>
                    <a:pt x="907" y="88"/>
                    <a:pt x="904" y="88"/>
                  </a:cubicBezTo>
                  <a:close/>
                  <a:moveTo>
                    <a:pt x="883" y="26"/>
                  </a:moveTo>
                  <a:cubicBezTo>
                    <a:pt x="882" y="26"/>
                    <a:pt x="881" y="26"/>
                    <a:pt x="879" y="25"/>
                  </a:cubicBezTo>
                  <a:cubicBezTo>
                    <a:pt x="871" y="21"/>
                    <a:pt x="860" y="19"/>
                    <a:pt x="848" y="19"/>
                  </a:cubicBezTo>
                  <a:cubicBezTo>
                    <a:pt x="843" y="19"/>
                    <a:pt x="838" y="14"/>
                    <a:pt x="839" y="9"/>
                  </a:cubicBezTo>
                  <a:cubicBezTo>
                    <a:pt x="839" y="4"/>
                    <a:pt x="843" y="0"/>
                    <a:pt x="848" y="0"/>
                  </a:cubicBezTo>
                  <a:cubicBezTo>
                    <a:pt x="848" y="0"/>
                    <a:pt x="848" y="0"/>
                    <a:pt x="848" y="0"/>
                  </a:cubicBezTo>
                  <a:cubicBezTo>
                    <a:pt x="864" y="0"/>
                    <a:pt x="877" y="3"/>
                    <a:pt x="887" y="8"/>
                  </a:cubicBezTo>
                  <a:cubicBezTo>
                    <a:pt x="892" y="10"/>
                    <a:pt x="894" y="16"/>
                    <a:pt x="892" y="20"/>
                  </a:cubicBezTo>
                  <a:cubicBezTo>
                    <a:pt x="890" y="24"/>
                    <a:pt x="887" y="26"/>
                    <a:pt x="883" y="26"/>
                  </a:cubicBezTo>
                  <a:close/>
                </a:path>
              </a:pathLst>
            </a:custGeom>
            <a:solidFill>
              <a:srgbClr val="455A64"/>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26" name="îś1iḓé">
              <a:extLst>
                <a:ext uri="{FF2B5EF4-FFF2-40B4-BE49-F238E27FC236}">
                  <a16:creationId xmlns:a16="http://schemas.microsoft.com/office/drawing/2014/main" id="{54DDBB7A-AD76-4D62-AEE5-24F0936912F7}"/>
                </a:ext>
              </a:extLst>
            </p:cNvPr>
            <p:cNvSpPr/>
            <p:nvPr/>
          </p:nvSpPr>
          <p:spPr bwMode="auto">
            <a:xfrm>
              <a:off x="4937124" y="2713037"/>
              <a:ext cx="82550" cy="57150"/>
            </a:xfrm>
            <a:custGeom>
              <a:gdLst>
                <a:gd fmla="*/ 30 w 30" name="T0"/>
                <a:gd fmla="*/ 4 h 21" name="T1"/>
                <a:gd fmla="*/ 10 w 30" name="T2"/>
                <a:gd fmla="*/ 0 h 21" name="T3"/>
                <a:gd fmla="*/ 0 w 30" name="T4"/>
                <a:gd fmla="*/ 10 h 21" name="T5"/>
                <a:gd fmla="*/ 9 w 30" name="T6"/>
                <a:gd fmla="*/ 19 h 21" name="T7"/>
                <a:gd fmla="*/ 22 w 30" name="T8"/>
                <a:gd fmla="*/ 21 h 21" name="T9"/>
                <a:gd fmla="*/ 30 w 30" name="T10"/>
                <a:gd fmla="*/ 4 h 21" name="T11"/>
              </a:gdLst>
              <a:cxnLst>
                <a:cxn ang="0">
                  <a:pos x="T0" y="T1"/>
                </a:cxn>
                <a:cxn ang="0">
                  <a:pos x="T2" y="T3"/>
                </a:cxn>
                <a:cxn ang="0">
                  <a:pos x="T4" y="T5"/>
                </a:cxn>
                <a:cxn ang="0">
                  <a:pos x="T6" y="T7"/>
                </a:cxn>
                <a:cxn ang="0">
                  <a:pos x="T8" y="T9"/>
                </a:cxn>
                <a:cxn ang="0">
                  <a:pos x="T10" y="T11"/>
                </a:cxn>
              </a:cxnLst>
              <a:rect b="b" l="0" r="r" t="0"/>
              <a:pathLst>
                <a:path h="21" w="30">
                  <a:moveTo>
                    <a:pt x="30" y="4"/>
                  </a:moveTo>
                  <a:cubicBezTo>
                    <a:pt x="28" y="3"/>
                    <a:pt x="20" y="1"/>
                    <a:pt x="10" y="0"/>
                  </a:cubicBezTo>
                  <a:cubicBezTo>
                    <a:pt x="5" y="0"/>
                    <a:pt x="0" y="4"/>
                    <a:pt x="0" y="10"/>
                  </a:cubicBezTo>
                  <a:cubicBezTo>
                    <a:pt x="0" y="15"/>
                    <a:pt x="4" y="19"/>
                    <a:pt x="9" y="19"/>
                  </a:cubicBezTo>
                  <a:cubicBezTo>
                    <a:pt x="15" y="20"/>
                    <a:pt x="19" y="21"/>
                    <a:pt x="22" y="21"/>
                  </a:cubicBezTo>
                  <a:cubicBezTo>
                    <a:pt x="24" y="15"/>
                    <a:pt x="27" y="9"/>
                    <a:pt x="30" y="4"/>
                  </a:cubicBezTo>
                  <a:close/>
                </a:path>
              </a:pathLst>
            </a:custGeom>
            <a:solidFill>
              <a:srgbClr val="455A64"/>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27" name="ïś1iḓé">
              <a:extLst>
                <a:ext uri="{FF2B5EF4-FFF2-40B4-BE49-F238E27FC236}">
                  <a16:creationId xmlns:a16="http://schemas.microsoft.com/office/drawing/2014/main" id="{4AD26474-E698-4A26-85AD-B0BEE9671E77}"/>
                </a:ext>
              </a:extLst>
            </p:cNvPr>
            <p:cNvSpPr/>
            <p:nvPr/>
          </p:nvSpPr>
          <p:spPr bwMode="auto">
            <a:xfrm>
              <a:off x="4779963" y="2721481"/>
              <a:ext cx="2810424" cy="1174404"/>
            </a:xfrm>
            <a:custGeom>
              <a:gdLst>
                <a:gd fmla="*/ 837 w 950" name="T0"/>
                <a:gd fmla="*/ 386 h 398" name="T1"/>
                <a:gd fmla="*/ 881 w 950" name="T2"/>
                <a:gd fmla="*/ 379 h 398" name="T3"/>
                <a:gd fmla="*/ 876 w 950" name="T4"/>
                <a:gd fmla="*/ 398 h 398" name="T5"/>
                <a:gd fmla="*/ 913 w 950" name="T6"/>
                <a:gd fmla="*/ 374 h 398" name="T7"/>
                <a:gd fmla="*/ 943 w 950" name="T8"/>
                <a:gd fmla="*/ 350 h 398" name="T9"/>
                <a:gd fmla="*/ 920 w 950" name="T10"/>
                <a:gd fmla="*/ 392 h 398" name="T11"/>
                <a:gd fmla="*/ 810 w 950" name="T12"/>
                <a:gd fmla="*/ 392 h 398" name="T13"/>
                <a:gd fmla="*/ 779 w 950" name="T14"/>
                <a:gd fmla="*/ 368 h 398" name="T15"/>
                <a:gd fmla="*/ 811 w 950" name="T16"/>
                <a:gd fmla="*/ 392 h 398" name="T17"/>
                <a:gd fmla="*/ 706 w 950" name="T18"/>
                <a:gd fmla="*/ 372 h 398" name="T19"/>
                <a:gd fmla="*/ 744 w 950" name="T20"/>
                <a:gd fmla="*/ 361 h 398" name="T21"/>
                <a:gd fmla="*/ 674 w 950" name="T22"/>
                <a:gd fmla="*/ 364 h 398" name="T23"/>
                <a:gd fmla="*/ 631 w 950" name="T24"/>
                <a:gd fmla="*/ 343 h 398" name="T25"/>
                <a:gd fmla="*/ 683 w 950" name="T26"/>
                <a:gd fmla="*/ 356 h 398" name="T27"/>
                <a:gd fmla="*/ 603 w 950" name="T28"/>
                <a:gd fmla="*/ 345 h 398" name="T29"/>
                <a:gd fmla="*/ 576 w 950" name="T30"/>
                <a:gd fmla="*/ 317 h 398" name="T31"/>
                <a:gd fmla="*/ 606 w 950" name="T32"/>
                <a:gd fmla="*/ 345 h 398" name="T33"/>
                <a:gd fmla="*/ 911 w 950" name="T34"/>
                <a:gd fmla="*/ 303 h 398" name="T35"/>
                <a:gd fmla="*/ 946 w 950" name="T36"/>
                <a:gd fmla="*/ 320 h 398" name="T37"/>
                <a:gd fmla="*/ 539 w 950" name="T38"/>
                <a:gd fmla="*/ 326 h 398" name="T39"/>
                <a:gd fmla="*/ 497 w 950" name="T40"/>
                <a:gd fmla="*/ 303 h 398" name="T41"/>
                <a:gd fmla="*/ 548 w 950" name="T42"/>
                <a:gd fmla="*/ 319 h 398" name="T43"/>
                <a:gd fmla="*/ 469 w 950" name="T44"/>
                <a:gd fmla="*/ 304 h 398" name="T45"/>
                <a:gd fmla="*/ 442 w 950" name="T46"/>
                <a:gd fmla="*/ 275 h 398" name="T47"/>
                <a:gd fmla="*/ 472 w 950" name="T48"/>
                <a:gd fmla="*/ 304 h 398" name="T49"/>
                <a:gd fmla="*/ 369 w 950" name="T50"/>
                <a:gd fmla="*/ 270 h 398" name="T51"/>
                <a:gd fmla="*/ 408 w 950" name="T52"/>
                <a:gd fmla="*/ 264 h 398" name="T53"/>
                <a:gd fmla="*/ 339 w 950" name="T54"/>
                <a:gd fmla="*/ 259 h 398" name="T55"/>
                <a:gd fmla="*/ 298 w 950" name="T56"/>
                <a:gd fmla="*/ 234 h 398" name="T57"/>
                <a:gd fmla="*/ 348 w 950" name="T58"/>
                <a:gd fmla="*/ 252 h 398" name="T59"/>
                <a:gd fmla="*/ 270 w 950" name="T60"/>
                <a:gd fmla="*/ 233 h 398" name="T61"/>
                <a:gd fmla="*/ 245 w 950" name="T62"/>
                <a:gd fmla="*/ 203 h 398" name="T63"/>
                <a:gd fmla="*/ 273 w 950" name="T64"/>
                <a:gd fmla="*/ 234 h 398" name="T65"/>
                <a:gd fmla="*/ 173 w 950" name="T66"/>
                <a:gd fmla="*/ 194 h 398" name="T67"/>
                <a:gd fmla="*/ 212 w 950" name="T68"/>
                <a:gd fmla="*/ 189 h 398" name="T69"/>
                <a:gd fmla="*/ 144 w 950" name="T70"/>
                <a:gd fmla="*/ 180 h 398" name="T71"/>
                <a:gd fmla="*/ 104 w 950" name="T72"/>
                <a:gd fmla="*/ 152 h 398" name="T73"/>
                <a:gd fmla="*/ 152 w 950" name="T74"/>
                <a:gd fmla="*/ 174 h 398" name="T75"/>
                <a:gd fmla="*/ 76 w 950" name="T76"/>
                <a:gd fmla="*/ 148 h 398" name="T77"/>
                <a:gd fmla="*/ 55 w 950" name="T78"/>
                <a:gd fmla="*/ 114 h 398" name="T79"/>
                <a:gd fmla="*/ 80 w 950" name="T80"/>
                <a:gd fmla="*/ 149 h 398" name="T81"/>
                <a:gd fmla="*/ 0 w 950" name="T82"/>
                <a:gd fmla="*/ 84 h 398" name="T83"/>
                <a:gd fmla="*/ 19 w 950" name="T84"/>
                <a:gd fmla="*/ 73 h 398" name="T85"/>
                <a:gd fmla="*/ 28 w 950" name="T86"/>
                <a:gd fmla="*/ 108 h 398" name="T87"/>
                <a:gd fmla="*/ 14 w 950" name="T88"/>
                <a:gd fmla="*/ 46 h 398" name="T89"/>
                <a:gd fmla="*/ 46 w 950" name="T90"/>
                <a:gd fmla="*/ 5 h 398" name="T91"/>
                <a:gd fmla="*/ 17 w 950" name="T92"/>
                <a:gd fmla="*/ 47 h 398"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398" w="950">
                  <a:moveTo>
                    <a:pt x="876" y="398"/>
                  </a:moveTo>
                  <a:cubicBezTo>
                    <a:pt x="867" y="398"/>
                    <a:pt x="857" y="398"/>
                    <a:pt x="846" y="397"/>
                  </a:cubicBezTo>
                  <a:cubicBezTo>
                    <a:pt x="841" y="396"/>
                    <a:pt x="837" y="392"/>
                    <a:pt x="837" y="386"/>
                  </a:cubicBezTo>
                  <a:cubicBezTo>
                    <a:pt x="838" y="381"/>
                    <a:pt x="842" y="377"/>
                    <a:pt x="848" y="378"/>
                  </a:cubicBezTo>
                  <a:cubicBezTo>
                    <a:pt x="858" y="379"/>
                    <a:pt x="868" y="379"/>
                    <a:pt x="876" y="379"/>
                  </a:cubicBezTo>
                  <a:cubicBezTo>
                    <a:pt x="878" y="379"/>
                    <a:pt x="879" y="379"/>
                    <a:pt x="881" y="379"/>
                  </a:cubicBezTo>
                  <a:cubicBezTo>
                    <a:pt x="886" y="379"/>
                    <a:pt x="891" y="383"/>
                    <a:pt x="891" y="388"/>
                  </a:cubicBezTo>
                  <a:cubicBezTo>
                    <a:pt x="891" y="394"/>
                    <a:pt x="887" y="398"/>
                    <a:pt x="881" y="398"/>
                  </a:cubicBezTo>
                  <a:cubicBezTo>
                    <a:pt x="880" y="398"/>
                    <a:pt x="878" y="398"/>
                    <a:pt x="876" y="398"/>
                  </a:cubicBezTo>
                  <a:close/>
                  <a:moveTo>
                    <a:pt x="916" y="393"/>
                  </a:moveTo>
                  <a:cubicBezTo>
                    <a:pt x="912" y="393"/>
                    <a:pt x="909" y="390"/>
                    <a:pt x="907" y="387"/>
                  </a:cubicBezTo>
                  <a:cubicBezTo>
                    <a:pt x="905" y="382"/>
                    <a:pt x="908" y="376"/>
                    <a:pt x="913" y="374"/>
                  </a:cubicBezTo>
                  <a:cubicBezTo>
                    <a:pt x="916" y="373"/>
                    <a:pt x="919" y="372"/>
                    <a:pt x="920" y="370"/>
                  </a:cubicBezTo>
                  <a:cubicBezTo>
                    <a:pt x="925" y="365"/>
                    <a:pt x="928" y="360"/>
                    <a:pt x="930" y="355"/>
                  </a:cubicBezTo>
                  <a:cubicBezTo>
                    <a:pt x="932" y="350"/>
                    <a:pt x="938" y="348"/>
                    <a:pt x="943" y="350"/>
                  </a:cubicBezTo>
                  <a:cubicBezTo>
                    <a:pt x="948" y="352"/>
                    <a:pt x="950" y="358"/>
                    <a:pt x="948" y="362"/>
                  </a:cubicBezTo>
                  <a:cubicBezTo>
                    <a:pt x="945" y="370"/>
                    <a:pt x="940" y="377"/>
                    <a:pt x="934" y="383"/>
                  </a:cubicBezTo>
                  <a:cubicBezTo>
                    <a:pt x="930" y="387"/>
                    <a:pt x="925" y="390"/>
                    <a:pt x="920" y="392"/>
                  </a:cubicBezTo>
                  <a:cubicBezTo>
                    <a:pt x="919" y="392"/>
                    <a:pt x="917" y="393"/>
                    <a:pt x="916" y="393"/>
                  </a:cubicBezTo>
                  <a:close/>
                  <a:moveTo>
                    <a:pt x="811" y="392"/>
                  </a:moveTo>
                  <a:cubicBezTo>
                    <a:pt x="811" y="392"/>
                    <a:pt x="810" y="392"/>
                    <a:pt x="810" y="392"/>
                  </a:cubicBezTo>
                  <a:cubicBezTo>
                    <a:pt x="799" y="391"/>
                    <a:pt x="788" y="389"/>
                    <a:pt x="775" y="387"/>
                  </a:cubicBezTo>
                  <a:cubicBezTo>
                    <a:pt x="770" y="386"/>
                    <a:pt x="767" y="381"/>
                    <a:pt x="768" y="375"/>
                  </a:cubicBezTo>
                  <a:cubicBezTo>
                    <a:pt x="769" y="370"/>
                    <a:pt x="774" y="367"/>
                    <a:pt x="779" y="368"/>
                  </a:cubicBezTo>
                  <a:cubicBezTo>
                    <a:pt x="791" y="370"/>
                    <a:pt x="802" y="372"/>
                    <a:pt x="813" y="373"/>
                  </a:cubicBezTo>
                  <a:cubicBezTo>
                    <a:pt x="818" y="374"/>
                    <a:pt x="821" y="379"/>
                    <a:pt x="821" y="384"/>
                  </a:cubicBezTo>
                  <a:cubicBezTo>
                    <a:pt x="820" y="389"/>
                    <a:pt x="816" y="392"/>
                    <a:pt x="811" y="392"/>
                  </a:cubicBezTo>
                  <a:close/>
                  <a:moveTo>
                    <a:pt x="742" y="380"/>
                  </a:moveTo>
                  <a:cubicBezTo>
                    <a:pt x="741" y="380"/>
                    <a:pt x="741" y="380"/>
                    <a:pt x="740" y="379"/>
                  </a:cubicBezTo>
                  <a:cubicBezTo>
                    <a:pt x="729" y="377"/>
                    <a:pt x="718" y="375"/>
                    <a:pt x="706" y="372"/>
                  </a:cubicBezTo>
                  <a:cubicBezTo>
                    <a:pt x="701" y="371"/>
                    <a:pt x="698" y="366"/>
                    <a:pt x="699" y="360"/>
                  </a:cubicBezTo>
                  <a:cubicBezTo>
                    <a:pt x="700" y="355"/>
                    <a:pt x="706" y="352"/>
                    <a:pt x="711" y="353"/>
                  </a:cubicBezTo>
                  <a:cubicBezTo>
                    <a:pt x="722" y="356"/>
                    <a:pt x="733" y="359"/>
                    <a:pt x="744" y="361"/>
                  </a:cubicBezTo>
                  <a:cubicBezTo>
                    <a:pt x="749" y="362"/>
                    <a:pt x="753" y="367"/>
                    <a:pt x="751" y="372"/>
                  </a:cubicBezTo>
                  <a:cubicBezTo>
                    <a:pt x="750" y="377"/>
                    <a:pt x="747" y="380"/>
                    <a:pt x="742" y="380"/>
                  </a:cubicBezTo>
                  <a:close/>
                  <a:moveTo>
                    <a:pt x="674" y="364"/>
                  </a:moveTo>
                  <a:cubicBezTo>
                    <a:pt x="673" y="364"/>
                    <a:pt x="672" y="364"/>
                    <a:pt x="671" y="363"/>
                  </a:cubicBezTo>
                  <a:cubicBezTo>
                    <a:pt x="661" y="361"/>
                    <a:pt x="649" y="358"/>
                    <a:pt x="638" y="355"/>
                  </a:cubicBezTo>
                  <a:cubicBezTo>
                    <a:pt x="633" y="353"/>
                    <a:pt x="630" y="348"/>
                    <a:pt x="631" y="343"/>
                  </a:cubicBezTo>
                  <a:cubicBezTo>
                    <a:pt x="633" y="338"/>
                    <a:pt x="638" y="335"/>
                    <a:pt x="643" y="336"/>
                  </a:cubicBezTo>
                  <a:cubicBezTo>
                    <a:pt x="654" y="339"/>
                    <a:pt x="665" y="342"/>
                    <a:pt x="676" y="345"/>
                  </a:cubicBezTo>
                  <a:cubicBezTo>
                    <a:pt x="681" y="346"/>
                    <a:pt x="684" y="351"/>
                    <a:pt x="683" y="356"/>
                  </a:cubicBezTo>
                  <a:cubicBezTo>
                    <a:pt x="682" y="361"/>
                    <a:pt x="678" y="364"/>
                    <a:pt x="674" y="364"/>
                  </a:cubicBezTo>
                  <a:close/>
                  <a:moveTo>
                    <a:pt x="606" y="345"/>
                  </a:moveTo>
                  <a:cubicBezTo>
                    <a:pt x="605" y="345"/>
                    <a:pt x="604" y="345"/>
                    <a:pt x="603" y="345"/>
                  </a:cubicBezTo>
                  <a:cubicBezTo>
                    <a:pt x="593" y="342"/>
                    <a:pt x="581" y="339"/>
                    <a:pt x="570" y="335"/>
                  </a:cubicBezTo>
                  <a:cubicBezTo>
                    <a:pt x="565" y="334"/>
                    <a:pt x="562" y="329"/>
                    <a:pt x="564" y="324"/>
                  </a:cubicBezTo>
                  <a:cubicBezTo>
                    <a:pt x="565" y="319"/>
                    <a:pt x="571" y="316"/>
                    <a:pt x="576" y="317"/>
                  </a:cubicBezTo>
                  <a:cubicBezTo>
                    <a:pt x="587" y="321"/>
                    <a:pt x="598" y="324"/>
                    <a:pt x="609" y="327"/>
                  </a:cubicBezTo>
                  <a:cubicBezTo>
                    <a:pt x="614" y="328"/>
                    <a:pt x="617" y="333"/>
                    <a:pt x="615" y="338"/>
                  </a:cubicBezTo>
                  <a:cubicBezTo>
                    <a:pt x="614" y="343"/>
                    <a:pt x="610" y="345"/>
                    <a:pt x="606" y="345"/>
                  </a:cubicBezTo>
                  <a:close/>
                  <a:moveTo>
                    <a:pt x="938" y="334"/>
                  </a:moveTo>
                  <a:cubicBezTo>
                    <a:pt x="934" y="334"/>
                    <a:pt x="931" y="332"/>
                    <a:pt x="929" y="328"/>
                  </a:cubicBezTo>
                  <a:cubicBezTo>
                    <a:pt x="926" y="320"/>
                    <a:pt x="920" y="312"/>
                    <a:pt x="911" y="303"/>
                  </a:cubicBezTo>
                  <a:cubicBezTo>
                    <a:pt x="907" y="299"/>
                    <a:pt x="908" y="293"/>
                    <a:pt x="911" y="289"/>
                  </a:cubicBezTo>
                  <a:cubicBezTo>
                    <a:pt x="915" y="286"/>
                    <a:pt x="921" y="286"/>
                    <a:pt x="925" y="290"/>
                  </a:cubicBezTo>
                  <a:cubicBezTo>
                    <a:pt x="935" y="300"/>
                    <a:pt x="942" y="310"/>
                    <a:pt x="946" y="320"/>
                  </a:cubicBezTo>
                  <a:cubicBezTo>
                    <a:pt x="949" y="325"/>
                    <a:pt x="946" y="331"/>
                    <a:pt x="942" y="333"/>
                  </a:cubicBezTo>
                  <a:cubicBezTo>
                    <a:pt x="940" y="333"/>
                    <a:pt x="939" y="334"/>
                    <a:pt x="938" y="334"/>
                  </a:cubicBezTo>
                  <a:close/>
                  <a:moveTo>
                    <a:pt x="539" y="326"/>
                  </a:moveTo>
                  <a:cubicBezTo>
                    <a:pt x="538" y="326"/>
                    <a:pt x="537" y="325"/>
                    <a:pt x="536" y="325"/>
                  </a:cubicBezTo>
                  <a:cubicBezTo>
                    <a:pt x="525" y="322"/>
                    <a:pt x="514" y="318"/>
                    <a:pt x="503" y="315"/>
                  </a:cubicBezTo>
                  <a:cubicBezTo>
                    <a:pt x="498" y="313"/>
                    <a:pt x="495" y="308"/>
                    <a:pt x="497" y="303"/>
                  </a:cubicBezTo>
                  <a:cubicBezTo>
                    <a:pt x="498" y="298"/>
                    <a:pt x="504" y="295"/>
                    <a:pt x="509" y="297"/>
                  </a:cubicBezTo>
                  <a:cubicBezTo>
                    <a:pt x="520" y="300"/>
                    <a:pt x="531" y="304"/>
                    <a:pt x="541" y="307"/>
                  </a:cubicBezTo>
                  <a:cubicBezTo>
                    <a:pt x="546" y="309"/>
                    <a:pt x="549" y="314"/>
                    <a:pt x="548" y="319"/>
                  </a:cubicBezTo>
                  <a:cubicBezTo>
                    <a:pt x="546" y="323"/>
                    <a:pt x="543" y="326"/>
                    <a:pt x="539" y="326"/>
                  </a:cubicBezTo>
                  <a:close/>
                  <a:moveTo>
                    <a:pt x="472" y="304"/>
                  </a:moveTo>
                  <a:cubicBezTo>
                    <a:pt x="471" y="304"/>
                    <a:pt x="470" y="304"/>
                    <a:pt x="469" y="304"/>
                  </a:cubicBezTo>
                  <a:cubicBezTo>
                    <a:pt x="458" y="300"/>
                    <a:pt x="447" y="297"/>
                    <a:pt x="436" y="293"/>
                  </a:cubicBezTo>
                  <a:cubicBezTo>
                    <a:pt x="431" y="291"/>
                    <a:pt x="428" y="286"/>
                    <a:pt x="430" y="281"/>
                  </a:cubicBezTo>
                  <a:cubicBezTo>
                    <a:pt x="432" y="276"/>
                    <a:pt x="437" y="273"/>
                    <a:pt x="442" y="275"/>
                  </a:cubicBezTo>
                  <a:cubicBezTo>
                    <a:pt x="453" y="279"/>
                    <a:pt x="464" y="282"/>
                    <a:pt x="475" y="286"/>
                  </a:cubicBezTo>
                  <a:cubicBezTo>
                    <a:pt x="480" y="288"/>
                    <a:pt x="482" y="293"/>
                    <a:pt x="481" y="298"/>
                  </a:cubicBezTo>
                  <a:cubicBezTo>
                    <a:pt x="479" y="302"/>
                    <a:pt x="476" y="304"/>
                    <a:pt x="472" y="304"/>
                  </a:cubicBezTo>
                  <a:close/>
                  <a:moveTo>
                    <a:pt x="405" y="282"/>
                  </a:moveTo>
                  <a:cubicBezTo>
                    <a:pt x="404" y="282"/>
                    <a:pt x="403" y="282"/>
                    <a:pt x="402" y="282"/>
                  </a:cubicBezTo>
                  <a:cubicBezTo>
                    <a:pt x="391" y="278"/>
                    <a:pt x="380" y="274"/>
                    <a:pt x="369" y="270"/>
                  </a:cubicBezTo>
                  <a:cubicBezTo>
                    <a:pt x="364" y="268"/>
                    <a:pt x="362" y="263"/>
                    <a:pt x="364" y="258"/>
                  </a:cubicBezTo>
                  <a:cubicBezTo>
                    <a:pt x="365" y="253"/>
                    <a:pt x="371" y="250"/>
                    <a:pt x="376" y="252"/>
                  </a:cubicBezTo>
                  <a:cubicBezTo>
                    <a:pt x="386" y="256"/>
                    <a:pt x="397" y="260"/>
                    <a:pt x="408" y="264"/>
                  </a:cubicBezTo>
                  <a:cubicBezTo>
                    <a:pt x="413" y="265"/>
                    <a:pt x="416" y="271"/>
                    <a:pt x="414" y="276"/>
                  </a:cubicBezTo>
                  <a:cubicBezTo>
                    <a:pt x="413" y="280"/>
                    <a:pt x="409" y="282"/>
                    <a:pt x="405" y="282"/>
                  </a:cubicBezTo>
                  <a:close/>
                  <a:moveTo>
                    <a:pt x="339" y="259"/>
                  </a:moveTo>
                  <a:cubicBezTo>
                    <a:pt x="338" y="259"/>
                    <a:pt x="337" y="258"/>
                    <a:pt x="336" y="258"/>
                  </a:cubicBezTo>
                  <a:cubicBezTo>
                    <a:pt x="325" y="254"/>
                    <a:pt x="314" y="250"/>
                    <a:pt x="303" y="246"/>
                  </a:cubicBezTo>
                  <a:cubicBezTo>
                    <a:pt x="298" y="244"/>
                    <a:pt x="296" y="239"/>
                    <a:pt x="298" y="234"/>
                  </a:cubicBezTo>
                  <a:cubicBezTo>
                    <a:pt x="300" y="229"/>
                    <a:pt x="305" y="226"/>
                    <a:pt x="310" y="228"/>
                  </a:cubicBezTo>
                  <a:cubicBezTo>
                    <a:pt x="321" y="232"/>
                    <a:pt x="331" y="236"/>
                    <a:pt x="342" y="240"/>
                  </a:cubicBezTo>
                  <a:cubicBezTo>
                    <a:pt x="347" y="242"/>
                    <a:pt x="350" y="247"/>
                    <a:pt x="348" y="252"/>
                  </a:cubicBezTo>
                  <a:cubicBezTo>
                    <a:pt x="346" y="256"/>
                    <a:pt x="343" y="259"/>
                    <a:pt x="339" y="259"/>
                  </a:cubicBezTo>
                  <a:close/>
                  <a:moveTo>
                    <a:pt x="273" y="234"/>
                  </a:moveTo>
                  <a:cubicBezTo>
                    <a:pt x="272" y="234"/>
                    <a:pt x="271" y="234"/>
                    <a:pt x="270" y="233"/>
                  </a:cubicBezTo>
                  <a:cubicBezTo>
                    <a:pt x="259" y="229"/>
                    <a:pt x="248" y="225"/>
                    <a:pt x="238" y="221"/>
                  </a:cubicBezTo>
                  <a:cubicBezTo>
                    <a:pt x="233" y="219"/>
                    <a:pt x="230" y="213"/>
                    <a:pt x="232" y="208"/>
                  </a:cubicBezTo>
                  <a:cubicBezTo>
                    <a:pt x="234" y="203"/>
                    <a:pt x="240" y="201"/>
                    <a:pt x="245" y="203"/>
                  </a:cubicBezTo>
                  <a:cubicBezTo>
                    <a:pt x="255" y="207"/>
                    <a:pt x="266" y="211"/>
                    <a:pt x="277" y="215"/>
                  </a:cubicBezTo>
                  <a:cubicBezTo>
                    <a:pt x="282" y="217"/>
                    <a:pt x="284" y="223"/>
                    <a:pt x="282" y="228"/>
                  </a:cubicBezTo>
                  <a:cubicBezTo>
                    <a:pt x="281" y="232"/>
                    <a:pt x="277" y="234"/>
                    <a:pt x="273" y="234"/>
                  </a:cubicBezTo>
                  <a:close/>
                  <a:moveTo>
                    <a:pt x="208" y="208"/>
                  </a:moveTo>
                  <a:cubicBezTo>
                    <a:pt x="207" y="208"/>
                    <a:pt x="206" y="207"/>
                    <a:pt x="204" y="207"/>
                  </a:cubicBezTo>
                  <a:cubicBezTo>
                    <a:pt x="193" y="202"/>
                    <a:pt x="183" y="198"/>
                    <a:pt x="173" y="194"/>
                  </a:cubicBezTo>
                  <a:cubicBezTo>
                    <a:pt x="168" y="191"/>
                    <a:pt x="166" y="186"/>
                    <a:pt x="168" y="181"/>
                  </a:cubicBezTo>
                  <a:cubicBezTo>
                    <a:pt x="170" y="176"/>
                    <a:pt x="175" y="174"/>
                    <a:pt x="180" y="176"/>
                  </a:cubicBezTo>
                  <a:cubicBezTo>
                    <a:pt x="190" y="180"/>
                    <a:pt x="201" y="185"/>
                    <a:pt x="212" y="189"/>
                  </a:cubicBezTo>
                  <a:cubicBezTo>
                    <a:pt x="217" y="191"/>
                    <a:pt x="219" y="197"/>
                    <a:pt x="217" y="202"/>
                  </a:cubicBezTo>
                  <a:cubicBezTo>
                    <a:pt x="215" y="206"/>
                    <a:pt x="212" y="208"/>
                    <a:pt x="208" y="208"/>
                  </a:cubicBezTo>
                  <a:close/>
                  <a:moveTo>
                    <a:pt x="144" y="180"/>
                  </a:moveTo>
                  <a:cubicBezTo>
                    <a:pt x="142" y="180"/>
                    <a:pt x="141" y="180"/>
                    <a:pt x="140" y="179"/>
                  </a:cubicBezTo>
                  <a:cubicBezTo>
                    <a:pt x="129" y="174"/>
                    <a:pt x="118" y="169"/>
                    <a:pt x="108" y="164"/>
                  </a:cubicBezTo>
                  <a:cubicBezTo>
                    <a:pt x="104" y="162"/>
                    <a:pt x="102" y="156"/>
                    <a:pt x="104" y="152"/>
                  </a:cubicBezTo>
                  <a:cubicBezTo>
                    <a:pt x="106" y="147"/>
                    <a:pt x="112" y="145"/>
                    <a:pt x="117" y="147"/>
                  </a:cubicBezTo>
                  <a:cubicBezTo>
                    <a:pt x="126" y="152"/>
                    <a:pt x="137" y="157"/>
                    <a:pt x="148" y="162"/>
                  </a:cubicBezTo>
                  <a:cubicBezTo>
                    <a:pt x="152" y="164"/>
                    <a:pt x="154" y="169"/>
                    <a:pt x="152" y="174"/>
                  </a:cubicBezTo>
                  <a:cubicBezTo>
                    <a:pt x="151" y="178"/>
                    <a:pt x="147" y="180"/>
                    <a:pt x="144" y="180"/>
                  </a:cubicBezTo>
                  <a:close/>
                  <a:moveTo>
                    <a:pt x="80" y="149"/>
                  </a:moveTo>
                  <a:cubicBezTo>
                    <a:pt x="79" y="149"/>
                    <a:pt x="77" y="149"/>
                    <a:pt x="76" y="148"/>
                  </a:cubicBezTo>
                  <a:cubicBezTo>
                    <a:pt x="65" y="142"/>
                    <a:pt x="54" y="136"/>
                    <a:pt x="45" y="131"/>
                  </a:cubicBezTo>
                  <a:cubicBezTo>
                    <a:pt x="41" y="128"/>
                    <a:pt x="40" y="122"/>
                    <a:pt x="42" y="118"/>
                  </a:cubicBezTo>
                  <a:cubicBezTo>
                    <a:pt x="45" y="113"/>
                    <a:pt x="51" y="112"/>
                    <a:pt x="55" y="114"/>
                  </a:cubicBezTo>
                  <a:cubicBezTo>
                    <a:pt x="64" y="120"/>
                    <a:pt x="74" y="125"/>
                    <a:pt x="85" y="131"/>
                  </a:cubicBezTo>
                  <a:cubicBezTo>
                    <a:pt x="90" y="134"/>
                    <a:pt x="91" y="139"/>
                    <a:pt x="89" y="144"/>
                  </a:cubicBezTo>
                  <a:cubicBezTo>
                    <a:pt x="87" y="147"/>
                    <a:pt x="84" y="149"/>
                    <a:pt x="80" y="149"/>
                  </a:cubicBezTo>
                  <a:close/>
                  <a:moveTo>
                    <a:pt x="21" y="111"/>
                  </a:moveTo>
                  <a:cubicBezTo>
                    <a:pt x="19" y="111"/>
                    <a:pt x="17" y="111"/>
                    <a:pt x="15" y="109"/>
                  </a:cubicBezTo>
                  <a:cubicBezTo>
                    <a:pt x="5" y="100"/>
                    <a:pt x="0" y="92"/>
                    <a:pt x="0" y="84"/>
                  </a:cubicBezTo>
                  <a:cubicBezTo>
                    <a:pt x="0" y="80"/>
                    <a:pt x="0" y="76"/>
                    <a:pt x="1" y="72"/>
                  </a:cubicBezTo>
                  <a:cubicBezTo>
                    <a:pt x="1" y="66"/>
                    <a:pt x="5" y="62"/>
                    <a:pt x="11" y="63"/>
                  </a:cubicBezTo>
                  <a:cubicBezTo>
                    <a:pt x="16" y="63"/>
                    <a:pt x="20" y="68"/>
                    <a:pt x="19" y="73"/>
                  </a:cubicBezTo>
                  <a:cubicBezTo>
                    <a:pt x="19" y="76"/>
                    <a:pt x="19" y="80"/>
                    <a:pt x="19" y="84"/>
                  </a:cubicBezTo>
                  <a:cubicBezTo>
                    <a:pt x="19" y="84"/>
                    <a:pt x="20" y="88"/>
                    <a:pt x="28" y="95"/>
                  </a:cubicBezTo>
                  <a:cubicBezTo>
                    <a:pt x="32" y="98"/>
                    <a:pt x="32" y="104"/>
                    <a:pt x="28" y="108"/>
                  </a:cubicBezTo>
                  <a:cubicBezTo>
                    <a:pt x="27" y="110"/>
                    <a:pt x="24" y="111"/>
                    <a:pt x="21" y="111"/>
                  </a:cubicBezTo>
                  <a:close/>
                  <a:moveTo>
                    <a:pt x="17" y="47"/>
                  </a:moveTo>
                  <a:cubicBezTo>
                    <a:pt x="16" y="47"/>
                    <a:pt x="15" y="47"/>
                    <a:pt x="14" y="46"/>
                  </a:cubicBezTo>
                  <a:cubicBezTo>
                    <a:pt x="9" y="44"/>
                    <a:pt x="6" y="39"/>
                    <a:pt x="8" y="34"/>
                  </a:cubicBezTo>
                  <a:cubicBezTo>
                    <a:pt x="14" y="20"/>
                    <a:pt x="22" y="10"/>
                    <a:pt x="32" y="3"/>
                  </a:cubicBezTo>
                  <a:cubicBezTo>
                    <a:pt x="37" y="0"/>
                    <a:pt x="43" y="1"/>
                    <a:pt x="46" y="5"/>
                  </a:cubicBezTo>
                  <a:cubicBezTo>
                    <a:pt x="49" y="10"/>
                    <a:pt x="47" y="16"/>
                    <a:pt x="43" y="18"/>
                  </a:cubicBezTo>
                  <a:cubicBezTo>
                    <a:pt x="36" y="23"/>
                    <a:pt x="30" y="31"/>
                    <a:pt x="26" y="41"/>
                  </a:cubicBezTo>
                  <a:cubicBezTo>
                    <a:pt x="24" y="45"/>
                    <a:pt x="21" y="47"/>
                    <a:pt x="17" y="47"/>
                  </a:cubicBezTo>
                  <a:close/>
                </a:path>
              </a:pathLst>
            </a:custGeom>
            <a:solidFill>
              <a:srgbClr val="455A64"/>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28" name="íṩľíďe">
              <a:extLst>
                <a:ext uri="{FF2B5EF4-FFF2-40B4-BE49-F238E27FC236}">
                  <a16:creationId xmlns:a16="http://schemas.microsoft.com/office/drawing/2014/main" id="{0EB5D6AD-4779-4CD8-A81A-5D4513D875CF}"/>
                </a:ext>
              </a:extLst>
            </p:cNvPr>
            <p:cNvSpPr/>
            <p:nvPr/>
          </p:nvSpPr>
          <p:spPr bwMode="auto">
            <a:xfrm>
              <a:off x="6075363" y="2919413"/>
              <a:ext cx="223838" cy="134938"/>
            </a:xfrm>
            <a:custGeom>
              <a:gdLst>
                <a:gd fmla="*/ 0 w 81" name="T0"/>
                <a:gd fmla="*/ 23 h 49" name="T1"/>
                <a:gd fmla="*/ 68 w 81" name="T2"/>
                <a:gd fmla="*/ 17 h 49" name="T3"/>
                <a:gd fmla="*/ 81 w 81" name="T4"/>
                <a:gd fmla="*/ 25 h 49" name="T5"/>
                <a:gd fmla="*/ 39 w 81" name="T6"/>
                <a:gd fmla="*/ 49 h 49" name="T7"/>
                <a:gd fmla="*/ 0 w 81" name="T8"/>
                <a:gd fmla="*/ 23 h 49" name="T9"/>
              </a:gdLst>
              <a:cxnLst>
                <a:cxn ang="0">
                  <a:pos x="T0" y="T1"/>
                </a:cxn>
                <a:cxn ang="0">
                  <a:pos x="T2" y="T3"/>
                </a:cxn>
                <a:cxn ang="0">
                  <a:pos x="T4" y="T5"/>
                </a:cxn>
                <a:cxn ang="0">
                  <a:pos x="T6" y="T7"/>
                </a:cxn>
                <a:cxn ang="0">
                  <a:pos x="T8" y="T9"/>
                </a:cxn>
              </a:cxnLst>
              <a:rect b="b" l="0" r="r" t="0"/>
              <a:pathLst>
                <a:path h="49" w="81">
                  <a:moveTo>
                    <a:pt x="0" y="23"/>
                  </a:moveTo>
                  <a:cubicBezTo>
                    <a:pt x="13" y="3"/>
                    <a:pt x="44" y="0"/>
                    <a:pt x="68" y="17"/>
                  </a:cubicBezTo>
                  <a:cubicBezTo>
                    <a:pt x="81" y="25"/>
                    <a:pt x="81" y="25"/>
                    <a:pt x="81" y="25"/>
                  </a:cubicBezTo>
                  <a:cubicBezTo>
                    <a:pt x="39" y="49"/>
                    <a:pt x="39" y="49"/>
                    <a:pt x="39" y="49"/>
                  </a:cubicBezTo>
                  <a:lnTo>
                    <a:pt x="0" y="23"/>
                  </a:lnTo>
                  <a:close/>
                </a:path>
              </a:pathLst>
            </a:custGeom>
            <a:solidFill>
              <a:srgbClr val="FF0D59"/>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29" name="ïṧlîḍe">
              <a:extLst>
                <a:ext uri="{FF2B5EF4-FFF2-40B4-BE49-F238E27FC236}">
                  <a16:creationId xmlns:a16="http://schemas.microsoft.com/office/drawing/2014/main" id="{93905924-BB91-460E-A020-4D7FDA9491B8}"/>
                </a:ext>
              </a:extLst>
            </p:cNvPr>
            <p:cNvSpPr/>
            <p:nvPr/>
          </p:nvSpPr>
          <p:spPr bwMode="auto">
            <a:xfrm>
              <a:off x="5905500" y="3054350"/>
              <a:ext cx="184150" cy="133350"/>
            </a:xfrm>
            <a:custGeom>
              <a:gdLst>
                <a:gd fmla="*/ 60 w 66" name="T0"/>
                <a:gd fmla="*/ 18 h 48" name="T1"/>
                <a:gd fmla="*/ 61 w 66" name="T2"/>
                <a:gd fmla="*/ 22 h 48" name="T3"/>
                <a:gd fmla="*/ 66 w 66" name="T4"/>
                <a:gd fmla="*/ 30 h 48" name="T5"/>
                <a:gd fmla="*/ 35 w 66" name="T6"/>
                <a:gd fmla="*/ 48 h 48" name="T7"/>
                <a:gd fmla="*/ 30 w 66" name="T8"/>
                <a:gd fmla="*/ 40 h 48" name="T9"/>
                <a:gd fmla="*/ 0 w 66" name="T10"/>
                <a:gd fmla="*/ 10 h 48" name="T11"/>
                <a:gd fmla="*/ 60 w 66" name="T12"/>
                <a:gd fmla="*/ 18 h 48" name="T13"/>
              </a:gdLst>
              <a:cxnLst>
                <a:cxn ang="0">
                  <a:pos x="T0" y="T1"/>
                </a:cxn>
                <a:cxn ang="0">
                  <a:pos x="T2" y="T3"/>
                </a:cxn>
                <a:cxn ang="0">
                  <a:pos x="T4" y="T5"/>
                </a:cxn>
                <a:cxn ang="0">
                  <a:pos x="T6" y="T7"/>
                </a:cxn>
                <a:cxn ang="0">
                  <a:pos x="T8" y="T9"/>
                </a:cxn>
                <a:cxn ang="0">
                  <a:pos x="T10" y="T11"/>
                </a:cxn>
                <a:cxn ang="0">
                  <a:pos x="T12" y="T13"/>
                </a:cxn>
              </a:cxnLst>
              <a:rect b="b" l="0" r="r" t="0"/>
              <a:pathLst>
                <a:path h="48" w="66">
                  <a:moveTo>
                    <a:pt x="60" y="18"/>
                  </a:moveTo>
                  <a:cubicBezTo>
                    <a:pt x="61" y="22"/>
                    <a:pt x="61" y="22"/>
                    <a:pt x="61" y="22"/>
                  </a:cubicBezTo>
                  <a:cubicBezTo>
                    <a:pt x="66" y="30"/>
                    <a:pt x="66" y="30"/>
                    <a:pt x="66" y="30"/>
                  </a:cubicBezTo>
                  <a:cubicBezTo>
                    <a:pt x="35" y="48"/>
                    <a:pt x="35" y="48"/>
                    <a:pt x="35" y="48"/>
                  </a:cubicBezTo>
                  <a:cubicBezTo>
                    <a:pt x="30" y="40"/>
                    <a:pt x="30" y="40"/>
                    <a:pt x="30" y="40"/>
                  </a:cubicBezTo>
                  <a:cubicBezTo>
                    <a:pt x="0" y="10"/>
                    <a:pt x="0" y="10"/>
                    <a:pt x="0" y="10"/>
                  </a:cubicBezTo>
                  <a:cubicBezTo>
                    <a:pt x="17" y="0"/>
                    <a:pt x="50" y="1"/>
                    <a:pt x="60" y="18"/>
                  </a:cubicBezTo>
                  <a:close/>
                </a:path>
              </a:pathLst>
            </a:custGeom>
            <a:solidFill>
              <a:srgbClr val="FF0D59"/>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30" name="ïṣḻïḍê">
              <a:extLst>
                <a:ext uri="{FF2B5EF4-FFF2-40B4-BE49-F238E27FC236}">
                  <a16:creationId xmlns:a16="http://schemas.microsoft.com/office/drawing/2014/main" id="{3505D925-1DD3-437F-9E9C-98D90A3D0856}"/>
                </a:ext>
              </a:extLst>
            </p:cNvPr>
            <p:cNvSpPr/>
            <p:nvPr/>
          </p:nvSpPr>
          <p:spPr bwMode="auto">
            <a:xfrm>
              <a:off x="6399213" y="2924175"/>
              <a:ext cx="328613" cy="215900"/>
            </a:xfrm>
            <a:custGeom>
              <a:gdLst>
                <a:gd fmla="*/ 111 w 119" name="T0"/>
                <a:gd fmla="*/ 0 h 78" name="T1"/>
                <a:gd fmla="*/ 118 w 119" name="T2"/>
                <a:gd fmla="*/ 10 h 78" name="T3"/>
                <a:gd fmla="*/ 118 w 119" name="T4"/>
                <a:gd fmla="*/ 12 h 78" name="T5"/>
                <a:gd fmla="*/ 1 w 119" name="T6"/>
                <a:gd fmla="*/ 78 h 78" name="T7"/>
                <a:gd fmla="*/ 0 w 119" name="T8"/>
                <a:gd fmla="*/ 63 h 78" name="T9"/>
                <a:gd fmla="*/ 111 w 119" name="T10"/>
                <a:gd fmla="*/ 0 h 78" name="T11"/>
              </a:gdLst>
              <a:cxnLst>
                <a:cxn ang="0">
                  <a:pos x="T0" y="T1"/>
                </a:cxn>
                <a:cxn ang="0">
                  <a:pos x="T2" y="T3"/>
                </a:cxn>
                <a:cxn ang="0">
                  <a:pos x="T4" y="T5"/>
                </a:cxn>
                <a:cxn ang="0">
                  <a:pos x="T6" y="T7"/>
                </a:cxn>
                <a:cxn ang="0">
                  <a:pos x="T8" y="T9"/>
                </a:cxn>
                <a:cxn ang="0">
                  <a:pos x="T10" y="T11"/>
                </a:cxn>
              </a:cxnLst>
              <a:rect b="b" l="0" r="r" t="0"/>
              <a:pathLst>
                <a:path h="78" w="119">
                  <a:moveTo>
                    <a:pt x="111" y="0"/>
                  </a:moveTo>
                  <a:cubicBezTo>
                    <a:pt x="114" y="3"/>
                    <a:pt x="116" y="7"/>
                    <a:pt x="118" y="10"/>
                  </a:cubicBezTo>
                  <a:cubicBezTo>
                    <a:pt x="119" y="11"/>
                    <a:pt x="118" y="11"/>
                    <a:pt x="118" y="12"/>
                  </a:cubicBezTo>
                  <a:cubicBezTo>
                    <a:pt x="1" y="78"/>
                    <a:pt x="1" y="78"/>
                    <a:pt x="1" y="78"/>
                  </a:cubicBezTo>
                  <a:cubicBezTo>
                    <a:pt x="0" y="63"/>
                    <a:pt x="0" y="63"/>
                    <a:pt x="0" y="63"/>
                  </a:cubicBezTo>
                  <a:lnTo>
                    <a:pt x="111" y="0"/>
                  </a:lnTo>
                  <a:close/>
                </a:path>
              </a:pathLst>
            </a:custGeom>
            <a:solidFill>
              <a:srgbClr val="263238"/>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31" name="ïṥḻíḓè">
              <a:extLst>
                <a:ext uri="{FF2B5EF4-FFF2-40B4-BE49-F238E27FC236}">
                  <a16:creationId xmlns:a16="http://schemas.microsoft.com/office/drawing/2014/main" id="{B86D33E3-7E8E-45BD-88DB-DC92BE7CBF27}"/>
                </a:ext>
              </a:extLst>
            </p:cNvPr>
            <p:cNvSpPr/>
            <p:nvPr/>
          </p:nvSpPr>
          <p:spPr bwMode="auto">
            <a:xfrm>
              <a:off x="6069013" y="3162300"/>
              <a:ext cx="215900" cy="157163"/>
            </a:xfrm>
            <a:custGeom>
              <a:gdLst>
                <a:gd fmla="*/ 8 w 78" name="T0"/>
                <a:gd fmla="*/ 39 h 57" name="T1"/>
                <a:gd fmla="*/ 42 w 78" name="T2"/>
                <a:gd fmla="*/ 21 h 57" name="T3"/>
                <a:gd fmla="*/ 78 w 78" name="T4"/>
                <a:gd fmla="*/ 0 h 57" name="T5"/>
                <a:gd fmla="*/ 78 w 78" name="T6"/>
                <a:gd fmla="*/ 15 h 57" name="T7"/>
                <a:gd fmla="*/ 49 w 78" name="T8"/>
                <a:gd fmla="*/ 32 h 57" name="T9"/>
                <a:gd fmla="*/ 48 w 78" name="T10"/>
                <a:gd fmla="*/ 32 h 57" name="T11"/>
                <a:gd fmla="*/ 48 w 78" name="T12"/>
                <a:gd fmla="*/ 32 h 57" name="T13"/>
                <a:gd fmla="*/ 5 w 78" name="T14"/>
                <a:gd fmla="*/ 57 h 57" name="T15"/>
                <a:gd fmla="*/ 0 w 78" name="T16"/>
                <a:gd fmla="*/ 44 h 57" name="T17"/>
                <a:gd fmla="*/ 8 w 78" name="T18"/>
                <a:gd fmla="*/ 39 h 5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57" w="78">
                  <a:moveTo>
                    <a:pt x="8" y="39"/>
                  </a:moveTo>
                  <a:cubicBezTo>
                    <a:pt x="42" y="21"/>
                    <a:pt x="42" y="21"/>
                    <a:pt x="42" y="21"/>
                  </a:cubicBezTo>
                  <a:cubicBezTo>
                    <a:pt x="78" y="0"/>
                    <a:pt x="78" y="0"/>
                    <a:pt x="78" y="0"/>
                  </a:cubicBezTo>
                  <a:cubicBezTo>
                    <a:pt x="78" y="15"/>
                    <a:pt x="78" y="15"/>
                    <a:pt x="78" y="15"/>
                  </a:cubicBezTo>
                  <a:cubicBezTo>
                    <a:pt x="49" y="32"/>
                    <a:pt x="49" y="32"/>
                    <a:pt x="49" y="32"/>
                  </a:cubicBezTo>
                  <a:cubicBezTo>
                    <a:pt x="48" y="32"/>
                    <a:pt x="48" y="32"/>
                    <a:pt x="48" y="32"/>
                  </a:cubicBezTo>
                  <a:cubicBezTo>
                    <a:pt x="48" y="32"/>
                    <a:pt x="48" y="32"/>
                    <a:pt x="48" y="32"/>
                  </a:cubicBezTo>
                  <a:cubicBezTo>
                    <a:pt x="5" y="57"/>
                    <a:pt x="5" y="57"/>
                    <a:pt x="5" y="57"/>
                  </a:cubicBezTo>
                  <a:cubicBezTo>
                    <a:pt x="2" y="53"/>
                    <a:pt x="1" y="48"/>
                    <a:pt x="0" y="44"/>
                  </a:cubicBezTo>
                  <a:lnTo>
                    <a:pt x="8" y="39"/>
                  </a:lnTo>
                  <a:close/>
                </a:path>
              </a:pathLst>
            </a:custGeom>
            <a:solidFill>
              <a:srgbClr val="263238"/>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32" name="îṧḻïḍê">
              <a:extLst>
                <a:ext uri="{FF2B5EF4-FFF2-40B4-BE49-F238E27FC236}">
                  <a16:creationId xmlns:a16="http://schemas.microsoft.com/office/drawing/2014/main" id="{9D9D4F4D-9B6B-4552-8A3E-A1334BB2B61B}"/>
                </a:ext>
              </a:extLst>
            </p:cNvPr>
            <p:cNvSpPr/>
            <p:nvPr/>
          </p:nvSpPr>
          <p:spPr bwMode="auto">
            <a:xfrm>
              <a:off x="5961063" y="2855913"/>
              <a:ext cx="731838" cy="407988"/>
            </a:xfrm>
            <a:custGeom>
              <a:gdLst>
                <a:gd fmla="*/ 0 w 264" name="T0"/>
                <a:gd fmla="*/ 117 h 148" name="T1"/>
                <a:gd fmla="*/ 10 w 264" name="T2"/>
                <a:gd fmla="*/ 112 h 148" name="T3"/>
                <a:gd fmla="*/ 15 w 264" name="T4"/>
                <a:gd fmla="*/ 120 h 148" name="T5"/>
                <a:gd fmla="*/ 46 w 264" name="T6"/>
                <a:gd fmla="*/ 102 h 148" name="T7"/>
                <a:gd fmla="*/ 41 w 264" name="T8"/>
                <a:gd fmla="*/ 94 h 148" name="T9"/>
                <a:gd fmla="*/ 80 w 264" name="T10"/>
                <a:gd fmla="*/ 72 h 148" name="T11"/>
                <a:gd fmla="*/ 122 w 264" name="T12"/>
                <a:gd fmla="*/ 48 h 148" name="T13"/>
                <a:gd fmla="*/ 188 w 264" name="T14"/>
                <a:gd fmla="*/ 11 h 148" name="T15"/>
                <a:gd fmla="*/ 236 w 264" name="T16"/>
                <a:gd fmla="*/ 5 h 148" name="T17"/>
                <a:gd fmla="*/ 192 w 264" name="T18"/>
                <a:gd fmla="*/ 30 h 148" name="T19"/>
                <a:gd fmla="*/ 199 w 264" name="T20"/>
                <a:gd fmla="*/ 42 h 148" name="T21"/>
                <a:gd fmla="*/ 252 w 264" name="T22"/>
                <a:gd fmla="*/ 12 h 148" name="T23"/>
                <a:gd fmla="*/ 253 w 264" name="T24"/>
                <a:gd fmla="*/ 11 h 148" name="T25"/>
                <a:gd fmla="*/ 264 w 264" name="T26"/>
                <a:gd fmla="*/ 20 h 148" name="T27"/>
                <a:gd fmla="*/ 158 w 264" name="T28"/>
                <a:gd fmla="*/ 80 h 148" name="T29"/>
                <a:gd fmla="*/ 157 w 264" name="T30"/>
                <a:gd fmla="*/ 75 h 148" name="T31"/>
                <a:gd fmla="*/ 116 w 264" name="T32"/>
                <a:gd fmla="*/ 98 h 148" name="T33"/>
                <a:gd fmla="*/ 116 w 264" name="T34"/>
                <a:gd fmla="*/ 104 h 148" name="T35"/>
                <a:gd fmla="*/ 77 w 264" name="T36"/>
                <a:gd fmla="*/ 126 h 148" name="T37"/>
                <a:gd fmla="*/ 39 w 264" name="T38"/>
                <a:gd fmla="*/ 147 h 148" name="T39"/>
                <a:gd fmla="*/ 38 w 264" name="T40"/>
                <a:gd fmla="*/ 148 h 148" name="T41"/>
                <a:gd fmla="*/ 0 w 264" name="T42"/>
                <a:gd fmla="*/ 118 h 148" name="T43"/>
                <a:gd fmla="*/ 0 w 264" name="T44"/>
                <a:gd fmla="*/ 117 h 148"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148" w="264">
                  <a:moveTo>
                    <a:pt x="0" y="117"/>
                  </a:moveTo>
                  <a:cubicBezTo>
                    <a:pt x="10" y="112"/>
                    <a:pt x="10" y="112"/>
                    <a:pt x="10" y="112"/>
                  </a:cubicBezTo>
                  <a:cubicBezTo>
                    <a:pt x="15" y="120"/>
                    <a:pt x="15" y="120"/>
                    <a:pt x="15" y="120"/>
                  </a:cubicBezTo>
                  <a:cubicBezTo>
                    <a:pt x="46" y="102"/>
                    <a:pt x="46" y="102"/>
                    <a:pt x="46" y="102"/>
                  </a:cubicBezTo>
                  <a:cubicBezTo>
                    <a:pt x="41" y="94"/>
                    <a:pt x="41" y="94"/>
                    <a:pt x="41" y="94"/>
                  </a:cubicBezTo>
                  <a:cubicBezTo>
                    <a:pt x="80" y="72"/>
                    <a:pt x="80" y="72"/>
                    <a:pt x="80" y="72"/>
                  </a:cubicBezTo>
                  <a:cubicBezTo>
                    <a:pt x="122" y="48"/>
                    <a:pt x="122" y="48"/>
                    <a:pt x="122" y="48"/>
                  </a:cubicBezTo>
                  <a:cubicBezTo>
                    <a:pt x="188" y="11"/>
                    <a:pt x="188" y="11"/>
                    <a:pt x="188" y="11"/>
                  </a:cubicBezTo>
                  <a:cubicBezTo>
                    <a:pt x="203" y="2"/>
                    <a:pt x="221" y="0"/>
                    <a:pt x="236" y="5"/>
                  </a:cubicBezTo>
                  <a:cubicBezTo>
                    <a:pt x="192" y="30"/>
                    <a:pt x="192" y="30"/>
                    <a:pt x="192" y="30"/>
                  </a:cubicBezTo>
                  <a:cubicBezTo>
                    <a:pt x="199" y="42"/>
                    <a:pt x="199" y="42"/>
                    <a:pt x="199" y="42"/>
                  </a:cubicBezTo>
                  <a:cubicBezTo>
                    <a:pt x="252" y="12"/>
                    <a:pt x="252" y="12"/>
                    <a:pt x="252" y="12"/>
                  </a:cubicBezTo>
                  <a:cubicBezTo>
                    <a:pt x="253" y="11"/>
                    <a:pt x="253" y="11"/>
                    <a:pt x="253" y="11"/>
                  </a:cubicBezTo>
                  <a:cubicBezTo>
                    <a:pt x="257" y="14"/>
                    <a:pt x="261" y="17"/>
                    <a:pt x="264" y="20"/>
                  </a:cubicBezTo>
                  <a:cubicBezTo>
                    <a:pt x="158" y="80"/>
                    <a:pt x="158" y="80"/>
                    <a:pt x="158" y="80"/>
                  </a:cubicBezTo>
                  <a:cubicBezTo>
                    <a:pt x="157" y="75"/>
                    <a:pt x="157" y="75"/>
                    <a:pt x="157" y="75"/>
                  </a:cubicBezTo>
                  <a:cubicBezTo>
                    <a:pt x="116" y="98"/>
                    <a:pt x="116" y="98"/>
                    <a:pt x="116" y="98"/>
                  </a:cubicBezTo>
                  <a:cubicBezTo>
                    <a:pt x="116" y="104"/>
                    <a:pt x="116" y="104"/>
                    <a:pt x="116" y="104"/>
                  </a:cubicBezTo>
                  <a:cubicBezTo>
                    <a:pt x="77" y="126"/>
                    <a:pt x="77" y="126"/>
                    <a:pt x="77" y="126"/>
                  </a:cubicBezTo>
                  <a:cubicBezTo>
                    <a:pt x="39" y="147"/>
                    <a:pt x="39" y="147"/>
                    <a:pt x="39" y="147"/>
                  </a:cubicBezTo>
                  <a:cubicBezTo>
                    <a:pt x="38" y="148"/>
                    <a:pt x="38" y="148"/>
                    <a:pt x="38" y="148"/>
                  </a:cubicBezTo>
                  <a:cubicBezTo>
                    <a:pt x="22" y="144"/>
                    <a:pt x="8" y="133"/>
                    <a:pt x="0" y="118"/>
                  </a:cubicBezTo>
                  <a:cubicBezTo>
                    <a:pt x="0" y="118"/>
                    <a:pt x="0" y="117"/>
                    <a:pt x="0" y="117"/>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33" name="ïs1iďê">
              <a:extLst>
                <a:ext uri="{FF2B5EF4-FFF2-40B4-BE49-F238E27FC236}">
                  <a16:creationId xmlns:a16="http://schemas.microsoft.com/office/drawing/2014/main" id="{BAA78956-2341-48F5-A2D3-E216A0714D2D}"/>
                </a:ext>
              </a:extLst>
            </p:cNvPr>
            <p:cNvSpPr/>
            <p:nvPr/>
          </p:nvSpPr>
          <p:spPr bwMode="auto">
            <a:xfrm>
              <a:off x="6399213" y="2911475"/>
              <a:ext cx="306388" cy="187325"/>
            </a:xfrm>
            <a:custGeom>
              <a:gdLst>
                <a:gd fmla="*/ 0 w 111" name="T0"/>
                <a:gd fmla="*/ 60 h 68" name="T1"/>
                <a:gd fmla="*/ 106 w 111" name="T2"/>
                <a:gd fmla="*/ 0 h 68" name="T3"/>
                <a:gd fmla="*/ 111 w 111" name="T4"/>
                <a:gd fmla="*/ 5 h 68" name="T5"/>
                <a:gd fmla="*/ 0 w 111" name="T6"/>
                <a:gd fmla="*/ 68 h 68" name="T7"/>
                <a:gd fmla="*/ 0 w 111" name="T8"/>
                <a:gd fmla="*/ 60 h 68" name="T9"/>
              </a:gdLst>
              <a:cxnLst>
                <a:cxn ang="0">
                  <a:pos x="T0" y="T1"/>
                </a:cxn>
                <a:cxn ang="0">
                  <a:pos x="T2" y="T3"/>
                </a:cxn>
                <a:cxn ang="0">
                  <a:pos x="T4" y="T5"/>
                </a:cxn>
                <a:cxn ang="0">
                  <a:pos x="T6" y="T7"/>
                </a:cxn>
                <a:cxn ang="0">
                  <a:pos x="T8" y="T9"/>
                </a:cxn>
              </a:cxnLst>
              <a:rect b="b" l="0" r="r" t="0"/>
              <a:pathLst>
                <a:path h="68" w="110">
                  <a:moveTo>
                    <a:pt x="0" y="60"/>
                  </a:moveTo>
                  <a:cubicBezTo>
                    <a:pt x="106" y="0"/>
                    <a:pt x="106" y="0"/>
                    <a:pt x="106" y="0"/>
                  </a:cubicBezTo>
                  <a:cubicBezTo>
                    <a:pt x="108" y="2"/>
                    <a:pt x="110" y="3"/>
                    <a:pt x="111" y="5"/>
                  </a:cubicBezTo>
                  <a:cubicBezTo>
                    <a:pt x="0" y="68"/>
                    <a:pt x="0" y="68"/>
                    <a:pt x="0" y="68"/>
                  </a:cubicBezTo>
                  <a:lnTo>
                    <a:pt x="0" y="60"/>
                  </a:lnTo>
                  <a:close/>
                </a:path>
              </a:pathLst>
            </a:custGeom>
            <a:solidFill>
              <a:srgbClr val="222630"/>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34" name="ïṣḷiḋé">
              <a:extLst>
                <a:ext uri="{FF2B5EF4-FFF2-40B4-BE49-F238E27FC236}">
                  <a16:creationId xmlns:a16="http://schemas.microsoft.com/office/drawing/2014/main" id="{DC76F440-84A1-47E5-BE02-A865991DF838}"/>
                </a:ext>
              </a:extLst>
            </p:cNvPr>
            <p:cNvSpPr/>
            <p:nvPr/>
          </p:nvSpPr>
          <p:spPr bwMode="auto">
            <a:xfrm>
              <a:off x="6067425" y="3262313"/>
              <a:ext cx="1588" cy="4763"/>
            </a:xfrm>
            <a:custGeom>
              <a:gdLst>
                <a:gd fmla="*/ 1 w 1" name="T0"/>
                <a:gd fmla="*/ 2 h 2" name="T1"/>
                <a:gd fmla="*/ 0 w 1" name="T2"/>
                <a:gd fmla="*/ 1 h 2" name="T3"/>
                <a:gd fmla="*/ 1 w 1" name="T4"/>
                <a:gd fmla="*/ 0 h 2" name="T5"/>
                <a:gd fmla="*/ 1 w 1" name="T6"/>
                <a:gd fmla="*/ 2 h 2" name="T7"/>
              </a:gdLst>
              <a:cxnLst>
                <a:cxn ang="0">
                  <a:pos x="T0" y="T1"/>
                </a:cxn>
                <a:cxn ang="0">
                  <a:pos x="T2" y="T3"/>
                </a:cxn>
                <a:cxn ang="0">
                  <a:pos x="T4" y="T5"/>
                </a:cxn>
                <a:cxn ang="0">
                  <a:pos x="T6" y="T7"/>
                </a:cxn>
              </a:cxnLst>
              <a:rect b="b" l="0" r="r" t="0"/>
              <a:pathLst>
                <a:path h="2" w="1">
                  <a:moveTo>
                    <a:pt x="1" y="2"/>
                  </a:moveTo>
                  <a:cubicBezTo>
                    <a:pt x="0" y="1"/>
                    <a:pt x="0" y="1"/>
                    <a:pt x="0" y="1"/>
                  </a:cubicBezTo>
                  <a:cubicBezTo>
                    <a:pt x="1" y="0"/>
                    <a:pt x="1" y="0"/>
                    <a:pt x="1" y="0"/>
                  </a:cubicBezTo>
                  <a:cubicBezTo>
                    <a:pt x="1" y="1"/>
                    <a:pt x="1" y="1"/>
                    <a:pt x="1" y="2"/>
                  </a:cubicBezTo>
                  <a:close/>
                </a:path>
              </a:pathLst>
            </a:custGeom>
            <a:solidFill>
              <a:srgbClr val="222630"/>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35" name="iSḻïḋe">
              <a:extLst>
                <a:ext uri="{FF2B5EF4-FFF2-40B4-BE49-F238E27FC236}">
                  <a16:creationId xmlns:a16="http://schemas.microsoft.com/office/drawing/2014/main" id="{FF46B834-F00D-4369-BFE9-1CFAEEE9E564}"/>
                </a:ext>
              </a:extLst>
            </p:cNvPr>
            <p:cNvSpPr/>
            <p:nvPr/>
          </p:nvSpPr>
          <p:spPr bwMode="auto">
            <a:xfrm>
              <a:off x="6175375" y="3143250"/>
              <a:ext cx="109538" cy="77788"/>
            </a:xfrm>
            <a:custGeom>
              <a:gdLst>
                <a:gd fmla="*/ 68 w 69" name="T0"/>
                <a:gd fmla="*/ 0 h 49" name="T1"/>
                <a:gd fmla="*/ 69 w 69" name="T2"/>
                <a:gd fmla="*/ 12 h 49" name="T3"/>
                <a:gd fmla="*/ 7 w 69" name="T4"/>
                <a:gd fmla="*/ 49 h 49" name="T5"/>
                <a:gd fmla="*/ 0 w 69" name="T6"/>
                <a:gd fmla="*/ 38 h 49" name="T7"/>
                <a:gd fmla="*/ 68 w 69" name="T8"/>
                <a:gd fmla="*/ 0 h 49" name="T9"/>
              </a:gdLst>
              <a:cxnLst>
                <a:cxn ang="0">
                  <a:pos x="T0" y="T1"/>
                </a:cxn>
                <a:cxn ang="0">
                  <a:pos x="T2" y="T3"/>
                </a:cxn>
                <a:cxn ang="0">
                  <a:pos x="T4" y="T5"/>
                </a:cxn>
                <a:cxn ang="0">
                  <a:pos x="T6" y="T7"/>
                </a:cxn>
                <a:cxn ang="0">
                  <a:pos x="T8" y="T9"/>
                </a:cxn>
              </a:cxnLst>
              <a:rect b="b" l="0" r="r" t="0"/>
              <a:pathLst>
                <a:path h="49" w="69">
                  <a:moveTo>
                    <a:pt x="68" y="0"/>
                  </a:moveTo>
                  <a:lnTo>
                    <a:pt x="69" y="12"/>
                  </a:lnTo>
                  <a:lnTo>
                    <a:pt x="7" y="49"/>
                  </a:lnTo>
                  <a:lnTo>
                    <a:pt x="0" y="38"/>
                  </a:lnTo>
                  <a:lnTo>
                    <a:pt x="68" y="0"/>
                  </a:lnTo>
                  <a:close/>
                </a:path>
              </a:pathLst>
            </a:custGeom>
            <a:solidFill>
              <a:srgbClr val="222630"/>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36" name="ï$ḻíde">
              <a:extLst>
                <a:ext uri="{FF2B5EF4-FFF2-40B4-BE49-F238E27FC236}">
                  <a16:creationId xmlns:a16="http://schemas.microsoft.com/office/drawing/2014/main" id="{B4182431-1B6A-4328-AD49-A8B992A190FF}"/>
                </a:ext>
              </a:extLst>
            </p:cNvPr>
            <p:cNvSpPr/>
            <p:nvPr/>
          </p:nvSpPr>
          <p:spPr bwMode="auto">
            <a:xfrm>
              <a:off x="6069013" y="3267075"/>
              <a:ext cx="22225" cy="17463"/>
            </a:xfrm>
            <a:custGeom>
              <a:gdLst>
                <a:gd fmla="*/ 0 w 8" name="T0"/>
                <a:gd fmla="*/ 6 h 6" name="T1"/>
                <a:gd fmla="*/ 0 w 8" name="T2"/>
                <a:gd fmla="*/ 0 h 6" name="T3"/>
                <a:gd fmla="*/ 8 w 8" name="T4"/>
                <a:gd fmla="*/ 1 h 6" name="T5"/>
                <a:gd fmla="*/ 0 w 8" name="T6"/>
                <a:gd fmla="*/ 6 h 6" name="T7"/>
              </a:gdLst>
              <a:cxnLst>
                <a:cxn ang="0">
                  <a:pos x="T0" y="T1"/>
                </a:cxn>
                <a:cxn ang="0">
                  <a:pos x="T2" y="T3"/>
                </a:cxn>
                <a:cxn ang="0">
                  <a:pos x="T4" y="T5"/>
                </a:cxn>
                <a:cxn ang="0">
                  <a:pos x="T6" y="T7"/>
                </a:cxn>
              </a:cxnLst>
              <a:rect b="b" l="0" r="r" t="0"/>
              <a:pathLst>
                <a:path h="6" w="8">
                  <a:moveTo>
                    <a:pt x="0" y="6"/>
                  </a:moveTo>
                  <a:cubicBezTo>
                    <a:pt x="0" y="4"/>
                    <a:pt x="0" y="2"/>
                    <a:pt x="0" y="0"/>
                  </a:cubicBezTo>
                  <a:cubicBezTo>
                    <a:pt x="3" y="0"/>
                    <a:pt x="6" y="1"/>
                    <a:pt x="8" y="1"/>
                  </a:cubicBezTo>
                  <a:lnTo>
                    <a:pt x="0" y="6"/>
                  </a:lnTo>
                  <a:close/>
                </a:path>
              </a:pathLst>
            </a:custGeom>
            <a:solidFill>
              <a:srgbClr val="222630"/>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37" name="ïšļïḑe">
              <a:extLst>
                <a:ext uri="{FF2B5EF4-FFF2-40B4-BE49-F238E27FC236}">
                  <a16:creationId xmlns:a16="http://schemas.microsoft.com/office/drawing/2014/main" id="{21858581-4E23-4CFE-A555-10AE78550F6C}"/>
                </a:ext>
              </a:extLst>
            </p:cNvPr>
            <p:cNvSpPr/>
            <p:nvPr/>
          </p:nvSpPr>
          <p:spPr bwMode="auto">
            <a:xfrm>
              <a:off x="6069013" y="3203575"/>
              <a:ext cx="117475" cy="66675"/>
            </a:xfrm>
            <a:custGeom>
              <a:gdLst>
                <a:gd fmla="*/ 38 w 42" name="T0"/>
                <a:gd fmla="*/ 0 h 24" name="T1"/>
                <a:gd fmla="*/ 42 w 42" name="T2"/>
                <a:gd fmla="*/ 6 h 24" name="T3"/>
                <a:gd fmla="*/ 8 w 42" name="T4"/>
                <a:gd fmla="*/ 24 h 24" name="T5"/>
                <a:gd fmla="*/ 0 w 42" name="T6"/>
                <a:gd fmla="*/ 23 h 24" name="T7"/>
                <a:gd fmla="*/ 0 w 42" name="T8"/>
                <a:gd fmla="*/ 21 h 24" name="T9"/>
                <a:gd fmla="*/ 38 w 42" name="T10"/>
                <a:gd fmla="*/ 0 h 24" name="T11"/>
              </a:gdLst>
              <a:cxnLst>
                <a:cxn ang="0">
                  <a:pos x="T0" y="T1"/>
                </a:cxn>
                <a:cxn ang="0">
                  <a:pos x="T2" y="T3"/>
                </a:cxn>
                <a:cxn ang="0">
                  <a:pos x="T4" y="T5"/>
                </a:cxn>
                <a:cxn ang="0">
                  <a:pos x="T6" y="T7"/>
                </a:cxn>
                <a:cxn ang="0">
                  <a:pos x="T8" y="T9"/>
                </a:cxn>
                <a:cxn ang="0">
                  <a:pos x="T10" y="T11"/>
                </a:cxn>
              </a:cxnLst>
              <a:rect b="b" l="0" r="r" t="0"/>
              <a:pathLst>
                <a:path h="24" w="42">
                  <a:moveTo>
                    <a:pt x="38" y="0"/>
                  </a:moveTo>
                  <a:cubicBezTo>
                    <a:pt x="42" y="6"/>
                    <a:pt x="42" y="6"/>
                    <a:pt x="42" y="6"/>
                  </a:cubicBezTo>
                  <a:cubicBezTo>
                    <a:pt x="8" y="24"/>
                    <a:pt x="8" y="24"/>
                    <a:pt x="8" y="24"/>
                  </a:cubicBezTo>
                  <a:cubicBezTo>
                    <a:pt x="6" y="24"/>
                    <a:pt x="3" y="23"/>
                    <a:pt x="0" y="23"/>
                  </a:cubicBezTo>
                  <a:cubicBezTo>
                    <a:pt x="0" y="22"/>
                    <a:pt x="0" y="22"/>
                    <a:pt x="0" y="21"/>
                  </a:cubicBezTo>
                  <a:lnTo>
                    <a:pt x="38" y="0"/>
                  </a:lnTo>
                  <a:close/>
                </a:path>
              </a:pathLst>
            </a:custGeom>
            <a:solidFill>
              <a:srgbClr val="222630"/>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38" name="išľíḓè">
              <a:extLst>
                <a:ext uri="{FF2B5EF4-FFF2-40B4-BE49-F238E27FC236}">
                  <a16:creationId xmlns:a16="http://schemas.microsoft.com/office/drawing/2014/main" id="{4C7A1DE3-F7AB-4BEB-B659-E216C1D85CB5}"/>
                </a:ext>
              </a:extLst>
            </p:cNvPr>
            <p:cNvSpPr/>
            <p:nvPr/>
          </p:nvSpPr>
          <p:spPr bwMode="auto">
            <a:xfrm>
              <a:off x="6492875" y="2868613"/>
              <a:ext cx="169863" cy="103188"/>
            </a:xfrm>
            <a:custGeom>
              <a:gdLst>
                <a:gd fmla="*/ 7 w 61" name="T0"/>
                <a:gd fmla="*/ 37 h 37" name="T1"/>
                <a:gd fmla="*/ 0 w 61" name="T2"/>
                <a:gd fmla="*/ 25 h 37" name="T3"/>
                <a:gd fmla="*/ 44 w 61" name="T4"/>
                <a:gd fmla="*/ 0 h 37" name="T5"/>
                <a:gd fmla="*/ 61 w 61" name="T6"/>
                <a:gd fmla="*/ 6 h 37" name="T7"/>
                <a:gd fmla="*/ 60 w 61" name="T8"/>
                <a:gd fmla="*/ 7 h 37" name="T9"/>
                <a:gd fmla="*/ 7 w 61" name="T10"/>
                <a:gd fmla="*/ 37 h 37" name="T11"/>
              </a:gdLst>
              <a:cxnLst>
                <a:cxn ang="0">
                  <a:pos x="T0" y="T1"/>
                </a:cxn>
                <a:cxn ang="0">
                  <a:pos x="T2" y="T3"/>
                </a:cxn>
                <a:cxn ang="0">
                  <a:pos x="T4" y="T5"/>
                </a:cxn>
                <a:cxn ang="0">
                  <a:pos x="T6" y="T7"/>
                </a:cxn>
                <a:cxn ang="0">
                  <a:pos x="T8" y="T9"/>
                </a:cxn>
                <a:cxn ang="0">
                  <a:pos x="T10" y="T11"/>
                </a:cxn>
              </a:cxnLst>
              <a:rect b="b" l="0" r="r" t="0"/>
              <a:pathLst>
                <a:path h="37" w="61">
                  <a:moveTo>
                    <a:pt x="7" y="37"/>
                  </a:moveTo>
                  <a:cubicBezTo>
                    <a:pt x="0" y="25"/>
                    <a:pt x="0" y="25"/>
                    <a:pt x="0" y="25"/>
                  </a:cubicBezTo>
                  <a:cubicBezTo>
                    <a:pt x="44" y="0"/>
                    <a:pt x="44" y="0"/>
                    <a:pt x="44" y="0"/>
                  </a:cubicBezTo>
                  <a:cubicBezTo>
                    <a:pt x="50" y="1"/>
                    <a:pt x="56" y="3"/>
                    <a:pt x="61" y="6"/>
                  </a:cubicBezTo>
                  <a:cubicBezTo>
                    <a:pt x="60" y="7"/>
                    <a:pt x="60" y="7"/>
                    <a:pt x="60" y="7"/>
                  </a:cubicBezTo>
                  <a:lnTo>
                    <a:pt x="7" y="37"/>
                  </a:lnTo>
                  <a:close/>
                </a:path>
              </a:pathLst>
            </a:custGeom>
            <a:solidFill>
              <a:srgbClr val="00B9B4"/>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39" name="ïṧḷidê">
              <a:extLst>
                <a:ext uri="{FF2B5EF4-FFF2-40B4-BE49-F238E27FC236}">
                  <a16:creationId xmlns:a16="http://schemas.microsoft.com/office/drawing/2014/main" id="{18191694-F898-4E7B-BBD2-5FE6BBB96687}"/>
                </a:ext>
              </a:extLst>
            </p:cNvPr>
            <p:cNvSpPr/>
            <p:nvPr/>
          </p:nvSpPr>
          <p:spPr bwMode="auto">
            <a:xfrm>
              <a:off x="6418263" y="2960688"/>
              <a:ext cx="55563" cy="52388"/>
            </a:xfrm>
            <a:custGeom>
              <a:gdLst>
                <a:gd fmla="*/ 12 w 35" name="T0"/>
                <a:gd fmla="*/ 33 h 33" name="T1"/>
                <a:gd fmla="*/ 35 w 35" name="T2"/>
                <a:gd fmla="*/ 21 h 33" name="T3"/>
                <a:gd fmla="*/ 23 w 35" name="T4"/>
                <a:gd fmla="*/ 0 h 33" name="T5"/>
                <a:gd fmla="*/ 0 w 35" name="T6"/>
                <a:gd fmla="*/ 12 h 33" name="T7"/>
                <a:gd fmla="*/ 12 w 35" name="T8"/>
                <a:gd fmla="*/ 33 h 33" name="T9"/>
              </a:gdLst>
              <a:cxnLst>
                <a:cxn ang="0">
                  <a:pos x="T0" y="T1"/>
                </a:cxn>
                <a:cxn ang="0">
                  <a:pos x="T2" y="T3"/>
                </a:cxn>
                <a:cxn ang="0">
                  <a:pos x="T4" y="T5"/>
                </a:cxn>
                <a:cxn ang="0">
                  <a:pos x="T6" y="T7"/>
                </a:cxn>
                <a:cxn ang="0">
                  <a:pos x="T8" y="T9"/>
                </a:cxn>
              </a:cxnLst>
              <a:rect b="b" l="0" r="r" t="0"/>
              <a:pathLst>
                <a:path h="33" w="35">
                  <a:moveTo>
                    <a:pt x="12" y="33"/>
                  </a:moveTo>
                  <a:lnTo>
                    <a:pt x="35" y="21"/>
                  </a:lnTo>
                  <a:lnTo>
                    <a:pt x="23" y="0"/>
                  </a:lnTo>
                  <a:lnTo>
                    <a:pt x="0" y="12"/>
                  </a:lnTo>
                  <a:lnTo>
                    <a:pt x="12" y="33"/>
                  </a:lnTo>
                  <a:close/>
                </a:path>
              </a:pathLst>
            </a:custGeom>
            <a:solidFill>
              <a:srgbClr val="00B9B4"/>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40" name="iṧlíḋê">
              <a:extLst>
                <a:ext uri="{FF2B5EF4-FFF2-40B4-BE49-F238E27FC236}">
                  <a16:creationId xmlns:a16="http://schemas.microsoft.com/office/drawing/2014/main" id="{53A05399-D048-4B32-9EF2-1A41B5809E7A}"/>
                </a:ext>
              </a:extLst>
            </p:cNvPr>
            <p:cNvSpPr/>
            <p:nvPr/>
          </p:nvSpPr>
          <p:spPr bwMode="auto">
            <a:xfrm>
              <a:off x="6354763" y="2997200"/>
              <a:ext cx="55563" cy="52388"/>
            </a:xfrm>
            <a:custGeom>
              <a:gdLst>
                <a:gd fmla="*/ 12 w 35" name="T0"/>
                <a:gd fmla="*/ 33 h 33" name="T1"/>
                <a:gd fmla="*/ 35 w 35" name="T2"/>
                <a:gd fmla="*/ 20 h 33" name="T3"/>
                <a:gd fmla="*/ 23 w 35" name="T4"/>
                <a:gd fmla="*/ 0 h 33" name="T5"/>
                <a:gd fmla="*/ 0 w 35" name="T6"/>
                <a:gd fmla="*/ 12 h 33" name="T7"/>
                <a:gd fmla="*/ 12 w 35" name="T8"/>
                <a:gd fmla="*/ 33 h 33" name="T9"/>
              </a:gdLst>
              <a:cxnLst>
                <a:cxn ang="0">
                  <a:pos x="T0" y="T1"/>
                </a:cxn>
                <a:cxn ang="0">
                  <a:pos x="T2" y="T3"/>
                </a:cxn>
                <a:cxn ang="0">
                  <a:pos x="T4" y="T5"/>
                </a:cxn>
                <a:cxn ang="0">
                  <a:pos x="T6" y="T7"/>
                </a:cxn>
                <a:cxn ang="0">
                  <a:pos x="T8" y="T9"/>
                </a:cxn>
              </a:cxnLst>
              <a:rect b="b" l="0" r="r" t="0"/>
              <a:pathLst>
                <a:path h="33" w="35">
                  <a:moveTo>
                    <a:pt x="12" y="33"/>
                  </a:moveTo>
                  <a:lnTo>
                    <a:pt x="35" y="20"/>
                  </a:lnTo>
                  <a:lnTo>
                    <a:pt x="23" y="0"/>
                  </a:lnTo>
                  <a:lnTo>
                    <a:pt x="0" y="12"/>
                  </a:lnTo>
                  <a:lnTo>
                    <a:pt x="12" y="33"/>
                  </a:lnTo>
                  <a:close/>
                </a:path>
              </a:pathLst>
            </a:custGeom>
            <a:solidFill>
              <a:srgbClr val="00B9B4"/>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41" name="îŝľîďè">
              <a:extLst>
                <a:ext uri="{FF2B5EF4-FFF2-40B4-BE49-F238E27FC236}">
                  <a16:creationId xmlns:a16="http://schemas.microsoft.com/office/drawing/2014/main" id="{2D31EE27-B3EE-4073-B1A7-01EDBB44CD71}"/>
                </a:ext>
              </a:extLst>
            </p:cNvPr>
            <p:cNvSpPr/>
            <p:nvPr/>
          </p:nvSpPr>
          <p:spPr bwMode="auto">
            <a:xfrm>
              <a:off x="6291263" y="3032125"/>
              <a:ext cx="52388" cy="52388"/>
            </a:xfrm>
            <a:custGeom>
              <a:gdLst>
                <a:gd fmla="*/ 10 w 33" name="T0"/>
                <a:gd fmla="*/ 33 h 33" name="T1"/>
                <a:gd fmla="*/ 33 w 33" name="T2"/>
                <a:gd fmla="*/ 23 h 33" name="T3"/>
                <a:gd fmla="*/ 21 w 33" name="T4"/>
                <a:gd fmla="*/ 0 h 33" name="T5"/>
                <a:gd fmla="*/ 0 w 33" name="T6"/>
                <a:gd fmla="*/ 12 h 33" name="T7"/>
                <a:gd fmla="*/ 10 w 33" name="T8"/>
                <a:gd fmla="*/ 33 h 33" name="T9"/>
              </a:gdLst>
              <a:cxnLst>
                <a:cxn ang="0">
                  <a:pos x="T0" y="T1"/>
                </a:cxn>
                <a:cxn ang="0">
                  <a:pos x="T2" y="T3"/>
                </a:cxn>
                <a:cxn ang="0">
                  <a:pos x="T4" y="T5"/>
                </a:cxn>
                <a:cxn ang="0">
                  <a:pos x="T6" y="T7"/>
                </a:cxn>
                <a:cxn ang="0">
                  <a:pos x="T8" y="T9"/>
                </a:cxn>
              </a:cxnLst>
              <a:rect b="b" l="0" r="r" t="0"/>
              <a:pathLst>
                <a:path h="33" w="33">
                  <a:moveTo>
                    <a:pt x="10" y="33"/>
                  </a:moveTo>
                  <a:lnTo>
                    <a:pt x="33" y="23"/>
                  </a:lnTo>
                  <a:lnTo>
                    <a:pt x="21" y="0"/>
                  </a:lnTo>
                  <a:lnTo>
                    <a:pt x="0" y="12"/>
                  </a:lnTo>
                  <a:lnTo>
                    <a:pt x="10" y="33"/>
                  </a:lnTo>
                  <a:close/>
                </a:path>
              </a:pathLst>
            </a:custGeom>
            <a:solidFill>
              <a:srgbClr val="00B9B4"/>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42" name="ïṩḻïḋe">
              <a:extLst>
                <a:ext uri="{FF2B5EF4-FFF2-40B4-BE49-F238E27FC236}">
                  <a16:creationId xmlns:a16="http://schemas.microsoft.com/office/drawing/2014/main" id="{FB98C2F1-924D-4650-9E66-B7CB3AE3C293}"/>
                </a:ext>
              </a:extLst>
            </p:cNvPr>
            <p:cNvSpPr/>
            <p:nvPr/>
          </p:nvSpPr>
          <p:spPr bwMode="auto">
            <a:xfrm>
              <a:off x="6224588" y="3071813"/>
              <a:ext cx="52388" cy="52388"/>
            </a:xfrm>
            <a:custGeom>
              <a:gdLst>
                <a:gd fmla="*/ 12 w 33" name="T0"/>
                <a:gd fmla="*/ 33 h 33" name="T1"/>
                <a:gd fmla="*/ 33 w 33" name="T2"/>
                <a:gd fmla="*/ 20 h 33" name="T3"/>
                <a:gd fmla="*/ 21 w 33" name="T4"/>
                <a:gd fmla="*/ 0 h 33" name="T5"/>
                <a:gd fmla="*/ 0 w 33" name="T6"/>
                <a:gd fmla="*/ 12 h 33" name="T7"/>
                <a:gd fmla="*/ 12 w 33" name="T8"/>
                <a:gd fmla="*/ 33 h 33" name="T9"/>
              </a:gdLst>
              <a:cxnLst>
                <a:cxn ang="0">
                  <a:pos x="T0" y="T1"/>
                </a:cxn>
                <a:cxn ang="0">
                  <a:pos x="T2" y="T3"/>
                </a:cxn>
                <a:cxn ang="0">
                  <a:pos x="T4" y="T5"/>
                </a:cxn>
                <a:cxn ang="0">
                  <a:pos x="T6" y="T7"/>
                </a:cxn>
                <a:cxn ang="0">
                  <a:pos x="T8" y="T9"/>
                </a:cxn>
              </a:cxnLst>
              <a:rect b="b" l="0" r="r" t="0"/>
              <a:pathLst>
                <a:path h="33" w="33">
                  <a:moveTo>
                    <a:pt x="12" y="33"/>
                  </a:moveTo>
                  <a:lnTo>
                    <a:pt x="33" y="20"/>
                  </a:lnTo>
                  <a:lnTo>
                    <a:pt x="21" y="0"/>
                  </a:lnTo>
                  <a:lnTo>
                    <a:pt x="0" y="12"/>
                  </a:lnTo>
                  <a:lnTo>
                    <a:pt x="12" y="33"/>
                  </a:lnTo>
                  <a:close/>
                </a:path>
              </a:pathLst>
            </a:custGeom>
            <a:solidFill>
              <a:srgbClr val="00B9B4"/>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43" name="išḻîdè">
              <a:extLst>
                <a:ext uri="{FF2B5EF4-FFF2-40B4-BE49-F238E27FC236}">
                  <a16:creationId xmlns:a16="http://schemas.microsoft.com/office/drawing/2014/main" id="{1AE3F50B-E6BD-4057-893F-CEDC372F51D1}"/>
                </a:ext>
              </a:extLst>
            </p:cNvPr>
            <p:cNvSpPr/>
            <p:nvPr/>
          </p:nvSpPr>
          <p:spPr bwMode="auto">
            <a:xfrm>
              <a:off x="6337300" y="3062288"/>
              <a:ext cx="69850" cy="290513"/>
            </a:xfrm>
            <a:custGeom>
              <a:gdLst>
                <a:gd fmla="*/ 21 w 25" name="T0"/>
                <a:gd fmla="*/ 0 h 105" name="T1"/>
                <a:gd fmla="*/ 22 w 25" name="T2"/>
                <a:gd fmla="*/ 5 h 105" name="T3"/>
                <a:gd fmla="*/ 22 w 25" name="T4"/>
                <a:gd fmla="*/ 13 h 105" name="T5"/>
                <a:gd fmla="*/ 23 w 25" name="T6"/>
                <a:gd fmla="*/ 28 h 105" name="T7"/>
                <a:gd fmla="*/ 24 w 25" name="T8"/>
                <a:gd fmla="*/ 57 h 105" name="T9"/>
                <a:gd fmla="*/ 2 w 25" name="T10"/>
                <a:gd fmla="*/ 105 h 105" name="T11"/>
                <a:gd fmla="*/ 0 w 25" name="T12"/>
                <a:gd fmla="*/ 12 h 105" name="T13"/>
                <a:gd fmla="*/ 21 w 25" name="T14"/>
                <a:gd fmla="*/ 0 h 10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05" w="25">
                  <a:moveTo>
                    <a:pt x="21" y="0"/>
                  </a:moveTo>
                  <a:cubicBezTo>
                    <a:pt x="22" y="5"/>
                    <a:pt x="22" y="5"/>
                    <a:pt x="22" y="5"/>
                  </a:cubicBezTo>
                  <a:cubicBezTo>
                    <a:pt x="22" y="13"/>
                    <a:pt x="22" y="13"/>
                    <a:pt x="22" y="13"/>
                  </a:cubicBezTo>
                  <a:cubicBezTo>
                    <a:pt x="23" y="28"/>
                    <a:pt x="23" y="28"/>
                    <a:pt x="23" y="28"/>
                  </a:cubicBezTo>
                  <a:cubicBezTo>
                    <a:pt x="24" y="57"/>
                    <a:pt x="24" y="57"/>
                    <a:pt x="24" y="57"/>
                  </a:cubicBezTo>
                  <a:cubicBezTo>
                    <a:pt x="25" y="78"/>
                    <a:pt x="16" y="96"/>
                    <a:pt x="2" y="105"/>
                  </a:cubicBezTo>
                  <a:cubicBezTo>
                    <a:pt x="0" y="12"/>
                    <a:pt x="0" y="12"/>
                    <a:pt x="0" y="12"/>
                  </a:cubicBezTo>
                  <a:lnTo>
                    <a:pt x="21" y="0"/>
                  </a:lnTo>
                  <a:close/>
                </a:path>
              </a:pathLst>
            </a:custGeom>
            <a:solidFill>
              <a:srgbClr val="FF0D59"/>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44" name="iŝlîdè">
              <a:extLst>
                <a:ext uri="{FF2B5EF4-FFF2-40B4-BE49-F238E27FC236}">
                  <a16:creationId xmlns:a16="http://schemas.microsoft.com/office/drawing/2014/main" id="{3C108EE4-F597-4DCA-A8C8-AD6CCDF53CE5}"/>
                </a:ext>
              </a:extLst>
            </p:cNvPr>
            <p:cNvSpPr/>
            <p:nvPr/>
          </p:nvSpPr>
          <p:spPr bwMode="auto">
            <a:xfrm>
              <a:off x="6283325" y="3095625"/>
              <a:ext cx="60325" cy="274638"/>
            </a:xfrm>
            <a:custGeom>
              <a:gdLst>
                <a:gd fmla="*/ 4 w 22" name="T0"/>
                <a:gd fmla="*/ 99 h 99" name="T1"/>
                <a:gd fmla="*/ 1 w 22" name="T2"/>
                <a:gd fmla="*/ 39 h 99" name="T3"/>
                <a:gd fmla="*/ 1 w 22" name="T4"/>
                <a:gd fmla="*/ 24 h 99" name="T5"/>
                <a:gd fmla="*/ 0 w 22" name="T6"/>
                <a:gd fmla="*/ 17 h 99" name="T7"/>
                <a:gd fmla="*/ 0 w 22" name="T8"/>
                <a:gd fmla="*/ 11 h 99" name="T9"/>
                <a:gd fmla="*/ 20 w 22" name="T10"/>
                <a:gd fmla="*/ 0 h 99" name="T11"/>
                <a:gd fmla="*/ 22 w 22" name="T12"/>
                <a:gd fmla="*/ 93 h 99" name="T13"/>
                <a:gd fmla="*/ 4 w 22" name="T14"/>
                <a:gd fmla="*/ 99 h 99"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9" w="22">
                  <a:moveTo>
                    <a:pt x="4" y="99"/>
                  </a:moveTo>
                  <a:cubicBezTo>
                    <a:pt x="1" y="39"/>
                    <a:pt x="1" y="39"/>
                    <a:pt x="1" y="39"/>
                  </a:cubicBezTo>
                  <a:cubicBezTo>
                    <a:pt x="1" y="24"/>
                    <a:pt x="1" y="24"/>
                    <a:pt x="1" y="24"/>
                  </a:cubicBezTo>
                  <a:cubicBezTo>
                    <a:pt x="0" y="17"/>
                    <a:pt x="0" y="17"/>
                    <a:pt x="0" y="17"/>
                  </a:cubicBezTo>
                  <a:cubicBezTo>
                    <a:pt x="0" y="11"/>
                    <a:pt x="0" y="11"/>
                    <a:pt x="0" y="11"/>
                  </a:cubicBezTo>
                  <a:cubicBezTo>
                    <a:pt x="20" y="0"/>
                    <a:pt x="20" y="0"/>
                    <a:pt x="20" y="0"/>
                  </a:cubicBezTo>
                  <a:cubicBezTo>
                    <a:pt x="22" y="93"/>
                    <a:pt x="22" y="93"/>
                    <a:pt x="22" y="93"/>
                  </a:cubicBezTo>
                  <a:cubicBezTo>
                    <a:pt x="16" y="97"/>
                    <a:pt x="10" y="99"/>
                    <a:pt x="4" y="99"/>
                  </a:cubicBezTo>
                  <a:close/>
                </a:path>
              </a:pathLst>
            </a:custGeom>
            <a:solidFill>
              <a:srgbClr val="D8012D"/>
            </a:solidFill>
            <a:ln>
              <a:noFill/>
            </a:ln>
            <a:extLst>
              <a:ext uri="{91240B29-F687-4F45-9708-019B960494DF}">
                <a14:hiddenLine w="9525">
                  <a:solidFill>
                    <a:srgbClr val="000000"/>
                  </a:solidFill>
                  <a:round/>
                  <a:headEnd/>
                  <a:tailEnd/>
                </a14:hiddenLine>
              </a:ext>
            </a:extLst>
          </p:spPr>
          <p:txBody>
            <a:bodyPr anchor="ctr"/>
            <a:lstStyle/>
            <a:p>
              <a:pPr algn="ctr"/>
              <a:endParaRPr/>
            </a:p>
          </p:txBody>
        </p:sp>
      </p:grpSp>
      <p:sp>
        <p:nvSpPr>
          <p:cNvPr id="250" name="Rectangle 28">
            <a:extLst>
              <a:ext uri="{FF2B5EF4-FFF2-40B4-BE49-F238E27FC236}">
                <a16:creationId xmlns:a16="http://schemas.microsoft.com/office/drawing/2014/main" id="{9D30E979-BCA0-4DC9-A732-E2214653AC1D}"/>
              </a:ext>
            </a:extLst>
          </p:cNvPr>
          <p:cNvSpPr/>
          <p:nvPr/>
        </p:nvSpPr>
        <p:spPr>
          <a:xfrm>
            <a:off x="6706865" y="1445541"/>
            <a:ext cx="3978986" cy="530352"/>
          </a:xfrm>
          <a:prstGeom prst="rect">
            <a:avLst/>
          </a:prstGeom>
        </p:spPr>
        <p:txBody>
          <a:bodyPr wrap="square">
            <a:spAutoFit/>
          </a:bodyPr>
          <a:lstStyle/>
          <a:p>
            <a:pPr>
              <a:lnSpc>
                <a:spcPct val="120000"/>
              </a:lnSpc>
            </a:pPr>
            <a:r>
              <a:rPr lang="id-ID" sz="1200">
                <a:latin charset="0" panose="020b0502040204020203" pitchFamily="34" typeface="Segoe UI Light"/>
                <a:cs charset="0" panose="020b0502040204020203" pitchFamily="34" typeface="Segoe UI Light"/>
              </a:rPr>
              <a:t>quis nostrud exerci tation ullamcorper suscipit lobortis nisl ut aliquip ex ea commodo consequat. </a:t>
            </a:r>
          </a:p>
        </p:txBody>
      </p:sp>
      <p:sp>
        <p:nvSpPr>
          <p:cNvPr id="251" name="Rectangle 29">
            <a:extLst>
              <a:ext uri="{FF2B5EF4-FFF2-40B4-BE49-F238E27FC236}">
                <a16:creationId xmlns:a16="http://schemas.microsoft.com/office/drawing/2014/main" id="{5960F880-08B3-40C0-A638-0670CE5A54A0}"/>
              </a:ext>
            </a:extLst>
          </p:cNvPr>
          <p:cNvSpPr/>
          <p:nvPr/>
        </p:nvSpPr>
        <p:spPr>
          <a:xfrm>
            <a:off x="6701639" y="1108863"/>
            <a:ext cx="2653321" cy="384048"/>
          </a:xfrm>
          <a:prstGeom prst="rect">
            <a:avLst/>
          </a:prstGeom>
        </p:spPr>
        <p:txBody>
          <a:bodyPr wrap="square">
            <a:spAutoFit/>
          </a:bodyPr>
          <a:lstStyle/>
          <a:p>
            <a:pPr>
              <a:lnSpc>
                <a:spcPct val="120000"/>
              </a:lnSpc>
            </a:pPr>
            <a:r>
              <a:rPr lang="en-US" sz="1600">
                <a:latin charset="0" panose="020b0502040204020203" pitchFamily="34" typeface="Segoe UI"/>
                <a:cs charset="0" panose="020b0502040204020203" pitchFamily="34" typeface="Segoe UI"/>
              </a:rPr>
              <a:t>Recording</a:t>
            </a:r>
          </a:p>
        </p:txBody>
      </p:sp>
      <p:sp>
        <p:nvSpPr>
          <p:cNvPr id="255" name="Rectangle 28">
            <a:extLst>
              <a:ext uri="{FF2B5EF4-FFF2-40B4-BE49-F238E27FC236}">
                <a16:creationId xmlns:a16="http://schemas.microsoft.com/office/drawing/2014/main" id="{C8B52AD8-B67A-47A2-AF15-F38B0C4C9C30}"/>
              </a:ext>
            </a:extLst>
          </p:cNvPr>
          <p:cNvSpPr/>
          <p:nvPr/>
        </p:nvSpPr>
        <p:spPr>
          <a:xfrm>
            <a:off x="8266867" y="2929575"/>
            <a:ext cx="3220973" cy="749808"/>
          </a:xfrm>
          <a:prstGeom prst="rect">
            <a:avLst/>
          </a:prstGeom>
        </p:spPr>
        <p:txBody>
          <a:bodyPr wrap="square">
            <a:spAutoFit/>
          </a:bodyPr>
          <a:lstStyle/>
          <a:p>
            <a:pPr>
              <a:lnSpc>
                <a:spcPct val="120000"/>
              </a:lnSpc>
            </a:pPr>
            <a:r>
              <a:rPr lang="id-ID" sz="1200">
                <a:latin charset="0" panose="020b0502040204020203" pitchFamily="34" typeface="Segoe UI Light"/>
                <a:cs charset="0" panose="020b0502040204020203" pitchFamily="34" typeface="Segoe UI Light"/>
              </a:rPr>
              <a:t>quis nostrud exerci tation ullamcorper suscipit lobortis nisl ut aliquip ex ea commodo consequat. </a:t>
            </a:r>
          </a:p>
        </p:txBody>
      </p:sp>
      <p:sp>
        <p:nvSpPr>
          <p:cNvPr id="256" name="Rectangle 29">
            <a:extLst>
              <a:ext uri="{FF2B5EF4-FFF2-40B4-BE49-F238E27FC236}">
                <a16:creationId xmlns:a16="http://schemas.microsoft.com/office/drawing/2014/main" id="{F8A0012D-E215-4614-8C84-EF24ADE67038}"/>
              </a:ext>
            </a:extLst>
          </p:cNvPr>
          <p:cNvSpPr/>
          <p:nvPr/>
        </p:nvSpPr>
        <p:spPr>
          <a:xfrm>
            <a:off x="8261641" y="2592897"/>
            <a:ext cx="2653321" cy="384048"/>
          </a:xfrm>
          <a:prstGeom prst="rect">
            <a:avLst/>
          </a:prstGeom>
        </p:spPr>
        <p:txBody>
          <a:bodyPr wrap="square">
            <a:spAutoFit/>
          </a:bodyPr>
          <a:lstStyle/>
          <a:p>
            <a:pPr>
              <a:lnSpc>
                <a:spcPct val="120000"/>
              </a:lnSpc>
            </a:pPr>
            <a:r>
              <a:rPr lang="en-US" sz="1600">
                <a:latin charset="0" panose="020b0502040204020203" pitchFamily="34" typeface="Segoe UI"/>
                <a:cs charset="0" panose="020b0502040204020203" pitchFamily="34" typeface="Segoe UI"/>
              </a:rPr>
              <a:t>Recording</a:t>
            </a:r>
          </a:p>
        </p:txBody>
      </p:sp>
      <p:sp>
        <p:nvSpPr>
          <p:cNvPr id="257" name="Rectangle 28">
            <a:extLst>
              <a:ext uri="{FF2B5EF4-FFF2-40B4-BE49-F238E27FC236}">
                <a16:creationId xmlns:a16="http://schemas.microsoft.com/office/drawing/2014/main" id="{34846B02-FCBF-426D-90DB-DAA2A5CBA8F5}"/>
              </a:ext>
            </a:extLst>
          </p:cNvPr>
          <p:cNvSpPr/>
          <p:nvPr/>
        </p:nvSpPr>
        <p:spPr>
          <a:xfrm>
            <a:off x="7367450" y="4787352"/>
            <a:ext cx="3978986" cy="530352"/>
          </a:xfrm>
          <a:prstGeom prst="rect">
            <a:avLst/>
          </a:prstGeom>
        </p:spPr>
        <p:txBody>
          <a:bodyPr wrap="square">
            <a:spAutoFit/>
          </a:bodyPr>
          <a:lstStyle/>
          <a:p>
            <a:pPr>
              <a:lnSpc>
                <a:spcPct val="120000"/>
              </a:lnSpc>
            </a:pPr>
            <a:r>
              <a:rPr lang="id-ID" sz="1200">
                <a:latin charset="0" panose="020b0502040204020203" pitchFamily="34" typeface="Segoe UI Light"/>
                <a:cs charset="0" panose="020b0502040204020203" pitchFamily="34" typeface="Segoe UI Light"/>
              </a:rPr>
              <a:t>quis nostrud exerci tation ullamcorper suscipit lobortis nisl ut aliquip ex ea commodo consequat. </a:t>
            </a:r>
          </a:p>
        </p:txBody>
      </p:sp>
      <p:sp>
        <p:nvSpPr>
          <p:cNvPr id="258" name="Rectangle 29">
            <a:extLst>
              <a:ext uri="{FF2B5EF4-FFF2-40B4-BE49-F238E27FC236}">
                <a16:creationId xmlns:a16="http://schemas.microsoft.com/office/drawing/2014/main" id="{17C70C0C-5C6A-4EC4-B788-E51D7DA55369}"/>
              </a:ext>
            </a:extLst>
          </p:cNvPr>
          <p:cNvSpPr/>
          <p:nvPr/>
        </p:nvSpPr>
        <p:spPr>
          <a:xfrm>
            <a:off x="7362223" y="4450674"/>
            <a:ext cx="2653321" cy="384048"/>
          </a:xfrm>
          <a:prstGeom prst="rect">
            <a:avLst/>
          </a:prstGeom>
        </p:spPr>
        <p:txBody>
          <a:bodyPr wrap="square">
            <a:spAutoFit/>
          </a:bodyPr>
          <a:lstStyle/>
          <a:p>
            <a:pPr>
              <a:lnSpc>
                <a:spcPct val="120000"/>
              </a:lnSpc>
            </a:pPr>
            <a:r>
              <a:rPr lang="en-US" sz="1600">
                <a:latin charset="0" panose="020b0502040204020203" pitchFamily="34" typeface="Segoe UI"/>
                <a:cs charset="0" panose="020b0502040204020203" pitchFamily="34" typeface="Segoe UI"/>
              </a:rPr>
              <a:t>Recording</a:t>
            </a:r>
          </a:p>
        </p:txBody>
      </p:sp>
      <p:sp>
        <p:nvSpPr>
          <p:cNvPr id="259" name="TextBox 106">
            <a:extLst>
              <a:ext uri="{FF2B5EF4-FFF2-40B4-BE49-F238E27FC236}">
                <a16:creationId xmlns:a16="http://schemas.microsoft.com/office/drawing/2014/main" id="{DD8BAD5E-789F-46DB-9D2F-DA920CA0ED3A}"/>
              </a:ext>
            </a:extLst>
          </p:cNvPr>
          <p:cNvSpPr txBox="1"/>
          <p:nvPr/>
        </p:nvSpPr>
        <p:spPr>
          <a:xfrm>
            <a:off x="2356076" y="1881297"/>
            <a:ext cx="2153059" cy="367359"/>
          </a:xfrm>
          <a:prstGeom prst="rect">
            <a:avLst/>
          </a:prstGeom>
          <a:noFill/>
        </p:spPr>
        <p:txBody>
          <a:bodyPr rtlCol="0" wrap="none">
            <a:noAutofit/>
          </a:bodyPr>
          <a:lstStyle/>
          <a:p>
            <a:pPr algn="r"/>
            <a:r>
              <a:rPr lang="en-US" sz="1600">
                <a:latin charset="0" panose="020b0502040204020203" pitchFamily="34" typeface="Segoe UI"/>
                <a:ea charset="0" panose="020f0502020204030203" pitchFamily="34" typeface="Lato"/>
                <a:cs charset="0" panose="020b0502040204020203" pitchFamily="34" typeface="Segoe UI"/>
              </a:rPr>
              <a:t>Option One</a:t>
            </a:r>
          </a:p>
        </p:txBody>
      </p:sp>
      <p:sp>
        <p:nvSpPr>
          <p:cNvPr id="260" name="TextBox 108">
            <a:extLst>
              <a:ext uri="{FF2B5EF4-FFF2-40B4-BE49-F238E27FC236}">
                <a16:creationId xmlns:a16="http://schemas.microsoft.com/office/drawing/2014/main" id="{22AAA93C-7FEC-4367-A4D6-1F8EFE5FD562}"/>
              </a:ext>
            </a:extLst>
          </p:cNvPr>
          <p:cNvSpPr txBox="1"/>
          <p:nvPr/>
        </p:nvSpPr>
        <p:spPr>
          <a:xfrm>
            <a:off x="1856520" y="2250788"/>
            <a:ext cx="2309883" cy="457200"/>
          </a:xfrm>
          <a:prstGeom prst="rect">
            <a:avLst/>
          </a:prstGeom>
          <a:noFill/>
        </p:spPr>
        <p:txBody>
          <a:bodyPr rtlCol="0" wrap="square">
            <a:spAutoFit/>
          </a:bodyPr>
          <a:lstStyle/>
          <a:p>
            <a:pPr algn="r"/>
            <a:r>
              <a:rPr lang="id-ID" sz="1200">
                <a:latin charset="0" panose="020b0502040204020203" pitchFamily="34" typeface="Segoe UI Light"/>
                <a:cs charset="0" panose="020b0502040204020203" pitchFamily="34" typeface="Segoe UI Light"/>
              </a:rPr>
              <a:t>Lorem ipsum dolor sit amet put any thing here</a:t>
            </a:r>
          </a:p>
        </p:txBody>
      </p:sp>
      <p:sp>
        <p:nvSpPr>
          <p:cNvPr id="261" name="TextBox 106">
            <a:extLst>
              <a:ext uri="{FF2B5EF4-FFF2-40B4-BE49-F238E27FC236}">
                <a16:creationId xmlns:a16="http://schemas.microsoft.com/office/drawing/2014/main" id="{D32A6C78-AA9F-4B08-83A1-998C075D1CFD}"/>
              </a:ext>
            </a:extLst>
          </p:cNvPr>
          <p:cNvSpPr txBox="1"/>
          <p:nvPr/>
        </p:nvSpPr>
        <p:spPr>
          <a:xfrm>
            <a:off x="2028644" y="3607990"/>
            <a:ext cx="2153059" cy="367359"/>
          </a:xfrm>
          <a:prstGeom prst="rect">
            <a:avLst/>
          </a:prstGeom>
          <a:noFill/>
        </p:spPr>
        <p:txBody>
          <a:bodyPr rtlCol="0" wrap="none">
            <a:noAutofit/>
          </a:bodyPr>
          <a:lstStyle/>
          <a:p>
            <a:pPr algn="r"/>
            <a:r>
              <a:rPr lang="en-US" sz="1600">
                <a:latin charset="0" panose="020b0502040204020203" pitchFamily="34" typeface="Segoe UI"/>
                <a:ea charset="0" panose="020f0502020204030203" pitchFamily="34" typeface="Lato"/>
                <a:cs charset="0" panose="020b0502040204020203" pitchFamily="34" typeface="Segoe UI"/>
              </a:rPr>
              <a:t>Option One</a:t>
            </a:r>
          </a:p>
        </p:txBody>
      </p:sp>
      <p:sp>
        <p:nvSpPr>
          <p:cNvPr id="262" name="TextBox 108">
            <a:extLst>
              <a:ext uri="{FF2B5EF4-FFF2-40B4-BE49-F238E27FC236}">
                <a16:creationId xmlns:a16="http://schemas.microsoft.com/office/drawing/2014/main" id="{5359B277-ABC0-4ACB-AA3B-EF532481FB12}"/>
              </a:ext>
            </a:extLst>
          </p:cNvPr>
          <p:cNvSpPr txBox="1"/>
          <p:nvPr/>
        </p:nvSpPr>
        <p:spPr>
          <a:xfrm>
            <a:off x="1529088" y="3977481"/>
            <a:ext cx="2309883" cy="457200"/>
          </a:xfrm>
          <a:prstGeom prst="rect">
            <a:avLst/>
          </a:prstGeom>
          <a:noFill/>
        </p:spPr>
        <p:txBody>
          <a:bodyPr rtlCol="0" wrap="square">
            <a:spAutoFit/>
          </a:bodyPr>
          <a:lstStyle/>
          <a:p>
            <a:pPr algn="r"/>
            <a:r>
              <a:rPr lang="id-ID" sz="1200">
                <a:latin charset="0" panose="020b0502040204020203" pitchFamily="34" typeface="Segoe UI Light"/>
                <a:cs charset="0" panose="020b0502040204020203" pitchFamily="34" typeface="Segoe UI Light"/>
              </a:rPr>
              <a:t>Lorem ipsum dolor sit amet put any thing here</a:t>
            </a:r>
          </a:p>
        </p:txBody>
      </p:sp>
      <p:sp>
        <p:nvSpPr>
          <p:cNvPr id="263" name="TextBox 106">
            <a:extLst>
              <a:ext uri="{FF2B5EF4-FFF2-40B4-BE49-F238E27FC236}">
                <a16:creationId xmlns:a16="http://schemas.microsoft.com/office/drawing/2014/main" id="{2DBFA468-6632-4DE9-B823-904EA1D8D5D2}"/>
              </a:ext>
            </a:extLst>
          </p:cNvPr>
          <p:cNvSpPr txBox="1"/>
          <p:nvPr/>
        </p:nvSpPr>
        <p:spPr>
          <a:xfrm>
            <a:off x="3469482" y="4955886"/>
            <a:ext cx="2153059" cy="367359"/>
          </a:xfrm>
          <a:prstGeom prst="rect">
            <a:avLst/>
          </a:prstGeom>
          <a:noFill/>
        </p:spPr>
        <p:txBody>
          <a:bodyPr rtlCol="0" wrap="none">
            <a:noAutofit/>
          </a:bodyPr>
          <a:lstStyle/>
          <a:p>
            <a:pPr algn="r"/>
            <a:r>
              <a:rPr lang="en-US" sz="1600">
                <a:latin charset="0" panose="020b0502040204020203" pitchFamily="34" typeface="Segoe UI"/>
                <a:ea charset="0" panose="020f0502020204030203" pitchFamily="34" typeface="Lato"/>
                <a:cs charset="0" panose="020b0502040204020203" pitchFamily="34" typeface="Segoe UI"/>
              </a:rPr>
              <a:t>Option One</a:t>
            </a:r>
          </a:p>
        </p:txBody>
      </p:sp>
      <p:sp>
        <p:nvSpPr>
          <p:cNvPr id="264" name="TextBox 108">
            <a:extLst>
              <a:ext uri="{FF2B5EF4-FFF2-40B4-BE49-F238E27FC236}">
                <a16:creationId xmlns:a16="http://schemas.microsoft.com/office/drawing/2014/main" id="{431ABB6A-178E-410D-8778-65F93E0F15AE}"/>
              </a:ext>
            </a:extLst>
          </p:cNvPr>
          <p:cNvSpPr txBox="1"/>
          <p:nvPr/>
        </p:nvSpPr>
        <p:spPr>
          <a:xfrm>
            <a:off x="2969926" y="5325377"/>
            <a:ext cx="2309883" cy="457200"/>
          </a:xfrm>
          <a:prstGeom prst="rect">
            <a:avLst/>
          </a:prstGeom>
          <a:noFill/>
        </p:spPr>
        <p:txBody>
          <a:bodyPr rtlCol="0" wrap="square">
            <a:spAutoFit/>
          </a:bodyPr>
          <a:lstStyle/>
          <a:p>
            <a:pPr algn="r"/>
            <a:r>
              <a:rPr lang="id-ID" sz="1200">
                <a:latin charset="0" panose="020b0502040204020203" pitchFamily="34" typeface="Segoe UI Light"/>
                <a:cs charset="0" panose="020b0502040204020203" pitchFamily="34" typeface="Segoe UI Light"/>
              </a:rPr>
              <a:t>Lorem ipsum dolor sit amet put any thing here</a:t>
            </a:r>
          </a:p>
        </p:txBody>
      </p:sp>
    </p:spTree>
    <p:extLst>
      <p:ext uri="{BB962C8B-B14F-4D97-AF65-F5344CB8AC3E}">
        <p14:creationId val="214633254"/>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decel="100000" fill="hold" id="5" nodeType="clickEffect" presetClass="entr" presetID="49" presetSubtype="0">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p:cTn dur="500" fill="hold" id="7"/>
                                        <p:tgtEl>
                                          <p:spTgt spid="4"/>
                                        </p:tgtEl>
                                        <p:attrNameLst>
                                          <p:attrName>ppt_w</p:attrName>
                                        </p:attrNameLst>
                                      </p:cBhvr>
                                      <p:tavLst>
                                        <p:tav tm="0">
                                          <p:val>
                                            <p:fltVal val="0"/>
                                          </p:val>
                                        </p:tav>
                                        <p:tav tm="100000">
                                          <p:val>
                                            <p:strVal val="#ppt_w"/>
                                          </p:val>
                                        </p:tav>
                                      </p:tavLst>
                                    </p:anim>
                                    <p:anim calcmode="lin" valueType="num">
                                      <p:cBhvr>
                                        <p:cTn dur="500" fill="hold" id="8"/>
                                        <p:tgtEl>
                                          <p:spTgt spid="4"/>
                                        </p:tgtEl>
                                        <p:attrNameLst>
                                          <p:attrName>ppt_h</p:attrName>
                                        </p:attrNameLst>
                                      </p:cBhvr>
                                      <p:tavLst>
                                        <p:tav tm="0">
                                          <p:val>
                                            <p:fltVal val="0"/>
                                          </p:val>
                                        </p:tav>
                                        <p:tav tm="100000">
                                          <p:val>
                                            <p:strVal val="#ppt_h"/>
                                          </p:val>
                                        </p:tav>
                                      </p:tavLst>
                                    </p:anim>
                                    <p:anim calcmode="lin" valueType="num">
                                      <p:cBhvr>
                                        <p:cTn dur="500" fill="hold" id="9"/>
                                        <p:tgtEl>
                                          <p:spTgt spid="4"/>
                                        </p:tgtEl>
                                        <p:attrNameLst>
                                          <p:attrName>style.rotation</p:attrName>
                                        </p:attrNameLst>
                                      </p:cBhvr>
                                      <p:tavLst>
                                        <p:tav tm="0">
                                          <p:val>
                                            <p:fltVal val="360"/>
                                          </p:val>
                                        </p:tav>
                                        <p:tav tm="100000">
                                          <p:val>
                                            <p:fltVal val="0"/>
                                          </p:val>
                                        </p:tav>
                                      </p:tavLst>
                                    </p:anim>
                                    <p:animEffect filter="fade" transition="in">
                                      <p:cBhvr>
                                        <p:cTn dur="500" id="10"/>
                                        <p:tgtEl>
                                          <p:spTgt spid="4"/>
                                        </p:tgtEl>
                                      </p:cBhvr>
                                    </p:animEffect>
                                  </p:childTnLst>
                                </p:cTn>
                              </p:par>
                              <p:par>
                                <p:cTn decel="100000" fill="hold" grpId="0" id="11" nodeType="withEffect" presetClass="entr" presetID="2" presetSubtype="2">
                                  <p:stCondLst>
                                    <p:cond delay="1500"/>
                                  </p:stCondLst>
                                  <p:childTnLst>
                                    <p:set>
                                      <p:cBhvr>
                                        <p:cTn dur="1" fill="hold" id="12">
                                          <p:stCondLst>
                                            <p:cond delay="0"/>
                                          </p:stCondLst>
                                        </p:cTn>
                                        <p:tgtEl>
                                          <p:spTgt spid="251"/>
                                        </p:tgtEl>
                                        <p:attrNameLst>
                                          <p:attrName>style.visibility</p:attrName>
                                        </p:attrNameLst>
                                      </p:cBhvr>
                                      <p:to>
                                        <p:strVal val="visible"/>
                                      </p:to>
                                    </p:set>
                                    <p:anim calcmode="lin" valueType="num">
                                      <p:cBhvr additive="base">
                                        <p:cTn dur="500" fill="hold" id="13"/>
                                        <p:tgtEl>
                                          <p:spTgt spid="251"/>
                                        </p:tgtEl>
                                        <p:attrNameLst>
                                          <p:attrName>ppt_x</p:attrName>
                                        </p:attrNameLst>
                                      </p:cBhvr>
                                      <p:tavLst>
                                        <p:tav tm="0">
                                          <p:val>
                                            <p:strVal val="1+#ppt_w/2"/>
                                          </p:val>
                                        </p:tav>
                                        <p:tav tm="100000">
                                          <p:val>
                                            <p:strVal val="#ppt_x"/>
                                          </p:val>
                                        </p:tav>
                                      </p:tavLst>
                                    </p:anim>
                                    <p:anim calcmode="lin" valueType="num">
                                      <p:cBhvr additive="base">
                                        <p:cTn dur="500" fill="hold" id="14"/>
                                        <p:tgtEl>
                                          <p:spTgt spid="251"/>
                                        </p:tgtEl>
                                        <p:attrNameLst>
                                          <p:attrName>ppt_y</p:attrName>
                                        </p:attrNameLst>
                                      </p:cBhvr>
                                      <p:tavLst>
                                        <p:tav tm="0">
                                          <p:val>
                                            <p:strVal val="#ppt_y"/>
                                          </p:val>
                                        </p:tav>
                                        <p:tav tm="100000">
                                          <p:val>
                                            <p:strVal val="#ppt_y"/>
                                          </p:val>
                                        </p:tav>
                                      </p:tavLst>
                                    </p:anim>
                                  </p:childTnLst>
                                </p:cTn>
                              </p:par>
                              <p:par>
                                <p:cTn decel="100000" fill="hold" grpId="0" id="15" nodeType="withEffect" presetClass="entr" presetID="2" presetSubtype="2">
                                  <p:stCondLst>
                                    <p:cond delay="1750"/>
                                  </p:stCondLst>
                                  <p:childTnLst>
                                    <p:set>
                                      <p:cBhvr>
                                        <p:cTn dur="1" fill="hold" id="16">
                                          <p:stCondLst>
                                            <p:cond delay="0"/>
                                          </p:stCondLst>
                                        </p:cTn>
                                        <p:tgtEl>
                                          <p:spTgt spid="250"/>
                                        </p:tgtEl>
                                        <p:attrNameLst>
                                          <p:attrName>style.visibility</p:attrName>
                                        </p:attrNameLst>
                                      </p:cBhvr>
                                      <p:to>
                                        <p:strVal val="visible"/>
                                      </p:to>
                                    </p:set>
                                    <p:anim calcmode="lin" valueType="num">
                                      <p:cBhvr additive="base">
                                        <p:cTn dur="500" fill="hold" id="17"/>
                                        <p:tgtEl>
                                          <p:spTgt spid="250"/>
                                        </p:tgtEl>
                                        <p:attrNameLst>
                                          <p:attrName>ppt_x</p:attrName>
                                        </p:attrNameLst>
                                      </p:cBhvr>
                                      <p:tavLst>
                                        <p:tav tm="0">
                                          <p:val>
                                            <p:strVal val="1+#ppt_w/2"/>
                                          </p:val>
                                        </p:tav>
                                        <p:tav tm="100000">
                                          <p:val>
                                            <p:strVal val="#ppt_x"/>
                                          </p:val>
                                        </p:tav>
                                      </p:tavLst>
                                    </p:anim>
                                    <p:anim calcmode="lin" valueType="num">
                                      <p:cBhvr additive="base">
                                        <p:cTn dur="500" fill="hold" id="18"/>
                                        <p:tgtEl>
                                          <p:spTgt spid="250"/>
                                        </p:tgtEl>
                                        <p:attrNameLst>
                                          <p:attrName>ppt_y</p:attrName>
                                        </p:attrNameLst>
                                      </p:cBhvr>
                                      <p:tavLst>
                                        <p:tav tm="0">
                                          <p:val>
                                            <p:strVal val="#ppt_y"/>
                                          </p:val>
                                        </p:tav>
                                        <p:tav tm="100000">
                                          <p:val>
                                            <p:strVal val="#ppt_y"/>
                                          </p:val>
                                        </p:tav>
                                      </p:tavLst>
                                    </p:anim>
                                  </p:childTnLst>
                                </p:cTn>
                              </p:par>
                              <p:par>
                                <p:cTn decel="100000" fill="hold" grpId="0" id="19" nodeType="withEffect" presetClass="entr" presetID="2" presetSubtype="2">
                                  <p:stCondLst>
                                    <p:cond delay="1500"/>
                                  </p:stCondLst>
                                  <p:childTnLst>
                                    <p:set>
                                      <p:cBhvr>
                                        <p:cTn dur="1" fill="hold" id="20">
                                          <p:stCondLst>
                                            <p:cond delay="0"/>
                                          </p:stCondLst>
                                        </p:cTn>
                                        <p:tgtEl>
                                          <p:spTgt spid="256"/>
                                        </p:tgtEl>
                                        <p:attrNameLst>
                                          <p:attrName>style.visibility</p:attrName>
                                        </p:attrNameLst>
                                      </p:cBhvr>
                                      <p:to>
                                        <p:strVal val="visible"/>
                                      </p:to>
                                    </p:set>
                                    <p:anim calcmode="lin" valueType="num">
                                      <p:cBhvr additive="base">
                                        <p:cTn dur="500" fill="hold" id="21"/>
                                        <p:tgtEl>
                                          <p:spTgt spid="256"/>
                                        </p:tgtEl>
                                        <p:attrNameLst>
                                          <p:attrName>ppt_x</p:attrName>
                                        </p:attrNameLst>
                                      </p:cBhvr>
                                      <p:tavLst>
                                        <p:tav tm="0">
                                          <p:val>
                                            <p:strVal val="1+#ppt_w/2"/>
                                          </p:val>
                                        </p:tav>
                                        <p:tav tm="100000">
                                          <p:val>
                                            <p:strVal val="#ppt_x"/>
                                          </p:val>
                                        </p:tav>
                                      </p:tavLst>
                                    </p:anim>
                                    <p:anim calcmode="lin" valueType="num">
                                      <p:cBhvr additive="base">
                                        <p:cTn dur="500" fill="hold" id="22"/>
                                        <p:tgtEl>
                                          <p:spTgt spid="256"/>
                                        </p:tgtEl>
                                        <p:attrNameLst>
                                          <p:attrName>ppt_y</p:attrName>
                                        </p:attrNameLst>
                                      </p:cBhvr>
                                      <p:tavLst>
                                        <p:tav tm="0">
                                          <p:val>
                                            <p:strVal val="#ppt_y"/>
                                          </p:val>
                                        </p:tav>
                                        <p:tav tm="100000">
                                          <p:val>
                                            <p:strVal val="#ppt_y"/>
                                          </p:val>
                                        </p:tav>
                                      </p:tavLst>
                                    </p:anim>
                                  </p:childTnLst>
                                </p:cTn>
                              </p:par>
                              <p:par>
                                <p:cTn decel="100000" fill="hold" grpId="0" id="23" nodeType="withEffect" presetClass="entr" presetID="2" presetSubtype="2">
                                  <p:stCondLst>
                                    <p:cond delay="1750"/>
                                  </p:stCondLst>
                                  <p:childTnLst>
                                    <p:set>
                                      <p:cBhvr>
                                        <p:cTn dur="1" fill="hold" id="24">
                                          <p:stCondLst>
                                            <p:cond delay="0"/>
                                          </p:stCondLst>
                                        </p:cTn>
                                        <p:tgtEl>
                                          <p:spTgt spid="255"/>
                                        </p:tgtEl>
                                        <p:attrNameLst>
                                          <p:attrName>style.visibility</p:attrName>
                                        </p:attrNameLst>
                                      </p:cBhvr>
                                      <p:to>
                                        <p:strVal val="visible"/>
                                      </p:to>
                                    </p:set>
                                    <p:anim calcmode="lin" valueType="num">
                                      <p:cBhvr additive="base">
                                        <p:cTn dur="500" fill="hold" id="25"/>
                                        <p:tgtEl>
                                          <p:spTgt spid="255"/>
                                        </p:tgtEl>
                                        <p:attrNameLst>
                                          <p:attrName>ppt_x</p:attrName>
                                        </p:attrNameLst>
                                      </p:cBhvr>
                                      <p:tavLst>
                                        <p:tav tm="0">
                                          <p:val>
                                            <p:strVal val="1+#ppt_w/2"/>
                                          </p:val>
                                        </p:tav>
                                        <p:tav tm="100000">
                                          <p:val>
                                            <p:strVal val="#ppt_x"/>
                                          </p:val>
                                        </p:tav>
                                      </p:tavLst>
                                    </p:anim>
                                    <p:anim calcmode="lin" valueType="num">
                                      <p:cBhvr additive="base">
                                        <p:cTn dur="500" fill="hold" id="26"/>
                                        <p:tgtEl>
                                          <p:spTgt spid="255"/>
                                        </p:tgtEl>
                                        <p:attrNameLst>
                                          <p:attrName>ppt_y</p:attrName>
                                        </p:attrNameLst>
                                      </p:cBhvr>
                                      <p:tavLst>
                                        <p:tav tm="0">
                                          <p:val>
                                            <p:strVal val="#ppt_y"/>
                                          </p:val>
                                        </p:tav>
                                        <p:tav tm="100000">
                                          <p:val>
                                            <p:strVal val="#ppt_y"/>
                                          </p:val>
                                        </p:tav>
                                      </p:tavLst>
                                    </p:anim>
                                  </p:childTnLst>
                                </p:cTn>
                              </p:par>
                              <p:par>
                                <p:cTn decel="100000" fill="hold" grpId="0" id="27" nodeType="withEffect" presetClass="entr" presetID="2" presetSubtype="2">
                                  <p:stCondLst>
                                    <p:cond delay="1500"/>
                                  </p:stCondLst>
                                  <p:childTnLst>
                                    <p:set>
                                      <p:cBhvr>
                                        <p:cTn dur="1" fill="hold" id="28">
                                          <p:stCondLst>
                                            <p:cond delay="0"/>
                                          </p:stCondLst>
                                        </p:cTn>
                                        <p:tgtEl>
                                          <p:spTgt spid="258"/>
                                        </p:tgtEl>
                                        <p:attrNameLst>
                                          <p:attrName>style.visibility</p:attrName>
                                        </p:attrNameLst>
                                      </p:cBhvr>
                                      <p:to>
                                        <p:strVal val="visible"/>
                                      </p:to>
                                    </p:set>
                                    <p:anim calcmode="lin" valueType="num">
                                      <p:cBhvr additive="base">
                                        <p:cTn dur="500" fill="hold" id="29"/>
                                        <p:tgtEl>
                                          <p:spTgt spid="258"/>
                                        </p:tgtEl>
                                        <p:attrNameLst>
                                          <p:attrName>ppt_x</p:attrName>
                                        </p:attrNameLst>
                                      </p:cBhvr>
                                      <p:tavLst>
                                        <p:tav tm="0">
                                          <p:val>
                                            <p:strVal val="1+#ppt_w/2"/>
                                          </p:val>
                                        </p:tav>
                                        <p:tav tm="100000">
                                          <p:val>
                                            <p:strVal val="#ppt_x"/>
                                          </p:val>
                                        </p:tav>
                                      </p:tavLst>
                                    </p:anim>
                                    <p:anim calcmode="lin" valueType="num">
                                      <p:cBhvr additive="base">
                                        <p:cTn dur="500" fill="hold" id="30"/>
                                        <p:tgtEl>
                                          <p:spTgt spid="258"/>
                                        </p:tgtEl>
                                        <p:attrNameLst>
                                          <p:attrName>ppt_y</p:attrName>
                                        </p:attrNameLst>
                                      </p:cBhvr>
                                      <p:tavLst>
                                        <p:tav tm="0">
                                          <p:val>
                                            <p:strVal val="#ppt_y"/>
                                          </p:val>
                                        </p:tav>
                                        <p:tav tm="100000">
                                          <p:val>
                                            <p:strVal val="#ppt_y"/>
                                          </p:val>
                                        </p:tav>
                                      </p:tavLst>
                                    </p:anim>
                                  </p:childTnLst>
                                </p:cTn>
                              </p:par>
                              <p:par>
                                <p:cTn decel="100000" fill="hold" grpId="0" id="31" nodeType="withEffect" presetClass="entr" presetID="2" presetSubtype="2">
                                  <p:stCondLst>
                                    <p:cond delay="1750"/>
                                  </p:stCondLst>
                                  <p:childTnLst>
                                    <p:set>
                                      <p:cBhvr>
                                        <p:cTn dur="1" fill="hold" id="32">
                                          <p:stCondLst>
                                            <p:cond delay="0"/>
                                          </p:stCondLst>
                                        </p:cTn>
                                        <p:tgtEl>
                                          <p:spTgt spid="257"/>
                                        </p:tgtEl>
                                        <p:attrNameLst>
                                          <p:attrName>style.visibility</p:attrName>
                                        </p:attrNameLst>
                                      </p:cBhvr>
                                      <p:to>
                                        <p:strVal val="visible"/>
                                      </p:to>
                                    </p:set>
                                    <p:anim calcmode="lin" valueType="num">
                                      <p:cBhvr additive="base">
                                        <p:cTn dur="500" fill="hold" id="33"/>
                                        <p:tgtEl>
                                          <p:spTgt spid="257"/>
                                        </p:tgtEl>
                                        <p:attrNameLst>
                                          <p:attrName>ppt_x</p:attrName>
                                        </p:attrNameLst>
                                      </p:cBhvr>
                                      <p:tavLst>
                                        <p:tav tm="0">
                                          <p:val>
                                            <p:strVal val="1+#ppt_w/2"/>
                                          </p:val>
                                        </p:tav>
                                        <p:tav tm="100000">
                                          <p:val>
                                            <p:strVal val="#ppt_x"/>
                                          </p:val>
                                        </p:tav>
                                      </p:tavLst>
                                    </p:anim>
                                    <p:anim calcmode="lin" valueType="num">
                                      <p:cBhvr additive="base">
                                        <p:cTn dur="500" fill="hold" id="34"/>
                                        <p:tgtEl>
                                          <p:spTgt spid="257"/>
                                        </p:tgtEl>
                                        <p:attrNameLst>
                                          <p:attrName>ppt_y</p:attrName>
                                        </p:attrNameLst>
                                      </p:cBhvr>
                                      <p:tavLst>
                                        <p:tav tm="0">
                                          <p:val>
                                            <p:strVal val="#ppt_y"/>
                                          </p:val>
                                        </p:tav>
                                        <p:tav tm="100000">
                                          <p:val>
                                            <p:strVal val="#ppt_y"/>
                                          </p:val>
                                        </p:tav>
                                      </p:tavLst>
                                    </p:anim>
                                  </p:childTnLst>
                                </p:cTn>
                              </p:par>
                              <p:par>
                                <p:cTn decel="100000" fill="hold" grpId="0" id="35" nodeType="withEffect" presetClass="entr" presetID="2" presetSubtype="8">
                                  <p:stCondLst>
                                    <p:cond delay="1750"/>
                                  </p:stCondLst>
                                  <p:childTnLst>
                                    <p:set>
                                      <p:cBhvr>
                                        <p:cTn dur="1" fill="hold" id="36">
                                          <p:stCondLst>
                                            <p:cond delay="0"/>
                                          </p:stCondLst>
                                        </p:cTn>
                                        <p:tgtEl>
                                          <p:spTgt spid="259"/>
                                        </p:tgtEl>
                                        <p:attrNameLst>
                                          <p:attrName>style.visibility</p:attrName>
                                        </p:attrNameLst>
                                      </p:cBhvr>
                                      <p:to>
                                        <p:strVal val="visible"/>
                                      </p:to>
                                    </p:set>
                                    <p:anim calcmode="lin" valueType="num">
                                      <p:cBhvr additive="base">
                                        <p:cTn dur="500" fill="hold" id="37"/>
                                        <p:tgtEl>
                                          <p:spTgt spid="259"/>
                                        </p:tgtEl>
                                        <p:attrNameLst>
                                          <p:attrName>ppt_x</p:attrName>
                                        </p:attrNameLst>
                                      </p:cBhvr>
                                      <p:tavLst>
                                        <p:tav tm="0">
                                          <p:val>
                                            <p:strVal val="0-#ppt_w/2"/>
                                          </p:val>
                                        </p:tav>
                                        <p:tav tm="100000">
                                          <p:val>
                                            <p:strVal val="#ppt_x"/>
                                          </p:val>
                                        </p:tav>
                                      </p:tavLst>
                                    </p:anim>
                                    <p:anim calcmode="lin" valueType="num">
                                      <p:cBhvr additive="base">
                                        <p:cTn dur="500" fill="hold" id="38"/>
                                        <p:tgtEl>
                                          <p:spTgt spid="259"/>
                                        </p:tgtEl>
                                        <p:attrNameLst>
                                          <p:attrName>ppt_y</p:attrName>
                                        </p:attrNameLst>
                                      </p:cBhvr>
                                      <p:tavLst>
                                        <p:tav tm="0">
                                          <p:val>
                                            <p:strVal val="#ppt_y"/>
                                          </p:val>
                                        </p:tav>
                                        <p:tav tm="100000">
                                          <p:val>
                                            <p:strVal val="#ppt_y"/>
                                          </p:val>
                                        </p:tav>
                                      </p:tavLst>
                                    </p:anim>
                                  </p:childTnLst>
                                </p:cTn>
                              </p:par>
                              <p:par>
                                <p:cTn decel="100000" fill="hold" grpId="0" id="39" nodeType="withEffect" presetClass="entr" presetID="2" presetSubtype="8">
                                  <p:stCondLst>
                                    <p:cond delay="2000"/>
                                  </p:stCondLst>
                                  <p:childTnLst>
                                    <p:set>
                                      <p:cBhvr>
                                        <p:cTn dur="1" fill="hold" id="40">
                                          <p:stCondLst>
                                            <p:cond delay="0"/>
                                          </p:stCondLst>
                                        </p:cTn>
                                        <p:tgtEl>
                                          <p:spTgt spid="260"/>
                                        </p:tgtEl>
                                        <p:attrNameLst>
                                          <p:attrName>style.visibility</p:attrName>
                                        </p:attrNameLst>
                                      </p:cBhvr>
                                      <p:to>
                                        <p:strVal val="visible"/>
                                      </p:to>
                                    </p:set>
                                    <p:anim calcmode="lin" valueType="num">
                                      <p:cBhvr additive="base">
                                        <p:cTn dur="500" fill="hold" id="41"/>
                                        <p:tgtEl>
                                          <p:spTgt spid="260"/>
                                        </p:tgtEl>
                                        <p:attrNameLst>
                                          <p:attrName>ppt_x</p:attrName>
                                        </p:attrNameLst>
                                      </p:cBhvr>
                                      <p:tavLst>
                                        <p:tav tm="0">
                                          <p:val>
                                            <p:strVal val="0-#ppt_w/2"/>
                                          </p:val>
                                        </p:tav>
                                        <p:tav tm="100000">
                                          <p:val>
                                            <p:strVal val="#ppt_x"/>
                                          </p:val>
                                        </p:tav>
                                      </p:tavLst>
                                    </p:anim>
                                    <p:anim calcmode="lin" valueType="num">
                                      <p:cBhvr additive="base">
                                        <p:cTn dur="500" fill="hold" id="42"/>
                                        <p:tgtEl>
                                          <p:spTgt spid="260"/>
                                        </p:tgtEl>
                                        <p:attrNameLst>
                                          <p:attrName>ppt_y</p:attrName>
                                        </p:attrNameLst>
                                      </p:cBhvr>
                                      <p:tavLst>
                                        <p:tav tm="0">
                                          <p:val>
                                            <p:strVal val="#ppt_y"/>
                                          </p:val>
                                        </p:tav>
                                        <p:tav tm="100000">
                                          <p:val>
                                            <p:strVal val="#ppt_y"/>
                                          </p:val>
                                        </p:tav>
                                      </p:tavLst>
                                    </p:anim>
                                  </p:childTnLst>
                                </p:cTn>
                              </p:par>
                              <p:par>
                                <p:cTn decel="100000" fill="hold" grpId="0" id="43" nodeType="withEffect" presetClass="entr" presetID="2" presetSubtype="8">
                                  <p:stCondLst>
                                    <p:cond delay="1750"/>
                                  </p:stCondLst>
                                  <p:childTnLst>
                                    <p:set>
                                      <p:cBhvr>
                                        <p:cTn dur="1" fill="hold" id="44">
                                          <p:stCondLst>
                                            <p:cond delay="0"/>
                                          </p:stCondLst>
                                        </p:cTn>
                                        <p:tgtEl>
                                          <p:spTgt spid="261"/>
                                        </p:tgtEl>
                                        <p:attrNameLst>
                                          <p:attrName>style.visibility</p:attrName>
                                        </p:attrNameLst>
                                      </p:cBhvr>
                                      <p:to>
                                        <p:strVal val="visible"/>
                                      </p:to>
                                    </p:set>
                                    <p:anim calcmode="lin" valueType="num">
                                      <p:cBhvr additive="base">
                                        <p:cTn dur="500" fill="hold" id="45"/>
                                        <p:tgtEl>
                                          <p:spTgt spid="261"/>
                                        </p:tgtEl>
                                        <p:attrNameLst>
                                          <p:attrName>ppt_x</p:attrName>
                                        </p:attrNameLst>
                                      </p:cBhvr>
                                      <p:tavLst>
                                        <p:tav tm="0">
                                          <p:val>
                                            <p:strVal val="0-#ppt_w/2"/>
                                          </p:val>
                                        </p:tav>
                                        <p:tav tm="100000">
                                          <p:val>
                                            <p:strVal val="#ppt_x"/>
                                          </p:val>
                                        </p:tav>
                                      </p:tavLst>
                                    </p:anim>
                                    <p:anim calcmode="lin" valueType="num">
                                      <p:cBhvr additive="base">
                                        <p:cTn dur="500" fill="hold" id="46"/>
                                        <p:tgtEl>
                                          <p:spTgt spid="261"/>
                                        </p:tgtEl>
                                        <p:attrNameLst>
                                          <p:attrName>ppt_y</p:attrName>
                                        </p:attrNameLst>
                                      </p:cBhvr>
                                      <p:tavLst>
                                        <p:tav tm="0">
                                          <p:val>
                                            <p:strVal val="#ppt_y"/>
                                          </p:val>
                                        </p:tav>
                                        <p:tav tm="100000">
                                          <p:val>
                                            <p:strVal val="#ppt_y"/>
                                          </p:val>
                                        </p:tav>
                                      </p:tavLst>
                                    </p:anim>
                                  </p:childTnLst>
                                </p:cTn>
                              </p:par>
                              <p:par>
                                <p:cTn decel="100000" fill="hold" grpId="0" id="47" nodeType="withEffect" presetClass="entr" presetID="2" presetSubtype="8">
                                  <p:stCondLst>
                                    <p:cond delay="2000"/>
                                  </p:stCondLst>
                                  <p:childTnLst>
                                    <p:set>
                                      <p:cBhvr>
                                        <p:cTn dur="1" fill="hold" id="48">
                                          <p:stCondLst>
                                            <p:cond delay="0"/>
                                          </p:stCondLst>
                                        </p:cTn>
                                        <p:tgtEl>
                                          <p:spTgt spid="262"/>
                                        </p:tgtEl>
                                        <p:attrNameLst>
                                          <p:attrName>style.visibility</p:attrName>
                                        </p:attrNameLst>
                                      </p:cBhvr>
                                      <p:to>
                                        <p:strVal val="visible"/>
                                      </p:to>
                                    </p:set>
                                    <p:anim calcmode="lin" valueType="num">
                                      <p:cBhvr additive="base">
                                        <p:cTn dur="500" fill="hold" id="49"/>
                                        <p:tgtEl>
                                          <p:spTgt spid="262"/>
                                        </p:tgtEl>
                                        <p:attrNameLst>
                                          <p:attrName>ppt_x</p:attrName>
                                        </p:attrNameLst>
                                      </p:cBhvr>
                                      <p:tavLst>
                                        <p:tav tm="0">
                                          <p:val>
                                            <p:strVal val="0-#ppt_w/2"/>
                                          </p:val>
                                        </p:tav>
                                        <p:tav tm="100000">
                                          <p:val>
                                            <p:strVal val="#ppt_x"/>
                                          </p:val>
                                        </p:tav>
                                      </p:tavLst>
                                    </p:anim>
                                    <p:anim calcmode="lin" valueType="num">
                                      <p:cBhvr additive="base">
                                        <p:cTn dur="500" fill="hold" id="50"/>
                                        <p:tgtEl>
                                          <p:spTgt spid="262"/>
                                        </p:tgtEl>
                                        <p:attrNameLst>
                                          <p:attrName>ppt_y</p:attrName>
                                        </p:attrNameLst>
                                      </p:cBhvr>
                                      <p:tavLst>
                                        <p:tav tm="0">
                                          <p:val>
                                            <p:strVal val="#ppt_y"/>
                                          </p:val>
                                        </p:tav>
                                        <p:tav tm="100000">
                                          <p:val>
                                            <p:strVal val="#ppt_y"/>
                                          </p:val>
                                        </p:tav>
                                      </p:tavLst>
                                    </p:anim>
                                  </p:childTnLst>
                                </p:cTn>
                              </p:par>
                              <p:par>
                                <p:cTn decel="100000" fill="hold" grpId="0" id="51" nodeType="withEffect" presetClass="entr" presetID="2" presetSubtype="8">
                                  <p:stCondLst>
                                    <p:cond delay="1750"/>
                                  </p:stCondLst>
                                  <p:childTnLst>
                                    <p:set>
                                      <p:cBhvr>
                                        <p:cTn dur="1" fill="hold" id="52">
                                          <p:stCondLst>
                                            <p:cond delay="0"/>
                                          </p:stCondLst>
                                        </p:cTn>
                                        <p:tgtEl>
                                          <p:spTgt spid="263"/>
                                        </p:tgtEl>
                                        <p:attrNameLst>
                                          <p:attrName>style.visibility</p:attrName>
                                        </p:attrNameLst>
                                      </p:cBhvr>
                                      <p:to>
                                        <p:strVal val="visible"/>
                                      </p:to>
                                    </p:set>
                                    <p:anim calcmode="lin" valueType="num">
                                      <p:cBhvr additive="base">
                                        <p:cTn dur="500" fill="hold" id="53"/>
                                        <p:tgtEl>
                                          <p:spTgt spid="263"/>
                                        </p:tgtEl>
                                        <p:attrNameLst>
                                          <p:attrName>ppt_x</p:attrName>
                                        </p:attrNameLst>
                                      </p:cBhvr>
                                      <p:tavLst>
                                        <p:tav tm="0">
                                          <p:val>
                                            <p:strVal val="0-#ppt_w/2"/>
                                          </p:val>
                                        </p:tav>
                                        <p:tav tm="100000">
                                          <p:val>
                                            <p:strVal val="#ppt_x"/>
                                          </p:val>
                                        </p:tav>
                                      </p:tavLst>
                                    </p:anim>
                                    <p:anim calcmode="lin" valueType="num">
                                      <p:cBhvr additive="base">
                                        <p:cTn dur="500" fill="hold" id="54"/>
                                        <p:tgtEl>
                                          <p:spTgt spid="263"/>
                                        </p:tgtEl>
                                        <p:attrNameLst>
                                          <p:attrName>ppt_y</p:attrName>
                                        </p:attrNameLst>
                                      </p:cBhvr>
                                      <p:tavLst>
                                        <p:tav tm="0">
                                          <p:val>
                                            <p:strVal val="#ppt_y"/>
                                          </p:val>
                                        </p:tav>
                                        <p:tav tm="100000">
                                          <p:val>
                                            <p:strVal val="#ppt_y"/>
                                          </p:val>
                                        </p:tav>
                                      </p:tavLst>
                                    </p:anim>
                                  </p:childTnLst>
                                </p:cTn>
                              </p:par>
                              <p:par>
                                <p:cTn decel="100000" fill="hold" grpId="0" id="55" nodeType="withEffect" presetClass="entr" presetID="2" presetSubtype="8">
                                  <p:stCondLst>
                                    <p:cond delay="2000"/>
                                  </p:stCondLst>
                                  <p:childTnLst>
                                    <p:set>
                                      <p:cBhvr>
                                        <p:cTn dur="1" fill="hold" id="56">
                                          <p:stCondLst>
                                            <p:cond delay="0"/>
                                          </p:stCondLst>
                                        </p:cTn>
                                        <p:tgtEl>
                                          <p:spTgt spid="264"/>
                                        </p:tgtEl>
                                        <p:attrNameLst>
                                          <p:attrName>style.visibility</p:attrName>
                                        </p:attrNameLst>
                                      </p:cBhvr>
                                      <p:to>
                                        <p:strVal val="visible"/>
                                      </p:to>
                                    </p:set>
                                    <p:anim calcmode="lin" valueType="num">
                                      <p:cBhvr additive="base">
                                        <p:cTn dur="500" fill="hold" id="57"/>
                                        <p:tgtEl>
                                          <p:spTgt spid="264"/>
                                        </p:tgtEl>
                                        <p:attrNameLst>
                                          <p:attrName>ppt_x</p:attrName>
                                        </p:attrNameLst>
                                      </p:cBhvr>
                                      <p:tavLst>
                                        <p:tav tm="0">
                                          <p:val>
                                            <p:strVal val="0-#ppt_w/2"/>
                                          </p:val>
                                        </p:tav>
                                        <p:tav tm="100000">
                                          <p:val>
                                            <p:strVal val="#ppt_x"/>
                                          </p:val>
                                        </p:tav>
                                      </p:tavLst>
                                    </p:anim>
                                    <p:anim calcmode="lin" valueType="num">
                                      <p:cBhvr additive="base">
                                        <p:cTn dur="500" fill="hold" id="58"/>
                                        <p:tgtEl>
                                          <p:spTgt spid="264"/>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50"/>
      <p:bldP grpId="0" spid="251"/>
      <p:bldP grpId="0" spid="255"/>
      <p:bldP grpId="0" spid="256"/>
      <p:bldP grpId="0" spid="257"/>
      <p:bldP grpId="0" spid="258"/>
      <p:bldP grpId="0" spid="259"/>
      <p:bldP grpId="0" spid="260"/>
      <p:bldP grpId="0" spid="261"/>
      <p:bldP grpId="0" spid="262"/>
      <p:bldP grpId="0" spid="263"/>
      <p:bldP grpId="0" spid="264"/>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a:extLst>
              <a:ext uri="{FF2B5EF4-FFF2-40B4-BE49-F238E27FC236}">
                <a16:creationId xmlns:a16="http://schemas.microsoft.com/office/drawing/2014/main" id="{759CFB70-A400-4576-9F62-CCAD16B4C3AB}"/>
              </a:ext>
            </a:extLst>
          </p:cNvPr>
          <p:cNvPicPr>
            <a:picLocks noChangeAspect="1"/>
          </p:cNvPicPr>
          <p:nvPr/>
        </p:nvPicPr>
        <p:blipFill>
          <a:blip r:embed="rId2"/>
          <a:stretch>
            <a:fillRect/>
          </a:stretch>
        </p:blipFill>
        <p:spPr>
          <a:xfrm>
            <a:off x="-97397" y="11899"/>
            <a:ext cx="12335853" cy="7174699"/>
          </a:xfrm>
          <a:prstGeom prst="rect">
            <a:avLst/>
          </a:prstGeom>
        </p:spPr>
      </p:pic>
      <p:sp>
        <p:nvSpPr>
          <p:cNvPr id="7" name="圆角矩形 3">
            <a:extLst>
              <a:ext uri="{FF2B5EF4-FFF2-40B4-BE49-F238E27FC236}">
                <a16:creationId xmlns:a16="http://schemas.microsoft.com/office/drawing/2014/main" id="{FD0E0829-875D-4E03-92F2-9DAF1A59D208}"/>
              </a:ext>
            </a:extLst>
          </p:cNvPr>
          <p:cNvSpPr/>
          <p:nvPr/>
        </p:nvSpPr>
        <p:spPr>
          <a:xfrm>
            <a:off x="694734" y="581749"/>
            <a:ext cx="10802533" cy="5694503"/>
          </a:xfrm>
          <a:prstGeom prst="roundRect">
            <a:avLst>
              <a:gd fmla="val 2001" name="adj"/>
            </a:avLst>
          </a:prstGeom>
          <a:solidFill>
            <a:schemeClr val="bg1"/>
          </a:solidFill>
          <a:ln w="12700">
            <a:noFill/>
          </a:ln>
          <a:effectLst>
            <a:outerShdw algn="t" blurRad="381000" dir="5400000" dist="38100" rotWithShape="0">
              <a:srgbClr val="B8B8FF">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ndParaRPr>
          </a:p>
        </p:txBody>
      </p:sp>
      <p:pic>
        <p:nvPicPr>
          <p:cNvPr id="6" name="图片 5">
            <a:extLst>
              <a:ext uri="{FF2B5EF4-FFF2-40B4-BE49-F238E27FC236}">
                <a16:creationId xmlns:a16="http://schemas.microsoft.com/office/drawing/2014/main" id="{D0993DC7-02FF-4FE2-BFB3-12B04A6AD3F3}"/>
              </a:ext>
            </a:extLst>
          </p:cNvPr>
          <p:cNvPicPr>
            <a:picLocks noChangeAspect="1"/>
          </p:cNvPicPr>
          <p:nvPr/>
        </p:nvPicPr>
        <p:blipFill>
          <a:blip r:embed="rId3">
            <a:extLst>
              <a:ext uri="{28A0092B-C50C-407E-A947-70E740481C1C}">
                <a14:useLocalDpi val="0"/>
              </a:ext>
            </a:extLst>
          </a:blip>
          <a:stretch>
            <a:fillRect/>
          </a:stretch>
        </p:blipFill>
        <p:spPr>
          <a:xfrm flipH="1" flipV="1">
            <a:off x="694733" y="3899054"/>
            <a:ext cx="5460728" cy="2347898"/>
          </a:xfrm>
          <a:prstGeom prst="rect">
            <a:avLst/>
          </a:prstGeom>
        </p:spPr>
      </p:pic>
      <p:pic>
        <p:nvPicPr>
          <p:cNvPr id="8" name="图片 7">
            <a:extLst>
              <a:ext uri="{FF2B5EF4-FFF2-40B4-BE49-F238E27FC236}">
                <a16:creationId xmlns:a16="http://schemas.microsoft.com/office/drawing/2014/main" id="{DE23F513-C30C-442F-B549-1882971C1BDC}"/>
              </a:ext>
            </a:extLst>
          </p:cNvPr>
          <p:cNvPicPr>
            <a:picLocks noChangeAspect="1"/>
          </p:cNvPicPr>
          <p:nvPr/>
        </p:nvPicPr>
        <p:blipFill>
          <a:blip r:embed="rId4">
            <a:clrChange>
              <a:clrFrom>
                <a:srgbClr val="F8F9FB"/>
              </a:clrFrom>
              <a:clrTo>
                <a:srgbClr val="F8F9FB">
                  <a:alpha val="0"/>
                </a:srgbClr>
              </a:clrTo>
            </a:clrChange>
            <a:extLst>
              <a:ext uri="{28A0092B-C50C-407E-A947-70E740481C1C}">
                <a14:useLocalDpi val="0"/>
              </a:ext>
            </a:extLst>
          </a:blip>
          <a:srcRect l="3980"/>
          <a:stretch>
            <a:fillRect/>
          </a:stretch>
        </p:blipFill>
        <p:spPr>
          <a:xfrm>
            <a:off x="4731168" y="383123"/>
            <a:ext cx="7507288" cy="5863829"/>
          </a:xfrm>
          <a:prstGeom prst="rect">
            <a:avLst/>
          </a:prstGeom>
        </p:spPr>
      </p:pic>
      <p:sp>
        <p:nvSpPr>
          <p:cNvPr id="9" name="Rectangle 34">
            <a:extLst>
              <a:ext uri="{FF2B5EF4-FFF2-40B4-BE49-F238E27FC236}">
                <a16:creationId xmlns:a16="http://schemas.microsoft.com/office/drawing/2014/main" id="{7276CD11-AE49-4EBA-B7F2-E635714353F1}"/>
              </a:ext>
            </a:extLst>
          </p:cNvPr>
          <p:cNvSpPr/>
          <p:nvPr/>
        </p:nvSpPr>
        <p:spPr>
          <a:xfrm>
            <a:off x="2620517" y="3984921"/>
            <a:ext cx="2952579" cy="859536"/>
          </a:xfrm>
          <a:prstGeom prst="rect">
            <a:avLst/>
          </a:prstGeom>
        </p:spPr>
        <p:txBody>
          <a:bodyPr wrap="square">
            <a:spAutoFit/>
          </a:bodyPr>
          <a:lstStyle/>
          <a:p>
            <a:pPr>
              <a:lnSpc>
                <a:spcPct val="120000"/>
              </a:lnSpc>
            </a:pPr>
            <a:r>
              <a:rPr lang="en-US" sz="1400">
                <a:latin charset="0" panose="020b0502040204020203" pitchFamily="34" typeface="Segoe UI Light"/>
                <a:cs charset="0" panose="020b0502040204020203" pitchFamily="34" typeface="Segoe UI Light"/>
              </a:rPr>
              <a:t>“Ut wisi enim ad minim veniam, quis nostrud exerci tation ullamcorper suscipit</a:t>
            </a:r>
          </a:p>
        </p:txBody>
      </p:sp>
      <p:sp>
        <p:nvSpPr>
          <p:cNvPr id="10" name="Rectangle 35">
            <a:extLst>
              <a:ext uri="{FF2B5EF4-FFF2-40B4-BE49-F238E27FC236}">
                <a16:creationId xmlns:a16="http://schemas.microsoft.com/office/drawing/2014/main" id="{D0AF1202-9448-4E62-AC75-C46C91DE918A}"/>
              </a:ext>
            </a:extLst>
          </p:cNvPr>
          <p:cNvSpPr/>
          <p:nvPr/>
        </p:nvSpPr>
        <p:spPr>
          <a:xfrm flipV="1" rot="5400000">
            <a:off x="2093335" y="4389677"/>
            <a:ext cx="657222" cy="45719"/>
          </a:xfrm>
          <a:prstGeom prst="rect">
            <a:avLst/>
          </a:prstGeom>
          <a:solidFill>
            <a:srgbClr val="7611D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solidFill>
                <a:schemeClr val="tx1"/>
              </a:solidFill>
            </a:endParaRPr>
          </a:p>
        </p:txBody>
      </p:sp>
      <p:sp>
        <p:nvSpPr>
          <p:cNvPr id="11" name="AutoShape 4">
            <a:extLst>
              <a:ext uri="{FF2B5EF4-FFF2-40B4-BE49-F238E27FC236}">
                <a16:creationId xmlns:a16="http://schemas.microsoft.com/office/drawing/2014/main" id="{43B4ADBF-EDBD-4EC2-8751-E2B56D82F0A4}"/>
              </a:ext>
            </a:extLst>
          </p:cNvPr>
          <p:cNvSpPr/>
          <p:nvPr/>
        </p:nvSpPr>
        <p:spPr bwMode="auto">
          <a:xfrm>
            <a:off x="1648710" y="4187111"/>
            <a:ext cx="449263" cy="45085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7428" y="17466"/>
                </a:moveTo>
                <a:cubicBezTo>
                  <a:pt x="16669" y="16923"/>
                  <a:pt x="15846" y="16465"/>
                  <a:pt x="14963" y="16121"/>
                </a:cubicBezTo>
                <a:cubicBezTo>
                  <a:pt x="15595" y="14609"/>
                  <a:pt x="15967" y="12928"/>
                  <a:pt x="16010" y="11148"/>
                </a:cubicBezTo>
                <a:lnTo>
                  <a:pt x="20188" y="11148"/>
                </a:lnTo>
                <a:cubicBezTo>
                  <a:pt x="20097" y="13612"/>
                  <a:pt x="19065" y="15838"/>
                  <a:pt x="17428" y="17466"/>
                </a:cubicBezTo>
                <a:moveTo>
                  <a:pt x="1411" y="11148"/>
                </a:moveTo>
                <a:lnTo>
                  <a:pt x="5589" y="11148"/>
                </a:lnTo>
                <a:cubicBezTo>
                  <a:pt x="5632" y="12928"/>
                  <a:pt x="6004" y="14609"/>
                  <a:pt x="6636" y="16121"/>
                </a:cubicBezTo>
                <a:cubicBezTo>
                  <a:pt x="5753" y="16465"/>
                  <a:pt x="4931" y="16923"/>
                  <a:pt x="4171" y="17466"/>
                </a:cubicBezTo>
                <a:cubicBezTo>
                  <a:pt x="2534" y="15838"/>
                  <a:pt x="1502" y="13612"/>
                  <a:pt x="1411" y="11148"/>
                </a:cubicBezTo>
                <a:moveTo>
                  <a:pt x="3785" y="4553"/>
                </a:moveTo>
                <a:cubicBezTo>
                  <a:pt x="4579" y="5170"/>
                  <a:pt x="5448" y="5691"/>
                  <a:pt x="6388" y="6084"/>
                </a:cubicBezTo>
                <a:cubicBezTo>
                  <a:pt x="5901" y="7433"/>
                  <a:pt x="5627" y="8908"/>
                  <a:pt x="5589" y="10451"/>
                </a:cubicBezTo>
                <a:lnTo>
                  <a:pt x="1411" y="10451"/>
                </a:lnTo>
                <a:cubicBezTo>
                  <a:pt x="1494" y="8190"/>
                  <a:pt x="2376" y="6135"/>
                  <a:pt x="3785" y="4553"/>
                </a:cubicBezTo>
                <a:moveTo>
                  <a:pt x="11148" y="10451"/>
                </a:moveTo>
                <a:lnTo>
                  <a:pt x="11148" y="6950"/>
                </a:lnTo>
                <a:cubicBezTo>
                  <a:pt x="12339" y="6913"/>
                  <a:pt x="13484" y="6696"/>
                  <a:pt x="14558" y="6324"/>
                </a:cubicBezTo>
                <a:cubicBezTo>
                  <a:pt x="15018" y="7598"/>
                  <a:pt x="15276" y="8992"/>
                  <a:pt x="15314" y="10451"/>
                </a:cubicBezTo>
                <a:cubicBezTo>
                  <a:pt x="15314" y="10451"/>
                  <a:pt x="11148" y="10451"/>
                  <a:pt x="11148" y="10451"/>
                </a:cubicBezTo>
                <a:close/>
                <a:moveTo>
                  <a:pt x="14311" y="15882"/>
                </a:moveTo>
                <a:cubicBezTo>
                  <a:pt x="13309" y="15559"/>
                  <a:pt x="12247" y="15380"/>
                  <a:pt x="11148" y="15346"/>
                </a:cubicBezTo>
                <a:lnTo>
                  <a:pt x="11148" y="11148"/>
                </a:lnTo>
                <a:lnTo>
                  <a:pt x="15314" y="11148"/>
                </a:lnTo>
                <a:cubicBezTo>
                  <a:pt x="15270" y="12844"/>
                  <a:pt x="14914" y="14445"/>
                  <a:pt x="14311" y="15882"/>
                </a:cubicBezTo>
                <a:moveTo>
                  <a:pt x="14683" y="16757"/>
                </a:moveTo>
                <a:cubicBezTo>
                  <a:pt x="15476" y="17063"/>
                  <a:pt x="16218" y="17466"/>
                  <a:pt x="16904" y="17941"/>
                </a:cubicBezTo>
                <a:cubicBezTo>
                  <a:pt x="15632" y="19031"/>
                  <a:pt x="14067" y="19781"/>
                  <a:pt x="12344" y="20068"/>
                </a:cubicBezTo>
                <a:cubicBezTo>
                  <a:pt x="13280" y="19136"/>
                  <a:pt x="14076" y="18017"/>
                  <a:pt x="14683" y="16757"/>
                </a:cubicBezTo>
                <a:moveTo>
                  <a:pt x="11148" y="20188"/>
                </a:moveTo>
                <a:lnTo>
                  <a:pt x="11148" y="16043"/>
                </a:lnTo>
                <a:cubicBezTo>
                  <a:pt x="12146" y="16075"/>
                  <a:pt x="13113" y="16231"/>
                  <a:pt x="14025" y="16516"/>
                </a:cubicBezTo>
                <a:cubicBezTo>
                  <a:pt x="13314" y="17970"/>
                  <a:pt x="12343" y="19223"/>
                  <a:pt x="11185" y="20186"/>
                </a:cubicBezTo>
                <a:cubicBezTo>
                  <a:pt x="11185" y="20186"/>
                  <a:pt x="11148" y="20188"/>
                  <a:pt x="11148" y="20188"/>
                </a:cubicBezTo>
                <a:close/>
                <a:moveTo>
                  <a:pt x="9255" y="20068"/>
                </a:moveTo>
                <a:cubicBezTo>
                  <a:pt x="7532" y="19781"/>
                  <a:pt x="5967" y="19031"/>
                  <a:pt x="4695" y="17941"/>
                </a:cubicBezTo>
                <a:cubicBezTo>
                  <a:pt x="5381" y="17466"/>
                  <a:pt x="6123" y="17063"/>
                  <a:pt x="6916" y="16757"/>
                </a:cubicBezTo>
                <a:cubicBezTo>
                  <a:pt x="7523" y="18017"/>
                  <a:pt x="8319" y="19136"/>
                  <a:pt x="9255" y="20068"/>
                </a:cubicBezTo>
                <a:moveTo>
                  <a:pt x="10451" y="11148"/>
                </a:moveTo>
                <a:lnTo>
                  <a:pt x="10451" y="15346"/>
                </a:lnTo>
                <a:cubicBezTo>
                  <a:pt x="9352" y="15380"/>
                  <a:pt x="8290" y="15559"/>
                  <a:pt x="7288" y="15882"/>
                </a:cubicBezTo>
                <a:cubicBezTo>
                  <a:pt x="6685" y="14445"/>
                  <a:pt x="6329" y="12844"/>
                  <a:pt x="6285" y="11148"/>
                </a:cubicBezTo>
                <a:cubicBezTo>
                  <a:pt x="6285" y="11148"/>
                  <a:pt x="10451" y="11148"/>
                  <a:pt x="10451" y="11148"/>
                </a:cubicBezTo>
                <a:close/>
                <a:moveTo>
                  <a:pt x="7041" y="6324"/>
                </a:moveTo>
                <a:cubicBezTo>
                  <a:pt x="8115" y="6696"/>
                  <a:pt x="9260" y="6913"/>
                  <a:pt x="10451" y="6950"/>
                </a:cubicBezTo>
                <a:lnTo>
                  <a:pt x="10451" y="10451"/>
                </a:lnTo>
                <a:lnTo>
                  <a:pt x="6285" y="10451"/>
                </a:lnTo>
                <a:cubicBezTo>
                  <a:pt x="6324" y="8992"/>
                  <a:pt x="6581" y="7598"/>
                  <a:pt x="7041" y="6324"/>
                </a:cubicBezTo>
                <a:moveTo>
                  <a:pt x="6651" y="5442"/>
                </a:moveTo>
                <a:cubicBezTo>
                  <a:pt x="5790" y="5084"/>
                  <a:pt x="4993" y="4609"/>
                  <a:pt x="4263" y="4050"/>
                </a:cubicBezTo>
                <a:cubicBezTo>
                  <a:pt x="5606" y="2749"/>
                  <a:pt x="7332" y="1851"/>
                  <a:pt x="9255" y="1531"/>
                </a:cubicBezTo>
                <a:cubicBezTo>
                  <a:pt x="8175" y="2610"/>
                  <a:pt x="7286" y="3939"/>
                  <a:pt x="6651" y="5442"/>
                </a:cubicBezTo>
                <a:moveTo>
                  <a:pt x="10451" y="1411"/>
                </a:moveTo>
                <a:lnTo>
                  <a:pt x="10451" y="6253"/>
                </a:lnTo>
                <a:cubicBezTo>
                  <a:pt x="9352" y="6217"/>
                  <a:pt x="8296" y="6021"/>
                  <a:pt x="7303" y="5681"/>
                </a:cubicBezTo>
                <a:cubicBezTo>
                  <a:pt x="8029" y="3972"/>
                  <a:pt x="9101" y="2507"/>
                  <a:pt x="10415" y="1413"/>
                </a:cubicBezTo>
                <a:cubicBezTo>
                  <a:pt x="10427" y="1412"/>
                  <a:pt x="10439" y="1411"/>
                  <a:pt x="10451" y="1411"/>
                </a:cubicBezTo>
                <a:moveTo>
                  <a:pt x="12344" y="1531"/>
                </a:moveTo>
                <a:cubicBezTo>
                  <a:pt x="14267" y="1851"/>
                  <a:pt x="15993" y="2749"/>
                  <a:pt x="17336" y="4050"/>
                </a:cubicBezTo>
                <a:cubicBezTo>
                  <a:pt x="16606" y="4609"/>
                  <a:pt x="15809" y="5084"/>
                  <a:pt x="14948" y="5442"/>
                </a:cubicBezTo>
                <a:cubicBezTo>
                  <a:pt x="14313" y="3939"/>
                  <a:pt x="13424" y="2610"/>
                  <a:pt x="12344" y="1531"/>
                </a:cubicBezTo>
                <a:moveTo>
                  <a:pt x="11184" y="1413"/>
                </a:moveTo>
                <a:cubicBezTo>
                  <a:pt x="12498" y="2507"/>
                  <a:pt x="13570" y="3972"/>
                  <a:pt x="14296" y="5681"/>
                </a:cubicBezTo>
                <a:cubicBezTo>
                  <a:pt x="13303" y="6021"/>
                  <a:pt x="12247" y="6217"/>
                  <a:pt x="11148" y="6253"/>
                </a:cubicBezTo>
                <a:lnTo>
                  <a:pt x="11148" y="1411"/>
                </a:lnTo>
                <a:cubicBezTo>
                  <a:pt x="11160" y="1411"/>
                  <a:pt x="11172" y="1412"/>
                  <a:pt x="11184" y="1413"/>
                </a:cubicBezTo>
                <a:moveTo>
                  <a:pt x="10414" y="20186"/>
                </a:moveTo>
                <a:cubicBezTo>
                  <a:pt x="9256" y="19223"/>
                  <a:pt x="8285" y="17970"/>
                  <a:pt x="7574" y="16516"/>
                </a:cubicBezTo>
                <a:cubicBezTo>
                  <a:pt x="8486" y="16231"/>
                  <a:pt x="9453" y="16075"/>
                  <a:pt x="10451" y="16043"/>
                </a:cubicBezTo>
                <a:lnTo>
                  <a:pt x="10451" y="20188"/>
                </a:lnTo>
                <a:cubicBezTo>
                  <a:pt x="10451" y="20188"/>
                  <a:pt x="10414" y="20186"/>
                  <a:pt x="10414" y="20186"/>
                </a:cubicBezTo>
                <a:close/>
                <a:moveTo>
                  <a:pt x="20188" y="10451"/>
                </a:moveTo>
                <a:lnTo>
                  <a:pt x="16010" y="10451"/>
                </a:lnTo>
                <a:cubicBezTo>
                  <a:pt x="15972" y="8908"/>
                  <a:pt x="15698" y="7433"/>
                  <a:pt x="15211" y="6084"/>
                </a:cubicBezTo>
                <a:cubicBezTo>
                  <a:pt x="16151" y="5691"/>
                  <a:pt x="17020" y="5170"/>
                  <a:pt x="17814" y="4553"/>
                </a:cubicBezTo>
                <a:cubicBezTo>
                  <a:pt x="19223" y="6135"/>
                  <a:pt x="20105" y="8190"/>
                  <a:pt x="20188" y="10451"/>
                </a:cubicBezTo>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path>
            </a:pathLst>
          </a:custGeom>
          <a:solidFill>
            <a:srgbClr val="7611D5"/>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effectLst>
                <a:outerShdw algn="tl" blurRad="38100" dir="2700000" dist="38100">
                  <a:srgbClr val="000000"/>
                </a:outerShdw>
              </a:effectLst>
              <a:latin charset="0" typeface="Gill Sans"/>
              <a:sym charset="0" typeface="Gill Sans"/>
            </a:endParaRPr>
          </a:p>
        </p:txBody>
      </p:sp>
      <p:sp>
        <p:nvSpPr>
          <p:cNvPr id="12" name="Rectangle 32">
            <a:extLst>
              <a:ext uri="{FF2B5EF4-FFF2-40B4-BE49-F238E27FC236}">
                <a16:creationId xmlns:a16="http://schemas.microsoft.com/office/drawing/2014/main" id="{2AACB92E-03DC-41C9-820F-B9C7813DA5B3}"/>
              </a:ext>
            </a:extLst>
          </p:cNvPr>
          <p:cNvSpPr/>
          <p:nvPr/>
        </p:nvSpPr>
        <p:spPr>
          <a:xfrm>
            <a:off x="2610058" y="2540312"/>
            <a:ext cx="2952579" cy="859536"/>
          </a:xfrm>
          <a:prstGeom prst="rect">
            <a:avLst/>
          </a:prstGeom>
        </p:spPr>
        <p:txBody>
          <a:bodyPr wrap="square">
            <a:spAutoFit/>
          </a:bodyPr>
          <a:lstStyle/>
          <a:p>
            <a:pPr>
              <a:lnSpc>
                <a:spcPct val="120000"/>
              </a:lnSpc>
            </a:pPr>
            <a:r>
              <a:rPr lang="en-US" sz="1400">
                <a:latin charset="0" panose="020b0502040204020203" pitchFamily="34" typeface="Segoe UI Light"/>
                <a:cs charset="0" panose="020b0502040204020203" pitchFamily="34" typeface="Segoe UI Light"/>
              </a:rPr>
              <a:t>“Ut wisi enim ad minim veniam, quis nostrud exerci tation ullamcorper suscipit</a:t>
            </a:r>
          </a:p>
        </p:txBody>
      </p:sp>
      <p:sp>
        <p:nvSpPr>
          <p:cNvPr id="13" name="Rectangle 33">
            <a:extLst>
              <a:ext uri="{FF2B5EF4-FFF2-40B4-BE49-F238E27FC236}">
                <a16:creationId xmlns:a16="http://schemas.microsoft.com/office/drawing/2014/main" id="{E2B928D0-3949-408F-8E67-DAC6C63F8FC0}"/>
              </a:ext>
            </a:extLst>
          </p:cNvPr>
          <p:cNvSpPr/>
          <p:nvPr/>
        </p:nvSpPr>
        <p:spPr>
          <a:xfrm flipV="1" rot="5400000">
            <a:off x="2082876" y="2945068"/>
            <a:ext cx="657222" cy="45719"/>
          </a:xfrm>
          <a:prstGeom prst="rect">
            <a:avLst/>
          </a:prstGeom>
          <a:solidFill>
            <a:srgbClr val="7611D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solidFill>
                <a:schemeClr val="tx1"/>
              </a:solidFill>
            </a:endParaRPr>
          </a:p>
        </p:txBody>
      </p:sp>
      <p:grpSp>
        <p:nvGrpSpPr>
          <p:cNvPr id="14" name="Group 37">
            <a:extLst>
              <a:ext uri="{FF2B5EF4-FFF2-40B4-BE49-F238E27FC236}">
                <a16:creationId xmlns:a16="http://schemas.microsoft.com/office/drawing/2014/main" id="{30EC33ED-B9C7-4D90-BD90-1035087105BC}"/>
              </a:ext>
            </a:extLst>
          </p:cNvPr>
          <p:cNvGrpSpPr/>
          <p:nvPr/>
        </p:nvGrpSpPr>
        <p:grpSpPr>
          <a:xfrm>
            <a:off x="1648710" y="2734304"/>
            <a:ext cx="464344" cy="464344"/>
            <a:chOff x="3498967" y="3049909"/>
            <a:chExt cx="464344" cy="464344"/>
          </a:xfrm>
          <a:solidFill>
            <a:srgbClr val="7611D5"/>
          </a:solidFill>
        </p:grpSpPr>
        <p:sp>
          <p:nvSpPr>
            <p:cNvPr id="15" name="AutoShape 126">
              <a:extLst>
                <a:ext uri="{FF2B5EF4-FFF2-40B4-BE49-F238E27FC236}">
                  <a16:creationId xmlns:a16="http://schemas.microsoft.com/office/drawing/2014/main" id="{A8D051C4-C005-4011-9579-B675C480C02C}"/>
                </a:ext>
              </a:extLst>
            </p:cNvPr>
            <p:cNvSpPr/>
            <p:nvPr/>
          </p:nvSpPr>
          <p:spPr bwMode="auto">
            <a:xfrm>
              <a:off x="3498967" y="3049909"/>
              <a:ext cx="464344" cy="464344"/>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effectLst>
                  <a:outerShdw algn="tl" blurRad="38100" dir="2700000" dist="38100">
                    <a:srgbClr val="000000"/>
                  </a:outerShdw>
                </a:effectLst>
                <a:latin charset="0" typeface="Gill Sans"/>
                <a:sym charset="0" typeface="Gill Sans"/>
              </a:endParaRPr>
            </a:p>
          </p:txBody>
        </p:sp>
        <p:sp>
          <p:nvSpPr>
            <p:cNvPr id="16" name="AutoShape 127">
              <a:extLst>
                <a:ext uri="{FF2B5EF4-FFF2-40B4-BE49-F238E27FC236}">
                  <a16:creationId xmlns:a16="http://schemas.microsoft.com/office/drawing/2014/main" id="{A5121719-4087-41C6-BD7B-A8CB70A097E1}"/>
                </a:ext>
              </a:extLst>
            </p:cNvPr>
            <p:cNvSpPr/>
            <p:nvPr/>
          </p:nvSpPr>
          <p:spPr bwMode="auto">
            <a:xfrm>
              <a:off x="3687085" y="3122140"/>
              <a:ext cx="109538" cy="108744"/>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effectLst>
                  <a:outerShdw algn="tl" blurRad="38100" dir="2700000" dist="38100">
                    <a:srgbClr val="000000"/>
                  </a:outerShdw>
                </a:effectLst>
                <a:latin charset="0" typeface="Gill Sans"/>
                <a:sym charset="0" typeface="Gill Sans"/>
              </a:endParaRPr>
            </a:p>
          </p:txBody>
        </p:sp>
      </p:grpSp>
      <p:sp>
        <p:nvSpPr>
          <p:cNvPr id="17" name="Rectangle 30">
            <a:extLst>
              <a:ext uri="{FF2B5EF4-FFF2-40B4-BE49-F238E27FC236}">
                <a16:creationId xmlns:a16="http://schemas.microsoft.com/office/drawing/2014/main" id="{90992B19-3760-4220-AEAE-859FDF6A3B6B}"/>
              </a:ext>
            </a:extLst>
          </p:cNvPr>
          <p:cNvSpPr/>
          <p:nvPr/>
        </p:nvSpPr>
        <p:spPr>
          <a:xfrm>
            <a:off x="2617316" y="1095702"/>
            <a:ext cx="2952579" cy="859536"/>
          </a:xfrm>
          <a:prstGeom prst="rect">
            <a:avLst/>
          </a:prstGeom>
        </p:spPr>
        <p:txBody>
          <a:bodyPr wrap="square">
            <a:spAutoFit/>
          </a:bodyPr>
          <a:lstStyle/>
          <a:p>
            <a:pPr>
              <a:lnSpc>
                <a:spcPct val="120000"/>
              </a:lnSpc>
            </a:pPr>
            <a:r>
              <a:rPr lang="en-US" sz="1400">
                <a:latin charset="0" panose="020b0502040204020203" pitchFamily="34" typeface="Segoe UI Light"/>
                <a:cs charset="0" panose="020b0502040204020203" pitchFamily="34" typeface="Segoe UI Light"/>
              </a:rPr>
              <a:t>“Ut wisi enim ad minim veniam, quis nostrud exerci tation ullamcorper suscipit</a:t>
            </a:r>
          </a:p>
        </p:txBody>
      </p:sp>
      <p:sp>
        <p:nvSpPr>
          <p:cNvPr id="18" name="Rectangle 31">
            <a:extLst>
              <a:ext uri="{FF2B5EF4-FFF2-40B4-BE49-F238E27FC236}">
                <a16:creationId xmlns:a16="http://schemas.microsoft.com/office/drawing/2014/main" id="{7BEA7CE8-9591-447B-A2F7-27A5764B79C6}"/>
              </a:ext>
            </a:extLst>
          </p:cNvPr>
          <p:cNvSpPr/>
          <p:nvPr/>
        </p:nvSpPr>
        <p:spPr>
          <a:xfrm flipV="1" rot="5400000">
            <a:off x="2090134" y="1500458"/>
            <a:ext cx="657222" cy="45719"/>
          </a:xfrm>
          <a:prstGeom prst="rect">
            <a:avLst/>
          </a:prstGeom>
          <a:solidFill>
            <a:srgbClr val="7611D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solidFill>
                <a:schemeClr val="tx1"/>
              </a:solidFill>
            </a:endParaRPr>
          </a:p>
        </p:txBody>
      </p:sp>
      <p:grpSp>
        <p:nvGrpSpPr>
          <p:cNvPr id="19" name="Group 40">
            <a:extLst>
              <a:ext uri="{FF2B5EF4-FFF2-40B4-BE49-F238E27FC236}">
                <a16:creationId xmlns:a16="http://schemas.microsoft.com/office/drawing/2014/main" id="{A8E00A4A-0987-4796-8F86-785180F9A0A3}"/>
              </a:ext>
            </a:extLst>
          </p:cNvPr>
          <p:cNvGrpSpPr/>
          <p:nvPr/>
        </p:nvGrpSpPr>
        <p:grpSpPr>
          <a:xfrm>
            <a:off x="1648710" y="1241249"/>
            <a:ext cx="465138" cy="464344"/>
            <a:chOff x="2581275" y="2582069"/>
            <a:chExt cx="465138" cy="464344"/>
          </a:xfrm>
          <a:solidFill>
            <a:srgbClr val="7611D5"/>
          </a:solidFill>
        </p:grpSpPr>
        <p:sp>
          <p:nvSpPr>
            <p:cNvPr id="20" name="AutoShape 128">
              <a:extLst>
                <a:ext uri="{FF2B5EF4-FFF2-40B4-BE49-F238E27FC236}">
                  <a16:creationId xmlns:a16="http://schemas.microsoft.com/office/drawing/2014/main" id="{CBE1D283-EE5B-44BA-B9E0-7EFEDD5DDB5E}"/>
                </a:ext>
              </a:extLst>
            </p:cNvPr>
            <p:cNvSpPr/>
            <p:nvPr/>
          </p:nvSpPr>
          <p:spPr bwMode="auto">
            <a:xfrm>
              <a:off x="2581275" y="2582069"/>
              <a:ext cx="465138" cy="464344"/>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4850" y="12150"/>
                  </a:moveTo>
                  <a:cubicBezTo>
                    <a:pt x="13851" y="12150"/>
                    <a:pt x="12926" y="11859"/>
                    <a:pt x="12124" y="11386"/>
                  </a:cubicBezTo>
                  <a:lnTo>
                    <a:pt x="11892" y="11618"/>
                  </a:lnTo>
                  <a:lnTo>
                    <a:pt x="11132" y="12377"/>
                  </a:lnTo>
                  <a:lnTo>
                    <a:pt x="9846" y="13663"/>
                  </a:lnTo>
                  <a:cubicBezTo>
                    <a:pt x="9593" y="13916"/>
                    <a:pt x="9451" y="14260"/>
                    <a:pt x="9451" y="14617"/>
                  </a:cubicBezTo>
                  <a:lnTo>
                    <a:pt x="9451" y="16200"/>
                  </a:lnTo>
                  <a:lnTo>
                    <a:pt x="8101" y="16200"/>
                  </a:lnTo>
                  <a:cubicBezTo>
                    <a:pt x="7356" y="16200"/>
                    <a:pt x="6751" y="16804"/>
                    <a:pt x="6751" y="17549"/>
                  </a:cubicBezTo>
                  <a:lnTo>
                    <a:pt x="6751" y="18900"/>
                  </a:lnTo>
                  <a:lnTo>
                    <a:pt x="5170" y="18900"/>
                  </a:lnTo>
                  <a:cubicBezTo>
                    <a:pt x="4812" y="18900"/>
                    <a:pt x="4469" y="19042"/>
                    <a:pt x="4216" y="19295"/>
                  </a:cubicBezTo>
                  <a:lnTo>
                    <a:pt x="3259" y="20252"/>
                  </a:lnTo>
                  <a:lnTo>
                    <a:pt x="1352" y="20249"/>
                  </a:lnTo>
                  <a:lnTo>
                    <a:pt x="1350" y="18326"/>
                  </a:lnTo>
                  <a:lnTo>
                    <a:pt x="9223" y="10467"/>
                  </a:lnTo>
                  <a:cubicBezTo>
                    <a:pt x="9223" y="10467"/>
                    <a:pt x="9223" y="10467"/>
                    <a:pt x="9224" y="10468"/>
                  </a:cubicBezTo>
                  <a:lnTo>
                    <a:pt x="10215" y="9477"/>
                  </a:lnTo>
                  <a:cubicBezTo>
                    <a:pt x="9741" y="8674"/>
                    <a:pt x="9451" y="7748"/>
                    <a:pt x="9451" y="6750"/>
                  </a:cubicBezTo>
                  <a:cubicBezTo>
                    <a:pt x="9451" y="3767"/>
                    <a:pt x="11869" y="1350"/>
                    <a:pt x="14850" y="1350"/>
                  </a:cubicBezTo>
                  <a:cubicBezTo>
                    <a:pt x="17832" y="1350"/>
                    <a:pt x="20250" y="3767"/>
                    <a:pt x="20250" y="6750"/>
                  </a:cubicBezTo>
                  <a:cubicBezTo>
                    <a:pt x="20250" y="9732"/>
                    <a:pt x="17832" y="12150"/>
                    <a:pt x="14850" y="12150"/>
                  </a:cubicBezTo>
                  <a:moveTo>
                    <a:pt x="14850" y="0"/>
                  </a:moveTo>
                  <a:cubicBezTo>
                    <a:pt x="11123" y="0"/>
                    <a:pt x="8101" y="3022"/>
                    <a:pt x="8101" y="6750"/>
                  </a:cubicBezTo>
                  <a:cubicBezTo>
                    <a:pt x="8101" y="7617"/>
                    <a:pt x="8283" y="8438"/>
                    <a:pt x="8582" y="9199"/>
                  </a:cubicBezTo>
                  <a:lnTo>
                    <a:pt x="383" y="17400"/>
                  </a:lnTo>
                  <a:cubicBezTo>
                    <a:pt x="146" y="17637"/>
                    <a:pt x="0" y="17863"/>
                    <a:pt x="0" y="18225"/>
                  </a:cubicBezTo>
                  <a:lnTo>
                    <a:pt x="0" y="20249"/>
                  </a:lnTo>
                  <a:cubicBezTo>
                    <a:pt x="0" y="20972"/>
                    <a:pt x="626" y="21599"/>
                    <a:pt x="1349" y="21599"/>
                  </a:cubicBezTo>
                  <a:lnTo>
                    <a:pt x="3374" y="21599"/>
                  </a:lnTo>
                  <a:cubicBezTo>
                    <a:pt x="3736" y="21599"/>
                    <a:pt x="3965" y="21455"/>
                    <a:pt x="4202" y="21219"/>
                  </a:cubicBezTo>
                  <a:lnTo>
                    <a:pt x="5170" y="20249"/>
                  </a:lnTo>
                  <a:lnTo>
                    <a:pt x="6751" y="20249"/>
                  </a:lnTo>
                  <a:cubicBezTo>
                    <a:pt x="7496" y="20249"/>
                    <a:pt x="8101" y="19645"/>
                    <a:pt x="8101" y="18900"/>
                  </a:cubicBezTo>
                  <a:lnTo>
                    <a:pt x="8101" y="17549"/>
                  </a:lnTo>
                  <a:lnTo>
                    <a:pt x="9451" y="17549"/>
                  </a:lnTo>
                  <a:cubicBezTo>
                    <a:pt x="10196" y="17549"/>
                    <a:pt x="10801" y="16945"/>
                    <a:pt x="10801" y="16200"/>
                  </a:cubicBezTo>
                  <a:lnTo>
                    <a:pt x="10801" y="14617"/>
                  </a:lnTo>
                  <a:lnTo>
                    <a:pt x="12400" y="13018"/>
                  </a:lnTo>
                  <a:cubicBezTo>
                    <a:pt x="13162" y="13317"/>
                    <a:pt x="13982" y="13500"/>
                    <a:pt x="14850" y="13500"/>
                  </a:cubicBezTo>
                  <a:cubicBezTo>
                    <a:pt x="18577" y="13500"/>
                    <a:pt x="21599" y="10477"/>
                    <a:pt x="21599" y="6750"/>
                  </a:cubicBezTo>
                  <a:cubicBezTo>
                    <a:pt x="21599" y="3022"/>
                    <a:pt x="18577" y="0"/>
                    <a:pt x="14850"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effectLst>
                  <a:outerShdw algn="tl" blurRad="38100" dir="2700000" dist="38100">
                    <a:srgbClr val="000000"/>
                  </a:outerShdw>
                </a:effectLst>
                <a:latin charset="0" typeface="Gill Sans"/>
                <a:sym charset="0" typeface="Gill Sans"/>
              </a:endParaRPr>
            </a:p>
          </p:txBody>
        </p:sp>
        <p:sp>
          <p:nvSpPr>
            <p:cNvPr id="21" name="AutoShape 129">
              <a:extLst>
                <a:ext uri="{FF2B5EF4-FFF2-40B4-BE49-F238E27FC236}">
                  <a16:creationId xmlns:a16="http://schemas.microsoft.com/office/drawing/2014/main" id="{AEE8F2A2-C76F-493D-AE31-2060DAD2ECFD}"/>
                </a:ext>
              </a:extLst>
            </p:cNvPr>
            <p:cNvSpPr/>
            <p:nvPr/>
          </p:nvSpPr>
          <p:spPr bwMode="auto">
            <a:xfrm>
              <a:off x="2871788" y="2640013"/>
              <a:ext cx="115888" cy="115888"/>
            </a:xfrm>
            <a:custGeom>
              <a:gdLst>
                <a:gd fmla="*/ 10800 w 21600" name="T0"/>
                <a:gd fmla="+- 0 10800 134" name="T1"/>
                <a:gd fmla="*/ 10800 h 21333" name="T2"/>
                <a:gd fmla="*/ 10800 w 21600" name="T3"/>
                <a:gd fmla="+- 0 10800 134" name="T4"/>
                <a:gd fmla="*/ 10800 h 21333" name="T5"/>
                <a:gd fmla="*/ 10800 w 21600" name="T6"/>
                <a:gd fmla="+- 0 10800 134" name="T7"/>
                <a:gd fmla="*/ 10800 h 21333" name="T8"/>
                <a:gd fmla="*/ 10800 w 21600" name="T9"/>
                <a:gd fmla="+- 0 10800 134" name="T10"/>
                <a:gd fmla="*/ 10800 h 21333" name="T11"/>
              </a:gdLst>
              <a:cxnLst>
                <a:cxn ang="0">
                  <a:pos x="T0" y="T2"/>
                </a:cxn>
                <a:cxn ang="0">
                  <a:pos x="T3" y="T5"/>
                </a:cxn>
                <a:cxn ang="0">
                  <a:pos x="T6" y="T8"/>
                </a:cxn>
                <a:cxn ang="0">
                  <a:pos x="T9" y="T11"/>
                </a:cxn>
              </a:cxnLst>
              <a:rect b="b" l="0" r="r" t="0"/>
              <a:pathLst>
                <a:path h="21333" w="21600">
                  <a:moveTo>
                    <a:pt x="13008" y="18684"/>
                  </a:moveTo>
                  <a:cubicBezTo>
                    <a:pt x="9017" y="15850"/>
                    <a:pt x="5542" y="12415"/>
                    <a:pt x="2694" y="8570"/>
                  </a:cubicBezTo>
                  <a:cubicBezTo>
                    <a:pt x="3736" y="5628"/>
                    <a:pt x="5693" y="3697"/>
                    <a:pt x="8585" y="2647"/>
                  </a:cubicBezTo>
                  <a:cubicBezTo>
                    <a:pt x="12578" y="5489"/>
                    <a:pt x="16048" y="8911"/>
                    <a:pt x="18889" y="12809"/>
                  </a:cubicBezTo>
                  <a:cubicBezTo>
                    <a:pt x="17836" y="15730"/>
                    <a:pt x="15883" y="17647"/>
                    <a:pt x="13008" y="18684"/>
                  </a:cubicBezTo>
                  <a:moveTo>
                    <a:pt x="21110" y="11295"/>
                  </a:moveTo>
                  <a:cubicBezTo>
                    <a:pt x="18081" y="7130"/>
                    <a:pt x="14396" y="3496"/>
                    <a:pt x="10161" y="484"/>
                  </a:cubicBezTo>
                  <a:cubicBezTo>
                    <a:pt x="9468" y="-8"/>
                    <a:pt x="8579" y="-134"/>
                    <a:pt x="7778" y="145"/>
                  </a:cubicBezTo>
                  <a:cubicBezTo>
                    <a:pt x="4027" y="1450"/>
                    <a:pt x="1463" y="3983"/>
                    <a:pt x="145" y="7687"/>
                  </a:cubicBezTo>
                  <a:cubicBezTo>
                    <a:pt x="46" y="7962"/>
                    <a:pt x="0" y="8252"/>
                    <a:pt x="0" y="8537"/>
                  </a:cubicBezTo>
                  <a:cubicBezTo>
                    <a:pt x="0" y="9071"/>
                    <a:pt x="167" y="9596"/>
                    <a:pt x="487" y="10041"/>
                  </a:cubicBezTo>
                  <a:cubicBezTo>
                    <a:pt x="3525" y="14213"/>
                    <a:pt x="7211" y="17850"/>
                    <a:pt x="11431" y="20850"/>
                  </a:cubicBezTo>
                  <a:cubicBezTo>
                    <a:pt x="12122" y="21338"/>
                    <a:pt x="13010" y="21466"/>
                    <a:pt x="13812" y="21188"/>
                  </a:cubicBezTo>
                  <a:cubicBezTo>
                    <a:pt x="17563" y="19893"/>
                    <a:pt x="20133" y="17356"/>
                    <a:pt x="21451" y="13647"/>
                  </a:cubicBezTo>
                  <a:cubicBezTo>
                    <a:pt x="21551" y="13372"/>
                    <a:pt x="21600" y="13081"/>
                    <a:pt x="21600" y="12796"/>
                  </a:cubicBezTo>
                  <a:cubicBezTo>
                    <a:pt x="21600" y="12265"/>
                    <a:pt x="21429" y="11740"/>
                    <a:pt x="21110" y="11295"/>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effectLst>
                  <a:outerShdw algn="tl" blurRad="38100" dir="2700000" dist="38100">
                    <a:srgbClr val="000000"/>
                  </a:outerShdw>
                </a:effectLst>
                <a:latin charset="0" typeface="Gill Sans"/>
                <a:sym charset="0" typeface="Gill Sans"/>
              </a:endParaRPr>
            </a:p>
          </p:txBody>
        </p:sp>
      </p:grpSp>
    </p:spTree>
    <p:extLst>
      <p:ext uri="{BB962C8B-B14F-4D97-AF65-F5344CB8AC3E}">
        <p14:creationId val="3943923237"/>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10" presetSubtype="0">
                                  <p:stCondLst>
                                    <p:cond delay="0"/>
                                  </p:stCondLst>
                                  <p:childTnLst>
                                    <p:set>
                                      <p:cBhvr>
                                        <p:cTn dur="1" fill="hold" id="6">
                                          <p:stCondLst>
                                            <p:cond delay="0"/>
                                          </p:stCondLst>
                                        </p:cTn>
                                        <p:tgtEl>
                                          <p:spTgt spid="8"/>
                                        </p:tgtEl>
                                        <p:attrNameLst>
                                          <p:attrName>style.visibility</p:attrName>
                                        </p:attrNameLst>
                                      </p:cBhvr>
                                      <p:to>
                                        <p:strVal val="visible"/>
                                      </p:to>
                                    </p:set>
                                    <p:animEffect filter="fade" transition="in">
                                      <p:cBhvr>
                                        <p:cTn dur="500" id="7"/>
                                        <p:tgtEl>
                                          <p:spTgt spid="8"/>
                                        </p:tgtEl>
                                      </p:cBhvr>
                                    </p:animEffect>
                                  </p:childTnLst>
                                </p:cTn>
                              </p:par>
                              <p:par>
                                <p:cTn decel="100000" fill="hold" id="8" nodeType="withEffect" presetClass="entr" presetID="2" presetSubtype="4">
                                  <p:stCondLst>
                                    <p:cond delay="1500"/>
                                  </p:stCondLst>
                                  <p:childTnLst>
                                    <p:set>
                                      <p:cBhvr>
                                        <p:cTn dur="1" fill="hold" id="9">
                                          <p:stCondLst>
                                            <p:cond delay="0"/>
                                          </p:stCondLst>
                                        </p:cTn>
                                        <p:tgtEl>
                                          <p:spTgt spid="19"/>
                                        </p:tgtEl>
                                        <p:attrNameLst>
                                          <p:attrName>style.visibility</p:attrName>
                                        </p:attrNameLst>
                                      </p:cBhvr>
                                      <p:to>
                                        <p:strVal val="visible"/>
                                      </p:to>
                                    </p:set>
                                    <p:anim calcmode="lin" valueType="num">
                                      <p:cBhvr additive="base">
                                        <p:cTn dur="500" fill="hold" id="10"/>
                                        <p:tgtEl>
                                          <p:spTgt spid="19"/>
                                        </p:tgtEl>
                                        <p:attrNameLst>
                                          <p:attrName>ppt_x</p:attrName>
                                        </p:attrNameLst>
                                      </p:cBhvr>
                                      <p:tavLst>
                                        <p:tav tm="0">
                                          <p:val>
                                            <p:strVal val="#ppt_x"/>
                                          </p:val>
                                        </p:tav>
                                        <p:tav tm="100000">
                                          <p:val>
                                            <p:strVal val="#ppt_x"/>
                                          </p:val>
                                        </p:tav>
                                      </p:tavLst>
                                    </p:anim>
                                    <p:anim calcmode="lin" valueType="num">
                                      <p:cBhvr additive="base">
                                        <p:cTn dur="500" fill="hold" id="11"/>
                                        <p:tgtEl>
                                          <p:spTgt spid="19"/>
                                        </p:tgtEl>
                                        <p:attrNameLst>
                                          <p:attrName>ppt_y</p:attrName>
                                        </p:attrNameLst>
                                      </p:cBhvr>
                                      <p:tavLst>
                                        <p:tav tm="0">
                                          <p:val>
                                            <p:strVal val="1+#ppt_h/2"/>
                                          </p:val>
                                        </p:tav>
                                        <p:tav tm="100000">
                                          <p:val>
                                            <p:strVal val="#ppt_y"/>
                                          </p:val>
                                        </p:tav>
                                      </p:tavLst>
                                    </p:anim>
                                  </p:childTnLst>
                                </p:cTn>
                              </p:par>
                              <p:par>
                                <p:cTn decel="100000" fill="hold" grpId="0" id="12" nodeType="withEffect" presetClass="entr" presetID="2" presetSubtype="4">
                                  <p:stCondLst>
                                    <p:cond delay="1750"/>
                                  </p:stCondLst>
                                  <p:childTnLst>
                                    <p:set>
                                      <p:cBhvr>
                                        <p:cTn dur="1" fill="hold" id="13">
                                          <p:stCondLst>
                                            <p:cond delay="0"/>
                                          </p:stCondLst>
                                        </p:cTn>
                                        <p:tgtEl>
                                          <p:spTgt spid="18"/>
                                        </p:tgtEl>
                                        <p:attrNameLst>
                                          <p:attrName>style.visibility</p:attrName>
                                        </p:attrNameLst>
                                      </p:cBhvr>
                                      <p:to>
                                        <p:strVal val="visible"/>
                                      </p:to>
                                    </p:set>
                                    <p:anim calcmode="lin" valueType="num">
                                      <p:cBhvr additive="base">
                                        <p:cTn dur="500" fill="hold" id="14"/>
                                        <p:tgtEl>
                                          <p:spTgt spid="18"/>
                                        </p:tgtEl>
                                        <p:attrNameLst>
                                          <p:attrName>ppt_x</p:attrName>
                                        </p:attrNameLst>
                                      </p:cBhvr>
                                      <p:tavLst>
                                        <p:tav tm="0">
                                          <p:val>
                                            <p:strVal val="#ppt_x"/>
                                          </p:val>
                                        </p:tav>
                                        <p:tav tm="100000">
                                          <p:val>
                                            <p:strVal val="#ppt_x"/>
                                          </p:val>
                                        </p:tav>
                                      </p:tavLst>
                                    </p:anim>
                                    <p:anim calcmode="lin" valueType="num">
                                      <p:cBhvr additive="base">
                                        <p:cTn dur="500" fill="hold" id="15"/>
                                        <p:tgtEl>
                                          <p:spTgt spid="18"/>
                                        </p:tgtEl>
                                        <p:attrNameLst>
                                          <p:attrName>ppt_y</p:attrName>
                                        </p:attrNameLst>
                                      </p:cBhvr>
                                      <p:tavLst>
                                        <p:tav tm="0">
                                          <p:val>
                                            <p:strVal val="1+#ppt_h/2"/>
                                          </p:val>
                                        </p:tav>
                                        <p:tav tm="100000">
                                          <p:val>
                                            <p:strVal val="#ppt_y"/>
                                          </p:val>
                                        </p:tav>
                                      </p:tavLst>
                                    </p:anim>
                                  </p:childTnLst>
                                </p:cTn>
                              </p:par>
                              <p:par>
                                <p:cTn decel="100000" fill="hold" grpId="0" id="16" nodeType="withEffect" presetClass="entr" presetID="2" presetSubtype="4">
                                  <p:stCondLst>
                                    <p:cond delay="2000"/>
                                  </p:stCondLst>
                                  <p:childTnLst>
                                    <p:set>
                                      <p:cBhvr>
                                        <p:cTn dur="1" fill="hold" id="17">
                                          <p:stCondLst>
                                            <p:cond delay="0"/>
                                          </p:stCondLst>
                                        </p:cTn>
                                        <p:tgtEl>
                                          <p:spTgt spid="17"/>
                                        </p:tgtEl>
                                        <p:attrNameLst>
                                          <p:attrName>style.visibility</p:attrName>
                                        </p:attrNameLst>
                                      </p:cBhvr>
                                      <p:to>
                                        <p:strVal val="visible"/>
                                      </p:to>
                                    </p:set>
                                    <p:anim calcmode="lin" valueType="num">
                                      <p:cBhvr additive="base">
                                        <p:cTn dur="500" fill="hold" id="18"/>
                                        <p:tgtEl>
                                          <p:spTgt spid="17"/>
                                        </p:tgtEl>
                                        <p:attrNameLst>
                                          <p:attrName>ppt_x</p:attrName>
                                        </p:attrNameLst>
                                      </p:cBhvr>
                                      <p:tavLst>
                                        <p:tav tm="0">
                                          <p:val>
                                            <p:strVal val="#ppt_x"/>
                                          </p:val>
                                        </p:tav>
                                        <p:tav tm="100000">
                                          <p:val>
                                            <p:strVal val="#ppt_x"/>
                                          </p:val>
                                        </p:tav>
                                      </p:tavLst>
                                    </p:anim>
                                    <p:anim calcmode="lin" valueType="num">
                                      <p:cBhvr additive="base">
                                        <p:cTn dur="500" fill="hold" id="19"/>
                                        <p:tgtEl>
                                          <p:spTgt spid="17"/>
                                        </p:tgtEl>
                                        <p:attrNameLst>
                                          <p:attrName>ppt_y</p:attrName>
                                        </p:attrNameLst>
                                      </p:cBhvr>
                                      <p:tavLst>
                                        <p:tav tm="0">
                                          <p:val>
                                            <p:strVal val="1+#ppt_h/2"/>
                                          </p:val>
                                        </p:tav>
                                        <p:tav tm="100000">
                                          <p:val>
                                            <p:strVal val="#ppt_y"/>
                                          </p:val>
                                        </p:tav>
                                      </p:tavLst>
                                    </p:anim>
                                  </p:childTnLst>
                                </p:cTn>
                              </p:par>
                              <p:par>
                                <p:cTn decel="100000" fill="hold" id="20" nodeType="withEffect" presetClass="entr" presetID="2" presetSubtype="4">
                                  <p:stCondLst>
                                    <p:cond delay="2500"/>
                                  </p:stCondLst>
                                  <p:childTnLst>
                                    <p:set>
                                      <p:cBhvr>
                                        <p:cTn dur="1" fill="hold" id="21">
                                          <p:stCondLst>
                                            <p:cond delay="0"/>
                                          </p:stCondLst>
                                        </p:cTn>
                                        <p:tgtEl>
                                          <p:spTgt spid="14"/>
                                        </p:tgtEl>
                                        <p:attrNameLst>
                                          <p:attrName>style.visibility</p:attrName>
                                        </p:attrNameLst>
                                      </p:cBhvr>
                                      <p:to>
                                        <p:strVal val="visible"/>
                                      </p:to>
                                    </p:set>
                                    <p:anim calcmode="lin" valueType="num">
                                      <p:cBhvr additive="base">
                                        <p:cTn dur="500" fill="hold" id="22"/>
                                        <p:tgtEl>
                                          <p:spTgt spid="14"/>
                                        </p:tgtEl>
                                        <p:attrNameLst>
                                          <p:attrName>ppt_x</p:attrName>
                                        </p:attrNameLst>
                                      </p:cBhvr>
                                      <p:tavLst>
                                        <p:tav tm="0">
                                          <p:val>
                                            <p:strVal val="#ppt_x"/>
                                          </p:val>
                                        </p:tav>
                                        <p:tav tm="100000">
                                          <p:val>
                                            <p:strVal val="#ppt_x"/>
                                          </p:val>
                                        </p:tav>
                                      </p:tavLst>
                                    </p:anim>
                                    <p:anim calcmode="lin" valueType="num">
                                      <p:cBhvr additive="base">
                                        <p:cTn dur="500" fill="hold" id="23"/>
                                        <p:tgtEl>
                                          <p:spTgt spid="14"/>
                                        </p:tgtEl>
                                        <p:attrNameLst>
                                          <p:attrName>ppt_y</p:attrName>
                                        </p:attrNameLst>
                                      </p:cBhvr>
                                      <p:tavLst>
                                        <p:tav tm="0">
                                          <p:val>
                                            <p:strVal val="1+#ppt_h/2"/>
                                          </p:val>
                                        </p:tav>
                                        <p:tav tm="100000">
                                          <p:val>
                                            <p:strVal val="#ppt_y"/>
                                          </p:val>
                                        </p:tav>
                                      </p:tavLst>
                                    </p:anim>
                                  </p:childTnLst>
                                </p:cTn>
                              </p:par>
                              <p:par>
                                <p:cTn decel="100000" fill="hold" grpId="0" id="24" nodeType="withEffect" presetClass="entr" presetID="2" presetSubtype="4">
                                  <p:stCondLst>
                                    <p:cond delay="2750"/>
                                  </p:stCondLst>
                                  <p:childTnLst>
                                    <p:set>
                                      <p:cBhvr>
                                        <p:cTn dur="1" fill="hold" id="25">
                                          <p:stCondLst>
                                            <p:cond delay="0"/>
                                          </p:stCondLst>
                                        </p:cTn>
                                        <p:tgtEl>
                                          <p:spTgt spid="13"/>
                                        </p:tgtEl>
                                        <p:attrNameLst>
                                          <p:attrName>style.visibility</p:attrName>
                                        </p:attrNameLst>
                                      </p:cBhvr>
                                      <p:to>
                                        <p:strVal val="visible"/>
                                      </p:to>
                                    </p:set>
                                    <p:anim calcmode="lin" valueType="num">
                                      <p:cBhvr additive="base">
                                        <p:cTn dur="500" fill="hold" id="26"/>
                                        <p:tgtEl>
                                          <p:spTgt spid="13"/>
                                        </p:tgtEl>
                                        <p:attrNameLst>
                                          <p:attrName>ppt_x</p:attrName>
                                        </p:attrNameLst>
                                      </p:cBhvr>
                                      <p:tavLst>
                                        <p:tav tm="0">
                                          <p:val>
                                            <p:strVal val="#ppt_x"/>
                                          </p:val>
                                        </p:tav>
                                        <p:tav tm="100000">
                                          <p:val>
                                            <p:strVal val="#ppt_x"/>
                                          </p:val>
                                        </p:tav>
                                      </p:tavLst>
                                    </p:anim>
                                    <p:anim calcmode="lin" valueType="num">
                                      <p:cBhvr additive="base">
                                        <p:cTn dur="500" fill="hold" id="27"/>
                                        <p:tgtEl>
                                          <p:spTgt spid="13"/>
                                        </p:tgtEl>
                                        <p:attrNameLst>
                                          <p:attrName>ppt_y</p:attrName>
                                        </p:attrNameLst>
                                      </p:cBhvr>
                                      <p:tavLst>
                                        <p:tav tm="0">
                                          <p:val>
                                            <p:strVal val="1+#ppt_h/2"/>
                                          </p:val>
                                        </p:tav>
                                        <p:tav tm="100000">
                                          <p:val>
                                            <p:strVal val="#ppt_y"/>
                                          </p:val>
                                        </p:tav>
                                      </p:tavLst>
                                    </p:anim>
                                  </p:childTnLst>
                                </p:cTn>
                              </p:par>
                              <p:par>
                                <p:cTn decel="100000" fill="hold" grpId="0" id="28" nodeType="withEffect" presetClass="entr" presetID="2" presetSubtype="4">
                                  <p:stCondLst>
                                    <p:cond delay="3000"/>
                                  </p:stCondLst>
                                  <p:childTnLst>
                                    <p:set>
                                      <p:cBhvr>
                                        <p:cTn dur="1" fill="hold" id="29">
                                          <p:stCondLst>
                                            <p:cond delay="0"/>
                                          </p:stCondLst>
                                        </p:cTn>
                                        <p:tgtEl>
                                          <p:spTgt spid="12"/>
                                        </p:tgtEl>
                                        <p:attrNameLst>
                                          <p:attrName>style.visibility</p:attrName>
                                        </p:attrNameLst>
                                      </p:cBhvr>
                                      <p:to>
                                        <p:strVal val="visible"/>
                                      </p:to>
                                    </p:set>
                                    <p:anim calcmode="lin" valueType="num">
                                      <p:cBhvr additive="base">
                                        <p:cTn dur="500" fill="hold" id="30"/>
                                        <p:tgtEl>
                                          <p:spTgt spid="12"/>
                                        </p:tgtEl>
                                        <p:attrNameLst>
                                          <p:attrName>ppt_x</p:attrName>
                                        </p:attrNameLst>
                                      </p:cBhvr>
                                      <p:tavLst>
                                        <p:tav tm="0">
                                          <p:val>
                                            <p:strVal val="#ppt_x"/>
                                          </p:val>
                                        </p:tav>
                                        <p:tav tm="100000">
                                          <p:val>
                                            <p:strVal val="#ppt_x"/>
                                          </p:val>
                                        </p:tav>
                                      </p:tavLst>
                                    </p:anim>
                                    <p:anim calcmode="lin" valueType="num">
                                      <p:cBhvr additive="base">
                                        <p:cTn dur="500" fill="hold" id="31"/>
                                        <p:tgtEl>
                                          <p:spTgt spid="12"/>
                                        </p:tgtEl>
                                        <p:attrNameLst>
                                          <p:attrName>ppt_y</p:attrName>
                                        </p:attrNameLst>
                                      </p:cBhvr>
                                      <p:tavLst>
                                        <p:tav tm="0">
                                          <p:val>
                                            <p:strVal val="1+#ppt_h/2"/>
                                          </p:val>
                                        </p:tav>
                                        <p:tav tm="100000">
                                          <p:val>
                                            <p:strVal val="#ppt_y"/>
                                          </p:val>
                                        </p:tav>
                                      </p:tavLst>
                                    </p:anim>
                                  </p:childTnLst>
                                </p:cTn>
                              </p:par>
                              <p:par>
                                <p:cTn decel="100000" fill="hold" grpId="0" id="32" nodeType="withEffect" presetClass="entr" presetID="2" presetSubtype="4">
                                  <p:stCondLst>
                                    <p:cond delay="3500"/>
                                  </p:stCondLst>
                                  <p:childTnLst>
                                    <p:set>
                                      <p:cBhvr>
                                        <p:cTn dur="1" fill="hold" id="33">
                                          <p:stCondLst>
                                            <p:cond delay="0"/>
                                          </p:stCondLst>
                                        </p:cTn>
                                        <p:tgtEl>
                                          <p:spTgt spid="11"/>
                                        </p:tgtEl>
                                        <p:attrNameLst>
                                          <p:attrName>style.visibility</p:attrName>
                                        </p:attrNameLst>
                                      </p:cBhvr>
                                      <p:to>
                                        <p:strVal val="visible"/>
                                      </p:to>
                                    </p:set>
                                    <p:anim calcmode="lin" valueType="num">
                                      <p:cBhvr additive="base">
                                        <p:cTn dur="500" fill="hold" id="34"/>
                                        <p:tgtEl>
                                          <p:spTgt spid="11"/>
                                        </p:tgtEl>
                                        <p:attrNameLst>
                                          <p:attrName>ppt_x</p:attrName>
                                        </p:attrNameLst>
                                      </p:cBhvr>
                                      <p:tavLst>
                                        <p:tav tm="0">
                                          <p:val>
                                            <p:strVal val="#ppt_x"/>
                                          </p:val>
                                        </p:tav>
                                        <p:tav tm="100000">
                                          <p:val>
                                            <p:strVal val="#ppt_x"/>
                                          </p:val>
                                        </p:tav>
                                      </p:tavLst>
                                    </p:anim>
                                    <p:anim calcmode="lin" valueType="num">
                                      <p:cBhvr additive="base">
                                        <p:cTn dur="500" fill="hold" id="35"/>
                                        <p:tgtEl>
                                          <p:spTgt spid="11"/>
                                        </p:tgtEl>
                                        <p:attrNameLst>
                                          <p:attrName>ppt_y</p:attrName>
                                        </p:attrNameLst>
                                      </p:cBhvr>
                                      <p:tavLst>
                                        <p:tav tm="0">
                                          <p:val>
                                            <p:strVal val="1+#ppt_h/2"/>
                                          </p:val>
                                        </p:tav>
                                        <p:tav tm="100000">
                                          <p:val>
                                            <p:strVal val="#ppt_y"/>
                                          </p:val>
                                        </p:tav>
                                      </p:tavLst>
                                    </p:anim>
                                  </p:childTnLst>
                                </p:cTn>
                              </p:par>
                              <p:par>
                                <p:cTn decel="100000" fill="hold" grpId="0" id="36" nodeType="withEffect" presetClass="entr" presetID="2" presetSubtype="4">
                                  <p:stCondLst>
                                    <p:cond delay="3750"/>
                                  </p:stCondLst>
                                  <p:childTnLst>
                                    <p:set>
                                      <p:cBhvr>
                                        <p:cTn dur="1" fill="hold" id="37">
                                          <p:stCondLst>
                                            <p:cond delay="0"/>
                                          </p:stCondLst>
                                        </p:cTn>
                                        <p:tgtEl>
                                          <p:spTgt spid="10"/>
                                        </p:tgtEl>
                                        <p:attrNameLst>
                                          <p:attrName>style.visibility</p:attrName>
                                        </p:attrNameLst>
                                      </p:cBhvr>
                                      <p:to>
                                        <p:strVal val="visible"/>
                                      </p:to>
                                    </p:set>
                                    <p:anim calcmode="lin" valueType="num">
                                      <p:cBhvr additive="base">
                                        <p:cTn dur="500" fill="hold" id="38"/>
                                        <p:tgtEl>
                                          <p:spTgt spid="10"/>
                                        </p:tgtEl>
                                        <p:attrNameLst>
                                          <p:attrName>ppt_x</p:attrName>
                                        </p:attrNameLst>
                                      </p:cBhvr>
                                      <p:tavLst>
                                        <p:tav tm="0">
                                          <p:val>
                                            <p:strVal val="#ppt_x"/>
                                          </p:val>
                                        </p:tav>
                                        <p:tav tm="100000">
                                          <p:val>
                                            <p:strVal val="#ppt_x"/>
                                          </p:val>
                                        </p:tav>
                                      </p:tavLst>
                                    </p:anim>
                                    <p:anim calcmode="lin" valueType="num">
                                      <p:cBhvr additive="base">
                                        <p:cTn dur="500" fill="hold" id="39"/>
                                        <p:tgtEl>
                                          <p:spTgt spid="10"/>
                                        </p:tgtEl>
                                        <p:attrNameLst>
                                          <p:attrName>ppt_y</p:attrName>
                                        </p:attrNameLst>
                                      </p:cBhvr>
                                      <p:tavLst>
                                        <p:tav tm="0">
                                          <p:val>
                                            <p:strVal val="1+#ppt_h/2"/>
                                          </p:val>
                                        </p:tav>
                                        <p:tav tm="100000">
                                          <p:val>
                                            <p:strVal val="#ppt_y"/>
                                          </p:val>
                                        </p:tav>
                                      </p:tavLst>
                                    </p:anim>
                                  </p:childTnLst>
                                </p:cTn>
                              </p:par>
                              <p:par>
                                <p:cTn decel="100000" fill="hold" grpId="0" id="40" nodeType="withEffect" presetClass="entr" presetID="2" presetSubtype="4">
                                  <p:stCondLst>
                                    <p:cond delay="4000"/>
                                  </p:stCondLst>
                                  <p:childTnLst>
                                    <p:set>
                                      <p:cBhvr>
                                        <p:cTn dur="1" fill="hold" id="41">
                                          <p:stCondLst>
                                            <p:cond delay="0"/>
                                          </p:stCondLst>
                                        </p:cTn>
                                        <p:tgtEl>
                                          <p:spTgt spid="9"/>
                                        </p:tgtEl>
                                        <p:attrNameLst>
                                          <p:attrName>style.visibility</p:attrName>
                                        </p:attrNameLst>
                                      </p:cBhvr>
                                      <p:to>
                                        <p:strVal val="visible"/>
                                      </p:to>
                                    </p:set>
                                    <p:anim calcmode="lin" valueType="num">
                                      <p:cBhvr additive="base">
                                        <p:cTn dur="500" fill="hold" id="42"/>
                                        <p:tgtEl>
                                          <p:spTgt spid="9"/>
                                        </p:tgtEl>
                                        <p:attrNameLst>
                                          <p:attrName>ppt_x</p:attrName>
                                        </p:attrNameLst>
                                      </p:cBhvr>
                                      <p:tavLst>
                                        <p:tav tm="0">
                                          <p:val>
                                            <p:strVal val="#ppt_x"/>
                                          </p:val>
                                        </p:tav>
                                        <p:tav tm="100000">
                                          <p:val>
                                            <p:strVal val="#ppt_x"/>
                                          </p:val>
                                        </p:tav>
                                      </p:tavLst>
                                    </p:anim>
                                    <p:anim calcmode="lin" valueType="num">
                                      <p:cBhvr additive="base">
                                        <p:cTn dur="500" fill="hold" id="43"/>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10"/>
      <p:bldP grpId="0" spid="11"/>
      <p:bldP grpId="0" spid="12"/>
      <p:bldP grpId="0" spid="13"/>
      <p:bldP grpId="0" spid="17"/>
      <p:bldP grpId="0" spid="18"/>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a:extLst>
              <a:ext uri="{FF2B5EF4-FFF2-40B4-BE49-F238E27FC236}">
                <a16:creationId xmlns:a16="http://schemas.microsoft.com/office/drawing/2014/main" id="{8D537F49-6596-4036-872E-7FACCD9552F7}"/>
              </a:ext>
            </a:extLst>
          </p:cNvPr>
          <p:cNvPicPr>
            <a:picLocks noChangeAspect="1"/>
          </p:cNvPicPr>
          <p:nvPr/>
        </p:nvPicPr>
        <p:blipFill>
          <a:blip r:embed="rId2"/>
          <a:srcRect t="6937"/>
          <a:stretch>
            <a:fillRect/>
          </a:stretch>
        </p:blipFill>
        <p:spPr>
          <a:xfrm>
            <a:off x="-97398" y="0"/>
            <a:ext cx="12289397" cy="6915150"/>
          </a:xfrm>
          <a:prstGeom prst="rect">
            <a:avLst/>
          </a:prstGeom>
        </p:spPr>
      </p:pic>
      <p:pic>
        <p:nvPicPr>
          <p:cNvPr id="6" name="图片 5">
            <a:extLst>
              <a:ext uri="{FF2B5EF4-FFF2-40B4-BE49-F238E27FC236}">
                <a16:creationId xmlns:a16="http://schemas.microsoft.com/office/drawing/2014/main" id="{E9E1CB54-0762-4DCD-A0C9-2F8C36AEBB87}"/>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val="0"/>
              </a:ext>
            </a:extLst>
          </a:blip>
          <a:stretch>
            <a:fillRect/>
          </a:stretch>
        </p:blipFill>
        <p:spPr>
          <a:xfrm>
            <a:off x="3545477" y="57150"/>
            <a:ext cx="9711145" cy="6858000"/>
          </a:xfrm>
          <a:prstGeom prst="rect">
            <a:avLst/>
          </a:prstGeom>
        </p:spPr>
      </p:pic>
      <p:sp>
        <p:nvSpPr>
          <p:cNvPr id="4" name="PA_库_$30">
            <a:extLst>
              <a:ext uri="{FF2B5EF4-FFF2-40B4-BE49-F238E27FC236}">
                <a16:creationId xmlns:a16="http://schemas.microsoft.com/office/drawing/2014/main" id="{3A9AEC74-FE80-45D8-A758-CBA9EBC1F8C7}"/>
              </a:ext>
            </a:extLst>
          </p:cNvPr>
          <p:cNvSpPr txBox="1"/>
          <p:nvPr>
            <p:custDataLst>
              <p:tags r:id="rId4"/>
            </p:custDataLst>
          </p:nvPr>
        </p:nvSpPr>
        <p:spPr>
          <a:xfrm>
            <a:off x="3872554" y="750673"/>
            <a:ext cx="1168400" cy="2523744"/>
          </a:xfrm>
          <a:prstGeom prst="rect">
            <a:avLst/>
          </a:prstGeom>
          <a:ln w="12700">
            <a:miter lim="400000"/>
          </a:ln>
          <a:extLst>
            <a:ext uri="{C572A759-6A51-4108-AA02-DFA0A04FC94B}">
              <ma14:wrappingTextBoxFlag xmlns:ma14="http://schemas.microsoft.com/office/mac/drawingml/2011/main" val="1"/>
            </a:ext>
          </a:extLst>
        </p:spPr>
        <p:txBody>
          <a:bodyPr bIns="0" lIns="0" rIns="0" tIns="0" wrap="none">
            <a:spAutoFit/>
          </a:bodyPr>
          <a:lstStyle>
            <a:lvl1pPr algn="l">
              <a:lnSpc>
                <a:spcPct val="120000"/>
              </a:lnSpc>
              <a:defRPr b="0" sz="5500">
                <a:solidFill>
                  <a:srgbClr val="30353E"/>
                </a:solidFill>
                <a:latin typeface="Aileron Heavy"/>
                <a:ea typeface="Aileron Heavy"/>
                <a:cs typeface="Aileron Heavy"/>
                <a:sym typeface="Aileron Heavy"/>
              </a:defRPr>
            </a:lvl1pPr>
          </a:lstStyle>
          <a:p>
            <a:r>
              <a:rPr lang="en-US" sz="13800">
                <a:solidFill>
                  <a:schemeClr val="bg1"/>
                </a:solidFill>
                <a:latin charset="0" panose="020b0a04020102020204" pitchFamily="34" typeface="Arial Black"/>
                <a:ea charset="-122" panose="00020600040101010101" pitchFamily="18" typeface="汉仪清庭-55简"/>
              </a:rPr>
              <a:t>4</a:t>
            </a:r>
          </a:p>
        </p:txBody>
      </p:sp>
      <p:sp>
        <p:nvSpPr>
          <p:cNvPr id="5" name="PA_库_Special Price Tittle…">
            <a:extLst>
              <a:ext uri="{FF2B5EF4-FFF2-40B4-BE49-F238E27FC236}">
                <a16:creationId xmlns:a16="http://schemas.microsoft.com/office/drawing/2014/main" id="{4F9E33FC-A26B-4A80-BB86-2E1747DA4AE6}"/>
              </a:ext>
            </a:extLst>
          </p:cNvPr>
          <p:cNvSpPr txBox="1"/>
          <p:nvPr>
            <p:custDataLst>
              <p:tags r:id="rId5"/>
            </p:custDataLst>
          </p:nvPr>
        </p:nvSpPr>
        <p:spPr>
          <a:xfrm>
            <a:off x="3121315" y="2819400"/>
            <a:ext cx="2882900" cy="822960"/>
          </a:xfrm>
          <a:prstGeom prst="rect">
            <a:avLst/>
          </a:prstGeom>
          <a:ln w="12700">
            <a:miter lim="400000"/>
          </a:ln>
          <a:extLst>
            <a:ext uri="{C572A759-6A51-4108-AA02-DFA0A04FC94B}">
              <ma14:wrappingTextBoxFlag xmlns:ma14="http://schemas.microsoft.com/office/mac/drawingml/2011/main" val="1"/>
            </a:ext>
          </a:extLst>
        </p:spPr>
        <p:txBody>
          <a:bodyPr bIns="0" lIns="0" rIns="0" tIns="0" wrap="none">
            <a:spAutoFit/>
          </a:bodyPr>
          <a:lstStyle/>
          <a:p>
            <a:pPr algn="ctr">
              <a:lnSpc>
                <a:spcPct val="150000"/>
              </a:lnSpc>
              <a:defRPr sz="1800">
                <a:solidFill>
                  <a:srgbClr val="677180"/>
                </a:solidFill>
                <a:latin typeface="Aileron"/>
                <a:ea typeface="Aileron"/>
                <a:cs typeface="Aileron"/>
                <a:sym typeface="Aileron"/>
              </a:defRPr>
            </a:pPr>
            <a:r>
              <a:rPr>
                <a:solidFill>
                  <a:schemeClr val="bg1"/>
                </a:solidFill>
              </a:rPr>
              <a:t>Special Price Tittle</a:t>
            </a:r>
          </a:p>
          <a:p>
            <a:pPr algn="ctr">
              <a:lnSpc>
                <a:spcPct val="150000"/>
              </a:lnSpc>
              <a:defRPr sz="1800">
                <a:solidFill>
                  <a:srgbClr val="677180"/>
                </a:solidFill>
                <a:latin typeface="Aileron"/>
                <a:ea typeface="Aileron"/>
                <a:cs typeface="Aileron"/>
                <a:sym typeface="Aileron"/>
              </a:defRPr>
            </a:pPr>
            <a:r>
              <a:rPr>
                <a:solidFill>
                  <a:schemeClr val="bg1"/>
                </a:solidFill>
              </a:rPr>
              <a:t>Focused services processes.</a:t>
            </a:r>
          </a:p>
        </p:txBody>
      </p:sp>
    </p:spTree>
    <p:extLst>
      <p:ext uri="{BB962C8B-B14F-4D97-AF65-F5344CB8AC3E}">
        <p14:creationId val="842481669"/>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2" presetSubtype="1">
                                  <p:stCondLst>
                                    <p:cond delay="250"/>
                                  </p:stCondLst>
                                  <p:childTnLst>
                                    <p:set>
                                      <p:cBhvr>
                                        <p:cTn dur="1" fill="hold" id="6">
                                          <p:stCondLst>
                                            <p:cond delay="0"/>
                                          </p:stCondLst>
                                        </p:cTn>
                                        <p:tgtEl>
                                          <p:spTgt spid="4"/>
                                        </p:tgtEl>
                                        <p:attrNameLst>
                                          <p:attrName>style.visibility</p:attrName>
                                        </p:attrNameLst>
                                      </p:cBhvr>
                                      <p:to>
                                        <p:strVal val="visible"/>
                                      </p:to>
                                    </p:set>
                                    <p:animEffect filter="wipe(up)" transition="in">
                                      <p:cBhvr>
                                        <p:cTn dur="1000" id="7"/>
                                        <p:tgtEl>
                                          <p:spTgt spid="4"/>
                                        </p:tgtEl>
                                      </p:cBhvr>
                                    </p:animEffect>
                                  </p:childTnLst>
                                </p:cTn>
                              </p:par>
                              <p:par>
                                <p:cTn fill="hold" grpId="0" id="8" nodeType="withEffect" presetClass="entr" presetID="22" presetSubtype="1">
                                  <p:stCondLst>
                                    <p:cond delay="250"/>
                                  </p:stCondLst>
                                  <p:childTnLst>
                                    <p:set>
                                      <p:cBhvr>
                                        <p:cTn dur="1" fill="hold" id="9">
                                          <p:stCondLst>
                                            <p:cond delay="0"/>
                                          </p:stCondLst>
                                        </p:cTn>
                                        <p:tgtEl>
                                          <p:spTgt spid="5"/>
                                        </p:tgtEl>
                                        <p:attrNameLst>
                                          <p:attrName>style.visibility</p:attrName>
                                        </p:attrNameLst>
                                      </p:cBhvr>
                                      <p:to>
                                        <p:strVal val="visible"/>
                                      </p:to>
                                    </p:set>
                                    <p:animEffect filter="wipe(up)" transition="in">
                                      <p:cBhvr>
                                        <p:cTn dur="1000" id="10"/>
                                        <p:tgtEl>
                                          <p:spTgt spid="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矩形 4">
            <a:extLst>
              <a:ext uri="{FF2B5EF4-FFF2-40B4-BE49-F238E27FC236}">
                <a16:creationId xmlns:a16="http://schemas.microsoft.com/office/drawing/2014/main" id="{8F4B29BB-16B5-4607-B56A-BB709421D3A1}"/>
              </a:ext>
            </a:extLst>
          </p:cNvPr>
          <p:cNvSpPr/>
          <p:nvPr/>
        </p:nvSpPr>
        <p:spPr>
          <a:xfrm>
            <a:off x="-148988" y="1796409"/>
            <a:ext cx="12289398" cy="6286500"/>
          </a:xfrm>
          <a:prstGeom prst="rect">
            <a:avLst/>
          </a:prstGeom>
          <a:solidFill>
            <a:srgbClr val="F4F5F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5">
            <a:extLst>
              <a:ext uri="{FF2B5EF4-FFF2-40B4-BE49-F238E27FC236}">
                <a16:creationId xmlns:a16="http://schemas.microsoft.com/office/drawing/2014/main" id="{B17F0DA6-C8F6-4851-857F-76EC2B014E84}"/>
              </a:ext>
            </a:extLst>
          </p:cNvPr>
          <p:cNvSpPr/>
          <p:nvPr/>
        </p:nvSpPr>
        <p:spPr>
          <a:xfrm>
            <a:off x="-97398" y="742950"/>
            <a:ext cx="5909537" cy="7372350"/>
          </a:xfrm>
          <a:custGeom>
            <a:gdLst>
              <a:gd fmla="*/ 0 w 5909537" name="connsiteX0"/>
              <a:gd fmla="*/ 1157397 h 7443897" name="connsiteY0"/>
              <a:gd fmla="*/ 2535798 w 5909537" name="connsiteX1"/>
              <a:gd fmla="*/ 482612 h 7443897" name="connsiteY1"/>
              <a:gd fmla="*/ 3793098 w 5909537" name="connsiteX2"/>
              <a:gd fmla="*/ 1310004 h 7443897" name="connsiteY2"/>
              <a:gd fmla="*/ 3983598 w 5909537" name="connsiteX3"/>
              <a:gd fmla="*/ 7443897 h 7443897" name="connsiteY3"/>
              <a:gd fmla="*/ 0 w 5909537" name="connsiteX4"/>
              <a:gd fmla="*/ 7443897 h 7443897" name="connsiteY4"/>
              <a:gd fmla="*/ 0 w 5909537" name="connsiteX5"/>
              <a:gd fmla="*/ 1157397 h 7443897"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7443897" w="5909537">
                <a:moveTo>
                  <a:pt x="0" y="1157397"/>
                </a:moveTo>
                <a:cubicBezTo>
                  <a:pt x="508358" y="124355"/>
                  <a:pt x="2075065" y="-477540"/>
                  <a:pt x="2535798" y="482612"/>
                </a:cubicBezTo>
                <a:cubicBezTo>
                  <a:pt x="3015581" y="1576295"/>
                  <a:pt x="3085073" y="1287983"/>
                  <a:pt x="3793098" y="1310004"/>
                </a:cubicBezTo>
                <a:cubicBezTo>
                  <a:pt x="8441298" y="2054273"/>
                  <a:pt x="3983598" y="5348397"/>
                  <a:pt x="3983598" y="7443897"/>
                </a:cubicBezTo>
                <a:lnTo>
                  <a:pt x="0" y="7443897"/>
                </a:lnTo>
                <a:lnTo>
                  <a:pt x="0" y="1157397"/>
                </a:lnTo>
                <a:close/>
              </a:path>
            </a:pathLst>
          </a:custGeom>
          <a:gradFill>
            <a:gsLst>
              <a:gs pos="0">
                <a:srgbClr val="CECEFF"/>
              </a:gs>
              <a:gs pos="73000">
                <a:srgbClr val="C2A1FF"/>
              </a:gs>
              <a:gs pos="46000">
                <a:srgbClr val="D0D0FF"/>
              </a:gs>
              <a:gs pos="100000">
                <a:srgbClr val="1993E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3" name="图片 2">
            <a:extLst>
              <a:ext uri="{FF2B5EF4-FFF2-40B4-BE49-F238E27FC236}">
                <a16:creationId xmlns:a16="http://schemas.microsoft.com/office/drawing/2014/main" id="{81B861B5-6FCE-4F78-8BEF-DD74DD9D626F}"/>
              </a:ext>
            </a:extLst>
          </p:cNvPr>
          <p:cNvPicPr>
            <a:picLocks noChangeAspect="1"/>
          </p:cNvPicPr>
          <p:nvPr/>
        </p:nvPicPr>
        <p:blipFill>
          <a:blip r:embed="rId2"/>
          <a:srcRect t="40823"/>
          <a:stretch>
            <a:fillRect/>
          </a:stretch>
        </p:blipFill>
        <p:spPr>
          <a:xfrm>
            <a:off x="-97398" y="0"/>
            <a:ext cx="12288540" cy="2057400"/>
          </a:xfrm>
          <a:prstGeom prst="rect">
            <a:avLst/>
          </a:prstGeom>
        </p:spPr>
      </p:pic>
      <p:sp>
        <p:nvSpPr>
          <p:cNvPr id="8" name="圆角矩形 3">
            <a:extLst>
              <a:ext uri="{FF2B5EF4-FFF2-40B4-BE49-F238E27FC236}">
                <a16:creationId xmlns:a16="http://schemas.microsoft.com/office/drawing/2014/main" id="{96A9CC42-4A47-4FC3-B0E7-C8ABCEE00650}"/>
              </a:ext>
            </a:extLst>
          </p:cNvPr>
          <p:cNvSpPr/>
          <p:nvPr/>
        </p:nvSpPr>
        <p:spPr>
          <a:xfrm>
            <a:off x="694734" y="581749"/>
            <a:ext cx="10802533" cy="5694503"/>
          </a:xfrm>
          <a:prstGeom prst="roundRect">
            <a:avLst>
              <a:gd fmla="val 2001" name="adj"/>
            </a:avLst>
          </a:prstGeom>
          <a:solidFill>
            <a:schemeClr val="bg1"/>
          </a:solidFill>
          <a:ln w="12700">
            <a:noFill/>
          </a:ln>
          <a:effectLst>
            <a:outerShdw algn="t" blurRad="381000" dir="5400000" dist="38100" rotWithShape="0">
              <a:srgbClr val="B8B8FF">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ndParaRPr>
          </a:p>
        </p:txBody>
      </p:sp>
      <p:grpSp>
        <p:nvGrpSpPr>
          <p:cNvPr descr="本素材由iSlide™ 提供 iSlide™尊重知识产权并注重保护用户享有的各项权利。郑重提醒您： iSlide™插件中提供的任何信息内容的所有权、知识产权归其原始权利人或权利受让人所有，您免费/购买获得的是信息内容的使用权，并受下述条款的约束； 1. 您仅可以个人非商业用途使用该等信息内容，不可将信息内容的全部或部分用于出售，或以出租、出借、转让、分销、发布等其他任何方式供他人使用； 2. 禁止在接入互联网或移动互联网的任何网站、平台、应用或程序上以任何方式为他人提供iSlide™插件资源内容的下载。 The resource is supplied by iSlide™. iSlide™ respects all intellectual property rights and protects all the rights its users acquired.Solemnly remind you: The ownership and intellectual property of the resources supplied in iSlide Add-in belongs to its owner or the assignee of this ownership.you only acquired the usage of the resources supplied in iSlide Add-in, as well as respected the following restrain terms: 1.You are only allowed to use such resource for personal and non-commercial aim, not allowed to use such resource or part of it for the sale; or rent, lend, transfer to others; or distribution or release it in any way. 2.You are not permitted to provide the resource of iSlide Add-in in any website, platform, application access to the Internet or mobile Internet." id="7" name="组合 6" title="iSlide™ 版权声明  COPYRIGHT NOTICE">
            <a:extLst>
              <a:ext uri="{FF2B5EF4-FFF2-40B4-BE49-F238E27FC236}">
                <a16:creationId xmlns:a16="http://schemas.microsoft.com/office/drawing/2014/main" id="{72786B05-3196-48E3-9B63-B051163BA45E}"/>
              </a:ext>
            </a:extLst>
          </p:cNvPr>
          <p:cNvGrpSpPr/>
          <p:nvPr/>
        </p:nvGrpSpPr>
        <p:grpSpPr>
          <a:xfrm>
            <a:off x="3725295" y="1133168"/>
            <a:ext cx="5181601" cy="4591663"/>
            <a:chOff x="3429001" y="1079500"/>
            <a:chExt cx="5340350" cy="4732338"/>
          </a:xfrm>
        </p:grpSpPr>
        <p:sp>
          <p:nvSpPr>
            <p:cNvPr id="9" name="ïsľíďé">
              <a:extLst>
                <a:ext uri="{FF2B5EF4-FFF2-40B4-BE49-F238E27FC236}">
                  <a16:creationId xmlns:a16="http://schemas.microsoft.com/office/drawing/2014/main" id="{B5B9BD38-5F6D-4C70-B4FE-70A04DB53064}"/>
                </a:ext>
              </a:extLst>
            </p:cNvPr>
            <p:cNvSpPr/>
            <p:nvPr/>
          </p:nvSpPr>
          <p:spPr bwMode="auto">
            <a:xfrm>
              <a:off x="3484564" y="2746375"/>
              <a:ext cx="5222875" cy="3065463"/>
            </a:xfrm>
            <a:custGeom>
              <a:gdLst>
                <a:gd fmla="*/ 34 w 1582" name="T0"/>
                <a:gd fmla="*/ 586 h 930" name="T1"/>
                <a:gd fmla="*/ 1014 w 1582" name="T2"/>
                <a:gd fmla="*/ 20 h 930" name="T3"/>
                <a:gd fmla="*/ 1123 w 1582" name="T4"/>
                <a:gd fmla="*/ 20 h 930" name="T5"/>
                <a:gd fmla="*/ 1548 w 1582" name="T6"/>
                <a:gd fmla="*/ 265 h 930" name="T7"/>
                <a:gd fmla="*/ 1548 w 1582" name="T8"/>
                <a:gd fmla="*/ 353 h 930" name="T9"/>
                <a:gd fmla="*/ 605 w 1582" name="T10"/>
                <a:gd fmla="*/ 897 h 930" name="T11"/>
                <a:gd fmla="*/ 422 w 1582" name="T12"/>
                <a:gd fmla="*/ 897 h 930" name="T13"/>
                <a:gd fmla="*/ 34 w 1582" name="T14"/>
                <a:gd fmla="*/ 674 h 930" name="T15"/>
                <a:gd fmla="*/ 34 w 1582" name="T16"/>
                <a:gd fmla="*/ 586 h 93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930" w="1582">
                  <a:moveTo>
                    <a:pt x="34" y="586"/>
                  </a:moveTo>
                  <a:cubicBezTo>
                    <a:pt x="1014" y="20"/>
                    <a:pt x="1014" y="20"/>
                    <a:pt x="1014" y="20"/>
                  </a:cubicBezTo>
                  <a:cubicBezTo>
                    <a:pt x="1048" y="0"/>
                    <a:pt x="1089" y="0"/>
                    <a:pt x="1123" y="20"/>
                  </a:cubicBezTo>
                  <a:cubicBezTo>
                    <a:pt x="1548" y="265"/>
                    <a:pt x="1548" y="265"/>
                    <a:pt x="1548" y="265"/>
                  </a:cubicBezTo>
                  <a:cubicBezTo>
                    <a:pt x="1582" y="284"/>
                    <a:pt x="1582" y="333"/>
                    <a:pt x="1548" y="353"/>
                  </a:cubicBezTo>
                  <a:cubicBezTo>
                    <a:pt x="605" y="897"/>
                    <a:pt x="605" y="897"/>
                    <a:pt x="605" y="897"/>
                  </a:cubicBezTo>
                  <a:cubicBezTo>
                    <a:pt x="548" y="930"/>
                    <a:pt x="478" y="930"/>
                    <a:pt x="422" y="897"/>
                  </a:cubicBezTo>
                  <a:cubicBezTo>
                    <a:pt x="34" y="674"/>
                    <a:pt x="34" y="674"/>
                    <a:pt x="34" y="674"/>
                  </a:cubicBezTo>
                  <a:cubicBezTo>
                    <a:pt x="0" y="654"/>
                    <a:pt x="0" y="605"/>
                    <a:pt x="34" y="586"/>
                  </a:cubicBezTo>
                </a:path>
              </a:pathLst>
            </a:custGeom>
            <a:solidFill>
              <a:srgbClr val="4748FF"/>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0" name="ïṥḻîḍé">
              <a:extLst>
                <a:ext uri="{FF2B5EF4-FFF2-40B4-BE49-F238E27FC236}">
                  <a16:creationId xmlns:a16="http://schemas.microsoft.com/office/drawing/2014/main" id="{E2EA8798-4B79-40C7-89AD-1F26545389F1}"/>
                </a:ext>
              </a:extLst>
            </p:cNvPr>
            <p:cNvSpPr/>
            <p:nvPr/>
          </p:nvSpPr>
          <p:spPr bwMode="auto">
            <a:xfrm>
              <a:off x="3429001" y="3013075"/>
              <a:ext cx="5340350" cy="2392363"/>
            </a:xfrm>
            <a:custGeom>
              <a:gdLst>
                <a:gd fmla="*/ 1565 w 1618" name="T0"/>
                <a:gd fmla="*/ 0 h 726" name="T1"/>
                <a:gd fmla="*/ 1566 w 1618" name="T2"/>
                <a:gd fmla="*/ 146 h 726" name="T3"/>
                <a:gd fmla="*/ 610 w 1618" name="T4"/>
                <a:gd fmla="*/ 698 h 726" name="T5"/>
                <a:gd fmla="*/ 450 w 1618" name="T6"/>
                <a:gd fmla="*/ 698 h 726" name="T7"/>
                <a:gd fmla="*/ 51 w 1618" name="T8"/>
                <a:gd fmla="*/ 467 h 726" name="T9"/>
                <a:gd fmla="*/ 51 w 1618" name="T10"/>
                <a:gd fmla="*/ 321 h 726" name="T11"/>
                <a:gd fmla="*/ 1565 w 1618" name="T12"/>
                <a:gd fmla="*/ 0 h 726" name="T13"/>
              </a:gdLst>
              <a:cxnLst>
                <a:cxn ang="0">
                  <a:pos x="T0" y="T1"/>
                </a:cxn>
                <a:cxn ang="0">
                  <a:pos x="T2" y="T3"/>
                </a:cxn>
                <a:cxn ang="0">
                  <a:pos x="T4" y="T5"/>
                </a:cxn>
                <a:cxn ang="0">
                  <a:pos x="T6" y="T7"/>
                </a:cxn>
                <a:cxn ang="0">
                  <a:pos x="T8" y="T9"/>
                </a:cxn>
                <a:cxn ang="0">
                  <a:pos x="T10" y="T11"/>
                </a:cxn>
                <a:cxn ang="0">
                  <a:pos x="T12" y="T13"/>
                </a:cxn>
              </a:cxnLst>
              <a:rect b="b" l="0" r="r" t="0"/>
              <a:pathLst>
                <a:path h="726" w="1618">
                  <a:moveTo>
                    <a:pt x="1565" y="0"/>
                  </a:moveTo>
                  <a:cubicBezTo>
                    <a:pt x="1616" y="30"/>
                    <a:pt x="1618" y="116"/>
                    <a:pt x="1566" y="146"/>
                  </a:cubicBezTo>
                  <a:cubicBezTo>
                    <a:pt x="610" y="698"/>
                    <a:pt x="610" y="698"/>
                    <a:pt x="610" y="698"/>
                  </a:cubicBezTo>
                  <a:cubicBezTo>
                    <a:pt x="561" y="726"/>
                    <a:pt x="500" y="726"/>
                    <a:pt x="450" y="698"/>
                  </a:cubicBezTo>
                  <a:cubicBezTo>
                    <a:pt x="51" y="467"/>
                    <a:pt x="51" y="467"/>
                    <a:pt x="51" y="467"/>
                  </a:cubicBezTo>
                  <a:cubicBezTo>
                    <a:pt x="0" y="438"/>
                    <a:pt x="3" y="349"/>
                    <a:pt x="51" y="321"/>
                  </a:cubicBezTo>
                  <a:cubicBezTo>
                    <a:pt x="1565" y="0"/>
                    <a:pt x="1565" y="0"/>
                    <a:pt x="1565" y="0"/>
                  </a:cubicBezTo>
                </a:path>
              </a:pathLst>
            </a:custGeom>
            <a:solidFill>
              <a:srgbClr val="A4D2EF"/>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1" name="ïšļïďê">
              <a:extLst>
                <a:ext uri="{FF2B5EF4-FFF2-40B4-BE49-F238E27FC236}">
                  <a16:creationId xmlns:a16="http://schemas.microsoft.com/office/drawing/2014/main" id="{ABC519EB-9A45-43BC-924E-E3256B7D3001}"/>
                </a:ext>
              </a:extLst>
            </p:cNvPr>
            <p:cNvSpPr/>
            <p:nvPr/>
          </p:nvSpPr>
          <p:spPr bwMode="auto">
            <a:xfrm>
              <a:off x="3487739" y="2139950"/>
              <a:ext cx="5018088" cy="2178050"/>
            </a:xfrm>
            <a:custGeom>
              <a:gdLst>
                <a:gd fmla="*/ 1520 w 1520" name="T0"/>
                <a:gd fmla="*/ 250 h 661" name="T1"/>
                <a:gd fmla="*/ 1122 w 1520" name="T2"/>
                <a:gd fmla="*/ 20 h 661" name="T3"/>
                <a:gd fmla="*/ 1013 w 1520" name="T4"/>
                <a:gd fmla="*/ 20 h 661" name="T5"/>
                <a:gd fmla="*/ 33 w 1520" name="T6"/>
                <a:gd fmla="*/ 586 h 661" name="T7"/>
                <a:gd fmla="*/ 19 w 1520" name="T8"/>
                <a:gd fmla="*/ 661 h 661" name="T9"/>
                <a:gd fmla="*/ 1520 w 1520" name="T10"/>
                <a:gd fmla="*/ 250 h 661" name="T11"/>
              </a:gdLst>
              <a:cxnLst>
                <a:cxn ang="0">
                  <a:pos x="T0" y="T1"/>
                </a:cxn>
                <a:cxn ang="0">
                  <a:pos x="T2" y="T3"/>
                </a:cxn>
                <a:cxn ang="0">
                  <a:pos x="T4" y="T5"/>
                </a:cxn>
                <a:cxn ang="0">
                  <a:pos x="T6" y="T7"/>
                </a:cxn>
                <a:cxn ang="0">
                  <a:pos x="T8" y="T9"/>
                </a:cxn>
                <a:cxn ang="0">
                  <a:pos x="T10" y="T11"/>
                </a:cxn>
              </a:cxnLst>
              <a:rect b="b" l="0" r="r" t="0"/>
              <a:pathLst>
                <a:path h="661" w="1520">
                  <a:moveTo>
                    <a:pt x="1520" y="250"/>
                  </a:moveTo>
                  <a:cubicBezTo>
                    <a:pt x="1122" y="20"/>
                    <a:pt x="1122" y="20"/>
                    <a:pt x="1122" y="20"/>
                  </a:cubicBezTo>
                  <a:cubicBezTo>
                    <a:pt x="1088" y="0"/>
                    <a:pt x="1047" y="0"/>
                    <a:pt x="1013" y="20"/>
                  </a:cubicBezTo>
                  <a:cubicBezTo>
                    <a:pt x="33" y="586"/>
                    <a:pt x="33" y="586"/>
                    <a:pt x="33" y="586"/>
                  </a:cubicBezTo>
                  <a:cubicBezTo>
                    <a:pt x="5" y="602"/>
                    <a:pt x="0" y="638"/>
                    <a:pt x="19" y="661"/>
                  </a:cubicBezTo>
                  <a:cubicBezTo>
                    <a:pt x="1520" y="250"/>
                    <a:pt x="1520" y="250"/>
                    <a:pt x="1520" y="250"/>
                  </a:cubicBezTo>
                </a:path>
              </a:pathLst>
            </a:custGeom>
            <a:solidFill>
              <a:srgbClr val="D7F4FF"/>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2" name="îš1iďè">
              <a:extLst>
                <a:ext uri="{FF2B5EF4-FFF2-40B4-BE49-F238E27FC236}">
                  <a16:creationId xmlns:a16="http://schemas.microsoft.com/office/drawing/2014/main" id="{93A0B4B0-8F0E-4A27-B7BE-1F5183B484D2}"/>
                </a:ext>
              </a:extLst>
            </p:cNvPr>
            <p:cNvSpPr/>
            <p:nvPr/>
          </p:nvSpPr>
          <p:spPr bwMode="auto">
            <a:xfrm>
              <a:off x="3551239" y="2963863"/>
              <a:ext cx="5156200" cy="2241550"/>
            </a:xfrm>
            <a:custGeom>
              <a:gdLst>
                <a:gd fmla="*/ 1528 w 1562" name="T0"/>
                <a:gd fmla="*/ 15 h 680" name="T1"/>
                <a:gd fmla="*/ 1501 w 1562" name="T2"/>
                <a:gd fmla="*/ 0 h 680" name="T3"/>
                <a:gd fmla="*/ 0 w 1562" name="T4"/>
                <a:gd fmla="*/ 411 h 680" name="T5"/>
                <a:gd fmla="*/ 14 w 1562" name="T6"/>
                <a:gd fmla="*/ 424 h 680" name="T7"/>
                <a:gd fmla="*/ 402 w 1562" name="T8"/>
                <a:gd fmla="*/ 648 h 680" name="T9"/>
                <a:gd fmla="*/ 585 w 1562" name="T10"/>
                <a:gd fmla="*/ 648 h 680" name="T11"/>
                <a:gd fmla="*/ 1528 w 1562" name="T12"/>
                <a:gd fmla="*/ 103 h 680" name="T13"/>
                <a:gd fmla="*/ 1528 w 1562" name="T14"/>
                <a:gd fmla="*/ 15 h 68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80" w="1562">
                  <a:moveTo>
                    <a:pt x="1528" y="15"/>
                  </a:moveTo>
                  <a:cubicBezTo>
                    <a:pt x="1501" y="0"/>
                    <a:pt x="1501" y="0"/>
                    <a:pt x="1501" y="0"/>
                  </a:cubicBezTo>
                  <a:cubicBezTo>
                    <a:pt x="0" y="411"/>
                    <a:pt x="0" y="411"/>
                    <a:pt x="0" y="411"/>
                  </a:cubicBezTo>
                  <a:cubicBezTo>
                    <a:pt x="3" y="416"/>
                    <a:pt x="8" y="421"/>
                    <a:pt x="14" y="424"/>
                  </a:cubicBezTo>
                  <a:cubicBezTo>
                    <a:pt x="402" y="648"/>
                    <a:pt x="402" y="648"/>
                    <a:pt x="402" y="648"/>
                  </a:cubicBezTo>
                  <a:cubicBezTo>
                    <a:pt x="458" y="680"/>
                    <a:pt x="528" y="680"/>
                    <a:pt x="585" y="648"/>
                  </a:cubicBezTo>
                  <a:cubicBezTo>
                    <a:pt x="1528" y="103"/>
                    <a:pt x="1528" y="103"/>
                    <a:pt x="1528" y="103"/>
                  </a:cubicBezTo>
                  <a:cubicBezTo>
                    <a:pt x="1562" y="84"/>
                    <a:pt x="1562" y="35"/>
                    <a:pt x="1528" y="15"/>
                  </a:cubicBezTo>
                </a:path>
              </a:pathLst>
            </a:custGeom>
            <a:solidFill>
              <a:srgbClr val="D0E8F7"/>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3" name="iṣ1íďé">
              <a:extLst>
                <a:ext uri="{FF2B5EF4-FFF2-40B4-BE49-F238E27FC236}">
                  <a16:creationId xmlns:a16="http://schemas.microsoft.com/office/drawing/2014/main" id="{146C05BC-5140-4F01-A59E-9047EC1788D8}"/>
                </a:ext>
              </a:extLst>
            </p:cNvPr>
            <p:cNvSpPr/>
            <p:nvPr/>
          </p:nvSpPr>
          <p:spPr bwMode="auto">
            <a:xfrm>
              <a:off x="3844926" y="2341563"/>
              <a:ext cx="4584700" cy="2643188"/>
            </a:xfrm>
            <a:custGeom>
              <a:gdLst>
                <a:gd fmla="*/ 0 w 2888" name="T0"/>
                <a:gd fmla="*/ 1061 h 1665" name="T1"/>
                <a:gd fmla="*/ 1050 w 2888" name="T2"/>
                <a:gd fmla="*/ 1665 h 1665" name="T3"/>
                <a:gd fmla="*/ 2888 w 2888" name="T4"/>
                <a:gd fmla="*/ 606 h 1665" name="T5"/>
                <a:gd fmla="*/ 1838 w 2888" name="T6"/>
                <a:gd fmla="*/ 0 h 1665" name="T7"/>
                <a:gd fmla="*/ 0 w 2888" name="T8"/>
                <a:gd fmla="*/ 1061 h 1665" name="T9"/>
              </a:gdLst>
              <a:cxnLst>
                <a:cxn ang="0">
                  <a:pos x="T0" y="T1"/>
                </a:cxn>
                <a:cxn ang="0">
                  <a:pos x="T2" y="T3"/>
                </a:cxn>
                <a:cxn ang="0">
                  <a:pos x="T4" y="T5"/>
                </a:cxn>
                <a:cxn ang="0">
                  <a:pos x="T6" y="T7"/>
                </a:cxn>
                <a:cxn ang="0">
                  <a:pos x="T8" y="T9"/>
                </a:cxn>
              </a:cxnLst>
              <a:rect b="b" l="0" r="r" t="0"/>
              <a:pathLst>
                <a:path h="1665" w="2888">
                  <a:moveTo>
                    <a:pt x="0" y="1061"/>
                  </a:moveTo>
                  <a:lnTo>
                    <a:pt x="1050" y="1665"/>
                  </a:lnTo>
                  <a:lnTo>
                    <a:pt x="2888" y="606"/>
                  </a:lnTo>
                  <a:lnTo>
                    <a:pt x="1838" y="0"/>
                  </a:lnTo>
                  <a:lnTo>
                    <a:pt x="0" y="1061"/>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4" name="îṩľíḓe">
              <a:extLst>
                <a:ext uri="{FF2B5EF4-FFF2-40B4-BE49-F238E27FC236}">
                  <a16:creationId xmlns:a16="http://schemas.microsoft.com/office/drawing/2014/main" id="{4F85ECBF-6F26-483D-8086-3B178C671C57}"/>
                </a:ext>
              </a:extLst>
            </p:cNvPr>
            <p:cNvSpPr/>
            <p:nvPr/>
          </p:nvSpPr>
          <p:spPr bwMode="auto">
            <a:xfrm>
              <a:off x="3844926" y="2341563"/>
              <a:ext cx="4584700" cy="2643188"/>
            </a:xfrm>
            <a:custGeom>
              <a:gdLst>
                <a:gd fmla="*/ 0 w 2888" name="T0"/>
                <a:gd fmla="*/ 1061 h 1665" name="T1"/>
                <a:gd fmla="*/ 1050 w 2888" name="T2"/>
                <a:gd fmla="*/ 1665 h 1665" name="T3"/>
                <a:gd fmla="*/ 2888 w 2888" name="T4"/>
                <a:gd fmla="*/ 606 h 1665" name="T5"/>
                <a:gd fmla="*/ 1838 w 2888" name="T6"/>
                <a:gd fmla="*/ 0 h 1665" name="T7"/>
                <a:gd fmla="*/ 0 w 2888" name="T8"/>
                <a:gd fmla="*/ 1061 h 1665" name="T9"/>
              </a:gdLst>
              <a:cxnLst>
                <a:cxn ang="0">
                  <a:pos x="T0" y="T1"/>
                </a:cxn>
                <a:cxn ang="0">
                  <a:pos x="T2" y="T3"/>
                </a:cxn>
                <a:cxn ang="0">
                  <a:pos x="T4" y="T5"/>
                </a:cxn>
                <a:cxn ang="0">
                  <a:pos x="T6" y="T7"/>
                </a:cxn>
                <a:cxn ang="0">
                  <a:pos x="T8" y="T9"/>
                </a:cxn>
              </a:cxnLst>
              <a:rect b="b" l="0" r="r" t="0"/>
              <a:pathLst>
                <a:path h="1665" w="2888">
                  <a:moveTo>
                    <a:pt x="0" y="1061"/>
                  </a:moveTo>
                  <a:lnTo>
                    <a:pt x="1050" y="1665"/>
                  </a:lnTo>
                  <a:lnTo>
                    <a:pt x="2888" y="606"/>
                  </a:lnTo>
                  <a:lnTo>
                    <a:pt x="1838" y="0"/>
                  </a:lnTo>
                  <a:lnTo>
                    <a:pt x="0" y="1061"/>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ctr"/>
            <a:lstStyle/>
            <a:p>
              <a:pPr algn="ctr"/>
              <a:endParaRPr/>
            </a:p>
          </p:txBody>
        </p:sp>
        <p:sp>
          <p:nvSpPr>
            <p:cNvPr id="15" name="iṣ1ïďé">
              <a:extLst>
                <a:ext uri="{FF2B5EF4-FFF2-40B4-BE49-F238E27FC236}">
                  <a16:creationId xmlns:a16="http://schemas.microsoft.com/office/drawing/2014/main" id="{3D902C2E-AA7A-4BD2-8CBB-3BF2C648ED32}"/>
                </a:ext>
              </a:extLst>
            </p:cNvPr>
            <p:cNvSpPr/>
            <p:nvPr/>
          </p:nvSpPr>
          <p:spPr bwMode="auto">
            <a:xfrm>
              <a:off x="7535864" y="2632075"/>
              <a:ext cx="392113" cy="239713"/>
            </a:xfrm>
            <a:custGeom>
              <a:gdLst>
                <a:gd fmla="*/ 5 w 119" name="T0"/>
                <a:gd fmla="*/ 16 h 73" name="T1"/>
                <a:gd fmla="*/ 98 w 119" name="T2"/>
                <a:gd fmla="*/ 70 h 73" name="T3"/>
                <a:gd fmla="*/ 114 w 119" name="T4"/>
                <a:gd fmla="*/ 70 h 73" name="T5"/>
                <a:gd fmla="*/ 114 w 119" name="T6"/>
                <a:gd fmla="*/ 56 h 73" name="T7"/>
                <a:gd fmla="*/ 22 w 119" name="T8"/>
                <a:gd fmla="*/ 3 h 73" name="T9"/>
                <a:gd fmla="*/ 5 w 119" name="T10"/>
                <a:gd fmla="*/ 3 h 73" name="T11"/>
                <a:gd fmla="*/ 5 w 119" name="T12"/>
                <a:gd fmla="*/ 16 h 73" name="T13"/>
              </a:gdLst>
              <a:cxnLst>
                <a:cxn ang="0">
                  <a:pos x="T0" y="T1"/>
                </a:cxn>
                <a:cxn ang="0">
                  <a:pos x="T2" y="T3"/>
                </a:cxn>
                <a:cxn ang="0">
                  <a:pos x="T4" y="T5"/>
                </a:cxn>
                <a:cxn ang="0">
                  <a:pos x="T6" y="T7"/>
                </a:cxn>
                <a:cxn ang="0">
                  <a:pos x="T8" y="T9"/>
                </a:cxn>
                <a:cxn ang="0">
                  <a:pos x="T10" y="T11"/>
                </a:cxn>
                <a:cxn ang="0">
                  <a:pos x="T12" y="T13"/>
                </a:cxn>
              </a:cxnLst>
              <a:rect b="b" l="0" r="r" t="0"/>
              <a:pathLst>
                <a:path h="73" w="119">
                  <a:moveTo>
                    <a:pt x="5" y="16"/>
                  </a:moveTo>
                  <a:cubicBezTo>
                    <a:pt x="98" y="70"/>
                    <a:pt x="98" y="70"/>
                    <a:pt x="98" y="70"/>
                  </a:cubicBezTo>
                  <a:cubicBezTo>
                    <a:pt x="103" y="73"/>
                    <a:pt x="109" y="73"/>
                    <a:pt x="114" y="70"/>
                  </a:cubicBezTo>
                  <a:cubicBezTo>
                    <a:pt x="119" y="67"/>
                    <a:pt x="119" y="59"/>
                    <a:pt x="114" y="56"/>
                  </a:cubicBezTo>
                  <a:cubicBezTo>
                    <a:pt x="22" y="3"/>
                    <a:pt x="22" y="3"/>
                    <a:pt x="22" y="3"/>
                  </a:cubicBezTo>
                  <a:cubicBezTo>
                    <a:pt x="17" y="0"/>
                    <a:pt x="10" y="0"/>
                    <a:pt x="5" y="3"/>
                  </a:cubicBezTo>
                  <a:cubicBezTo>
                    <a:pt x="0" y="6"/>
                    <a:pt x="0" y="13"/>
                    <a:pt x="5" y="16"/>
                  </a:cubicBezTo>
                  <a:close/>
                </a:path>
              </a:pathLst>
            </a:custGeom>
            <a:solidFill>
              <a:srgbClr val="AACFE2"/>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6" name="iṡlîḓe">
              <a:extLst>
                <a:ext uri="{FF2B5EF4-FFF2-40B4-BE49-F238E27FC236}">
                  <a16:creationId xmlns:a16="http://schemas.microsoft.com/office/drawing/2014/main" id="{E715BFA9-994C-47B6-9145-B9357A8A8643}"/>
                </a:ext>
              </a:extLst>
            </p:cNvPr>
            <p:cNvSpPr/>
            <p:nvPr/>
          </p:nvSpPr>
          <p:spPr bwMode="auto">
            <a:xfrm>
              <a:off x="7539039" y="2632075"/>
              <a:ext cx="388938" cy="214313"/>
            </a:xfrm>
            <a:custGeom>
              <a:gdLst>
                <a:gd fmla="*/ 4 w 118" name="T0"/>
                <a:gd fmla="*/ 7 h 65" name="T1"/>
                <a:gd fmla="*/ 21 w 118" name="T2"/>
                <a:gd fmla="*/ 7 h 65" name="T3"/>
                <a:gd fmla="*/ 113 w 118" name="T4"/>
                <a:gd fmla="*/ 60 h 65" name="T5"/>
                <a:gd fmla="*/ 117 w 118" name="T6"/>
                <a:gd fmla="*/ 65 h 65" name="T7"/>
                <a:gd fmla="*/ 113 w 118" name="T8"/>
                <a:gd fmla="*/ 56 h 65" name="T9"/>
                <a:gd fmla="*/ 21 w 118" name="T10"/>
                <a:gd fmla="*/ 3 h 65" name="T11"/>
                <a:gd fmla="*/ 4 w 118" name="T12"/>
                <a:gd fmla="*/ 3 h 65" name="T13"/>
                <a:gd fmla="*/ 0 w 118" name="T14"/>
                <a:gd fmla="*/ 11 h 65" name="T15"/>
                <a:gd fmla="*/ 4 w 118" name="T16"/>
                <a:gd fmla="*/ 7 h 6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5" w="118">
                  <a:moveTo>
                    <a:pt x="4" y="7"/>
                  </a:moveTo>
                  <a:cubicBezTo>
                    <a:pt x="9" y="4"/>
                    <a:pt x="16" y="4"/>
                    <a:pt x="21" y="7"/>
                  </a:cubicBezTo>
                  <a:cubicBezTo>
                    <a:pt x="113" y="60"/>
                    <a:pt x="113" y="60"/>
                    <a:pt x="113" y="60"/>
                  </a:cubicBezTo>
                  <a:cubicBezTo>
                    <a:pt x="115" y="61"/>
                    <a:pt x="116" y="63"/>
                    <a:pt x="117" y="65"/>
                  </a:cubicBezTo>
                  <a:cubicBezTo>
                    <a:pt x="118" y="62"/>
                    <a:pt x="116" y="58"/>
                    <a:pt x="113" y="56"/>
                  </a:cubicBezTo>
                  <a:cubicBezTo>
                    <a:pt x="21" y="3"/>
                    <a:pt x="21" y="3"/>
                    <a:pt x="21" y="3"/>
                  </a:cubicBezTo>
                  <a:cubicBezTo>
                    <a:pt x="16" y="0"/>
                    <a:pt x="9" y="0"/>
                    <a:pt x="4" y="3"/>
                  </a:cubicBezTo>
                  <a:cubicBezTo>
                    <a:pt x="1" y="5"/>
                    <a:pt x="0" y="8"/>
                    <a:pt x="0" y="11"/>
                  </a:cubicBezTo>
                  <a:cubicBezTo>
                    <a:pt x="1" y="10"/>
                    <a:pt x="2" y="8"/>
                    <a:pt x="4" y="7"/>
                  </a:cubicBezTo>
                  <a:close/>
                </a:path>
              </a:pathLst>
            </a:custGeom>
            <a:solidFill>
              <a:srgbClr val="89BCD6"/>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7" name="îṣľíḋê">
              <a:extLst>
                <a:ext uri="{FF2B5EF4-FFF2-40B4-BE49-F238E27FC236}">
                  <a16:creationId xmlns:a16="http://schemas.microsoft.com/office/drawing/2014/main" id="{F80BED66-0339-4746-B188-6932E8C6D0A8}"/>
                </a:ext>
              </a:extLst>
            </p:cNvPr>
            <p:cNvSpPr/>
            <p:nvPr/>
          </p:nvSpPr>
          <p:spPr bwMode="auto">
            <a:xfrm>
              <a:off x="4349751" y="4519613"/>
              <a:ext cx="271463" cy="201613"/>
            </a:xfrm>
            <a:custGeom>
              <a:gdLst>
                <a:gd fmla="*/ 68 w 82" name="T0"/>
                <a:gd fmla="*/ 48 h 61" name="T1"/>
                <a:gd fmla="*/ 16 w 82" name="T2"/>
                <a:gd fmla="*/ 51 h 61" name="T3"/>
                <a:gd fmla="*/ 14 w 82" name="T4"/>
                <a:gd fmla="*/ 12 h 61" name="T5"/>
                <a:gd fmla="*/ 67 w 82" name="T6"/>
                <a:gd fmla="*/ 9 h 61" name="T7"/>
                <a:gd fmla="*/ 68 w 82" name="T8"/>
                <a:gd fmla="*/ 48 h 61" name="T9"/>
              </a:gdLst>
              <a:cxnLst>
                <a:cxn ang="0">
                  <a:pos x="T0" y="T1"/>
                </a:cxn>
                <a:cxn ang="0">
                  <a:pos x="T2" y="T3"/>
                </a:cxn>
                <a:cxn ang="0">
                  <a:pos x="T4" y="T5"/>
                </a:cxn>
                <a:cxn ang="0">
                  <a:pos x="T6" y="T7"/>
                </a:cxn>
                <a:cxn ang="0">
                  <a:pos x="T8" y="T9"/>
                </a:cxn>
              </a:cxnLst>
              <a:rect b="b" l="0" r="r" t="0"/>
              <a:pathLst>
                <a:path h="61" w="82">
                  <a:moveTo>
                    <a:pt x="68" y="48"/>
                  </a:moveTo>
                  <a:cubicBezTo>
                    <a:pt x="54" y="60"/>
                    <a:pt x="31" y="61"/>
                    <a:pt x="16" y="51"/>
                  </a:cubicBezTo>
                  <a:cubicBezTo>
                    <a:pt x="1" y="41"/>
                    <a:pt x="0" y="24"/>
                    <a:pt x="14" y="12"/>
                  </a:cubicBezTo>
                  <a:cubicBezTo>
                    <a:pt x="28" y="1"/>
                    <a:pt x="52" y="0"/>
                    <a:pt x="67" y="9"/>
                  </a:cubicBezTo>
                  <a:cubicBezTo>
                    <a:pt x="81" y="19"/>
                    <a:pt x="82" y="37"/>
                    <a:pt x="68" y="48"/>
                  </a:cubicBezTo>
                  <a:close/>
                </a:path>
              </a:pathLst>
            </a:custGeom>
            <a:solidFill>
              <a:srgbClr val="A1C9E0"/>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8" name="íš1iḋè">
              <a:extLst>
                <a:ext uri="{FF2B5EF4-FFF2-40B4-BE49-F238E27FC236}">
                  <a16:creationId xmlns:a16="http://schemas.microsoft.com/office/drawing/2014/main" id="{8E2A38C2-90DD-40DF-8A2B-5B093EC0DB9C}"/>
                </a:ext>
              </a:extLst>
            </p:cNvPr>
            <p:cNvSpPr/>
            <p:nvPr/>
          </p:nvSpPr>
          <p:spPr bwMode="auto">
            <a:xfrm>
              <a:off x="4365626" y="4535488"/>
              <a:ext cx="238125" cy="177800"/>
            </a:xfrm>
            <a:custGeom>
              <a:gdLst>
                <a:gd fmla="*/ 60 w 72" name="T0"/>
                <a:gd fmla="*/ 42 h 54" name="T1"/>
                <a:gd fmla="*/ 14 w 72" name="T2"/>
                <a:gd fmla="*/ 45 h 54" name="T3"/>
                <a:gd fmla="*/ 12 w 72" name="T4"/>
                <a:gd fmla="*/ 11 h 54" name="T5"/>
                <a:gd fmla="*/ 58 w 72" name="T6"/>
                <a:gd fmla="*/ 8 h 54" name="T7"/>
                <a:gd fmla="*/ 60 w 72" name="T8"/>
                <a:gd fmla="*/ 42 h 54" name="T9"/>
              </a:gdLst>
              <a:cxnLst>
                <a:cxn ang="0">
                  <a:pos x="T0" y="T1"/>
                </a:cxn>
                <a:cxn ang="0">
                  <a:pos x="T2" y="T3"/>
                </a:cxn>
                <a:cxn ang="0">
                  <a:pos x="T4" y="T5"/>
                </a:cxn>
                <a:cxn ang="0">
                  <a:pos x="T6" y="T7"/>
                </a:cxn>
                <a:cxn ang="0">
                  <a:pos x="T8" y="T9"/>
                </a:cxn>
              </a:cxnLst>
              <a:rect b="b" l="0" r="r" t="0"/>
              <a:pathLst>
                <a:path h="54" w="72">
                  <a:moveTo>
                    <a:pt x="60" y="42"/>
                  </a:moveTo>
                  <a:cubicBezTo>
                    <a:pt x="47" y="52"/>
                    <a:pt x="27" y="54"/>
                    <a:pt x="14" y="45"/>
                  </a:cubicBezTo>
                  <a:cubicBezTo>
                    <a:pt x="1" y="36"/>
                    <a:pt x="0" y="21"/>
                    <a:pt x="12" y="11"/>
                  </a:cubicBezTo>
                  <a:cubicBezTo>
                    <a:pt x="25" y="1"/>
                    <a:pt x="45" y="0"/>
                    <a:pt x="58" y="8"/>
                  </a:cubicBezTo>
                  <a:cubicBezTo>
                    <a:pt x="72" y="17"/>
                    <a:pt x="72" y="32"/>
                    <a:pt x="60" y="42"/>
                  </a:cubicBezTo>
                  <a:close/>
                </a:path>
              </a:pathLst>
            </a:custGeom>
            <a:solidFill>
              <a:srgbClr val="C5E0F4"/>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9" name="îṥḷídê">
              <a:extLst>
                <a:ext uri="{FF2B5EF4-FFF2-40B4-BE49-F238E27FC236}">
                  <a16:creationId xmlns:a16="http://schemas.microsoft.com/office/drawing/2014/main" id="{9CFCCEC7-3D6D-4228-BE7F-A8F981AFD589}"/>
                </a:ext>
              </a:extLst>
            </p:cNvPr>
            <p:cNvSpPr/>
            <p:nvPr/>
          </p:nvSpPr>
          <p:spPr bwMode="auto">
            <a:xfrm>
              <a:off x="3584576" y="4427538"/>
              <a:ext cx="92075" cy="114300"/>
            </a:xfrm>
            <a:custGeom>
              <a:gdLst>
                <a:gd fmla="*/ 26 w 28" name="T0"/>
                <a:gd fmla="*/ 15 h 35" name="T1"/>
                <a:gd fmla="*/ 16 w 28" name="T2"/>
                <a:gd fmla="*/ 34 h 35" name="T3"/>
                <a:gd fmla="*/ 1 w 28" name="T4"/>
                <a:gd fmla="*/ 19 h 35" name="T5"/>
                <a:gd fmla="*/ 11 w 28" name="T6"/>
                <a:gd fmla="*/ 1 h 35" name="T7"/>
                <a:gd fmla="*/ 26 w 28" name="T8"/>
                <a:gd fmla="*/ 15 h 35" name="T9"/>
              </a:gdLst>
              <a:cxnLst>
                <a:cxn ang="0">
                  <a:pos x="T0" y="T1"/>
                </a:cxn>
                <a:cxn ang="0">
                  <a:pos x="T2" y="T3"/>
                </a:cxn>
                <a:cxn ang="0">
                  <a:pos x="T4" y="T5"/>
                </a:cxn>
                <a:cxn ang="0">
                  <a:pos x="T6" y="T7"/>
                </a:cxn>
                <a:cxn ang="0">
                  <a:pos x="T8" y="T9"/>
                </a:cxn>
              </a:cxnLst>
              <a:rect b="b" l="0" r="r" t="0"/>
              <a:pathLst>
                <a:path h="35" w="28">
                  <a:moveTo>
                    <a:pt x="26" y="15"/>
                  </a:moveTo>
                  <a:cubicBezTo>
                    <a:pt x="28" y="25"/>
                    <a:pt x="23" y="33"/>
                    <a:pt x="16" y="34"/>
                  </a:cubicBezTo>
                  <a:cubicBezTo>
                    <a:pt x="9" y="35"/>
                    <a:pt x="3" y="28"/>
                    <a:pt x="1" y="19"/>
                  </a:cubicBezTo>
                  <a:cubicBezTo>
                    <a:pt x="0" y="10"/>
                    <a:pt x="5" y="2"/>
                    <a:pt x="11" y="1"/>
                  </a:cubicBezTo>
                  <a:cubicBezTo>
                    <a:pt x="18" y="0"/>
                    <a:pt x="25" y="6"/>
                    <a:pt x="26" y="15"/>
                  </a:cubicBezTo>
                  <a:close/>
                </a:path>
              </a:pathLst>
            </a:custGeom>
            <a:solidFill>
              <a:srgbClr val="3F4C51"/>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0" name="íṡ1îḓè">
              <a:extLst>
                <a:ext uri="{FF2B5EF4-FFF2-40B4-BE49-F238E27FC236}">
                  <a16:creationId xmlns:a16="http://schemas.microsoft.com/office/drawing/2014/main" id="{82467C78-9B46-4E13-A926-35D473D9FB66}"/>
                </a:ext>
              </a:extLst>
            </p:cNvPr>
            <p:cNvSpPr/>
            <p:nvPr/>
          </p:nvSpPr>
          <p:spPr bwMode="auto">
            <a:xfrm>
              <a:off x="3692526" y="4519613"/>
              <a:ext cx="49213" cy="61913"/>
            </a:xfrm>
            <a:custGeom>
              <a:gdLst>
                <a:gd fmla="*/ 14 w 15" name="T0"/>
                <a:gd fmla="*/ 8 h 19" name="T1"/>
                <a:gd fmla="*/ 9 w 15" name="T2"/>
                <a:gd fmla="*/ 18 h 19" name="T3"/>
                <a:gd fmla="*/ 1 w 15" name="T4"/>
                <a:gd fmla="*/ 10 h 19" name="T5"/>
                <a:gd fmla="*/ 6 w 15" name="T6"/>
                <a:gd fmla="*/ 0 h 19" name="T7"/>
                <a:gd fmla="*/ 14 w 15" name="T8"/>
                <a:gd fmla="*/ 8 h 19" name="T9"/>
              </a:gdLst>
              <a:cxnLst>
                <a:cxn ang="0">
                  <a:pos x="T0" y="T1"/>
                </a:cxn>
                <a:cxn ang="0">
                  <a:pos x="T2" y="T3"/>
                </a:cxn>
                <a:cxn ang="0">
                  <a:pos x="T4" y="T5"/>
                </a:cxn>
                <a:cxn ang="0">
                  <a:pos x="T6" y="T7"/>
                </a:cxn>
                <a:cxn ang="0">
                  <a:pos x="T8" y="T9"/>
                </a:cxn>
              </a:cxnLst>
              <a:rect b="b" l="0" r="r" t="0"/>
              <a:pathLst>
                <a:path h="19" w="15">
                  <a:moveTo>
                    <a:pt x="14" y="8"/>
                  </a:moveTo>
                  <a:cubicBezTo>
                    <a:pt x="15" y="13"/>
                    <a:pt x="13" y="18"/>
                    <a:pt x="9" y="18"/>
                  </a:cubicBezTo>
                  <a:cubicBezTo>
                    <a:pt x="5" y="19"/>
                    <a:pt x="2" y="15"/>
                    <a:pt x="1" y="10"/>
                  </a:cubicBezTo>
                  <a:cubicBezTo>
                    <a:pt x="0" y="5"/>
                    <a:pt x="3" y="1"/>
                    <a:pt x="6" y="0"/>
                  </a:cubicBezTo>
                  <a:cubicBezTo>
                    <a:pt x="10" y="0"/>
                    <a:pt x="14" y="3"/>
                    <a:pt x="14" y="8"/>
                  </a:cubicBezTo>
                  <a:close/>
                </a:path>
              </a:pathLst>
            </a:custGeom>
            <a:solidFill>
              <a:srgbClr val="3F4C51"/>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1" name="îŝḻíḓé">
              <a:extLst>
                <a:ext uri="{FF2B5EF4-FFF2-40B4-BE49-F238E27FC236}">
                  <a16:creationId xmlns:a16="http://schemas.microsoft.com/office/drawing/2014/main" id="{76E5F4DF-7478-489B-B27B-799B8B20AC52}"/>
                </a:ext>
              </a:extLst>
            </p:cNvPr>
            <p:cNvSpPr/>
            <p:nvPr/>
          </p:nvSpPr>
          <p:spPr bwMode="auto">
            <a:xfrm>
              <a:off x="4637089" y="5076825"/>
              <a:ext cx="46038" cy="58738"/>
            </a:xfrm>
            <a:custGeom>
              <a:gdLst>
                <a:gd fmla="*/ 13 w 14" name="T0"/>
                <a:gd fmla="*/ 8 h 18" name="T1"/>
                <a:gd fmla="*/ 8 w 14" name="T2"/>
                <a:gd fmla="*/ 17 h 18" name="T3"/>
                <a:gd fmla="*/ 0 w 14" name="T4"/>
                <a:gd fmla="*/ 10 h 18" name="T5"/>
                <a:gd fmla="*/ 5 w 14" name="T6"/>
                <a:gd fmla="*/ 0 h 18" name="T7"/>
                <a:gd fmla="*/ 13 w 14" name="T8"/>
                <a:gd fmla="*/ 8 h 18" name="T9"/>
              </a:gdLst>
              <a:cxnLst>
                <a:cxn ang="0">
                  <a:pos x="T0" y="T1"/>
                </a:cxn>
                <a:cxn ang="0">
                  <a:pos x="T2" y="T3"/>
                </a:cxn>
                <a:cxn ang="0">
                  <a:pos x="T4" y="T5"/>
                </a:cxn>
                <a:cxn ang="0">
                  <a:pos x="T6" y="T7"/>
                </a:cxn>
                <a:cxn ang="0">
                  <a:pos x="T8" y="T9"/>
                </a:cxn>
              </a:cxnLst>
              <a:rect b="b" l="0" r="r" t="0"/>
              <a:pathLst>
                <a:path h="18" w="14">
                  <a:moveTo>
                    <a:pt x="13" y="8"/>
                  </a:moveTo>
                  <a:cubicBezTo>
                    <a:pt x="14" y="13"/>
                    <a:pt x="11" y="17"/>
                    <a:pt x="8" y="17"/>
                  </a:cubicBezTo>
                  <a:cubicBezTo>
                    <a:pt x="4" y="18"/>
                    <a:pt x="1" y="14"/>
                    <a:pt x="0" y="10"/>
                  </a:cubicBezTo>
                  <a:cubicBezTo>
                    <a:pt x="0" y="5"/>
                    <a:pt x="2" y="1"/>
                    <a:pt x="5" y="0"/>
                  </a:cubicBezTo>
                  <a:cubicBezTo>
                    <a:pt x="9" y="0"/>
                    <a:pt x="12" y="3"/>
                    <a:pt x="13" y="8"/>
                  </a:cubicBezTo>
                  <a:close/>
                </a:path>
              </a:pathLst>
            </a:custGeom>
            <a:solidFill>
              <a:srgbClr val="3F4C51"/>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2" name="iṥḷiḓè">
              <a:extLst>
                <a:ext uri="{FF2B5EF4-FFF2-40B4-BE49-F238E27FC236}">
                  <a16:creationId xmlns:a16="http://schemas.microsoft.com/office/drawing/2014/main" id="{A7A83CF4-93BD-49B3-A73C-1AFDD5E6D301}"/>
                </a:ext>
              </a:extLst>
            </p:cNvPr>
            <p:cNvSpPr/>
            <p:nvPr/>
          </p:nvSpPr>
          <p:spPr bwMode="auto">
            <a:xfrm>
              <a:off x="4686301" y="5102225"/>
              <a:ext cx="46038" cy="60325"/>
            </a:xfrm>
            <a:custGeom>
              <a:gdLst>
                <a:gd fmla="*/ 13 w 14" name="T0"/>
                <a:gd fmla="*/ 9 h 18" name="T1"/>
                <a:gd fmla="*/ 8 w 14" name="T2"/>
                <a:gd fmla="*/ 18 h 18" name="T3"/>
                <a:gd fmla="*/ 0 w 14" name="T4"/>
                <a:gd fmla="*/ 10 h 18" name="T5"/>
                <a:gd fmla="*/ 5 w 14" name="T6"/>
                <a:gd fmla="*/ 1 h 18" name="T7"/>
                <a:gd fmla="*/ 13 w 14" name="T8"/>
                <a:gd fmla="*/ 9 h 18" name="T9"/>
              </a:gdLst>
              <a:cxnLst>
                <a:cxn ang="0">
                  <a:pos x="T0" y="T1"/>
                </a:cxn>
                <a:cxn ang="0">
                  <a:pos x="T2" y="T3"/>
                </a:cxn>
                <a:cxn ang="0">
                  <a:pos x="T4" y="T5"/>
                </a:cxn>
                <a:cxn ang="0">
                  <a:pos x="T6" y="T7"/>
                </a:cxn>
                <a:cxn ang="0">
                  <a:pos x="T8" y="T9"/>
                </a:cxn>
              </a:cxnLst>
              <a:rect b="b" l="0" r="r" t="0"/>
              <a:pathLst>
                <a:path h="18" w="14">
                  <a:moveTo>
                    <a:pt x="13" y="9"/>
                  </a:moveTo>
                  <a:cubicBezTo>
                    <a:pt x="14" y="13"/>
                    <a:pt x="11" y="17"/>
                    <a:pt x="8" y="18"/>
                  </a:cubicBezTo>
                  <a:cubicBezTo>
                    <a:pt x="4" y="18"/>
                    <a:pt x="1" y="15"/>
                    <a:pt x="0" y="10"/>
                  </a:cubicBezTo>
                  <a:cubicBezTo>
                    <a:pt x="0" y="6"/>
                    <a:pt x="2" y="1"/>
                    <a:pt x="5" y="1"/>
                  </a:cubicBezTo>
                  <a:cubicBezTo>
                    <a:pt x="9" y="0"/>
                    <a:pt x="12" y="4"/>
                    <a:pt x="13" y="9"/>
                  </a:cubicBezTo>
                  <a:close/>
                </a:path>
              </a:pathLst>
            </a:custGeom>
            <a:solidFill>
              <a:srgbClr val="3F4C51"/>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3" name="iślîďê">
              <a:extLst>
                <a:ext uri="{FF2B5EF4-FFF2-40B4-BE49-F238E27FC236}">
                  <a16:creationId xmlns:a16="http://schemas.microsoft.com/office/drawing/2014/main" id="{0CEA54A0-361C-45FD-84D9-FEF3641EDA25}"/>
                </a:ext>
              </a:extLst>
            </p:cNvPr>
            <p:cNvSpPr/>
            <p:nvPr/>
          </p:nvSpPr>
          <p:spPr bwMode="auto">
            <a:xfrm>
              <a:off x="4735514" y="5132388"/>
              <a:ext cx="46038" cy="58738"/>
            </a:xfrm>
            <a:custGeom>
              <a:gdLst>
                <a:gd fmla="*/ 13 w 14" name="T0"/>
                <a:gd fmla="*/ 8 h 18" name="T1"/>
                <a:gd fmla="*/ 8 w 14" name="T2"/>
                <a:gd fmla="*/ 18 h 18" name="T3"/>
                <a:gd fmla="*/ 0 w 14" name="T4"/>
                <a:gd fmla="*/ 10 h 18" name="T5"/>
                <a:gd fmla="*/ 5 w 14" name="T6"/>
                <a:gd fmla="*/ 0 h 18" name="T7"/>
                <a:gd fmla="*/ 13 w 14" name="T8"/>
                <a:gd fmla="*/ 8 h 18" name="T9"/>
              </a:gdLst>
              <a:cxnLst>
                <a:cxn ang="0">
                  <a:pos x="T0" y="T1"/>
                </a:cxn>
                <a:cxn ang="0">
                  <a:pos x="T2" y="T3"/>
                </a:cxn>
                <a:cxn ang="0">
                  <a:pos x="T4" y="T5"/>
                </a:cxn>
                <a:cxn ang="0">
                  <a:pos x="T6" y="T7"/>
                </a:cxn>
                <a:cxn ang="0">
                  <a:pos x="T8" y="T9"/>
                </a:cxn>
              </a:cxnLst>
              <a:rect b="b" l="0" r="r" t="0"/>
              <a:pathLst>
                <a:path h="18" w="14">
                  <a:moveTo>
                    <a:pt x="13" y="8"/>
                  </a:moveTo>
                  <a:cubicBezTo>
                    <a:pt x="14" y="13"/>
                    <a:pt x="11" y="17"/>
                    <a:pt x="8" y="18"/>
                  </a:cubicBezTo>
                  <a:cubicBezTo>
                    <a:pt x="4" y="18"/>
                    <a:pt x="1" y="15"/>
                    <a:pt x="0" y="10"/>
                  </a:cubicBezTo>
                  <a:cubicBezTo>
                    <a:pt x="0" y="5"/>
                    <a:pt x="2" y="1"/>
                    <a:pt x="5" y="0"/>
                  </a:cubicBezTo>
                  <a:cubicBezTo>
                    <a:pt x="9" y="0"/>
                    <a:pt x="12" y="3"/>
                    <a:pt x="13" y="8"/>
                  </a:cubicBezTo>
                  <a:close/>
                </a:path>
              </a:pathLst>
            </a:custGeom>
            <a:solidFill>
              <a:srgbClr val="3F4C51"/>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4" name="ïsľïḋè">
              <a:extLst>
                <a:ext uri="{FF2B5EF4-FFF2-40B4-BE49-F238E27FC236}">
                  <a16:creationId xmlns:a16="http://schemas.microsoft.com/office/drawing/2014/main" id="{D0C26F5C-09FA-43DD-B08F-51AC01B0B68C}"/>
                </a:ext>
              </a:extLst>
            </p:cNvPr>
            <p:cNvSpPr/>
            <p:nvPr/>
          </p:nvSpPr>
          <p:spPr bwMode="auto">
            <a:xfrm>
              <a:off x="4786314" y="5162550"/>
              <a:ext cx="46038" cy="58738"/>
            </a:xfrm>
            <a:custGeom>
              <a:gdLst>
                <a:gd fmla="*/ 13 w 14" name="T0"/>
                <a:gd fmla="*/ 8 h 18" name="T1"/>
                <a:gd fmla="*/ 8 w 14" name="T2"/>
                <a:gd fmla="*/ 17 h 18" name="T3"/>
                <a:gd fmla="*/ 0 w 14" name="T4"/>
                <a:gd fmla="*/ 10 h 18" name="T5"/>
                <a:gd fmla="*/ 5 w 14" name="T6"/>
                <a:gd fmla="*/ 0 h 18" name="T7"/>
                <a:gd fmla="*/ 13 w 14" name="T8"/>
                <a:gd fmla="*/ 8 h 18" name="T9"/>
              </a:gdLst>
              <a:cxnLst>
                <a:cxn ang="0">
                  <a:pos x="T0" y="T1"/>
                </a:cxn>
                <a:cxn ang="0">
                  <a:pos x="T2" y="T3"/>
                </a:cxn>
                <a:cxn ang="0">
                  <a:pos x="T4" y="T5"/>
                </a:cxn>
                <a:cxn ang="0">
                  <a:pos x="T6" y="T7"/>
                </a:cxn>
                <a:cxn ang="0">
                  <a:pos x="T8" y="T9"/>
                </a:cxn>
              </a:cxnLst>
              <a:rect b="b" l="0" r="r" t="0"/>
              <a:pathLst>
                <a:path h="18" w="14">
                  <a:moveTo>
                    <a:pt x="13" y="8"/>
                  </a:moveTo>
                  <a:cubicBezTo>
                    <a:pt x="14" y="13"/>
                    <a:pt x="11" y="17"/>
                    <a:pt x="8" y="17"/>
                  </a:cubicBezTo>
                  <a:cubicBezTo>
                    <a:pt x="4" y="18"/>
                    <a:pt x="1" y="15"/>
                    <a:pt x="0" y="10"/>
                  </a:cubicBezTo>
                  <a:cubicBezTo>
                    <a:pt x="0" y="5"/>
                    <a:pt x="2" y="1"/>
                    <a:pt x="5" y="0"/>
                  </a:cubicBezTo>
                  <a:cubicBezTo>
                    <a:pt x="9" y="0"/>
                    <a:pt x="12" y="3"/>
                    <a:pt x="13" y="8"/>
                  </a:cubicBezTo>
                  <a:close/>
                </a:path>
              </a:pathLst>
            </a:custGeom>
            <a:solidFill>
              <a:srgbClr val="3F4C51"/>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5" name="ïşlíḋè">
              <a:extLst>
                <a:ext uri="{FF2B5EF4-FFF2-40B4-BE49-F238E27FC236}">
                  <a16:creationId xmlns:a16="http://schemas.microsoft.com/office/drawing/2014/main" id="{FD92047A-C552-45F8-B0C1-4E3B8D5A476B}"/>
                </a:ext>
              </a:extLst>
            </p:cNvPr>
            <p:cNvSpPr/>
            <p:nvPr/>
          </p:nvSpPr>
          <p:spPr bwMode="auto">
            <a:xfrm>
              <a:off x="4835526" y="5187950"/>
              <a:ext cx="46038" cy="60325"/>
            </a:xfrm>
            <a:custGeom>
              <a:gdLst>
                <a:gd fmla="*/ 13 w 14" name="T0"/>
                <a:gd fmla="*/ 9 h 18" name="T1"/>
                <a:gd fmla="*/ 8 w 14" name="T2"/>
                <a:gd fmla="*/ 18 h 18" name="T3"/>
                <a:gd fmla="*/ 0 w 14" name="T4"/>
                <a:gd fmla="*/ 10 h 18" name="T5"/>
                <a:gd fmla="*/ 5 w 14" name="T6"/>
                <a:gd fmla="*/ 1 h 18" name="T7"/>
                <a:gd fmla="*/ 13 w 14" name="T8"/>
                <a:gd fmla="*/ 9 h 18" name="T9"/>
              </a:gdLst>
              <a:cxnLst>
                <a:cxn ang="0">
                  <a:pos x="T0" y="T1"/>
                </a:cxn>
                <a:cxn ang="0">
                  <a:pos x="T2" y="T3"/>
                </a:cxn>
                <a:cxn ang="0">
                  <a:pos x="T4" y="T5"/>
                </a:cxn>
                <a:cxn ang="0">
                  <a:pos x="T6" y="T7"/>
                </a:cxn>
                <a:cxn ang="0">
                  <a:pos x="T8" y="T9"/>
                </a:cxn>
              </a:cxnLst>
              <a:rect b="b" l="0" r="r" t="0"/>
              <a:pathLst>
                <a:path h="18" w="14">
                  <a:moveTo>
                    <a:pt x="13" y="9"/>
                  </a:moveTo>
                  <a:cubicBezTo>
                    <a:pt x="14" y="13"/>
                    <a:pt x="11" y="17"/>
                    <a:pt x="8" y="18"/>
                  </a:cubicBezTo>
                  <a:cubicBezTo>
                    <a:pt x="4" y="18"/>
                    <a:pt x="1" y="15"/>
                    <a:pt x="0" y="10"/>
                  </a:cubicBezTo>
                  <a:cubicBezTo>
                    <a:pt x="0" y="6"/>
                    <a:pt x="2" y="1"/>
                    <a:pt x="5" y="1"/>
                  </a:cubicBezTo>
                  <a:cubicBezTo>
                    <a:pt x="9" y="0"/>
                    <a:pt x="12" y="4"/>
                    <a:pt x="13" y="9"/>
                  </a:cubicBezTo>
                  <a:close/>
                </a:path>
              </a:pathLst>
            </a:custGeom>
            <a:solidFill>
              <a:srgbClr val="3F4C51"/>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6" name="ïsḻiḓè">
              <a:extLst>
                <a:ext uri="{FF2B5EF4-FFF2-40B4-BE49-F238E27FC236}">
                  <a16:creationId xmlns:a16="http://schemas.microsoft.com/office/drawing/2014/main" id="{EB05C1B4-1F81-4F4E-AF91-7A462391953E}"/>
                </a:ext>
              </a:extLst>
            </p:cNvPr>
            <p:cNvSpPr/>
            <p:nvPr/>
          </p:nvSpPr>
          <p:spPr bwMode="auto">
            <a:xfrm>
              <a:off x="4022726" y="4740275"/>
              <a:ext cx="17463" cy="23813"/>
            </a:xfrm>
            <a:custGeom>
              <a:gdLst>
                <a:gd fmla="*/ 5 w 5" name="T0"/>
                <a:gd fmla="*/ 3 h 7" name="T1"/>
                <a:gd fmla="*/ 3 w 5" name="T2"/>
                <a:gd fmla="*/ 6 h 7" name="T3"/>
                <a:gd fmla="*/ 1 w 5" name="T4"/>
                <a:gd fmla="*/ 4 h 7" name="T5"/>
                <a:gd fmla="*/ 2 w 5" name="T6"/>
                <a:gd fmla="*/ 1 h 7" name="T7"/>
                <a:gd fmla="*/ 5 w 5" name="T8"/>
                <a:gd fmla="*/ 3 h 7" name="T9"/>
              </a:gdLst>
              <a:cxnLst>
                <a:cxn ang="0">
                  <a:pos x="T0" y="T1"/>
                </a:cxn>
                <a:cxn ang="0">
                  <a:pos x="T2" y="T3"/>
                </a:cxn>
                <a:cxn ang="0">
                  <a:pos x="T4" y="T5"/>
                </a:cxn>
                <a:cxn ang="0">
                  <a:pos x="T6" y="T7"/>
                </a:cxn>
                <a:cxn ang="0">
                  <a:pos x="T8" y="T9"/>
                </a:cxn>
              </a:cxnLst>
              <a:rect b="b" l="0" r="r" t="0"/>
              <a:pathLst>
                <a:path h="7" w="5">
                  <a:moveTo>
                    <a:pt x="5" y="3"/>
                  </a:moveTo>
                  <a:cubicBezTo>
                    <a:pt x="5" y="5"/>
                    <a:pt x="4" y="6"/>
                    <a:pt x="3" y="6"/>
                  </a:cubicBezTo>
                  <a:cubicBezTo>
                    <a:pt x="2" y="7"/>
                    <a:pt x="1" y="5"/>
                    <a:pt x="1" y="4"/>
                  </a:cubicBezTo>
                  <a:cubicBezTo>
                    <a:pt x="0" y="2"/>
                    <a:pt x="1" y="1"/>
                    <a:pt x="2" y="1"/>
                  </a:cubicBezTo>
                  <a:cubicBezTo>
                    <a:pt x="4" y="0"/>
                    <a:pt x="5" y="2"/>
                    <a:pt x="5" y="3"/>
                  </a:cubicBezTo>
                  <a:close/>
                </a:path>
              </a:pathLst>
            </a:custGeom>
            <a:solidFill>
              <a:srgbClr val="3F4C51"/>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7" name="ïş1îďé">
              <a:extLst>
                <a:ext uri="{FF2B5EF4-FFF2-40B4-BE49-F238E27FC236}">
                  <a16:creationId xmlns:a16="http://schemas.microsoft.com/office/drawing/2014/main" id="{E6A49D0E-803B-403C-B2D4-720420D31BA6}"/>
                </a:ext>
              </a:extLst>
            </p:cNvPr>
            <p:cNvSpPr/>
            <p:nvPr/>
          </p:nvSpPr>
          <p:spPr bwMode="auto">
            <a:xfrm>
              <a:off x="4379914" y="4948238"/>
              <a:ext cx="15875" cy="19050"/>
            </a:xfrm>
            <a:custGeom>
              <a:gdLst>
                <a:gd fmla="*/ 5 w 5" name="T0"/>
                <a:gd fmla="*/ 2 h 6" name="T1"/>
                <a:gd fmla="*/ 3 w 5" name="T2"/>
                <a:gd fmla="*/ 6 h 6" name="T3"/>
                <a:gd fmla="*/ 0 w 5" name="T4"/>
                <a:gd fmla="*/ 3 h 6" name="T5"/>
                <a:gd fmla="*/ 2 w 5" name="T6"/>
                <a:gd fmla="*/ 0 h 6" name="T7"/>
                <a:gd fmla="*/ 5 w 5" name="T8"/>
                <a:gd fmla="*/ 2 h 6" name="T9"/>
              </a:gdLst>
              <a:cxnLst>
                <a:cxn ang="0">
                  <a:pos x="T0" y="T1"/>
                </a:cxn>
                <a:cxn ang="0">
                  <a:pos x="T2" y="T3"/>
                </a:cxn>
                <a:cxn ang="0">
                  <a:pos x="T4" y="T5"/>
                </a:cxn>
                <a:cxn ang="0">
                  <a:pos x="T6" y="T7"/>
                </a:cxn>
                <a:cxn ang="0">
                  <a:pos x="T8" y="T9"/>
                </a:cxn>
              </a:cxnLst>
              <a:rect b="b" l="0" r="r" t="0"/>
              <a:pathLst>
                <a:path h="6" w="5">
                  <a:moveTo>
                    <a:pt x="5" y="2"/>
                  </a:moveTo>
                  <a:cubicBezTo>
                    <a:pt x="5" y="4"/>
                    <a:pt x="4" y="5"/>
                    <a:pt x="3" y="6"/>
                  </a:cubicBezTo>
                  <a:cubicBezTo>
                    <a:pt x="2" y="6"/>
                    <a:pt x="0" y="5"/>
                    <a:pt x="0" y="3"/>
                  </a:cubicBezTo>
                  <a:cubicBezTo>
                    <a:pt x="0" y="1"/>
                    <a:pt x="1" y="0"/>
                    <a:pt x="2" y="0"/>
                  </a:cubicBezTo>
                  <a:cubicBezTo>
                    <a:pt x="3" y="0"/>
                    <a:pt x="4" y="1"/>
                    <a:pt x="5" y="2"/>
                  </a:cubicBezTo>
                  <a:close/>
                </a:path>
              </a:pathLst>
            </a:custGeom>
            <a:solidFill>
              <a:srgbClr val="3F4C51"/>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8" name="îṩḷídê">
              <a:extLst>
                <a:ext uri="{FF2B5EF4-FFF2-40B4-BE49-F238E27FC236}">
                  <a16:creationId xmlns:a16="http://schemas.microsoft.com/office/drawing/2014/main" id="{83BA9E4D-9C10-4ABC-B499-65DF04940522}"/>
                </a:ext>
              </a:extLst>
            </p:cNvPr>
            <p:cNvSpPr/>
            <p:nvPr/>
          </p:nvSpPr>
          <p:spPr bwMode="auto">
            <a:xfrm>
              <a:off x="4052889" y="4746625"/>
              <a:ext cx="309563" cy="211138"/>
            </a:xfrm>
            <a:custGeom>
              <a:gdLst>
                <a:gd fmla="*/ 87 w 94" name="T0"/>
                <a:gd fmla="*/ 62 h 64" name="T1"/>
                <a:gd fmla="*/ 3 w 94" name="T2"/>
                <a:gd fmla="*/ 14 h 64" name="T3"/>
                <a:gd fmla="*/ 0 w 94" name="T4"/>
                <a:gd fmla="*/ 7 h 64" name="T5"/>
                <a:gd fmla="*/ 9 w 94" name="T6"/>
                <a:gd fmla="*/ 2 h 64" name="T7"/>
                <a:gd fmla="*/ 88 w 94" name="T8"/>
                <a:gd fmla="*/ 48 h 64" name="T9"/>
                <a:gd fmla="*/ 94 w 94" name="T10"/>
                <a:gd fmla="*/ 58 h 64" name="T11"/>
                <a:gd fmla="*/ 87 w 94" name="T12"/>
                <a:gd fmla="*/ 62 h 64" name="T13"/>
              </a:gdLst>
              <a:cxnLst>
                <a:cxn ang="0">
                  <a:pos x="T0" y="T1"/>
                </a:cxn>
                <a:cxn ang="0">
                  <a:pos x="T2" y="T3"/>
                </a:cxn>
                <a:cxn ang="0">
                  <a:pos x="T4" y="T5"/>
                </a:cxn>
                <a:cxn ang="0">
                  <a:pos x="T6" y="T7"/>
                </a:cxn>
                <a:cxn ang="0">
                  <a:pos x="T8" y="T9"/>
                </a:cxn>
                <a:cxn ang="0">
                  <a:pos x="T10" y="T11"/>
                </a:cxn>
                <a:cxn ang="0">
                  <a:pos x="T12" y="T13"/>
                </a:cxn>
              </a:cxnLst>
              <a:rect b="b" l="0" r="r" t="0"/>
              <a:pathLst>
                <a:path h="64" w="94">
                  <a:moveTo>
                    <a:pt x="87" y="62"/>
                  </a:moveTo>
                  <a:cubicBezTo>
                    <a:pt x="3" y="14"/>
                    <a:pt x="3" y="14"/>
                    <a:pt x="3" y="14"/>
                  </a:cubicBezTo>
                  <a:cubicBezTo>
                    <a:pt x="1" y="13"/>
                    <a:pt x="0" y="10"/>
                    <a:pt x="0" y="7"/>
                  </a:cubicBezTo>
                  <a:cubicBezTo>
                    <a:pt x="0" y="3"/>
                    <a:pt x="5" y="0"/>
                    <a:pt x="9" y="2"/>
                  </a:cubicBezTo>
                  <a:cubicBezTo>
                    <a:pt x="88" y="48"/>
                    <a:pt x="88" y="48"/>
                    <a:pt x="88" y="48"/>
                  </a:cubicBezTo>
                  <a:cubicBezTo>
                    <a:pt x="92" y="50"/>
                    <a:pt x="94" y="54"/>
                    <a:pt x="94" y="58"/>
                  </a:cubicBezTo>
                  <a:cubicBezTo>
                    <a:pt x="94" y="62"/>
                    <a:pt x="90" y="64"/>
                    <a:pt x="87" y="62"/>
                  </a:cubicBezTo>
                  <a:close/>
                </a:path>
              </a:pathLst>
            </a:custGeom>
            <a:solidFill>
              <a:srgbClr val="3F4C51"/>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9" name="îŝľiḑé">
              <a:extLst>
                <a:ext uri="{FF2B5EF4-FFF2-40B4-BE49-F238E27FC236}">
                  <a16:creationId xmlns:a16="http://schemas.microsoft.com/office/drawing/2014/main" id="{EBF72374-3C56-4CD0-954D-CE4334637164}"/>
                </a:ext>
              </a:extLst>
            </p:cNvPr>
            <p:cNvSpPr/>
            <p:nvPr/>
          </p:nvSpPr>
          <p:spPr bwMode="auto">
            <a:xfrm>
              <a:off x="7288214" y="4140200"/>
              <a:ext cx="31750" cy="39688"/>
            </a:xfrm>
            <a:custGeom>
              <a:gdLst>
                <a:gd fmla="*/ 9 w 10" name="T0"/>
                <a:gd fmla="*/ 7 h 12" name="T1"/>
                <a:gd fmla="*/ 4 w 10" name="T2"/>
                <a:gd fmla="*/ 12 h 12" name="T3"/>
                <a:gd fmla="*/ 0 w 10" name="T4"/>
                <a:gd fmla="*/ 5 h 12" name="T5"/>
                <a:gd fmla="*/ 6 w 10" name="T6"/>
                <a:gd fmla="*/ 0 h 12" name="T7"/>
                <a:gd fmla="*/ 9 w 10" name="T8"/>
                <a:gd fmla="*/ 7 h 12" name="T9"/>
              </a:gdLst>
              <a:cxnLst>
                <a:cxn ang="0">
                  <a:pos x="T0" y="T1"/>
                </a:cxn>
                <a:cxn ang="0">
                  <a:pos x="T2" y="T3"/>
                </a:cxn>
                <a:cxn ang="0">
                  <a:pos x="T4" y="T5"/>
                </a:cxn>
                <a:cxn ang="0">
                  <a:pos x="T6" y="T7"/>
                </a:cxn>
                <a:cxn ang="0">
                  <a:pos x="T8" y="T9"/>
                </a:cxn>
              </a:cxnLst>
              <a:rect b="b" l="0" r="r" t="0"/>
              <a:pathLst>
                <a:path h="12" w="10">
                  <a:moveTo>
                    <a:pt x="9" y="7"/>
                  </a:moveTo>
                  <a:cubicBezTo>
                    <a:pt x="9" y="10"/>
                    <a:pt x="6" y="12"/>
                    <a:pt x="4" y="12"/>
                  </a:cubicBezTo>
                  <a:cubicBezTo>
                    <a:pt x="1" y="11"/>
                    <a:pt x="0" y="8"/>
                    <a:pt x="0" y="5"/>
                  </a:cubicBezTo>
                  <a:cubicBezTo>
                    <a:pt x="1" y="2"/>
                    <a:pt x="3" y="0"/>
                    <a:pt x="6" y="0"/>
                  </a:cubicBezTo>
                  <a:cubicBezTo>
                    <a:pt x="8" y="0"/>
                    <a:pt x="10" y="3"/>
                    <a:pt x="9" y="7"/>
                  </a:cubicBezTo>
                  <a:close/>
                </a:path>
              </a:pathLst>
            </a:custGeom>
            <a:solidFill>
              <a:srgbClr val="3F4C51"/>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30" name="ïŝľîḑê">
              <a:extLst>
                <a:ext uri="{FF2B5EF4-FFF2-40B4-BE49-F238E27FC236}">
                  <a16:creationId xmlns:a16="http://schemas.microsoft.com/office/drawing/2014/main" id="{0F96251B-D001-447B-BB5E-02A2EB412379}"/>
                </a:ext>
              </a:extLst>
            </p:cNvPr>
            <p:cNvSpPr/>
            <p:nvPr/>
          </p:nvSpPr>
          <p:spPr bwMode="auto">
            <a:xfrm>
              <a:off x="7970839" y="3603625"/>
              <a:ext cx="241300" cy="174625"/>
            </a:xfrm>
            <a:custGeom>
              <a:gdLst>
                <a:gd fmla="*/ 65 w 73" name="T0"/>
                <a:gd fmla="*/ 19 h 53" name="T1"/>
                <a:gd fmla="*/ 8 w 73" name="T2"/>
                <a:gd fmla="*/ 51 h 53" name="T3"/>
                <a:gd fmla="*/ 0 w 73" name="T4"/>
                <a:gd fmla="*/ 46 h 53" name="T5"/>
                <a:gd fmla="*/ 6 w 73" name="T6"/>
                <a:gd fmla="*/ 36 h 53" name="T7"/>
                <a:gd fmla="*/ 66 w 73" name="T8"/>
                <a:gd fmla="*/ 2 h 53" name="T9"/>
                <a:gd fmla="*/ 73 w 73" name="T10"/>
                <a:gd fmla="*/ 6 h 53" name="T11"/>
                <a:gd fmla="*/ 65 w 73" name="T12"/>
                <a:gd fmla="*/ 19 h 53" name="T13"/>
              </a:gdLst>
              <a:cxnLst>
                <a:cxn ang="0">
                  <a:pos x="T0" y="T1"/>
                </a:cxn>
                <a:cxn ang="0">
                  <a:pos x="T2" y="T3"/>
                </a:cxn>
                <a:cxn ang="0">
                  <a:pos x="T4" y="T5"/>
                </a:cxn>
                <a:cxn ang="0">
                  <a:pos x="T6" y="T7"/>
                </a:cxn>
                <a:cxn ang="0">
                  <a:pos x="T8" y="T9"/>
                </a:cxn>
                <a:cxn ang="0">
                  <a:pos x="T10" y="T11"/>
                </a:cxn>
                <a:cxn ang="0">
                  <a:pos x="T12" y="T13"/>
                </a:cxn>
              </a:cxnLst>
              <a:rect b="b" l="0" r="r" t="0"/>
              <a:pathLst>
                <a:path h="52" w="73">
                  <a:moveTo>
                    <a:pt x="65" y="19"/>
                  </a:moveTo>
                  <a:cubicBezTo>
                    <a:pt x="8" y="51"/>
                    <a:pt x="8" y="51"/>
                    <a:pt x="8" y="51"/>
                  </a:cubicBezTo>
                  <a:cubicBezTo>
                    <a:pt x="5" y="53"/>
                    <a:pt x="0" y="51"/>
                    <a:pt x="0" y="46"/>
                  </a:cubicBezTo>
                  <a:cubicBezTo>
                    <a:pt x="0" y="42"/>
                    <a:pt x="3" y="38"/>
                    <a:pt x="6" y="36"/>
                  </a:cubicBezTo>
                  <a:cubicBezTo>
                    <a:pt x="66" y="2"/>
                    <a:pt x="66" y="2"/>
                    <a:pt x="66" y="2"/>
                  </a:cubicBezTo>
                  <a:cubicBezTo>
                    <a:pt x="69" y="0"/>
                    <a:pt x="73" y="2"/>
                    <a:pt x="73" y="6"/>
                  </a:cubicBezTo>
                  <a:cubicBezTo>
                    <a:pt x="73" y="11"/>
                    <a:pt x="70" y="16"/>
                    <a:pt x="65" y="19"/>
                  </a:cubicBezTo>
                  <a:close/>
                </a:path>
              </a:pathLst>
            </a:custGeom>
            <a:solidFill>
              <a:srgbClr val="3F4C51"/>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31" name="íšľídé">
              <a:extLst>
                <a:ext uri="{FF2B5EF4-FFF2-40B4-BE49-F238E27FC236}">
                  <a16:creationId xmlns:a16="http://schemas.microsoft.com/office/drawing/2014/main" id="{71E3A0CB-E039-405E-A9A1-D45A3CD41C52}"/>
                </a:ext>
              </a:extLst>
            </p:cNvPr>
            <p:cNvSpPr/>
            <p:nvPr/>
          </p:nvSpPr>
          <p:spPr bwMode="auto">
            <a:xfrm>
              <a:off x="7977189" y="3609975"/>
              <a:ext cx="241300" cy="174625"/>
            </a:xfrm>
            <a:custGeom>
              <a:gdLst>
                <a:gd fmla="*/ 65 w 73" name="T0"/>
                <a:gd fmla="*/ 19 h 53" name="T1"/>
                <a:gd fmla="*/ 8 w 73" name="T2"/>
                <a:gd fmla="*/ 51 h 53" name="T3"/>
                <a:gd fmla="*/ 0 w 73" name="T4"/>
                <a:gd fmla="*/ 46 h 53" name="T5"/>
                <a:gd fmla="*/ 6 w 73" name="T6"/>
                <a:gd fmla="*/ 36 h 53" name="T7"/>
                <a:gd fmla="*/ 66 w 73" name="T8"/>
                <a:gd fmla="*/ 2 h 53" name="T9"/>
                <a:gd fmla="*/ 73 w 73" name="T10"/>
                <a:gd fmla="*/ 5 h 53" name="T11"/>
                <a:gd fmla="*/ 65 w 73" name="T12"/>
                <a:gd fmla="*/ 19 h 53" name="T13"/>
              </a:gdLst>
              <a:cxnLst>
                <a:cxn ang="0">
                  <a:pos x="T0" y="T1"/>
                </a:cxn>
                <a:cxn ang="0">
                  <a:pos x="T2" y="T3"/>
                </a:cxn>
                <a:cxn ang="0">
                  <a:pos x="T4" y="T5"/>
                </a:cxn>
                <a:cxn ang="0">
                  <a:pos x="T6" y="T7"/>
                </a:cxn>
                <a:cxn ang="0">
                  <a:pos x="T8" y="T9"/>
                </a:cxn>
                <a:cxn ang="0">
                  <a:pos x="T10" y="T11"/>
                </a:cxn>
                <a:cxn ang="0">
                  <a:pos x="T12" y="T13"/>
                </a:cxn>
              </a:cxnLst>
              <a:rect b="b" l="0" r="r" t="0"/>
              <a:pathLst>
                <a:path h="52" w="73">
                  <a:moveTo>
                    <a:pt x="65" y="19"/>
                  </a:moveTo>
                  <a:cubicBezTo>
                    <a:pt x="8" y="51"/>
                    <a:pt x="8" y="51"/>
                    <a:pt x="8" y="51"/>
                  </a:cubicBezTo>
                  <a:cubicBezTo>
                    <a:pt x="4" y="53"/>
                    <a:pt x="0" y="50"/>
                    <a:pt x="0" y="46"/>
                  </a:cubicBezTo>
                  <a:cubicBezTo>
                    <a:pt x="0" y="42"/>
                    <a:pt x="2" y="38"/>
                    <a:pt x="6" y="36"/>
                  </a:cubicBezTo>
                  <a:cubicBezTo>
                    <a:pt x="66" y="2"/>
                    <a:pt x="66" y="2"/>
                    <a:pt x="66" y="2"/>
                  </a:cubicBezTo>
                  <a:cubicBezTo>
                    <a:pt x="69" y="0"/>
                    <a:pt x="73" y="2"/>
                    <a:pt x="73" y="5"/>
                  </a:cubicBezTo>
                  <a:cubicBezTo>
                    <a:pt x="73" y="11"/>
                    <a:pt x="70" y="16"/>
                    <a:pt x="65" y="19"/>
                  </a:cubicBezTo>
                  <a:close/>
                </a:path>
              </a:pathLst>
            </a:custGeom>
            <a:solidFill>
              <a:srgbClr val="9CCBE2"/>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32" name="ísļïḓê">
              <a:extLst>
                <a:ext uri="{FF2B5EF4-FFF2-40B4-BE49-F238E27FC236}">
                  <a16:creationId xmlns:a16="http://schemas.microsoft.com/office/drawing/2014/main" id="{129811D0-EED7-4E8D-BD6D-0388EF08543F}"/>
                </a:ext>
              </a:extLst>
            </p:cNvPr>
            <p:cNvSpPr/>
            <p:nvPr/>
          </p:nvSpPr>
          <p:spPr bwMode="auto">
            <a:xfrm>
              <a:off x="7977189" y="3609975"/>
              <a:ext cx="241300" cy="174625"/>
            </a:xfrm>
            <a:custGeom>
              <a:gdLst>
                <a:gd fmla="*/ 65 w 73" name="T0"/>
                <a:gd fmla="*/ 19 h 53" name="T1"/>
                <a:gd fmla="*/ 8 w 73" name="T2"/>
                <a:gd fmla="*/ 51 h 53" name="T3"/>
                <a:gd fmla="*/ 0 w 73" name="T4"/>
                <a:gd fmla="*/ 46 h 53" name="T5"/>
                <a:gd fmla="*/ 6 w 73" name="T6"/>
                <a:gd fmla="*/ 36 h 53" name="T7"/>
                <a:gd fmla="*/ 66 w 73" name="T8"/>
                <a:gd fmla="*/ 2 h 53" name="T9"/>
                <a:gd fmla="*/ 73 w 73" name="T10"/>
                <a:gd fmla="*/ 5 h 53" name="T11"/>
                <a:gd fmla="*/ 65 w 73" name="T12"/>
                <a:gd fmla="*/ 19 h 53" name="T13"/>
              </a:gdLst>
              <a:cxnLst>
                <a:cxn ang="0">
                  <a:pos x="T0" y="T1"/>
                </a:cxn>
                <a:cxn ang="0">
                  <a:pos x="T2" y="T3"/>
                </a:cxn>
                <a:cxn ang="0">
                  <a:pos x="T4" y="T5"/>
                </a:cxn>
                <a:cxn ang="0">
                  <a:pos x="T6" y="T7"/>
                </a:cxn>
                <a:cxn ang="0">
                  <a:pos x="T8" y="T9"/>
                </a:cxn>
                <a:cxn ang="0">
                  <a:pos x="T10" y="T11"/>
                </a:cxn>
                <a:cxn ang="0">
                  <a:pos x="T12" y="T13"/>
                </a:cxn>
              </a:cxnLst>
              <a:rect b="b" l="0" r="r" t="0"/>
              <a:pathLst>
                <a:path h="52" w="73">
                  <a:moveTo>
                    <a:pt x="65" y="19"/>
                  </a:moveTo>
                  <a:cubicBezTo>
                    <a:pt x="8" y="51"/>
                    <a:pt x="8" y="51"/>
                    <a:pt x="8" y="51"/>
                  </a:cubicBezTo>
                  <a:cubicBezTo>
                    <a:pt x="4" y="53"/>
                    <a:pt x="0" y="50"/>
                    <a:pt x="0" y="46"/>
                  </a:cubicBezTo>
                  <a:cubicBezTo>
                    <a:pt x="0" y="42"/>
                    <a:pt x="2" y="38"/>
                    <a:pt x="6" y="36"/>
                  </a:cubicBezTo>
                  <a:cubicBezTo>
                    <a:pt x="66" y="2"/>
                    <a:pt x="66" y="2"/>
                    <a:pt x="66" y="2"/>
                  </a:cubicBezTo>
                  <a:cubicBezTo>
                    <a:pt x="69" y="0"/>
                    <a:pt x="73" y="2"/>
                    <a:pt x="73" y="5"/>
                  </a:cubicBezTo>
                  <a:cubicBezTo>
                    <a:pt x="73" y="11"/>
                    <a:pt x="70" y="16"/>
                    <a:pt x="65" y="19"/>
                  </a:cubicBezTo>
                  <a:close/>
                </a:path>
              </a:pathLst>
            </a:custGeom>
            <a:solidFill>
              <a:srgbClr val="9CCBE2"/>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33" name="ïślïḋê">
              <a:extLst>
                <a:ext uri="{FF2B5EF4-FFF2-40B4-BE49-F238E27FC236}">
                  <a16:creationId xmlns:a16="http://schemas.microsoft.com/office/drawing/2014/main" id="{7419E277-C816-4007-A7AF-F0C6F6498CF0}"/>
                </a:ext>
              </a:extLst>
            </p:cNvPr>
            <p:cNvSpPr/>
            <p:nvPr/>
          </p:nvSpPr>
          <p:spPr bwMode="auto">
            <a:xfrm>
              <a:off x="4217989" y="2411413"/>
              <a:ext cx="3459163" cy="1989138"/>
            </a:xfrm>
            <a:custGeom>
              <a:gdLst>
                <a:gd fmla="*/ 2179 w 2179" name="T0"/>
                <a:gd fmla="*/ 498 h 1253" name="T1"/>
                <a:gd fmla="*/ 1312 w 2179" name="T2"/>
                <a:gd fmla="*/ 0 h 1253" name="T3"/>
                <a:gd fmla="*/ 0 w 2179" name="T4"/>
                <a:gd fmla="*/ 755 h 1253" name="T5"/>
                <a:gd fmla="*/ 869 w 2179" name="T6"/>
                <a:gd fmla="*/ 1253 h 1253" name="T7"/>
                <a:gd fmla="*/ 2179 w 2179" name="T8"/>
                <a:gd fmla="*/ 498 h 1253" name="T9"/>
              </a:gdLst>
              <a:cxnLst>
                <a:cxn ang="0">
                  <a:pos x="T0" y="T1"/>
                </a:cxn>
                <a:cxn ang="0">
                  <a:pos x="T2" y="T3"/>
                </a:cxn>
                <a:cxn ang="0">
                  <a:pos x="T4" y="T5"/>
                </a:cxn>
                <a:cxn ang="0">
                  <a:pos x="T6" y="T7"/>
                </a:cxn>
                <a:cxn ang="0">
                  <a:pos x="T8" y="T9"/>
                </a:cxn>
              </a:cxnLst>
              <a:rect b="b" l="0" r="r" t="0"/>
              <a:pathLst>
                <a:path h="1253" w="2179">
                  <a:moveTo>
                    <a:pt x="2179" y="498"/>
                  </a:moveTo>
                  <a:lnTo>
                    <a:pt x="1312" y="0"/>
                  </a:lnTo>
                  <a:lnTo>
                    <a:pt x="0" y="755"/>
                  </a:lnTo>
                  <a:lnTo>
                    <a:pt x="869" y="1253"/>
                  </a:lnTo>
                  <a:lnTo>
                    <a:pt x="2179" y="498"/>
                  </a:lnTo>
                  <a:close/>
                </a:path>
              </a:pathLst>
            </a:custGeom>
            <a:solidFill>
              <a:srgbClr val="F986A5"/>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34" name="îṩḻíḑè">
              <a:extLst>
                <a:ext uri="{FF2B5EF4-FFF2-40B4-BE49-F238E27FC236}">
                  <a16:creationId xmlns:a16="http://schemas.microsoft.com/office/drawing/2014/main" id="{95709A69-7FB1-40DE-A2EB-C1520765BCA6}"/>
                </a:ext>
              </a:extLst>
            </p:cNvPr>
            <p:cNvSpPr/>
            <p:nvPr/>
          </p:nvSpPr>
          <p:spPr bwMode="auto">
            <a:xfrm>
              <a:off x="4217989" y="2411413"/>
              <a:ext cx="3459163" cy="1989138"/>
            </a:xfrm>
            <a:custGeom>
              <a:gdLst>
                <a:gd fmla="*/ 2179 w 2179" name="T0"/>
                <a:gd fmla="*/ 498 h 1253" name="T1"/>
                <a:gd fmla="*/ 1312 w 2179" name="T2"/>
                <a:gd fmla="*/ 0 h 1253" name="T3"/>
                <a:gd fmla="*/ 0 w 2179" name="T4"/>
                <a:gd fmla="*/ 755 h 1253" name="T5"/>
                <a:gd fmla="*/ 869 w 2179" name="T6"/>
                <a:gd fmla="*/ 1253 h 1253" name="T7"/>
                <a:gd fmla="*/ 2179 w 2179" name="T8"/>
                <a:gd fmla="*/ 498 h 1253" name="T9"/>
              </a:gdLst>
              <a:cxnLst>
                <a:cxn ang="0">
                  <a:pos x="T0" y="T1"/>
                </a:cxn>
                <a:cxn ang="0">
                  <a:pos x="T2" y="T3"/>
                </a:cxn>
                <a:cxn ang="0">
                  <a:pos x="T4" y="T5"/>
                </a:cxn>
                <a:cxn ang="0">
                  <a:pos x="T6" y="T7"/>
                </a:cxn>
                <a:cxn ang="0">
                  <a:pos x="T8" y="T9"/>
                </a:cxn>
              </a:cxnLst>
              <a:rect b="b" l="0" r="r" t="0"/>
              <a:pathLst>
                <a:path h="1253" w="2179">
                  <a:moveTo>
                    <a:pt x="2179" y="498"/>
                  </a:moveTo>
                  <a:lnTo>
                    <a:pt x="1312" y="0"/>
                  </a:lnTo>
                  <a:lnTo>
                    <a:pt x="0" y="755"/>
                  </a:lnTo>
                  <a:lnTo>
                    <a:pt x="869" y="1253"/>
                  </a:lnTo>
                  <a:lnTo>
                    <a:pt x="2179" y="498"/>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ctr"/>
            <a:lstStyle/>
            <a:p>
              <a:pPr algn="ctr"/>
              <a:endParaRPr/>
            </a:p>
          </p:txBody>
        </p:sp>
        <p:sp>
          <p:nvSpPr>
            <p:cNvPr id="35" name="ïŝľíḍê">
              <a:extLst>
                <a:ext uri="{FF2B5EF4-FFF2-40B4-BE49-F238E27FC236}">
                  <a16:creationId xmlns:a16="http://schemas.microsoft.com/office/drawing/2014/main" id="{5BE8EEF6-F0C9-4871-8066-E512A6B0378E}"/>
                </a:ext>
              </a:extLst>
            </p:cNvPr>
            <p:cNvSpPr/>
            <p:nvPr/>
          </p:nvSpPr>
          <p:spPr bwMode="auto">
            <a:xfrm>
              <a:off x="4217989" y="2360613"/>
              <a:ext cx="2082800" cy="1249363"/>
            </a:xfrm>
            <a:custGeom>
              <a:gdLst>
                <a:gd fmla="*/ 1312 w 1312" name="T0"/>
                <a:gd fmla="*/ 29 h 787" name="T1"/>
                <a:gd fmla="*/ 0 w 1312" name="T2"/>
                <a:gd fmla="*/ 787 h 787" name="T3"/>
                <a:gd fmla="*/ 0 w 1312" name="T4"/>
                <a:gd fmla="*/ 756 h 787" name="T5"/>
                <a:gd fmla="*/ 1312 w 1312" name="T6"/>
                <a:gd fmla="*/ 0 h 787" name="T7"/>
                <a:gd fmla="*/ 1312 w 1312" name="T8"/>
                <a:gd fmla="*/ 29 h 787" name="T9"/>
              </a:gdLst>
              <a:cxnLst>
                <a:cxn ang="0">
                  <a:pos x="T0" y="T1"/>
                </a:cxn>
                <a:cxn ang="0">
                  <a:pos x="T2" y="T3"/>
                </a:cxn>
                <a:cxn ang="0">
                  <a:pos x="T4" y="T5"/>
                </a:cxn>
                <a:cxn ang="0">
                  <a:pos x="T6" y="T7"/>
                </a:cxn>
                <a:cxn ang="0">
                  <a:pos x="T8" y="T9"/>
                </a:cxn>
              </a:cxnLst>
              <a:rect b="b" l="0" r="r" t="0"/>
              <a:pathLst>
                <a:path h="787" w="1312">
                  <a:moveTo>
                    <a:pt x="1312" y="29"/>
                  </a:moveTo>
                  <a:lnTo>
                    <a:pt x="0" y="787"/>
                  </a:lnTo>
                  <a:lnTo>
                    <a:pt x="0" y="756"/>
                  </a:lnTo>
                  <a:lnTo>
                    <a:pt x="1312" y="0"/>
                  </a:lnTo>
                  <a:lnTo>
                    <a:pt x="1312" y="29"/>
                  </a:lnTo>
                  <a:close/>
                </a:path>
              </a:pathLst>
            </a:custGeom>
            <a:solidFill>
              <a:srgbClr val="D14E7A"/>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36" name="iślídê">
              <a:extLst>
                <a:ext uri="{FF2B5EF4-FFF2-40B4-BE49-F238E27FC236}">
                  <a16:creationId xmlns:a16="http://schemas.microsoft.com/office/drawing/2014/main" id="{9EE3B6B4-117B-4F75-B5C1-844A08E3D2ED}"/>
                </a:ext>
              </a:extLst>
            </p:cNvPr>
            <p:cNvSpPr/>
            <p:nvPr/>
          </p:nvSpPr>
          <p:spPr bwMode="auto">
            <a:xfrm>
              <a:off x="4217989" y="2360613"/>
              <a:ext cx="2082800" cy="1249363"/>
            </a:xfrm>
            <a:custGeom>
              <a:gdLst>
                <a:gd fmla="*/ 1312 w 1312" name="T0"/>
                <a:gd fmla="*/ 29 h 787" name="T1"/>
                <a:gd fmla="*/ 0 w 1312" name="T2"/>
                <a:gd fmla="*/ 787 h 787" name="T3"/>
                <a:gd fmla="*/ 0 w 1312" name="T4"/>
                <a:gd fmla="*/ 756 h 787" name="T5"/>
                <a:gd fmla="*/ 1312 w 1312" name="T6"/>
                <a:gd fmla="*/ 0 h 787" name="T7"/>
                <a:gd fmla="*/ 1312 w 1312" name="T8"/>
                <a:gd fmla="*/ 29 h 787" name="T9"/>
              </a:gdLst>
              <a:cxnLst>
                <a:cxn ang="0">
                  <a:pos x="T0" y="T1"/>
                </a:cxn>
                <a:cxn ang="0">
                  <a:pos x="T2" y="T3"/>
                </a:cxn>
                <a:cxn ang="0">
                  <a:pos x="T4" y="T5"/>
                </a:cxn>
                <a:cxn ang="0">
                  <a:pos x="T6" y="T7"/>
                </a:cxn>
                <a:cxn ang="0">
                  <a:pos x="T8" y="T9"/>
                </a:cxn>
              </a:cxnLst>
              <a:rect b="b" l="0" r="r" t="0"/>
              <a:pathLst>
                <a:path h="787" w="1312">
                  <a:moveTo>
                    <a:pt x="1312" y="29"/>
                  </a:moveTo>
                  <a:lnTo>
                    <a:pt x="0" y="787"/>
                  </a:lnTo>
                  <a:lnTo>
                    <a:pt x="0" y="756"/>
                  </a:lnTo>
                  <a:lnTo>
                    <a:pt x="1312" y="0"/>
                  </a:lnTo>
                  <a:lnTo>
                    <a:pt x="1312" y="29"/>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ctr"/>
            <a:lstStyle/>
            <a:p>
              <a:pPr algn="ctr"/>
              <a:endParaRPr/>
            </a:p>
          </p:txBody>
        </p:sp>
        <p:sp>
          <p:nvSpPr>
            <p:cNvPr id="37" name="islidê">
              <a:extLst>
                <a:ext uri="{FF2B5EF4-FFF2-40B4-BE49-F238E27FC236}">
                  <a16:creationId xmlns:a16="http://schemas.microsoft.com/office/drawing/2014/main" id="{8E6D40A7-1783-4ACB-A622-97B1FC9E2D73}"/>
                </a:ext>
              </a:extLst>
            </p:cNvPr>
            <p:cNvSpPr/>
            <p:nvPr/>
          </p:nvSpPr>
          <p:spPr bwMode="auto">
            <a:xfrm>
              <a:off x="6300789" y="2360613"/>
              <a:ext cx="1588" cy="1588"/>
            </a:xfrm>
            <a:prstGeom prst="rect">
              <a:avLst/>
            </a:prstGeom>
            <a:solidFill>
              <a:srgbClr val="E8A6BC"/>
            </a:solidFill>
            <a:ln>
              <a:noFill/>
            </a:ln>
            <a:extLst>
              <a:ext uri="{91240B29-F687-4F45-9708-019B960494DF}">
                <a14:hiddenLine w="9525">
                  <a:solidFill>
                    <a:srgbClr val="000000"/>
                  </a:solidFill>
                  <a:miter lim="800000"/>
                  <a:headEnd/>
                  <a:tailEnd/>
                </a14:hiddenLine>
              </a:ext>
            </a:extLst>
          </p:spPr>
          <p:txBody>
            <a:bodyPr anchor="ctr"/>
            <a:lstStyle/>
            <a:p>
              <a:pPr algn="ctr"/>
              <a:endParaRPr/>
            </a:p>
          </p:txBody>
        </p:sp>
        <p:sp>
          <p:nvSpPr>
            <p:cNvPr id="38" name="iš1îḍè">
              <a:extLst>
                <a:ext uri="{FF2B5EF4-FFF2-40B4-BE49-F238E27FC236}">
                  <a16:creationId xmlns:a16="http://schemas.microsoft.com/office/drawing/2014/main" id="{31C7A849-4083-4695-8138-6C0087914FDF}"/>
                </a:ext>
              </a:extLst>
            </p:cNvPr>
            <p:cNvSpPr/>
            <p:nvPr/>
          </p:nvSpPr>
          <p:spPr bwMode="auto">
            <a:xfrm flipH="1">
              <a:off x="6300789" y="2360613"/>
              <a:ext cx="0" cy="0"/>
            </a:xfrm>
            <a:custGeom>
              <a:cxnLst>
                <a:cxn ang="0">
                  <a:pos x="0" y="0"/>
                </a:cxn>
                <a:cxn ang="0">
                  <a:pos x="0" y="0"/>
                </a:cxn>
                <a:cxn ang="0">
                  <a:pos x="0" y="0"/>
                </a:cxn>
                <a:cxn ang="0">
                  <a:pos x="0" y="0"/>
                </a:cxn>
              </a:cxnLst>
              <a:rect b="b" l="0" r="r" t="0"/>
              <a:pathLst>
                <a:path>
                  <a:moveTo>
                    <a:pt x="0" y="0"/>
                  </a:moveTo>
                  <a:lnTo>
                    <a:pt x="0" y="0"/>
                  </a:lnTo>
                  <a:lnTo>
                    <a:pt x="0" y="0"/>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ctr"/>
            <a:lstStyle/>
            <a:p>
              <a:pPr algn="ctr"/>
              <a:endParaRPr/>
            </a:p>
          </p:txBody>
        </p:sp>
        <p:sp>
          <p:nvSpPr>
            <p:cNvPr id="39" name="íşľíde">
              <a:extLst>
                <a:ext uri="{FF2B5EF4-FFF2-40B4-BE49-F238E27FC236}">
                  <a16:creationId xmlns:a16="http://schemas.microsoft.com/office/drawing/2014/main" id="{DEAFBD50-2A53-4792-AAB6-BA00D0E26876}"/>
                </a:ext>
              </a:extLst>
            </p:cNvPr>
            <p:cNvSpPr/>
            <p:nvPr/>
          </p:nvSpPr>
          <p:spPr bwMode="auto">
            <a:xfrm>
              <a:off x="4260851" y="2360613"/>
              <a:ext cx="2171700" cy="1227138"/>
            </a:xfrm>
            <a:custGeom>
              <a:gdLst>
                <a:gd fmla="*/ 1285 w 1368" name="T0"/>
                <a:gd fmla="*/ 29 h 773" name="T1"/>
                <a:gd fmla="*/ 1285 w 1368" name="T2"/>
                <a:gd fmla="*/ 29 h 773" name="T3"/>
                <a:gd fmla="*/ 0 w 1368" name="T4"/>
                <a:gd fmla="*/ 773 h 773" name="T5"/>
                <a:gd fmla="*/ 0 w 1368" name="T6"/>
                <a:gd fmla="*/ 773 h 773" name="T7"/>
                <a:gd fmla="*/ 1285 w 1368" name="T8"/>
                <a:gd fmla="*/ 32 h 773" name="T9"/>
                <a:gd fmla="*/ 1341 w 1368" name="T10"/>
                <a:gd fmla="*/ 63 h 773" name="T11"/>
                <a:gd fmla="*/ 1343 w 1368" name="T12"/>
                <a:gd fmla="*/ 63 h 773" name="T13"/>
                <a:gd fmla="*/ 1285 w 1368" name="T14"/>
                <a:gd fmla="*/ 29 h 773" name="T15"/>
                <a:gd fmla="*/ 1285 w 1368" name="T16"/>
                <a:gd fmla="*/ 0 h 773" name="T17"/>
                <a:gd fmla="*/ 1285 w 1368" name="T18"/>
                <a:gd fmla="*/ 0 h 773" name="T19"/>
                <a:gd fmla="*/ 1285 w 1368" name="T20"/>
                <a:gd fmla="*/ 0 h 773" name="T21"/>
                <a:gd fmla="*/ 1285 w 1368" name="T22"/>
                <a:gd fmla="*/ 0 h 773" name="T23"/>
                <a:gd fmla="*/ 1368 w 1368" name="T24"/>
                <a:gd fmla="*/ 48 h 773" name="T25"/>
                <a:gd fmla="*/ 1368 w 1368" name="T26"/>
                <a:gd fmla="*/ 48 h 773" name="T27"/>
                <a:gd fmla="*/ 1285 w 1368" name="T28"/>
                <a:gd fmla="*/ 0 h 773"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773" w="1368">
                  <a:moveTo>
                    <a:pt x="1285" y="29"/>
                  </a:moveTo>
                  <a:lnTo>
                    <a:pt x="1285" y="29"/>
                  </a:lnTo>
                  <a:lnTo>
                    <a:pt x="0" y="773"/>
                  </a:lnTo>
                  <a:lnTo>
                    <a:pt x="0" y="773"/>
                  </a:lnTo>
                  <a:lnTo>
                    <a:pt x="1285" y="32"/>
                  </a:lnTo>
                  <a:lnTo>
                    <a:pt x="1341" y="63"/>
                  </a:lnTo>
                  <a:lnTo>
                    <a:pt x="1343" y="63"/>
                  </a:lnTo>
                  <a:lnTo>
                    <a:pt x="1285" y="29"/>
                  </a:lnTo>
                  <a:close/>
                  <a:moveTo>
                    <a:pt x="1285" y="0"/>
                  </a:moveTo>
                  <a:lnTo>
                    <a:pt x="1285" y="0"/>
                  </a:lnTo>
                  <a:lnTo>
                    <a:pt x="1285" y="0"/>
                  </a:lnTo>
                  <a:lnTo>
                    <a:pt x="1285" y="0"/>
                  </a:lnTo>
                  <a:lnTo>
                    <a:pt x="1368" y="48"/>
                  </a:lnTo>
                  <a:lnTo>
                    <a:pt x="1368" y="48"/>
                  </a:lnTo>
                  <a:lnTo>
                    <a:pt x="1285" y="0"/>
                  </a:lnTo>
                  <a:close/>
                </a:path>
              </a:pathLst>
            </a:custGeom>
            <a:solidFill>
              <a:srgbClr val="FBA4BC"/>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40" name="ïSlïḑè">
              <a:extLst>
                <a:ext uri="{FF2B5EF4-FFF2-40B4-BE49-F238E27FC236}">
                  <a16:creationId xmlns:a16="http://schemas.microsoft.com/office/drawing/2014/main" id="{C5560192-5594-4A0F-8D1F-94E70C6557D1}"/>
                </a:ext>
              </a:extLst>
            </p:cNvPr>
            <p:cNvSpPr/>
            <p:nvPr/>
          </p:nvSpPr>
          <p:spPr bwMode="auto">
            <a:xfrm>
              <a:off x="4260851" y="2360613"/>
              <a:ext cx="2171700" cy="1227138"/>
            </a:xfrm>
            <a:custGeom>
              <a:gdLst>
                <a:gd fmla="*/ 1285 w 1368" name="T0"/>
                <a:gd fmla="*/ 29 h 773" name="T1"/>
                <a:gd fmla="*/ 1285 w 1368" name="T2"/>
                <a:gd fmla="*/ 29 h 773" name="T3"/>
                <a:gd fmla="*/ 0 w 1368" name="T4"/>
                <a:gd fmla="*/ 773 h 773" name="T5"/>
                <a:gd fmla="*/ 0 w 1368" name="T6"/>
                <a:gd fmla="*/ 773 h 773" name="T7"/>
                <a:gd fmla="*/ 1285 w 1368" name="T8"/>
                <a:gd fmla="*/ 32 h 773" name="T9"/>
                <a:gd fmla="*/ 1341 w 1368" name="T10"/>
                <a:gd fmla="*/ 63 h 773" name="T11"/>
                <a:gd fmla="*/ 1343 w 1368" name="T12"/>
                <a:gd fmla="*/ 63 h 773" name="T13"/>
                <a:gd fmla="*/ 1285 w 1368" name="T14"/>
                <a:gd fmla="*/ 29 h 773" name="T15"/>
                <a:gd fmla="*/ 1285 w 1368" name="T16"/>
                <a:gd fmla="*/ 0 h 773" name="T17"/>
                <a:gd fmla="*/ 1285 w 1368" name="T18"/>
                <a:gd fmla="*/ 0 h 773" name="T19"/>
                <a:gd fmla="*/ 1285 w 1368" name="T20"/>
                <a:gd fmla="*/ 0 h 773" name="T21"/>
                <a:gd fmla="*/ 1285 w 1368" name="T22"/>
                <a:gd fmla="*/ 0 h 773" name="T23"/>
                <a:gd fmla="*/ 1368 w 1368" name="T24"/>
                <a:gd fmla="*/ 48 h 773" name="T25"/>
                <a:gd fmla="*/ 1368 w 1368" name="T26"/>
                <a:gd fmla="*/ 48 h 773" name="T27"/>
                <a:gd fmla="*/ 1285 w 1368" name="T28"/>
                <a:gd fmla="*/ 0 h 773"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773" w="1368">
                  <a:moveTo>
                    <a:pt x="1285" y="29"/>
                  </a:moveTo>
                  <a:lnTo>
                    <a:pt x="1285" y="29"/>
                  </a:lnTo>
                  <a:lnTo>
                    <a:pt x="0" y="773"/>
                  </a:lnTo>
                  <a:lnTo>
                    <a:pt x="0" y="773"/>
                  </a:lnTo>
                  <a:lnTo>
                    <a:pt x="1285" y="32"/>
                  </a:lnTo>
                  <a:lnTo>
                    <a:pt x="1341" y="63"/>
                  </a:lnTo>
                  <a:lnTo>
                    <a:pt x="1343" y="63"/>
                  </a:lnTo>
                  <a:lnTo>
                    <a:pt x="1285" y="29"/>
                  </a:lnTo>
                  <a:moveTo>
                    <a:pt x="1285" y="0"/>
                  </a:moveTo>
                  <a:lnTo>
                    <a:pt x="1285" y="0"/>
                  </a:lnTo>
                  <a:lnTo>
                    <a:pt x="1285" y="0"/>
                  </a:lnTo>
                  <a:lnTo>
                    <a:pt x="1285" y="0"/>
                  </a:lnTo>
                  <a:lnTo>
                    <a:pt x="1368" y="48"/>
                  </a:lnTo>
                  <a:lnTo>
                    <a:pt x="1368" y="48"/>
                  </a:lnTo>
                  <a:lnTo>
                    <a:pt x="1285"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ctr"/>
            <a:lstStyle/>
            <a:p>
              <a:pPr algn="ctr"/>
              <a:endParaRPr/>
            </a:p>
          </p:txBody>
        </p:sp>
        <p:sp>
          <p:nvSpPr>
            <p:cNvPr id="41" name="isḷîḑè">
              <a:extLst>
                <a:ext uri="{FF2B5EF4-FFF2-40B4-BE49-F238E27FC236}">
                  <a16:creationId xmlns:a16="http://schemas.microsoft.com/office/drawing/2014/main" id="{65F30521-B61F-4FF9-8C65-29AA07862740}"/>
                </a:ext>
              </a:extLst>
            </p:cNvPr>
            <p:cNvSpPr/>
            <p:nvPr/>
          </p:nvSpPr>
          <p:spPr bwMode="auto">
            <a:xfrm>
              <a:off x="6389689" y="2436813"/>
              <a:ext cx="125413" cy="73025"/>
            </a:xfrm>
            <a:custGeom>
              <a:gdLst>
                <a:gd fmla="*/ 2 w 79" name="T0"/>
                <a:gd fmla="*/ 15 h 46" name="T1"/>
                <a:gd fmla="*/ 0 w 79" name="T2"/>
                <a:gd fmla="*/ 15 h 46" name="T3"/>
                <a:gd fmla="*/ 52 w 79" name="T4"/>
                <a:gd fmla="*/ 46 h 46" name="T5"/>
                <a:gd fmla="*/ 54 w 79" name="T6"/>
                <a:gd fmla="*/ 46 h 46" name="T7"/>
                <a:gd fmla="*/ 2 w 79" name="T8"/>
                <a:gd fmla="*/ 15 h 46" name="T9"/>
                <a:gd fmla="*/ 27 w 79" name="T10"/>
                <a:gd fmla="*/ 0 h 46" name="T11"/>
                <a:gd fmla="*/ 27 w 79" name="T12"/>
                <a:gd fmla="*/ 0 h 46" name="T13"/>
                <a:gd fmla="*/ 79 w 79" name="T14"/>
                <a:gd fmla="*/ 31 h 46" name="T15"/>
                <a:gd fmla="*/ 79 w 79" name="T16"/>
                <a:gd fmla="*/ 31 h 46" name="T17"/>
                <a:gd fmla="*/ 27 w 79" name="T18"/>
                <a:gd fmla="*/ 0 h 4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6" w="79">
                  <a:moveTo>
                    <a:pt x="2" y="15"/>
                  </a:moveTo>
                  <a:lnTo>
                    <a:pt x="0" y="15"/>
                  </a:lnTo>
                  <a:lnTo>
                    <a:pt x="52" y="46"/>
                  </a:lnTo>
                  <a:lnTo>
                    <a:pt x="54" y="46"/>
                  </a:lnTo>
                  <a:lnTo>
                    <a:pt x="2" y="15"/>
                  </a:lnTo>
                  <a:close/>
                  <a:moveTo>
                    <a:pt x="27" y="0"/>
                  </a:moveTo>
                  <a:lnTo>
                    <a:pt x="27" y="0"/>
                  </a:lnTo>
                  <a:lnTo>
                    <a:pt x="79" y="31"/>
                  </a:lnTo>
                  <a:lnTo>
                    <a:pt x="79" y="31"/>
                  </a:lnTo>
                  <a:lnTo>
                    <a:pt x="27" y="0"/>
                  </a:lnTo>
                  <a:close/>
                </a:path>
              </a:pathLst>
            </a:custGeom>
            <a:solidFill>
              <a:srgbClr val="F0A2BC"/>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42" name="îṩlíḑe">
              <a:extLst>
                <a:ext uri="{FF2B5EF4-FFF2-40B4-BE49-F238E27FC236}">
                  <a16:creationId xmlns:a16="http://schemas.microsoft.com/office/drawing/2014/main" id="{2E700CCB-2539-494F-9204-07270B819BCD}"/>
                </a:ext>
              </a:extLst>
            </p:cNvPr>
            <p:cNvSpPr/>
            <p:nvPr/>
          </p:nvSpPr>
          <p:spPr bwMode="auto">
            <a:xfrm>
              <a:off x="6389689" y="2436813"/>
              <a:ext cx="125413" cy="73025"/>
            </a:xfrm>
            <a:custGeom>
              <a:gdLst>
                <a:gd fmla="*/ 2 w 79" name="T0"/>
                <a:gd fmla="*/ 15 h 46" name="T1"/>
                <a:gd fmla="*/ 0 w 79" name="T2"/>
                <a:gd fmla="*/ 15 h 46" name="T3"/>
                <a:gd fmla="*/ 52 w 79" name="T4"/>
                <a:gd fmla="*/ 46 h 46" name="T5"/>
                <a:gd fmla="*/ 54 w 79" name="T6"/>
                <a:gd fmla="*/ 46 h 46" name="T7"/>
                <a:gd fmla="*/ 2 w 79" name="T8"/>
                <a:gd fmla="*/ 15 h 46" name="T9"/>
                <a:gd fmla="*/ 27 w 79" name="T10"/>
                <a:gd fmla="*/ 0 h 46" name="T11"/>
                <a:gd fmla="*/ 27 w 79" name="T12"/>
                <a:gd fmla="*/ 0 h 46" name="T13"/>
                <a:gd fmla="*/ 79 w 79" name="T14"/>
                <a:gd fmla="*/ 31 h 46" name="T15"/>
                <a:gd fmla="*/ 79 w 79" name="T16"/>
                <a:gd fmla="*/ 31 h 46" name="T17"/>
                <a:gd fmla="*/ 27 w 79" name="T18"/>
                <a:gd fmla="*/ 0 h 4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6" w="79">
                  <a:moveTo>
                    <a:pt x="2" y="15"/>
                  </a:moveTo>
                  <a:lnTo>
                    <a:pt x="0" y="15"/>
                  </a:lnTo>
                  <a:lnTo>
                    <a:pt x="52" y="46"/>
                  </a:lnTo>
                  <a:lnTo>
                    <a:pt x="54" y="46"/>
                  </a:lnTo>
                  <a:lnTo>
                    <a:pt x="2" y="15"/>
                  </a:lnTo>
                  <a:moveTo>
                    <a:pt x="27" y="0"/>
                  </a:moveTo>
                  <a:lnTo>
                    <a:pt x="27" y="0"/>
                  </a:lnTo>
                  <a:lnTo>
                    <a:pt x="79" y="31"/>
                  </a:lnTo>
                  <a:lnTo>
                    <a:pt x="79" y="31"/>
                  </a:lnTo>
                  <a:lnTo>
                    <a:pt x="27"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ctr"/>
            <a:lstStyle/>
            <a:p>
              <a:pPr algn="ctr"/>
              <a:endParaRPr/>
            </a:p>
          </p:txBody>
        </p:sp>
        <p:sp>
          <p:nvSpPr>
            <p:cNvPr id="43" name="îṡľïdé">
              <a:extLst>
                <a:ext uri="{FF2B5EF4-FFF2-40B4-BE49-F238E27FC236}">
                  <a16:creationId xmlns:a16="http://schemas.microsoft.com/office/drawing/2014/main" id="{D8473355-228F-4C93-9B65-3DD9A95FF109}"/>
                </a:ext>
              </a:extLst>
            </p:cNvPr>
            <p:cNvSpPr/>
            <p:nvPr/>
          </p:nvSpPr>
          <p:spPr bwMode="auto">
            <a:xfrm>
              <a:off x="6472239" y="2486025"/>
              <a:ext cx="1204913" cy="692150"/>
            </a:xfrm>
            <a:custGeom>
              <a:gdLst>
                <a:gd fmla="*/ 2 w 759" name="T0"/>
                <a:gd fmla="*/ 15 h 436" name="T1"/>
                <a:gd fmla="*/ 0 w 759" name="T2"/>
                <a:gd fmla="*/ 15 h 436" name="T3"/>
                <a:gd fmla="*/ 732 w 759" name="T4"/>
                <a:gd fmla="*/ 436 h 436" name="T5"/>
                <a:gd fmla="*/ 732 w 759" name="T6"/>
                <a:gd fmla="*/ 436 h 436" name="T7"/>
                <a:gd fmla="*/ 2 w 759" name="T8"/>
                <a:gd fmla="*/ 15 h 436" name="T9"/>
                <a:gd fmla="*/ 27 w 759" name="T10"/>
                <a:gd fmla="*/ 0 h 436" name="T11"/>
                <a:gd fmla="*/ 27 w 759" name="T12"/>
                <a:gd fmla="*/ 0 h 436" name="T13"/>
                <a:gd fmla="*/ 759 w 759" name="T14"/>
                <a:gd fmla="*/ 422 h 436" name="T15"/>
                <a:gd fmla="*/ 27 w 759" name="T16"/>
                <a:gd fmla="*/ 0 h 43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36" w="759">
                  <a:moveTo>
                    <a:pt x="2" y="15"/>
                  </a:moveTo>
                  <a:lnTo>
                    <a:pt x="0" y="15"/>
                  </a:lnTo>
                  <a:lnTo>
                    <a:pt x="732" y="436"/>
                  </a:lnTo>
                  <a:lnTo>
                    <a:pt x="732" y="436"/>
                  </a:lnTo>
                  <a:lnTo>
                    <a:pt x="2" y="15"/>
                  </a:lnTo>
                  <a:close/>
                  <a:moveTo>
                    <a:pt x="27" y="0"/>
                  </a:moveTo>
                  <a:lnTo>
                    <a:pt x="27" y="0"/>
                  </a:lnTo>
                  <a:lnTo>
                    <a:pt x="759" y="422"/>
                  </a:lnTo>
                  <a:lnTo>
                    <a:pt x="27" y="0"/>
                  </a:lnTo>
                  <a:close/>
                </a:path>
              </a:pathLst>
            </a:custGeom>
            <a:solidFill>
              <a:srgbClr val="E398BC"/>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44" name="íṡlidè">
              <a:extLst>
                <a:ext uri="{FF2B5EF4-FFF2-40B4-BE49-F238E27FC236}">
                  <a16:creationId xmlns:a16="http://schemas.microsoft.com/office/drawing/2014/main" id="{B34F2338-3897-4D96-BBDF-E26A3E63FF1C}"/>
                </a:ext>
              </a:extLst>
            </p:cNvPr>
            <p:cNvSpPr/>
            <p:nvPr/>
          </p:nvSpPr>
          <p:spPr bwMode="auto">
            <a:xfrm>
              <a:off x="6472239" y="2486025"/>
              <a:ext cx="1204913" cy="692150"/>
            </a:xfrm>
            <a:custGeom>
              <a:gdLst>
                <a:gd fmla="*/ 2 w 759" name="T0"/>
                <a:gd fmla="*/ 15 h 436" name="T1"/>
                <a:gd fmla="*/ 0 w 759" name="T2"/>
                <a:gd fmla="*/ 15 h 436" name="T3"/>
                <a:gd fmla="*/ 732 w 759" name="T4"/>
                <a:gd fmla="*/ 436 h 436" name="T5"/>
                <a:gd fmla="*/ 732 w 759" name="T6"/>
                <a:gd fmla="*/ 436 h 436" name="T7"/>
                <a:gd fmla="*/ 2 w 759" name="T8"/>
                <a:gd fmla="*/ 15 h 436" name="T9"/>
                <a:gd fmla="*/ 27 w 759" name="T10"/>
                <a:gd fmla="*/ 0 h 436" name="T11"/>
                <a:gd fmla="*/ 27 w 759" name="T12"/>
                <a:gd fmla="*/ 0 h 436" name="T13"/>
                <a:gd fmla="*/ 759 w 759" name="T14"/>
                <a:gd fmla="*/ 422 h 436" name="T15"/>
                <a:gd fmla="*/ 27 w 759" name="T16"/>
                <a:gd fmla="*/ 0 h 43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36" w="759">
                  <a:moveTo>
                    <a:pt x="2" y="15"/>
                  </a:moveTo>
                  <a:lnTo>
                    <a:pt x="0" y="15"/>
                  </a:lnTo>
                  <a:lnTo>
                    <a:pt x="732" y="436"/>
                  </a:lnTo>
                  <a:lnTo>
                    <a:pt x="732" y="436"/>
                  </a:lnTo>
                  <a:lnTo>
                    <a:pt x="2" y="15"/>
                  </a:lnTo>
                  <a:moveTo>
                    <a:pt x="27" y="0"/>
                  </a:moveTo>
                  <a:lnTo>
                    <a:pt x="27" y="0"/>
                  </a:lnTo>
                  <a:lnTo>
                    <a:pt x="759" y="422"/>
                  </a:lnTo>
                  <a:lnTo>
                    <a:pt x="27"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ctr"/>
            <a:lstStyle/>
            <a:p>
              <a:pPr algn="ctr"/>
              <a:endParaRPr/>
            </a:p>
          </p:txBody>
        </p:sp>
        <p:sp>
          <p:nvSpPr>
            <p:cNvPr id="45" name="íṣliḍe">
              <a:extLst>
                <a:ext uri="{FF2B5EF4-FFF2-40B4-BE49-F238E27FC236}">
                  <a16:creationId xmlns:a16="http://schemas.microsoft.com/office/drawing/2014/main" id="{F864D9FF-CF8F-46D7-A2EF-2F13B8CF2B1B}"/>
                </a:ext>
              </a:extLst>
            </p:cNvPr>
            <p:cNvSpPr/>
            <p:nvPr/>
          </p:nvSpPr>
          <p:spPr bwMode="auto">
            <a:xfrm>
              <a:off x="4260851" y="2411413"/>
              <a:ext cx="3373438" cy="1939925"/>
            </a:xfrm>
            <a:custGeom>
              <a:gdLst>
                <a:gd fmla="*/ 1285 w 2125" name="T0"/>
                <a:gd fmla="*/ 0 h 1222" name="T1"/>
                <a:gd fmla="*/ 0 w 2125" name="T2"/>
                <a:gd fmla="*/ 741 h 1222" name="T3"/>
                <a:gd fmla="*/ 842 w 2125" name="T4"/>
                <a:gd fmla="*/ 1222 h 1222" name="T5"/>
                <a:gd fmla="*/ 2125 w 2125" name="T6"/>
                <a:gd fmla="*/ 483 h 1222" name="T7"/>
                <a:gd fmla="*/ 1393 w 2125" name="T8"/>
                <a:gd fmla="*/ 62 h 1222" name="T9"/>
                <a:gd fmla="*/ 1341 w 2125" name="T10"/>
                <a:gd fmla="*/ 31 h 1222" name="T11"/>
                <a:gd fmla="*/ 1285 w 2125" name="T12"/>
                <a:gd fmla="*/ 0 h 1222" name="T13"/>
              </a:gdLst>
              <a:cxnLst>
                <a:cxn ang="0">
                  <a:pos x="T0" y="T1"/>
                </a:cxn>
                <a:cxn ang="0">
                  <a:pos x="T2" y="T3"/>
                </a:cxn>
                <a:cxn ang="0">
                  <a:pos x="T4" y="T5"/>
                </a:cxn>
                <a:cxn ang="0">
                  <a:pos x="T6" y="T7"/>
                </a:cxn>
                <a:cxn ang="0">
                  <a:pos x="T8" y="T9"/>
                </a:cxn>
                <a:cxn ang="0">
                  <a:pos x="T10" y="T11"/>
                </a:cxn>
                <a:cxn ang="0">
                  <a:pos x="T12" y="T13"/>
                </a:cxn>
              </a:cxnLst>
              <a:rect b="b" l="0" r="r" t="0"/>
              <a:pathLst>
                <a:path h="1222" w="2125">
                  <a:moveTo>
                    <a:pt x="1285" y="0"/>
                  </a:moveTo>
                  <a:lnTo>
                    <a:pt x="0" y="741"/>
                  </a:lnTo>
                  <a:lnTo>
                    <a:pt x="842" y="1222"/>
                  </a:lnTo>
                  <a:lnTo>
                    <a:pt x="2125" y="483"/>
                  </a:lnTo>
                  <a:lnTo>
                    <a:pt x="1393" y="62"/>
                  </a:lnTo>
                  <a:lnTo>
                    <a:pt x="1341" y="31"/>
                  </a:lnTo>
                  <a:lnTo>
                    <a:pt x="1285" y="0"/>
                  </a:lnTo>
                  <a:close/>
                </a:path>
              </a:pathLst>
            </a:custGeom>
            <a:solidFill>
              <a:srgbClr val="F986A5"/>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46" name="îṡļïďê">
              <a:extLst>
                <a:ext uri="{FF2B5EF4-FFF2-40B4-BE49-F238E27FC236}">
                  <a16:creationId xmlns:a16="http://schemas.microsoft.com/office/drawing/2014/main" id="{2751AC04-6FAC-401D-AF17-DAA742723043}"/>
                </a:ext>
              </a:extLst>
            </p:cNvPr>
            <p:cNvSpPr/>
            <p:nvPr/>
          </p:nvSpPr>
          <p:spPr bwMode="auto">
            <a:xfrm>
              <a:off x="4260851" y="2411413"/>
              <a:ext cx="3373438" cy="1939925"/>
            </a:xfrm>
            <a:custGeom>
              <a:gdLst>
                <a:gd fmla="*/ 1285 w 2125" name="T0"/>
                <a:gd fmla="*/ 0 h 1222" name="T1"/>
                <a:gd fmla="*/ 0 w 2125" name="T2"/>
                <a:gd fmla="*/ 741 h 1222" name="T3"/>
                <a:gd fmla="*/ 842 w 2125" name="T4"/>
                <a:gd fmla="*/ 1222 h 1222" name="T5"/>
                <a:gd fmla="*/ 2125 w 2125" name="T6"/>
                <a:gd fmla="*/ 483 h 1222" name="T7"/>
                <a:gd fmla="*/ 1393 w 2125" name="T8"/>
                <a:gd fmla="*/ 62 h 1222" name="T9"/>
                <a:gd fmla="*/ 1341 w 2125" name="T10"/>
                <a:gd fmla="*/ 31 h 1222" name="T11"/>
                <a:gd fmla="*/ 1285 w 2125" name="T12"/>
                <a:gd fmla="*/ 0 h 1222" name="T13"/>
              </a:gdLst>
              <a:cxnLst>
                <a:cxn ang="0">
                  <a:pos x="T0" y="T1"/>
                </a:cxn>
                <a:cxn ang="0">
                  <a:pos x="T2" y="T3"/>
                </a:cxn>
                <a:cxn ang="0">
                  <a:pos x="T4" y="T5"/>
                </a:cxn>
                <a:cxn ang="0">
                  <a:pos x="T6" y="T7"/>
                </a:cxn>
                <a:cxn ang="0">
                  <a:pos x="T8" y="T9"/>
                </a:cxn>
                <a:cxn ang="0">
                  <a:pos x="T10" y="T11"/>
                </a:cxn>
                <a:cxn ang="0">
                  <a:pos x="T12" y="T13"/>
                </a:cxn>
              </a:cxnLst>
              <a:rect b="b" l="0" r="r" t="0"/>
              <a:pathLst>
                <a:path h="1222" w="2125">
                  <a:moveTo>
                    <a:pt x="1285" y="0"/>
                  </a:moveTo>
                  <a:lnTo>
                    <a:pt x="0" y="741"/>
                  </a:lnTo>
                  <a:lnTo>
                    <a:pt x="842" y="1222"/>
                  </a:lnTo>
                  <a:lnTo>
                    <a:pt x="2125" y="483"/>
                  </a:lnTo>
                  <a:lnTo>
                    <a:pt x="1393" y="62"/>
                  </a:lnTo>
                  <a:lnTo>
                    <a:pt x="1341" y="31"/>
                  </a:lnTo>
                  <a:lnTo>
                    <a:pt x="1285"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ctr"/>
            <a:lstStyle/>
            <a:p>
              <a:pPr algn="ctr"/>
              <a:endParaRPr/>
            </a:p>
          </p:txBody>
        </p:sp>
        <p:sp>
          <p:nvSpPr>
            <p:cNvPr id="47" name="iṥlîďe">
              <a:extLst>
                <a:ext uri="{FF2B5EF4-FFF2-40B4-BE49-F238E27FC236}">
                  <a16:creationId xmlns:a16="http://schemas.microsoft.com/office/drawing/2014/main" id="{27BAA43E-CA76-4128-A245-53A64B8581A1}"/>
                </a:ext>
              </a:extLst>
            </p:cNvPr>
            <p:cNvSpPr/>
            <p:nvPr/>
          </p:nvSpPr>
          <p:spPr bwMode="auto">
            <a:xfrm>
              <a:off x="4217989" y="2360613"/>
              <a:ext cx="2082800" cy="1227138"/>
            </a:xfrm>
            <a:custGeom>
              <a:gdLst>
                <a:gd fmla="*/ 1312 w 1312" name="T0"/>
                <a:gd fmla="*/ 0 h 773" name="T1"/>
                <a:gd fmla="*/ 0 w 1312" name="T2"/>
                <a:gd fmla="*/ 756 h 773" name="T3"/>
                <a:gd fmla="*/ 27 w 1312" name="T4"/>
                <a:gd fmla="*/ 773 h 773" name="T5"/>
                <a:gd fmla="*/ 1312 w 1312" name="T6"/>
                <a:gd fmla="*/ 29 h 773" name="T7"/>
                <a:gd fmla="*/ 1312 w 1312" name="T8"/>
                <a:gd fmla="*/ 0 h 773" name="T9"/>
                <a:gd fmla="*/ 1312 w 1312" name="T10"/>
                <a:gd fmla="*/ 0 h 773" name="T11"/>
                <a:gd fmla="*/ 1312 w 1312" name="T12"/>
                <a:gd fmla="*/ 0 h 773" name="T13"/>
                <a:gd fmla="*/ 1312 w 1312" name="T14"/>
                <a:gd fmla="*/ 0 h 773" name="T15"/>
                <a:gd fmla="*/ 1312 w 1312" name="T16"/>
                <a:gd fmla="*/ 0 h 77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773" w="1312">
                  <a:moveTo>
                    <a:pt x="1312" y="0"/>
                  </a:moveTo>
                  <a:lnTo>
                    <a:pt x="0" y="756"/>
                  </a:lnTo>
                  <a:lnTo>
                    <a:pt x="27" y="773"/>
                  </a:lnTo>
                  <a:lnTo>
                    <a:pt x="1312" y="29"/>
                  </a:lnTo>
                  <a:lnTo>
                    <a:pt x="1312" y="0"/>
                  </a:lnTo>
                  <a:close/>
                  <a:moveTo>
                    <a:pt x="1312" y="0"/>
                  </a:moveTo>
                  <a:lnTo>
                    <a:pt x="1312" y="0"/>
                  </a:lnTo>
                  <a:lnTo>
                    <a:pt x="1312" y="0"/>
                  </a:lnTo>
                  <a:lnTo>
                    <a:pt x="1312" y="0"/>
                  </a:lnTo>
                  <a:close/>
                </a:path>
              </a:pathLst>
            </a:custGeom>
            <a:solidFill>
              <a:srgbClr val="EF789A"/>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48" name="işliďé">
              <a:extLst>
                <a:ext uri="{FF2B5EF4-FFF2-40B4-BE49-F238E27FC236}">
                  <a16:creationId xmlns:a16="http://schemas.microsoft.com/office/drawing/2014/main" id="{4FEDE18C-A7DC-4D8D-A70A-3CE847580A3F}"/>
                </a:ext>
              </a:extLst>
            </p:cNvPr>
            <p:cNvSpPr/>
            <p:nvPr/>
          </p:nvSpPr>
          <p:spPr bwMode="auto">
            <a:xfrm>
              <a:off x="4217989" y="2360613"/>
              <a:ext cx="2082800" cy="1227138"/>
            </a:xfrm>
            <a:custGeom>
              <a:gdLst>
                <a:gd fmla="*/ 1312 w 1312" name="T0"/>
                <a:gd fmla="*/ 0 h 773" name="T1"/>
                <a:gd fmla="*/ 0 w 1312" name="T2"/>
                <a:gd fmla="*/ 756 h 773" name="T3"/>
                <a:gd fmla="*/ 27 w 1312" name="T4"/>
                <a:gd fmla="*/ 773 h 773" name="T5"/>
                <a:gd fmla="*/ 1312 w 1312" name="T6"/>
                <a:gd fmla="*/ 29 h 773" name="T7"/>
                <a:gd fmla="*/ 1312 w 1312" name="T8"/>
                <a:gd fmla="*/ 0 h 773" name="T9"/>
                <a:gd fmla="*/ 1312 w 1312" name="T10"/>
                <a:gd fmla="*/ 0 h 773" name="T11"/>
                <a:gd fmla="*/ 1312 w 1312" name="T12"/>
                <a:gd fmla="*/ 0 h 773" name="T13"/>
                <a:gd fmla="*/ 1312 w 1312" name="T14"/>
                <a:gd fmla="*/ 0 h 773" name="T15"/>
                <a:gd fmla="*/ 1312 w 1312" name="T16"/>
                <a:gd fmla="*/ 0 h 77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773" w="1312">
                  <a:moveTo>
                    <a:pt x="1312" y="0"/>
                  </a:moveTo>
                  <a:lnTo>
                    <a:pt x="0" y="756"/>
                  </a:lnTo>
                  <a:lnTo>
                    <a:pt x="27" y="773"/>
                  </a:lnTo>
                  <a:lnTo>
                    <a:pt x="1312" y="29"/>
                  </a:lnTo>
                  <a:lnTo>
                    <a:pt x="1312" y="0"/>
                  </a:lnTo>
                  <a:moveTo>
                    <a:pt x="1312" y="0"/>
                  </a:moveTo>
                  <a:lnTo>
                    <a:pt x="1312" y="0"/>
                  </a:lnTo>
                  <a:lnTo>
                    <a:pt x="1312" y="0"/>
                  </a:lnTo>
                  <a:lnTo>
                    <a:pt x="1312"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ctr"/>
            <a:lstStyle/>
            <a:p>
              <a:pPr algn="ctr"/>
              <a:endParaRPr/>
            </a:p>
          </p:txBody>
        </p:sp>
        <p:sp>
          <p:nvSpPr>
            <p:cNvPr id="49" name="ïşḻîḍe">
              <a:extLst>
                <a:ext uri="{FF2B5EF4-FFF2-40B4-BE49-F238E27FC236}">
                  <a16:creationId xmlns:a16="http://schemas.microsoft.com/office/drawing/2014/main" id="{1CE3D5A0-9268-43E8-A8CF-55094B914CED}"/>
                </a:ext>
              </a:extLst>
            </p:cNvPr>
            <p:cNvSpPr/>
            <p:nvPr/>
          </p:nvSpPr>
          <p:spPr bwMode="auto">
            <a:xfrm>
              <a:off x="6300789" y="2360613"/>
              <a:ext cx="131763" cy="100013"/>
            </a:xfrm>
            <a:custGeom>
              <a:gdLst>
                <a:gd fmla="*/ 0 w 83" name="T0"/>
                <a:gd fmla="*/ 0 h 63" name="T1"/>
                <a:gd fmla="*/ 0 w 83" name="T2"/>
                <a:gd fmla="*/ 29 h 63" name="T3"/>
                <a:gd fmla="*/ 58 w 83" name="T4"/>
                <a:gd fmla="*/ 63 h 63" name="T5"/>
                <a:gd fmla="*/ 83 w 83" name="T6"/>
                <a:gd fmla="*/ 48 h 63" name="T7"/>
                <a:gd fmla="*/ 0 w 83" name="T8"/>
                <a:gd fmla="*/ 0 h 63" name="T9"/>
              </a:gdLst>
              <a:cxnLst>
                <a:cxn ang="0">
                  <a:pos x="T0" y="T1"/>
                </a:cxn>
                <a:cxn ang="0">
                  <a:pos x="T2" y="T3"/>
                </a:cxn>
                <a:cxn ang="0">
                  <a:pos x="T4" y="T5"/>
                </a:cxn>
                <a:cxn ang="0">
                  <a:pos x="T6" y="T7"/>
                </a:cxn>
                <a:cxn ang="0">
                  <a:pos x="T8" y="T9"/>
                </a:cxn>
              </a:cxnLst>
              <a:rect b="b" l="0" r="r" t="0"/>
              <a:pathLst>
                <a:path h="62" w="83">
                  <a:moveTo>
                    <a:pt x="0" y="0"/>
                  </a:moveTo>
                  <a:lnTo>
                    <a:pt x="0" y="29"/>
                  </a:lnTo>
                  <a:lnTo>
                    <a:pt x="58" y="63"/>
                  </a:lnTo>
                  <a:lnTo>
                    <a:pt x="83" y="48"/>
                  </a:lnTo>
                  <a:lnTo>
                    <a:pt x="0" y="0"/>
                  </a:lnTo>
                  <a:close/>
                </a:path>
              </a:pathLst>
            </a:custGeom>
            <a:solidFill>
              <a:srgbClr val="F58EAB"/>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50" name="is1íḋe">
              <a:extLst>
                <a:ext uri="{FF2B5EF4-FFF2-40B4-BE49-F238E27FC236}">
                  <a16:creationId xmlns:a16="http://schemas.microsoft.com/office/drawing/2014/main" id="{8BC5E166-B8CE-410B-B3DD-88AD72FABE4C}"/>
                </a:ext>
              </a:extLst>
            </p:cNvPr>
            <p:cNvSpPr/>
            <p:nvPr/>
          </p:nvSpPr>
          <p:spPr bwMode="auto">
            <a:xfrm>
              <a:off x="6300789" y="2360613"/>
              <a:ext cx="131763" cy="100013"/>
            </a:xfrm>
            <a:custGeom>
              <a:gdLst>
                <a:gd fmla="*/ 0 w 83" name="T0"/>
                <a:gd fmla="*/ 0 h 63" name="T1"/>
                <a:gd fmla="*/ 0 w 83" name="T2"/>
                <a:gd fmla="*/ 29 h 63" name="T3"/>
                <a:gd fmla="*/ 58 w 83" name="T4"/>
                <a:gd fmla="*/ 63 h 63" name="T5"/>
                <a:gd fmla="*/ 83 w 83" name="T6"/>
                <a:gd fmla="*/ 48 h 63" name="T7"/>
                <a:gd fmla="*/ 0 w 83" name="T8"/>
                <a:gd fmla="*/ 0 h 63" name="T9"/>
              </a:gdLst>
              <a:cxnLst>
                <a:cxn ang="0">
                  <a:pos x="T0" y="T1"/>
                </a:cxn>
                <a:cxn ang="0">
                  <a:pos x="T2" y="T3"/>
                </a:cxn>
                <a:cxn ang="0">
                  <a:pos x="T4" y="T5"/>
                </a:cxn>
                <a:cxn ang="0">
                  <a:pos x="T6" y="T7"/>
                </a:cxn>
                <a:cxn ang="0">
                  <a:pos x="T8" y="T9"/>
                </a:cxn>
              </a:cxnLst>
              <a:rect b="b" l="0" r="r" t="0"/>
              <a:pathLst>
                <a:path h="62" w="83">
                  <a:moveTo>
                    <a:pt x="0" y="0"/>
                  </a:moveTo>
                  <a:lnTo>
                    <a:pt x="0" y="29"/>
                  </a:lnTo>
                  <a:lnTo>
                    <a:pt x="58" y="63"/>
                  </a:lnTo>
                  <a:lnTo>
                    <a:pt x="83" y="48"/>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ctr"/>
            <a:lstStyle/>
            <a:p>
              <a:pPr algn="ctr"/>
              <a:endParaRPr/>
            </a:p>
          </p:txBody>
        </p:sp>
        <p:sp>
          <p:nvSpPr>
            <p:cNvPr id="51" name="iṥ1iḓè">
              <a:extLst>
                <a:ext uri="{FF2B5EF4-FFF2-40B4-BE49-F238E27FC236}">
                  <a16:creationId xmlns:a16="http://schemas.microsoft.com/office/drawing/2014/main" id="{78867C55-EBFE-442E-96E3-BBE8F99701AD}"/>
                </a:ext>
              </a:extLst>
            </p:cNvPr>
            <p:cNvSpPr/>
            <p:nvPr/>
          </p:nvSpPr>
          <p:spPr bwMode="auto">
            <a:xfrm>
              <a:off x="6392864" y="2436813"/>
              <a:ext cx="122238" cy="73025"/>
            </a:xfrm>
            <a:custGeom>
              <a:gdLst>
                <a:gd fmla="*/ 25 w 77" name="T0"/>
                <a:gd fmla="*/ 0 h 46" name="T1"/>
                <a:gd fmla="*/ 0 w 77" name="T2"/>
                <a:gd fmla="*/ 15 h 46" name="T3"/>
                <a:gd fmla="*/ 52 w 77" name="T4"/>
                <a:gd fmla="*/ 46 h 46" name="T5"/>
                <a:gd fmla="*/ 77 w 77" name="T6"/>
                <a:gd fmla="*/ 31 h 46" name="T7"/>
                <a:gd fmla="*/ 25 w 77" name="T8"/>
                <a:gd fmla="*/ 0 h 46" name="T9"/>
              </a:gdLst>
              <a:cxnLst>
                <a:cxn ang="0">
                  <a:pos x="T0" y="T1"/>
                </a:cxn>
                <a:cxn ang="0">
                  <a:pos x="T2" y="T3"/>
                </a:cxn>
                <a:cxn ang="0">
                  <a:pos x="T4" y="T5"/>
                </a:cxn>
                <a:cxn ang="0">
                  <a:pos x="T6" y="T7"/>
                </a:cxn>
                <a:cxn ang="0">
                  <a:pos x="T8" y="T9"/>
                </a:cxn>
              </a:cxnLst>
              <a:rect b="b" l="0" r="r" t="0"/>
              <a:pathLst>
                <a:path h="46" w="77">
                  <a:moveTo>
                    <a:pt x="25" y="0"/>
                  </a:moveTo>
                  <a:lnTo>
                    <a:pt x="0" y="15"/>
                  </a:lnTo>
                  <a:lnTo>
                    <a:pt x="52" y="46"/>
                  </a:lnTo>
                  <a:lnTo>
                    <a:pt x="77" y="31"/>
                  </a:lnTo>
                  <a:lnTo>
                    <a:pt x="25" y="0"/>
                  </a:lnTo>
                  <a:close/>
                </a:path>
              </a:pathLst>
            </a:custGeom>
            <a:solidFill>
              <a:srgbClr val="F08DAB"/>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52" name="îŝľíḓé">
              <a:extLst>
                <a:ext uri="{FF2B5EF4-FFF2-40B4-BE49-F238E27FC236}">
                  <a16:creationId xmlns:a16="http://schemas.microsoft.com/office/drawing/2014/main" id="{B73EF3C5-E6E9-4179-ADAA-BEB7CFEF6455}"/>
                </a:ext>
              </a:extLst>
            </p:cNvPr>
            <p:cNvSpPr/>
            <p:nvPr/>
          </p:nvSpPr>
          <p:spPr bwMode="auto">
            <a:xfrm>
              <a:off x="6392864" y="2436813"/>
              <a:ext cx="122238" cy="73025"/>
            </a:xfrm>
            <a:custGeom>
              <a:gdLst>
                <a:gd fmla="*/ 25 w 77" name="T0"/>
                <a:gd fmla="*/ 0 h 46" name="T1"/>
                <a:gd fmla="*/ 0 w 77" name="T2"/>
                <a:gd fmla="*/ 15 h 46" name="T3"/>
                <a:gd fmla="*/ 52 w 77" name="T4"/>
                <a:gd fmla="*/ 46 h 46" name="T5"/>
                <a:gd fmla="*/ 77 w 77" name="T6"/>
                <a:gd fmla="*/ 31 h 46" name="T7"/>
                <a:gd fmla="*/ 25 w 77" name="T8"/>
                <a:gd fmla="*/ 0 h 46" name="T9"/>
              </a:gdLst>
              <a:cxnLst>
                <a:cxn ang="0">
                  <a:pos x="T0" y="T1"/>
                </a:cxn>
                <a:cxn ang="0">
                  <a:pos x="T2" y="T3"/>
                </a:cxn>
                <a:cxn ang="0">
                  <a:pos x="T4" y="T5"/>
                </a:cxn>
                <a:cxn ang="0">
                  <a:pos x="T6" y="T7"/>
                </a:cxn>
                <a:cxn ang="0">
                  <a:pos x="T8" y="T9"/>
                </a:cxn>
              </a:cxnLst>
              <a:rect b="b" l="0" r="r" t="0"/>
              <a:pathLst>
                <a:path h="46" w="77">
                  <a:moveTo>
                    <a:pt x="25" y="0"/>
                  </a:moveTo>
                  <a:lnTo>
                    <a:pt x="0" y="15"/>
                  </a:lnTo>
                  <a:lnTo>
                    <a:pt x="52" y="46"/>
                  </a:lnTo>
                  <a:lnTo>
                    <a:pt x="77" y="31"/>
                  </a:lnTo>
                  <a:lnTo>
                    <a:pt x="25"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ctr"/>
            <a:lstStyle/>
            <a:p>
              <a:pPr algn="ctr"/>
              <a:endParaRPr/>
            </a:p>
          </p:txBody>
        </p:sp>
        <p:sp>
          <p:nvSpPr>
            <p:cNvPr id="53" name="íṧľíďe">
              <a:extLst>
                <a:ext uri="{FF2B5EF4-FFF2-40B4-BE49-F238E27FC236}">
                  <a16:creationId xmlns:a16="http://schemas.microsoft.com/office/drawing/2014/main" id="{A729372C-33C5-41C0-A494-753F3BF6208A}"/>
                </a:ext>
              </a:extLst>
            </p:cNvPr>
            <p:cNvSpPr/>
            <p:nvPr/>
          </p:nvSpPr>
          <p:spPr bwMode="auto">
            <a:xfrm>
              <a:off x="6475414" y="2486025"/>
              <a:ext cx="1201738" cy="692150"/>
            </a:xfrm>
            <a:custGeom>
              <a:gdLst>
                <a:gd fmla="*/ 25 w 757" name="T0"/>
                <a:gd fmla="*/ 0 h 436" name="T1"/>
                <a:gd fmla="*/ 0 w 757" name="T2"/>
                <a:gd fmla="*/ 15 h 436" name="T3"/>
                <a:gd fmla="*/ 730 w 757" name="T4"/>
                <a:gd fmla="*/ 436 h 436" name="T5"/>
                <a:gd fmla="*/ 757 w 757" name="T6"/>
                <a:gd fmla="*/ 422 h 436" name="T7"/>
                <a:gd fmla="*/ 25 w 757" name="T8"/>
                <a:gd fmla="*/ 0 h 436" name="T9"/>
              </a:gdLst>
              <a:cxnLst>
                <a:cxn ang="0">
                  <a:pos x="T0" y="T1"/>
                </a:cxn>
                <a:cxn ang="0">
                  <a:pos x="T2" y="T3"/>
                </a:cxn>
                <a:cxn ang="0">
                  <a:pos x="T4" y="T5"/>
                </a:cxn>
                <a:cxn ang="0">
                  <a:pos x="T6" y="T7"/>
                </a:cxn>
                <a:cxn ang="0">
                  <a:pos x="T8" y="T9"/>
                </a:cxn>
              </a:cxnLst>
              <a:rect b="b" l="0" r="r" t="0"/>
              <a:pathLst>
                <a:path h="436" w="757">
                  <a:moveTo>
                    <a:pt x="25" y="0"/>
                  </a:moveTo>
                  <a:lnTo>
                    <a:pt x="0" y="15"/>
                  </a:lnTo>
                  <a:lnTo>
                    <a:pt x="730" y="436"/>
                  </a:lnTo>
                  <a:lnTo>
                    <a:pt x="757" y="422"/>
                  </a:lnTo>
                  <a:lnTo>
                    <a:pt x="25" y="0"/>
                  </a:lnTo>
                  <a:close/>
                </a:path>
              </a:pathLst>
            </a:custGeom>
            <a:solidFill>
              <a:srgbClr val="E988AB"/>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54" name="iśḷîḋè">
              <a:extLst>
                <a:ext uri="{FF2B5EF4-FFF2-40B4-BE49-F238E27FC236}">
                  <a16:creationId xmlns:a16="http://schemas.microsoft.com/office/drawing/2014/main" id="{EDB9981A-0BB9-47DF-9E38-744F37F8313F}"/>
                </a:ext>
              </a:extLst>
            </p:cNvPr>
            <p:cNvSpPr/>
            <p:nvPr/>
          </p:nvSpPr>
          <p:spPr bwMode="auto">
            <a:xfrm>
              <a:off x="6475414" y="2486025"/>
              <a:ext cx="1201738" cy="692150"/>
            </a:xfrm>
            <a:custGeom>
              <a:gdLst>
                <a:gd fmla="*/ 25 w 757" name="T0"/>
                <a:gd fmla="*/ 0 h 436" name="T1"/>
                <a:gd fmla="*/ 0 w 757" name="T2"/>
                <a:gd fmla="*/ 15 h 436" name="T3"/>
                <a:gd fmla="*/ 730 w 757" name="T4"/>
                <a:gd fmla="*/ 436 h 436" name="T5"/>
                <a:gd fmla="*/ 757 w 757" name="T6"/>
                <a:gd fmla="*/ 422 h 436" name="T7"/>
                <a:gd fmla="*/ 25 w 757" name="T8"/>
                <a:gd fmla="*/ 0 h 436" name="T9"/>
              </a:gdLst>
              <a:cxnLst>
                <a:cxn ang="0">
                  <a:pos x="T0" y="T1"/>
                </a:cxn>
                <a:cxn ang="0">
                  <a:pos x="T2" y="T3"/>
                </a:cxn>
                <a:cxn ang="0">
                  <a:pos x="T4" y="T5"/>
                </a:cxn>
                <a:cxn ang="0">
                  <a:pos x="T6" y="T7"/>
                </a:cxn>
                <a:cxn ang="0">
                  <a:pos x="T8" y="T9"/>
                </a:cxn>
              </a:cxnLst>
              <a:rect b="b" l="0" r="r" t="0"/>
              <a:pathLst>
                <a:path h="436" w="757">
                  <a:moveTo>
                    <a:pt x="25" y="0"/>
                  </a:moveTo>
                  <a:lnTo>
                    <a:pt x="0" y="15"/>
                  </a:lnTo>
                  <a:lnTo>
                    <a:pt x="730" y="436"/>
                  </a:lnTo>
                  <a:lnTo>
                    <a:pt x="757" y="422"/>
                  </a:lnTo>
                  <a:lnTo>
                    <a:pt x="25"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ctr"/>
            <a:lstStyle/>
            <a:p>
              <a:pPr algn="ctr"/>
              <a:endParaRPr/>
            </a:p>
          </p:txBody>
        </p:sp>
        <p:sp>
          <p:nvSpPr>
            <p:cNvPr id="55" name="işḻíḓê">
              <a:extLst>
                <a:ext uri="{FF2B5EF4-FFF2-40B4-BE49-F238E27FC236}">
                  <a16:creationId xmlns:a16="http://schemas.microsoft.com/office/drawing/2014/main" id="{62BADFDD-AABF-4045-BD08-7BA62D5B4064}"/>
                </a:ext>
              </a:extLst>
            </p:cNvPr>
            <p:cNvSpPr/>
            <p:nvPr/>
          </p:nvSpPr>
          <p:spPr bwMode="auto">
            <a:xfrm flipH="1">
              <a:off x="6300789" y="2360613"/>
              <a:ext cx="0" cy="46038"/>
            </a:xfrm>
            <a:custGeom>
              <a:gdLst>
                <a:gd fmla="*/ 0 h 29" name="T0"/>
                <a:gd fmla="*/ 0 h 29" name="T1"/>
                <a:gd fmla="*/ 29 h 29" name="T2"/>
                <a:gd fmla="*/ 0 h 29" name="T3"/>
                <a:gd fmla="*/ 0 h 29" name="T4"/>
              </a:gdLst>
              <a:cxnLst>
                <a:cxn ang="0">
                  <a:pos x="0" y="T0"/>
                </a:cxn>
                <a:cxn ang="0">
                  <a:pos x="0" y="T1"/>
                </a:cxn>
                <a:cxn ang="0">
                  <a:pos x="0" y="T2"/>
                </a:cxn>
                <a:cxn ang="0">
                  <a:pos x="0" y="T3"/>
                </a:cxn>
                <a:cxn ang="0">
                  <a:pos x="0" y="T4"/>
                </a:cxn>
              </a:cxnLst>
              <a:rect b="b" l="0" r="r" t="0"/>
              <a:pathLst>
                <a:path h="28">
                  <a:moveTo>
                    <a:pt x="0" y="0"/>
                  </a:moveTo>
                  <a:lnTo>
                    <a:pt x="0" y="0"/>
                  </a:lnTo>
                  <a:lnTo>
                    <a:pt x="0" y="29"/>
                  </a:lnTo>
                  <a:lnTo>
                    <a:pt x="0" y="0"/>
                  </a:lnTo>
                  <a:lnTo>
                    <a:pt x="0" y="0"/>
                  </a:lnTo>
                  <a:close/>
                </a:path>
              </a:pathLst>
            </a:custGeom>
            <a:solidFill>
              <a:srgbClr val="EF789A"/>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56" name="ïṧľiḍè">
              <a:extLst>
                <a:ext uri="{FF2B5EF4-FFF2-40B4-BE49-F238E27FC236}">
                  <a16:creationId xmlns:a16="http://schemas.microsoft.com/office/drawing/2014/main" id="{A3925DC2-707A-422E-94C1-3114244D5697}"/>
                </a:ext>
              </a:extLst>
            </p:cNvPr>
            <p:cNvSpPr/>
            <p:nvPr/>
          </p:nvSpPr>
          <p:spPr bwMode="auto">
            <a:xfrm flipH="1">
              <a:off x="6300789" y="2360613"/>
              <a:ext cx="0" cy="46038"/>
            </a:xfrm>
            <a:custGeom>
              <a:gdLst>
                <a:gd fmla="*/ 0 h 29" name="T0"/>
                <a:gd fmla="*/ 0 h 29" name="T1"/>
                <a:gd fmla="*/ 29 h 29" name="T2"/>
                <a:gd fmla="*/ 0 h 29" name="T3"/>
                <a:gd fmla="*/ 0 h 29" name="T4"/>
              </a:gdLst>
              <a:cxnLst>
                <a:cxn ang="0">
                  <a:pos x="0" y="T0"/>
                </a:cxn>
                <a:cxn ang="0">
                  <a:pos x="0" y="T1"/>
                </a:cxn>
                <a:cxn ang="0">
                  <a:pos x="0" y="T2"/>
                </a:cxn>
                <a:cxn ang="0">
                  <a:pos x="0" y="T3"/>
                </a:cxn>
                <a:cxn ang="0">
                  <a:pos x="0" y="T4"/>
                </a:cxn>
              </a:cxnLst>
              <a:rect b="b" l="0" r="r" t="0"/>
              <a:pathLst>
                <a:path h="28">
                  <a:moveTo>
                    <a:pt x="0" y="0"/>
                  </a:moveTo>
                  <a:lnTo>
                    <a:pt x="0" y="0"/>
                  </a:lnTo>
                  <a:lnTo>
                    <a:pt x="0" y="29"/>
                  </a:lnTo>
                  <a:lnTo>
                    <a:pt x="0" y="0"/>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ctr"/>
            <a:lstStyle/>
            <a:p>
              <a:pPr algn="ctr"/>
              <a:endParaRPr/>
            </a:p>
          </p:txBody>
        </p:sp>
        <p:sp>
          <p:nvSpPr>
            <p:cNvPr id="57" name="ïSliḑe">
              <a:extLst>
                <a:ext uri="{FF2B5EF4-FFF2-40B4-BE49-F238E27FC236}">
                  <a16:creationId xmlns:a16="http://schemas.microsoft.com/office/drawing/2014/main" id="{3F5858D0-BBEA-4E8D-AE43-A8B9D7ACA2F8}"/>
                </a:ext>
              </a:extLst>
            </p:cNvPr>
            <p:cNvSpPr/>
            <p:nvPr/>
          </p:nvSpPr>
          <p:spPr bwMode="auto">
            <a:xfrm>
              <a:off x="4217989" y="3587750"/>
              <a:ext cx="42863" cy="22225"/>
            </a:xfrm>
            <a:custGeom>
              <a:gdLst>
                <a:gd fmla="*/ 27 w 27" name="T0"/>
                <a:gd fmla="*/ 0 h 14" name="T1"/>
                <a:gd fmla="*/ 0 w 27" name="T2"/>
                <a:gd fmla="*/ 14 h 14" name="T3"/>
                <a:gd fmla="*/ 27 w 27" name="T4"/>
                <a:gd fmla="*/ 0 h 14" name="T5"/>
                <a:gd fmla="*/ 27 w 27" name="T6"/>
                <a:gd fmla="*/ 0 h 14" name="T7"/>
              </a:gdLst>
              <a:cxnLst>
                <a:cxn ang="0">
                  <a:pos x="T0" y="T1"/>
                </a:cxn>
                <a:cxn ang="0">
                  <a:pos x="T2" y="T3"/>
                </a:cxn>
                <a:cxn ang="0">
                  <a:pos x="T4" y="T5"/>
                </a:cxn>
                <a:cxn ang="0">
                  <a:pos x="T6" y="T7"/>
                </a:cxn>
              </a:cxnLst>
              <a:rect b="b" l="0" r="r" t="0"/>
              <a:pathLst>
                <a:path h="14" w="27">
                  <a:moveTo>
                    <a:pt x="27" y="0"/>
                  </a:moveTo>
                  <a:lnTo>
                    <a:pt x="0" y="14"/>
                  </a:lnTo>
                  <a:lnTo>
                    <a:pt x="27" y="0"/>
                  </a:lnTo>
                  <a:lnTo>
                    <a:pt x="27" y="0"/>
                  </a:lnTo>
                  <a:close/>
                </a:path>
              </a:pathLst>
            </a:custGeom>
            <a:solidFill>
              <a:srgbClr val="E395AF"/>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58" name="iṡ1íḋé">
              <a:extLst>
                <a:ext uri="{FF2B5EF4-FFF2-40B4-BE49-F238E27FC236}">
                  <a16:creationId xmlns:a16="http://schemas.microsoft.com/office/drawing/2014/main" id="{F48EA892-2752-4987-8C62-D6AC0BD61B5B}"/>
                </a:ext>
              </a:extLst>
            </p:cNvPr>
            <p:cNvSpPr/>
            <p:nvPr/>
          </p:nvSpPr>
          <p:spPr bwMode="auto">
            <a:xfrm>
              <a:off x="4217989" y="3587750"/>
              <a:ext cx="42863" cy="22225"/>
            </a:xfrm>
            <a:custGeom>
              <a:gdLst>
                <a:gd fmla="*/ 27 w 27" name="T0"/>
                <a:gd fmla="*/ 0 h 14" name="T1"/>
                <a:gd fmla="*/ 0 w 27" name="T2"/>
                <a:gd fmla="*/ 14 h 14" name="T3"/>
                <a:gd fmla="*/ 27 w 27" name="T4"/>
                <a:gd fmla="*/ 0 h 14" name="T5"/>
                <a:gd fmla="*/ 27 w 27" name="T6"/>
                <a:gd fmla="*/ 0 h 14" name="T7"/>
              </a:gdLst>
              <a:cxnLst>
                <a:cxn ang="0">
                  <a:pos x="T0" y="T1"/>
                </a:cxn>
                <a:cxn ang="0">
                  <a:pos x="T2" y="T3"/>
                </a:cxn>
                <a:cxn ang="0">
                  <a:pos x="T4" y="T5"/>
                </a:cxn>
                <a:cxn ang="0">
                  <a:pos x="T6" y="T7"/>
                </a:cxn>
              </a:cxnLst>
              <a:rect b="b" l="0" r="r" t="0"/>
              <a:pathLst>
                <a:path h="14" w="27">
                  <a:moveTo>
                    <a:pt x="27" y="0"/>
                  </a:moveTo>
                  <a:lnTo>
                    <a:pt x="0" y="14"/>
                  </a:lnTo>
                  <a:lnTo>
                    <a:pt x="27" y="0"/>
                  </a:lnTo>
                  <a:lnTo>
                    <a:pt x="27"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ctr"/>
            <a:lstStyle/>
            <a:p>
              <a:pPr algn="ctr"/>
              <a:endParaRPr/>
            </a:p>
          </p:txBody>
        </p:sp>
        <p:sp>
          <p:nvSpPr>
            <p:cNvPr id="59" name="îš1iḋê">
              <a:extLst>
                <a:ext uri="{FF2B5EF4-FFF2-40B4-BE49-F238E27FC236}">
                  <a16:creationId xmlns:a16="http://schemas.microsoft.com/office/drawing/2014/main" id="{AA3C08B0-1A29-4C25-A8EF-940CD510A6E9}"/>
                </a:ext>
              </a:extLst>
            </p:cNvPr>
            <p:cNvSpPr/>
            <p:nvPr/>
          </p:nvSpPr>
          <p:spPr bwMode="auto">
            <a:xfrm>
              <a:off x="4217989" y="3587750"/>
              <a:ext cx="1379538" cy="812800"/>
            </a:xfrm>
            <a:custGeom>
              <a:gdLst>
                <a:gd fmla="*/ 27 w 869" name="T0"/>
                <a:gd fmla="*/ 0 h 512" name="T1"/>
                <a:gd fmla="*/ 0 w 869" name="T2"/>
                <a:gd fmla="*/ 14 h 512" name="T3"/>
                <a:gd fmla="*/ 869 w 869" name="T4"/>
                <a:gd fmla="*/ 512 h 512" name="T5"/>
                <a:gd fmla="*/ 869 w 869" name="T6"/>
                <a:gd fmla="*/ 481 h 512" name="T7"/>
                <a:gd fmla="*/ 27 w 869" name="T8"/>
                <a:gd fmla="*/ 0 h 512" name="T9"/>
              </a:gdLst>
              <a:cxnLst>
                <a:cxn ang="0">
                  <a:pos x="T0" y="T1"/>
                </a:cxn>
                <a:cxn ang="0">
                  <a:pos x="T2" y="T3"/>
                </a:cxn>
                <a:cxn ang="0">
                  <a:pos x="T4" y="T5"/>
                </a:cxn>
                <a:cxn ang="0">
                  <a:pos x="T6" y="T7"/>
                </a:cxn>
                <a:cxn ang="0">
                  <a:pos x="T8" y="T9"/>
                </a:cxn>
              </a:cxnLst>
              <a:rect b="b" l="0" r="r" t="0"/>
              <a:pathLst>
                <a:path h="512" w="869">
                  <a:moveTo>
                    <a:pt x="27" y="0"/>
                  </a:moveTo>
                  <a:lnTo>
                    <a:pt x="0" y="14"/>
                  </a:lnTo>
                  <a:lnTo>
                    <a:pt x="869" y="512"/>
                  </a:lnTo>
                  <a:lnTo>
                    <a:pt x="869" y="481"/>
                  </a:lnTo>
                  <a:lnTo>
                    <a:pt x="27" y="0"/>
                  </a:lnTo>
                  <a:close/>
                </a:path>
              </a:pathLst>
            </a:custGeom>
            <a:solidFill>
              <a:srgbClr val="E1648B"/>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60" name="íṣlîďé">
              <a:extLst>
                <a:ext uri="{FF2B5EF4-FFF2-40B4-BE49-F238E27FC236}">
                  <a16:creationId xmlns:a16="http://schemas.microsoft.com/office/drawing/2014/main" id="{076E9CFD-39E1-48F4-8673-BE0DB8752CEB}"/>
                </a:ext>
              </a:extLst>
            </p:cNvPr>
            <p:cNvSpPr/>
            <p:nvPr/>
          </p:nvSpPr>
          <p:spPr bwMode="auto">
            <a:xfrm>
              <a:off x="4217989" y="3587750"/>
              <a:ext cx="1379538" cy="812800"/>
            </a:xfrm>
            <a:custGeom>
              <a:gdLst>
                <a:gd fmla="*/ 27 w 869" name="T0"/>
                <a:gd fmla="*/ 0 h 512" name="T1"/>
                <a:gd fmla="*/ 0 w 869" name="T2"/>
                <a:gd fmla="*/ 14 h 512" name="T3"/>
                <a:gd fmla="*/ 869 w 869" name="T4"/>
                <a:gd fmla="*/ 512 h 512" name="T5"/>
                <a:gd fmla="*/ 869 w 869" name="T6"/>
                <a:gd fmla="*/ 481 h 512" name="T7"/>
                <a:gd fmla="*/ 27 w 869" name="T8"/>
                <a:gd fmla="*/ 0 h 512" name="T9"/>
              </a:gdLst>
              <a:cxnLst>
                <a:cxn ang="0">
                  <a:pos x="T0" y="T1"/>
                </a:cxn>
                <a:cxn ang="0">
                  <a:pos x="T2" y="T3"/>
                </a:cxn>
                <a:cxn ang="0">
                  <a:pos x="T4" y="T5"/>
                </a:cxn>
                <a:cxn ang="0">
                  <a:pos x="T6" y="T7"/>
                </a:cxn>
                <a:cxn ang="0">
                  <a:pos x="T8" y="T9"/>
                </a:cxn>
              </a:cxnLst>
              <a:rect b="b" l="0" r="r" t="0"/>
              <a:pathLst>
                <a:path h="512" w="869">
                  <a:moveTo>
                    <a:pt x="27" y="0"/>
                  </a:moveTo>
                  <a:lnTo>
                    <a:pt x="0" y="14"/>
                  </a:lnTo>
                  <a:lnTo>
                    <a:pt x="869" y="512"/>
                  </a:lnTo>
                  <a:lnTo>
                    <a:pt x="869" y="481"/>
                  </a:lnTo>
                  <a:lnTo>
                    <a:pt x="27"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ctr"/>
            <a:lstStyle/>
            <a:p>
              <a:pPr algn="ctr"/>
              <a:endParaRPr/>
            </a:p>
          </p:txBody>
        </p:sp>
        <p:sp>
          <p:nvSpPr>
            <p:cNvPr id="61" name="íśḻîḑe">
              <a:extLst>
                <a:ext uri="{FF2B5EF4-FFF2-40B4-BE49-F238E27FC236}">
                  <a16:creationId xmlns:a16="http://schemas.microsoft.com/office/drawing/2014/main" id="{89FB9F5F-AE05-4FE7-BD9F-CE1F393E4BDF}"/>
                </a:ext>
              </a:extLst>
            </p:cNvPr>
            <p:cNvSpPr/>
            <p:nvPr/>
          </p:nvSpPr>
          <p:spPr bwMode="auto">
            <a:xfrm>
              <a:off x="4217989" y="3560763"/>
              <a:ext cx="42863" cy="49213"/>
            </a:xfrm>
            <a:custGeom>
              <a:gdLst>
                <a:gd fmla="*/ 0 w 27" name="T0"/>
                <a:gd fmla="*/ 0 h 31" name="T1"/>
                <a:gd fmla="*/ 0 w 27" name="T2"/>
                <a:gd fmla="*/ 0 h 31" name="T3"/>
                <a:gd fmla="*/ 0 w 27" name="T4"/>
                <a:gd fmla="*/ 31 h 31" name="T5"/>
                <a:gd fmla="*/ 27 w 27" name="T6"/>
                <a:gd fmla="*/ 17 h 31" name="T7"/>
                <a:gd fmla="*/ 0 w 27" name="T8"/>
                <a:gd fmla="*/ 0 h 31" name="T9"/>
              </a:gdLst>
              <a:cxnLst>
                <a:cxn ang="0">
                  <a:pos x="T0" y="T1"/>
                </a:cxn>
                <a:cxn ang="0">
                  <a:pos x="T2" y="T3"/>
                </a:cxn>
                <a:cxn ang="0">
                  <a:pos x="T4" y="T5"/>
                </a:cxn>
                <a:cxn ang="0">
                  <a:pos x="T6" y="T7"/>
                </a:cxn>
                <a:cxn ang="0">
                  <a:pos x="T8" y="T9"/>
                </a:cxn>
              </a:cxnLst>
              <a:rect b="b" l="0" r="r" t="0"/>
              <a:pathLst>
                <a:path h="31" w="27">
                  <a:moveTo>
                    <a:pt x="0" y="0"/>
                  </a:moveTo>
                  <a:lnTo>
                    <a:pt x="0" y="0"/>
                  </a:lnTo>
                  <a:lnTo>
                    <a:pt x="0" y="31"/>
                  </a:lnTo>
                  <a:lnTo>
                    <a:pt x="27" y="17"/>
                  </a:lnTo>
                  <a:lnTo>
                    <a:pt x="0" y="0"/>
                  </a:lnTo>
                  <a:close/>
                </a:path>
              </a:pathLst>
            </a:custGeom>
            <a:solidFill>
              <a:srgbClr val="D14E7A"/>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62" name="í$ľiḋê">
              <a:extLst>
                <a:ext uri="{FF2B5EF4-FFF2-40B4-BE49-F238E27FC236}">
                  <a16:creationId xmlns:a16="http://schemas.microsoft.com/office/drawing/2014/main" id="{B3630FE6-34D7-4E4A-A2AE-D2461E4CADC4}"/>
                </a:ext>
              </a:extLst>
            </p:cNvPr>
            <p:cNvSpPr/>
            <p:nvPr/>
          </p:nvSpPr>
          <p:spPr bwMode="auto">
            <a:xfrm>
              <a:off x="4217989" y="3560763"/>
              <a:ext cx="42863" cy="49213"/>
            </a:xfrm>
            <a:custGeom>
              <a:gdLst>
                <a:gd fmla="*/ 0 w 27" name="T0"/>
                <a:gd fmla="*/ 0 h 31" name="T1"/>
                <a:gd fmla="*/ 0 w 27" name="T2"/>
                <a:gd fmla="*/ 0 h 31" name="T3"/>
                <a:gd fmla="*/ 0 w 27" name="T4"/>
                <a:gd fmla="*/ 31 h 31" name="T5"/>
                <a:gd fmla="*/ 27 w 27" name="T6"/>
                <a:gd fmla="*/ 17 h 31" name="T7"/>
                <a:gd fmla="*/ 0 w 27" name="T8"/>
                <a:gd fmla="*/ 0 h 31" name="T9"/>
              </a:gdLst>
              <a:cxnLst>
                <a:cxn ang="0">
                  <a:pos x="T0" y="T1"/>
                </a:cxn>
                <a:cxn ang="0">
                  <a:pos x="T2" y="T3"/>
                </a:cxn>
                <a:cxn ang="0">
                  <a:pos x="T4" y="T5"/>
                </a:cxn>
                <a:cxn ang="0">
                  <a:pos x="T6" y="T7"/>
                </a:cxn>
                <a:cxn ang="0">
                  <a:pos x="T8" y="T9"/>
                </a:cxn>
              </a:cxnLst>
              <a:rect b="b" l="0" r="r" t="0"/>
              <a:pathLst>
                <a:path h="31" w="27">
                  <a:moveTo>
                    <a:pt x="0" y="0"/>
                  </a:moveTo>
                  <a:lnTo>
                    <a:pt x="0" y="0"/>
                  </a:lnTo>
                  <a:lnTo>
                    <a:pt x="0" y="31"/>
                  </a:lnTo>
                  <a:lnTo>
                    <a:pt x="27" y="17"/>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ctr"/>
            <a:lstStyle/>
            <a:p>
              <a:pPr algn="ctr"/>
              <a:endParaRPr/>
            </a:p>
          </p:txBody>
        </p:sp>
        <p:sp>
          <p:nvSpPr>
            <p:cNvPr id="63" name="ïSḷîḍê">
              <a:extLst>
                <a:ext uri="{FF2B5EF4-FFF2-40B4-BE49-F238E27FC236}">
                  <a16:creationId xmlns:a16="http://schemas.microsoft.com/office/drawing/2014/main" id="{2F192A29-D05D-4504-8EBE-66594225412E}"/>
                </a:ext>
              </a:extLst>
            </p:cNvPr>
            <p:cNvSpPr/>
            <p:nvPr/>
          </p:nvSpPr>
          <p:spPr bwMode="auto">
            <a:xfrm>
              <a:off x="7634289" y="3178175"/>
              <a:ext cx="42863" cy="23813"/>
            </a:xfrm>
            <a:custGeom>
              <a:gdLst>
                <a:gd fmla="*/ 0 w 27" name="T0"/>
                <a:gd fmla="*/ 0 h 15" name="T1"/>
                <a:gd fmla="*/ 0 w 27" name="T2"/>
                <a:gd fmla="*/ 0 h 15" name="T3"/>
                <a:gd fmla="*/ 27 w 27" name="T4"/>
                <a:gd fmla="*/ 15 h 15" name="T5"/>
                <a:gd fmla="*/ 0 w 27" name="T6"/>
                <a:gd fmla="*/ 0 h 15" name="T7"/>
              </a:gdLst>
              <a:cxnLst>
                <a:cxn ang="0">
                  <a:pos x="T0" y="T1"/>
                </a:cxn>
                <a:cxn ang="0">
                  <a:pos x="T2" y="T3"/>
                </a:cxn>
                <a:cxn ang="0">
                  <a:pos x="T4" y="T5"/>
                </a:cxn>
                <a:cxn ang="0">
                  <a:pos x="T6" y="T7"/>
                </a:cxn>
              </a:cxnLst>
              <a:rect b="b" l="0" r="r" t="0"/>
              <a:pathLst>
                <a:path h="15" w="27">
                  <a:moveTo>
                    <a:pt x="0" y="0"/>
                  </a:moveTo>
                  <a:lnTo>
                    <a:pt x="0" y="0"/>
                  </a:lnTo>
                  <a:lnTo>
                    <a:pt x="27" y="15"/>
                  </a:lnTo>
                  <a:lnTo>
                    <a:pt x="0" y="0"/>
                  </a:lnTo>
                  <a:close/>
                </a:path>
              </a:pathLst>
            </a:custGeom>
            <a:solidFill>
              <a:srgbClr val="BA9EC8"/>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64" name="íşḷíḓê">
              <a:extLst>
                <a:ext uri="{FF2B5EF4-FFF2-40B4-BE49-F238E27FC236}">
                  <a16:creationId xmlns:a16="http://schemas.microsoft.com/office/drawing/2014/main" id="{040592FA-AC63-424C-AAAB-661B98B6F639}"/>
                </a:ext>
              </a:extLst>
            </p:cNvPr>
            <p:cNvSpPr/>
            <p:nvPr/>
          </p:nvSpPr>
          <p:spPr bwMode="auto">
            <a:xfrm>
              <a:off x="7634289" y="3178175"/>
              <a:ext cx="42863" cy="23813"/>
            </a:xfrm>
            <a:custGeom>
              <a:gdLst>
                <a:gd fmla="*/ 0 w 27" name="T0"/>
                <a:gd fmla="*/ 0 h 15" name="T1"/>
                <a:gd fmla="*/ 0 w 27" name="T2"/>
                <a:gd fmla="*/ 0 h 15" name="T3"/>
                <a:gd fmla="*/ 27 w 27" name="T4"/>
                <a:gd fmla="*/ 15 h 15" name="T5"/>
                <a:gd fmla="*/ 0 w 27" name="T6"/>
                <a:gd fmla="*/ 0 h 15" name="T7"/>
              </a:gdLst>
              <a:cxnLst>
                <a:cxn ang="0">
                  <a:pos x="T0" y="T1"/>
                </a:cxn>
                <a:cxn ang="0">
                  <a:pos x="T2" y="T3"/>
                </a:cxn>
                <a:cxn ang="0">
                  <a:pos x="T4" y="T5"/>
                </a:cxn>
                <a:cxn ang="0">
                  <a:pos x="T6" y="T7"/>
                </a:cxn>
              </a:cxnLst>
              <a:rect b="b" l="0" r="r" t="0"/>
              <a:pathLst>
                <a:path h="15" w="27">
                  <a:moveTo>
                    <a:pt x="0" y="0"/>
                  </a:moveTo>
                  <a:lnTo>
                    <a:pt x="0" y="0"/>
                  </a:lnTo>
                  <a:lnTo>
                    <a:pt x="27" y="15"/>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ctr"/>
            <a:lstStyle/>
            <a:p>
              <a:pPr algn="ctr"/>
              <a:endParaRPr/>
            </a:p>
          </p:txBody>
        </p:sp>
        <p:sp>
          <p:nvSpPr>
            <p:cNvPr id="65" name="îšļíďê">
              <a:extLst>
                <a:ext uri="{FF2B5EF4-FFF2-40B4-BE49-F238E27FC236}">
                  <a16:creationId xmlns:a16="http://schemas.microsoft.com/office/drawing/2014/main" id="{A378D618-5C4B-4D06-B93B-3E5ECE7A5364}"/>
                </a:ext>
              </a:extLst>
            </p:cNvPr>
            <p:cNvSpPr/>
            <p:nvPr/>
          </p:nvSpPr>
          <p:spPr bwMode="auto">
            <a:xfrm>
              <a:off x="5597526" y="3178175"/>
              <a:ext cx="2079625" cy="1222375"/>
            </a:xfrm>
            <a:custGeom>
              <a:gdLst>
                <a:gd fmla="*/ 1283 w 1310" name="T0"/>
                <a:gd fmla="*/ 0 h 770" name="T1"/>
                <a:gd fmla="*/ 0 w 1310" name="T2"/>
                <a:gd fmla="*/ 739 h 770" name="T3"/>
                <a:gd fmla="*/ 0 w 1310" name="T4"/>
                <a:gd fmla="*/ 770 h 770" name="T5"/>
                <a:gd fmla="*/ 1310 w 1310" name="T6"/>
                <a:gd fmla="*/ 15 h 770" name="T7"/>
                <a:gd fmla="*/ 1283 w 1310" name="T8"/>
                <a:gd fmla="*/ 0 h 770" name="T9"/>
              </a:gdLst>
              <a:cxnLst>
                <a:cxn ang="0">
                  <a:pos x="T0" y="T1"/>
                </a:cxn>
                <a:cxn ang="0">
                  <a:pos x="T2" y="T3"/>
                </a:cxn>
                <a:cxn ang="0">
                  <a:pos x="T4" y="T5"/>
                </a:cxn>
                <a:cxn ang="0">
                  <a:pos x="T6" y="T7"/>
                </a:cxn>
                <a:cxn ang="0">
                  <a:pos x="T8" y="T9"/>
                </a:cxn>
              </a:cxnLst>
              <a:rect b="b" l="0" r="r" t="0"/>
              <a:pathLst>
                <a:path h="770" w="1310">
                  <a:moveTo>
                    <a:pt x="1283" y="0"/>
                  </a:moveTo>
                  <a:lnTo>
                    <a:pt x="0" y="739"/>
                  </a:lnTo>
                  <a:lnTo>
                    <a:pt x="0" y="770"/>
                  </a:lnTo>
                  <a:lnTo>
                    <a:pt x="1310" y="15"/>
                  </a:lnTo>
                  <a:lnTo>
                    <a:pt x="1283" y="0"/>
                  </a:lnTo>
                  <a:close/>
                </a:path>
              </a:pathLst>
            </a:custGeom>
            <a:solidFill>
              <a:srgbClr val="E97898"/>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66" name="iṡ1íḓe">
              <a:extLst>
                <a:ext uri="{FF2B5EF4-FFF2-40B4-BE49-F238E27FC236}">
                  <a16:creationId xmlns:a16="http://schemas.microsoft.com/office/drawing/2014/main" id="{47BBC66A-8B11-4D1B-B65D-A347501B5321}"/>
                </a:ext>
              </a:extLst>
            </p:cNvPr>
            <p:cNvSpPr/>
            <p:nvPr/>
          </p:nvSpPr>
          <p:spPr bwMode="auto">
            <a:xfrm>
              <a:off x="5597526" y="3178175"/>
              <a:ext cx="2079625" cy="1222375"/>
            </a:xfrm>
            <a:custGeom>
              <a:gdLst>
                <a:gd fmla="*/ 1283 w 1310" name="T0"/>
                <a:gd fmla="*/ 0 h 770" name="T1"/>
                <a:gd fmla="*/ 0 w 1310" name="T2"/>
                <a:gd fmla="*/ 739 h 770" name="T3"/>
                <a:gd fmla="*/ 0 w 1310" name="T4"/>
                <a:gd fmla="*/ 770 h 770" name="T5"/>
                <a:gd fmla="*/ 1310 w 1310" name="T6"/>
                <a:gd fmla="*/ 15 h 770" name="T7"/>
                <a:gd fmla="*/ 1283 w 1310" name="T8"/>
                <a:gd fmla="*/ 0 h 770" name="T9"/>
              </a:gdLst>
              <a:cxnLst>
                <a:cxn ang="0">
                  <a:pos x="T0" y="T1"/>
                </a:cxn>
                <a:cxn ang="0">
                  <a:pos x="T2" y="T3"/>
                </a:cxn>
                <a:cxn ang="0">
                  <a:pos x="T4" y="T5"/>
                </a:cxn>
                <a:cxn ang="0">
                  <a:pos x="T6" y="T7"/>
                </a:cxn>
                <a:cxn ang="0">
                  <a:pos x="T8" y="T9"/>
                </a:cxn>
              </a:cxnLst>
              <a:rect b="b" l="0" r="r" t="0"/>
              <a:pathLst>
                <a:path h="770" w="1310">
                  <a:moveTo>
                    <a:pt x="1283" y="0"/>
                  </a:moveTo>
                  <a:lnTo>
                    <a:pt x="0" y="739"/>
                  </a:lnTo>
                  <a:lnTo>
                    <a:pt x="0" y="770"/>
                  </a:lnTo>
                  <a:lnTo>
                    <a:pt x="1310" y="15"/>
                  </a:lnTo>
                  <a:lnTo>
                    <a:pt x="1283"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ctr"/>
            <a:lstStyle/>
            <a:p>
              <a:pPr algn="ctr"/>
              <a:endParaRPr/>
            </a:p>
          </p:txBody>
        </p:sp>
        <p:sp>
          <p:nvSpPr>
            <p:cNvPr id="67" name="iṥḷiďe">
              <a:extLst>
                <a:ext uri="{FF2B5EF4-FFF2-40B4-BE49-F238E27FC236}">
                  <a16:creationId xmlns:a16="http://schemas.microsoft.com/office/drawing/2014/main" id="{075A9126-5336-4D8A-AE7F-9646F31AE18D}"/>
                </a:ext>
              </a:extLst>
            </p:cNvPr>
            <p:cNvSpPr/>
            <p:nvPr/>
          </p:nvSpPr>
          <p:spPr bwMode="auto">
            <a:xfrm>
              <a:off x="7634289" y="3155950"/>
              <a:ext cx="42863" cy="46038"/>
            </a:xfrm>
            <a:custGeom>
              <a:gdLst>
                <a:gd fmla="*/ 27 w 27" name="T0"/>
                <a:gd fmla="*/ 0 h 29" name="T1"/>
                <a:gd fmla="*/ 0 w 27" name="T2"/>
                <a:gd fmla="*/ 14 h 29" name="T3"/>
                <a:gd fmla="*/ 27 w 27" name="T4"/>
                <a:gd fmla="*/ 29 h 29" name="T5"/>
                <a:gd fmla="*/ 27 w 27" name="T6"/>
                <a:gd fmla="*/ 0 h 29" name="T7"/>
              </a:gdLst>
              <a:cxnLst>
                <a:cxn ang="0">
                  <a:pos x="T0" y="T1"/>
                </a:cxn>
                <a:cxn ang="0">
                  <a:pos x="T2" y="T3"/>
                </a:cxn>
                <a:cxn ang="0">
                  <a:pos x="T4" y="T5"/>
                </a:cxn>
                <a:cxn ang="0">
                  <a:pos x="T6" y="T7"/>
                </a:cxn>
              </a:cxnLst>
              <a:rect b="b" l="0" r="r" t="0"/>
              <a:pathLst>
                <a:path h="28" w="27">
                  <a:moveTo>
                    <a:pt x="27" y="0"/>
                  </a:moveTo>
                  <a:lnTo>
                    <a:pt x="0" y="14"/>
                  </a:lnTo>
                  <a:lnTo>
                    <a:pt x="27" y="29"/>
                  </a:lnTo>
                  <a:lnTo>
                    <a:pt x="27" y="0"/>
                  </a:lnTo>
                  <a:close/>
                </a:path>
              </a:pathLst>
            </a:custGeom>
            <a:solidFill>
              <a:srgbClr val="C87CA4"/>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68" name="íṥļide">
              <a:extLst>
                <a:ext uri="{FF2B5EF4-FFF2-40B4-BE49-F238E27FC236}">
                  <a16:creationId xmlns:a16="http://schemas.microsoft.com/office/drawing/2014/main" id="{64849DB1-B7B9-45A2-8211-1221CED61297}"/>
                </a:ext>
              </a:extLst>
            </p:cNvPr>
            <p:cNvSpPr/>
            <p:nvPr/>
          </p:nvSpPr>
          <p:spPr bwMode="auto">
            <a:xfrm>
              <a:off x="7634289" y="3155950"/>
              <a:ext cx="42863" cy="46038"/>
            </a:xfrm>
            <a:custGeom>
              <a:gdLst>
                <a:gd fmla="*/ 27 w 27" name="T0"/>
                <a:gd fmla="*/ 0 h 29" name="T1"/>
                <a:gd fmla="*/ 0 w 27" name="T2"/>
                <a:gd fmla="*/ 14 h 29" name="T3"/>
                <a:gd fmla="*/ 27 w 27" name="T4"/>
                <a:gd fmla="*/ 29 h 29" name="T5"/>
                <a:gd fmla="*/ 27 w 27" name="T6"/>
                <a:gd fmla="*/ 0 h 29" name="T7"/>
              </a:gdLst>
              <a:cxnLst>
                <a:cxn ang="0">
                  <a:pos x="T0" y="T1"/>
                </a:cxn>
                <a:cxn ang="0">
                  <a:pos x="T2" y="T3"/>
                </a:cxn>
                <a:cxn ang="0">
                  <a:pos x="T4" y="T5"/>
                </a:cxn>
                <a:cxn ang="0">
                  <a:pos x="T6" y="T7"/>
                </a:cxn>
              </a:cxnLst>
              <a:rect b="b" l="0" r="r" t="0"/>
              <a:pathLst>
                <a:path h="28" w="27">
                  <a:moveTo>
                    <a:pt x="27" y="0"/>
                  </a:moveTo>
                  <a:lnTo>
                    <a:pt x="0" y="14"/>
                  </a:lnTo>
                  <a:lnTo>
                    <a:pt x="27" y="29"/>
                  </a:lnTo>
                  <a:lnTo>
                    <a:pt x="27"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ctr"/>
            <a:lstStyle/>
            <a:p>
              <a:pPr algn="ctr"/>
              <a:endParaRPr/>
            </a:p>
          </p:txBody>
        </p:sp>
        <p:sp>
          <p:nvSpPr>
            <p:cNvPr id="69" name="iŝlíḋê">
              <a:extLst>
                <a:ext uri="{FF2B5EF4-FFF2-40B4-BE49-F238E27FC236}">
                  <a16:creationId xmlns:a16="http://schemas.microsoft.com/office/drawing/2014/main" id="{11C8557F-F056-44D9-AE8F-C660FB74B4C9}"/>
                </a:ext>
              </a:extLst>
            </p:cNvPr>
            <p:cNvSpPr/>
            <p:nvPr/>
          </p:nvSpPr>
          <p:spPr bwMode="auto">
            <a:xfrm>
              <a:off x="6719889" y="2393950"/>
              <a:ext cx="287338" cy="498475"/>
            </a:xfrm>
            <a:custGeom>
              <a:gdLst>
                <a:gd fmla="*/ 0 w 181" name="T0"/>
                <a:gd fmla="*/ 314 h 314" name="T1"/>
                <a:gd fmla="*/ 181 w 181" name="T2"/>
                <a:gd fmla="*/ 208 h 314" name="T3"/>
                <a:gd fmla="*/ 181 w 181" name="T4"/>
                <a:gd fmla="*/ 0 h 314" name="T5"/>
                <a:gd fmla="*/ 0 w 181" name="T6"/>
                <a:gd fmla="*/ 104 h 314" name="T7"/>
                <a:gd fmla="*/ 0 w 181" name="T8"/>
                <a:gd fmla="*/ 314 h 314" name="T9"/>
              </a:gdLst>
              <a:cxnLst>
                <a:cxn ang="0">
                  <a:pos x="T0" y="T1"/>
                </a:cxn>
                <a:cxn ang="0">
                  <a:pos x="T2" y="T3"/>
                </a:cxn>
                <a:cxn ang="0">
                  <a:pos x="T4" y="T5"/>
                </a:cxn>
                <a:cxn ang="0">
                  <a:pos x="T6" y="T7"/>
                </a:cxn>
                <a:cxn ang="0">
                  <a:pos x="T8" y="T9"/>
                </a:cxn>
              </a:cxnLst>
              <a:rect b="b" l="0" r="r" t="0"/>
              <a:pathLst>
                <a:path h="314" w="181">
                  <a:moveTo>
                    <a:pt x="0" y="314"/>
                  </a:moveTo>
                  <a:lnTo>
                    <a:pt x="181" y="208"/>
                  </a:lnTo>
                  <a:lnTo>
                    <a:pt x="181" y="0"/>
                  </a:lnTo>
                  <a:lnTo>
                    <a:pt x="0" y="104"/>
                  </a:lnTo>
                  <a:lnTo>
                    <a:pt x="0" y="314"/>
                  </a:lnTo>
                  <a:close/>
                </a:path>
              </a:pathLst>
            </a:custGeom>
            <a:solidFill>
              <a:srgbClr val="7EBFF9"/>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70" name="ïşļidê">
              <a:extLst>
                <a:ext uri="{FF2B5EF4-FFF2-40B4-BE49-F238E27FC236}">
                  <a16:creationId xmlns:a16="http://schemas.microsoft.com/office/drawing/2014/main" id="{057E79B6-A341-4EB2-BEB8-C6821E73B6B2}"/>
                </a:ext>
              </a:extLst>
            </p:cNvPr>
            <p:cNvSpPr/>
            <p:nvPr/>
          </p:nvSpPr>
          <p:spPr bwMode="auto">
            <a:xfrm>
              <a:off x="6488114" y="2427288"/>
              <a:ext cx="231775" cy="465138"/>
            </a:xfrm>
            <a:custGeom>
              <a:gdLst>
                <a:gd fmla="*/ 146 w 146" name="T0"/>
                <a:gd fmla="*/ 293 h 293" name="T1"/>
                <a:gd fmla="*/ 0 w 146" name="T2"/>
                <a:gd fmla="*/ 207 h 293" name="T3"/>
                <a:gd fmla="*/ 0 w 146" name="T4"/>
                <a:gd fmla="*/ 0 h 293" name="T5"/>
                <a:gd fmla="*/ 146 w 146" name="T6"/>
                <a:gd fmla="*/ 83 h 293" name="T7"/>
                <a:gd fmla="*/ 146 w 146" name="T8"/>
                <a:gd fmla="*/ 293 h 293" name="T9"/>
              </a:gdLst>
              <a:cxnLst>
                <a:cxn ang="0">
                  <a:pos x="T0" y="T1"/>
                </a:cxn>
                <a:cxn ang="0">
                  <a:pos x="T2" y="T3"/>
                </a:cxn>
                <a:cxn ang="0">
                  <a:pos x="T4" y="T5"/>
                </a:cxn>
                <a:cxn ang="0">
                  <a:pos x="T6" y="T7"/>
                </a:cxn>
                <a:cxn ang="0">
                  <a:pos x="T8" y="T9"/>
                </a:cxn>
              </a:cxnLst>
              <a:rect b="b" l="0" r="r" t="0"/>
              <a:pathLst>
                <a:path h="293" w="146">
                  <a:moveTo>
                    <a:pt x="146" y="293"/>
                  </a:moveTo>
                  <a:lnTo>
                    <a:pt x="0" y="207"/>
                  </a:lnTo>
                  <a:lnTo>
                    <a:pt x="0" y="0"/>
                  </a:lnTo>
                  <a:lnTo>
                    <a:pt x="146" y="83"/>
                  </a:lnTo>
                  <a:lnTo>
                    <a:pt x="146" y="293"/>
                  </a:lnTo>
                  <a:close/>
                </a:path>
              </a:pathLst>
            </a:custGeom>
            <a:solidFill>
              <a:srgbClr val="64ABE0"/>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71" name="íšlídê">
              <a:extLst>
                <a:ext uri="{FF2B5EF4-FFF2-40B4-BE49-F238E27FC236}">
                  <a16:creationId xmlns:a16="http://schemas.microsoft.com/office/drawing/2014/main" id="{0C42ACDF-839C-44CD-B1C3-3EFD9BEA3205}"/>
                </a:ext>
              </a:extLst>
            </p:cNvPr>
            <p:cNvSpPr/>
            <p:nvPr/>
          </p:nvSpPr>
          <p:spPr bwMode="auto">
            <a:xfrm>
              <a:off x="6488114" y="2262188"/>
              <a:ext cx="519113" cy="296863"/>
            </a:xfrm>
            <a:custGeom>
              <a:gdLst>
                <a:gd fmla="*/ 0 w 327" name="T0"/>
                <a:gd fmla="*/ 104 h 187" name="T1"/>
                <a:gd fmla="*/ 181 w 327" name="T2"/>
                <a:gd fmla="*/ 0 h 187" name="T3"/>
                <a:gd fmla="*/ 327 w 327" name="T4"/>
                <a:gd fmla="*/ 83 h 187" name="T5"/>
                <a:gd fmla="*/ 146 w 327" name="T6"/>
                <a:gd fmla="*/ 187 h 187" name="T7"/>
                <a:gd fmla="*/ 0 w 327" name="T8"/>
                <a:gd fmla="*/ 104 h 187" name="T9"/>
              </a:gdLst>
              <a:cxnLst>
                <a:cxn ang="0">
                  <a:pos x="T0" y="T1"/>
                </a:cxn>
                <a:cxn ang="0">
                  <a:pos x="T2" y="T3"/>
                </a:cxn>
                <a:cxn ang="0">
                  <a:pos x="T4" y="T5"/>
                </a:cxn>
                <a:cxn ang="0">
                  <a:pos x="T6" y="T7"/>
                </a:cxn>
                <a:cxn ang="0">
                  <a:pos x="T8" y="T9"/>
                </a:cxn>
              </a:cxnLst>
              <a:rect b="b" l="0" r="r" t="0"/>
              <a:pathLst>
                <a:path h="187" w="327">
                  <a:moveTo>
                    <a:pt x="0" y="104"/>
                  </a:moveTo>
                  <a:lnTo>
                    <a:pt x="181" y="0"/>
                  </a:lnTo>
                  <a:lnTo>
                    <a:pt x="327" y="83"/>
                  </a:lnTo>
                  <a:lnTo>
                    <a:pt x="146" y="187"/>
                  </a:lnTo>
                  <a:lnTo>
                    <a:pt x="0" y="104"/>
                  </a:lnTo>
                  <a:close/>
                </a:path>
              </a:pathLst>
            </a:custGeom>
            <a:solidFill>
              <a:srgbClr val="AFDDFF"/>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72" name="ïṡlîḍê">
              <a:extLst>
                <a:ext uri="{FF2B5EF4-FFF2-40B4-BE49-F238E27FC236}">
                  <a16:creationId xmlns:a16="http://schemas.microsoft.com/office/drawing/2014/main" id="{F01CA6EE-8048-4F53-9756-1A9B4EA34D95}"/>
                </a:ext>
              </a:extLst>
            </p:cNvPr>
            <p:cNvSpPr/>
            <p:nvPr/>
          </p:nvSpPr>
          <p:spPr bwMode="auto">
            <a:xfrm>
              <a:off x="6719889" y="2393950"/>
              <a:ext cx="287338" cy="498475"/>
            </a:xfrm>
            <a:custGeom>
              <a:gdLst>
                <a:gd fmla="*/ 0 w 181" name="T0"/>
                <a:gd fmla="*/ 314 h 314" name="T1"/>
                <a:gd fmla="*/ 181 w 181" name="T2"/>
                <a:gd fmla="*/ 208 h 314" name="T3"/>
                <a:gd fmla="*/ 181 w 181" name="T4"/>
                <a:gd fmla="*/ 0 h 314" name="T5"/>
                <a:gd fmla="*/ 0 w 181" name="T6"/>
                <a:gd fmla="*/ 104 h 314" name="T7"/>
                <a:gd fmla="*/ 0 w 181" name="T8"/>
                <a:gd fmla="*/ 314 h 314" name="T9"/>
              </a:gdLst>
              <a:cxnLst>
                <a:cxn ang="0">
                  <a:pos x="T0" y="T1"/>
                </a:cxn>
                <a:cxn ang="0">
                  <a:pos x="T2" y="T3"/>
                </a:cxn>
                <a:cxn ang="0">
                  <a:pos x="T4" y="T5"/>
                </a:cxn>
                <a:cxn ang="0">
                  <a:pos x="T6" y="T7"/>
                </a:cxn>
                <a:cxn ang="0">
                  <a:pos x="T8" y="T9"/>
                </a:cxn>
              </a:cxnLst>
              <a:rect b="b" l="0" r="r" t="0"/>
              <a:pathLst>
                <a:path h="314" w="181">
                  <a:moveTo>
                    <a:pt x="0" y="314"/>
                  </a:moveTo>
                  <a:lnTo>
                    <a:pt x="181" y="208"/>
                  </a:lnTo>
                  <a:lnTo>
                    <a:pt x="181" y="0"/>
                  </a:lnTo>
                  <a:lnTo>
                    <a:pt x="0" y="104"/>
                  </a:lnTo>
                  <a:lnTo>
                    <a:pt x="0" y="314"/>
                  </a:lnTo>
                  <a:close/>
                </a:path>
              </a:pathLst>
            </a:custGeom>
            <a:solidFill>
              <a:srgbClr val="7EBFF9"/>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73" name="iśḻïde">
              <a:extLst>
                <a:ext uri="{FF2B5EF4-FFF2-40B4-BE49-F238E27FC236}">
                  <a16:creationId xmlns:a16="http://schemas.microsoft.com/office/drawing/2014/main" id="{6421F064-6090-49AB-A969-CB6E63ACA640}"/>
                </a:ext>
              </a:extLst>
            </p:cNvPr>
            <p:cNvSpPr/>
            <p:nvPr/>
          </p:nvSpPr>
          <p:spPr bwMode="auto">
            <a:xfrm>
              <a:off x="6488114" y="2427288"/>
              <a:ext cx="231775" cy="465138"/>
            </a:xfrm>
            <a:custGeom>
              <a:gdLst>
                <a:gd fmla="*/ 146 w 146" name="T0"/>
                <a:gd fmla="*/ 293 h 293" name="T1"/>
                <a:gd fmla="*/ 0 w 146" name="T2"/>
                <a:gd fmla="*/ 207 h 293" name="T3"/>
                <a:gd fmla="*/ 0 w 146" name="T4"/>
                <a:gd fmla="*/ 0 h 293" name="T5"/>
                <a:gd fmla="*/ 146 w 146" name="T6"/>
                <a:gd fmla="*/ 83 h 293" name="T7"/>
                <a:gd fmla="*/ 146 w 146" name="T8"/>
                <a:gd fmla="*/ 293 h 293" name="T9"/>
              </a:gdLst>
              <a:cxnLst>
                <a:cxn ang="0">
                  <a:pos x="T0" y="T1"/>
                </a:cxn>
                <a:cxn ang="0">
                  <a:pos x="T2" y="T3"/>
                </a:cxn>
                <a:cxn ang="0">
                  <a:pos x="T4" y="T5"/>
                </a:cxn>
                <a:cxn ang="0">
                  <a:pos x="T6" y="T7"/>
                </a:cxn>
                <a:cxn ang="0">
                  <a:pos x="T8" y="T9"/>
                </a:cxn>
              </a:cxnLst>
              <a:rect b="b" l="0" r="r" t="0"/>
              <a:pathLst>
                <a:path h="293" w="146">
                  <a:moveTo>
                    <a:pt x="146" y="293"/>
                  </a:moveTo>
                  <a:lnTo>
                    <a:pt x="0" y="207"/>
                  </a:lnTo>
                  <a:lnTo>
                    <a:pt x="0" y="0"/>
                  </a:lnTo>
                  <a:lnTo>
                    <a:pt x="146" y="83"/>
                  </a:lnTo>
                  <a:lnTo>
                    <a:pt x="146" y="293"/>
                  </a:lnTo>
                  <a:close/>
                </a:path>
              </a:pathLst>
            </a:custGeom>
            <a:solidFill>
              <a:srgbClr val="64ABE0"/>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74" name="íṩḷíḋè">
              <a:extLst>
                <a:ext uri="{FF2B5EF4-FFF2-40B4-BE49-F238E27FC236}">
                  <a16:creationId xmlns:a16="http://schemas.microsoft.com/office/drawing/2014/main" id="{FD81B371-D622-47B5-B322-D2206AB66E68}"/>
                </a:ext>
              </a:extLst>
            </p:cNvPr>
            <p:cNvSpPr/>
            <p:nvPr/>
          </p:nvSpPr>
          <p:spPr bwMode="auto">
            <a:xfrm>
              <a:off x="6488114" y="2262188"/>
              <a:ext cx="519113" cy="296863"/>
            </a:xfrm>
            <a:custGeom>
              <a:gdLst>
                <a:gd fmla="*/ 0 w 327" name="T0"/>
                <a:gd fmla="*/ 104 h 187" name="T1"/>
                <a:gd fmla="*/ 181 w 327" name="T2"/>
                <a:gd fmla="*/ 0 h 187" name="T3"/>
                <a:gd fmla="*/ 327 w 327" name="T4"/>
                <a:gd fmla="*/ 83 h 187" name="T5"/>
                <a:gd fmla="*/ 146 w 327" name="T6"/>
                <a:gd fmla="*/ 187 h 187" name="T7"/>
                <a:gd fmla="*/ 0 w 327" name="T8"/>
                <a:gd fmla="*/ 104 h 187" name="T9"/>
              </a:gdLst>
              <a:cxnLst>
                <a:cxn ang="0">
                  <a:pos x="T0" y="T1"/>
                </a:cxn>
                <a:cxn ang="0">
                  <a:pos x="T2" y="T3"/>
                </a:cxn>
                <a:cxn ang="0">
                  <a:pos x="T4" y="T5"/>
                </a:cxn>
                <a:cxn ang="0">
                  <a:pos x="T6" y="T7"/>
                </a:cxn>
                <a:cxn ang="0">
                  <a:pos x="T8" y="T9"/>
                </a:cxn>
              </a:cxnLst>
              <a:rect b="b" l="0" r="r" t="0"/>
              <a:pathLst>
                <a:path h="187" w="327">
                  <a:moveTo>
                    <a:pt x="0" y="104"/>
                  </a:moveTo>
                  <a:lnTo>
                    <a:pt x="181" y="0"/>
                  </a:lnTo>
                  <a:lnTo>
                    <a:pt x="327" y="83"/>
                  </a:lnTo>
                  <a:lnTo>
                    <a:pt x="146" y="187"/>
                  </a:lnTo>
                  <a:lnTo>
                    <a:pt x="0" y="104"/>
                  </a:lnTo>
                  <a:close/>
                </a:path>
              </a:pathLst>
            </a:custGeom>
            <a:solidFill>
              <a:srgbClr val="AFDDFF"/>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75" name="îŝliḑê">
              <a:extLst>
                <a:ext uri="{FF2B5EF4-FFF2-40B4-BE49-F238E27FC236}">
                  <a16:creationId xmlns:a16="http://schemas.microsoft.com/office/drawing/2014/main" id="{92EC0741-B5DD-4DE0-BB99-30C7D8C13F42}"/>
                </a:ext>
              </a:extLst>
            </p:cNvPr>
            <p:cNvSpPr/>
            <p:nvPr/>
          </p:nvSpPr>
          <p:spPr bwMode="auto">
            <a:xfrm>
              <a:off x="6716714" y="2363788"/>
              <a:ext cx="309563" cy="201613"/>
            </a:xfrm>
            <a:custGeom>
              <a:gdLst>
                <a:gd fmla="*/ 0 w 195" name="T0"/>
                <a:gd fmla="*/ 127 h 127" name="T1"/>
                <a:gd fmla="*/ 195 w 195" name="T2"/>
                <a:gd fmla="*/ 15 h 127" name="T3"/>
                <a:gd fmla="*/ 195 w 195" name="T4"/>
                <a:gd fmla="*/ 0 h 127" name="T5"/>
                <a:gd fmla="*/ 0 w 195" name="T6"/>
                <a:gd fmla="*/ 113 h 127" name="T7"/>
                <a:gd fmla="*/ 0 w 195" name="T8"/>
                <a:gd fmla="*/ 127 h 127" name="T9"/>
              </a:gdLst>
              <a:cxnLst>
                <a:cxn ang="0">
                  <a:pos x="T0" y="T1"/>
                </a:cxn>
                <a:cxn ang="0">
                  <a:pos x="T2" y="T3"/>
                </a:cxn>
                <a:cxn ang="0">
                  <a:pos x="T4" y="T5"/>
                </a:cxn>
                <a:cxn ang="0">
                  <a:pos x="T6" y="T7"/>
                </a:cxn>
                <a:cxn ang="0">
                  <a:pos x="T8" y="T9"/>
                </a:cxn>
              </a:cxnLst>
              <a:rect b="b" l="0" r="r" t="0"/>
              <a:pathLst>
                <a:path h="127" w="195">
                  <a:moveTo>
                    <a:pt x="0" y="127"/>
                  </a:moveTo>
                  <a:lnTo>
                    <a:pt x="195" y="15"/>
                  </a:lnTo>
                  <a:lnTo>
                    <a:pt x="195" y="0"/>
                  </a:lnTo>
                  <a:lnTo>
                    <a:pt x="0" y="113"/>
                  </a:lnTo>
                  <a:lnTo>
                    <a:pt x="0" y="127"/>
                  </a:lnTo>
                  <a:close/>
                </a:path>
              </a:pathLst>
            </a:custGeom>
            <a:solidFill>
              <a:srgbClr val="8ACBFC"/>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76" name="î$ļïḑe">
              <a:extLst>
                <a:ext uri="{FF2B5EF4-FFF2-40B4-BE49-F238E27FC236}">
                  <a16:creationId xmlns:a16="http://schemas.microsoft.com/office/drawing/2014/main" id="{4FCAAFC8-5979-4B32-B2E6-C5B67BC837D1}"/>
                </a:ext>
              </a:extLst>
            </p:cNvPr>
            <p:cNvSpPr/>
            <p:nvPr/>
          </p:nvSpPr>
          <p:spPr bwMode="auto">
            <a:xfrm>
              <a:off x="6472239" y="2397125"/>
              <a:ext cx="244475" cy="168275"/>
            </a:xfrm>
            <a:custGeom>
              <a:gdLst>
                <a:gd fmla="*/ 154 w 154" name="T0"/>
                <a:gd fmla="*/ 106 h 106" name="T1"/>
                <a:gd fmla="*/ 0 w 154" name="T2"/>
                <a:gd fmla="*/ 17 h 106" name="T3"/>
                <a:gd fmla="*/ 0 w 154" name="T4"/>
                <a:gd fmla="*/ 0 h 106" name="T5"/>
                <a:gd fmla="*/ 154 w 154" name="T6"/>
                <a:gd fmla="*/ 92 h 106" name="T7"/>
                <a:gd fmla="*/ 154 w 154" name="T8"/>
                <a:gd fmla="*/ 106 h 106" name="T9"/>
              </a:gdLst>
              <a:cxnLst>
                <a:cxn ang="0">
                  <a:pos x="T0" y="T1"/>
                </a:cxn>
                <a:cxn ang="0">
                  <a:pos x="T2" y="T3"/>
                </a:cxn>
                <a:cxn ang="0">
                  <a:pos x="T4" y="T5"/>
                </a:cxn>
                <a:cxn ang="0">
                  <a:pos x="T6" y="T7"/>
                </a:cxn>
                <a:cxn ang="0">
                  <a:pos x="T8" y="T9"/>
                </a:cxn>
              </a:cxnLst>
              <a:rect b="b" l="0" r="r" t="0"/>
              <a:pathLst>
                <a:path h="105" w="154">
                  <a:moveTo>
                    <a:pt x="154" y="106"/>
                  </a:moveTo>
                  <a:lnTo>
                    <a:pt x="0" y="17"/>
                  </a:lnTo>
                  <a:lnTo>
                    <a:pt x="0" y="0"/>
                  </a:lnTo>
                  <a:lnTo>
                    <a:pt x="154" y="92"/>
                  </a:lnTo>
                  <a:lnTo>
                    <a:pt x="154" y="106"/>
                  </a:lnTo>
                  <a:close/>
                </a:path>
              </a:pathLst>
            </a:custGeom>
            <a:solidFill>
              <a:srgbClr val="75BCEA"/>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77" name="ïṧľîḍé">
              <a:extLst>
                <a:ext uri="{FF2B5EF4-FFF2-40B4-BE49-F238E27FC236}">
                  <a16:creationId xmlns:a16="http://schemas.microsoft.com/office/drawing/2014/main" id="{F8E17C34-2F4A-470C-9C09-57D20E319573}"/>
                </a:ext>
              </a:extLst>
            </p:cNvPr>
            <p:cNvSpPr/>
            <p:nvPr/>
          </p:nvSpPr>
          <p:spPr bwMode="auto">
            <a:xfrm>
              <a:off x="6472239" y="2222500"/>
              <a:ext cx="554038" cy="320675"/>
            </a:xfrm>
            <a:custGeom>
              <a:gdLst>
                <a:gd fmla="*/ 0 w 349" name="T0"/>
                <a:gd fmla="*/ 110 h 202" name="T1"/>
                <a:gd fmla="*/ 193 w 349" name="T2"/>
                <a:gd fmla="*/ 0 h 202" name="T3"/>
                <a:gd fmla="*/ 349 w 349" name="T4"/>
                <a:gd fmla="*/ 89 h 202" name="T5"/>
                <a:gd fmla="*/ 154 w 349" name="T6"/>
                <a:gd fmla="*/ 202 h 202" name="T7"/>
                <a:gd fmla="*/ 0 w 349" name="T8"/>
                <a:gd fmla="*/ 110 h 202" name="T9"/>
              </a:gdLst>
              <a:cxnLst>
                <a:cxn ang="0">
                  <a:pos x="T0" y="T1"/>
                </a:cxn>
                <a:cxn ang="0">
                  <a:pos x="T2" y="T3"/>
                </a:cxn>
                <a:cxn ang="0">
                  <a:pos x="T4" y="T5"/>
                </a:cxn>
                <a:cxn ang="0">
                  <a:pos x="T6" y="T7"/>
                </a:cxn>
                <a:cxn ang="0">
                  <a:pos x="T8" y="T9"/>
                </a:cxn>
              </a:cxnLst>
              <a:rect b="b" l="0" r="r" t="0"/>
              <a:pathLst>
                <a:path h="201" w="349">
                  <a:moveTo>
                    <a:pt x="0" y="110"/>
                  </a:moveTo>
                  <a:lnTo>
                    <a:pt x="193" y="0"/>
                  </a:lnTo>
                  <a:lnTo>
                    <a:pt x="349" y="89"/>
                  </a:lnTo>
                  <a:lnTo>
                    <a:pt x="154" y="202"/>
                  </a:lnTo>
                  <a:lnTo>
                    <a:pt x="0" y="110"/>
                  </a:lnTo>
                  <a:close/>
                </a:path>
              </a:pathLst>
            </a:custGeom>
            <a:solidFill>
              <a:srgbClr val="AFDDFF"/>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78" name="ïṣlíḋê">
              <a:extLst>
                <a:ext uri="{FF2B5EF4-FFF2-40B4-BE49-F238E27FC236}">
                  <a16:creationId xmlns:a16="http://schemas.microsoft.com/office/drawing/2014/main" id="{451FB45C-0541-4168-A005-985BC61021D5}"/>
                </a:ext>
              </a:extLst>
            </p:cNvPr>
            <p:cNvSpPr/>
            <p:nvPr/>
          </p:nvSpPr>
          <p:spPr bwMode="auto">
            <a:xfrm>
              <a:off x="6875464" y="2317750"/>
              <a:ext cx="52388" cy="88900"/>
            </a:xfrm>
            <a:custGeom>
              <a:gdLst>
                <a:gd fmla="*/ 0 w 33" name="T0"/>
                <a:gd fmla="*/ 56 h 56" name="T1"/>
                <a:gd fmla="*/ 33 w 33" name="T2"/>
                <a:gd fmla="*/ 38 h 56" name="T3"/>
                <a:gd fmla="*/ 33 w 33" name="T4"/>
                <a:gd fmla="*/ 0 h 56" name="T5"/>
                <a:gd fmla="*/ 0 w 33" name="T6"/>
                <a:gd fmla="*/ 19 h 56" name="T7"/>
                <a:gd fmla="*/ 0 w 33" name="T8"/>
                <a:gd fmla="*/ 56 h 56" name="T9"/>
              </a:gdLst>
              <a:cxnLst>
                <a:cxn ang="0">
                  <a:pos x="T0" y="T1"/>
                </a:cxn>
                <a:cxn ang="0">
                  <a:pos x="T2" y="T3"/>
                </a:cxn>
                <a:cxn ang="0">
                  <a:pos x="T4" y="T5"/>
                </a:cxn>
                <a:cxn ang="0">
                  <a:pos x="T6" y="T7"/>
                </a:cxn>
                <a:cxn ang="0">
                  <a:pos x="T8" y="T9"/>
                </a:cxn>
              </a:cxnLst>
              <a:rect b="b" l="0" r="r" t="0"/>
              <a:pathLst>
                <a:path h="56" w="33">
                  <a:moveTo>
                    <a:pt x="0" y="56"/>
                  </a:moveTo>
                  <a:lnTo>
                    <a:pt x="33" y="38"/>
                  </a:lnTo>
                  <a:lnTo>
                    <a:pt x="33" y="0"/>
                  </a:lnTo>
                  <a:lnTo>
                    <a:pt x="0" y="19"/>
                  </a:lnTo>
                  <a:lnTo>
                    <a:pt x="0" y="56"/>
                  </a:lnTo>
                  <a:close/>
                </a:path>
              </a:pathLst>
            </a:custGeom>
            <a:solidFill>
              <a:srgbClr val="7EBFF9"/>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79" name="ïsḻíḑé">
              <a:extLst>
                <a:ext uri="{FF2B5EF4-FFF2-40B4-BE49-F238E27FC236}">
                  <a16:creationId xmlns:a16="http://schemas.microsoft.com/office/drawing/2014/main" id="{DDC7A14F-059C-49A0-B1F0-1D8C2552B6E4}"/>
                </a:ext>
              </a:extLst>
            </p:cNvPr>
            <p:cNvSpPr/>
            <p:nvPr/>
          </p:nvSpPr>
          <p:spPr bwMode="auto">
            <a:xfrm>
              <a:off x="6835776" y="2325688"/>
              <a:ext cx="39688" cy="80963"/>
            </a:xfrm>
            <a:custGeom>
              <a:gdLst>
                <a:gd fmla="*/ 25 w 25" name="T0"/>
                <a:gd fmla="*/ 51 h 51" name="T1"/>
                <a:gd fmla="*/ 0 w 25" name="T2"/>
                <a:gd fmla="*/ 35 h 51" name="T3"/>
                <a:gd fmla="*/ 0 w 25" name="T4"/>
                <a:gd fmla="*/ 0 h 51" name="T5"/>
                <a:gd fmla="*/ 25 w 25" name="T6"/>
                <a:gd fmla="*/ 14 h 51" name="T7"/>
                <a:gd fmla="*/ 25 w 25" name="T8"/>
                <a:gd fmla="*/ 51 h 51" name="T9"/>
              </a:gdLst>
              <a:cxnLst>
                <a:cxn ang="0">
                  <a:pos x="T0" y="T1"/>
                </a:cxn>
                <a:cxn ang="0">
                  <a:pos x="T2" y="T3"/>
                </a:cxn>
                <a:cxn ang="0">
                  <a:pos x="T4" y="T5"/>
                </a:cxn>
                <a:cxn ang="0">
                  <a:pos x="T6" y="T7"/>
                </a:cxn>
                <a:cxn ang="0">
                  <a:pos x="T8" y="T9"/>
                </a:cxn>
              </a:cxnLst>
              <a:rect b="b" l="0" r="r" t="0"/>
              <a:pathLst>
                <a:path h="51" w="25">
                  <a:moveTo>
                    <a:pt x="25" y="51"/>
                  </a:moveTo>
                  <a:lnTo>
                    <a:pt x="0" y="35"/>
                  </a:lnTo>
                  <a:lnTo>
                    <a:pt x="0" y="0"/>
                  </a:lnTo>
                  <a:lnTo>
                    <a:pt x="25" y="14"/>
                  </a:lnTo>
                  <a:lnTo>
                    <a:pt x="25" y="51"/>
                  </a:lnTo>
                  <a:close/>
                </a:path>
              </a:pathLst>
            </a:custGeom>
            <a:solidFill>
              <a:srgbClr val="64ABE0"/>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80" name="isļïďè">
              <a:extLst>
                <a:ext uri="{FF2B5EF4-FFF2-40B4-BE49-F238E27FC236}">
                  <a16:creationId xmlns:a16="http://schemas.microsoft.com/office/drawing/2014/main" id="{FA4274AE-DC71-4EE2-BDC4-20B705487BAA}"/>
                </a:ext>
              </a:extLst>
            </p:cNvPr>
            <p:cNvSpPr/>
            <p:nvPr/>
          </p:nvSpPr>
          <p:spPr bwMode="auto">
            <a:xfrm>
              <a:off x="6835776" y="2295525"/>
              <a:ext cx="92075" cy="52388"/>
            </a:xfrm>
            <a:custGeom>
              <a:gdLst>
                <a:gd fmla="*/ 0 w 58" name="T0"/>
                <a:gd fmla="*/ 19 h 33" name="T1"/>
                <a:gd fmla="*/ 31 w 58" name="T2"/>
                <a:gd fmla="*/ 0 h 33" name="T3"/>
                <a:gd fmla="*/ 58 w 58" name="T4"/>
                <a:gd fmla="*/ 14 h 33" name="T5"/>
                <a:gd fmla="*/ 25 w 58" name="T6"/>
                <a:gd fmla="*/ 33 h 33" name="T7"/>
                <a:gd fmla="*/ 0 w 58" name="T8"/>
                <a:gd fmla="*/ 19 h 33" name="T9"/>
              </a:gdLst>
              <a:cxnLst>
                <a:cxn ang="0">
                  <a:pos x="T0" y="T1"/>
                </a:cxn>
                <a:cxn ang="0">
                  <a:pos x="T2" y="T3"/>
                </a:cxn>
                <a:cxn ang="0">
                  <a:pos x="T4" y="T5"/>
                </a:cxn>
                <a:cxn ang="0">
                  <a:pos x="T6" y="T7"/>
                </a:cxn>
                <a:cxn ang="0">
                  <a:pos x="T8" y="T9"/>
                </a:cxn>
              </a:cxnLst>
              <a:rect b="b" l="0" r="r" t="0"/>
              <a:pathLst>
                <a:path h="33" w="57">
                  <a:moveTo>
                    <a:pt x="0" y="19"/>
                  </a:moveTo>
                  <a:lnTo>
                    <a:pt x="31" y="0"/>
                  </a:lnTo>
                  <a:lnTo>
                    <a:pt x="58" y="14"/>
                  </a:lnTo>
                  <a:lnTo>
                    <a:pt x="25" y="33"/>
                  </a:lnTo>
                  <a:lnTo>
                    <a:pt x="0" y="19"/>
                  </a:lnTo>
                  <a:close/>
                </a:path>
              </a:pathLst>
            </a:custGeom>
            <a:solidFill>
              <a:srgbClr val="C4E9FF"/>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81" name="îṣḻíďe">
              <a:extLst>
                <a:ext uri="{FF2B5EF4-FFF2-40B4-BE49-F238E27FC236}">
                  <a16:creationId xmlns:a16="http://schemas.microsoft.com/office/drawing/2014/main" id="{3C9E9AC9-0704-4EDE-836A-E2E16C2832D9}"/>
                </a:ext>
              </a:extLst>
            </p:cNvPr>
            <p:cNvSpPr/>
            <p:nvPr/>
          </p:nvSpPr>
          <p:spPr bwMode="auto">
            <a:xfrm>
              <a:off x="5135564" y="2898775"/>
              <a:ext cx="498475" cy="285750"/>
            </a:xfrm>
            <a:custGeom>
              <a:gdLst>
                <a:gd fmla="*/ 156 w 314" name="T0"/>
                <a:gd fmla="*/ 180 h 180" name="T1"/>
                <a:gd fmla="*/ 314 w 314" name="T2"/>
                <a:gd fmla="*/ 89 h 180" name="T3"/>
                <a:gd fmla="*/ 156 w 314" name="T4"/>
                <a:gd fmla="*/ 0 h 180" name="T5"/>
                <a:gd fmla="*/ 0 w 314" name="T6"/>
                <a:gd fmla="*/ 89 h 180" name="T7"/>
                <a:gd fmla="*/ 156 w 314" name="T8"/>
                <a:gd fmla="*/ 180 h 180" name="T9"/>
              </a:gdLst>
              <a:cxnLst>
                <a:cxn ang="0">
                  <a:pos x="T0" y="T1"/>
                </a:cxn>
                <a:cxn ang="0">
                  <a:pos x="T2" y="T3"/>
                </a:cxn>
                <a:cxn ang="0">
                  <a:pos x="T4" y="T5"/>
                </a:cxn>
                <a:cxn ang="0">
                  <a:pos x="T6" y="T7"/>
                </a:cxn>
                <a:cxn ang="0">
                  <a:pos x="T8" y="T9"/>
                </a:cxn>
              </a:cxnLst>
              <a:rect b="b" l="0" r="r" t="0"/>
              <a:pathLst>
                <a:path h="180" w="314">
                  <a:moveTo>
                    <a:pt x="156" y="180"/>
                  </a:moveTo>
                  <a:lnTo>
                    <a:pt x="314" y="89"/>
                  </a:lnTo>
                  <a:lnTo>
                    <a:pt x="156" y="0"/>
                  </a:lnTo>
                  <a:lnTo>
                    <a:pt x="0" y="89"/>
                  </a:lnTo>
                  <a:lnTo>
                    <a:pt x="156" y="180"/>
                  </a:lnTo>
                  <a:close/>
                </a:path>
              </a:pathLst>
            </a:custGeom>
            <a:solidFill>
              <a:srgbClr val="FFBA70"/>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82" name="ísļïďè">
              <a:extLst>
                <a:ext uri="{FF2B5EF4-FFF2-40B4-BE49-F238E27FC236}">
                  <a16:creationId xmlns:a16="http://schemas.microsoft.com/office/drawing/2014/main" id="{A5655BF6-FFC6-4776-B9F1-C5A5AB08B6D0}"/>
                </a:ext>
              </a:extLst>
            </p:cNvPr>
            <p:cNvSpPr/>
            <p:nvPr/>
          </p:nvSpPr>
          <p:spPr bwMode="auto">
            <a:xfrm>
              <a:off x="5383214" y="3040063"/>
              <a:ext cx="250825" cy="165100"/>
            </a:xfrm>
            <a:custGeom>
              <a:gdLst>
                <a:gd fmla="*/ 158 w 158" name="T0"/>
                <a:gd fmla="*/ 0 h 104" name="T1"/>
                <a:gd fmla="*/ 158 w 158" name="T2"/>
                <a:gd fmla="*/ 15 h 104" name="T3"/>
                <a:gd fmla="*/ 0 w 158" name="T4"/>
                <a:gd fmla="*/ 104 h 104" name="T5"/>
                <a:gd fmla="*/ 0 w 158" name="T6"/>
                <a:gd fmla="*/ 91 h 104" name="T7"/>
                <a:gd fmla="*/ 158 w 158" name="T8"/>
                <a:gd fmla="*/ 0 h 104" name="T9"/>
              </a:gdLst>
              <a:cxnLst>
                <a:cxn ang="0">
                  <a:pos x="T0" y="T1"/>
                </a:cxn>
                <a:cxn ang="0">
                  <a:pos x="T2" y="T3"/>
                </a:cxn>
                <a:cxn ang="0">
                  <a:pos x="T4" y="T5"/>
                </a:cxn>
                <a:cxn ang="0">
                  <a:pos x="T6" y="T7"/>
                </a:cxn>
                <a:cxn ang="0">
                  <a:pos x="T8" y="T9"/>
                </a:cxn>
              </a:cxnLst>
              <a:rect b="b" l="0" r="r" t="0"/>
              <a:pathLst>
                <a:path h="104" w="158">
                  <a:moveTo>
                    <a:pt x="158" y="0"/>
                  </a:moveTo>
                  <a:lnTo>
                    <a:pt x="158" y="15"/>
                  </a:lnTo>
                  <a:lnTo>
                    <a:pt x="0" y="104"/>
                  </a:lnTo>
                  <a:lnTo>
                    <a:pt x="0" y="91"/>
                  </a:lnTo>
                  <a:lnTo>
                    <a:pt x="158" y="0"/>
                  </a:lnTo>
                  <a:close/>
                </a:path>
              </a:pathLst>
            </a:custGeom>
            <a:solidFill>
              <a:srgbClr val="F2A848"/>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83" name="ïṧ1ïḍé">
              <a:extLst>
                <a:ext uri="{FF2B5EF4-FFF2-40B4-BE49-F238E27FC236}">
                  <a16:creationId xmlns:a16="http://schemas.microsoft.com/office/drawing/2014/main" id="{9504FB66-3C13-401B-B62D-7900ECF369B4}"/>
                </a:ext>
              </a:extLst>
            </p:cNvPr>
            <p:cNvSpPr/>
            <p:nvPr/>
          </p:nvSpPr>
          <p:spPr bwMode="auto">
            <a:xfrm>
              <a:off x="5135564" y="3040063"/>
              <a:ext cx="247650" cy="165100"/>
            </a:xfrm>
            <a:custGeom>
              <a:gdLst>
                <a:gd fmla="*/ 156 w 156" name="T0"/>
                <a:gd fmla="*/ 104 h 104" name="T1"/>
                <a:gd fmla="*/ 0 w 156" name="T2"/>
                <a:gd fmla="*/ 15 h 104" name="T3"/>
                <a:gd fmla="*/ 0 w 156" name="T4"/>
                <a:gd fmla="*/ 0 h 104" name="T5"/>
                <a:gd fmla="*/ 156 w 156" name="T6"/>
                <a:gd fmla="*/ 91 h 104" name="T7"/>
                <a:gd fmla="*/ 156 w 156" name="T8"/>
                <a:gd fmla="*/ 104 h 104" name="T9"/>
              </a:gdLst>
              <a:cxnLst>
                <a:cxn ang="0">
                  <a:pos x="T0" y="T1"/>
                </a:cxn>
                <a:cxn ang="0">
                  <a:pos x="T2" y="T3"/>
                </a:cxn>
                <a:cxn ang="0">
                  <a:pos x="T4" y="T5"/>
                </a:cxn>
                <a:cxn ang="0">
                  <a:pos x="T6" y="T7"/>
                </a:cxn>
                <a:cxn ang="0">
                  <a:pos x="T8" y="T9"/>
                </a:cxn>
              </a:cxnLst>
              <a:rect b="b" l="0" r="r" t="0"/>
              <a:pathLst>
                <a:path h="104" w="156">
                  <a:moveTo>
                    <a:pt x="156" y="104"/>
                  </a:moveTo>
                  <a:lnTo>
                    <a:pt x="0" y="15"/>
                  </a:lnTo>
                  <a:lnTo>
                    <a:pt x="0" y="0"/>
                  </a:lnTo>
                  <a:lnTo>
                    <a:pt x="156" y="91"/>
                  </a:lnTo>
                  <a:lnTo>
                    <a:pt x="156" y="104"/>
                  </a:lnTo>
                  <a:close/>
                </a:path>
              </a:pathLst>
            </a:custGeom>
            <a:solidFill>
              <a:srgbClr val="EA8C27"/>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84" name="i$ľíḋè">
              <a:extLst>
                <a:ext uri="{FF2B5EF4-FFF2-40B4-BE49-F238E27FC236}">
                  <a16:creationId xmlns:a16="http://schemas.microsoft.com/office/drawing/2014/main" id="{7213EE4A-D69D-4879-9E75-79A4825E7680}"/>
                </a:ext>
              </a:extLst>
            </p:cNvPr>
            <p:cNvSpPr/>
            <p:nvPr/>
          </p:nvSpPr>
          <p:spPr bwMode="auto">
            <a:xfrm>
              <a:off x="5172076" y="2865438"/>
              <a:ext cx="425450" cy="244475"/>
            </a:xfrm>
            <a:custGeom>
              <a:gdLst>
                <a:gd fmla="*/ 133 w 268" name="T0"/>
                <a:gd fmla="*/ 154 h 154" name="T1"/>
                <a:gd fmla="*/ 268 w 268" name="T2"/>
                <a:gd fmla="*/ 77 h 154" name="T3"/>
                <a:gd fmla="*/ 133 w 268" name="T4"/>
                <a:gd fmla="*/ 0 h 154" name="T5"/>
                <a:gd fmla="*/ 0 w 268" name="T6"/>
                <a:gd fmla="*/ 77 h 154" name="T7"/>
                <a:gd fmla="*/ 133 w 268" name="T8"/>
                <a:gd fmla="*/ 154 h 154" name="T9"/>
              </a:gdLst>
              <a:cxnLst>
                <a:cxn ang="0">
                  <a:pos x="T0" y="T1"/>
                </a:cxn>
                <a:cxn ang="0">
                  <a:pos x="T2" y="T3"/>
                </a:cxn>
                <a:cxn ang="0">
                  <a:pos x="T4" y="T5"/>
                </a:cxn>
                <a:cxn ang="0">
                  <a:pos x="T6" y="T7"/>
                </a:cxn>
                <a:cxn ang="0">
                  <a:pos x="T8" y="T9"/>
                </a:cxn>
              </a:cxnLst>
              <a:rect b="b" l="0" r="r" t="0"/>
              <a:pathLst>
                <a:path h="154" w="268">
                  <a:moveTo>
                    <a:pt x="133" y="154"/>
                  </a:moveTo>
                  <a:lnTo>
                    <a:pt x="268" y="77"/>
                  </a:lnTo>
                  <a:lnTo>
                    <a:pt x="133" y="0"/>
                  </a:lnTo>
                  <a:lnTo>
                    <a:pt x="0" y="77"/>
                  </a:lnTo>
                  <a:lnTo>
                    <a:pt x="133" y="154"/>
                  </a:lnTo>
                  <a:close/>
                </a:path>
              </a:pathLst>
            </a:custGeom>
            <a:solidFill>
              <a:srgbClr val="FFBA70"/>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85" name="ï$ļïďé">
              <a:extLst>
                <a:ext uri="{FF2B5EF4-FFF2-40B4-BE49-F238E27FC236}">
                  <a16:creationId xmlns:a16="http://schemas.microsoft.com/office/drawing/2014/main" id="{84BF4FF8-144E-4969-928E-AB5833A3716E}"/>
                </a:ext>
              </a:extLst>
            </p:cNvPr>
            <p:cNvSpPr/>
            <p:nvPr/>
          </p:nvSpPr>
          <p:spPr bwMode="auto">
            <a:xfrm>
              <a:off x="5383214" y="2987675"/>
              <a:ext cx="214313" cy="177800"/>
            </a:xfrm>
            <a:custGeom>
              <a:gdLst>
                <a:gd fmla="*/ 135 w 135" name="T0"/>
                <a:gd fmla="*/ 0 h 112" name="T1"/>
                <a:gd fmla="*/ 135 w 135" name="T2"/>
                <a:gd fmla="*/ 35 h 112" name="T3"/>
                <a:gd fmla="*/ 0 w 135" name="T4"/>
                <a:gd fmla="*/ 112 h 112" name="T5"/>
                <a:gd fmla="*/ 0 w 135" name="T6"/>
                <a:gd fmla="*/ 77 h 112" name="T7"/>
                <a:gd fmla="*/ 135 w 135" name="T8"/>
                <a:gd fmla="*/ 0 h 112" name="T9"/>
              </a:gdLst>
              <a:cxnLst>
                <a:cxn ang="0">
                  <a:pos x="T0" y="T1"/>
                </a:cxn>
                <a:cxn ang="0">
                  <a:pos x="T2" y="T3"/>
                </a:cxn>
                <a:cxn ang="0">
                  <a:pos x="T4" y="T5"/>
                </a:cxn>
                <a:cxn ang="0">
                  <a:pos x="T6" y="T7"/>
                </a:cxn>
                <a:cxn ang="0">
                  <a:pos x="T8" y="T9"/>
                </a:cxn>
              </a:cxnLst>
              <a:rect b="b" l="0" r="r" t="0"/>
              <a:pathLst>
                <a:path h="112" w="135">
                  <a:moveTo>
                    <a:pt x="135" y="0"/>
                  </a:moveTo>
                  <a:lnTo>
                    <a:pt x="135" y="35"/>
                  </a:lnTo>
                  <a:lnTo>
                    <a:pt x="0" y="112"/>
                  </a:lnTo>
                  <a:lnTo>
                    <a:pt x="0" y="77"/>
                  </a:lnTo>
                  <a:lnTo>
                    <a:pt x="135" y="0"/>
                  </a:lnTo>
                  <a:close/>
                </a:path>
              </a:pathLst>
            </a:custGeom>
            <a:solidFill>
              <a:srgbClr val="C97626"/>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86" name="îşḻïďé">
              <a:extLst>
                <a:ext uri="{FF2B5EF4-FFF2-40B4-BE49-F238E27FC236}">
                  <a16:creationId xmlns:a16="http://schemas.microsoft.com/office/drawing/2014/main" id="{13CC7C19-6883-4A4A-B919-BB38E2264EC2}"/>
                </a:ext>
              </a:extLst>
            </p:cNvPr>
            <p:cNvSpPr/>
            <p:nvPr/>
          </p:nvSpPr>
          <p:spPr bwMode="auto">
            <a:xfrm>
              <a:off x="5172076" y="2987675"/>
              <a:ext cx="211138" cy="177800"/>
            </a:xfrm>
            <a:custGeom>
              <a:gdLst>
                <a:gd fmla="*/ 133 w 133" name="T0"/>
                <a:gd fmla="*/ 112 h 112" name="T1"/>
                <a:gd fmla="*/ 0 w 133" name="T2"/>
                <a:gd fmla="*/ 35 h 112" name="T3"/>
                <a:gd fmla="*/ 0 w 133" name="T4"/>
                <a:gd fmla="*/ 0 h 112" name="T5"/>
                <a:gd fmla="*/ 133 w 133" name="T6"/>
                <a:gd fmla="*/ 77 h 112" name="T7"/>
                <a:gd fmla="*/ 133 w 133" name="T8"/>
                <a:gd fmla="*/ 112 h 112" name="T9"/>
              </a:gdLst>
              <a:cxnLst>
                <a:cxn ang="0">
                  <a:pos x="T0" y="T1"/>
                </a:cxn>
                <a:cxn ang="0">
                  <a:pos x="T2" y="T3"/>
                </a:cxn>
                <a:cxn ang="0">
                  <a:pos x="T4" y="T5"/>
                </a:cxn>
                <a:cxn ang="0">
                  <a:pos x="T6" y="T7"/>
                </a:cxn>
                <a:cxn ang="0">
                  <a:pos x="T8" y="T9"/>
                </a:cxn>
              </a:cxnLst>
              <a:rect b="b" l="0" r="r" t="0"/>
              <a:pathLst>
                <a:path h="112" w="133">
                  <a:moveTo>
                    <a:pt x="133" y="112"/>
                  </a:moveTo>
                  <a:lnTo>
                    <a:pt x="0" y="35"/>
                  </a:lnTo>
                  <a:lnTo>
                    <a:pt x="0" y="0"/>
                  </a:lnTo>
                  <a:lnTo>
                    <a:pt x="133" y="77"/>
                  </a:lnTo>
                  <a:lnTo>
                    <a:pt x="133" y="112"/>
                  </a:lnTo>
                  <a:close/>
                </a:path>
              </a:pathLst>
            </a:custGeom>
            <a:solidFill>
              <a:srgbClr val="AF5811"/>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87" name="ïṩḷiḋe">
              <a:extLst>
                <a:ext uri="{FF2B5EF4-FFF2-40B4-BE49-F238E27FC236}">
                  <a16:creationId xmlns:a16="http://schemas.microsoft.com/office/drawing/2014/main" id="{CDD3ACAD-8118-45A0-BEE2-67E7AC8047BE}"/>
                </a:ext>
              </a:extLst>
            </p:cNvPr>
            <p:cNvSpPr/>
            <p:nvPr/>
          </p:nvSpPr>
          <p:spPr bwMode="auto">
            <a:xfrm>
              <a:off x="5135564" y="2809875"/>
              <a:ext cx="498475" cy="288925"/>
            </a:xfrm>
            <a:custGeom>
              <a:gdLst>
                <a:gd fmla="*/ 156 w 314" name="T0"/>
                <a:gd fmla="*/ 182 h 182" name="T1"/>
                <a:gd fmla="*/ 314 w 314" name="T2"/>
                <a:gd fmla="*/ 91 h 182" name="T3"/>
                <a:gd fmla="*/ 156 w 314" name="T4"/>
                <a:gd fmla="*/ 0 h 182" name="T5"/>
                <a:gd fmla="*/ 0 w 314" name="T6"/>
                <a:gd fmla="*/ 91 h 182" name="T7"/>
                <a:gd fmla="*/ 156 w 314" name="T8"/>
                <a:gd fmla="*/ 182 h 182" name="T9"/>
              </a:gdLst>
              <a:cxnLst>
                <a:cxn ang="0">
                  <a:pos x="T0" y="T1"/>
                </a:cxn>
                <a:cxn ang="0">
                  <a:pos x="T2" y="T3"/>
                </a:cxn>
                <a:cxn ang="0">
                  <a:pos x="T4" y="T5"/>
                </a:cxn>
                <a:cxn ang="0">
                  <a:pos x="T6" y="T7"/>
                </a:cxn>
                <a:cxn ang="0">
                  <a:pos x="T8" y="T9"/>
                </a:cxn>
              </a:cxnLst>
              <a:rect b="b" l="0" r="r" t="0"/>
              <a:pathLst>
                <a:path h="182" w="314">
                  <a:moveTo>
                    <a:pt x="156" y="182"/>
                  </a:moveTo>
                  <a:lnTo>
                    <a:pt x="314" y="91"/>
                  </a:lnTo>
                  <a:lnTo>
                    <a:pt x="156" y="0"/>
                  </a:lnTo>
                  <a:lnTo>
                    <a:pt x="0" y="91"/>
                  </a:lnTo>
                  <a:lnTo>
                    <a:pt x="156" y="182"/>
                  </a:lnTo>
                  <a:close/>
                </a:path>
              </a:pathLst>
            </a:custGeom>
            <a:solidFill>
              <a:srgbClr val="FFBA70"/>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88" name="í$lîḑê">
              <a:extLst>
                <a:ext uri="{FF2B5EF4-FFF2-40B4-BE49-F238E27FC236}">
                  <a16:creationId xmlns:a16="http://schemas.microsoft.com/office/drawing/2014/main" id="{F96CE755-ED9B-416C-86CE-97CA5F106700}"/>
                </a:ext>
              </a:extLst>
            </p:cNvPr>
            <p:cNvSpPr/>
            <p:nvPr/>
          </p:nvSpPr>
          <p:spPr bwMode="auto">
            <a:xfrm>
              <a:off x="5383214" y="2954338"/>
              <a:ext cx="250825" cy="165100"/>
            </a:xfrm>
            <a:custGeom>
              <a:gdLst>
                <a:gd fmla="*/ 158 w 158" name="T0"/>
                <a:gd fmla="*/ 0 h 104" name="T1"/>
                <a:gd fmla="*/ 158 w 158" name="T2"/>
                <a:gd fmla="*/ 15 h 104" name="T3"/>
                <a:gd fmla="*/ 0 w 158" name="T4"/>
                <a:gd fmla="*/ 104 h 104" name="T5"/>
                <a:gd fmla="*/ 0 w 158" name="T6"/>
                <a:gd fmla="*/ 91 h 104" name="T7"/>
                <a:gd fmla="*/ 158 w 158" name="T8"/>
                <a:gd fmla="*/ 0 h 104" name="T9"/>
              </a:gdLst>
              <a:cxnLst>
                <a:cxn ang="0">
                  <a:pos x="T0" y="T1"/>
                </a:cxn>
                <a:cxn ang="0">
                  <a:pos x="T2" y="T3"/>
                </a:cxn>
                <a:cxn ang="0">
                  <a:pos x="T4" y="T5"/>
                </a:cxn>
                <a:cxn ang="0">
                  <a:pos x="T6" y="T7"/>
                </a:cxn>
                <a:cxn ang="0">
                  <a:pos x="T8" y="T9"/>
                </a:cxn>
              </a:cxnLst>
              <a:rect b="b" l="0" r="r" t="0"/>
              <a:pathLst>
                <a:path h="104" w="158">
                  <a:moveTo>
                    <a:pt x="158" y="0"/>
                  </a:moveTo>
                  <a:lnTo>
                    <a:pt x="158" y="15"/>
                  </a:lnTo>
                  <a:lnTo>
                    <a:pt x="0" y="104"/>
                  </a:lnTo>
                  <a:lnTo>
                    <a:pt x="0" y="91"/>
                  </a:lnTo>
                  <a:lnTo>
                    <a:pt x="158" y="0"/>
                  </a:lnTo>
                  <a:close/>
                </a:path>
              </a:pathLst>
            </a:custGeom>
            <a:solidFill>
              <a:srgbClr val="F2A848"/>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89" name="ísḷïďé">
              <a:extLst>
                <a:ext uri="{FF2B5EF4-FFF2-40B4-BE49-F238E27FC236}">
                  <a16:creationId xmlns:a16="http://schemas.microsoft.com/office/drawing/2014/main" id="{A17B6860-A503-4F24-901A-4F2034B5893B}"/>
                </a:ext>
              </a:extLst>
            </p:cNvPr>
            <p:cNvSpPr/>
            <p:nvPr/>
          </p:nvSpPr>
          <p:spPr bwMode="auto">
            <a:xfrm>
              <a:off x="5135564" y="2954338"/>
              <a:ext cx="247650" cy="165100"/>
            </a:xfrm>
            <a:custGeom>
              <a:gdLst>
                <a:gd fmla="*/ 156 w 156" name="T0"/>
                <a:gd fmla="*/ 104 h 104" name="T1"/>
                <a:gd fmla="*/ 0 w 156" name="T2"/>
                <a:gd fmla="*/ 15 h 104" name="T3"/>
                <a:gd fmla="*/ 0 w 156" name="T4"/>
                <a:gd fmla="*/ 0 h 104" name="T5"/>
                <a:gd fmla="*/ 156 w 156" name="T6"/>
                <a:gd fmla="*/ 91 h 104" name="T7"/>
                <a:gd fmla="*/ 156 w 156" name="T8"/>
                <a:gd fmla="*/ 104 h 104" name="T9"/>
              </a:gdLst>
              <a:cxnLst>
                <a:cxn ang="0">
                  <a:pos x="T0" y="T1"/>
                </a:cxn>
                <a:cxn ang="0">
                  <a:pos x="T2" y="T3"/>
                </a:cxn>
                <a:cxn ang="0">
                  <a:pos x="T4" y="T5"/>
                </a:cxn>
                <a:cxn ang="0">
                  <a:pos x="T6" y="T7"/>
                </a:cxn>
                <a:cxn ang="0">
                  <a:pos x="T8" y="T9"/>
                </a:cxn>
              </a:cxnLst>
              <a:rect b="b" l="0" r="r" t="0"/>
              <a:pathLst>
                <a:path h="104" w="156">
                  <a:moveTo>
                    <a:pt x="156" y="104"/>
                  </a:moveTo>
                  <a:lnTo>
                    <a:pt x="0" y="15"/>
                  </a:lnTo>
                  <a:lnTo>
                    <a:pt x="0" y="0"/>
                  </a:lnTo>
                  <a:lnTo>
                    <a:pt x="156" y="91"/>
                  </a:lnTo>
                  <a:lnTo>
                    <a:pt x="156" y="104"/>
                  </a:lnTo>
                  <a:close/>
                </a:path>
              </a:pathLst>
            </a:custGeom>
            <a:solidFill>
              <a:srgbClr val="EA8C27"/>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90" name="ïṩľíḍé">
              <a:extLst>
                <a:ext uri="{FF2B5EF4-FFF2-40B4-BE49-F238E27FC236}">
                  <a16:creationId xmlns:a16="http://schemas.microsoft.com/office/drawing/2014/main" id="{740E0D38-A495-4684-B134-2C18135B3756}"/>
                </a:ext>
              </a:extLst>
            </p:cNvPr>
            <p:cNvSpPr/>
            <p:nvPr/>
          </p:nvSpPr>
          <p:spPr bwMode="auto">
            <a:xfrm>
              <a:off x="5172076" y="2776538"/>
              <a:ext cx="425450" cy="247650"/>
            </a:xfrm>
            <a:custGeom>
              <a:gdLst>
                <a:gd fmla="*/ 133 w 268" name="T0"/>
                <a:gd fmla="*/ 156 h 156" name="T1"/>
                <a:gd fmla="*/ 268 w 268" name="T2"/>
                <a:gd fmla="*/ 79 h 156" name="T3"/>
                <a:gd fmla="*/ 133 w 268" name="T4"/>
                <a:gd fmla="*/ 0 h 156" name="T5"/>
                <a:gd fmla="*/ 0 w 268" name="T6"/>
                <a:gd fmla="*/ 79 h 156" name="T7"/>
                <a:gd fmla="*/ 133 w 268" name="T8"/>
                <a:gd fmla="*/ 156 h 156" name="T9"/>
              </a:gdLst>
              <a:cxnLst>
                <a:cxn ang="0">
                  <a:pos x="T0" y="T1"/>
                </a:cxn>
                <a:cxn ang="0">
                  <a:pos x="T2" y="T3"/>
                </a:cxn>
                <a:cxn ang="0">
                  <a:pos x="T4" y="T5"/>
                </a:cxn>
                <a:cxn ang="0">
                  <a:pos x="T6" y="T7"/>
                </a:cxn>
                <a:cxn ang="0">
                  <a:pos x="T8" y="T9"/>
                </a:cxn>
              </a:cxnLst>
              <a:rect b="b" l="0" r="r" t="0"/>
              <a:pathLst>
                <a:path h="156" w="268">
                  <a:moveTo>
                    <a:pt x="133" y="156"/>
                  </a:moveTo>
                  <a:lnTo>
                    <a:pt x="268" y="79"/>
                  </a:lnTo>
                  <a:lnTo>
                    <a:pt x="133" y="0"/>
                  </a:lnTo>
                  <a:lnTo>
                    <a:pt x="0" y="79"/>
                  </a:lnTo>
                  <a:lnTo>
                    <a:pt x="133" y="156"/>
                  </a:lnTo>
                  <a:close/>
                </a:path>
              </a:pathLst>
            </a:custGeom>
            <a:solidFill>
              <a:srgbClr val="FFBA70"/>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91" name="îśliḋe">
              <a:extLst>
                <a:ext uri="{FF2B5EF4-FFF2-40B4-BE49-F238E27FC236}">
                  <a16:creationId xmlns:a16="http://schemas.microsoft.com/office/drawing/2014/main" id="{BD42E9B3-D215-4B61-BB7E-2619FEAB9464}"/>
                </a:ext>
              </a:extLst>
            </p:cNvPr>
            <p:cNvSpPr/>
            <p:nvPr/>
          </p:nvSpPr>
          <p:spPr bwMode="auto">
            <a:xfrm>
              <a:off x="5383214" y="2901950"/>
              <a:ext cx="214313" cy="177800"/>
            </a:xfrm>
            <a:custGeom>
              <a:gdLst>
                <a:gd fmla="*/ 135 w 135" name="T0"/>
                <a:gd fmla="*/ 0 h 112" name="T1"/>
                <a:gd fmla="*/ 135 w 135" name="T2"/>
                <a:gd fmla="*/ 35 h 112" name="T3"/>
                <a:gd fmla="*/ 0 w 135" name="T4"/>
                <a:gd fmla="*/ 112 h 112" name="T5"/>
                <a:gd fmla="*/ 0 w 135" name="T6"/>
                <a:gd fmla="*/ 77 h 112" name="T7"/>
                <a:gd fmla="*/ 135 w 135" name="T8"/>
                <a:gd fmla="*/ 0 h 112" name="T9"/>
              </a:gdLst>
              <a:cxnLst>
                <a:cxn ang="0">
                  <a:pos x="T0" y="T1"/>
                </a:cxn>
                <a:cxn ang="0">
                  <a:pos x="T2" y="T3"/>
                </a:cxn>
                <a:cxn ang="0">
                  <a:pos x="T4" y="T5"/>
                </a:cxn>
                <a:cxn ang="0">
                  <a:pos x="T6" y="T7"/>
                </a:cxn>
                <a:cxn ang="0">
                  <a:pos x="T8" y="T9"/>
                </a:cxn>
              </a:cxnLst>
              <a:rect b="b" l="0" r="r" t="0"/>
              <a:pathLst>
                <a:path h="112" w="135">
                  <a:moveTo>
                    <a:pt x="135" y="0"/>
                  </a:moveTo>
                  <a:lnTo>
                    <a:pt x="135" y="35"/>
                  </a:lnTo>
                  <a:lnTo>
                    <a:pt x="0" y="112"/>
                  </a:lnTo>
                  <a:lnTo>
                    <a:pt x="0" y="77"/>
                  </a:lnTo>
                  <a:lnTo>
                    <a:pt x="135" y="0"/>
                  </a:lnTo>
                  <a:close/>
                </a:path>
              </a:pathLst>
            </a:custGeom>
            <a:solidFill>
              <a:srgbClr val="C97626"/>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92" name="íšḻídê">
              <a:extLst>
                <a:ext uri="{FF2B5EF4-FFF2-40B4-BE49-F238E27FC236}">
                  <a16:creationId xmlns:a16="http://schemas.microsoft.com/office/drawing/2014/main" id="{071C91BF-B2AE-42E4-AD68-8CB3F5CDCB93}"/>
                </a:ext>
              </a:extLst>
            </p:cNvPr>
            <p:cNvSpPr/>
            <p:nvPr/>
          </p:nvSpPr>
          <p:spPr bwMode="auto">
            <a:xfrm>
              <a:off x="5172076" y="2901950"/>
              <a:ext cx="211138" cy="177800"/>
            </a:xfrm>
            <a:custGeom>
              <a:gdLst>
                <a:gd fmla="*/ 133 w 133" name="T0"/>
                <a:gd fmla="*/ 112 h 112" name="T1"/>
                <a:gd fmla="*/ 0 w 133" name="T2"/>
                <a:gd fmla="*/ 35 h 112" name="T3"/>
                <a:gd fmla="*/ 0 w 133" name="T4"/>
                <a:gd fmla="*/ 0 h 112" name="T5"/>
                <a:gd fmla="*/ 133 w 133" name="T6"/>
                <a:gd fmla="*/ 77 h 112" name="T7"/>
                <a:gd fmla="*/ 133 w 133" name="T8"/>
                <a:gd fmla="*/ 112 h 112" name="T9"/>
              </a:gdLst>
              <a:cxnLst>
                <a:cxn ang="0">
                  <a:pos x="T0" y="T1"/>
                </a:cxn>
                <a:cxn ang="0">
                  <a:pos x="T2" y="T3"/>
                </a:cxn>
                <a:cxn ang="0">
                  <a:pos x="T4" y="T5"/>
                </a:cxn>
                <a:cxn ang="0">
                  <a:pos x="T6" y="T7"/>
                </a:cxn>
                <a:cxn ang="0">
                  <a:pos x="T8" y="T9"/>
                </a:cxn>
              </a:cxnLst>
              <a:rect b="b" l="0" r="r" t="0"/>
              <a:pathLst>
                <a:path h="112" w="133">
                  <a:moveTo>
                    <a:pt x="133" y="112"/>
                  </a:moveTo>
                  <a:lnTo>
                    <a:pt x="0" y="35"/>
                  </a:lnTo>
                  <a:lnTo>
                    <a:pt x="0" y="0"/>
                  </a:lnTo>
                  <a:lnTo>
                    <a:pt x="133" y="77"/>
                  </a:lnTo>
                  <a:lnTo>
                    <a:pt x="133" y="112"/>
                  </a:lnTo>
                  <a:close/>
                </a:path>
              </a:pathLst>
            </a:custGeom>
            <a:solidFill>
              <a:srgbClr val="AF5811"/>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93" name="ïṧ1íde">
              <a:extLst>
                <a:ext uri="{FF2B5EF4-FFF2-40B4-BE49-F238E27FC236}">
                  <a16:creationId xmlns:a16="http://schemas.microsoft.com/office/drawing/2014/main" id="{ABC3BFA5-0093-4C8B-A912-BE9218F5EC09}"/>
                </a:ext>
              </a:extLst>
            </p:cNvPr>
            <p:cNvSpPr/>
            <p:nvPr/>
          </p:nvSpPr>
          <p:spPr bwMode="auto">
            <a:xfrm>
              <a:off x="5135564" y="2724150"/>
              <a:ext cx="498475" cy="288925"/>
            </a:xfrm>
            <a:custGeom>
              <a:gdLst>
                <a:gd fmla="*/ 156 w 314" name="T0"/>
                <a:gd fmla="*/ 182 h 182" name="T1"/>
                <a:gd fmla="*/ 314 w 314" name="T2"/>
                <a:gd fmla="*/ 91 h 182" name="T3"/>
                <a:gd fmla="*/ 156 w 314" name="T4"/>
                <a:gd fmla="*/ 0 h 182" name="T5"/>
                <a:gd fmla="*/ 0 w 314" name="T6"/>
                <a:gd fmla="*/ 91 h 182" name="T7"/>
                <a:gd fmla="*/ 156 w 314" name="T8"/>
                <a:gd fmla="*/ 182 h 182" name="T9"/>
              </a:gdLst>
              <a:cxnLst>
                <a:cxn ang="0">
                  <a:pos x="T0" y="T1"/>
                </a:cxn>
                <a:cxn ang="0">
                  <a:pos x="T2" y="T3"/>
                </a:cxn>
                <a:cxn ang="0">
                  <a:pos x="T4" y="T5"/>
                </a:cxn>
                <a:cxn ang="0">
                  <a:pos x="T6" y="T7"/>
                </a:cxn>
                <a:cxn ang="0">
                  <a:pos x="T8" y="T9"/>
                </a:cxn>
              </a:cxnLst>
              <a:rect b="b" l="0" r="r" t="0"/>
              <a:pathLst>
                <a:path h="182" w="314">
                  <a:moveTo>
                    <a:pt x="156" y="182"/>
                  </a:moveTo>
                  <a:lnTo>
                    <a:pt x="314" y="91"/>
                  </a:lnTo>
                  <a:lnTo>
                    <a:pt x="156" y="0"/>
                  </a:lnTo>
                  <a:lnTo>
                    <a:pt x="0" y="91"/>
                  </a:lnTo>
                  <a:lnTo>
                    <a:pt x="156" y="182"/>
                  </a:lnTo>
                  <a:close/>
                </a:path>
              </a:pathLst>
            </a:custGeom>
            <a:solidFill>
              <a:srgbClr val="FFBA70"/>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94" name="iṩļïḑê">
              <a:extLst>
                <a:ext uri="{FF2B5EF4-FFF2-40B4-BE49-F238E27FC236}">
                  <a16:creationId xmlns:a16="http://schemas.microsoft.com/office/drawing/2014/main" id="{D200E6F7-1D89-4654-9472-B48871C11557}"/>
                </a:ext>
              </a:extLst>
            </p:cNvPr>
            <p:cNvSpPr/>
            <p:nvPr/>
          </p:nvSpPr>
          <p:spPr bwMode="auto">
            <a:xfrm>
              <a:off x="5383214" y="2868613"/>
              <a:ext cx="250825" cy="165100"/>
            </a:xfrm>
            <a:custGeom>
              <a:gdLst>
                <a:gd fmla="*/ 158 w 158" name="T0"/>
                <a:gd fmla="*/ 0 h 104" name="T1"/>
                <a:gd fmla="*/ 158 w 158" name="T2"/>
                <a:gd fmla="*/ 13 h 104" name="T3"/>
                <a:gd fmla="*/ 0 w 158" name="T4"/>
                <a:gd fmla="*/ 104 h 104" name="T5"/>
                <a:gd fmla="*/ 0 w 158" name="T6"/>
                <a:gd fmla="*/ 91 h 104" name="T7"/>
                <a:gd fmla="*/ 158 w 158" name="T8"/>
                <a:gd fmla="*/ 0 h 104" name="T9"/>
              </a:gdLst>
              <a:cxnLst>
                <a:cxn ang="0">
                  <a:pos x="T0" y="T1"/>
                </a:cxn>
                <a:cxn ang="0">
                  <a:pos x="T2" y="T3"/>
                </a:cxn>
                <a:cxn ang="0">
                  <a:pos x="T4" y="T5"/>
                </a:cxn>
                <a:cxn ang="0">
                  <a:pos x="T6" y="T7"/>
                </a:cxn>
                <a:cxn ang="0">
                  <a:pos x="T8" y="T9"/>
                </a:cxn>
              </a:cxnLst>
              <a:rect b="b" l="0" r="r" t="0"/>
              <a:pathLst>
                <a:path h="104" w="158">
                  <a:moveTo>
                    <a:pt x="158" y="0"/>
                  </a:moveTo>
                  <a:lnTo>
                    <a:pt x="158" y="13"/>
                  </a:lnTo>
                  <a:lnTo>
                    <a:pt x="0" y="104"/>
                  </a:lnTo>
                  <a:lnTo>
                    <a:pt x="0" y="91"/>
                  </a:lnTo>
                  <a:lnTo>
                    <a:pt x="158" y="0"/>
                  </a:lnTo>
                  <a:close/>
                </a:path>
              </a:pathLst>
            </a:custGeom>
            <a:solidFill>
              <a:srgbClr val="F2A848"/>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95" name="ïṣ1íďè">
              <a:extLst>
                <a:ext uri="{FF2B5EF4-FFF2-40B4-BE49-F238E27FC236}">
                  <a16:creationId xmlns:a16="http://schemas.microsoft.com/office/drawing/2014/main" id="{7F35CA2F-8052-4AAC-AF23-C9A342B1C50C}"/>
                </a:ext>
              </a:extLst>
            </p:cNvPr>
            <p:cNvSpPr/>
            <p:nvPr/>
          </p:nvSpPr>
          <p:spPr bwMode="auto">
            <a:xfrm>
              <a:off x="5135564" y="2868613"/>
              <a:ext cx="247650" cy="165100"/>
            </a:xfrm>
            <a:custGeom>
              <a:gdLst>
                <a:gd fmla="*/ 156 w 156" name="T0"/>
                <a:gd fmla="*/ 104 h 104" name="T1"/>
                <a:gd fmla="*/ 0 w 156" name="T2"/>
                <a:gd fmla="*/ 13 h 104" name="T3"/>
                <a:gd fmla="*/ 0 w 156" name="T4"/>
                <a:gd fmla="*/ 0 h 104" name="T5"/>
                <a:gd fmla="*/ 156 w 156" name="T6"/>
                <a:gd fmla="*/ 91 h 104" name="T7"/>
                <a:gd fmla="*/ 156 w 156" name="T8"/>
                <a:gd fmla="*/ 104 h 104" name="T9"/>
              </a:gdLst>
              <a:cxnLst>
                <a:cxn ang="0">
                  <a:pos x="T0" y="T1"/>
                </a:cxn>
                <a:cxn ang="0">
                  <a:pos x="T2" y="T3"/>
                </a:cxn>
                <a:cxn ang="0">
                  <a:pos x="T4" y="T5"/>
                </a:cxn>
                <a:cxn ang="0">
                  <a:pos x="T6" y="T7"/>
                </a:cxn>
                <a:cxn ang="0">
                  <a:pos x="T8" y="T9"/>
                </a:cxn>
              </a:cxnLst>
              <a:rect b="b" l="0" r="r" t="0"/>
              <a:pathLst>
                <a:path h="104" w="156">
                  <a:moveTo>
                    <a:pt x="156" y="104"/>
                  </a:moveTo>
                  <a:lnTo>
                    <a:pt x="0" y="13"/>
                  </a:lnTo>
                  <a:lnTo>
                    <a:pt x="0" y="0"/>
                  </a:lnTo>
                  <a:lnTo>
                    <a:pt x="156" y="91"/>
                  </a:lnTo>
                  <a:lnTo>
                    <a:pt x="156" y="104"/>
                  </a:lnTo>
                  <a:close/>
                </a:path>
              </a:pathLst>
            </a:custGeom>
            <a:solidFill>
              <a:srgbClr val="EA8C27"/>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96" name="íṩ1iḓê">
              <a:extLst>
                <a:ext uri="{FF2B5EF4-FFF2-40B4-BE49-F238E27FC236}">
                  <a16:creationId xmlns:a16="http://schemas.microsoft.com/office/drawing/2014/main" id="{7B98C92B-F001-426B-BFD7-115A8BC433F3}"/>
                </a:ext>
              </a:extLst>
            </p:cNvPr>
            <p:cNvSpPr/>
            <p:nvPr/>
          </p:nvSpPr>
          <p:spPr bwMode="auto">
            <a:xfrm>
              <a:off x="5172076" y="2690813"/>
              <a:ext cx="425450" cy="244475"/>
            </a:xfrm>
            <a:custGeom>
              <a:gdLst>
                <a:gd fmla="*/ 133 w 268" name="T0"/>
                <a:gd fmla="*/ 154 h 154" name="T1"/>
                <a:gd fmla="*/ 268 w 268" name="T2"/>
                <a:gd fmla="*/ 77 h 154" name="T3"/>
                <a:gd fmla="*/ 133 w 268" name="T4"/>
                <a:gd fmla="*/ 0 h 154" name="T5"/>
                <a:gd fmla="*/ 0 w 268" name="T6"/>
                <a:gd fmla="*/ 77 h 154" name="T7"/>
                <a:gd fmla="*/ 133 w 268" name="T8"/>
                <a:gd fmla="*/ 154 h 154" name="T9"/>
              </a:gdLst>
              <a:cxnLst>
                <a:cxn ang="0">
                  <a:pos x="T0" y="T1"/>
                </a:cxn>
                <a:cxn ang="0">
                  <a:pos x="T2" y="T3"/>
                </a:cxn>
                <a:cxn ang="0">
                  <a:pos x="T4" y="T5"/>
                </a:cxn>
                <a:cxn ang="0">
                  <a:pos x="T6" y="T7"/>
                </a:cxn>
                <a:cxn ang="0">
                  <a:pos x="T8" y="T9"/>
                </a:cxn>
              </a:cxnLst>
              <a:rect b="b" l="0" r="r" t="0"/>
              <a:pathLst>
                <a:path h="154" w="268">
                  <a:moveTo>
                    <a:pt x="133" y="154"/>
                  </a:moveTo>
                  <a:lnTo>
                    <a:pt x="268" y="77"/>
                  </a:lnTo>
                  <a:lnTo>
                    <a:pt x="133" y="0"/>
                  </a:lnTo>
                  <a:lnTo>
                    <a:pt x="0" y="77"/>
                  </a:lnTo>
                  <a:lnTo>
                    <a:pt x="133" y="154"/>
                  </a:lnTo>
                  <a:close/>
                </a:path>
              </a:pathLst>
            </a:custGeom>
            <a:solidFill>
              <a:srgbClr val="FFBA70"/>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97" name="ïsḻidê">
              <a:extLst>
                <a:ext uri="{FF2B5EF4-FFF2-40B4-BE49-F238E27FC236}">
                  <a16:creationId xmlns:a16="http://schemas.microsoft.com/office/drawing/2014/main" id="{ACBBF357-4EF6-4A58-9CD8-92941C1B07B5}"/>
                </a:ext>
              </a:extLst>
            </p:cNvPr>
            <p:cNvSpPr/>
            <p:nvPr/>
          </p:nvSpPr>
          <p:spPr bwMode="auto">
            <a:xfrm>
              <a:off x="5383214" y="2813050"/>
              <a:ext cx="214313" cy="180975"/>
            </a:xfrm>
            <a:custGeom>
              <a:gdLst>
                <a:gd fmla="*/ 135 w 135" name="T0"/>
                <a:gd fmla="*/ 0 h 114" name="T1"/>
                <a:gd fmla="*/ 135 w 135" name="T2"/>
                <a:gd fmla="*/ 35 h 114" name="T3"/>
                <a:gd fmla="*/ 0 w 135" name="T4"/>
                <a:gd fmla="*/ 114 h 114" name="T5"/>
                <a:gd fmla="*/ 0 w 135" name="T6"/>
                <a:gd fmla="*/ 77 h 114" name="T7"/>
                <a:gd fmla="*/ 135 w 135" name="T8"/>
                <a:gd fmla="*/ 0 h 114" name="T9"/>
              </a:gdLst>
              <a:cxnLst>
                <a:cxn ang="0">
                  <a:pos x="T0" y="T1"/>
                </a:cxn>
                <a:cxn ang="0">
                  <a:pos x="T2" y="T3"/>
                </a:cxn>
                <a:cxn ang="0">
                  <a:pos x="T4" y="T5"/>
                </a:cxn>
                <a:cxn ang="0">
                  <a:pos x="T6" y="T7"/>
                </a:cxn>
                <a:cxn ang="0">
                  <a:pos x="T8" y="T9"/>
                </a:cxn>
              </a:cxnLst>
              <a:rect b="b" l="0" r="r" t="0"/>
              <a:pathLst>
                <a:path h="114" w="135">
                  <a:moveTo>
                    <a:pt x="135" y="0"/>
                  </a:moveTo>
                  <a:lnTo>
                    <a:pt x="135" y="35"/>
                  </a:lnTo>
                  <a:lnTo>
                    <a:pt x="0" y="114"/>
                  </a:lnTo>
                  <a:lnTo>
                    <a:pt x="0" y="77"/>
                  </a:lnTo>
                  <a:lnTo>
                    <a:pt x="135" y="0"/>
                  </a:lnTo>
                  <a:close/>
                </a:path>
              </a:pathLst>
            </a:custGeom>
            <a:solidFill>
              <a:srgbClr val="C97626"/>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98" name="ïS1ïde">
              <a:extLst>
                <a:ext uri="{FF2B5EF4-FFF2-40B4-BE49-F238E27FC236}">
                  <a16:creationId xmlns:a16="http://schemas.microsoft.com/office/drawing/2014/main" id="{0749041D-64A1-4534-A862-9FE0371B2AA0}"/>
                </a:ext>
              </a:extLst>
            </p:cNvPr>
            <p:cNvSpPr/>
            <p:nvPr/>
          </p:nvSpPr>
          <p:spPr bwMode="auto">
            <a:xfrm>
              <a:off x="5172076" y="2813050"/>
              <a:ext cx="211138" cy="180975"/>
            </a:xfrm>
            <a:custGeom>
              <a:gdLst>
                <a:gd fmla="*/ 133 w 133" name="T0"/>
                <a:gd fmla="*/ 114 h 114" name="T1"/>
                <a:gd fmla="*/ 0 w 133" name="T2"/>
                <a:gd fmla="*/ 35 h 114" name="T3"/>
                <a:gd fmla="*/ 0 w 133" name="T4"/>
                <a:gd fmla="*/ 0 h 114" name="T5"/>
                <a:gd fmla="*/ 133 w 133" name="T6"/>
                <a:gd fmla="*/ 77 h 114" name="T7"/>
                <a:gd fmla="*/ 133 w 133" name="T8"/>
                <a:gd fmla="*/ 114 h 114" name="T9"/>
              </a:gdLst>
              <a:cxnLst>
                <a:cxn ang="0">
                  <a:pos x="T0" y="T1"/>
                </a:cxn>
                <a:cxn ang="0">
                  <a:pos x="T2" y="T3"/>
                </a:cxn>
                <a:cxn ang="0">
                  <a:pos x="T4" y="T5"/>
                </a:cxn>
                <a:cxn ang="0">
                  <a:pos x="T6" y="T7"/>
                </a:cxn>
                <a:cxn ang="0">
                  <a:pos x="T8" y="T9"/>
                </a:cxn>
              </a:cxnLst>
              <a:rect b="b" l="0" r="r" t="0"/>
              <a:pathLst>
                <a:path h="114" w="133">
                  <a:moveTo>
                    <a:pt x="133" y="114"/>
                  </a:moveTo>
                  <a:lnTo>
                    <a:pt x="0" y="35"/>
                  </a:lnTo>
                  <a:lnTo>
                    <a:pt x="0" y="0"/>
                  </a:lnTo>
                  <a:lnTo>
                    <a:pt x="133" y="77"/>
                  </a:lnTo>
                  <a:lnTo>
                    <a:pt x="133" y="114"/>
                  </a:lnTo>
                  <a:close/>
                </a:path>
              </a:pathLst>
            </a:custGeom>
            <a:solidFill>
              <a:srgbClr val="AF5811"/>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99" name="îṣľíḋê">
              <a:extLst>
                <a:ext uri="{FF2B5EF4-FFF2-40B4-BE49-F238E27FC236}">
                  <a16:creationId xmlns:a16="http://schemas.microsoft.com/office/drawing/2014/main" id="{8E7ABED0-0699-410F-A531-69178BF3350A}"/>
                </a:ext>
              </a:extLst>
            </p:cNvPr>
            <p:cNvSpPr/>
            <p:nvPr/>
          </p:nvSpPr>
          <p:spPr bwMode="auto">
            <a:xfrm>
              <a:off x="5135564" y="2638425"/>
              <a:ext cx="498475" cy="285750"/>
            </a:xfrm>
            <a:custGeom>
              <a:gdLst>
                <a:gd fmla="*/ 156 w 314" name="T0"/>
                <a:gd fmla="*/ 180 h 180" name="T1"/>
                <a:gd fmla="*/ 314 w 314" name="T2"/>
                <a:gd fmla="*/ 91 h 180" name="T3"/>
                <a:gd fmla="*/ 156 w 314" name="T4"/>
                <a:gd fmla="*/ 0 h 180" name="T5"/>
                <a:gd fmla="*/ 0 w 314" name="T6"/>
                <a:gd fmla="*/ 91 h 180" name="T7"/>
                <a:gd fmla="*/ 156 w 314" name="T8"/>
                <a:gd fmla="*/ 180 h 180" name="T9"/>
              </a:gdLst>
              <a:cxnLst>
                <a:cxn ang="0">
                  <a:pos x="T0" y="T1"/>
                </a:cxn>
                <a:cxn ang="0">
                  <a:pos x="T2" y="T3"/>
                </a:cxn>
                <a:cxn ang="0">
                  <a:pos x="T4" y="T5"/>
                </a:cxn>
                <a:cxn ang="0">
                  <a:pos x="T6" y="T7"/>
                </a:cxn>
                <a:cxn ang="0">
                  <a:pos x="T8" y="T9"/>
                </a:cxn>
              </a:cxnLst>
              <a:rect b="b" l="0" r="r" t="0"/>
              <a:pathLst>
                <a:path h="180" w="314">
                  <a:moveTo>
                    <a:pt x="156" y="180"/>
                  </a:moveTo>
                  <a:lnTo>
                    <a:pt x="314" y="91"/>
                  </a:lnTo>
                  <a:lnTo>
                    <a:pt x="156" y="0"/>
                  </a:lnTo>
                  <a:lnTo>
                    <a:pt x="0" y="91"/>
                  </a:lnTo>
                  <a:lnTo>
                    <a:pt x="156" y="180"/>
                  </a:lnTo>
                  <a:close/>
                </a:path>
              </a:pathLst>
            </a:custGeom>
            <a:solidFill>
              <a:srgbClr val="FFBA70"/>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00" name="iŝḷíḋé">
              <a:extLst>
                <a:ext uri="{FF2B5EF4-FFF2-40B4-BE49-F238E27FC236}">
                  <a16:creationId xmlns:a16="http://schemas.microsoft.com/office/drawing/2014/main" id="{4B457441-59E6-49F5-AFDA-630734BACDAD}"/>
                </a:ext>
              </a:extLst>
            </p:cNvPr>
            <p:cNvSpPr/>
            <p:nvPr/>
          </p:nvSpPr>
          <p:spPr bwMode="auto">
            <a:xfrm>
              <a:off x="5383214" y="2782888"/>
              <a:ext cx="250825" cy="165100"/>
            </a:xfrm>
            <a:custGeom>
              <a:gdLst>
                <a:gd fmla="*/ 158 w 158" name="T0"/>
                <a:gd fmla="*/ 0 h 104" name="T1"/>
                <a:gd fmla="*/ 158 w 158" name="T2"/>
                <a:gd fmla="*/ 13 h 104" name="T3"/>
                <a:gd fmla="*/ 0 w 158" name="T4"/>
                <a:gd fmla="*/ 104 h 104" name="T5"/>
                <a:gd fmla="*/ 0 w 158" name="T6"/>
                <a:gd fmla="*/ 89 h 104" name="T7"/>
                <a:gd fmla="*/ 158 w 158" name="T8"/>
                <a:gd fmla="*/ 0 h 104" name="T9"/>
              </a:gdLst>
              <a:cxnLst>
                <a:cxn ang="0">
                  <a:pos x="T0" y="T1"/>
                </a:cxn>
                <a:cxn ang="0">
                  <a:pos x="T2" y="T3"/>
                </a:cxn>
                <a:cxn ang="0">
                  <a:pos x="T4" y="T5"/>
                </a:cxn>
                <a:cxn ang="0">
                  <a:pos x="T6" y="T7"/>
                </a:cxn>
                <a:cxn ang="0">
                  <a:pos x="T8" y="T9"/>
                </a:cxn>
              </a:cxnLst>
              <a:rect b="b" l="0" r="r" t="0"/>
              <a:pathLst>
                <a:path h="104" w="158">
                  <a:moveTo>
                    <a:pt x="158" y="0"/>
                  </a:moveTo>
                  <a:lnTo>
                    <a:pt x="158" y="13"/>
                  </a:lnTo>
                  <a:lnTo>
                    <a:pt x="0" y="104"/>
                  </a:lnTo>
                  <a:lnTo>
                    <a:pt x="0" y="89"/>
                  </a:lnTo>
                  <a:lnTo>
                    <a:pt x="158" y="0"/>
                  </a:lnTo>
                  <a:close/>
                </a:path>
              </a:pathLst>
            </a:custGeom>
            <a:solidFill>
              <a:srgbClr val="F2A848"/>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01" name="ïSḻîdé">
              <a:extLst>
                <a:ext uri="{FF2B5EF4-FFF2-40B4-BE49-F238E27FC236}">
                  <a16:creationId xmlns:a16="http://schemas.microsoft.com/office/drawing/2014/main" id="{7F462973-A6DD-4F2A-B72C-7DE5CF4F10EE}"/>
                </a:ext>
              </a:extLst>
            </p:cNvPr>
            <p:cNvSpPr/>
            <p:nvPr/>
          </p:nvSpPr>
          <p:spPr bwMode="auto">
            <a:xfrm>
              <a:off x="5135564" y="2782888"/>
              <a:ext cx="247650" cy="165100"/>
            </a:xfrm>
            <a:custGeom>
              <a:gdLst>
                <a:gd fmla="*/ 156 w 156" name="T0"/>
                <a:gd fmla="*/ 104 h 104" name="T1"/>
                <a:gd fmla="*/ 0 w 156" name="T2"/>
                <a:gd fmla="*/ 13 h 104" name="T3"/>
                <a:gd fmla="*/ 0 w 156" name="T4"/>
                <a:gd fmla="*/ 0 h 104" name="T5"/>
                <a:gd fmla="*/ 156 w 156" name="T6"/>
                <a:gd fmla="*/ 89 h 104" name="T7"/>
                <a:gd fmla="*/ 156 w 156" name="T8"/>
                <a:gd fmla="*/ 104 h 104" name="T9"/>
              </a:gdLst>
              <a:cxnLst>
                <a:cxn ang="0">
                  <a:pos x="T0" y="T1"/>
                </a:cxn>
                <a:cxn ang="0">
                  <a:pos x="T2" y="T3"/>
                </a:cxn>
                <a:cxn ang="0">
                  <a:pos x="T4" y="T5"/>
                </a:cxn>
                <a:cxn ang="0">
                  <a:pos x="T6" y="T7"/>
                </a:cxn>
                <a:cxn ang="0">
                  <a:pos x="T8" y="T9"/>
                </a:cxn>
              </a:cxnLst>
              <a:rect b="b" l="0" r="r" t="0"/>
              <a:pathLst>
                <a:path h="104" w="156">
                  <a:moveTo>
                    <a:pt x="156" y="104"/>
                  </a:moveTo>
                  <a:lnTo>
                    <a:pt x="0" y="13"/>
                  </a:lnTo>
                  <a:lnTo>
                    <a:pt x="0" y="0"/>
                  </a:lnTo>
                  <a:lnTo>
                    <a:pt x="156" y="89"/>
                  </a:lnTo>
                  <a:lnTo>
                    <a:pt x="156" y="104"/>
                  </a:lnTo>
                  <a:close/>
                </a:path>
              </a:pathLst>
            </a:custGeom>
            <a:solidFill>
              <a:srgbClr val="EA8C27"/>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02" name="ïŝ1iḑê">
              <a:extLst>
                <a:ext uri="{FF2B5EF4-FFF2-40B4-BE49-F238E27FC236}">
                  <a16:creationId xmlns:a16="http://schemas.microsoft.com/office/drawing/2014/main" id="{2B70B32A-1A23-4BE5-9C62-2638F776B0BD}"/>
                </a:ext>
              </a:extLst>
            </p:cNvPr>
            <p:cNvSpPr/>
            <p:nvPr/>
          </p:nvSpPr>
          <p:spPr bwMode="auto">
            <a:xfrm>
              <a:off x="5172076" y="2605088"/>
              <a:ext cx="425450" cy="244475"/>
            </a:xfrm>
            <a:custGeom>
              <a:gdLst>
                <a:gd fmla="*/ 133 w 268" name="T0"/>
                <a:gd fmla="*/ 154 h 154" name="T1"/>
                <a:gd fmla="*/ 268 w 268" name="T2"/>
                <a:gd fmla="*/ 77 h 154" name="T3"/>
                <a:gd fmla="*/ 133 w 268" name="T4"/>
                <a:gd fmla="*/ 0 h 154" name="T5"/>
                <a:gd fmla="*/ 0 w 268" name="T6"/>
                <a:gd fmla="*/ 77 h 154" name="T7"/>
                <a:gd fmla="*/ 133 w 268" name="T8"/>
                <a:gd fmla="*/ 154 h 154" name="T9"/>
              </a:gdLst>
              <a:cxnLst>
                <a:cxn ang="0">
                  <a:pos x="T0" y="T1"/>
                </a:cxn>
                <a:cxn ang="0">
                  <a:pos x="T2" y="T3"/>
                </a:cxn>
                <a:cxn ang="0">
                  <a:pos x="T4" y="T5"/>
                </a:cxn>
                <a:cxn ang="0">
                  <a:pos x="T6" y="T7"/>
                </a:cxn>
                <a:cxn ang="0">
                  <a:pos x="T8" y="T9"/>
                </a:cxn>
              </a:cxnLst>
              <a:rect b="b" l="0" r="r" t="0"/>
              <a:pathLst>
                <a:path h="154" w="268">
                  <a:moveTo>
                    <a:pt x="133" y="154"/>
                  </a:moveTo>
                  <a:lnTo>
                    <a:pt x="268" y="77"/>
                  </a:lnTo>
                  <a:lnTo>
                    <a:pt x="133" y="0"/>
                  </a:lnTo>
                  <a:lnTo>
                    <a:pt x="0" y="77"/>
                  </a:lnTo>
                  <a:lnTo>
                    <a:pt x="133" y="154"/>
                  </a:lnTo>
                  <a:close/>
                </a:path>
              </a:pathLst>
            </a:custGeom>
            <a:solidFill>
              <a:srgbClr val="FFBA70"/>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03" name="işlîďé">
              <a:extLst>
                <a:ext uri="{FF2B5EF4-FFF2-40B4-BE49-F238E27FC236}">
                  <a16:creationId xmlns:a16="http://schemas.microsoft.com/office/drawing/2014/main" id="{2C1F0A68-21CD-432C-8032-2A93977C977B}"/>
                </a:ext>
              </a:extLst>
            </p:cNvPr>
            <p:cNvSpPr/>
            <p:nvPr/>
          </p:nvSpPr>
          <p:spPr bwMode="auto">
            <a:xfrm>
              <a:off x="5383214" y="2727325"/>
              <a:ext cx="214313" cy="177800"/>
            </a:xfrm>
            <a:custGeom>
              <a:gdLst>
                <a:gd fmla="*/ 135 w 135" name="T0"/>
                <a:gd fmla="*/ 0 h 112" name="T1"/>
                <a:gd fmla="*/ 135 w 135" name="T2"/>
                <a:gd fmla="*/ 35 h 112" name="T3"/>
                <a:gd fmla="*/ 0 w 135" name="T4"/>
                <a:gd fmla="*/ 112 h 112" name="T5"/>
                <a:gd fmla="*/ 0 w 135" name="T6"/>
                <a:gd fmla="*/ 77 h 112" name="T7"/>
                <a:gd fmla="*/ 135 w 135" name="T8"/>
                <a:gd fmla="*/ 0 h 112" name="T9"/>
              </a:gdLst>
              <a:cxnLst>
                <a:cxn ang="0">
                  <a:pos x="T0" y="T1"/>
                </a:cxn>
                <a:cxn ang="0">
                  <a:pos x="T2" y="T3"/>
                </a:cxn>
                <a:cxn ang="0">
                  <a:pos x="T4" y="T5"/>
                </a:cxn>
                <a:cxn ang="0">
                  <a:pos x="T6" y="T7"/>
                </a:cxn>
                <a:cxn ang="0">
                  <a:pos x="T8" y="T9"/>
                </a:cxn>
              </a:cxnLst>
              <a:rect b="b" l="0" r="r" t="0"/>
              <a:pathLst>
                <a:path h="112" w="135">
                  <a:moveTo>
                    <a:pt x="135" y="0"/>
                  </a:moveTo>
                  <a:lnTo>
                    <a:pt x="135" y="35"/>
                  </a:lnTo>
                  <a:lnTo>
                    <a:pt x="0" y="112"/>
                  </a:lnTo>
                  <a:lnTo>
                    <a:pt x="0" y="77"/>
                  </a:lnTo>
                  <a:lnTo>
                    <a:pt x="135" y="0"/>
                  </a:lnTo>
                  <a:close/>
                </a:path>
              </a:pathLst>
            </a:custGeom>
            <a:solidFill>
              <a:srgbClr val="C97626"/>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04" name="ïSļïḑè">
              <a:extLst>
                <a:ext uri="{FF2B5EF4-FFF2-40B4-BE49-F238E27FC236}">
                  <a16:creationId xmlns:a16="http://schemas.microsoft.com/office/drawing/2014/main" id="{25634D3D-E484-4CD1-A2BF-E80C0975E70E}"/>
                </a:ext>
              </a:extLst>
            </p:cNvPr>
            <p:cNvSpPr/>
            <p:nvPr/>
          </p:nvSpPr>
          <p:spPr bwMode="auto">
            <a:xfrm>
              <a:off x="5172076" y="2727325"/>
              <a:ext cx="211138" cy="177800"/>
            </a:xfrm>
            <a:custGeom>
              <a:gdLst>
                <a:gd fmla="*/ 133 w 133" name="T0"/>
                <a:gd fmla="*/ 112 h 112" name="T1"/>
                <a:gd fmla="*/ 0 w 133" name="T2"/>
                <a:gd fmla="*/ 35 h 112" name="T3"/>
                <a:gd fmla="*/ 0 w 133" name="T4"/>
                <a:gd fmla="*/ 0 h 112" name="T5"/>
                <a:gd fmla="*/ 133 w 133" name="T6"/>
                <a:gd fmla="*/ 77 h 112" name="T7"/>
                <a:gd fmla="*/ 133 w 133" name="T8"/>
                <a:gd fmla="*/ 112 h 112" name="T9"/>
              </a:gdLst>
              <a:cxnLst>
                <a:cxn ang="0">
                  <a:pos x="T0" y="T1"/>
                </a:cxn>
                <a:cxn ang="0">
                  <a:pos x="T2" y="T3"/>
                </a:cxn>
                <a:cxn ang="0">
                  <a:pos x="T4" y="T5"/>
                </a:cxn>
                <a:cxn ang="0">
                  <a:pos x="T6" y="T7"/>
                </a:cxn>
                <a:cxn ang="0">
                  <a:pos x="T8" y="T9"/>
                </a:cxn>
              </a:cxnLst>
              <a:rect b="b" l="0" r="r" t="0"/>
              <a:pathLst>
                <a:path h="112" w="133">
                  <a:moveTo>
                    <a:pt x="133" y="112"/>
                  </a:moveTo>
                  <a:lnTo>
                    <a:pt x="0" y="35"/>
                  </a:lnTo>
                  <a:lnTo>
                    <a:pt x="0" y="0"/>
                  </a:lnTo>
                  <a:lnTo>
                    <a:pt x="133" y="77"/>
                  </a:lnTo>
                  <a:lnTo>
                    <a:pt x="133" y="112"/>
                  </a:lnTo>
                  <a:close/>
                </a:path>
              </a:pathLst>
            </a:custGeom>
            <a:solidFill>
              <a:srgbClr val="AF5811"/>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05" name="ïş1iďê">
              <a:extLst>
                <a:ext uri="{FF2B5EF4-FFF2-40B4-BE49-F238E27FC236}">
                  <a16:creationId xmlns:a16="http://schemas.microsoft.com/office/drawing/2014/main" id="{BFF79F95-A332-404C-B28F-86B42BA92CB3}"/>
                </a:ext>
              </a:extLst>
            </p:cNvPr>
            <p:cNvSpPr/>
            <p:nvPr/>
          </p:nvSpPr>
          <p:spPr bwMode="auto">
            <a:xfrm>
              <a:off x="5135564" y="2552700"/>
              <a:ext cx="498475" cy="285750"/>
            </a:xfrm>
            <a:custGeom>
              <a:gdLst>
                <a:gd fmla="*/ 156 w 314" name="T0"/>
                <a:gd fmla="*/ 180 h 180" name="T1"/>
                <a:gd fmla="*/ 314 w 314" name="T2"/>
                <a:gd fmla="*/ 89 h 180" name="T3"/>
                <a:gd fmla="*/ 156 w 314" name="T4"/>
                <a:gd fmla="*/ 0 h 180" name="T5"/>
                <a:gd fmla="*/ 0 w 314" name="T6"/>
                <a:gd fmla="*/ 89 h 180" name="T7"/>
                <a:gd fmla="*/ 156 w 314" name="T8"/>
                <a:gd fmla="*/ 180 h 180" name="T9"/>
              </a:gdLst>
              <a:cxnLst>
                <a:cxn ang="0">
                  <a:pos x="T0" y="T1"/>
                </a:cxn>
                <a:cxn ang="0">
                  <a:pos x="T2" y="T3"/>
                </a:cxn>
                <a:cxn ang="0">
                  <a:pos x="T4" y="T5"/>
                </a:cxn>
                <a:cxn ang="0">
                  <a:pos x="T6" y="T7"/>
                </a:cxn>
                <a:cxn ang="0">
                  <a:pos x="T8" y="T9"/>
                </a:cxn>
              </a:cxnLst>
              <a:rect b="b" l="0" r="r" t="0"/>
              <a:pathLst>
                <a:path h="180" w="314">
                  <a:moveTo>
                    <a:pt x="156" y="180"/>
                  </a:moveTo>
                  <a:lnTo>
                    <a:pt x="314" y="89"/>
                  </a:lnTo>
                  <a:lnTo>
                    <a:pt x="156" y="0"/>
                  </a:lnTo>
                  <a:lnTo>
                    <a:pt x="0" y="89"/>
                  </a:lnTo>
                  <a:lnTo>
                    <a:pt x="156" y="180"/>
                  </a:lnTo>
                  <a:close/>
                </a:path>
              </a:pathLst>
            </a:custGeom>
            <a:solidFill>
              <a:srgbClr val="FFBA70"/>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06" name="iṩḻíḋe">
              <a:extLst>
                <a:ext uri="{FF2B5EF4-FFF2-40B4-BE49-F238E27FC236}">
                  <a16:creationId xmlns:a16="http://schemas.microsoft.com/office/drawing/2014/main" id="{2F0AA990-9AB5-4C9F-BA10-DF3582EEC763}"/>
                </a:ext>
              </a:extLst>
            </p:cNvPr>
            <p:cNvSpPr/>
            <p:nvPr/>
          </p:nvSpPr>
          <p:spPr bwMode="auto">
            <a:xfrm>
              <a:off x="5383214" y="2693988"/>
              <a:ext cx="250825" cy="168275"/>
            </a:xfrm>
            <a:custGeom>
              <a:gdLst>
                <a:gd fmla="*/ 158 w 158" name="T0"/>
                <a:gd fmla="*/ 0 h 106" name="T1"/>
                <a:gd fmla="*/ 158 w 158" name="T2"/>
                <a:gd fmla="*/ 15 h 106" name="T3"/>
                <a:gd fmla="*/ 0 w 158" name="T4"/>
                <a:gd fmla="*/ 106 h 106" name="T5"/>
                <a:gd fmla="*/ 0 w 158" name="T6"/>
                <a:gd fmla="*/ 91 h 106" name="T7"/>
                <a:gd fmla="*/ 158 w 158" name="T8"/>
                <a:gd fmla="*/ 0 h 106" name="T9"/>
              </a:gdLst>
              <a:cxnLst>
                <a:cxn ang="0">
                  <a:pos x="T0" y="T1"/>
                </a:cxn>
                <a:cxn ang="0">
                  <a:pos x="T2" y="T3"/>
                </a:cxn>
                <a:cxn ang="0">
                  <a:pos x="T4" y="T5"/>
                </a:cxn>
                <a:cxn ang="0">
                  <a:pos x="T6" y="T7"/>
                </a:cxn>
                <a:cxn ang="0">
                  <a:pos x="T8" y="T9"/>
                </a:cxn>
              </a:cxnLst>
              <a:rect b="b" l="0" r="r" t="0"/>
              <a:pathLst>
                <a:path h="105" w="158">
                  <a:moveTo>
                    <a:pt x="158" y="0"/>
                  </a:moveTo>
                  <a:lnTo>
                    <a:pt x="158" y="15"/>
                  </a:lnTo>
                  <a:lnTo>
                    <a:pt x="0" y="106"/>
                  </a:lnTo>
                  <a:lnTo>
                    <a:pt x="0" y="91"/>
                  </a:lnTo>
                  <a:lnTo>
                    <a:pt x="158" y="0"/>
                  </a:lnTo>
                  <a:close/>
                </a:path>
              </a:pathLst>
            </a:custGeom>
            <a:solidFill>
              <a:srgbClr val="F2A848"/>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07" name="ïṡ1íďè">
              <a:extLst>
                <a:ext uri="{FF2B5EF4-FFF2-40B4-BE49-F238E27FC236}">
                  <a16:creationId xmlns:a16="http://schemas.microsoft.com/office/drawing/2014/main" id="{59EF9253-E211-4D17-AA02-7B9C978F81DC}"/>
                </a:ext>
              </a:extLst>
            </p:cNvPr>
            <p:cNvSpPr/>
            <p:nvPr/>
          </p:nvSpPr>
          <p:spPr bwMode="auto">
            <a:xfrm>
              <a:off x="5135564" y="2693988"/>
              <a:ext cx="247650" cy="168275"/>
            </a:xfrm>
            <a:custGeom>
              <a:gdLst>
                <a:gd fmla="*/ 156 w 156" name="T0"/>
                <a:gd fmla="*/ 106 h 106" name="T1"/>
                <a:gd fmla="*/ 0 w 156" name="T2"/>
                <a:gd fmla="*/ 15 h 106" name="T3"/>
                <a:gd fmla="*/ 0 w 156" name="T4"/>
                <a:gd fmla="*/ 0 h 106" name="T5"/>
                <a:gd fmla="*/ 156 w 156" name="T6"/>
                <a:gd fmla="*/ 91 h 106" name="T7"/>
                <a:gd fmla="*/ 156 w 156" name="T8"/>
                <a:gd fmla="*/ 106 h 106" name="T9"/>
              </a:gdLst>
              <a:cxnLst>
                <a:cxn ang="0">
                  <a:pos x="T0" y="T1"/>
                </a:cxn>
                <a:cxn ang="0">
                  <a:pos x="T2" y="T3"/>
                </a:cxn>
                <a:cxn ang="0">
                  <a:pos x="T4" y="T5"/>
                </a:cxn>
                <a:cxn ang="0">
                  <a:pos x="T6" y="T7"/>
                </a:cxn>
                <a:cxn ang="0">
                  <a:pos x="T8" y="T9"/>
                </a:cxn>
              </a:cxnLst>
              <a:rect b="b" l="0" r="r" t="0"/>
              <a:pathLst>
                <a:path h="105" w="156">
                  <a:moveTo>
                    <a:pt x="156" y="106"/>
                  </a:moveTo>
                  <a:lnTo>
                    <a:pt x="0" y="15"/>
                  </a:lnTo>
                  <a:lnTo>
                    <a:pt x="0" y="0"/>
                  </a:lnTo>
                  <a:lnTo>
                    <a:pt x="156" y="91"/>
                  </a:lnTo>
                  <a:lnTo>
                    <a:pt x="156" y="106"/>
                  </a:lnTo>
                  <a:close/>
                </a:path>
              </a:pathLst>
            </a:custGeom>
            <a:solidFill>
              <a:srgbClr val="EA8C27"/>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08" name="ïṥ1îḍè">
              <a:extLst>
                <a:ext uri="{FF2B5EF4-FFF2-40B4-BE49-F238E27FC236}">
                  <a16:creationId xmlns:a16="http://schemas.microsoft.com/office/drawing/2014/main" id="{58CE7249-7153-49EF-8911-1AE1BCD85DD8}"/>
                </a:ext>
              </a:extLst>
            </p:cNvPr>
            <p:cNvSpPr/>
            <p:nvPr/>
          </p:nvSpPr>
          <p:spPr bwMode="auto">
            <a:xfrm>
              <a:off x="5172076" y="2519363"/>
              <a:ext cx="425450" cy="244475"/>
            </a:xfrm>
            <a:custGeom>
              <a:gdLst>
                <a:gd fmla="*/ 133 w 268" name="T0"/>
                <a:gd fmla="*/ 154 h 154" name="T1"/>
                <a:gd fmla="*/ 268 w 268" name="T2"/>
                <a:gd fmla="*/ 77 h 154" name="T3"/>
                <a:gd fmla="*/ 133 w 268" name="T4"/>
                <a:gd fmla="*/ 0 h 154" name="T5"/>
                <a:gd fmla="*/ 0 w 268" name="T6"/>
                <a:gd fmla="*/ 77 h 154" name="T7"/>
                <a:gd fmla="*/ 133 w 268" name="T8"/>
                <a:gd fmla="*/ 154 h 154" name="T9"/>
              </a:gdLst>
              <a:cxnLst>
                <a:cxn ang="0">
                  <a:pos x="T0" y="T1"/>
                </a:cxn>
                <a:cxn ang="0">
                  <a:pos x="T2" y="T3"/>
                </a:cxn>
                <a:cxn ang="0">
                  <a:pos x="T4" y="T5"/>
                </a:cxn>
                <a:cxn ang="0">
                  <a:pos x="T6" y="T7"/>
                </a:cxn>
                <a:cxn ang="0">
                  <a:pos x="T8" y="T9"/>
                </a:cxn>
              </a:cxnLst>
              <a:rect b="b" l="0" r="r" t="0"/>
              <a:pathLst>
                <a:path h="154" w="268">
                  <a:moveTo>
                    <a:pt x="133" y="154"/>
                  </a:moveTo>
                  <a:lnTo>
                    <a:pt x="268" y="77"/>
                  </a:lnTo>
                  <a:lnTo>
                    <a:pt x="133" y="0"/>
                  </a:lnTo>
                  <a:lnTo>
                    <a:pt x="0" y="77"/>
                  </a:lnTo>
                  <a:lnTo>
                    <a:pt x="133" y="154"/>
                  </a:lnTo>
                  <a:close/>
                </a:path>
              </a:pathLst>
            </a:custGeom>
            <a:solidFill>
              <a:srgbClr val="FFBA70"/>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09" name="îṩḷiḑe">
              <a:extLst>
                <a:ext uri="{FF2B5EF4-FFF2-40B4-BE49-F238E27FC236}">
                  <a16:creationId xmlns:a16="http://schemas.microsoft.com/office/drawing/2014/main" id="{9D252219-A3D4-4198-85AF-689B8B763352}"/>
                </a:ext>
              </a:extLst>
            </p:cNvPr>
            <p:cNvSpPr/>
            <p:nvPr/>
          </p:nvSpPr>
          <p:spPr bwMode="auto">
            <a:xfrm>
              <a:off x="5383214" y="2641600"/>
              <a:ext cx="214313" cy="177800"/>
            </a:xfrm>
            <a:custGeom>
              <a:gdLst>
                <a:gd fmla="*/ 135 w 135" name="T0"/>
                <a:gd fmla="*/ 0 h 112" name="T1"/>
                <a:gd fmla="*/ 135 w 135" name="T2"/>
                <a:gd fmla="*/ 35 h 112" name="T3"/>
                <a:gd fmla="*/ 0 w 135" name="T4"/>
                <a:gd fmla="*/ 112 h 112" name="T5"/>
                <a:gd fmla="*/ 0 w 135" name="T6"/>
                <a:gd fmla="*/ 77 h 112" name="T7"/>
                <a:gd fmla="*/ 135 w 135" name="T8"/>
                <a:gd fmla="*/ 0 h 112" name="T9"/>
              </a:gdLst>
              <a:cxnLst>
                <a:cxn ang="0">
                  <a:pos x="T0" y="T1"/>
                </a:cxn>
                <a:cxn ang="0">
                  <a:pos x="T2" y="T3"/>
                </a:cxn>
                <a:cxn ang="0">
                  <a:pos x="T4" y="T5"/>
                </a:cxn>
                <a:cxn ang="0">
                  <a:pos x="T6" y="T7"/>
                </a:cxn>
                <a:cxn ang="0">
                  <a:pos x="T8" y="T9"/>
                </a:cxn>
              </a:cxnLst>
              <a:rect b="b" l="0" r="r" t="0"/>
              <a:pathLst>
                <a:path h="112" w="135">
                  <a:moveTo>
                    <a:pt x="135" y="0"/>
                  </a:moveTo>
                  <a:lnTo>
                    <a:pt x="135" y="35"/>
                  </a:lnTo>
                  <a:lnTo>
                    <a:pt x="0" y="112"/>
                  </a:lnTo>
                  <a:lnTo>
                    <a:pt x="0" y="77"/>
                  </a:lnTo>
                  <a:lnTo>
                    <a:pt x="135" y="0"/>
                  </a:lnTo>
                  <a:close/>
                </a:path>
              </a:pathLst>
            </a:custGeom>
            <a:solidFill>
              <a:srgbClr val="C97626"/>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10" name="işľîḑe">
              <a:extLst>
                <a:ext uri="{FF2B5EF4-FFF2-40B4-BE49-F238E27FC236}">
                  <a16:creationId xmlns:a16="http://schemas.microsoft.com/office/drawing/2014/main" id="{DA97EA87-C557-4B2A-9C8C-69918ED95BBA}"/>
                </a:ext>
              </a:extLst>
            </p:cNvPr>
            <p:cNvSpPr/>
            <p:nvPr/>
          </p:nvSpPr>
          <p:spPr bwMode="auto">
            <a:xfrm>
              <a:off x="5172076" y="2641600"/>
              <a:ext cx="211138" cy="177800"/>
            </a:xfrm>
            <a:custGeom>
              <a:gdLst>
                <a:gd fmla="*/ 133 w 133" name="T0"/>
                <a:gd fmla="*/ 112 h 112" name="T1"/>
                <a:gd fmla="*/ 0 w 133" name="T2"/>
                <a:gd fmla="*/ 35 h 112" name="T3"/>
                <a:gd fmla="*/ 0 w 133" name="T4"/>
                <a:gd fmla="*/ 0 h 112" name="T5"/>
                <a:gd fmla="*/ 133 w 133" name="T6"/>
                <a:gd fmla="*/ 77 h 112" name="T7"/>
                <a:gd fmla="*/ 133 w 133" name="T8"/>
                <a:gd fmla="*/ 112 h 112" name="T9"/>
              </a:gdLst>
              <a:cxnLst>
                <a:cxn ang="0">
                  <a:pos x="T0" y="T1"/>
                </a:cxn>
                <a:cxn ang="0">
                  <a:pos x="T2" y="T3"/>
                </a:cxn>
                <a:cxn ang="0">
                  <a:pos x="T4" y="T5"/>
                </a:cxn>
                <a:cxn ang="0">
                  <a:pos x="T6" y="T7"/>
                </a:cxn>
                <a:cxn ang="0">
                  <a:pos x="T8" y="T9"/>
                </a:cxn>
              </a:cxnLst>
              <a:rect b="b" l="0" r="r" t="0"/>
              <a:pathLst>
                <a:path h="112" w="133">
                  <a:moveTo>
                    <a:pt x="133" y="112"/>
                  </a:moveTo>
                  <a:lnTo>
                    <a:pt x="0" y="35"/>
                  </a:lnTo>
                  <a:lnTo>
                    <a:pt x="0" y="0"/>
                  </a:lnTo>
                  <a:lnTo>
                    <a:pt x="133" y="77"/>
                  </a:lnTo>
                  <a:lnTo>
                    <a:pt x="133" y="112"/>
                  </a:lnTo>
                  <a:close/>
                </a:path>
              </a:pathLst>
            </a:custGeom>
            <a:solidFill>
              <a:srgbClr val="AF5811"/>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11" name="íšḷiďe">
              <a:extLst>
                <a:ext uri="{FF2B5EF4-FFF2-40B4-BE49-F238E27FC236}">
                  <a16:creationId xmlns:a16="http://schemas.microsoft.com/office/drawing/2014/main" id="{EC160310-7202-4F70-82BE-960CA0673049}"/>
                </a:ext>
              </a:extLst>
            </p:cNvPr>
            <p:cNvSpPr/>
            <p:nvPr/>
          </p:nvSpPr>
          <p:spPr bwMode="auto">
            <a:xfrm>
              <a:off x="5135564" y="2466975"/>
              <a:ext cx="498475" cy="285750"/>
            </a:xfrm>
            <a:custGeom>
              <a:gdLst>
                <a:gd fmla="*/ 156 w 314" name="T0"/>
                <a:gd fmla="*/ 180 h 180" name="T1"/>
                <a:gd fmla="*/ 314 w 314" name="T2"/>
                <a:gd fmla="*/ 89 h 180" name="T3"/>
                <a:gd fmla="*/ 156 w 314" name="T4"/>
                <a:gd fmla="*/ 0 h 180" name="T5"/>
                <a:gd fmla="*/ 0 w 314" name="T6"/>
                <a:gd fmla="*/ 89 h 180" name="T7"/>
                <a:gd fmla="*/ 156 w 314" name="T8"/>
                <a:gd fmla="*/ 180 h 180" name="T9"/>
              </a:gdLst>
              <a:cxnLst>
                <a:cxn ang="0">
                  <a:pos x="T0" y="T1"/>
                </a:cxn>
                <a:cxn ang="0">
                  <a:pos x="T2" y="T3"/>
                </a:cxn>
                <a:cxn ang="0">
                  <a:pos x="T4" y="T5"/>
                </a:cxn>
                <a:cxn ang="0">
                  <a:pos x="T6" y="T7"/>
                </a:cxn>
                <a:cxn ang="0">
                  <a:pos x="T8" y="T9"/>
                </a:cxn>
              </a:cxnLst>
              <a:rect b="b" l="0" r="r" t="0"/>
              <a:pathLst>
                <a:path h="180" w="314">
                  <a:moveTo>
                    <a:pt x="156" y="180"/>
                  </a:moveTo>
                  <a:lnTo>
                    <a:pt x="314" y="89"/>
                  </a:lnTo>
                  <a:lnTo>
                    <a:pt x="156" y="0"/>
                  </a:lnTo>
                  <a:lnTo>
                    <a:pt x="0" y="89"/>
                  </a:lnTo>
                  <a:lnTo>
                    <a:pt x="156" y="180"/>
                  </a:lnTo>
                  <a:close/>
                </a:path>
              </a:pathLst>
            </a:custGeom>
            <a:solidFill>
              <a:srgbClr val="FFBA70"/>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12" name="iṣḷíḓé">
              <a:extLst>
                <a:ext uri="{FF2B5EF4-FFF2-40B4-BE49-F238E27FC236}">
                  <a16:creationId xmlns:a16="http://schemas.microsoft.com/office/drawing/2014/main" id="{086985DE-67F0-4004-8E11-C25639E41B09}"/>
                </a:ext>
              </a:extLst>
            </p:cNvPr>
            <p:cNvSpPr/>
            <p:nvPr/>
          </p:nvSpPr>
          <p:spPr bwMode="auto">
            <a:xfrm>
              <a:off x="5383214" y="2608263"/>
              <a:ext cx="250825" cy="165100"/>
            </a:xfrm>
            <a:custGeom>
              <a:gdLst>
                <a:gd fmla="*/ 158 w 158" name="T0"/>
                <a:gd fmla="*/ 0 h 104" name="T1"/>
                <a:gd fmla="*/ 158 w 158" name="T2"/>
                <a:gd fmla="*/ 15 h 104" name="T3"/>
                <a:gd fmla="*/ 0 w 158" name="T4"/>
                <a:gd fmla="*/ 104 h 104" name="T5"/>
                <a:gd fmla="*/ 0 w 158" name="T6"/>
                <a:gd fmla="*/ 91 h 104" name="T7"/>
                <a:gd fmla="*/ 158 w 158" name="T8"/>
                <a:gd fmla="*/ 0 h 104" name="T9"/>
              </a:gdLst>
              <a:cxnLst>
                <a:cxn ang="0">
                  <a:pos x="T0" y="T1"/>
                </a:cxn>
                <a:cxn ang="0">
                  <a:pos x="T2" y="T3"/>
                </a:cxn>
                <a:cxn ang="0">
                  <a:pos x="T4" y="T5"/>
                </a:cxn>
                <a:cxn ang="0">
                  <a:pos x="T6" y="T7"/>
                </a:cxn>
                <a:cxn ang="0">
                  <a:pos x="T8" y="T9"/>
                </a:cxn>
              </a:cxnLst>
              <a:rect b="b" l="0" r="r" t="0"/>
              <a:pathLst>
                <a:path h="104" w="158">
                  <a:moveTo>
                    <a:pt x="158" y="0"/>
                  </a:moveTo>
                  <a:lnTo>
                    <a:pt x="158" y="15"/>
                  </a:lnTo>
                  <a:lnTo>
                    <a:pt x="0" y="104"/>
                  </a:lnTo>
                  <a:lnTo>
                    <a:pt x="0" y="91"/>
                  </a:lnTo>
                  <a:lnTo>
                    <a:pt x="158" y="0"/>
                  </a:lnTo>
                  <a:close/>
                </a:path>
              </a:pathLst>
            </a:custGeom>
            <a:solidFill>
              <a:srgbClr val="F2A848"/>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13" name="íś1ide">
              <a:extLst>
                <a:ext uri="{FF2B5EF4-FFF2-40B4-BE49-F238E27FC236}">
                  <a16:creationId xmlns:a16="http://schemas.microsoft.com/office/drawing/2014/main" id="{E7ABF22C-8891-4FB9-A24C-673B838BE0F0}"/>
                </a:ext>
              </a:extLst>
            </p:cNvPr>
            <p:cNvSpPr/>
            <p:nvPr/>
          </p:nvSpPr>
          <p:spPr bwMode="auto">
            <a:xfrm>
              <a:off x="5135564" y="2608263"/>
              <a:ext cx="247650" cy="165100"/>
            </a:xfrm>
            <a:custGeom>
              <a:gdLst>
                <a:gd fmla="*/ 156 w 156" name="T0"/>
                <a:gd fmla="*/ 104 h 104" name="T1"/>
                <a:gd fmla="*/ 0 w 156" name="T2"/>
                <a:gd fmla="*/ 15 h 104" name="T3"/>
                <a:gd fmla="*/ 0 w 156" name="T4"/>
                <a:gd fmla="*/ 0 h 104" name="T5"/>
                <a:gd fmla="*/ 156 w 156" name="T6"/>
                <a:gd fmla="*/ 91 h 104" name="T7"/>
                <a:gd fmla="*/ 156 w 156" name="T8"/>
                <a:gd fmla="*/ 104 h 104" name="T9"/>
              </a:gdLst>
              <a:cxnLst>
                <a:cxn ang="0">
                  <a:pos x="T0" y="T1"/>
                </a:cxn>
                <a:cxn ang="0">
                  <a:pos x="T2" y="T3"/>
                </a:cxn>
                <a:cxn ang="0">
                  <a:pos x="T4" y="T5"/>
                </a:cxn>
                <a:cxn ang="0">
                  <a:pos x="T6" y="T7"/>
                </a:cxn>
                <a:cxn ang="0">
                  <a:pos x="T8" y="T9"/>
                </a:cxn>
              </a:cxnLst>
              <a:rect b="b" l="0" r="r" t="0"/>
              <a:pathLst>
                <a:path h="104" w="156">
                  <a:moveTo>
                    <a:pt x="156" y="104"/>
                  </a:moveTo>
                  <a:lnTo>
                    <a:pt x="0" y="15"/>
                  </a:lnTo>
                  <a:lnTo>
                    <a:pt x="0" y="0"/>
                  </a:lnTo>
                  <a:lnTo>
                    <a:pt x="156" y="91"/>
                  </a:lnTo>
                  <a:lnTo>
                    <a:pt x="156" y="104"/>
                  </a:lnTo>
                  <a:close/>
                </a:path>
              </a:pathLst>
            </a:custGeom>
            <a:solidFill>
              <a:srgbClr val="EA8C27"/>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14" name="iṩļïḍè">
              <a:extLst>
                <a:ext uri="{FF2B5EF4-FFF2-40B4-BE49-F238E27FC236}">
                  <a16:creationId xmlns:a16="http://schemas.microsoft.com/office/drawing/2014/main" id="{02D456D1-FCB8-494D-886C-2F467460EE1B}"/>
                </a:ext>
              </a:extLst>
            </p:cNvPr>
            <p:cNvSpPr/>
            <p:nvPr/>
          </p:nvSpPr>
          <p:spPr bwMode="auto">
            <a:xfrm>
              <a:off x="5172076" y="2433638"/>
              <a:ext cx="425450" cy="244475"/>
            </a:xfrm>
            <a:custGeom>
              <a:gdLst>
                <a:gd fmla="*/ 133 w 268" name="T0"/>
                <a:gd fmla="*/ 154 h 154" name="T1"/>
                <a:gd fmla="*/ 268 w 268" name="T2"/>
                <a:gd fmla="*/ 77 h 154" name="T3"/>
                <a:gd fmla="*/ 133 w 268" name="T4"/>
                <a:gd fmla="*/ 0 h 154" name="T5"/>
                <a:gd fmla="*/ 0 w 268" name="T6"/>
                <a:gd fmla="*/ 77 h 154" name="T7"/>
                <a:gd fmla="*/ 133 w 268" name="T8"/>
                <a:gd fmla="*/ 154 h 154" name="T9"/>
              </a:gdLst>
              <a:cxnLst>
                <a:cxn ang="0">
                  <a:pos x="T0" y="T1"/>
                </a:cxn>
                <a:cxn ang="0">
                  <a:pos x="T2" y="T3"/>
                </a:cxn>
                <a:cxn ang="0">
                  <a:pos x="T4" y="T5"/>
                </a:cxn>
                <a:cxn ang="0">
                  <a:pos x="T6" y="T7"/>
                </a:cxn>
                <a:cxn ang="0">
                  <a:pos x="T8" y="T9"/>
                </a:cxn>
              </a:cxnLst>
              <a:rect b="b" l="0" r="r" t="0"/>
              <a:pathLst>
                <a:path h="154" w="268">
                  <a:moveTo>
                    <a:pt x="133" y="154"/>
                  </a:moveTo>
                  <a:lnTo>
                    <a:pt x="268" y="77"/>
                  </a:lnTo>
                  <a:lnTo>
                    <a:pt x="133" y="0"/>
                  </a:lnTo>
                  <a:lnTo>
                    <a:pt x="0" y="77"/>
                  </a:lnTo>
                  <a:lnTo>
                    <a:pt x="133" y="154"/>
                  </a:lnTo>
                  <a:close/>
                </a:path>
              </a:pathLst>
            </a:custGeom>
            <a:solidFill>
              <a:srgbClr val="FFBA70"/>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15" name="iSḷîḍè">
              <a:extLst>
                <a:ext uri="{FF2B5EF4-FFF2-40B4-BE49-F238E27FC236}">
                  <a16:creationId xmlns:a16="http://schemas.microsoft.com/office/drawing/2014/main" id="{56D3B174-F107-49A6-8C3E-A19D23CD49D2}"/>
                </a:ext>
              </a:extLst>
            </p:cNvPr>
            <p:cNvSpPr/>
            <p:nvPr/>
          </p:nvSpPr>
          <p:spPr bwMode="auto">
            <a:xfrm>
              <a:off x="5383214" y="2555875"/>
              <a:ext cx="214313" cy="177800"/>
            </a:xfrm>
            <a:custGeom>
              <a:gdLst>
                <a:gd fmla="*/ 135 w 135" name="T0"/>
                <a:gd fmla="*/ 0 h 112" name="T1"/>
                <a:gd fmla="*/ 135 w 135" name="T2"/>
                <a:gd fmla="*/ 35 h 112" name="T3"/>
                <a:gd fmla="*/ 0 w 135" name="T4"/>
                <a:gd fmla="*/ 112 h 112" name="T5"/>
                <a:gd fmla="*/ 0 w 135" name="T6"/>
                <a:gd fmla="*/ 77 h 112" name="T7"/>
                <a:gd fmla="*/ 135 w 135" name="T8"/>
                <a:gd fmla="*/ 0 h 112" name="T9"/>
              </a:gdLst>
              <a:cxnLst>
                <a:cxn ang="0">
                  <a:pos x="T0" y="T1"/>
                </a:cxn>
                <a:cxn ang="0">
                  <a:pos x="T2" y="T3"/>
                </a:cxn>
                <a:cxn ang="0">
                  <a:pos x="T4" y="T5"/>
                </a:cxn>
                <a:cxn ang="0">
                  <a:pos x="T6" y="T7"/>
                </a:cxn>
                <a:cxn ang="0">
                  <a:pos x="T8" y="T9"/>
                </a:cxn>
              </a:cxnLst>
              <a:rect b="b" l="0" r="r" t="0"/>
              <a:pathLst>
                <a:path h="112" w="135">
                  <a:moveTo>
                    <a:pt x="135" y="0"/>
                  </a:moveTo>
                  <a:lnTo>
                    <a:pt x="135" y="35"/>
                  </a:lnTo>
                  <a:lnTo>
                    <a:pt x="0" y="112"/>
                  </a:lnTo>
                  <a:lnTo>
                    <a:pt x="0" y="77"/>
                  </a:lnTo>
                  <a:lnTo>
                    <a:pt x="135" y="0"/>
                  </a:lnTo>
                  <a:close/>
                </a:path>
              </a:pathLst>
            </a:custGeom>
            <a:solidFill>
              <a:srgbClr val="C97626"/>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16" name="îṡḻïďe">
              <a:extLst>
                <a:ext uri="{FF2B5EF4-FFF2-40B4-BE49-F238E27FC236}">
                  <a16:creationId xmlns:a16="http://schemas.microsoft.com/office/drawing/2014/main" id="{21FFE225-A183-45CC-A531-55FEED957990}"/>
                </a:ext>
              </a:extLst>
            </p:cNvPr>
            <p:cNvSpPr/>
            <p:nvPr/>
          </p:nvSpPr>
          <p:spPr bwMode="auto">
            <a:xfrm>
              <a:off x="5172076" y="2555875"/>
              <a:ext cx="211138" cy="177800"/>
            </a:xfrm>
            <a:custGeom>
              <a:gdLst>
                <a:gd fmla="*/ 133 w 133" name="T0"/>
                <a:gd fmla="*/ 112 h 112" name="T1"/>
                <a:gd fmla="*/ 0 w 133" name="T2"/>
                <a:gd fmla="*/ 35 h 112" name="T3"/>
                <a:gd fmla="*/ 0 w 133" name="T4"/>
                <a:gd fmla="*/ 0 h 112" name="T5"/>
                <a:gd fmla="*/ 133 w 133" name="T6"/>
                <a:gd fmla="*/ 77 h 112" name="T7"/>
                <a:gd fmla="*/ 133 w 133" name="T8"/>
                <a:gd fmla="*/ 112 h 112" name="T9"/>
              </a:gdLst>
              <a:cxnLst>
                <a:cxn ang="0">
                  <a:pos x="T0" y="T1"/>
                </a:cxn>
                <a:cxn ang="0">
                  <a:pos x="T2" y="T3"/>
                </a:cxn>
                <a:cxn ang="0">
                  <a:pos x="T4" y="T5"/>
                </a:cxn>
                <a:cxn ang="0">
                  <a:pos x="T6" y="T7"/>
                </a:cxn>
                <a:cxn ang="0">
                  <a:pos x="T8" y="T9"/>
                </a:cxn>
              </a:cxnLst>
              <a:rect b="b" l="0" r="r" t="0"/>
              <a:pathLst>
                <a:path h="112" w="133">
                  <a:moveTo>
                    <a:pt x="133" y="112"/>
                  </a:moveTo>
                  <a:lnTo>
                    <a:pt x="0" y="35"/>
                  </a:lnTo>
                  <a:lnTo>
                    <a:pt x="0" y="0"/>
                  </a:lnTo>
                  <a:lnTo>
                    <a:pt x="133" y="77"/>
                  </a:lnTo>
                  <a:lnTo>
                    <a:pt x="133" y="112"/>
                  </a:lnTo>
                  <a:close/>
                </a:path>
              </a:pathLst>
            </a:custGeom>
            <a:solidFill>
              <a:srgbClr val="AF5811"/>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17" name="îṧļiḑé">
              <a:extLst>
                <a:ext uri="{FF2B5EF4-FFF2-40B4-BE49-F238E27FC236}">
                  <a16:creationId xmlns:a16="http://schemas.microsoft.com/office/drawing/2014/main" id="{59D0665B-D2BE-493C-9529-C921059101F4}"/>
                </a:ext>
              </a:extLst>
            </p:cNvPr>
            <p:cNvSpPr/>
            <p:nvPr/>
          </p:nvSpPr>
          <p:spPr bwMode="auto">
            <a:xfrm>
              <a:off x="5135564" y="2378075"/>
              <a:ext cx="498475" cy="288925"/>
            </a:xfrm>
            <a:custGeom>
              <a:gdLst>
                <a:gd fmla="*/ 156 w 314" name="T0"/>
                <a:gd fmla="*/ 182 h 182" name="T1"/>
                <a:gd fmla="*/ 314 w 314" name="T2"/>
                <a:gd fmla="*/ 91 h 182" name="T3"/>
                <a:gd fmla="*/ 156 w 314" name="T4"/>
                <a:gd fmla="*/ 0 h 182" name="T5"/>
                <a:gd fmla="*/ 0 w 314" name="T6"/>
                <a:gd fmla="*/ 91 h 182" name="T7"/>
                <a:gd fmla="*/ 156 w 314" name="T8"/>
                <a:gd fmla="*/ 182 h 182" name="T9"/>
              </a:gdLst>
              <a:cxnLst>
                <a:cxn ang="0">
                  <a:pos x="T0" y="T1"/>
                </a:cxn>
                <a:cxn ang="0">
                  <a:pos x="T2" y="T3"/>
                </a:cxn>
                <a:cxn ang="0">
                  <a:pos x="T4" y="T5"/>
                </a:cxn>
                <a:cxn ang="0">
                  <a:pos x="T6" y="T7"/>
                </a:cxn>
                <a:cxn ang="0">
                  <a:pos x="T8" y="T9"/>
                </a:cxn>
              </a:cxnLst>
              <a:rect b="b" l="0" r="r" t="0"/>
              <a:pathLst>
                <a:path h="182" w="314">
                  <a:moveTo>
                    <a:pt x="156" y="182"/>
                  </a:moveTo>
                  <a:lnTo>
                    <a:pt x="314" y="91"/>
                  </a:lnTo>
                  <a:lnTo>
                    <a:pt x="156" y="0"/>
                  </a:lnTo>
                  <a:lnTo>
                    <a:pt x="0" y="91"/>
                  </a:lnTo>
                  <a:lnTo>
                    <a:pt x="156" y="182"/>
                  </a:lnTo>
                  <a:close/>
                </a:path>
              </a:pathLst>
            </a:custGeom>
            <a:solidFill>
              <a:srgbClr val="FFBA70"/>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18" name="îṡļíḓè">
              <a:extLst>
                <a:ext uri="{FF2B5EF4-FFF2-40B4-BE49-F238E27FC236}">
                  <a16:creationId xmlns:a16="http://schemas.microsoft.com/office/drawing/2014/main" id="{B1016ED9-BE4A-4902-BFA1-9DC2F85FC0D5}"/>
                </a:ext>
              </a:extLst>
            </p:cNvPr>
            <p:cNvSpPr/>
            <p:nvPr/>
          </p:nvSpPr>
          <p:spPr bwMode="auto">
            <a:xfrm>
              <a:off x="5383214" y="2522538"/>
              <a:ext cx="250825" cy="165100"/>
            </a:xfrm>
            <a:custGeom>
              <a:gdLst>
                <a:gd fmla="*/ 158 w 158" name="T0"/>
                <a:gd fmla="*/ 0 h 104" name="T1"/>
                <a:gd fmla="*/ 158 w 158" name="T2"/>
                <a:gd fmla="*/ 13 h 104" name="T3"/>
                <a:gd fmla="*/ 0 w 158" name="T4"/>
                <a:gd fmla="*/ 104 h 104" name="T5"/>
                <a:gd fmla="*/ 0 w 158" name="T6"/>
                <a:gd fmla="*/ 91 h 104" name="T7"/>
                <a:gd fmla="*/ 158 w 158" name="T8"/>
                <a:gd fmla="*/ 0 h 104" name="T9"/>
              </a:gdLst>
              <a:cxnLst>
                <a:cxn ang="0">
                  <a:pos x="T0" y="T1"/>
                </a:cxn>
                <a:cxn ang="0">
                  <a:pos x="T2" y="T3"/>
                </a:cxn>
                <a:cxn ang="0">
                  <a:pos x="T4" y="T5"/>
                </a:cxn>
                <a:cxn ang="0">
                  <a:pos x="T6" y="T7"/>
                </a:cxn>
                <a:cxn ang="0">
                  <a:pos x="T8" y="T9"/>
                </a:cxn>
              </a:cxnLst>
              <a:rect b="b" l="0" r="r" t="0"/>
              <a:pathLst>
                <a:path h="104" w="158">
                  <a:moveTo>
                    <a:pt x="158" y="0"/>
                  </a:moveTo>
                  <a:lnTo>
                    <a:pt x="158" y="13"/>
                  </a:lnTo>
                  <a:lnTo>
                    <a:pt x="0" y="104"/>
                  </a:lnTo>
                  <a:lnTo>
                    <a:pt x="0" y="91"/>
                  </a:lnTo>
                  <a:lnTo>
                    <a:pt x="158" y="0"/>
                  </a:lnTo>
                  <a:close/>
                </a:path>
              </a:pathLst>
            </a:custGeom>
            <a:solidFill>
              <a:srgbClr val="F2A848"/>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19" name="iṧḻíḋe">
              <a:extLst>
                <a:ext uri="{FF2B5EF4-FFF2-40B4-BE49-F238E27FC236}">
                  <a16:creationId xmlns:a16="http://schemas.microsoft.com/office/drawing/2014/main" id="{D2902741-56F9-4320-8079-A9B13CB62C06}"/>
                </a:ext>
              </a:extLst>
            </p:cNvPr>
            <p:cNvSpPr/>
            <p:nvPr/>
          </p:nvSpPr>
          <p:spPr bwMode="auto">
            <a:xfrm>
              <a:off x="5135564" y="2522538"/>
              <a:ext cx="247650" cy="165100"/>
            </a:xfrm>
            <a:custGeom>
              <a:gdLst>
                <a:gd fmla="*/ 156 w 156" name="T0"/>
                <a:gd fmla="*/ 104 h 104" name="T1"/>
                <a:gd fmla="*/ 0 w 156" name="T2"/>
                <a:gd fmla="*/ 13 h 104" name="T3"/>
                <a:gd fmla="*/ 0 w 156" name="T4"/>
                <a:gd fmla="*/ 0 h 104" name="T5"/>
                <a:gd fmla="*/ 156 w 156" name="T6"/>
                <a:gd fmla="*/ 91 h 104" name="T7"/>
                <a:gd fmla="*/ 156 w 156" name="T8"/>
                <a:gd fmla="*/ 104 h 104" name="T9"/>
              </a:gdLst>
              <a:cxnLst>
                <a:cxn ang="0">
                  <a:pos x="T0" y="T1"/>
                </a:cxn>
                <a:cxn ang="0">
                  <a:pos x="T2" y="T3"/>
                </a:cxn>
                <a:cxn ang="0">
                  <a:pos x="T4" y="T5"/>
                </a:cxn>
                <a:cxn ang="0">
                  <a:pos x="T6" y="T7"/>
                </a:cxn>
                <a:cxn ang="0">
                  <a:pos x="T8" y="T9"/>
                </a:cxn>
              </a:cxnLst>
              <a:rect b="b" l="0" r="r" t="0"/>
              <a:pathLst>
                <a:path h="104" w="156">
                  <a:moveTo>
                    <a:pt x="156" y="104"/>
                  </a:moveTo>
                  <a:lnTo>
                    <a:pt x="0" y="13"/>
                  </a:lnTo>
                  <a:lnTo>
                    <a:pt x="0" y="0"/>
                  </a:lnTo>
                  <a:lnTo>
                    <a:pt x="156" y="91"/>
                  </a:lnTo>
                  <a:lnTo>
                    <a:pt x="156" y="104"/>
                  </a:lnTo>
                  <a:close/>
                </a:path>
              </a:pathLst>
            </a:custGeom>
            <a:solidFill>
              <a:srgbClr val="EA8C27"/>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20" name="îṣļíďê">
              <a:extLst>
                <a:ext uri="{FF2B5EF4-FFF2-40B4-BE49-F238E27FC236}">
                  <a16:creationId xmlns:a16="http://schemas.microsoft.com/office/drawing/2014/main" id="{B7D6CD3B-0ED7-425A-B1F5-F4CD36D9EA10}"/>
                </a:ext>
              </a:extLst>
            </p:cNvPr>
            <p:cNvSpPr/>
            <p:nvPr/>
          </p:nvSpPr>
          <p:spPr bwMode="auto">
            <a:xfrm>
              <a:off x="5172076" y="2344738"/>
              <a:ext cx="425450" cy="247650"/>
            </a:xfrm>
            <a:custGeom>
              <a:gdLst>
                <a:gd fmla="*/ 133 w 268" name="T0"/>
                <a:gd fmla="*/ 156 h 156" name="T1"/>
                <a:gd fmla="*/ 268 w 268" name="T2"/>
                <a:gd fmla="*/ 77 h 156" name="T3"/>
                <a:gd fmla="*/ 133 w 268" name="T4"/>
                <a:gd fmla="*/ 0 h 156" name="T5"/>
                <a:gd fmla="*/ 0 w 268" name="T6"/>
                <a:gd fmla="*/ 77 h 156" name="T7"/>
                <a:gd fmla="*/ 133 w 268" name="T8"/>
                <a:gd fmla="*/ 156 h 156" name="T9"/>
              </a:gdLst>
              <a:cxnLst>
                <a:cxn ang="0">
                  <a:pos x="T0" y="T1"/>
                </a:cxn>
                <a:cxn ang="0">
                  <a:pos x="T2" y="T3"/>
                </a:cxn>
                <a:cxn ang="0">
                  <a:pos x="T4" y="T5"/>
                </a:cxn>
                <a:cxn ang="0">
                  <a:pos x="T6" y="T7"/>
                </a:cxn>
                <a:cxn ang="0">
                  <a:pos x="T8" y="T9"/>
                </a:cxn>
              </a:cxnLst>
              <a:rect b="b" l="0" r="r" t="0"/>
              <a:pathLst>
                <a:path h="156" w="268">
                  <a:moveTo>
                    <a:pt x="133" y="156"/>
                  </a:moveTo>
                  <a:lnTo>
                    <a:pt x="268" y="77"/>
                  </a:lnTo>
                  <a:lnTo>
                    <a:pt x="133" y="0"/>
                  </a:lnTo>
                  <a:lnTo>
                    <a:pt x="0" y="77"/>
                  </a:lnTo>
                  <a:lnTo>
                    <a:pt x="133" y="156"/>
                  </a:lnTo>
                  <a:close/>
                </a:path>
              </a:pathLst>
            </a:custGeom>
            <a:solidFill>
              <a:srgbClr val="FFBA70"/>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21" name="iṡlíḑè">
              <a:extLst>
                <a:ext uri="{FF2B5EF4-FFF2-40B4-BE49-F238E27FC236}">
                  <a16:creationId xmlns:a16="http://schemas.microsoft.com/office/drawing/2014/main" id="{D4DF6272-F7CC-4481-B896-AD682B2B8D6B}"/>
                </a:ext>
              </a:extLst>
            </p:cNvPr>
            <p:cNvSpPr/>
            <p:nvPr/>
          </p:nvSpPr>
          <p:spPr bwMode="auto">
            <a:xfrm>
              <a:off x="5383214" y="2466975"/>
              <a:ext cx="214313" cy="180975"/>
            </a:xfrm>
            <a:custGeom>
              <a:gdLst>
                <a:gd fmla="*/ 135 w 135" name="T0"/>
                <a:gd fmla="*/ 0 h 114" name="T1"/>
                <a:gd fmla="*/ 135 w 135" name="T2"/>
                <a:gd fmla="*/ 37 h 114" name="T3"/>
                <a:gd fmla="*/ 0 w 135" name="T4"/>
                <a:gd fmla="*/ 114 h 114" name="T5"/>
                <a:gd fmla="*/ 0 w 135" name="T6"/>
                <a:gd fmla="*/ 79 h 114" name="T7"/>
                <a:gd fmla="*/ 135 w 135" name="T8"/>
                <a:gd fmla="*/ 0 h 114" name="T9"/>
              </a:gdLst>
              <a:cxnLst>
                <a:cxn ang="0">
                  <a:pos x="T0" y="T1"/>
                </a:cxn>
                <a:cxn ang="0">
                  <a:pos x="T2" y="T3"/>
                </a:cxn>
                <a:cxn ang="0">
                  <a:pos x="T4" y="T5"/>
                </a:cxn>
                <a:cxn ang="0">
                  <a:pos x="T6" y="T7"/>
                </a:cxn>
                <a:cxn ang="0">
                  <a:pos x="T8" y="T9"/>
                </a:cxn>
              </a:cxnLst>
              <a:rect b="b" l="0" r="r" t="0"/>
              <a:pathLst>
                <a:path h="114" w="135">
                  <a:moveTo>
                    <a:pt x="135" y="0"/>
                  </a:moveTo>
                  <a:lnTo>
                    <a:pt x="135" y="37"/>
                  </a:lnTo>
                  <a:lnTo>
                    <a:pt x="0" y="114"/>
                  </a:lnTo>
                  <a:lnTo>
                    <a:pt x="0" y="79"/>
                  </a:lnTo>
                  <a:lnTo>
                    <a:pt x="135" y="0"/>
                  </a:lnTo>
                  <a:close/>
                </a:path>
              </a:pathLst>
            </a:custGeom>
            <a:solidFill>
              <a:srgbClr val="C97626"/>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22" name="îṥliḑe">
              <a:extLst>
                <a:ext uri="{FF2B5EF4-FFF2-40B4-BE49-F238E27FC236}">
                  <a16:creationId xmlns:a16="http://schemas.microsoft.com/office/drawing/2014/main" id="{46BAE293-45C1-4911-A2F2-1009E6140D69}"/>
                </a:ext>
              </a:extLst>
            </p:cNvPr>
            <p:cNvSpPr/>
            <p:nvPr/>
          </p:nvSpPr>
          <p:spPr bwMode="auto">
            <a:xfrm>
              <a:off x="5172076" y="2466975"/>
              <a:ext cx="211138" cy="180975"/>
            </a:xfrm>
            <a:custGeom>
              <a:gdLst>
                <a:gd fmla="*/ 133 w 133" name="T0"/>
                <a:gd fmla="*/ 114 h 114" name="T1"/>
                <a:gd fmla="*/ 0 w 133" name="T2"/>
                <a:gd fmla="*/ 37 h 114" name="T3"/>
                <a:gd fmla="*/ 0 w 133" name="T4"/>
                <a:gd fmla="*/ 0 h 114" name="T5"/>
                <a:gd fmla="*/ 133 w 133" name="T6"/>
                <a:gd fmla="*/ 79 h 114" name="T7"/>
                <a:gd fmla="*/ 133 w 133" name="T8"/>
                <a:gd fmla="*/ 114 h 114" name="T9"/>
              </a:gdLst>
              <a:cxnLst>
                <a:cxn ang="0">
                  <a:pos x="T0" y="T1"/>
                </a:cxn>
                <a:cxn ang="0">
                  <a:pos x="T2" y="T3"/>
                </a:cxn>
                <a:cxn ang="0">
                  <a:pos x="T4" y="T5"/>
                </a:cxn>
                <a:cxn ang="0">
                  <a:pos x="T6" y="T7"/>
                </a:cxn>
                <a:cxn ang="0">
                  <a:pos x="T8" y="T9"/>
                </a:cxn>
              </a:cxnLst>
              <a:rect b="b" l="0" r="r" t="0"/>
              <a:pathLst>
                <a:path h="114" w="133">
                  <a:moveTo>
                    <a:pt x="133" y="114"/>
                  </a:moveTo>
                  <a:lnTo>
                    <a:pt x="0" y="37"/>
                  </a:lnTo>
                  <a:lnTo>
                    <a:pt x="0" y="0"/>
                  </a:lnTo>
                  <a:lnTo>
                    <a:pt x="133" y="79"/>
                  </a:lnTo>
                  <a:lnTo>
                    <a:pt x="133" y="114"/>
                  </a:lnTo>
                  <a:close/>
                </a:path>
              </a:pathLst>
            </a:custGeom>
            <a:solidFill>
              <a:srgbClr val="AF5811"/>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23" name="îsḻïḋê">
              <a:extLst>
                <a:ext uri="{FF2B5EF4-FFF2-40B4-BE49-F238E27FC236}">
                  <a16:creationId xmlns:a16="http://schemas.microsoft.com/office/drawing/2014/main" id="{21E53F0B-7630-4BD1-880D-EFB9D0C3ADAE}"/>
                </a:ext>
              </a:extLst>
            </p:cNvPr>
            <p:cNvSpPr/>
            <p:nvPr/>
          </p:nvSpPr>
          <p:spPr bwMode="auto">
            <a:xfrm>
              <a:off x="5135564" y="2292350"/>
              <a:ext cx="498475" cy="288925"/>
            </a:xfrm>
            <a:custGeom>
              <a:gdLst>
                <a:gd fmla="*/ 156 w 314" name="T0"/>
                <a:gd fmla="*/ 182 h 182" name="T1"/>
                <a:gd fmla="*/ 314 w 314" name="T2"/>
                <a:gd fmla="*/ 91 h 182" name="T3"/>
                <a:gd fmla="*/ 156 w 314" name="T4"/>
                <a:gd fmla="*/ 0 h 182" name="T5"/>
                <a:gd fmla="*/ 0 w 314" name="T6"/>
                <a:gd fmla="*/ 91 h 182" name="T7"/>
                <a:gd fmla="*/ 156 w 314" name="T8"/>
                <a:gd fmla="*/ 182 h 182" name="T9"/>
              </a:gdLst>
              <a:cxnLst>
                <a:cxn ang="0">
                  <a:pos x="T0" y="T1"/>
                </a:cxn>
                <a:cxn ang="0">
                  <a:pos x="T2" y="T3"/>
                </a:cxn>
                <a:cxn ang="0">
                  <a:pos x="T4" y="T5"/>
                </a:cxn>
                <a:cxn ang="0">
                  <a:pos x="T6" y="T7"/>
                </a:cxn>
                <a:cxn ang="0">
                  <a:pos x="T8" y="T9"/>
                </a:cxn>
              </a:cxnLst>
              <a:rect b="b" l="0" r="r" t="0"/>
              <a:pathLst>
                <a:path h="182" w="314">
                  <a:moveTo>
                    <a:pt x="156" y="182"/>
                  </a:moveTo>
                  <a:lnTo>
                    <a:pt x="314" y="91"/>
                  </a:lnTo>
                  <a:lnTo>
                    <a:pt x="156" y="0"/>
                  </a:lnTo>
                  <a:lnTo>
                    <a:pt x="0" y="91"/>
                  </a:lnTo>
                  <a:lnTo>
                    <a:pt x="156" y="182"/>
                  </a:lnTo>
                  <a:close/>
                </a:path>
              </a:pathLst>
            </a:custGeom>
            <a:solidFill>
              <a:srgbClr val="FFBA70"/>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24" name="ïšlíḑé">
              <a:extLst>
                <a:ext uri="{FF2B5EF4-FFF2-40B4-BE49-F238E27FC236}">
                  <a16:creationId xmlns:a16="http://schemas.microsoft.com/office/drawing/2014/main" id="{21A2968B-AFE7-4CD4-9B08-EB02E0671B4D}"/>
                </a:ext>
              </a:extLst>
            </p:cNvPr>
            <p:cNvSpPr/>
            <p:nvPr/>
          </p:nvSpPr>
          <p:spPr bwMode="auto">
            <a:xfrm>
              <a:off x="5383214" y="2436813"/>
              <a:ext cx="250825" cy="165100"/>
            </a:xfrm>
            <a:custGeom>
              <a:gdLst>
                <a:gd fmla="*/ 158 w 158" name="T0"/>
                <a:gd fmla="*/ 0 h 104" name="T1"/>
                <a:gd fmla="*/ 158 w 158" name="T2"/>
                <a:gd fmla="*/ 13 h 104" name="T3"/>
                <a:gd fmla="*/ 0 w 158" name="T4"/>
                <a:gd fmla="*/ 104 h 104" name="T5"/>
                <a:gd fmla="*/ 0 w 158" name="T6"/>
                <a:gd fmla="*/ 91 h 104" name="T7"/>
                <a:gd fmla="*/ 158 w 158" name="T8"/>
                <a:gd fmla="*/ 0 h 104" name="T9"/>
              </a:gdLst>
              <a:cxnLst>
                <a:cxn ang="0">
                  <a:pos x="T0" y="T1"/>
                </a:cxn>
                <a:cxn ang="0">
                  <a:pos x="T2" y="T3"/>
                </a:cxn>
                <a:cxn ang="0">
                  <a:pos x="T4" y="T5"/>
                </a:cxn>
                <a:cxn ang="0">
                  <a:pos x="T6" y="T7"/>
                </a:cxn>
                <a:cxn ang="0">
                  <a:pos x="T8" y="T9"/>
                </a:cxn>
              </a:cxnLst>
              <a:rect b="b" l="0" r="r" t="0"/>
              <a:pathLst>
                <a:path h="104" w="158">
                  <a:moveTo>
                    <a:pt x="158" y="0"/>
                  </a:moveTo>
                  <a:lnTo>
                    <a:pt x="158" y="13"/>
                  </a:lnTo>
                  <a:lnTo>
                    <a:pt x="0" y="104"/>
                  </a:lnTo>
                  <a:lnTo>
                    <a:pt x="0" y="91"/>
                  </a:lnTo>
                  <a:lnTo>
                    <a:pt x="158" y="0"/>
                  </a:lnTo>
                  <a:close/>
                </a:path>
              </a:pathLst>
            </a:custGeom>
            <a:solidFill>
              <a:srgbClr val="F2A848"/>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25" name="íṡ1ïḍè">
              <a:extLst>
                <a:ext uri="{FF2B5EF4-FFF2-40B4-BE49-F238E27FC236}">
                  <a16:creationId xmlns:a16="http://schemas.microsoft.com/office/drawing/2014/main" id="{D63991A6-23D7-417A-9E81-F888D0033EEE}"/>
                </a:ext>
              </a:extLst>
            </p:cNvPr>
            <p:cNvSpPr/>
            <p:nvPr/>
          </p:nvSpPr>
          <p:spPr bwMode="auto">
            <a:xfrm>
              <a:off x="5135564" y="2436813"/>
              <a:ext cx="247650" cy="165100"/>
            </a:xfrm>
            <a:custGeom>
              <a:gdLst>
                <a:gd fmla="*/ 156 w 156" name="T0"/>
                <a:gd fmla="*/ 104 h 104" name="T1"/>
                <a:gd fmla="*/ 0 w 156" name="T2"/>
                <a:gd fmla="*/ 13 h 104" name="T3"/>
                <a:gd fmla="*/ 0 w 156" name="T4"/>
                <a:gd fmla="*/ 0 h 104" name="T5"/>
                <a:gd fmla="*/ 156 w 156" name="T6"/>
                <a:gd fmla="*/ 91 h 104" name="T7"/>
                <a:gd fmla="*/ 156 w 156" name="T8"/>
                <a:gd fmla="*/ 104 h 104" name="T9"/>
              </a:gdLst>
              <a:cxnLst>
                <a:cxn ang="0">
                  <a:pos x="T0" y="T1"/>
                </a:cxn>
                <a:cxn ang="0">
                  <a:pos x="T2" y="T3"/>
                </a:cxn>
                <a:cxn ang="0">
                  <a:pos x="T4" y="T5"/>
                </a:cxn>
                <a:cxn ang="0">
                  <a:pos x="T6" y="T7"/>
                </a:cxn>
                <a:cxn ang="0">
                  <a:pos x="T8" y="T9"/>
                </a:cxn>
              </a:cxnLst>
              <a:rect b="b" l="0" r="r" t="0"/>
              <a:pathLst>
                <a:path h="104" w="156">
                  <a:moveTo>
                    <a:pt x="156" y="104"/>
                  </a:moveTo>
                  <a:lnTo>
                    <a:pt x="0" y="13"/>
                  </a:lnTo>
                  <a:lnTo>
                    <a:pt x="0" y="0"/>
                  </a:lnTo>
                  <a:lnTo>
                    <a:pt x="156" y="91"/>
                  </a:lnTo>
                  <a:lnTo>
                    <a:pt x="156" y="104"/>
                  </a:lnTo>
                  <a:close/>
                </a:path>
              </a:pathLst>
            </a:custGeom>
            <a:solidFill>
              <a:srgbClr val="EA8C27"/>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26" name="î$ḻîḓe">
              <a:extLst>
                <a:ext uri="{FF2B5EF4-FFF2-40B4-BE49-F238E27FC236}">
                  <a16:creationId xmlns:a16="http://schemas.microsoft.com/office/drawing/2014/main" id="{A5F5DE38-7A5A-46D8-9CBD-8F7478CFEAAA}"/>
                </a:ext>
              </a:extLst>
            </p:cNvPr>
            <p:cNvSpPr/>
            <p:nvPr/>
          </p:nvSpPr>
          <p:spPr bwMode="auto">
            <a:xfrm>
              <a:off x="5172076" y="2259013"/>
              <a:ext cx="425450" cy="244475"/>
            </a:xfrm>
            <a:custGeom>
              <a:gdLst>
                <a:gd fmla="*/ 133 w 268" name="T0"/>
                <a:gd fmla="*/ 154 h 154" name="T1"/>
                <a:gd fmla="*/ 268 w 268" name="T2"/>
                <a:gd fmla="*/ 77 h 154" name="T3"/>
                <a:gd fmla="*/ 133 w 268" name="T4"/>
                <a:gd fmla="*/ 0 h 154" name="T5"/>
                <a:gd fmla="*/ 0 w 268" name="T6"/>
                <a:gd fmla="*/ 77 h 154" name="T7"/>
                <a:gd fmla="*/ 133 w 268" name="T8"/>
                <a:gd fmla="*/ 154 h 154" name="T9"/>
              </a:gdLst>
              <a:cxnLst>
                <a:cxn ang="0">
                  <a:pos x="T0" y="T1"/>
                </a:cxn>
                <a:cxn ang="0">
                  <a:pos x="T2" y="T3"/>
                </a:cxn>
                <a:cxn ang="0">
                  <a:pos x="T4" y="T5"/>
                </a:cxn>
                <a:cxn ang="0">
                  <a:pos x="T6" y="T7"/>
                </a:cxn>
                <a:cxn ang="0">
                  <a:pos x="T8" y="T9"/>
                </a:cxn>
              </a:cxnLst>
              <a:rect b="b" l="0" r="r" t="0"/>
              <a:pathLst>
                <a:path h="154" w="268">
                  <a:moveTo>
                    <a:pt x="133" y="154"/>
                  </a:moveTo>
                  <a:lnTo>
                    <a:pt x="268" y="77"/>
                  </a:lnTo>
                  <a:lnTo>
                    <a:pt x="133" y="0"/>
                  </a:lnTo>
                  <a:lnTo>
                    <a:pt x="0" y="77"/>
                  </a:lnTo>
                  <a:lnTo>
                    <a:pt x="133" y="154"/>
                  </a:lnTo>
                  <a:close/>
                </a:path>
              </a:pathLst>
            </a:custGeom>
            <a:solidFill>
              <a:srgbClr val="FFBA70"/>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27" name="îSḷiḑe">
              <a:extLst>
                <a:ext uri="{FF2B5EF4-FFF2-40B4-BE49-F238E27FC236}">
                  <a16:creationId xmlns:a16="http://schemas.microsoft.com/office/drawing/2014/main" id="{F56E5273-0A3F-4B78-B764-412BD16D118D}"/>
                </a:ext>
              </a:extLst>
            </p:cNvPr>
            <p:cNvSpPr/>
            <p:nvPr/>
          </p:nvSpPr>
          <p:spPr bwMode="auto">
            <a:xfrm>
              <a:off x="5383214" y="2381250"/>
              <a:ext cx="214313" cy="177800"/>
            </a:xfrm>
            <a:custGeom>
              <a:gdLst>
                <a:gd fmla="*/ 135 w 135" name="T0"/>
                <a:gd fmla="*/ 0 h 112" name="T1"/>
                <a:gd fmla="*/ 135 w 135" name="T2"/>
                <a:gd fmla="*/ 35 h 112" name="T3"/>
                <a:gd fmla="*/ 0 w 135" name="T4"/>
                <a:gd fmla="*/ 112 h 112" name="T5"/>
                <a:gd fmla="*/ 0 w 135" name="T6"/>
                <a:gd fmla="*/ 77 h 112" name="T7"/>
                <a:gd fmla="*/ 135 w 135" name="T8"/>
                <a:gd fmla="*/ 0 h 112" name="T9"/>
              </a:gdLst>
              <a:cxnLst>
                <a:cxn ang="0">
                  <a:pos x="T0" y="T1"/>
                </a:cxn>
                <a:cxn ang="0">
                  <a:pos x="T2" y="T3"/>
                </a:cxn>
                <a:cxn ang="0">
                  <a:pos x="T4" y="T5"/>
                </a:cxn>
                <a:cxn ang="0">
                  <a:pos x="T6" y="T7"/>
                </a:cxn>
                <a:cxn ang="0">
                  <a:pos x="T8" y="T9"/>
                </a:cxn>
              </a:cxnLst>
              <a:rect b="b" l="0" r="r" t="0"/>
              <a:pathLst>
                <a:path h="112" w="135">
                  <a:moveTo>
                    <a:pt x="135" y="0"/>
                  </a:moveTo>
                  <a:lnTo>
                    <a:pt x="135" y="35"/>
                  </a:lnTo>
                  <a:lnTo>
                    <a:pt x="0" y="112"/>
                  </a:lnTo>
                  <a:lnTo>
                    <a:pt x="0" y="77"/>
                  </a:lnTo>
                  <a:lnTo>
                    <a:pt x="135" y="0"/>
                  </a:lnTo>
                  <a:close/>
                </a:path>
              </a:pathLst>
            </a:custGeom>
            <a:solidFill>
              <a:srgbClr val="C97626"/>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28" name="işlîḓe">
              <a:extLst>
                <a:ext uri="{FF2B5EF4-FFF2-40B4-BE49-F238E27FC236}">
                  <a16:creationId xmlns:a16="http://schemas.microsoft.com/office/drawing/2014/main" id="{05F3DC0E-52B7-4502-9FA6-F074EE9933A2}"/>
                </a:ext>
              </a:extLst>
            </p:cNvPr>
            <p:cNvSpPr/>
            <p:nvPr/>
          </p:nvSpPr>
          <p:spPr bwMode="auto">
            <a:xfrm>
              <a:off x="5172076" y="2381250"/>
              <a:ext cx="211138" cy="177800"/>
            </a:xfrm>
            <a:custGeom>
              <a:gdLst>
                <a:gd fmla="*/ 133 w 133" name="T0"/>
                <a:gd fmla="*/ 112 h 112" name="T1"/>
                <a:gd fmla="*/ 0 w 133" name="T2"/>
                <a:gd fmla="*/ 35 h 112" name="T3"/>
                <a:gd fmla="*/ 0 w 133" name="T4"/>
                <a:gd fmla="*/ 0 h 112" name="T5"/>
                <a:gd fmla="*/ 133 w 133" name="T6"/>
                <a:gd fmla="*/ 77 h 112" name="T7"/>
                <a:gd fmla="*/ 133 w 133" name="T8"/>
                <a:gd fmla="*/ 112 h 112" name="T9"/>
              </a:gdLst>
              <a:cxnLst>
                <a:cxn ang="0">
                  <a:pos x="T0" y="T1"/>
                </a:cxn>
                <a:cxn ang="0">
                  <a:pos x="T2" y="T3"/>
                </a:cxn>
                <a:cxn ang="0">
                  <a:pos x="T4" y="T5"/>
                </a:cxn>
                <a:cxn ang="0">
                  <a:pos x="T6" y="T7"/>
                </a:cxn>
                <a:cxn ang="0">
                  <a:pos x="T8" y="T9"/>
                </a:cxn>
              </a:cxnLst>
              <a:rect b="b" l="0" r="r" t="0"/>
              <a:pathLst>
                <a:path h="112" w="133">
                  <a:moveTo>
                    <a:pt x="133" y="112"/>
                  </a:moveTo>
                  <a:lnTo>
                    <a:pt x="0" y="35"/>
                  </a:lnTo>
                  <a:lnTo>
                    <a:pt x="0" y="0"/>
                  </a:lnTo>
                  <a:lnTo>
                    <a:pt x="133" y="77"/>
                  </a:lnTo>
                  <a:lnTo>
                    <a:pt x="133" y="112"/>
                  </a:lnTo>
                  <a:close/>
                </a:path>
              </a:pathLst>
            </a:custGeom>
            <a:solidFill>
              <a:srgbClr val="AF5811"/>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29" name="iṣlîḍe">
              <a:extLst>
                <a:ext uri="{FF2B5EF4-FFF2-40B4-BE49-F238E27FC236}">
                  <a16:creationId xmlns:a16="http://schemas.microsoft.com/office/drawing/2014/main" id="{806E3E88-1382-47AB-A8CD-8EFFBA7002B1}"/>
                </a:ext>
              </a:extLst>
            </p:cNvPr>
            <p:cNvSpPr/>
            <p:nvPr/>
          </p:nvSpPr>
          <p:spPr bwMode="auto">
            <a:xfrm>
              <a:off x="5135564" y="2206625"/>
              <a:ext cx="498475" cy="285750"/>
            </a:xfrm>
            <a:custGeom>
              <a:gdLst>
                <a:gd fmla="*/ 156 w 314" name="T0"/>
                <a:gd fmla="*/ 180 h 180" name="T1"/>
                <a:gd fmla="*/ 314 w 314" name="T2"/>
                <a:gd fmla="*/ 91 h 180" name="T3"/>
                <a:gd fmla="*/ 156 w 314" name="T4"/>
                <a:gd fmla="*/ 0 h 180" name="T5"/>
                <a:gd fmla="*/ 0 w 314" name="T6"/>
                <a:gd fmla="*/ 91 h 180" name="T7"/>
                <a:gd fmla="*/ 156 w 314" name="T8"/>
                <a:gd fmla="*/ 180 h 180" name="T9"/>
              </a:gdLst>
              <a:cxnLst>
                <a:cxn ang="0">
                  <a:pos x="T0" y="T1"/>
                </a:cxn>
                <a:cxn ang="0">
                  <a:pos x="T2" y="T3"/>
                </a:cxn>
                <a:cxn ang="0">
                  <a:pos x="T4" y="T5"/>
                </a:cxn>
                <a:cxn ang="0">
                  <a:pos x="T6" y="T7"/>
                </a:cxn>
                <a:cxn ang="0">
                  <a:pos x="T8" y="T9"/>
                </a:cxn>
              </a:cxnLst>
              <a:rect b="b" l="0" r="r" t="0"/>
              <a:pathLst>
                <a:path h="180" w="314">
                  <a:moveTo>
                    <a:pt x="156" y="180"/>
                  </a:moveTo>
                  <a:lnTo>
                    <a:pt x="314" y="91"/>
                  </a:lnTo>
                  <a:lnTo>
                    <a:pt x="156" y="0"/>
                  </a:lnTo>
                  <a:lnTo>
                    <a:pt x="0" y="91"/>
                  </a:lnTo>
                  <a:lnTo>
                    <a:pt x="156" y="180"/>
                  </a:lnTo>
                  <a:close/>
                </a:path>
              </a:pathLst>
            </a:custGeom>
            <a:solidFill>
              <a:srgbClr val="FFBA70"/>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30" name="îṧḻîdè">
              <a:extLst>
                <a:ext uri="{FF2B5EF4-FFF2-40B4-BE49-F238E27FC236}">
                  <a16:creationId xmlns:a16="http://schemas.microsoft.com/office/drawing/2014/main" id="{8456648C-F1A4-4377-9016-7709A47950E5}"/>
                </a:ext>
              </a:extLst>
            </p:cNvPr>
            <p:cNvSpPr/>
            <p:nvPr/>
          </p:nvSpPr>
          <p:spPr bwMode="auto">
            <a:xfrm>
              <a:off x="5383214" y="2351088"/>
              <a:ext cx="250825" cy="165100"/>
            </a:xfrm>
            <a:custGeom>
              <a:gdLst>
                <a:gd fmla="*/ 158 w 158" name="T0"/>
                <a:gd fmla="*/ 0 h 104" name="T1"/>
                <a:gd fmla="*/ 158 w 158" name="T2"/>
                <a:gd fmla="*/ 13 h 104" name="T3"/>
                <a:gd fmla="*/ 0 w 158" name="T4"/>
                <a:gd fmla="*/ 104 h 104" name="T5"/>
                <a:gd fmla="*/ 0 w 158" name="T6"/>
                <a:gd fmla="*/ 89 h 104" name="T7"/>
                <a:gd fmla="*/ 158 w 158" name="T8"/>
                <a:gd fmla="*/ 0 h 104" name="T9"/>
              </a:gdLst>
              <a:cxnLst>
                <a:cxn ang="0">
                  <a:pos x="T0" y="T1"/>
                </a:cxn>
                <a:cxn ang="0">
                  <a:pos x="T2" y="T3"/>
                </a:cxn>
                <a:cxn ang="0">
                  <a:pos x="T4" y="T5"/>
                </a:cxn>
                <a:cxn ang="0">
                  <a:pos x="T6" y="T7"/>
                </a:cxn>
                <a:cxn ang="0">
                  <a:pos x="T8" y="T9"/>
                </a:cxn>
              </a:cxnLst>
              <a:rect b="b" l="0" r="r" t="0"/>
              <a:pathLst>
                <a:path h="104" w="158">
                  <a:moveTo>
                    <a:pt x="158" y="0"/>
                  </a:moveTo>
                  <a:lnTo>
                    <a:pt x="158" y="13"/>
                  </a:lnTo>
                  <a:lnTo>
                    <a:pt x="0" y="104"/>
                  </a:lnTo>
                  <a:lnTo>
                    <a:pt x="0" y="89"/>
                  </a:lnTo>
                  <a:lnTo>
                    <a:pt x="158" y="0"/>
                  </a:lnTo>
                  <a:close/>
                </a:path>
              </a:pathLst>
            </a:custGeom>
            <a:solidFill>
              <a:srgbClr val="F2A848"/>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31" name="íš1ïḑè">
              <a:extLst>
                <a:ext uri="{FF2B5EF4-FFF2-40B4-BE49-F238E27FC236}">
                  <a16:creationId xmlns:a16="http://schemas.microsoft.com/office/drawing/2014/main" id="{F9481681-A961-4A49-AAA7-BD61256454B6}"/>
                </a:ext>
              </a:extLst>
            </p:cNvPr>
            <p:cNvSpPr/>
            <p:nvPr/>
          </p:nvSpPr>
          <p:spPr bwMode="auto">
            <a:xfrm>
              <a:off x="5135564" y="2351088"/>
              <a:ext cx="247650" cy="165100"/>
            </a:xfrm>
            <a:custGeom>
              <a:gdLst>
                <a:gd fmla="*/ 156 w 156" name="T0"/>
                <a:gd fmla="*/ 104 h 104" name="T1"/>
                <a:gd fmla="*/ 0 w 156" name="T2"/>
                <a:gd fmla="*/ 13 h 104" name="T3"/>
                <a:gd fmla="*/ 0 w 156" name="T4"/>
                <a:gd fmla="*/ 0 h 104" name="T5"/>
                <a:gd fmla="*/ 156 w 156" name="T6"/>
                <a:gd fmla="*/ 89 h 104" name="T7"/>
                <a:gd fmla="*/ 156 w 156" name="T8"/>
                <a:gd fmla="*/ 104 h 104" name="T9"/>
              </a:gdLst>
              <a:cxnLst>
                <a:cxn ang="0">
                  <a:pos x="T0" y="T1"/>
                </a:cxn>
                <a:cxn ang="0">
                  <a:pos x="T2" y="T3"/>
                </a:cxn>
                <a:cxn ang="0">
                  <a:pos x="T4" y="T5"/>
                </a:cxn>
                <a:cxn ang="0">
                  <a:pos x="T6" y="T7"/>
                </a:cxn>
                <a:cxn ang="0">
                  <a:pos x="T8" y="T9"/>
                </a:cxn>
              </a:cxnLst>
              <a:rect b="b" l="0" r="r" t="0"/>
              <a:pathLst>
                <a:path h="104" w="156">
                  <a:moveTo>
                    <a:pt x="156" y="104"/>
                  </a:moveTo>
                  <a:lnTo>
                    <a:pt x="0" y="13"/>
                  </a:lnTo>
                  <a:lnTo>
                    <a:pt x="0" y="0"/>
                  </a:lnTo>
                  <a:lnTo>
                    <a:pt x="156" y="89"/>
                  </a:lnTo>
                  <a:lnTo>
                    <a:pt x="156" y="104"/>
                  </a:lnTo>
                  <a:close/>
                </a:path>
              </a:pathLst>
            </a:custGeom>
            <a:solidFill>
              <a:srgbClr val="EA8C27"/>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32" name="íṧľïḍe">
              <a:extLst>
                <a:ext uri="{FF2B5EF4-FFF2-40B4-BE49-F238E27FC236}">
                  <a16:creationId xmlns:a16="http://schemas.microsoft.com/office/drawing/2014/main" id="{B335B00D-41DF-4AE5-AF89-32631A31C6F5}"/>
                </a:ext>
              </a:extLst>
            </p:cNvPr>
            <p:cNvSpPr/>
            <p:nvPr/>
          </p:nvSpPr>
          <p:spPr bwMode="auto">
            <a:xfrm>
              <a:off x="5172076" y="2173288"/>
              <a:ext cx="425450" cy="244475"/>
            </a:xfrm>
            <a:custGeom>
              <a:gdLst>
                <a:gd fmla="*/ 133 w 268" name="T0"/>
                <a:gd fmla="*/ 154 h 154" name="T1"/>
                <a:gd fmla="*/ 268 w 268" name="T2"/>
                <a:gd fmla="*/ 77 h 154" name="T3"/>
                <a:gd fmla="*/ 133 w 268" name="T4"/>
                <a:gd fmla="*/ 0 h 154" name="T5"/>
                <a:gd fmla="*/ 0 w 268" name="T6"/>
                <a:gd fmla="*/ 77 h 154" name="T7"/>
                <a:gd fmla="*/ 133 w 268" name="T8"/>
                <a:gd fmla="*/ 154 h 154" name="T9"/>
              </a:gdLst>
              <a:cxnLst>
                <a:cxn ang="0">
                  <a:pos x="T0" y="T1"/>
                </a:cxn>
                <a:cxn ang="0">
                  <a:pos x="T2" y="T3"/>
                </a:cxn>
                <a:cxn ang="0">
                  <a:pos x="T4" y="T5"/>
                </a:cxn>
                <a:cxn ang="0">
                  <a:pos x="T6" y="T7"/>
                </a:cxn>
                <a:cxn ang="0">
                  <a:pos x="T8" y="T9"/>
                </a:cxn>
              </a:cxnLst>
              <a:rect b="b" l="0" r="r" t="0"/>
              <a:pathLst>
                <a:path h="154" w="268">
                  <a:moveTo>
                    <a:pt x="133" y="154"/>
                  </a:moveTo>
                  <a:lnTo>
                    <a:pt x="268" y="77"/>
                  </a:lnTo>
                  <a:lnTo>
                    <a:pt x="133" y="0"/>
                  </a:lnTo>
                  <a:lnTo>
                    <a:pt x="0" y="77"/>
                  </a:lnTo>
                  <a:lnTo>
                    <a:pt x="133" y="154"/>
                  </a:lnTo>
                  <a:close/>
                </a:path>
              </a:pathLst>
            </a:custGeom>
            <a:solidFill>
              <a:srgbClr val="FFBA70"/>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33" name="iṣliḍé">
              <a:extLst>
                <a:ext uri="{FF2B5EF4-FFF2-40B4-BE49-F238E27FC236}">
                  <a16:creationId xmlns:a16="http://schemas.microsoft.com/office/drawing/2014/main" id="{5B239E2E-4C9E-4D81-9023-26314BEB51A7}"/>
                </a:ext>
              </a:extLst>
            </p:cNvPr>
            <p:cNvSpPr/>
            <p:nvPr/>
          </p:nvSpPr>
          <p:spPr bwMode="auto">
            <a:xfrm>
              <a:off x="5383214" y="2295525"/>
              <a:ext cx="214313" cy="177800"/>
            </a:xfrm>
            <a:custGeom>
              <a:gdLst>
                <a:gd fmla="*/ 135 w 135" name="T0"/>
                <a:gd fmla="*/ 0 h 112" name="T1"/>
                <a:gd fmla="*/ 135 w 135" name="T2"/>
                <a:gd fmla="*/ 35 h 112" name="T3"/>
                <a:gd fmla="*/ 0 w 135" name="T4"/>
                <a:gd fmla="*/ 112 h 112" name="T5"/>
                <a:gd fmla="*/ 0 w 135" name="T6"/>
                <a:gd fmla="*/ 77 h 112" name="T7"/>
                <a:gd fmla="*/ 135 w 135" name="T8"/>
                <a:gd fmla="*/ 0 h 112" name="T9"/>
              </a:gdLst>
              <a:cxnLst>
                <a:cxn ang="0">
                  <a:pos x="T0" y="T1"/>
                </a:cxn>
                <a:cxn ang="0">
                  <a:pos x="T2" y="T3"/>
                </a:cxn>
                <a:cxn ang="0">
                  <a:pos x="T4" y="T5"/>
                </a:cxn>
                <a:cxn ang="0">
                  <a:pos x="T6" y="T7"/>
                </a:cxn>
                <a:cxn ang="0">
                  <a:pos x="T8" y="T9"/>
                </a:cxn>
              </a:cxnLst>
              <a:rect b="b" l="0" r="r" t="0"/>
              <a:pathLst>
                <a:path h="112" w="135">
                  <a:moveTo>
                    <a:pt x="135" y="0"/>
                  </a:moveTo>
                  <a:lnTo>
                    <a:pt x="135" y="35"/>
                  </a:lnTo>
                  <a:lnTo>
                    <a:pt x="0" y="112"/>
                  </a:lnTo>
                  <a:lnTo>
                    <a:pt x="0" y="77"/>
                  </a:lnTo>
                  <a:lnTo>
                    <a:pt x="135" y="0"/>
                  </a:lnTo>
                  <a:close/>
                </a:path>
              </a:pathLst>
            </a:custGeom>
            <a:solidFill>
              <a:srgbClr val="C97626"/>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34" name="íŝļïḓê">
              <a:extLst>
                <a:ext uri="{FF2B5EF4-FFF2-40B4-BE49-F238E27FC236}">
                  <a16:creationId xmlns:a16="http://schemas.microsoft.com/office/drawing/2014/main" id="{31792433-6105-4E2F-B6BF-B2BCBCFA3A19}"/>
                </a:ext>
              </a:extLst>
            </p:cNvPr>
            <p:cNvSpPr/>
            <p:nvPr/>
          </p:nvSpPr>
          <p:spPr bwMode="auto">
            <a:xfrm>
              <a:off x="5172076" y="2295525"/>
              <a:ext cx="211138" cy="177800"/>
            </a:xfrm>
            <a:custGeom>
              <a:gdLst>
                <a:gd fmla="*/ 133 w 133" name="T0"/>
                <a:gd fmla="*/ 112 h 112" name="T1"/>
                <a:gd fmla="*/ 0 w 133" name="T2"/>
                <a:gd fmla="*/ 35 h 112" name="T3"/>
                <a:gd fmla="*/ 0 w 133" name="T4"/>
                <a:gd fmla="*/ 0 h 112" name="T5"/>
                <a:gd fmla="*/ 133 w 133" name="T6"/>
                <a:gd fmla="*/ 77 h 112" name="T7"/>
                <a:gd fmla="*/ 133 w 133" name="T8"/>
                <a:gd fmla="*/ 112 h 112" name="T9"/>
              </a:gdLst>
              <a:cxnLst>
                <a:cxn ang="0">
                  <a:pos x="T0" y="T1"/>
                </a:cxn>
                <a:cxn ang="0">
                  <a:pos x="T2" y="T3"/>
                </a:cxn>
                <a:cxn ang="0">
                  <a:pos x="T4" y="T5"/>
                </a:cxn>
                <a:cxn ang="0">
                  <a:pos x="T6" y="T7"/>
                </a:cxn>
                <a:cxn ang="0">
                  <a:pos x="T8" y="T9"/>
                </a:cxn>
              </a:cxnLst>
              <a:rect b="b" l="0" r="r" t="0"/>
              <a:pathLst>
                <a:path h="112" w="133">
                  <a:moveTo>
                    <a:pt x="133" y="112"/>
                  </a:moveTo>
                  <a:lnTo>
                    <a:pt x="0" y="35"/>
                  </a:lnTo>
                  <a:lnTo>
                    <a:pt x="0" y="0"/>
                  </a:lnTo>
                  <a:lnTo>
                    <a:pt x="133" y="77"/>
                  </a:lnTo>
                  <a:lnTo>
                    <a:pt x="133" y="112"/>
                  </a:lnTo>
                  <a:close/>
                </a:path>
              </a:pathLst>
            </a:custGeom>
            <a:solidFill>
              <a:srgbClr val="AF5811"/>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35" name="işḷïde">
              <a:extLst>
                <a:ext uri="{FF2B5EF4-FFF2-40B4-BE49-F238E27FC236}">
                  <a16:creationId xmlns:a16="http://schemas.microsoft.com/office/drawing/2014/main" id="{618035C7-E9E7-4289-A740-2C1F6D655D87}"/>
                </a:ext>
              </a:extLst>
            </p:cNvPr>
            <p:cNvSpPr/>
            <p:nvPr/>
          </p:nvSpPr>
          <p:spPr bwMode="auto">
            <a:xfrm>
              <a:off x="5135564" y="2120900"/>
              <a:ext cx="498475" cy="285750"/>
            </a:xfrm>
            <a:custGeom>
              <a:gdLst>
                <a:gd fmla="*/ 156 w 314" name="T0"/>
                <a:gd fmla="*/ 180 h 180" name="T1"/>
                <a:gd fmla="*/ 314 w 314" name="T2"/>
                <a:gd fmla="*/ 89 h 180" name="T3"/>
                <a:gd fmla="*/ 156 w 314" name="T4"/>
                <a:gd fmla="*/ 0 h 180" name="T5"/>
                <a:gd fmla="*/ 0 w 314" name="T6"/>
                <a:gd fmla="*/ 89 h 180" name="T7"/>
                <a:gd fmla="*/ 156 w 314" name="T8"/>
                <a:gd fmla="*/ 180 h 180" name="T9"/>
              </a:gdLst>
              <a:cxnLst>
                <a:cxn ang="0">
                  <a:pos x="T0" y="T1"/>
                </a:cxn>
                <a:cxn ang="0">
                  <a:pos x="T2" y="T3"/>
                </a:cxn>
                <a:cxn ang="0">
                  <a:pos x="T4" y="T5"/>
                </a:cxn>
                <a:cxn ang="0">
                  <a:pos x="T6" y="T7"/>
                </a:cxn>
                <a:cxn ang="0">
                  <a:pos x="T8" y="T9"/>
                </a:cxn>
              </a:cxnLst>
              <a:rect b="b" l="0" r="r" t="0"/>
              <a:pathLst>
                <a:path h="180" w="314">
                  <a:moveTo>
                    <a:pt x="156" y="180"/>
                  </a:moveTo>
                  <a:lnTo>
                    <a:pt x="314" y="89"/>
                  </a:lnTo>
                  <a:lnTo>
                    <a:pt x="156" y="0"/>
                  </a:lnTo>
                  <a:lnTo>
                    <a:pt x="0" y="89"/>
                  </a:lnTo>
                  <a:lnTo>
                    <a:pt x="156" y="180"/>
                  </a:lnTo>
                  <a:close/>
                </a:path>
              </a:pathLst>
            </a:custGeom>
            <a:solidFill>
              <a:srgbClr val="FFBA70"/>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36" name="işḻîďê">
              <a:extLst>
                <a:ext uri="{FF2B5EF4-FFF2-40B4-BE49-F238E27FC236}">
                  <a16:creationId xmlns:a16="http://schemas.microsoft.com/office/drawing/2014/main" id="{528FF448-D225-4C91-9E8C-E8295C9FC39F}"/>
                </a:ext>
              </a:extLst>
            </p:cNvPr>
            <p:cNvSpPr/>
            <p:nvPr/>
          </p:nvSpPr>
          <p:spPr bwMode="auto">
            <a:xfrm>
              <a:off x="5383214" y="2262188"/>
              <a:ext cx="250825" cy="168275"/>
            </a:xfrm>
            <a:custGeom>
              <a:gdLst>
                <a:gd fmla="*/ 158 w 158" name="T0"/>
                <a:gd fmla="*/ 0 h 106" name="T1"/>
                <a:gd fmla="*/ 158 w 158" name="T2"/>
                <a:gd fmla="*/ 15 h 106" name="T3"/>
                <a:gd fmla="*/ 0 w 158" name="T4"/>
                <a:gd fmla="*/ 106 h 106" name="T5"/>
                <a:gd fmla="*/ 0 w 158" name="T6"/>
                <a:gd fmla="*/ 91 h 106" name="T7"/>
                <a:gd fmla="*/ 158 w 158" name="T8"/>
                <a:gd fmla="*/ 0 h 106" name="T9"/>
              </a:gdLst>
              <a:cxnLst>
                <a:cxn ang="0">
                  <a:pos x="T0" y="T1"/>
                </a:cxn>
                <a:cxn ang="0">
                  <a:pos x="T2" y="T3"/>
                </a:cxn>
                <a:cxn ang="0">
                  <a:pos x="T4" y="T5"/>
                </a:cxn>
                <a:cxn ang="0">
                  <a:pos x="T6" y="T7"/>
                </a:cxn>
                <a:cxn ang="0">
                  <a:pos x="T8" y="T9"/>
                </a:cxn>
              </a:cxnLst>
              <a:rect b="b" l="0" r="r" t="0"/>
              <a:pathLst>
                <a:path h="105" w="158">
                  <a:moveTo>
                    <a:pt x="158" y="0"/>
                  </a:moveTo>
                  <a:lnTo>
                    <a:pt x="158" y="15"/>
                  </a:lnTo>
                  <a:lnTo>
                    <a:pt x="0" y="106"/>
                  </a:lnTo>
                  <a:lnTo>
                    <a:pt x="0" y="91"/>
                  </a:lnTo>
                  <a:lnTo>
                    <a:pt x="158" y="0"/>
                  </a:lnTo>
                  <a:close/>
                </a:path>
              </a:pathLst>
            </a:custGeom>
            <a:solidFill>
              <a:srgbClr val="F2A848"/>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37" name="isľîḋê">
              <a:extLst>
                <a:ext uri="{FF2B5EF4-FFF2-40B4-BE49-F238E27FC236}">
                  <a16:creationId xmlns:a16="http://schemas.microsoft.com/office/drawing/2014/main" id="{B2AD276B-C95B-438A-A466-5BC3DE790227}"/>
                </a:ext>
              </a:extLst>
            </p:cNvPr>
            <p:cNvSpPr/>
            <p:nvPr/>
          </p:nvSpPr>
          <p:spPr bwMode="auto">
            <a:xfrm>
              <a:off x="5135564" y="2262188"/>
              <a:ext cx="247650" cy="168275"/>
            </a:xfrm>
            <a:custGeom>
              <a:gdLst>
                <a:gd fmla="*/ 156 w 156" name="T0"/>
                <a:gd fmla="*/ 106 h 106" name="T1"/>
                <a:gd fmla="*/ 0 w 156" name="T2"/>
                <a:gd fmla="*/ 15 h 106" name="T3"/>
                <a:gd fmla="*/ 0 w 156" name="T4"/>
                <a:gd fmla="*/ 0 h 106" name="T5"/>
                <a:gd fmla="*/ 156 w 156" name="T6"/>
                <a:gd fmla="*/ 91 h 106" name="T7"/>
                <a:gd fmla="*/ 156 w 156" name="T8"/>
                <a:gd fmla="*/ 106 h 106" name="T9"/>
              </a:gdLst>
              <a:cxnLst>
                <a:cxn ang="0">
                  <a:pos x="T0" y="T1"/>
                </a:cxn>
                <a:cxn ang="0">
                  <a:pos x="T2" y="T3"/>
                </a:cxn>
                <a:cxn ang="0">
                  <a:pos x="T4" y="T5"/>
                </a:cxn>
                <a:cxn ang="0">
                  <a:pos x="T6" y="T7"/>
                </a:cxn>
                <a:cxn ang="0">
                  <a:pos x="T8" y="T9"/>
                </a:cxn>
              </a:cxnLst>
              <a:rect b="b" l="0" r="r" t="0"/>
              <a:pathLst>
                <a:path h="105" w="156">
                  <a:moveTo>
                    <a:pt x="156" y="106"/>
                  </a:moveTo>
                  <a:lnTo>
                    <a:pt x="0" y="15"/>
                  </a:lnTo>
                  <a:lnTo>
                    <a:pt x="0" y="0"/>
                  </a:lnTo>
                  <a:lnTo>
                    <a:pt x="156" y="91"/>
                  </a:lnTo>
                  <a:lnTo>
                    <a:pt x="156" y="106"/>
                  </a:lnTo>
                  <a:close/>
                </a:path>
              </a:pathLst>
            </a:custGeom>
            <a:solidFill>
              <a:srgbClr val="EA8C27"/>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38" name="ï$liḍê">
              <a:extLst>
                <a:ext uri="{FF2B5EF4-FFF2-40B4-BE49-F238E27FC236}">
                  <a16:creationId xmlns:a16="http://schemas.microsoft.com/office/drawing/2014/main" id="{1F54EED1-1758-433E-BE3B-F6F090DB7DD9}"/>
                </a:ext>
              </a:extLst>
            </p:cNvPr>
            <p:cNvSpPr/>
            <p:nvPr/>
          </p:nvSpPr>
          <p:spPr bwMode="auto">
            <a:xfrm>
              <a:off x="5172076" y="2087563"/>
              <a:ext cx="425450" cy="244475"/>
            </a:xfrm>
            <a:custGeom>
              <a:gdLst>
                <a:gd fmla="*/ 133 w 268" name="T0"/>
                <a:gd fmla="*/ 154 h 154" name="T1"/>
                <a:gd fmla="*/ 268 w 268" name="T2"/>
                <a:gd fmla="*/ 77 h 154" name="T3"/>
                <a:gd fmla="*/ 133 w 268" name="T4"/>
                <a:gd fmla="*/ 0 h 154" name="T5"/>
                <a:gd fmla="*/ 0 w 268" name="T6"/>
                <a:gd fmla="*/ 77 h 154" name="T7"/>
                <a:gd fmla="*/ 133 w 268" name="T8"/>
                <a:gd fmla="*/ 154 h 154" name="T9"/>
              </a:gdLst>
              <a:cxnLst>
                <a:cxn ang="0">
                  <a:pos x="T0" y="T1"/>
                </a:cxn>
                <a:cxn ang="0">
                  <a:pos x="T2" y="T3"/>
                </a:cxn>
                <a:cxn ang="0">
                  <a:pos x="T4" y="T5"/>
                </a:cxn>
                <a:cxn ang="0">
                  <a:pos x="T6" y="T7"/>
                </a:cxn>
                <a:cxn ang="0">
                  <a:pos x="T8" y="T9"/>
                </a:cxn>
              </a:cxnLst>
              <a:rect b="b" l="0" r="r" t="0"/>
              <a:pathLst>
                <a:path h="154" w="268">
                  <a:moveTo>
                    <a:pt x="133" y="154"/>
                  </a:moveTo>
                  <a:lnTo>
                    <a:pt x="268" y="77"/>
                  </a:lnTo>
                  <a:lnTo>
                    <a:pt x="133" y="0"/>
                  </a:lnTo>
                  <a:lnTo>
                    <a:pt x="0" y="77"/>
                  </a:lnTo>
                  <a:lnTo>
                    <a:pt x="133" y="154"/>
                  </a:lnTo>
                  <a:close/>
                </a:path>
              </a:pathLst>
            </a:custGeom>
            <a:solidFill>
              <a:srgbClr val="FFBA70"/>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39" name="ïṥľíḋè">
              <a:extLst>
                <a:ext uri="{FF2B5EF4-FFF2-40B4-BE49-F238E27FC236}">
                  <a16:creationId xmlns:a16="http://schemas.microsoft.com/office/drawing/2014/main" id="{F67F315B-0367-4836-9921-5A3D4BB8B402}"/>
                </a:ext>
              </a:extLst>
            </p:cNvPr>
            <p:cNvSpPr/>
            <p:nvPr/>
          </p:nvSpPr>
          <p:spPr bwMode="auto">
            <a:xfrm>
              <a:off x="5383214" y="2209800"/>
              <a:ext cx="214313" cy="177800"/>
            </a:xfrm>
            <a:custGeom>
              <a:gdLst>
                <a:gd fmla="*/ 135 w 135" name="T0"/>
                <a:gd fmla="*/ 0 h 112" name="T1"/>
                <a:gd fmla="*/ 135 w 135" name="T2"/>
                <a:gd fmla="*/ 35 h 112" name="T3"/>
                <a:gd fmla="*/ 0 w 135" name="T4"/>
                <a:gd fmla="*/ 112 h 112" name="T5"/>
                <a:gd fmla="*/ 0 w 135" name="T6"/>
                <a:gd fmla="*/ 77 h 112" name="T7"/>
                <a:gd fmla="*/ 135 w 135" name="T8"/>
                <a:gd fmla="*/ 0 h 112" name="T9"/>
              </a:gdLst>
              <a:cxnLst>
                <a:cxn ang="0">
                  <a:pos x="T0" y="T1"/>
                </a:cxn>
                <a:cxn ang="0">
                  <a:pos x="T2" y="T3"/>
                </a:cxn>
                <a:cxn ang="0">
                  <a:pos x="T4" y="T5"/>
                </a:cxn>
                <a:cxn ang="0">
                  <a:pos x="T6" y="T7"/>
                </a:cxn>
                <a:cxn ang="0">
                  <a:pos x="T8" y="T9"/>
                </a:cxn>
              </a:cxnLst>
              <a:rect b="b" l="0" r="r" t="0"/>
              <a:pathLst>
                <a:path h="112" w="135">
                  <a:moveTo>
                    <a:pt x="135" y="0"/>
                  </a:moveTo>
                  <a:lnTo>
                    <a:pt x="135" y="35"/>
                  </a:lnTo>
                  <a:lnTo>
                    <a:pt x="0" y="112"/>
                  </a:lnTo>
                  <a:lnTo>
                    <a:pt x="0" y="77"/>
                  </a:lnTo>
                  <a:lnTo>
                    <a:pt x="135" y="0"/>
                  </a:lnTo>
                  <a:close/>
                </a:path>
              </a:pathLst>
            </a:custGeom>
            <a:solidFill>
              <a:srgbClr val="C97626"/>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40" name="îṩ1íďé">
              <a:extLst>
                <a:ext uri="{FF2B5EF4-FFF2-40B4-BE49-F238E27FC236}">
                  <a16:creationId xmlns:a16="http://schemas.microsoft.com/office/drawing/2014/main" id="{3E7BF58C-E196-42AD-BE3C-34975F3F8E56}"/>
                </a:ext>
              </a:extLst>
            </p:cNvPr>
            <p:cNvSpPr/>
            <p:nvPr/>
          </p:nvSpPr>
          <p:spPr bwMode="auto">
            <a:xfrm>
              <a:off x="5172076" y="2209800"/>
              <a:ext cx="211138" cy="177800"/>
            </a:xfrm>
            <a:custGeom>
              <a:gdLst>
                <a:gd fmla="*/ 133 w 133" name="T0"/>
                <a:gd fmla="*/ 112 h 112" name="T1"/>
                <a:gd fmla="*/ 0 w 133" name="T2"/>
                <a:gd fmla="*/ 35 h 112" name="T3"/>
                <a:gd fmla="*/ 0 w 133" name="T4"/>
                <a:gd fmla="*/ 0 h 112" name="T5"/>
                <a:gd fmla="*/ 133 w 133" name="T6"/>
                <a:gd fmla="*/ 77 h 112" name="T7"/>
                <a:gd fmla="*/ 133 w 133" name="T8"/>
                <a:gd fmla="*/ 112 h 112" name="T9"/>
              </a:gdLst>
              <a:cxnLst>
                <a:cxn ang="0">
                  <a:pos x="T0" y="T1"/>
                </a:cxn>
                <a:cxn ang="0">
                  <a:pos x="T2" y="T3"/>
                </a:cxn>
                <a:cxn ang="0">
                  <a:pos x="T4" y="T5"/>
                </a:cxn>
                <a:cxn ang="0">
                  <a:pos x="T6" y="T7"/>
                </a:cxn>
                <a:cxn ang="0">
                  <a:pos x="T8" y="T9"/>
                </a:cxn>
              </a:cxnLst>
              <a:rect b="b" l="0" r="r" t="0"/>
              <a:pathLst>
                <a:path h="112" w="133">
                  <a:moveTo>
                    <a:pt x="133" y="112"/>
                  </a:moveTo>
                  <a:lnTo>
                    <a:pt x="0" y="35"/>
                  </a:lnTo>
                  <a:lnTo>
                    <a:pt x="0" y="0"/>
                  </a:lnTo>
                  <a:lnTo>
                    <a:pt x="133" y="77"/>
                  </a:lnTo>
                  <a:lnTo>
                    <a:pt x="133" y="112"/>
                  </a:lnTo>
                  <a:close/>
                </a:path>
              </a:pathLst>
            </a:custGeom>
            <a:solidFill>
              <a:srgbClr val="AF5811"/>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41" name="îṣḷíḑè">
              <a:extLst>
                <a:ext uri="{FF2B5EF4-FFF2-40B4-BE49-F238E27FC236}">
                  <a16:creationId xmlns:a16="http://schemas.microsoft.com/office/drawing/2014/main" id="{2B73AEC1-9B01-4E3A-918B-CD1533AF8F59}"/>
                </a:ext>
              </a:extLst>
            </p:cNvPr>
            <p:cNvSpPr/>
            <p:nvPr/>
          </p:nvSpPr>
          <p:spPr bwMode="auto">
            <a:xfrm>
              <a:off x="5135564" y="2032000"/>
              <a:ext cx="498475" cy="290513"/>
            </a:xfrm>
            <a:custGeom>
              <a:gdLst>
                <a:gd fmla="*/ 156 w 314" name="T0"/>
                <a:gd fmla="*/ 183 h 183" name="T1"/>
                <a:gd fmla="*/ 314 w 314" name="T2"/>
                <a:gd fmla="*/ 91 h 183" name="T3"/>
                <a:gd fmla="*/ 156 w 314" name="T4"/>
                <a:gd fmla="*/ 0 h 183" name="T5"/>
                <a:gd fmla="*/ 0 w 314" name="T6"/>
                <a:gd fmla="*/ 91 h 183" name="T7"/>
                <a:gd fmla="*/ 156 w 314" name="T8"/>
                <a:gd fmla="*/ 183 h 183" name="T9"/>
              </a:gdLst>
              <a:cxnLst>
                <a:cxn ang="0">
                  <a:pos x="T0" y="T1"/>
                </a:cxn>
                <a:cxn ang="0">
                  <a:pos x="T2" y="T3"/>
                </a:cxn>
                <a:cxn ang="0">
                  <a:pos x="T4" y="T5"/>
                </a:cxn>
                <a:cxn ang="0">
                  <a:pos x="T6" y="T7"/>
                </a:cxn>
                <a:cxn ang="0">
                  <a:pos x="T8" y="T9"/>
                </a:cxn>
              </a:cxnLst>
              <a:rect b="b" l="0" r="r" t="0"/>
              <a:pathLst>
                <a:path h="183" w="314">
                  <a:moveTo>
                    <a:pt x="156" y="183"/>
                  </a:moveTo>
                  <a:lnTo>
                    <a:pt x="314" y="91"/>
                  </a:lnTo>
                  <a:lnTo>
                    <a:pt x="156" y="0"/>
                  </a:lnTo>
                  <a:lnTo>
                    <a:pt x="0" y="91"/>
                  </a:lnTo>
                  <a:lnTo>
                    <a:pt x="156" y="183"/>
                  </a:lnTo>
                  <a:close/>
                </a:path>
              </a:pathLst>
            </a:custGeom>
            <a:solidFill>
              <a:srgbClr val="FFBA70"/>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42" name="íṣḷídè">
              <a:extLst>
                <a:ext uri="{FF2B5EF4-FFF2-40B4-BE49-F238E27FC236}">
                  <a16:creationId xmlns:a16="http://schemas.microsoft.com/office/drawing/2014/main" id="{BD9C14A5-F165-48F1-BC81-A2E803135E76}"/>
                </a:ext>
              </a:extLst>
            </p:cNvPr>
            <p:cNvSpPr/>
            <p:nvPr/>
          </p:nvSpPr>
          <p:spPr bwMode="auto">
            <a:xfrm>
              <a:off x="5383214" y="2176463"/>
              <a:ext cx="250825" cy="165100"/>
            </a:xfrm>
            <a:custGeom>
              <a:gdLst>
                <a:gd fmla="*/ 158 w 158" name="T0"/>
                <a:gd fmla="*/ 0 h 104" name="T1"/>
                <a:gd fmla="*/ 158 w 158" name="T2"/>
                <a:gd fmla="*/ 15 h 104" name="T3"/>
                <a:gd fmla="*/ 0 w 158" name="T4"/>
                <a:gd fmla="*/ 104 h 104" name="T5"/>
                <a:gd fmla="*/ 0 w 158" name="T6"/>
                <a:gd fmla="*/ 92 h 104" name="T7"/>
                <a:gd fmla="*/ 158 w 158" name="T8"/>
                <a:gd fmla="*/ 0 h 104" name="T9"/>
              </a:gdLst>
              <a:cxnLst>
                <a:cxn ang="0">
                  <a:pos x="T0" y="T1"/>
                </a:cxn>
                <a:cxn ang="0">
                  <a:pos x="T2" y="T3"/>
                </a:cxn>
                <a:cxn ang="0">
                  <a:pos x="T4" y="T5"/>
                </a:cxn>
                <a:cxn ang="0">
                  <a:pos x="T6" y="T7"/>
                </a:cxn>
                <a:cxn ang="0">
                  <a:pos x="T8" y="T9"/>
                </a:cxn>
              </a:cxnLst>
              <a:rect b="b" l="0" r="r" t="0"/>
              <a:pathLst>
                <a:path h="104" w="158">
                  <a:moveTo>
                    <a:pt x="158" y="0"/>
                  </a:moveTo>
                  <a:lnTo>
                    <a:pt x="158" y="15"/>
                  </a:lnTo>
                  <a:lnTo>
                    <a:pt x="0" y="104"/>
                  </a:lnTo>
                  <a:lnTo>
                    <a:pt x="0" y="92"/>
                  </a:lnTo>
                  <a:lnTo>
                    <a:pt x="158" y="0"/>
                  </a:lnTo>
                  <a:close/>
                </a:path>
              </a:pathLst>
            </a:custGeom>
            <a:solidFill>
              <a:srgbClr val="F2A848"/>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43" name="iŝľîdè">
              <a:extLst>
                <a:ext uri="{FF2B5EF4-FFF2-40B4-BE49-F238E27FC236}">
                  <a16:creationId xmlns:a16="http://schemas.microsoft.com/office/drawing/2014/main" id="{6DF400F1-67CC-43F4-9FBB-6CE887D234D8}"/>
                </a:ext>
              </a:extLst>
            </p:cNvPr>
            <p:cNvSpPr/>
            <p:nvPr/>
          </p:nvSpPr>
          <p:spPr bwMode="auto">
            <a:xfrm>
              <a:off x="5135564" y="2176463"/>
              <a:ext cx="247650" cy="165100"/>
            </a:xfrm>
            <a:custGeom>
              <a:gdLst>
                <a:gd fmla="*/ 156 w 156" name="T0"/>
                <a:gd fmla="*/ 104 h 104" name="T1"/>
                <a:gd fmla="*/ 0 w 156" name="T2"/>
                <a:gd fmla="*/ 15 h 104" name="T3"/>
                <a:gd fmla="*/ 0 w 156" name="T4"/>
                <a:gd fmla="*/ 0 h 104" name="T5"/>
                <a:gd fmla="*/ 156 w 156" name="T6"/>
                <a:gd fmla="*/ 92 h 104" name="T7"/>
                <a:gd fmla="*/ 156 w 156" name="T8"/>
                <a:gd fmla="*/ 104 h 104" name="T9"/>
              </a:gdLst>
              <a:cxnLst>
                <a:cxn ang="0">
                  <a:pos x="T0" y="T1"/>
                </a:cxn>
                <a:cxn ang="0">
                  <a:pos x="T2" y="T3"/>
                </a:cxn>
                <a:cxn ang="0">
                  <a:pos x="T4" y="T5"/>
                </a:cxn>
                <a:cxn ang="0">
                  <a:pos x="T6" y="T7"/>
                </a:cxn>
                <a:cxn ang="0">
                  <a:pos x="T8" y="T9"/>
                </a:cxn>
              </a:cxnLst>
              <a:rect b="b" l="0" r="r" t="0"/>
              <a:pathLst>
                <a:path h="104" w="156">
                  <a:moveTo>
                    <a:pt x="156" y="104"/>
                  </a:moveTo>
                  <a:lnTo>
                    <a:pt x="0" y="15"/>
                  </a:lnTo>
                  <a:lnTo>
                    <a:pt x="0" y="0"/>
                  </a:lnTo>
                  <a:lnTo>
                    <a:pt x="156" y="92"/>
                  </a:lnTo>
                  <a:lnTo>
                    <a:pt x="156" y="104"/>
                  </a:lnTo>
                  <a:close/>
                </a:path>
              </a:pathLst>
            </a:custGeom>
            <a:solidFill>
              <a:srgbClr val="EA8C27"/>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44" name="íSļïďé">
              <a:extLst>
                <a:ext uri="{FF2B5EF4-FFF2-40B4-BE49-F238E27FC236}">
                  <a16:creationId xmlns:a16="http://schemas.microsoft.com/office/drawing/2014/main" id="{6FCAEF46-D21B-4C2F-9991-72E92BC02141}"/>
                </a:ext>
              </a:extLst>
            </p:cNvPr>
            <p:cNvSpPr/>
            <p:nvPr/>
          </p:nvSpPr>
          <p:spPr bwMode="auto">
            <a:xfrm>
              <a:off x="5172076" y="2001838"/>
              <a:ext cx="425450" cy="244475"/>
            </a:xfrm>
            <a:custGeom>
              <a:gdLst>
                <a:gd fmla="*/ 133 w 268" name="T0"/>
                <a:gd fmla="*/ 154 h 154" name="T1"/>
                <a:gd fmla="*/ 268 w 268" name="T2"/>
                <a:gd fmla="*/ 77 h 154" name="T3"/>
                <a:gd fmla="*/ 133 w 268" name="T4"/>
                <a:gd fmla="*/ 0 h 154" name="T5"/>
                <a:gd fmla="*/ 0 w 268" name="T6"/>
                <a:gd fmla="*/ 77 h 154" name="T7"/>
                <a:gd fmla="*/ 133 w 268" name="T8"/>
                <a:gd fmla="*/ 154 h 154" name="T9"/>
              </a:gdLst>
              <a:cxnLst>
                <a:cxn ang="0">
                  <a:pos x="T0" y="T1"/>
                </a:cxn>
                <a:cxn ang="0">
                  <a:pos x="T2" y="T3"/>
                </a:cxn>
                <a:cxn ang="0">
                  <a:pos x="T4" y="T5"/>
                </a:cxn>
                <a:cxn ang="0">
                  <a:pos x="T6" y="T7"/>
                </a:cxn>
                <a:cxn ang="0">
                  <a:pos x="T8" y="T9"/>
                </a:cxn>
              </a:cxnLst>
              <a:rect b="b" l="0" r="r" t="0"/>
              <a:pathLst>
                <a:path h="154" w="268">
                  <a:moveTo>
                    <a:pt x="133" y="154"/>
                  </a:moveTo>
                  <a:lnTo>
                    <a:pt x="268" y="77"/>
                  </a:lnTo>
                  <a:lnTo>
                    <a:pt x="133" y="0"/>
                  </a:lnTo>
                  <a:lnTo>
                    <a:pt x="0" y="77"/>
                  </a:lnTo>
                  <a:lnTo>
                    <a:pt x="133" y="154"/>
                  </a:lnTo>
                  <a:close/>
                </a:path>
              </a:pathLst>
            </a:custGeom>
            <a:solidFill>
              <a:srgbClr val="FFBA70"/>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45" name="îṧḷîḓè">
              <a:extLst>
                <a:ext uri="{FF2B5EF4-FFF2-40B4-BE49-F238E27FC236}">
                  <a16:creationId xmlns:a16="http://schemas.microsoft.com/office/drawing/2014/main" id="{E1EB9B32-7257-43C4-8BB9-2E8A9CA3D5E2}"/>
                </a:ext>
              </a:extLst>
            </p:cNvPr>
            <p:cNvSpPr/>
            <p:nvPr/>
          </p:nvSpPr>
          <p:spPr bwMode="auto">
            <a:xfrm>
              <a:off x="5383214" y="2124075"/>
              <a:ext cx="214313" cy="177800"/>
            </a:xfrm>
            <a:custGeom>
              <a:gdLst>
                <a:gd fmla="*/ 135 w 135" name="T0"/>
                <a:gd fmla="*/ 0 h 112" name="T1"/>
                <a:gd fmla="*/ 135 w 135" name="T2"/>
                <a:gd fmla="*/ 35 h 112" name="T3"/>
                <a:gd fmla="*/ 0 w 135" name="T4"/>
                <a:gd fmla="*/ 112 h 112" name="T5"/>
                <a:gd fmla="*/ 0 w 135" name="T6"/>
                <a:gd fmla="*/ 77 h 112" name="T7"/>
                <a:gd fmla="*/ 135 w 135" name="T8"/>
                <a:gd fmla="*/ 0 h 112" name="T9"/>
              </a:gdLst>
              <a:cxnLst>
                <a:cxn ang="0">
                  <a:pos x="T0" y="T1"/>
                </a:cxn>
                <a:cxn ang="0">
                  <a:pos x="T2" y="T3"/>
                </a:cxn>
                <a:cxn ang="0">
                  <a:pos x="T4" y="T5"/>
                </a:cxn>
                <a:cxn ang="0">
                  <a:pos x="T6" y="T7"/>
                </a:cxn>
                <a:cxn ang="0">
                  <a:pos x="T8" y="T9"/>
                </a:cxn>
              </a:cxnLst>
              <a:rect b="b" l="0" r="r" t="0"/>
              <a:pathLst>
                <a:path h="112" w="135">
                  <a:moveTo>
                    <a:pt x="135" y="0"/>
                  </a:moveTo>
                  <a:lnTo>
                    <a:pt x="135" y="35"/>
                  </a:lnTo>
                  <a:lnTo>
                    <a:pt x="0" y="112"/>
                  </a:lnTo>
                  <a:lnTo>
                    <a:pt x="0" y="77"/>
                  </a:lnTo>
                  <a:lnTo>
                    <a:pt x="135" y="0"/>
                  </a:lnTo>
                  <a:close/>
                </a:path>
              </a:pathLst>
            </a:custGeom>
            <a:solidFill>
              <a:srgbClr val="C97626"/>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46" name="îŝlîďé">
              <a:extLst>
                <a:ext uri="{FF2B5EF4-FFF2-40B4-BE49-F238E27FC236}">
                  <a16:creationId xmlns:a16="http://schemas.microsoft.com/office/drawing/2014/main" id="{5CFF5FB3-7764-412D-9B16-01AD351710F9}"/>
                </a:ext>
              </a:extLst>
            </p:cNvPr>
            <p:cNvSpPr/>
            <p:nvPr/>
          </p:nvSpPr>
          <p:spPr bwMode="auto">
            <a:xfrm>
              <a:off x="5172076" y="2124075"/>
              <a:ext cx="211138" cy="177800"/>
            </a:xfrm>
            <a:custGeom>
              <a:gdLst>
                <a:gd fmla="*/ 133 w 133" name="T0"/>
                <a:gd fmla="*/ 112 h 112" name="T1"/>
                <a:gd fmla="*/ 0 w 133" name="T2"/>
                <a:gd fmla="*/ 35 h 112" name="T3"/>
                <a:gd fmla="*/ 0 w 133" name="T4"/>
                <a:gd fmla="*/ 0 h 112" name="T5"/>
                <a:gd fmla="*/ 133 w 133" name="T6"/>
                <a:gd fmla="*/ 77 h 112" name="T7"/>
                <a:gd fmla="*/ 133 w 133" name="T8"/>
                <a:gd fmla="*/ 112 h 112" name="T9"/>
              </a:gdLst>
              <a:cxnLst>
                <a:cxn ang="0">
                  <a:pos x="T0" y="T1"/>
                </a:cxn>
                <a:cxn ang="0">
                  <a:pos x="T2" y="T3"/>
                </a:cxn>
                <a:cxn ang="0">
                  <a:pos x="T4" y="T5"/>
                </a:cxn>
                <a:cxn ang="0">
                  <a:pos x="T6" y="T7"/>
                </a:cxn>
                <a:cxn ang="0">
                  <a:pos x="T8" y="T9"/>
                </a:cxn>
              </a:cxnLst>
              <a:rect b="b" l="0" r="r" t="0"/>
              <a:pathLst>
                <a:path h="112" w="133">
                  <a:moveTo>
                    <a:pt x="133" y="112"/>
                  </a:moveTo>
                  <a:lnTo>
                    <a:pt x="0" y="35"/>
                  </a:lnTo>
                  <a:lnTo>
                    <a:pt x="0" y="0"/>
                  </a:lnTo>
                  <a:lnTo>
                    <a:pt x="133" y="77"/>
                  </a:lnTo>
                  <a:lnTo>
                    <a:pt x="133" y="112"/>
                  </a:lnTo>
                  <a:close/>
                </a:path>
              </a:pathLst>
            </a:custGeom>
            <a:solidFill>
              <a:srgbClr val="AF5811"/>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47" name="iṩļïḓé">
              <a:extLst>
                <a:ext uri="{FF2B5EF4-FFF2-40B4-BE49-F238E27FC236}">
                  <a16:creationId xmlns:a16="http://schemas.microsoft.com/office/drawing/2014/main" id="{148E2ADE-B546-4818-A0F4-E4429E8E93DF}"/>
                </a:ext>
              </a:extLst>
            </p:cNvPr>
            <p:cNvSpPr/>
            <p:nvPr/>
          </p:nvSpPr>
          <p:spPr bwMode="auto">
            <a:xfrm>
              <a:off x="5135564" y="1946275"/>
              <a:ext cx="498475" cy="290513"/>
            </a:xfrm>
            <a:custGeom>
              <a:gdLst>
                <a:gd fmla="*/ 156 w 314" name="T0"/>
                <a:gd fmla="*/ 183 h 183" name="T1"/>
                <a:gd fmla="*/ 314 w 314" name="T2"/>
                <a:gd fmla="*/ 91 h 183" name="T3"/>
                <a:gd fmla="*/ 156 w 314" name="T4"/>
                <a:gd fmla="*/ 0 h 183" name="T5"/>
                <a:gd fmla="*/ 0 w 314" name="T6"/>
                <a:gd fmla="*/ 91 h 183" name="T7"/>
                <a:gd fmla="*/ 156 w 314" name="T8"/>
                <a:gd fmla="*/ 183 h 183" name="T9"/>
              </a:gdLst>
              <a:cxnLst>
                <a:cxn ang="0">
                  <a:pos x="T0" y="T1"/>
                </a:cxn>
                <a:cxn ang="0">
                  <a:pos x="T2" y="T3"/>
                </a:cxn>
                <a:cxn ang="0">
                  <a:pos x="T4" y="T5"/>
                </a:cxn>
                <a:cxn ang="0">
                  <a:pos x="T6" y="T7"/>
                </a:cxn>
                <a:cxn ang="0">
                  <a:pos x="T8" y="T9"/>
                </a:cxn>
              </a:cxnLst>
              <a:rect b="b" l="0" r="r" t="0"/>
              <a:pathLst>
                <a:path h="183" w="314">
                  <a:moveTo>
                    <a:pt x="156" y="183"/>
                  </a:moveTo>
                  <a:lnTo>
                    <a:pt x="314" y="91"/>
                  </a:lnTo>
                  <a:lnTo>
                    <a:pt x="156" y="0"/>
                  </a:lnTo>
                  <a:lnTo>
                    <a:pt x="0" y="91"/>
                  </a:lnTo>
                  <a:lnTo>
                    <a:pt x="156" y="183"/>
                  </a:lnTo>
                  <a:close/>
                </a:path>
              </a:pathLst>
            </a:custGeom>
            <a:solidFill>
              <a:srgbClr val="FFBA70"/>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48" name="iśļiḋè">
              <a:extLst>
                <a:ext uri="{FF2B5EF4-FFF2-40B4-BE49-F238E27FC236}">
                  <a16:creationId xmlns:a16="http://schemas.microsoft.com/office/drawing/2014/main" id="{94C4D954-DBE3-417F-B01C-E6EC70DF4BAC}"/>
                </a:ext>
              </a:extLst>
            </p:cNvPr>
            <p:cNvSpPr/>
            <p:nvPr/>
          </p:nvSpPr>
          <p:spPr bwMode="auto">
            <a:xfrm>
              <a:off x="5383214" y="2090738"/>
              <a:ext cx="250825" cy="165100"/>
            </a:xfrm>
            <a:custGeom>
              <a:gdLst>
                <a:gd fmla="*/ 158 w 158" name="T0"/>
                <a:gd fmla="*/ 0 h 104" name="T1"/>
                <a:gd fmla="*/ 158 w 158" name="T2"/>
                <a:gd fmla="*/ 13 h 104" name="T3"/>
                <a:gd fmla="*/ 0 w 158" name="T4"/>
                <a:gd fmla="*/ 104 h 104" name="T5"/>
                <a:gd fmla="*/ 0 w 158" name="T6"/>
                <a:gd fmla="*/ 92 h 104" name="T7"/>
                <a:gd fmla="*/ 158 w 158" name="T8"/>
                <a:gd fmla="*/ 0 h 104" name="T9"/>
              </a:gdLst>
              <a:cxnLst>
                <a:cxn ang="0">
                  <a:pos x="T0" y="T1"/>
                </a:cxn>
                <a:cxn ang="0">
                  <a:pos x="T2" y="T3"/>
                </a:cxn>
                <a:cxn ang="0">
                  <a:pos x="T4" y="T5"/>
                </a:cxn>
                <a:cxn ang="0">
                  <a:pos x="T6" y="T7"/>
                </a:cxn>
                <a:cxn ang="0">
                  <a:pos x="T8" y="T9"/>
                </a:cxn>
              </a:cxnLst>
              <a:rect b="b" l="0" r="r" t="0"/>
              <a:pathLst>
                <a:path h="104" w="158">
                  <a:moveTo>
                    <a:pt x="158" y="0"/>
                  </a:moveTo>
                  <a:lnTo>
                    <a:pt x="158" y="13"/>
                  </a:lnTo>
                  <a:lnTo>
                    <a:pt x="0" y="104"/>
                  </a:lnTo>
                  <a:lnTo>
                    <a:pt x="0" y="92"/>
                  </a:lnTo>
                  <a:lnTo>
                    <a:pt x="158" y="0"/>
                  </a:lnTo>
                  <a:close/>
                </a:path>
              </a:pathLst>
            </a:custGeom>
            <a:solidFill>
              <a:srgbClr val="F2A848"/>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49" name="ïSlîďê">
              <a:extLst>
                <a:ext uri="{FF2B5EF4-FFF2-40B4-BE49-F238E27FC236}">
                  <a16:creationId xmlns:a16="http://schemas.microsoft.com/office/drawing/2014/main" id="{5E9B24DD-86E4-4D58-AEAD-A0E99333B1AC}"/>
                </a:ext>
              </a:extLst>
            </p:cNvPr>
            <p:cNvSpPr/>
            <p:nvPr/>
          </p:nvSpPr>
          <p:spPr bwMode="auto">
            <a:xfrm>
              <a:off x="5135564" y="2090738"/>
              <a:ext cx="247650" cy="165100"/>
            </a:xfrm>
            <a:custGeom>
              <a:gdLst>
                <a:gd fmla="*/ 156 w 156" name="T0"/>
                <a:gd fmla="*/ 104 h 104" name="T1"/>
                <a:gd fmla="*/ 0 w 156" name="T2"/>
                <a:gd fmla="*/ 13 h 104" name="T3"/>
                <a:gd fmla="*/ 0 w 156" name="T4"/>
                <a:gd fmla="*/ 0 h 104" name="T5"/>
                <a:gd fmla="*/ 156 w 156" name="T6"/>
                <a:gd fmla="*/ 92 h 104" name="T7"/>
                <a:gd fmla="*/ 156 w 156" name="T8"/>
                <a:gd fmla="*/ 104 h 104" name="T9"/>
              </a:gdLst>
              <a:cxnLst>
                <a:cxn ang="0">
                  <a:pos x="T0" y="T1"/>
                </a:cxn>
                <a:cxn ang="0">
                  <a:pos x="T2" y="T3"/>
                </a:cxn>
                <a:cxn ang="0">
                  <a:pos x="T4" y="T5"/>
                </a:cxn>
                <a:cxn ang="0">
                  <a:pos x="T6" y="T7"/>
                </a:cxn>
                <a:cxn ang="0">
                  <a:pos x="T8" y="T9"/>
                </a:cxn>
              </a:cxnLst>
              <a:rect b="b" l="0" r="r" t="0"/>
              <a:pathLst>
                <a:path h="104" w="156">
                  <a:moveTo>
                    <a:pt x="156" y="104"/>
                  </a:moveTo>
                  <a:lnTo>
                    <a:pt x="0" y="13"/>
                  </a:lnTo>
                  <a:lnTo>
                    <a:pt x="0" y="0"/>
                  </a:lnTo>
                  <a:lnTo>
                    <a:pt x="156" y="92"/>
                  </a:lnTo>
                  <a:lnTo>
                    <a:pt x="156" y="104"/>
                  </a:lnTo>
                  <a:close/>
                </a:path>
              </a:pathLst>
            </a:custGeom>
            <a:solidFill>
              <a:srgbClr val="EA8C27"/>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50" name="işļiḑê">
              <a:extLst>
                <a:ext uri="{FF2B5EF4-FFF2-40B4-BE49-F238E27FC236}">
                  <a16:creationId xmlns:a16="http://schemas.microsoft.com/office/drawing/2014/main" id="{F0EDAA99-8B6F-4EB7-BA83-19A5AEA15E2F}"/>
                </a:ext>
              </a:extLst>
            </p:cNvPr>
            <p:cNvSpPr/>
            <p:nvPr/>
          </p:nvSpPr>
          <p:spPr bwMode="auto">
            <a:xfrm>
              <a:off x="5172076" y="1912938"/>
              <a:ext cx="425450" cy="247650"/>
            </a:xfrm>
            <a:custGeom>
              <a:gdLst>
                <a:gd fmla="*/ 133 w 268" name="T0"/>
                <a:gd fmla="*/ 156 h 156" name="T1"/>
                <a:gd fmla="*/ 268 w 268" name="T2"/>
                <a:gd fmla="*/ 77 h 156" name="T3"/>
                <a:gd fmla="*/ 133 w 268" name="T4"/>
                <a:gd fmla="*/ 0 h 156" name="T5"/>
                <a:gd fmla="*/ 0 w 268" name="T6"/>
                <a:gd fmla="*/ 77 h 156" name="T7"/>
                <a:gd fmla="*/ 133 w 268" name="T8"/>
                <a:gd fmla="*/ 156 h 156" name="T9"/>
              </a:gdLst>
              <a:cxnLst>
                <a:cxn ang="0">
                  <a:pos x="T0" y="T1"/>
                </a:cxn>
                <a:cxn ang="0">
                  <a:pos x="T2" y="T3"/>
                </a:cxn>
                <a:cxn ang="0">
                  <a:pos x="T4" y="T5"/>
                </a:cxn>
                <a:cxn ang="0">
                  <a:pos x="T6" y="T7"/>
                </a:cxn>
                <a:cxn ang="0">
                  <a:pos x="T8" y="T9"/>
                </a:cxn>
              </a:cxnLst>
              <a:rect b="b" l="0" r="r" t="0"/>
              <a:pathLst>
                <a:path h="156" w="268">
                  <a:moveTo>
                    <a:pt x="133" y="156"/>
                  </a:moveTo>
                  <a:lnTo>
                    <a:pt x="268" y="77"/>
                  </a:lnTo>
                  <a:lnTo>
                    <a:pt x="133" y="0"/>
                  </a:lnTo>
                  <a:lnTo>
                    <a:pt x="0" y="77"/>
                  </a:lnTo>
                  <a:lnTo>
                    <a:pt x="133" y="156"/>
                  </a:lnTo>
                  <a:close/>
                </a:path>
              </a:pathLst>
            </a:custGeom>
            <a:solidFill>
              <a:srgbClr val="FFBA70"/>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51" name="îṣḷiḓè">
              <a:extLst>
                <a:ext uri="{FF2B5EF4-FFF2-40B4-BE49-F238E27FC236}">
                  <a16:creationId xmlns:a16="http://schemas.microsoft.com/office/drawing/2014/main" id="{00489C05-BF85-4B7C-9640-F92F3E2CDCB3}"/>
                </a:ext>
              </a:extLst>
            </p:cNvPr>
            <p:cNvSpPr/>
            <p:nvPr/>
          </p:nvSpPr>
          <p:spPr bwMode="auto">
            <a:xfrm>
              <a:off x="5383214" y="2035175"/>
              <a:ext cx="214313" cy="180975"/>
            </a:xfrm>
            <a:custGeom>
              <a:gdLst>
                <a:gd fmla="*/ 135 w 135" name="T0"/>
                <a:gd fmla="*/ 0 h 114" name="T1"/>
                <a:gd fmla="*/ 135 w 135" name="T2"/>
                <a:gd fmla="*/ 37 h 114" name="T3"/>
                <a:gd fmla="*/ 0 w 135" name="T4"/>
                <a:gd fmla="*/ 114 h 114" name="T5"/>
                <a:gd fmla="*/ 0 w 135" name="T6"/>
                <a:gd fmla="*/ 79 h 114" name="T7"/>
                <a:gd fmla="*/ 135 w 135" name="T8"/>
                <a:gd fmla="*/ 0 h 114" name="T9"/>
              </a:gdLst>
              <a:cxnLst>
                <a:cxn ang="0">
                  <a:pos x="T0" y="T1"/>
                </a:cxn>
                <a:cxn ang="0">
                  <a:pos x="T2" y="T3"/>
                </a:cxn>
                <a:cxn ang="0">
                  <a:pos x="T4" y="T5"/>
                </a:cxn>
                <a:cxn ang="0">
                  <a:pos x="T6" y="T7"/>
                </a:cxn>
                <a:cxn ang="0">
                  <a:pos x="T8" y="T9"/>
                </a:cxn>
              </a:cxnLst>
              <a:rect b="b" l="0" r="r" t="0"/>
              <a:pathLst>
                <a:path h="114" w="135">
                  <a:moveTo>
                    <a:pt x="135" y="0"/>
                  </a:moveTo>
                  <a:lnTo>
                    <a:pt x="135" y="37"/>
                  </a:lnTo>
                  <a:lnTo>
                    <a:pt x="0" y="114"/>
                  </a:lnTo>
                  <a:lnTo>
                    <a:pt x="0" y="79"/>
                  </a:lnTo>
                  <a:lnTo>
                    <a:pt x="135" y="0"/>
                  </a:lnTo>
                  <a:close/>
                </a:path>
              </a:pathLst>
            </a:custGeom>
            <a:solidFill>
              <a:srgbClr val="C97626"/>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52" name="iṡḷïḍé">
              <a:extLst>
                <a:ext uri="{FF2B5EF4-FFF2-40B4-BE49-F238E27FC236}">
                  <a16:creationId xmlns:a16="http://schemas.microsoft.com/office/drawing/2014/main" id="{3671E745-A126-4287-835D-1E1DABF8605B}"/>
                </a:ext>
              </a:extLst>
            </p:cNvPr>
            <p:cNvSpPr/>
            <p:nvPr/>
          </p:nvSpPr>
          <p:spPr bwMode="auto">
            <a:xfrm>
              <a:off x="5172076" y="2035175"/>
              <a:ext cx="211138" cy="180975"/>
            </a:xfrm>
            <a:custGeom>
              <a:gdLst>
                <a:gd fmla="*/ 133 w 133" name="T0"/>
                <a:gd fmla="*/ 114 h 114" name="T1"/>
                <a:gd fmla="*/ 0 w 133" name="T2"/>
                <a:gd fmla="*/ 37 h 114" name="T3"/>
                <a:gd fmla="*/ 0 w 133" name="T4"/>
                <a:gd fmla="*/ 0 h 114" name="T5"/>
                <a:gd fmla="*/ 133 w 133" name="T6"/>
                <a:gd fmla="*/ 79 h 114" name="T7"/>
                <a:gd fmla="*/ 133 w 133" name="T8"/>
                <a:gd fmla="*/ 114 h 114" name="T9"/>
              </a:gdLst>
              <a:cxnLst>
                <a:cxn ang="0">
                  <a:pos x="T0" y="T1"/>
                </a:cxn>
                <a:cxn ang="0">
                  <a:pos x="T2" y="T3"/>
                </a:cxn>
                <a:cxn ang="0">
                  <a:pos x="T4" y="T5"/>
                </a:cxn>
                <a:cxn ang="0">
                  <a:pos x="T6" y="T7"/>
                </a:cxn>
                <a:cxn ang="0">
                  <a:pos x="T8" y="T9"/>
                </a:cxn>
              </a:cxnLst>
              <a:rect b="b" l="0" r="r" t="0"/>
              <a:pathLst>
                <a:path h="114" w="133">
                  <a:moveTo>
                    <a:pt x="133" y="114"/>
                  </a:moveTo>
                  <a:lnTo>
                    <a:pt x="0" y="37"/>
                  </a:lnTo>
                  <a:lnTo>
                    <a:pt x="0" y="0"/>
                  </a:lnTo>
                  <a:lnTo>
                    <a:pt x="133" y="79"/>
                  </a:lnTo>
                  <a:lnTo>
                    <a:pt x="133" y="114"/>
                  </a:lnTo>
                  <a:close/>
                </a:path>
              </a:pathLst>
            </a:custGeom>
            <a:solidFill>
              <a:srgbClr val="AF5811"/>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53" name="ïṥlïḑé">
              <a:extLst>
                <a:ext uri="{FF2B5EF4-FFF2-40B4-BE49-F238E27FC236}">
                  <a16:creationId xmlns:a16="http://schemas.microsoft.com/office/drawing/2014/main" id="{B6207F09-B687-4B46-AAF4-75C141C9BE1D}"/>
                </a:ext>
              </a:extLst>
            </p:cNvPr>
            <p:cNvSpPr/>
            <p:nvPr/>
          </p:nvSpPr>
          <p:spPr bwMode="auto">
            <a:xfrm>
              <a:off x="5135564" y="1860550"/>
              <a:ext cx="498475" cy="287338"/>
            </a:xfrm>
            <a:custGeom>
              <a:gdLst>
                <a:gd fmla="*/ 156 w 314" name="T0"/>
                <a:gd fmla="*/ 181 h 181" name="T1"/>
                <a:gd fmla="*/ 314 w 314" name="T2"/>
                <a:gd fmla="*/ 91 h 181" name="T3"/>
                <a:gd fmla="*/ 156 w 314" name="T4"/>
                <a:gd fmla="*/ 0 h 181" name="T5"/>
                <a:gd fmla="*/ 0 w 314" name="T6"/>
                <a:gd fmla="*/ 91 h 181" name="T7"/>
                <a:gd fmla="*/ 156 w 314" name="T8"/>
                <a:gd fmla="*/ 181 h 181" name="T9"/>
              </a:gdLst>
              <a:cxnLst>
                <a:cxn ang="0">
                  <a:pos x="T0" y="T1"/>
                </a:cxn>
                <a:cxn ang="0">
                  <a:pos x="T2" y="T3"/>
                </a:cxn>
                <a:cxn ang="0">
                  <a:pos x="T4" y="T5"/>
                </a:cxn>
                <a:cxn ang="0">
                  <a:pos x="T6" y="T7"/>
                </a:cxn>
                <a:cxn ang="0">
                  <a:pos x="T8" y="T9"/>
                </a:cxn>
              </a:cxnLst>
              <a:rect b="b" l="0" r="r" t="0"/>
              <a:pathLst>
                <a:path h="181" w="314">
                  <a:moveTo>
                    <a:pt x="156" y="181"/>
                  </a:moveTo>
                  <a:lnTo>
                    <a:pt x="314" y="91"/>
                  </a:lnTo>
                  <a:lnTo>
                    <a:pt x="156" y="0"/>
                  </a:lnTo>
                  <a:lnTo>
                    <a:pt x="0" y="91"/>
                  </a:lnTo>
                  <a:lnTo>
                    <a:pt x="156" y="181"/>
                  </a:lnTo>
                  <a:close/>
                </a:path>
              </a:pathLst>
            </a:custGeom>
            <a:solidFill>
              <a:srgbClr val="FFBA70"/>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54" name="ïṣļíḓê">
              <a:extLst>
                <a:ext uri="{FF2B5EF4-FFF2-40B4-BE49-F238E27FC236}">
                  <a16:creationId xmlns:a16="http://schemas.microsoft.com/office/drawing/2014/main" id="{6ABDF9EA-783E-405D-B10A-560F6D146A28}"/>
                </a:ext>
              </a:extLst>
            </p:cNvPr>
            <p:cNvSpPr/>
            <p:nvPr/>
          </p:nvSpPr>
          <p:spPr bwMode="auto">
            <a:xfrm>
              <a:off x="5383214" y="2005013"/>
              <a:ext cx="250825" cy="165100"/>
            </a:xfrm>
            <a:custGeom>
              <a:gdLst>
                <a:gd fmla="*/ 158 w 158" name="T0"/>
                <a:gd fmla="*/ 0 h 104" name="T1"/>
                <a:gd fmla="*/ 158 w 158" name="T2"/>
                <a:gd fmla="*/ 13 h 104" name="T3"/>
                <a:gd fmla="*/ 0 w 158" name="T4"/>
                <a:gd fmla="*/ 104 h 104" name="T5"/>
                <a:gd fmla="*/ 0 w 158" name="T6"/>
                <a:gd fmla="*/ 90 h 104" name="T7"/>
                <a:gd fmla="*/ 158 w 158" name="T8"/>
                <a:gd fmla="*/ 0 h 104" name="T9"/>
              </a:gdLst>
              <a:cxnLst>
                <a:cxn ang="0">
                  <a:pos x="T0" y="T1"/>
                </a:cxn>
                <a:cxn ang="0">
                  <a:pos x="T2" y="T3"/>
                </a:cxn>
                <a:cxn ang="0">
                  <a:pos x="T4" y="T5"/>
                </a:cxn>
                <a:cxn ang="0">
                  <a:pos x="T6" y="T7"/>
                </a:cxn>
                <a:cxn ang="0">
                  <a:pos x="T8" y="T9"/>
                </a:cxn>
              </a:cxnLst>
              <a:rect b="b" l="0" r="r" t="0"/>
              <a:pathLst>
                <a:path h="104" w="158">
                  <a:moveTo>
                    <a:pt x="158" y="0"/>
                  </a:moveTo>
                  <a:lnTo>
                    <a:pt x="158" y="13"/>
                  </a:lnTo>
                  <a:lnTo>
                    <a:pt x="0" y="104"/>
                  </a:lnTo>
                  <a:lnTo>
                    <a:pt x="0" y="90"/>
                  </a:lnTo>
                  <a:lnTo>
                    <a:pt x="158" y="0"/>
                  </a:lnTo>
                  <a:close/>
                </a:path>
              </a:pathLst>
            </a:custGeom>
            <a:solidFill>
              <a:srgbClr val="F2A848"/>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55" name="iSḷíḓe">
              <a:extLst>
                <a:ext uri="{FF2B5EF4-FFF2-40B4-BE49-F238E27FC236}">
                  <a16:creationId xmlns:a16="http://schemas.microsoft.com/office/drawing/2014/main" id="{3684AC58-89BD-4A70-B24E-89949F845563}"/>
                </a:ext>
              </a:extLst>
            </p:cNvPr>
            <p:cNvSpPr/>
            <p:nvPr/>
          </p:nvSpPr>
          <p:spPr bwMode="auto">
            <a:xfrm>
              <a:off x="5135564" y="2005013"/>
              <a:ext cx="247650" cy="165100"/>
            </a:xfrm>
            <a:custGeom>
              <a:gdLst>
                <a:gd fmla="*/ 156 w 156" name="T0"/>
                <a:gd fmla="*/ 104 h 104" name="T1"/>
                <a:gd fmla="*/ 0 w 156" name="T2"/>
                <a:gd fmla="*/ 13 h 104" name="T3"/>
                <a:gd fmla="*/ 0 w 156" name="T4"/>
                <a:gd fmla="*/ 0 h 104" name="T5"/>
                <a:gd fmla="*/ 156 w 156" name="T6"/>
                <a:gd fmla="*/ 90 h 104" name="T7"/>
                <a:gd fmla="*/ 156 w 156" name="T8"/>
                <a:gd fmla="*/ 104 h 104" name="T9"/>
              </a:gdLst>
              <a:cxnLst>
                <a:cxn ang="0">
                  <a:pos x="T0" y="T1"/>
                </a:cxn>
                <a:cxn ang="0">
                  <a:pos x="T2" y="T3"/>
                </a:cxn>
                <a:cxn ang="0">
                  <a:pos x="T4" y="T5"/>
                </a:cxn>
                <a:cxn ang="0">
                  <a:pos x="T6" y="T7"/>
                </a:cxn>
                <a:cxn ang="0">
                  <a:pos x="T8" y="T9"/>
                </a:cxn>
              </a:cxnLst>
              <a:rect b="b" l="0" r="r" t="0"/>
              <a:pathLst>
                <a:path h="104" w="156">
                  <a:moveTo>
                    <a:pt x="156" y="104"/>
                  </a:moveTo>
                  <a:lnTo>
                    <a:pt x="0" y="13"/>
                  </a:lnTo>
                  <a:lnTo>
                    <a:pt x="0" y="0"/>
                  </a:lnTo>
                  <a:lnTo>
                    <a:pt x="156" y="90"/>
                  </a:lnTo>
                  <a:lnTo>
                    <a:pt x="156" y="104"/>
                  </a:lnTo>
                  <a:close/>
                </a:path>
              </a:pathLst>
            </a:custGeom>
            <a:solidFill>
              <a:srgbClr val="EA8C27"/>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56" name="ïSḻîḋe">
              <a:extLst>
                <a:ext uri="{FF2B5EF4-FFF2-40B4-BE49-F238E27FC236}">
                  <a16:creationId xmlns:a16="http://schemas.microsoft.com/office/drawing/2014/main" id="{9E86DDEB-0F15-4D06-A374-E6A002868218}"/>
                </a:ext>
              </a:extLst>
            </p:cNvPr>
            <p:cNvSpPr/>
            <p:nvPr/>
          </p:nvSpPr>
          <p:spPr bwMode="auto">
            <a:xfrm>
              <a:off x="5172076" y="1827213"/>
              <a:ext cx="425450" cy="244475"/>
            </a:xfrm>
            <a:custGeom>
              <a:gdLst>
                <a:gd fmla="*/ 133 w 268" name="T0"/>
                <a:gd fmla="*/ 154 h 154" name="T1"/>
                <a:gd fmla="*/ 268 w 268" name="T2"/>
                <a:gd fmla="*/ 77 h 154" name="T3"/>
                <a:gd fmla="*/ 133 w 268" name="T4"/>
                <a:gd fmla="*/ 0 h 154" name="T5"/>
                <a:gd fmla="*/ 0 w 268" name="T6"/>
                <a:gd fmla="*/ 77 h 154" name="T7"/>
                <a:gd fmla="*/ 133 w 268" name="T8"/>
                <a:gd fmla="*/ 154 h 154" name="T9"/>
              </a:gdLst>
              <a:cxnLst>
                <a:cxn ang="0">
                  <a:pos x="T0" y="T1"/>
                </a:cxn>
                <a:cxn ang="0">
                  <a:pos x="T2" y="T3"/>
                </a:cxn>
                <a:cxn ang="0">
                  <a:pos x="T4" y="T5"/>
                </a:cxn>
                <a:cxn ang="0">
                  <a:pos x="T6" y="T7"/>
                </a:cxn>
                <a:cxn ang="0">
                  <a:pos x="T8" y="T9"/>
                </a:cxn>
              </a:cxnLst>
              <a:rect b="b" l="0" r="r" t="0"/>
              <a:pathLst>
                <a:path h="154" w="268">
                  <a:moveTo>
                    <a:pt x="133" y="154"/>
                  </a:moveTo>
                  <a:lnTo>
                    <a:pt x="268" y="77"/>
                  </a:lnTo>
                  <a:lnTo>
                    <a:pt x="133" y="0"/>
                  </a:lnTo>
                  <a:lnTo>
                    <a:pt x="0" y="77"/>
                  </a:lnTo>
                  <a:lnTo>
                    <a:pt x="133" y="154"/>
                  </a:lnTo>
                  <a:close/>
                </a:path>
              </a:pathLst>
            </a:custGeom>
            <a:solidFill>
              <a:srgbClr val="FFBA70"/>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57" name="ïşľíďê">
              <a:extLst>
                <a:ext uri="{FF2B5EF4-FFF2-40B4-BE49-F238E27FC236}">
                  <a16:creationId xmlns:a16="http://schemas.microsoft.com/office/drawing/2014/main" id="{6E496BAB-717F-4B35-BAD7-5BC5CF698FE5}"/>
                </a:ext>
              </a:extLst>
            </p:cNvPr>
            <p:cNvSpPr/>
            <p:nvPr/>
          </p:nvSpPr>
          <p:spPr bwMode="auto">
            <a:xfrm>
              <a:off x="5383214" y="1949450"/>
              <a:ext cx="214313" cy="177800"/>
            </a:xfrm>
            <a:custGeom>
              <a:gdLst>
                <a:gd fmla="*/ 135 w 135" name="T0"/>
                <a:gd fmla="*/ 0 h 112" name="T1"/>
                <a:gd fmla="*/ 135 w 135" name="T2"/>
                <a:gd fmla="*/ 35 h 112" name="T3"/>
                <a:gd fmla="*/ 0 w 135" name="T4"/>
                <a:gd fmla="*/ 112 h 112" name="T5"/>
                <a:gd fmla="*/ 0 w 135" name="T6"/>
                <a:gd fmla="*/ 77 h 112" name="T7"/>
                <a:gd fmla="*/ 135 w 135" name="T8"/>
                <a:gd fmla="*/ 0 h 112" name="T9"/>
              </a:gdLst>
              <a:cxnLst>
                <a:cxn ang="0">
                  <a:pos x="T0" y="T1"/>
                </a:cxn>
                <a:cxn ang="0">
                  <a:pos x="T2" y="T3"/>
                </a:cxn>
                <a:cxn ang="0">
                  <a:pos x="T4" y="T5"/>
                </a:cxn>
                <a:cxn ang="0">
                  <a:pos x="T6" y="T7"/>
                </a:cxn>
                <a:cxn ang="0">
                  <a:pos x="T8" y="T9"/>
                </a:cxn>
              </a:cxnLst>
              <a:rect b="b" l="0" r="r" t="0"/>
              <a:pathLst>
                <a:path h="112" w="135">
                  <a:moveTo>
                    <a:pt x="135" y="0"/>
                  </a:moveTo>
                  <a:lnTo>
                    <a:pt x="135" y="35"/>
                  </a:lnTo>
                  <a:lnTo>
                    <a:pt x="0" y="112"/>
                  </a:lnTo>
                  <a:lnTo>
                    <a:pt x="0" y="77"/>
                  </a:lnTo>
                  <a:lnTo>
                    <a:pt x="135" y="0"/>
                  </a:lnTo>
                  <a:close/>
                </a:path>
              </a:pathLst>
            </a:custGeom>
            <a:solidFill>
              <a:srgbClr val="C97626"/>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58" name="ïSḷîḓè">
              <a:extLst>
                <a:ext uri="{FF2B5EF4-FFF2-40B4-BE49-F238E27FC236}">
                  <a16:creationId xmlns:a16="http://schemas.microsoft.com/office/drawing/2014/main" id="{CC5F8055-2383-4346-BED4-1B63B52296C5}"/>
                </a:ext>
              </a:extLst>
            </p:cNvPr>
            <p:cNvSpPr/>
            <p:nvPr/>
          </p:nvSpPr>
          <p:spPr bwMode="auto">
            <a:xfrm>
              <a:off x="5172076" y="1949450"/>
              <a:ext cx="211138" cy="177800"/>
            </a:xfrm>
            <a:custGeom>
              <a:gdLst>
                <a:gd fmla="*/ 133 w 133" name="T0"/>
                <a:gd fmla="*/ 112 h 112" name="T1"/>
                <a:gd fmla="*/ 0 w 133" name="T2"/>
                <a:gd fmla="*/ 35 h 112" name="T3"/>
                <a:gd fmla="*/ 0 w 133" name="T4"/>
                <a:gd fmla="*/ 0 h 112" name="T5"/>
                <a:gd fmla="*/ 133 w 133" name="T6"/>
                <a:gd fmla="*/ 77 h 112" name="T7"/>
                <a:gd fmla="*/ 133 w 133" name="T8"/>
                <a:gd fmla="*/ 112 h 112" name="T9"/>
              </a:gdLst>
              <a:cxnLst>
                <a:cxn ang="0">
                  <a:pos x="T0" y="T1"/>
                </a:cxn>
                <a:cxn ang="0">
                  <a:pos x="T2" y="T3"/>
                </a:cxn>
                <a:cxn ang="0">
                  <a:pos x="T4" y="T5"/>
                </a:cxn>
                <a:cxn ang="0">
                  <a:pos x="T6" y="T7"/>
                </a:cxn>
                <a:cxn ang="0">
                  <a:pos x="T8" y="T9"/>
                </a:cxn>
              </a:cxnLst>
              <a:rect b="b" l="0" r="r" t="0"/>
              <a:pathLst>
                <a:path h="112" w="133">
                  <a:moveTo>
                    <a:pt x="133" y="112"/>
                  </a:moveTo>
                  <a:lnTo>
                    <a:pt x="0" y="35"/>
                  </a:lnTo>
                  <a:lnTo>
                    <a:pt x="0" y="0"/>
                  </a:lnTo>
                  <a:lnTo>
                    <a:pt x="133" y="77"/>
                  </a:lnTo>
                  <a:lnTo>
                    <a:pt x="133" y="112"/>
                  </a:lnTo>
                  <a:close/>
                </a:path>
              </a:pathLst>
            </a:custGeom>
            <a:solidFill>
              <a:srgbClr val="AF5811"/>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59" name="î$lïḋe">
              <a:extLst>
                <a:ext uri="{FF2B5EF4-FFF2-40B4-BE49-F238E27FC236}">
                  <a16:creationId xmlns:a16="http://schemas.microsoft.com/office/drawing/2014/main" id="{017798B5-8D47-467A-A6EE-29E425B52C77}"/>
                </a:ext>
              </a:extLst>
            </p:cNvPr>
            <p:cNvSpPr/>
            <p:nvPr/>
          </p:nvSpPr>
          <p:spPr bwMode="auto">
            <a:xfrm>
              <a:off x="5135564" y="1774825"/>
              <a:ext cx="498475" cy="287338"/>
            </a:xfrm>
            <a:custGeom>
              <a:gdLst>
                <a:gd fmla="*/ 156 w 314" name="T0"/>
                <a:gd fmla="*/ 181 h 181" name="T1"/>
                <a:gd fmla="*/ 314 w 314" name="T2"/>
                <a:gd fmla="*/ 91 h 181" name="T3"/>
                <a:gd fmla="*/ 156 w 314" name="T4"/>
                <a:gd fmla="*/ 0 h 181" name="T5"/>
                <a:gd fmla="*/ 0 w 314" name="T6"/>
                <a:gd fmla="*/ 91 h 181" name="T7"/>
                <a:gd fmla="*/ 156 w 314" name="T8"/>
                <a:gd fmla="*/ 181 h 181" name="T9"/>
              </a:gdLst>
              <a:cxnLst>
                <a:cxn ang="0">
                  <a:pos x="T0" y="T1"/>
                </a:cxn>
                <a:cxn ang="0">
                  <a:pos x="T2" y="T3"/>
                </a:cxn>
                <a:cxn ang="0">
                  <a:pos x="T4" y="T5"/>
                </a:cxn>
                <a:cxn ang="0">
                  <a:pos x="T6" y="T7"/>
                </a:cxn>
                <a:cxn ang="0">
                  <a:pos x="T8" y="T9"/>
                </a:cxn>
              </a:cxnLst>
              <a:rect b="b" l="0" r="r" t="0"/>
              <a:pathLst>
                <a:path h="181" w="314">
                  <a:moveTo>
                    <a:pt x="156" y="181"/>
                  </a:moveTo>
                  <a:lnTo>
                    <a:pt x="314" y="91"/>
                  </a:lnTo>
                  <a:lnTo>
                    <a:pt x="156" y="0"/>
                  </a:lnTo>
                  <a:lnTo>
                    <a:pt x="0" y="91"/>
                  </a:lnTo>
                  <a:lnTo>
                    <a:pt x="156" y="181"/>
                  </a:lnTo>
                  <a:close/>
                </a:path>
              </a:pathLst>
            </a:custGeom>
            <a:solidFill>
              <a:srgbClr val="FFBA70"/>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60" name="iṡḻidê">
              <a:extLst>
                <a:ext uri="{FF2B5EF4-FFF2-40B4-BE49-F238E27FC236}">
                  <a16:creationId xmlns:a16="http://schemas.microsoft.com/office/drawing/2014/main" id="{625B876D-263A-4F49-9E42-3E23D0DC8511}"/>
                </a:ext>
              </a:extLst>
            </p:cNvPr>
            <p:cNvSpPr/>
            <p:nvPr/>
          </p:nvSpPr>
          <p:spPr bwMode="auto">
            <a:xfrm>
              <a:off x="5383214" y="1919288"/>
              <a:ext cx="250825" cy="165100"/>
            </a:xfrm>
            <a:custGeom>
              <a:gdLst>
                <a:gd fmla="*/ 158 w 158" name="T0"/>
                <a:gd fmla="*/ 0 h 104" name="T1"/>
                <a:gd fmla="*/ 158 w 158" name="T2"/>
                <a:gd fmla="*/ 13 h 104" name="T3"/>
                <a:gd fmla="*/ 0 w 158" name="T4"/>
                <a:gd fmla="*/ 104 h 104" name="T5"/>
                <a:gd fmla="*/ 0 w 158" name="T6"/>
                <a:gd fmla="*/ 90 h 104" name="T7"/>
                <a:gd fmla="*/ 158 w 158" name="T8"/>
                <a:gd fmla="*/ 0 h 104" name="T9"/>
              </a:gdLst>
              <a:cxnLst>
                <a:cxn ang="0">
                  <a:pos x="T0" y="T1"/>
                </a:cxn>
                <a:cxn ang="0">
                  <a:pos x="T2" y="T3"/>
                </a:cxn>
                <a:cxn ang="0">
                  <a:pos x="T4" y="T5"/>
                </a:cxn>
                <a:cxn ang="0">
                  <a:pos x="T6" y="T7"/>
                </a:cxn>
                <a:cxn ang="0">
                  <a:pos x="T8" y="T9"/>
                </a:cxn>
              </a:cxnLst>
              <a:rect b="b" l="0" r="r" t="0"/>
              <a:pathLst>
                <a:path h="104" w="158">
                  <a:moveTo>
                    <a:pt x="158" y="0"/>
                  </a:moveTo>
                  <a:lnTo>
                    <a:pt x="158" y="13"/>
                  </a:lnTo>
                  <a:lnTo>
                    <a:pt x="0" y="104"/>
                  </a:lnTo>
                  <a:lnTo>
                    <a:pt x="0" y="90"/>
                  </a:lnTo>
                  <a:lnTo>
                    <a:pt x="158" y="0"/>
                  </a:lnTo>
                  <a:close/>
                </a:path>
              </a:pathLst>
            </a:custGeom>
            <a:solidFill>
              <a:srgbClr val="F2A848"/>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61" name="íṣḷîďè">
              <a:extLst>
                <a:ext uri="{FF2B5EF4-FFF2-40B4-BE49-F238E27FC236}">
                  <a16:creationId xmlns:a16="http://schemas.microsoft.com/office/drawing/2014/main" id="{D8BF97CE-2F63-4574-86E7-3AE86F8F17D2}"/>
                </a:ext>
              </a:extLst>
            </p:cNvPr>
            <p:cNvSpPr/>
            <p:nvPr/>
          </p:nvSpPr>
          <p:spPr bwMode="auto">
            <a:xfrm>
              <a:off x="5135564" y="1919288"/>
              <a:ext cx="247650" cy="165100"/>
            </a:xfrm>
            <a:custGeom>
              <a:gdLst>
                <a:gd fmla="*/ 156 w 156" name="T0"/>
                <a:gd fmla="*/ 104 h 104" name="T1"/>
                <a:gd fmla="*/ 0 w 156" name="T2"/>
                <a:gd fmla="*/ 13 h 104" name="T3"/>
                <a:gd fmla="*/ 0 w 156" name="T4"/>
                <a:gd fmla="*/ 0 h 104" name="T5"/>
                <a:gd fmla="*/ 156 w 156" name="T6"/>
                <a:gd fmla="*/ 90 h 104" name="T7"/>
                <a:gd fmla="*/ 156 w 156" name="T8"/>
                <a:gd fmla="*/ 104 h 104" name="T9"/>
              </a:gdLst>
              <a:cxnLst>
                <a:cxn ang="0">
                  <a:pos x="T0" y="T1"/>
                </a:cxn>
                <a:cxn ang="0">
                  <a:pos x="T2" y="T3"/>
                </a:cxn>
                <a:cxn ang="0">
                  <a:pos x="T4" y="T5"/>
                </a:cxn>
                <a:cxn ang="0">
                  <a:pos x="T6" y="T7"/>
                </a:cxn>
                <a:cxn ang="0">
                  <a:pos x="T8" y="T9"/>
                </a:cxn>
              </a:cxnLst>
              <a:rect b="b" l="0" r="r" t="0"/>
              <a:pathLst>
                <a:path h="104" w="156">
                  <a:moveTo>
                    <a:pt x="156" y="104"/>
                  </a:moveTo>
                  <a:lnTo>
                    <a:pt x="0" y="13"/>
                  </a:lnTo>
                  <a:lnTo>
                    <a:pt x="0" y="0"/>
                  </a:lnTo>
                  <a:lnTo>
                    <a:pt x="156" y="90"/>
                  </a:lnTo>
                  <a:lnTo>
                    <a:pt x="156" y="104"/>
                  </a:lnTo>
                  <a:close/>
                </a:path>
              </a:pathLst>
            </a:custGeom>
            <a:solidFill>
              <a:srgbClr val="EA8C27"/>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62" name="ïsliďé">
              <a:extLst>
                <a:ext uri="{FF2B5EF4-FFF2-40B4-BE49-F238E27FC236}">
                  <a16:creationId xmlns:a16="http://schemas.microsoft.com/office/drawing/2014/main" id="{0C2D137C-2A18-4E3A-BBA9-4C658CC51656}"/>
                </a:ext>
              </a:extLst>
            </p:cNvPr>
            <p:cNvSpPr/>
            <p:nvPr/>
          </p:nvSpPr>
          <p:spPr bwMode="auto">
            <a:xfrm>
              <a:off x="5172076" y="1741488"/>
              <a:ext cx="425450" cy="244475"/>
            </a:xfrm>
            <a:custGeom>
              <a:gdLst>
                <a:gd fmla="*/ 133 w 268" name="T0"/>
                <a:gd fmla="*/ 154 h 154" name="T1"/>
                <a:gd fmla="*/ 268 w 268" name="T2"/>
                <a:gd fmla="*/ 77 h 154" name="T3"/>
                <a:gd fmla="*/ 133 w 268" name="T4"/>
                <a:gd fmla="*/ 0 h 154" name="T5"/>
                <a:gd fmla="*/ 0 w 268" name="T6"/>
                <a:gd fmla="*/ 77 h 154" name="T7"/>
                <a:gd fmla="*/ 133 w 268" name="T8"/>
                <a:gd fmla="*/ 154 h 154" name="T9"/>
              </a:gdLst>
              <a:cxnLst>
                <a:cxn ang="0">
                  <a:pos x="T0" y="T1"/>
                </a:cxn>
                <a:cxn ang="0">
                  <a:pos x="T2" y="T3"/>
                </a:cxn>
                <a:cxn ang="0">
                  <a:pos x="T4" y="T5"/>
                </a:cxn>
                <a:cxn ang="0">
                  <a:pos x="T6" y="T7"/>
                </a:cxn>
                <a:cxn ang="0">
                  <a:pos x="T8" y="T9"/>
                </a:cxn>
              </a:cxnLst>
              <a:rect b="b" l="0" r="r" t="0"/>
              <a:pathLst>
                <a:path h="154" w="268">
                  <a:moveTo>
                    <a:pt x="133" y="154"/>
                  </a:moveTo>
                  <a:lnTo>
                    <a:pt x="268" y="77"/>
                  </a:lnTo>
                  <a:lnTo>
                    <a:pt x="133" y="0"/>
                  </a:lnTo>
                  <a:lnTo>
                    <a:pt x="0" y="77"/>
                  </a:lnTo>
                  <a:lnTo>
                    <a:pt x="133" y="154"/>
                  </a:lnTo>
                  <a:close/>
                </a:path>
              </a:pathLst>
            </a:custGeom>
            <a:solidFill>
              <a:srgbClr val="FFBA70"/>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63" name="iŝḷïḍé">
              <a:extLst>
                <a:ext uri="{FF2B5EF4-FFF2-40B4-BE49-F238E27FC236}">
                  <a16:creationId xmlns:a16="http://schemas.microsoft.com/office/drawing/2014/main" id="{259E7EE7-E4E5-497C-9EC4-811E114FD611}"/>
                </a:ext>
              </a:extLst>
            </p:cNvPr>
            <p:cNvSpPr/>
            <p:nvPr/>
          </p:nvSpPr>
          <p:spPr bwMode="auto">
            <a:xfrm>
              <a:off x="5383214" y="1863725"/>
              <a:ext cx="214313" cy="177800"/>
            </a:xfrm>
            <a:custGeom>
              <a:gdLst>
                <a:gd fmla="*/ 135 w 135" name="T0"/>
                <a:gd fmla="*/ 0 h 112" name="T1"/>
                <a:gd fmla="*/ 135 w 135" name="T2"/>
                <a:gd fmla="*/ 35 h 112" name="T3"/>
                <a:gd fmla="*/ 0 w 135" name="T4"/>
                <a:gd fmla="*/ 112 h 112" name="T5"/>
                <a:gd fmla="*/ 0 w 135" name="T6"/>
                <a:gd fmla="*/ 77 h 112" name="T7"/>
                <a:gd fmla="*/ 135 w 135" name="T8"/>
                <a:gd fmla="*/ 0 h 112" name="T9"/>
              </a:gdLst>
              <a:cxnLst>
                <a:cxn ang="0">
                  <a:pos x="T0" y="T1"/>
                </a:cxn>
                <a:cxn ang="0">
                  <a:pos x="T2" y="T3"/>
                </a:cxn>
                <a:cxn ang="0">
                  <a:pos x="T4" y="T5"/>
                </a:cxn>
                <a:cxn ang="0">
                  <a:pos x="T6" y="T7"/>
                </a:cxn>
                <a:cxn ang="0">
                  <a:pos x="T8" y="T9"/>
                </a:cxn>
              </a:cxnLst>
              <a:rect b="b" l="0" r="r" t="0"/>
              <a:pathLst>
                <a:path h="112" w="135">
                  <a:moveTo>
                    <a:pt x="135" y="0"/>
                  </a:moveTo>
                  <a:lnTo>
                    <a:pt x="135" y="35"/>
                  </a:lnTo>
                  <a:lnTo>
                    <a:pt x="0" y="112"/>
                  </a:lnTo>
                  <a:lnTo>
                    <a:pt x="0" y="77"/>
                  </a:lnTo>
                  <a:lnTo>
                    <a:pt x="135" y="0"/>
                  </a:lnTo>
                  <a:close/>
                </a:path>
              </a:pathLst>
            </a:custGeom>
            <a:solidFill>
              <a:srgbClr val="C97626"/>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64" name="iṩlíďè">
              <a:extLst>
                <a:ext uri="{FF2B5EF4-FFF2-40B4-BE49-F238E27FC236}">
                  <a16:creationId xmlns:a16="http://schemas.microsoft.com/office/drawing/2014/main" id="{2E6ECB1D-8343-4526-B408-81AE8949C99D}"/>
                </a:ext>
              </a:extLst>
            </p:cNvPr>
            <p:cNvSpPr/>
            <p:nvPr/>
          </p:nvSpPr>
          <p:spPr bwMode="auto">
            <a:xfrm>
              <a:off x="5172076" y="1863725"/>
              <a:ext cx="211138" cy="177800"/>
            </a:xfrm>
            <a:custGeom>
              <a:gdLst>
                <a:gd fmla="*/ 133 w 133" name="T0"/>
                <a:gd fmla="*/ 112 h 112" name="T1"/>
                <a:gd fmla="*/ 0 w 133" name="T2"/>
                <a:gd fmla="*/ 35 h 112" name="T3"/>
                <a:gd fmla="*/ 0 w 133" name="T4"/>
                <a:gd fmla="*/ 0 h 112" name="T5"/>
                <a:gd fmla="*/ 133 w 133" name="T6"/>
                <a:gd fmla="*/ 77 h 112" name="T7"/>
                <a:gd fmla="*/ 133 w 133" name="T8"/>
                <a:gd fmla="*/ 112 h 112" name="T9"/>
              </a:gdLst>
              <a:cxnLst>
                <a:cxn ang="0">
                  <a:pos x="T0" y="T1"/>
                </a:cxn>
                <a:cxn ang="0">
                  <a:pos x="T2" y="T3"/>
                </a:cxn>
                <a:cxn ang="0">
                  <a:pos x="T4" y="T5"/>
                </a:cxn>
                <a:cxn ang="0">
                  <a:pos x="T6" y="T7"/>
                </a:cxn>
                <a:cxn ang="0">
                  <a:pos x="T8" y="T9"/>
                </a:cxn>
              </a:cxnLst>
              <a:rect b="b" l="0" r="r" t="0"/>
              <a:pathLst>
                <a:path h="112" w="133">
                  <a:moveTo>
                    <a:pt x="133" y="112"/>
                  </a:moveTo>
                  <a:lnTo>
                    <a:pt x="0" y="35"/>
                  </a:lnTo>
                  <a:lnTo>
                    <a:pt x="0" y="0"/>
                  </a:lnTo>
                  <a:lnTo>
                    <a:pt x="133" y="77"/>
                  </a:lnTo>
                  <a:lnTo>
                    <a:pt x="133" y="112"/>
                  </a:lnTo>
                  <a:close/>
                </a:path>
              </a:pathLst>
            </a:custGeom>
            <a:solidFill>
              <a:srgbClr val="AF5811"/>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65" name="ïSḷïḍê">
              <a:extLst>
                <a:ext uri="{FF2B5EF4-FFF2-40B4-BE49-F238E27FC236}">
                  <a16:creationId xmlns:a16="http://schemas.microsoft.com/office/drawing/2014/main" id="{E386C008-CD65-4CFA-A509-863151CEB8C1}"/>
                </a:ext>
              </a:extLst>
            </p:cNvPr>
            <p:cNvSpPr/>
            <p:nvPr/>
          </p:nvSpPr>
          <p:spPr bwMode="auto">
            <a:xfrm>
              <a:off x="5135564" y="1689100"/>
              <a:ext cx="498475" cy="287338"/>
            </a:xfrm>
            <a:custGeom>
              <a:gdLst>
                <a:gd fmla="*/ 156 w 314" name="T0"/>
                <a:gd fmla="*/ 181 h 181" name="T1"/>
                <a:gd fmla="*/ 314 w 314" name="T2"/>
                <a:gd fmla="*/ 89 h 181" name="T3"/>
                <a:gd fmla="*/ 156 w 314" name="T4"/>
                <a:gd fmla="*/ 0 h 181" name="T5"/>
                <a:gd fmla="*/ 0 w 314" name="T6"/>
                <a:gd fmla="*/ 89 h 181" name="T7"/>
                <a:gd fmla="*/ 156 w 314" name="T8"/>
                <a:gd fmla="*/ 181 h 181" name="T9"/>
              </a:gdLst>
              <a:cxnLst>
                <a:cxn ang="0">
                  <a:pos x="T0" y="T1"/>
                </a:cxn>
                <a:cxn ang="0">
                  <a:pos x="T2" y="T3"/>
                </a:cxn>
                <a:cxn ang="0">
                  <a:pos x="T4" y="T5"/>
                </a:cxn>
                <a:cxn ang="0">
                  <a:pos x="T6" y="T7"/>
                </a:cxn>
                <a:cxn ang="0">
                  <a:pos x="T8" y="T9"/>
                </a:cxn>
              </a:cxnLst>
              <a:rect b="b" l="0" r="r" t="0"/>
              <a:pathLst>
                <a:path h="181" w="314">
                  <a:moveTo>
                    <a:pt x="156" y="181"/>
                  </a:moveTo>
                  <a:lnTo>
                    <a:pt x="314" y="89"/>
                  </a:lnTo>
                  <a:lnTo>
                    <a:pt x="156" y="0"/>
                  </a:lnTo>
                  <a:lnTo>
                    <a:pt x="0" y="89"/>
                  </a:lnTo>
                  <a:lnTo>
                    <a:pt x="156" y="181"/>
                  </a:lnTo>
                  <a:close/>
                </a:path>
              </a:pathLst>
            </a:custGeom>
            <a:solidFill>
              <a:srgbClr val="FFBA70"/>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66" name="íšḷîḓè">
              <a:extLst>
                <a:ext uri="{FF2B5EF4-FFF2-40B4-BE49-F238E27FC236}">
                  <a16:creationId xmlns:a16="http://schemas.microsoft.com/office/drawing/2014/main" id="{2CA8B921-C298-4F80-9421-5F7AE93A9A33}"/>
                </a:ext>
              </a:extLst>
            </p:cNvPr>
            <p:cNvSpPr/>
            <p:nvPr/>
          </p:nvSpPr>
          <p:spPr bwMode="auto">
            <a:xfrm>
              <a:off x="5383214" y="1830388"/>
              <a:ext cx="250825" cy="165100"/>
            </a:xfrm>
            <a:custGeom>
              <a:gdLst>
                <a:gd fmla="*/ 158 w 158" name="T0"/>
                <a:gd fmla="*/ 0 h 104" name="T1"/>
                <a:gd fmla="*/ 158 w 158" name="T2"/>
                <a:gd fmla="*/ 15 h 104" name="T3"/>
                <a:gd fmla="*/ 0 w 158" name="T4"/>
                <a:gd fmla="*/ 104 h 104" name="T5"/>
                <a:gd fmla="*/ 0 w 158" name="T6"/>
                <a:gd fmla="*/ 92 h 104" name="T7"/>
                <a:gd fmla="*/ 158 w 158" name="T8"/>
                <a:gd fmla="*/ 0 h 104" name="T9"/>
              </a:gdLst>
              <a:cxnLst>
                <a:cxn ang="0">
                  <a:pos x="T0" y="T1"/>
                </a:cxn>
                <a:cxn ang="0">
                  <a:pos x="T2" y="T3"/>
                </a:cxn>
                <a:cxn ang="0">
                  <a:pos x="T4" y="T5"/>
                </a:cxn>
                <a:cxn ang="0">
                  <a:pos x="T6" y="T7"/>
                </a:cxn>
                <a:cxn ang="0">
                  <a:pos x="T8" y="T9"/>
                </a:cxn>
              </a:cxnLst>
              <a:rect b="b" l="0" r="r" t="0"/>
              <a:pathLst>
                <a:path h="104" w="158">
                  <a:moveTo>
                    <a:pt x="158" y="0"/>
                  </a:moveTo>
                  <a:lnTo>
                    <a:pt x="158" y="15"/>
                  </a:lnTo>
                  <a:lnTo>
                    <a:pt x="0" y="104"/>
                  </a:lnTo>
                  <a:lnTo>
                    <a:pt x="0" y="92"/>
                  </a:lnTo>
                  <a:lnTo>
                    <a:pt x="158" y="0"/>
                  </a:lnTo>
                  <a:close/>
                </a:path>
              </a:pathLst>
            </a:custGeom>
            <a:solidFill>
              <a:srgbClr val="F2A848"/>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67" name="islíďé">
              <a:extLst>
                <a:ext uri="{FF2B5EF4-FFF2-40B4-BE49-F238E27FC236}">
                  <a16:creationId xmlns:a16="http://schemas.microsoft.com/office/drawing/2014/main" id="{14A19C1B-B417-4F7A-B79F-CFAAD0859FEA}"/>
                </a:ext>
              </a:extLst>
            </p:cNvPr>
            <p:cNvSpPr/>
            <p:nvPr/>
          </p:nvSpPr>
          <p:spPr bwMode="auto">
            <a:xfrm>
              <a:off x="5135564" y="1830388"/>
              <a:ext cx="247650" cy="165100"/>
            </a:xfrm>
            <a:custGeom>
              <a:gdLst>
                <a:gd fmla="*/ 156 w 156" name="T0"/>
                <a:gd fmla="*/ 104 h 104" name="T1"/>
                <a:gd fmla="*/ 0 w 156" name="T2"/>
                <a:gd fmla="*/ 15 h 104" name="T3"/>
                <a:gd fmla="*/ 0 w 156" name="T4"/>
                <a:gd fmla="*/ 0 h 104" name="T5"/>
                <a:gd fmla="*/ 156 w 156" name="T6"/>
                <a:gd fmla="*/ 92 h 104" name="T7"/>
                <a:gd fmla="*/ 156 w 156" name="T8"/>
                <a:gd fmla="*/ 104 h 104" name="T9"/>
              </a:gdLst>
              <a:cxnLst>
                <a:cxn ang="0">
                  <a:pos x="T0" y="T1"/>
                </a:cxn>
                <a:cxn ang="0">
                  <a:pos x="T2" y="T3"/>
                </a:cxn>
                <a:cxn ang="0">
                  <a:pos x="T4" y="T5"/>
                </a:cxn>
                <a:cxn ang="0">
                  <a:pos x="T6" y="T7"/>
                </a:cxn>
                <a:cxn ang="0">
                  <a:pos x="T8" y="T9"/>
                </a:cxn>
              </a:cxnLst>
              <a:rect b="b" l="0" r="r" t="0"/>
              <a:pathLst>
                <a:path h="104" w="156">
                  <a:moveTo>
                    <a:pt x="156" y="104"/>
                  </a:moveTo>
                  <a:lnTo>
                    <a:pt x="0" y="15"/>
                  </a:lnTo>
                  <a:lnTo>
                    <a:pt x="0" y="0"/>
                  </a:lnTo>
                  <a:lnTo>
                    <a:pt x="156" y="92"/>
                  </a:lnTo>
                  <a:lnTo>
                    <a:pt x="156" y="104"/>
                  </a:lnTo>
                  <a:close/>
                </a:path>
              </a:pathLst>
            </a:custGeom>
            <a:solidFill>
              <a:srgbClr val="EA8C27"/>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68" name="iṩlîḓè">
              <a:extLst>
                <a:ext uri="{FF2B5EF4-FFF2-40B4-BE49-F238E27FC236}">
                  <a16:creationId xmlns:a16="http://schemas.microsoft.com/office/drawing/2014/main" id="{357DD4CB-1ADB-425C-B381-085C5112991E}"/>
                </a:ext>
              </a:extLst>
            </p:cNvPr>
            <p:cNvSpPr/>
            <p:nvPr/>
          </p:nvSpPr>
          <p:spPr bwMode="auto">
            <a:xfrm>
              <a:off x="5172076" y="1655763"/>
              <a:ext cx="425450" cy="244475"/>
            </a:xfrm>
            <a:custGeom>
              <a:gdLst>
                <a:gd fmla="*/ 133 w 268" name="T0"/>
                <a:gd fmla="*/ 154 h 154" name="T1"/>
                <a:gd fmla="*/ 268 w 268" name="T2"/>
                <a:gd fmla="*/ 77 h 154" name="T3"/>
                <a:gd fmla="*/ 133 w 268" name="T4"/>
                <a:gd fmla="*/ 0 h 154" name="T5"/>
                <a:gd fmla="*/ 0 w 268" name="T6"/>
                <a:gd fmla="*/ 77 h 154" name="T7"/>
                <a:gd fmla="*/ 133 w 268" name="T8"/>
                <a:gd fmla="*/ 154 h 154" name="T9"/>
              </a:gdLst>
              <a:cxnLst>
                <a:cxn ang="0">
                  <a:pos x="T0" y="T1"/>
                </a:cxn>
                <a:cxn ang="0">
                  <a:pos x="T2" y="T3"/>
                </a:cxn>
                <a:cxn ang="0">
                  <a:pos x="T4" y="T5"/>
                </a:cxn>
                <a:cxn ang="0">
                  <a:pos x="T6" y="T7"/>
                </a:cxn>
                <a:cxn ang="0">
                  <a:pos x="T8" y="T9"/>
                </a:cxn>
              </a:cxnLst>
              <a:rect b="b" l="0" r="r" t="0"/>
              <a:pathLst>
                <a:path h="154" w="268">
                  <a:moveTo>
                    <a:pt x="133" y="154"/>
                  </a:moveTo>
                  <a:lnTo>
                    <a:pt x="268" y="77"/>
                  </a:lnTo>
                  <a:lnTo>
                    <a:pt x="133" y="0"/>
                  </a:lnTo>
                  <a:lnTo>
                    <a:pt x="0" y="77"/>
                  </a:lnTo>
                  <a:lnTo>
                    <a:pt x="133" y="154"/>
                  </a:lnTo>
                  <a:close/>
                </a:path>
              </a:pathLst>
            </a:custGeom>
            <a:solidFill>
              <a:srgbClr val="FFBA70"/>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69" name="íṩḻiďé">
              <a:extLst>
                <a:ext uri="{FF2B5EF4-FFF2-40B4-BE49-F238E27FC236}">
                  <a16:creationId xmlns:a16="http://schemas.microsoft.com/office/drawing/2014/main" id="{B1360E4A-C9F5-4C1F-BF77-6EAFC283A8CF}"/>
                </a:ext>
              </a:extLst>
            </p:cNvPr>
            <p:cNvSpPr/>
            <p:nvPr/>
          </p:nvSpPr>
          <p:spPr bwMode="auto">
            <a:xfrm>
              <a:off x="5383214" y="1778000"/>
              <a:ext cx="214313" cy="177800"/>
            </a:xfrm>
            <a:custGeom>
              <a:gdLst>
                <a:gd fmla="*/ 135 w 135" name="T0"/>
                <a:gd fmla="*/ 0 h 112" name="T1"/>
                <a:gd fmla="*/ 135 w 135" name="T2"/>
                <a:gd fmla="*/ 35 h 112" name="T3"/>
                <a:gd fmla="*/ 0 w 135" name="T4"/>
                <a:gd fmla="*/ 112 h 112" name="T5"/>
                <a:gd fmla="*/ 0 w 135" name="T6"/>
                <a:gd fmla="*/ 77 h 112" name="T7"/>
                <a:gd fmla="*/ 135 w 135" name="T8"/>
                <a:gd fmla="*/ 0 h 112" name="T9"/>
              </a:gdLst>
              <a:cxnLst>
                <a:cxn ang="0">
                  <a:pos x="T0" y="T1"/>
                </a:cxn>
                <a:cxn ang="0">
                  <a:pos x="T2" y="T3"/>
                </a:cxn>
                <a:cxn ang="0">
                  <a:pos x="T4" y="T5"/>
                </a:cxn>
                <a:cxn ang="0">
                  <a:pos x="T6" y="T7"/>
                </a:cxn>
                <a:cxn ang="0">
                  <a:pos x="T8" y="T9"/>
                </a:cxn>
              </a:cxnLst>
              <a:rect b="b" l="0" r="r" t="0"/>
              <a:pathLst>
                <a:path h="112" w="135">
                  <a:moveTo>
                    <a:pt x="135" y="0"/>
                  </a:moveTo>
                  <a:lnTo>
                    <a:pt x="135" y="35"/>
                  </a:lnTo>
                  <a:lnTo>
                    <a:pt x="0" y="112"/>
                  </a:lnTo>
                  <a:lnTo>
                    <a:pt x="0" y="77"/>
                  </a:lnTo>
                  <a:lnTo>
                    <a:pt x="135" y="0"/>
                  </a:lnTo>
                  <a:close/>
                </a:path>
              </a:pathLst>
            </a:custGeom>
            <a:solidFill>
              <a:srgbClr val="C97626"/>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70" name="îşḷiďê">
              <a:extLst>
                <a:ext uri="{FF2B5EF4-FFF2-40B4-BE49-F238E27FC236}">
                  <a16:creationId xmlns:a16="http://schemas.microsoft.com/office/drawing/2014/main" id="{75C0727A-B038-4C5B-BDAD-5135FEF3B3DE}"/>
                </a:ext>
              </a:extLst>
            </p:cNvPr>
            <p:cNvSpPr/>
            <p:nvPr/>
          </p:nvSpPr>
          <p:spPr bwMode="auto">
            <a:xfrm>
              <a:off x="5172076" y="1778000"/>
              <a:ext cx="211138" cy="177800"/>
            </a:xfrm>
            <a:custGeom>
              <a:gdLst>
                <a:gd fmla="*/ 133 w 133" name="T0"/>
                <a:gd fmla="*/ 112 h 112" name="T1"/>
                <a:gd fmla="*/ 0 w 133" name="T2"/>
                <a:gd fmla="*/ 35 h 112" name="T3"/>
                <a:gd fmla="*/ 0 w 133" name="T4"/>
                <a:gd fmla="*/ 0 h 112" name="T5"/>
                <a:gd fmla="*/ 133 w 133" name="T6"/>
                <a:gd fmla="*/ 77 h 112" name="T7"/>
                <a:gd fmla="*/ 133 w 133" name="T8"/>
                <a:gd fmla="*/ 112 h 112" name="T9"/>
              </a:gdLst>
              <a:cxnLst>
                <a:cxn ang="0">
                  <a:pos x="T0" y="T1"/>
                </a:cxn>
                <a:cxn ang="0">
                  <a:pos x="T2" y="T3"/>
                </a:cxn>
                <a:cxn ang="0">
                  <a:pos x="T4" y="T5"/>
                </a:cxn>
                <a:cxn ang="0">
                  <a:pos x="T6" y="T7"/>
                </a:cxn>
                <a:cxn ang="0">
                  <a:pos x="T8" y="T9"/>
                </a:cxn>
              </a:cxnLst>
              <a:rect b="b" l="0" r="r" t="0"/>
              <a:pathLst>
                <a:path h="112" w="133">
                  <a:moveTo>
                    <a:pt x="133" y="112"/>
                  </a:moveTo>
                  <a:lnTo>
                    <a:pt x="0" y="35"/>
                  </a:lnTo>
                  <a:lnTo>
                    <a:pt x="0" y="0"/>
                  </a:lnTo>
                  <a:lnTo>
                    <a:pt x="133" y="77"/>
                  </a:lnTo>
                  <a:lnTo>
                    <a:pt x="133" y="112"/>
                  </a:lnTo>
                  <a:close/>
                </a:path>
              </a:pathLst>
            </a:custGeom>
            <a:solidFill>
              <a:srgbClr val="AF5811"/>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71" name="îşļíḓe">
              <a:extLst>
                <a:ext uri="{FF2B5EF4-FFF2-40B4-BE49-F238E27FC236}">
                  <a16:creationId xmlns:a16="http://schemas.microsoft.com/office/drawing/2014/main" id="{0B07910C-1B00-49D3-BA43-B79F5477F8E7}"/>
                </a:ext>
              </a:extLst>
            </p:cNvPr>
            <p:cNvSpPr/>
            <p:nvPr/>
          </p:nvSpPr>
          <p:spPr bwMode="auto">
            <a:xfrm>
              <a:off x="5135564" y="1600200"/>
              <a:ext cx="498475" cy="290513"/>
            </a:xfrm>
            <a:custGeom>
              <a:gdLst>
                <a:gd fmla="*/ 156 w 314" name="T0"/>
                <a:gd fmla="*/ 183 h 183" name="T1"/>
                <a:gd fmla="*/ 314 w 314" name="T2"/>
                <a:gd fmla="*/ 91 h 183" name="T3"/>
                <a:gd fmla="*/ 156 w 314" name="T4"/>
                <a:gd fmla="*/ 0 h 183" name="T5"/>
                <a:gd fmla="*/ 0 w 314" name="T6"/>
                <a:gd fmla="*/ 91 h 183" name="T7"/>
                <a:gd fmla="*/ 156 w 314" name="T8"/>
                <a:gd fmla="*/ 183 h 183" name="T9"/>
              </a:gdLst>
              <a:cxnLst>
                <a:cxn ang="0">
                  <a:pos x="T0" y="T1"/>
                </a:cxn>
                <a:cxn ang="0">
                  <a:pos x="T2" y="T3"/>
                </a:cxn>
                <a:cxn ang="0">
                  <a:pos x="T4" y="T5"/>
                </a:cxn>
                <a:cxn ang="0">
                  <a:pos x="T6" y="T7"/>
                </a:cxn>
                <a:cxn ang="0">
                  <a:pos x="T8" y="T9"/>
                </a:cxn>
              </a:cxnLst>
              <a:rect b="b" l="0" r="r" t="0"/>
              <a:pathLst>
                <a:path h="183" w="314">
                  <a:moveTo>
                    <a:pt x="156" y="183"/>
                  </a:moveTo>
                  <a:lnTo>
                    <a:pt x="314" y="91"/>
                  </a:lnTo>
                  <a:lnTo>
                    <a:pt x="156" y="0"/>
                  </a:lnTo>
                  <a:lnTo>
                    <a:pt x="0" y="91"/>
                  </a:lnTo>
                  <a:lnTo>
                    <a:pt x="156" y="183"/>
                  </a:lnTo>
                  <a:close/>
                </a:path>
              </a:pathLst>
            </a:custGeom>
            <a:solidFill>
              <a:srgbClr val="FFBA70"/>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72" name="ïṥḻíḑè">
              <a:extLst>
                <a:ext uri="{FF2B5EF4-FFF2-40B4-BE49-F238E27FC236}">
                  <a16:creationId xmlns:a16="http://schemas.microsoft.com/office/drawing/2014/main" id="{D37328F6-06EC-48E0-A30D-37D2800A9EC5}"/>
                </a:ext>
              </a:extLst>
            </p:cNvPr>
            <p:cNvSpPr/>
            <p:nvPr/>
          </p:nvSpPr>
          <p:spPr bwMode="auto">
            <a:xfrm>
              <a:off x="5383214" y="1744663"/>
              <a:ext cx="250825" cy="165100"/>
            </a:xfrm>
            <a:custGeom>
              <a:gdLst>
                <a:gd fmla="*/ 158 w 158" name="T0"/>
                <a:gd fmla="*/ 0 h 104" name="T1"/>
                <a:gd fmla="*/ 158 w 158" name="T2"/>
                <a:gd fmla="*/ 13 h 104" name="T3"/>
                <a:gd fmla="*/ 0 w 158" name="T4"/>
                <a:gd fmla="*/ 104 h 104" name="T5"/>
                <a:gd fmla="*/ 0 w 158" name="T6"/>
                <a:gd fmla="*/ 92 h 104" name="T7"/>
                <a:gd fmla="*/ 158 w 158" name="T8"/>
                <a:gd fmla="*/ 0 h 104" name="T9"/>
              </a:gdLst>
              <a:cxnLst>
                <a:cxn ang="0">
                  <a:pos x="T0" y="T1"/>
                </a:cxn>
                <a:cxn ang="0">
                  <a:pos x="T2" y="T3"/>
                </a:cxn>
                <a:cxn ang="0">
                  <a:pos x="T4" y="T5"/>
                </a:cxn>
                <a:cxn ang="0">
                  <a:pos x="T6" y="T7"/>
                </a:cxn>
                <a:cxn ang="0">
                  <a:pos x="T8" y="T9"/>
                </a:cxn>
              </a:cxnLst>
              <a:rect b="b" l="0" r="r" t="0"/>
              <a:pathLst>
                <a:path h="104" w="158">
                  <a:moveTo>
                    <a:pt x="158" y="0"/>
                  </a:moveTo>
                  <a:lnTo>
                    <a:pt x="158" y="13"/>
                  </a:lnTo>
                  <a:lnTo>
                    <a:pt x="0" y="104"/>
                  </a:lnTo>
                  <a:lnTo>
                    <a:pt x="0" y="92"/>
                  </a:lnTo>
                  <a:lnTo>
                    <a:pt x="158" y="0"/>
                  </a:lnTo>
                  <a:close/>
                </a:path>
              </a:pathLst>
            </a:custGeom>
            <a:solidFill>
              <a:srgbClr val="F2A848"/>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73" name="îṧļîḍè">
              <a:extLst>
                <a:ext uri="{FF2B5EF4-FFF2-40B4-BE49-F238E27FC236}">
                  <a16:creationId xmlns:a16="http://schemas.microsoft.com/office/drawing/2014/main" id="{EACFAD89-2800-4B8E-ADEB-0ED540BF5AB5}"/>
                </a:ext>
              </a:extLst>
            </p:cNvPr>
            <p:cNvSpPr/>
            <p:nvPr/>
          </p:nvSpPr>
          <p:spPr bwMode="auto">
            <a:xfrm>
              <a:off x="5135564" y="1744663"/>
              <a:ext cx="247650" cy="165100"/>
            </a:xfrm>
            <a:custGeom>
              <a:gdLst>
                <a:gd fmla="*/ 156 w 156" name="T0"/>
                <a:gd fmla="*/ 104 h 104" name="T1"/>
                <a:gd fmla="*/ 0 w 156" name="T2"/>
                <a:gd fmla="*/ 13 h 104" name="T3"/>
                <a:gd fmla="*/ 0 w 156" name="T4"/>
                <a:gd fmla="*/ 0 h 104" name="T5"/>
                <a:gd fmla="*/ 156 w 156" name="T6"/>
                <a:gd fmla="*/ 92 h 104" name="T7"/>
                <a:gd fmla="*/ 156 w 156" name="T8"/>
                <a:gd fmla="*/ 104 h 104" name="T9"/>
              </a:gdLst>
              <a:cxnLst>
                <a:cxn ang="0">
                  <a:pos x="T0" y="T1"/>
                </a:cxn>
                <a:cxn ang="0">
                  <a:pos x="T2" y="T3"/>
                </a:cxn>
                <a:cxn ang="0">
                  <a:pos x="T4" y="T5"/>
                </a:cxn>
                <a:cxn ang="0">
                  <a:pos x="T6" y="T7"/>
                </a:cxn>
                <a:cxn ang="0">
                  <a:pos x="T8" y="T9"/>
                </a:cxn>
              </a:cxnLst>
              <a:rect b="b" l="0" r="r" t="0"/>
              <a:pathLst>
                <a:path h="104" w="156">
                  <a:moveTo>
                    <a:pt x="156" y="104"/>
                  </a:moveTo>
                  <a:lnTo>
                    <a:pt x="0" y="13"/>
                  </a:lnTo>
                  <a:lnTo>
                    <a:pt x="0" y="0"/>
                  </a:lnTo>
                  <a:lnTo>
                    <a:pt x="156" y="92"/>
                  </a:lnTo>
                  <a:lnTo>
                    <a:pt x="156" y="104"/>
                  </a:lnTo>
                  <a:close/>
                </a:path>
              </a:pathLst>
            </a:custGeom>
            <a:solidFill>
              <a:srgbClr val="EA8C27"/>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74" name="isľíḑe">
              <a:extLst>
                <a:ext uri="{FF2B5EF4-FFF2-40B4-BE49-F238E27FC236}">
                  <a16:creationId xmlns:a16="http://schemas.microsoft.com/office/drawing/2014/main" id="{69AA61C0-FA27-452B-B1E6-AC76C67DF0F8}"/>
                </a:ext>
              </a:extLst>
            </p:cNvPr>
            <p:cNvSpPr/>
            <p:nvPr/>
          </p:nvSpPr>
          <p:spPr bwMode="auto">
            <a:xfrm>
              <a:off x="5172076" y="1566863"/>
              <a:ext cx="425450" cy="247650"/>
            </a:xfrm>
            <a:custGeom>
              <a:gdLst>
                <a:gd fmla="*/ 133 w 268" name="T0"/>
                <a:gd fmla="*/ 156 h 156" name="T1"/>
                <a:gd fmla="*/ 268 w 268" name="T2"/>
                <a:gd fmla="*/ 79 h 156" name="T3"/>
                <a:gd fmla="*/ 133 w 268" name="T4"/>
                <a:gd fmla="*/ 0 h 156" name="T5"/>
                <a:gd fmla="*/ 0 w 268" name="T6"/>
                <a:gd fmla="*/ 79 h 156" name="T7"/>
                <a:gd fmla="*/ 133 w 268" name="T8"/>
                <a:gd fmla="*/ 156 h 156" name="T9"/>
              </a:gdLst>
              <a:cxnLst>
                <a:cxn ang="0">
                  <a:pos x="T0" y="T1"/>
                </a:cxn>
                <a:cxn ang="0">
                  <a:pos x="T2" y="T3"/>
                </a:cxn>
                <a:cxn ang="0">
                  <a:pos x="T4" y="T5"/>
                </a:cxn>
                <a:cxn ang="0">
                  <a:pos x="T6" y="T7"/>
                </a:cxn>
                <a:cxn ang="0">
                  <a:pos x="T8" y="T9"/>
                </a:cxn>
              </a:cxnLst>
              <a:rect b="b" l="0" r="r" t="0"/>
              <a:pathLst>
                <a:path h="156" w="268">
                  <a:moveTo>
                    <a:pt x="133" y="156"/>
                  </a:moveTo>
                  <a:lnTo>
                    <a:pt x="268" y="79"/>
                  </a:lnTo>
                  <a:lnTo>
                    <a:pt x="133" y="0"/>
                  </a:lnTo>
                  <a:lnTo>
                    <a:pt x="0" y="79"/>
                  </a:lnTo>
                  <a:lnTo>
                    <a:pt x="133" y="156"/>
                  </a:lnTo>
                  <a:close/>
                </a:path>
              </a:pathLst>
            </a:custGeom>
            <a:solidFill>
              <a:srgbClr val="FFBA70"/>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75" name="ï$ḻidê">
              <a:extLst>
                <a:ext uri="{FF2B5EF4-FFF2-40B4-BE49-F238E27FC236}">
                  <a16:creationId xmlns:a16="http://schemas.microsoft.com/office/drawing/2014/main" id="{6A01FA7E-FE43-4D30-93F8-C472AC1F1AE7}"/>
                </a:ext>
              </a:extLst>
            </p:cNvPr>
            <p:cNvSpPr/>
            <p:nvPr/>
          </p:nvSpPr>
          <p:spPr bwMode="auto">
            <a:xfrm>
              <a:off x="5383214" y="1692275"/>
              <a:ext cx="214313" cy="177800"/>
            </a:xfrm>
            <a:custGeom>
              <a:gdLst>
                <a:gd fmla="*/ 135 w 135" name="T0"/>
                <a:gd fmla="*/ 0 h 112" name="T1"/>
                <a:gd fmla="*/ 135 w 135" name="T2"/>
                <a:gd fmla="*/ 35 h 112" name="T3"/>
                <a:gd fmla="*/ 0 w 135" name="T4"/>
                <a:gd fmla="*/ 112 h 112" name="T5"/>
                <a:gd fmla="*/ 0 w 135" name="T6"/>
                <a:gd fmla="*/ 77 h 112" name="T7"/>
                <a:gd fmla="*/ 135 w 135" name="T8"/>
                <a:gd fmla="*/ 0 h 112" name="T9"/>
              </a:gdLst>
              <a:cxnLst>
                <a:cxn ang="0">
                  <a:pos x="T0" y="T1"/>
                </a:cxn>
                <a:cxn ang="0">
                  <a:pos x="T2" y="T3"/>
                </a:cxn>
                <a:cxn ang="0">
                  <a:pos x="T4" y="T5"/>
                </a:cxn>
                <a:cxn ang="0">
                  <a:pos x="T6" y="T7"/>
                </a:cxn>
                <a:cxn ang="0">
                  <a:pos x="T8" y="T9"/>
                </a:cxn>
              </a:cxnLst>
              <a:rect b="b" l="0" r="r" t="0"/>
              <a:pathLst>
                <a:path h="112" w="135">
                  <a:moveTo>
                    <a:pt x="135" y="0"/>
                  </a:moveTo>
                  <a:lnTo>
                    <a:pt x="135" y="35"/>
                  </a:lnTo>
                  <a:lnTo>
                    <a:pt x="0" y="112"/>
                  </a:lnTo>
                  <a:lnTo>
                    <a:pt x="0" y="77"/>
                  </a:lnTo>
                  <a:lnTo>
                    <a:pt x="135" y="0"/>
                  </a:lnTo>
                  <a:close/>
                </a:path>
              </a:pathLst>
            </a:custGeom>
            <a:solidFill>
              <a:srgbClr val="C97626"/>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76" name="îšlíḓe">
              <a:extLst>
                <a:ext uri="{FF2B5EF4-FFF2-40B4-BE49-F238E27FC236}">
                  <a16:creationId xmlns:a16="http://schemas.microsoft.com/office/drawing/2014/main" id="{B70F5282-E311-4183-B16D-516BFE2AC8AC}"/>
                </a:ext>
              </a:extLst>
            </p:cNvPr>
            <p:cNvSpPr/>
            <p:nvPr/>
          </p:nvSpPr>
          <p:spPr bwMode="auto">
            <a:xfrm>
              <a:off x="5172076" y="1692275"/>
              <a:ext cx="211138" cy="177800"/>
            </a:xfrm>
            <a:custGeom>
              <a:gdLst>
                <a:gd fmla="*/ 133 w 133" name="T0"/>
                <a:gd fmla="*/ 112 h 112" name="T1"/>
                <a:gd fmla="*/ 0 w 133" name="T2"/>
                <a:gd fmla="*/ 35 h 112" name="T3"/>
                <a:gd fmla="*/ 0 w 133" name="T4"/>
                <a:gd fmla="*/ 0 h 112" name="T5"/>
                <a:gd fmla="*/ 133 w 133" name="T6"/>
                <a:gd fmla="*/ 77 h 112" name="T7"/>
                <a:gd fmla="*/ 133 w 133" name="T8"/>
                <a:gd fmla="*/ 112 h 112" name="T9"/>
              </a:gdLst>
              <a:cxnLst>
                <a:cxn ang="0">
                  <a:pos x="T0" y="T1"/>
                </a:cxn>
                <a:cxn ang="0">
                  <a:pos x="T2" y="T3"/>
                </a:cxn>
                <a:cxn ang="0">
                  <a:pos x="T4" y="T5"/>
                </a:cxn>
                <a:cxn ang="0">
                  <a:pos x="T6" y="T7"/>
                </a:cxn>
                <a:cxn ang="0">
                  <a:pos x="T8" y="T9"/>
                </a:cxn>
              </a:cxnLst>
              <a:rect b="b" l="0" r="r" t="0"/>
              <a:pathLst>
                <a:path h="112" w="133">
                  <a:moveTo>
                    <a:pt x="133" y="112"/>
                  </a:moveTo>
                  <a:lnTo>
                    <a:pt x="0" y="35"/>
                  </a:lnTo>
                  <a:lnTo>
                    <a:pt x="0" y="0"/>
                  </a:lnTo>
                  <a:lnTo>
                    <a:pt x="133" y="77"/>
                  </a:lnTo>
                  <a:lnTo>
                    <a:pt x="133" y="112"/>
                  </a:lnTo>
                  <a:close/>
                </a:path>
              </a:pathLst>
            </a:custGeom>
            <a:solidFill>
              <a:srgbClr val="AF5811"/>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77" name="ïṣḷiḓe">
              <a:extLst>
                <a:ext uri="{FF2B5EF4-FFF2-40B4-BE49-F238E27FC236}">
                  <a16:creationId xmlns:a16="http://schemas.microsoft.com/office/drawing/2014/main" id="{151DA779-3F88-4C54-AB79-29B6A08CE51D}"/>
                </a:ext>
              </a:extLst>
            </p:cNvPr>
            <p:cNvSpPr/>
            <p:nvPr/>
          </p:nvSpPr>
          <p:spPr bwMode="auto">
            <a:xfrm>
              <a:off x="5135564" y="1514475"/>
              <a:ext cx="498475" cy="290513"/>
            </a:xfrm>
            <a:custGeom>
              <a:gdLst>
                <a:gd fmla="*/ 156 w 314" name="T0"/>
                <a:gd fmla="*/ 183 h 183" name="T1"/>
                <a:gd fmla="*/ 314 w 314" name="T2"/>
                <a:gd fmla="*/ 91 h 183" name="T3"/>
                <a:gd fmla="*/ 156 w 314" name="T4"/>
                <a:gd fmla="*/ 0 h 183" name="T5"/>
                <a:gd fmla="*/ 0 w 314" name="T6"/>
                <a:gd fmla="*/ 91 h 183" name="T7"/>
                <a:gd fmla="*/ 156 w 314" name="T8"/>
                <a:gd fmla="*/ 183 h 183" name="T9"/>
              </a:gdLst>
              <a:cxnLst>
                <a:cxn ang="0">
                  <a:pos x="T0" y="T1"/>
                </a:cxn>
                <a:cxn ang="0">
                  <a:pos x="T2" y="T3"/>
                </a:cxn>
                <a:cxn ang="0">
                  <a:pos x="T4" y="T5"/>
                </a:cxn>
                <a:cxn ang="0">
                  <a:pos x="T6" y="T7"/>
                </a:cxn>
                <a:cxn ang="0">
                  <a:pos x="T8" y="T9"/>
                </a:cxn>
              </a:cxnLst>
              <a:rect b="b" l="0" r="r" t="0"/>
              <a:pathLst>
                <a:path h="183" w="314">
                  <a:moveTo>
                    <a:pt x="156" y="183"/>
                  </a:moveTo>
                  <a:lnTo>
                    <a:pt x="314" y="91"/>
                  </a:lnTo>
                  <a:lnTo>
                    <a:pt x="156" y="0"/>
                  </a:lnTo>
                  <a:lnTo>
                    <a:pt x="0" y="91"/>
                  </a:lnTo>
                  <a:lnTo>
                    <a:pt x="156" y="183"/>
                  </a:lnTo>
                  <a:close/>
                </a:path>
              </a:pathLst>
            </a:custGeom>
            <a:solidFill>
              <a:srgbClr val="FFBA70"/>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78" name="îşḷîḑe">
              <a:extLst>
                <a:ext uri="{FF2B5EF4-FFF2-40B4-BE49-F238E27FC236}">
                  <a16:creationId xmlns:a16="http://schemas.microsoft.com/office/drawing/2014/main" id="{B84EA6C2-4F24-4421-A58E-AB365BF751CE}"/>
                </a:ext>
              </a:extLst>
            </p:cNvPr>
            <p:cNvSpPr/>
            <p:nvPr/>
          </p:nvSpPr>
          <p:spPr bwMode="auto">
            <a:xfrm>
              <a:off x="5383214" y="1658938"/>
              <a:ext cx="250825" cy="165100"/>
            </a:xfrm>
            <a:custGeom>
              <a:gdLst>
                <a:gd fmla="*/ 158 w 158" name="T0"/>
                <a:gd fmla="*/ 0 h 104" name="T1"/>
                <a:gd fmla="*/ 158 w 158" name="T2"/>
                <a:gd fmla="*/ 13 h 104" name="T3"/>
                <a:gd fmla="*/ 0 w 158" name="T4"/>
                <a:gd fmla="*/ 104 h 104" name="T5"/>
                <a:gd fmla="*/ 0 w 158" name="T6"/>
                <a:gd fmla="*/ 92 h 104" name="T7"/>
                <a:gd fmla="*/ 158 w 158" name="T8"/>
                <a:gd fmla="*/ 0 h 104" name="T9"/>
              </a:gdLst>
              <a:cxnLst>
                <a:cxn ang="0">
                  <a:pos x="T0" y="T1"/>
                </a:cxn>
                <a:cxn ang="0">
                  <a:pos x="T2" y="T3"/>
                </a:cxn>
                <a:cxn ang="0">
                  <a:pos x="T4" y="T5"/>
                </a:cxn>
                <a:cxn ang="0">
                  <a:pos x="T6" y="T7"/>
                </a:cxn>
                <a:cxn ang="0">
                  <a:pos x="T8" y="T9"/>
                </a:cxn>
              </a:cxnLst>
              <a:rect b="b" l="0" r="r" t="0"/>
              <a:pathLst>
                <a:path h="104" w="158">
                  <a:moveTo>
                    <a:pt x="158" y="0"/>
                  </a:moveTo>
                  <a:lnTo>
                    <a:pt x="158" y="13"/>
                  </a:lnTo>
                  <a:lnTo>
                    <a:pt x="0" y="104"/>
                  </a:lnTo>
                  <a:lnTo>
                    <a:pt x="0" y="92"/>
                  </a:lnTo>
                  <a:lnTo>
                    <a:pt x="158" y="0"/>
                  </a:lnTo>
                  <a:close/>
                </a:path>
              </a:pathLst>
            </a:custGeom>
            <a:solidFill>
              <a:srgbClr val="F2A848"/>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79" name="iṧļídé">
              <a:extLst>
                <a:ext uri="{FF2B5EF4-FFF2-40B4-BE49-F238E27FC236}">
                  <a16:creationId xmlns:a16="http://schemas.microsoft.com/office/drawing/2014/main" id="{376BD2B0-684F-483A-A83E-1F4648A00BEE}"/>
                </a:ext>
              </a:extLst>
            </p:cNvPr>
            <p:cNvSpPr/>
            <p:nvPr/>
          </p:nvSpPr>
          <p:spPr bwMode="auto">
            <a:xfrm>
              <a:off x="5135564" y="1658938"/>
              <a:ext cx="247650" cy="165100"/>
            </a:xfrm>
            <a:custGeom>
              <a:gdLst>
                <a:gd fmla="*/ 156 w 156" name="T0"/>
                <a:gd fmla="*/ 104 h 104" name="T1"/>
                <a:gd fmla="*/ 0 w 156" name="T2"/>
                <a:gd fmla="*/ 13 h 104" name="T3"/>
                <a:gd fmla="*/ 0 w 156" name="T4"/>
                <a:gd fmla="*/ 0 h 104" name="T5"/>
                <a:gd fmla="*/ 156 w 156" name="T6"/>
                <a:gd fmla="*/ 92 h 104" name="T7"/>
                <a:gd fmla="*/ 156 w 156" name="T8"/>
                <a:gd fmla="*/ 104 h 104" name="T9"/>
              </a:gdLst>
              <a:cxnLst>
                <a:cxn ang="0">
                  <a:pos x="T0" y="T1"/>
                </a:cxn>
                <a:cxn ang="0">
                  <a:pos x="T2" y="T3"/>
                </a:cxn>
                <a:cxn ang="0">
                  <a:pos x="T4" y="T5"/>
                </a:cxn>
                <a:cxn ang="0">
                  <a:pos x="T6" y="T7"/>
                </a:cxn>
                <a:cxn ang="0">
                  <a:pos x="T8" y="T9"/>
                </a:cxn>
              </a:cxnLst>
              <a:rect b="b" l="0" r="r" t="0"/>
              <a:pathLst>
                <a:path h="104" w="156">
                  <a:moveTo>
                    <a:pt x="156" y="104"/>
                  </a:moveTo>
                  <a:lnTo>
                    <a:pt x="0" y="13"/>
                  </a:lnTo>
                  <a:lnTo>
                    <a:pt x="0" y="0"/>
                  </a:lnTo>
                  <a:lnTo>
                    <a:pt x="156" y="92"/>
                  </a:lnTo>
                  <a:lnTo>
                    <a:pt x="156" y="104"/>
                  </a:lnTo>
                  <a:close/>
                </a:path>
              </a:pathLst>
            </a:custGeom>
            <a:solidFill>
              <a:srgbClr val="EA8C27"/>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80" name="í$ľîḑé">
              <a:extLst>
                <a:ext uri="{FF2B5EF4-FFF2-40B4-BE49-F238E27FC236}">
                  <a16:creationId xmlns:a16="http://schemas.microsoft.com/office/drawing/2014/main" id="{B4DFE5DF-15F8-4A03-8EC9-544F412E7FAB}"/>
                </a:ext>
              </a:extLst>
            </p:cNvPr>
            <p:cNvSpPr/>
            <p:nvPr/>
          </p:nvSpPr>
          <p:spPr bwMode="auto">
            <a:xfrm>
              <a:off x="5172076" y="1481138"/>
              <a:ext cx="425450" cy="244475"/>
            </a:xfrm>
            <a:custGeom>
              <a:gdLst>
                <a:gd fmla="*/ 133 w 268" name="T0"/>
                <a:gd fmla="*/ 154 h 154" name="T1"/>
                <a:gd fmla="*/ 268 w 268" name="T2"/>
                <a:gd fmla="*/ 77 h 154" name="T3"/>
                <a:gd fmla="*/ 133 w 268" name="T4"/>
                <a:gd fmla="*/ 0 h 154" name="T5"/>
                <a:gd fmla="*/ 0 w 268" name="T6"/>
                <a:gd fmla="*/ 77 h 154" name="T7"/>
                <a:gd fmla="*/ 133 w 268" name="T8"/>
                <a:gd fmla="*/ 154 h 154" name="T9"/>
              </a:gdLst>
              <a:cxnLst>
                <a:cxn ang="0">
                  <a:pos x="T0" y="T1"/>
                </a:cxn>
                <a:cxn ang="0">
                  <a:pos x="T2" y="T3"/>
                </a:cxn>
                <a:cxn ang="0">
                  <a:pos x="T4" y="T5"/>
                </a:cxn>
                <a:cxn ang="0">
                  <a:pos x="T6" y="T7"/>
                </a:cxn>
                <a:cxn ang="0">
                  <a:pos x="T8" y="T9"/>
                </a:cxn>
              </a:cxnLst>
              <a:rect b="b" l="0" r="r" t="0"/>
              <a:pathLst>
                <a:path h="154" w="268">
                  <a:moveTo>
                    <a:pt x="133" y="154"/>
                  </a:moveTo>
                  <a:lnTo>
                    <a:pt x="268" y="77"/>
                  </a:lnTo>
                  <a:lnTo>
                    <a:pt x="133" y="0"/>
                  </a:lnTo>
                  <a:lnTo>
                    <a:pt x="0" y="77"/>
                  </a:lnTo>
                  <a:lnTo>
                    <a:pt x="133" y="154"/>
                  </a:lnTo>
                  <a:close/>
                </a:path>
              </a:pathLst>
            </a:custGeom>
            <a:solidFill>
              <a:srgbClr val="FFBA70"/>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81" name="iŝľiḓê">
              <a:extLst>
                <a:ext uri="{FF2B5EF4-FFF2-40B4-BE49-F238E27FC236}">
                  <a16:creationId xmlns:a16="http://schemas.microsoft.com/office/drawing/2014/main" id="{6B2AE36B-2CD6-40CB-A6AD-ACF1ABAE5A38}"/>
                </a:ext>
              </a:extLst>
            </p:cNvPr>
            <p:cNvSpPr/>
            <p:nvPr/>
          </p:nvSpPr>
          <p:spPr bwMode="auto">
            <a:xfrm>
              <a:off x="5227639" y="1514475"/>
              <a:ext cx="314325" cy="180975"/>
            </a:xfrm>
            <a:custGeom>
              <a:gdLst>
                <a:gd fmla="*/ 98 w 198" name="T0"/>
                <a:gd fmla="*/ 114 h 114" name="T1"/>
                <a:gd fmla="*/ 198 w 198" name="T2"/>
                <a:gd fmla="*/ 56 h 114" name="T3"/>
                <a:gd fmla="*/ 98 w 198" name="T4"/>
                <a:gd fmla="*/ 0 h 114" name="T5"/>
                <a:gd fmla="*/ 0 w 198" name="T6"/>
                <a:gd fmla="*/ 56 h 114" name="T7"/>
                <a:gd fmla="*/ 98 w 198" name="T8"/>
                <a:gd fmla="*/ 114 h 114" name="T9"/>
              </a:gdLst>
              <a:cxnLst>
                <a:cxn ang="0">
                  <a:pos x="T0" y="T1"/>
                </a:cxn>
                <a:cxn ang="0">
                  <a:pos x="T2" y="T3"/>
                </a:cxn>
                <a:cxn ang="0">
                  <a:pos x="T4" y="T5"/>
                </a:cxn>
                <a:cxn ang="0">
                  <a:pos x="T6" y="T7"/>
                </a:cxn>
                <a:cxn ang="0">
                  <a:pos x="T8" y="T9"/>
                </a:cxn>
              </a:cxnLst>
              <a:rect b="b" l="0" r="r" t="0"/>
              <a:pathLst>
                <a:path h="114" w="198">
                  <a:moveTo>
                    <a:pt x="98" y="114"/>
                  </a:moveTo>
                  <a:lnTo>
                    <a:pt x="198" y="56"/>
                  </a:lnTo>
                  <a:lnTo>
                    <a:pt x="98" y="0"/>
                  </a:lnTo>
                  <a:lnTo>
                    <a:pt x="0" y="56"/>
                  </a:lnTo>
                  <a:lnTo>
                    <a:pt x="98" y="114"/>
                  </a:lnTo>
                  <a:close/>
                </a:path>
              </a:pathLst>
            </a:custGeom>
            <a:solidFill>
              <a:srgbClr val="FFBA70"/>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82" name="i$ḻîḓê">
              <a:extLst>
                <a:ext uri="{FF2B5EF4-FFF2-40B4-BE49-F238E27FC236}">
                  <a16:creationId xmlns:a16="http://schemas.microsoft.com/office/drawing/2014/main" id="{00510943-EC8B-40B1-AA11-B96491F5B851}"/>
                </a:ext>
              </a:extLst>
            </p:cNvPr>
            <p:cNvSpPr/>
            <p:nvPr/>
          </p:nvSpPr>
          <p:spPr bwMode="auto">
            <a:xfrm>
              <a:off x="5227639" y="1514475"/>
              <a:ext cx="314325" cy="180975"/>
            </a:xfrm>
            <a:custGeom>
              <a:gdLst>
                <a:gd fmla="*/ 98 w 198" name="T0"/>
                <a:gd fmla="*/ 114 h 114" name="T1"/>
                <a:gd fmla="*/ 198 w 198" name="T2"/>
                <a:gd fmla="*/ 56 h 114" name="T3"/>
                <a:gd fmla="*/ 98 w 198" name="T4"/>
                <a:gd fmla="*/ 0 h 114" name="T5"/>
                <a:gd fmla="*/ 0 w 198" name="T6"/>
                <a:gd fmla="*/ 56 h 114" name="T7"/>
                <a:gd fmla="*/ 98 w 198" name="T8"/>
                <a:gd fmla="*/ 114 h 114" name="T9"/>
              </a:gdLst>
              <a:cxnLst>
                <a:cxn ang="0">
                  <a:pos x="T0" y="T1"/>
                </a:cxn>
                <a:cxn ang="0">
                  <a:pos x="T2" y="T3"/>
                </a:cxn>
                <a:cxn ang="0">
                  <a:pos x="T4" y="T5"/>
                </a:cxn>
                <a:cxn ang="0">
                  <a:pos x="T6" y="T7"/>
                </a:cxn>
                <a:cxn ang="0">
                  <a:pos x="T8" y="T9"/>
                </a:cxn>
              </a:cxnLst>
              <a:rect b="b" l="0" r="r" t="0"/>
              <a:pathLst>
                <a:path h="114" w="198">
                  <a:moveTo>
                    <a:pt x="98" y="114"/>
                  </a:moveTo>
                  <a:lnTo>
                    <a:pt x="198" y="56"/>
                  </a:lnTo>
                  <a:lnTo>
                    <a:pt x="98" y="0"/>
                  </a:lnTo>
                  <a:lnTo>
                    <a:pt x="0" y="56"/>
                  </a:lnTo>
                  <a:lnTo>
                    <a:pt x="98" y="114"/>
                  </a:lnTo>
                  <a:close/>
                </a:path>
              </a:pathLst>
            </a:custGeom>
            <a:solidFill>
              <a:srgbClr val="F2AC65"/>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83" name="îşľiḓé">
              <a:extLst>
                <a:ext uri="{FF2B5EF4-FFF2-40B4-BE49-F238E27FC236}">
                  <a16:creationId xmlns:a16="http://schemas.microsoft.com/office/drawing/2014/main" id="{9F785C53-E16A-4A54-9FA6-D91A11DD6ACA}"/>
                </a:ext>
              </a:extLst>
            </p:cNvPr>
            <p:cNvSpPr/>
            <p:nvPr/>
          </p:nvSpPr>
          <p:spPr bwMode="auto">
            <a:xfrm>
              <a:off x="5227639" y="1514475"/>
              <a:ext cx="314325" cy="98425"/>
            </a:xfrm>
            <a:custGeom>
              <a:gdLst>
                <a:gd fmla="*/ 98 w 198" name="T0"/>
                <a:gd fmla="*/ 8 h 62" name="T1"/>
                <a:gd fmla="*/ 189 w 198" name="T2"/>
                <a:gd fmla="*/ 62 h 62" name="T3"/>
                <a:gd fmla="*/ 198 w 198" name="T4"/>
                <a:gd fmla="*/ 56 h 62" name="T5"/>
                <a:gd fmla="*/ 98 w 198" name="T6"/>
                <a:gd fmla="*/ 0 h 62" name="T7"/>
                <a:gd fmla="*/ 0 w 198" name="T8"/>
                <a:gd fmla="*/ 56 h 62" name="T9"/>
                <a:gd fmla="*/ 8 w 198" name="T10"/>
                <a:gd fmla="*/ 62 h 62" name="T11"/>
                <a:gd fmla="*/ 98 w 198" name="T12"/>
                <a:gd fmla="*/ 8 h 62" name="T13"/>
              </a:gdLst>
              <a:cxnLst>
                <a:cxn ang="0">
                  <a:pos x="T0" y="T1"/>
                </a:cxn>
                <a:cxn ang="0">
                  <a:pos x="T2" y="T3"/>
                </a:cxn>
                <a:cxn ang="0">
                  <a:pos x="T4" y="T5"/>
                </a:cxn>
                <a:cxn ang="0">
                  <a:pos x="T6" y="T7"/>
                </a:cxn>
                <a:cxn ang="0">
                  <a:pos x="T8" y="T9"/>
                </a:cxn>
                <a:cxn ang="0">
                  <a:pos x="T10" y="T11"/>
                </a:cxn>
                <a:cxn ang="0">
                  <a:pos x="T12" y="T13"/>
                </a:cxn>
              </a:cxnLst>
              <a:rect b="b" l="0" r="r" t="0"/>
              <a:pathLst>
                <a:path h="62" w="198">
                  <a:moveTo>
                    <a:pt x="98" y="8"/>
                  </a:moveTo>
                  <a:lnTo>
                    <a:pt x="189" y="62"/>
                  </a:lnTo>
                  <a:lnTo>
                    <a:pt x="198" y="56"/>
                  </a:lnTo>
                  <a:lnTo>
                    <a:pt x="98" y="0"/>
                  </a:lnTo>
                  <a:lnTo>
                    <a:pt x="0" y="56"/>
                  </a:lnTo>
                  <a:lnTo>
                    <a:pt x="8" y="62"/>
                  </a:lnTo>
                  <a:lnTo>
                    <a:pt x="98" y="8"/>
                  </a:lnTo>
                  <a:close/>
                </a:path>
              </a:pathLst>
            </a:custGeom>
            <a:solidFill>
              <a:srgbClr val="E5954B"/>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84" name="iśļîdè">
              <a:extLst>
                <a:ext uri="{FF2B5EF4-FFF2-40B4-BE49-F238E27FC236}">
                  <a16:creationId xmlns:a16="http://schemas.microsoft.com/office/drawing/2014/main" id="{5C581193-024A-4F0A-94EB-48D152138D81}"/>
                </a:ext>
              </a:extLst>
            </p:cNvPr>
            <p:cNvSpPr/>
            <p:nvPr/>
          </p:nvSpPr>
          <p:spPr bwMode="auto">
            <a:xfrm>
              <a:off x="5383214" y="1603375"/>
              <a:ext cx="214313" cy="180975"/>
            </a:xfrm>
            <a:custGeom>
              <a:gdLst>
                <a:gd fmla="*/ 135 w 135" name="T0"/>
                <a:gd fmla="*/ 0 h 114" name="T1"/>
                <a:gd fmla="*/ 135 w 135" name="T2"/>
                <a:gd fmla="*/ 35 h 114" name="T3"/>
                <a:gd fmla="*/ 0 w 135" name="T4"/>
                <a:gd fmla="*/ 114 h 114" name="T5"/>
                <a:gd fmla="*/ 0 w 135" name="T6"/>
                <a:gd fmla="*/ 77 h 114" name="T7"/>
                <a:gd fmla="*/ 135 w 135" name="T8"/>
                <a:gd fmla="*/ 0 h 114" name="T9"/>
              </a:gdLst>
              <a:cxnLst>
                <a:cxn ang="0">
                  <a:pos x="T0" y="T1"/>
                </a:cxn>
                <a:cxn ang="0">
                  <a:pos x="T2" y="T3"/>
                </a:cxn>
                <a:cxn ang="0">
                  <a:pos x="T4" y="T5"/>
                </a:cxn>
                <a:cxn ang="0">
                  <a:pos x="T6" y="T7"/>
                </a:cxn>
                <a:cxn ang="0">
                  <a:pos x="T8" y="T9"/>
                </a:cxn>
              </a:cxnLst>
              <a:rect b="b" l="0" r="r" t="0"/>
              <a:pathLst>
                <a:path h="114" w="135">
                  <a:moveTo>
                    <a:pt x="135" y="0"/>
                  </a:moveTo>
                  <a:lnTo>
                    <a:pt x="135" y="35"/>
                  </a:lnTo>
                  <a:lnTo>
                    <a:pt x="0" y="114"/>
                  </a:lnTo>
                  <a:lnTo>
                    <a:pt x="0" y="77"/>
                  </a:lnTo>
                  <a:lnTo>
                    <a:pt x="135" y="0"/>
                  </a:lnTo>
                  <a:close/>
                </a:path>
              </a:pathLst>
            </a:custGeom>
            <a:solidFill>
              <a:srgbClr val="C97626"/>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85" name="i$ḻîďé">
              <a:extLst>
                <a:ext uri="{FF2B5EF4-FFF2-40B4-BE49-F238E27FC236}">
                  <a16:creationId xmlns:a16="http://schemas.microsoft.com/office/drawing/2014/main" id="{A4677CE9-B361-42A1-8E76-4DE43A54FCDB}"/>
                </a:ext>
              </a:extLst>
            </p:cNvPr>
            <p:cNvSpPr/>
            <p:nvPr/>
          </p:nvSpPr>
          <p:spPr bwMode="auto">
            <a:xfrm>
              <a:off x="5172076" y="1603375"/>
              <a:ext cx="211138" cy="180975"/>
            </a:xfrm>
            <a:custGeom>
              <a:gdLst>
                <a:gd fmla="*/ 133 w 133" name="T0"/>
                <a:gd fmla="*/ 114 h 114" name="T1"/>
                <a:gd fmla="*/ 0 w 133" name="T2"/>
                <a:gd fmla="*/ 35 h 114" name="T3"/>
                <a:gd fmla="*/ 0 w 133" name="T4"/>
                <a:gd fmla="*/ 0 h 114" name="T5"/>
                <a:gd fmla="*/ 133 w 133" name="T6"/>
                <a:gd fmla="*/ 77 h 114" name="T7"/>
                <a:gd fmla="*/ 133 w 133" name="T8"/>
                <a:gd fmla="*/ 114 h 114" name="T9"/>
              </a:gdLst>
              <a:cxnLst>
                <a:cxn ang="0">
                  <a:pos x="T0" y="T1"/>
                </a:cxn>
                <a:cxn ang="0">
                  <a:pos x="T2" y="T3"/>
                </a:cxn>
                <a:cxn ang="0">
                  <a:pos x="T4" y="T5"/>
                </a:cxn>
                <a:cxn ang="0">
                  <a:pos x="T6" y="T7"/>
                </a:cxn>
                <a:cxn ang="0">
                  <a:pos x="T8" y="T9"/>
                </a:cxn>
              </a:cxnLst>
              <a:rect b="b" l="0" r="r" t="0"/>
              <a:pathLst>
                <a:path h="114" w="133">
                  <a:moveTo>
                    <a:pt x="133" y="114"/>
                  </a:moveTo>
                  <a:lnTo>
                    <a:pt x="0" y="35"/>
                  </a:lnTo>
                  <a:lnTo>
                    <a:pt x="0" y="0"/>
                  </a:lnTo>
                  <a:lnTo>
                    <a:pt x="133" y="77"/>
                  </a:lnTo>
                  <a:lnTo>
                    <a:pt x="133" y="114"/>
                  </a:lnTo>
                  <a:close/>
                </a:path>
              </a:pathLst>
            </a:custGeom>
            <a:solidFill>
              <a:srgbClr val="AF5811"/>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86" name="îś1ide">
              <a:extLst>
                <a:ext uri="{FF2B5EF4-FFF2-40B4-BE49-F238E27FC236}">
                  <a16:creationId xmlns:a16="http://schemas.microsoft.com/office/drawing/2014/main" id="{CFEE0B53-BFFE-4693-AB3C-83056D57EBC5}"/>
                </a:ext>
              </a:extLst>
            </p:cNvPr>
            <p:cNvSpPr/>
            <p:nvPr/>
          </p:nvSpPr>
          <p:spPr bwMode="auto">
            <a:xfrm>
              <a:off x="5927726" y="1909763"/>
              <a:ext cx="333375" cy="1535113"/>
            </a:xfrm>
            <a:custGeom>
              <a:gdLst>
                <a:gd fmla="*/ 0 w 210" name="T0"/>
                <a:gd fmla="*/ 967 h 967" name="T1"/>
                <a:gd fmla="*/ 0 w 210" name="T2"/>
                <a:gd fmla="*/ 120 h 967" name="T3"/>
                <a:gd fmla="*/ 210 w 210" name="T4"/>
                <a:gd fmla="*/ 0 h 967" name="T5"/>
                <a:gd fmla="*/ 210 w 210" name="T6"/>
                <a:gd fmla="*/ 847 h 967" name="T7"/>
                <a:gd fmla="*/ 0 w 210" name="T8"/>
                <a:gd fmla="*/ 967 h 967" name="T9"/>
              </a:gdLst>
              <a:cxnLst>
                <a:cxn ang="0">
                  <a:pos x="T0" y="T1"/>
                </a:cxn>
                <a:cxn ang="0">
                  <a:pos x="T2" y="T3"/>
                </a:cxn>
                <a:cxn ang="0">
                  <a:pos x="T4" y="T5"/>
                </a:cxn>
                <a:cxn ang="0">
                  <a:pos x="T6" y="T7"/>
                </a:cxn>
                <a:cxn ang="0">
                  <a:pos x="T8" y="T9"/>
                </a:cxn>
              </a:cxnLst>
              <a:rect b="b" l="0" r="r" t="0"/>
              <a:pathLst>
                <a:path h="966" w="210">
                  <a:moveTo>
                    <a:pt x="0" y="967"/>
                  </a:moveTo>
                  <a:lnTo>
                    <a:pt x="0" y="120"/>
                  </a:lnTo>
                  <a:lnTo>
                    <a:pt x="210" y="0"/>
                  </a:lnTo>
                  <a:lnTo>
                    <a:pt x="210" y="847"/>
                  </a:lnTo>
                  <a:lnTo>
                    <a:pt x="0" y="967"/>
                  </a:lnTo>
                  <a:close/>
                </a:path>
              </a:pathLst>
            </a:custGeom>
            <a:solidFill>
              <a:schemeClr val="accent4">
                <a:lumMod val="20000"/>
                <a:lumOff val="80000"/>
              </a:schemeClr>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87" name="îṩ1iḑè">
              <a:extLst>
                <a:ext uri="{FF2B5EF4-FFF2-40B4-BE49-F238E27FC236}">
                  <a16:creationId xmlns:a16="http://schemas.microsoft.com/office/drawing/2014/main" id="{964ED3D6-8CF1-4868-9B56-8FD320ED9021}"/>
                </a:ext>
              </a:extLst>
            </p:cNvPr>
            <p:cNvSpPr/>
            <p:nvPr/>
          </p:nvSpPr>
          <p:spPr bwMode="auto">
            <a:xfrm>
              <a:off x="5594351" y="1909763"/>
              <a:ext cx="333375" cy="1535113"/>
            </a:xfrm>
            <a:custGeom>
              <a:gdLst>
                <a:gd fmla="*/ 210 w 210" name="T0"/>
                <a:gd fmla="*/ 967 h 967" name="T1"/>
                <a:gd fmla="*/ 0 w 210" name="T2"/>
                <a:gd fmla="*/ 847 h 967" name="T3"/>
                <a:gd fmla="*/ 0 w 210" name="T4"/>
                <a:gd fmla="*/ 0 h 967" name="T5"/>
                <a:gd fmla="*/ 210 w 210" name="T6"/>
                <a:gd fmla="*/ 120 h 967" name="T7"/>
                <a:gd fmla="*/ 210 w 210" name="T8"/>
                <a:gd fmla="*/ 967 h 967" name="T9"/>
              </a:gdLst>
              <a:cxnLst>
                <a:cxn ang="0">
                  <a:pos x="T0" y="T1"/>
                </a:cxn>
                <a:cxn ang="0">
                  <a:pos x="T2" y="T3"/>
                </a:cxn>
                <a:cxn ang="0">
                  <a:pos x="T4" y="T5"/>
                </a:cxn>
                <a:cxn ang="0">
                  <a:pos x="T6" y="T7"/>
                </a:cxn>
                <a:cxn ang="0">
                  <a:pos x="T8" y="T9"/>
                </a:cxn>
              </a:cxnLst>
              <a:rect b="b" l="0" r="r" t="0"/>
              <a:pathLst>
                <a:path h="966" w="210">
                  <a:moveTo>
                    <a:pt x="210" y="967"/>
                  </a:moveTo>
                  <a:lnTo>
                    <a:pt x="0" y="847"/>
                  </a:lnTo>
                  <a:lnTo>
                    <a:pt x="0" y="0"/>
                  </a:lnTo>
                  <a:lnTo>
                    <a:pt x="210" y="120"/>
                  </a:lnTo>
                  <a:lnTo>
                    <a:pt x="210" y="967"/>
                  </a:lnTo>
                  <a:close/>
                </a:path>
              </a:pathLst>
            </a:custGeom>
            <a:solidFill>
              <a:schemeClr val="accent4"/>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88" name="iṣḻïḑe">
              <a:extLst>
                <a:ext uri="{FF2B5EF4-FFF2-40B4-BE49-F238E27FC236}">
                  <a16:creationId xmlns:a16="http://schemas.microsoft.com/office/drawing/2014/main" id="{789FA96F-9ADB-415A-BF56-C2B7FDEC509D}"/>
                </a:ext>
              </a:extLst>
            </p:cNvPr>
            <p:cNvSpPr/>
            <p:nvPr/>
          </p:nvSpPr>
          <p:spPr bwMode="auto">
            <a:xfrm>
              <a:off x="5594351" y="1716088"/>
              <a:ext cx="666750" cy="384175"/>
            </a:xfrm>
            <a:custGeom>
              <a:gdLst>
                <a:gd fmla="*/ 0 w 420" name="T0"/>
                <a:gd fmla="*/ 122 h 242" name="T1"/>
                <a:gd fmla="*/ 210 w 420" name="T2"/>
                <a:gd fmla="*/ 0 h 242" name="T3"/>
                <a:gd fmla="*/ 420 w 420" name="T4"/>
                <a:gd fmla="*/ 122 h 242" name="T5"/>
                <a:gd fmla="*/ 210 w 420" name="T6"/>
                <a:gd fmla="*/ 242 h 242" name="T7"/>
                <a:gd fmla="*/ 0 w 420" name="T8"/>
                <a:gd fmla="*/ 122 h 242" name="T9"/>
              </a:gdLst>
              <a:cxnLst>
                <a:cxn ang="0">
                  <a:pos x="T0" y="T1"/>
                </a:cxn>
                <a:cxn ang="0">
                  <a:pos x="T2" y="T3"/>
                </a:cxn>
                <a:cxn ang="0">
                  <a:pos x="T4" y="T5"/>
                </a:cxn>
                <a:cxn ang="0">
                  <a:pos x="T6" y="T7"/>
                </a:cxn>
                <a:cxn ang="0">
                  <a:pos x="T8" y="T9"/>
                </a:cxn>
              </a:cxnLst>
              <a:rect b="b" l="0" r="r" t="0"/>
              <a:pathLst>
                <a:path h="241" w="420">
                  <a:moveTo>
                    <a:pt x="0" y="122"/>
                  </a:moveTo>
                  <a:lnTo>
                    <a:pt x="210" y="0"/>
                  </a:lnTo>
                  <a:lnTo>
                    <a:pt x="420" y="122"/>
                  </a:lnTo>
                  <a:lnTo>
                    <a:pt x="210" y="242"/>
                  </a:lnTo>
                  <a:lnTo>
                    <a:pt x="0" y="122"/>
                  </a:lnTo>
                  <a:close/>
                </a:path>
              </a:pathLst>
            </a:custGeom>
            <a:solidFill>
              <a:schemeClr val="accent4">
                <a:lumMod val="40000"/>
                <a:lumOff val="60000"/>
              </a:schemeClr>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89" name="í$ľïḍè">
              <a:extLst>
                <a:ext uri="{FF2B5EF4-FFF2-40B4-BE49-F238E27FC236}">
                  <a16:creationId xmlns:a16="http://schemas.microsoft.com/office/drawing/2014/main" id="{2FF9BF84-9324-4B05-9899-B083178D3303}"/>
                </a:ext>
              </a:extLst>
            </p:cNvPr>
            <p:cNvSpPr/>
            <p:nvPr/>
          </p:nvSpPr>
          <p:spPr bwMode="auto">
            <a:xfrm>
              <a:off x="5927726" y="1404938"/>
              <a:ext cx="250825" cy="646113"/>
            </a:xfrm>
            <a:custGeom>
              <a:gdLst>
                <a:gd fmla="*/ 0 w 158" name="T0"/>
                <a:gd fmla="*/ 407 h 407" name="T1"/>
                <a:gd fmla="*/ 0 w 158" name="T2"/>
                <a:gd fmla="*/ 92 h 407" name="T3"/>
                <a:gd fmla="*/ 158 w 158" name="T4"/>
                <a:gd fmla="*/ 0 h 407" name="T5"/>
                <a:gd fmla="*/ 158 w 158" name="T6"/>
                <a:gd fmla="*/ 316 h 407" name="T7"/>
                <a:gd fmla="*/ 0 w 158" name="T8"/>
                <a:gd fmla="*/ 407 h 407" name="T9"/>
              </a:gdLst>
              <a:cxnLst>
                <a:cxn ang="0">
                  <a:pos x="T0" y="T1"/>
                </a:cxn>
                <a:cxn ang="0">
                  <a:pos x="T2" y="T3"/>
                </a:cxn>
                <a:cxn ang="0">
                  <a:pos x="T4" y="T5"/>
                </a:cxn>
                <a:cxn ang="0">
                  <a:pos x="T6" y="T7"/>
                </a:cxn>
                <a:cxn ang="0">
                  <a:pos x="T8" y="T9"/>
                </a:cxn>
              </a:cxnLst>
              <a:rect b="b" l="0" r="r" t="0"/>
              <a:pathLst>
                <a:path h="407" w="158">
                  <a:moveTo>
                    <a:pt x="0" y="407"/>
                  </a:moveTo>
                  <a:lnTo>
                    <a:pt x="0" y="92"/>
                  </a:lnTo>
                  <a:lnTo>
                    <a:pt x="158" y="0"/>
                  </a:lnTo>
                  <a:lnTo>
                    <a:pt x="158" y="316"/>
                  </a:lnTo>
                  <a:lnTo>
                    <a:pt x="0" y="407"/>
                  </a:lnTo>
                  <a:close/>
                </a:path>
              </a:pathLst>
            </a:custGeom>
            <a:solidFill>
              <a:schemeClr val="accent4">
                <a:lumMod val="40000"/>
                <a:lumOff val="60000"/>
              </a:schemeClr>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90" name="ïṥḷiďé">
              <a:extLst>
                <a:ext uri="{FF2B5EF4-FFF2-40B4-BE49-F238E27FC236}">
                  <a16:creationId xmlns:a16="http://schemas.microsoft.com/office/drawing/2014/main" id="{47863E52-40C5-4F1F-B0B2-15FFCD9FEFD6}"/>
                </a:ext>
              </a:extLst>
            </p:cNvPr>
            <p:cNvSpPr/>
            <p:nvPr/>
          </p:nvSpPr>
          <p:spPr bwMode="auto">
            <a:xfrm>
              <a:off x="5673726" y="1404938"/>
              <a:ext cx="254000" cy="646113"/>
            </a:xfrm>
            <a:custGeom>
              <a:gdLst>
                <a:gd fmla="*/ 160 w 160" name="T0"/>
                <a:gd fmla="*/ 407 h 407" name="T1"/>
                <a:gd fmla="*/ 0 w 160" name="T2"/>
                <a:gd fmla="*/ 316 h 407" name="T3"/>
                <a:gd fmla="*/ 0 w 160" name="T4"/>
                <a:gd fmla="*/ 0 h 407" name="T5"/>
                <a:gd fmla="*/ 160 w 160" name="T6"/>
                <a:gd fmla="*/ 92 h 407" name="T7"/>
                <a:gd fmla="*/ 160 w 160" name="T8"/>
                <a:gd fmla="*/ 407 h 407" name="T9"/>
              </a:gdLst>
              <a:cxnLst>
                <a:cxn ang="0">
                  <a:pos x="T0" y="T1"/>
                </a:cxn>
                <a:cxn ang="0">
                  <a:pos x="T2" y="T3"/>
                </a:cxn>
                <a:cxn ang="0">
                  <a:pos x="T4" y="T5"/>
                </a:cxn>
                <a:cxn ang="0">
                  <a:pos x="T6" y="T7"/>
                </a:cxn>
                <a:cxn ang="0">
                  <a:pos x="T8" y="T9"/>
                </a:cxn>
              </a:cxnLst>
              <a:rect b="b" l="0" r="r" t="0"/>
              <a:pathLst>
                <a:path h="407" w="160">
                  <a:moveTo>
                    <a:pt x="160" y="407"/>
                  </a:moveTo>
                  <a:lnTo>
                    <a:pt x="0" y="316"/>
                  </a:lnTo>
                  <a:lnTo>
                    <a:pt x="0" y="0"/>
                  </a:lnTo>
                  <a:lnTo>
                    <a:pt x="160" y="92"/>
                  </a:lnTo>
                  <a:lnTo>
                    <a:pt x="160" y="407"/>
                  </a:lnTo>
                  <a:close/>
                </a:path>
              </a:pathLst>
            </a:custGeom>
            <a:solidFill>
              <a:schemeClr val="accent4"/>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91" name="ïṩlíďé">
              <a:extLst>
                <a:ext uri="{FF2B5EF4-FFF2-40B4-BE49-F238E27FC236}">
                  <a16:creationId xmlns:a16="http://schemas.microsoft.com/office/drawing/2014/main" id="{1B401676-0816-4908-BCC0-A25B94A4F5F1}"/>
                </a:ext>
              </a:extLst>
            </p:cNvPr>
            <p:cNvSpPr/>
            <p:nvPr/>
          </p:nvSpPr>
          <p:spPr bwMode="auto">
            <a:xfrm>
              <a:off x="5673726" y="1257300"/>
              <a:ext cx="504825" cy="293688"/>
            </a:xfrm>
            <a:custGeom>
              <a:gdLst>
                <a:gd fmla="*/ 0 w 318" name="T0"/>
                <a:gd fmla="*/ 93 h 185" name="T1"/>
                <a:gd fmla="*/ 160 w 318" name="T2"/>
                <a:gd fmla="*/ 0 h 185" name="T3"/>
                <a:gd fmla="*/ 318 w 318" name="T4"/>
                <a:gd fmla="*/ 93 h 185" name="T5"/>
                <a:gd fmla="*/ 160 w 318" name="T6"/>
                <a:gd fmla="*/ 185 h 185" name="T7"/>
                <a:gd fmla="*/ 0 w 318" name="T8"/>
                <a:gd fmla="*/ 93 h 185" name="T9"/>
              </a:gdLst>
              <a:cxnLst>
                <a:cxn ang="0">
                  <a:pos x="T0" y="T1"/>
                </a:cxn>
                <a:cxn ang="0">
                  <a:pos x="T2" y="T3"/>
                </a:cxn>
                <a:cxn ang="0">
                  <a:pos x="T4" y="T5"/>
                </a:cxn>
                <a:cxn ang="0">
                  <a:pos x="T6" y="T7"/>
                </a:cxn>
                <a:cxn ang="0">
                  <a:pos x="T8" y="T9"/>
                </a:cxn>
              </a:cxnLst>
              <a:rect b="b" l="0" r="r" t="0"/>
              <a:pathLst>
                <a:path h="185" w="318">
                  <a:moveTo>
                    <a:pt x="0" y="93"/>
                  </a:moveTo>
                  <a:lnTo>
                    <a:pt x="160" y="0"/>
                  </a:lnTo>
                  <a:lnTo>
                    <a:pt x="318" y="93"/>
                  </a:lnTo>
                  <a:lnTo>
                    <a:pt x="160" y="185"/>
                  </a:lnTo>
                  <a:lnTo>
                    <a:pt x="0" y="93"/>
                  </a:lnTo>
                  <a:close/>
                </a:path>
              </a:pathLst>
            </a:custGeom>
            <a:solidFill>
              <a:schemeClr val="accent4"/>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92" name="ïṥḻíḑè">
              <a:extLst>
                <a:ext uri="{FF2B5EF4-FFF2-40B4-BE49-F238E27FC236}">
                  <a16:creationId xmlns:a16="http://schemas.microsoft.com/office/drawing/2014/main" id="{047829BE-6A26-4CF3-B108-449F4530ACE6}"/>
                </a:ext>
              </a:extLst>
            </p:cNvPr>
            <p:cNvSpPr/>
            <p:nvPr/>
          </p:nvSpPr>
          <p:spPr bwMode="auto">
            <a:xfrm>
              <a:off x="5927726" y="1214438"/>
              <a:ext cx="204788" cy="296863"/>
            </a:xfrm>
            <a:custGeom>
              <a:gdLst>
                <a:gd fmla="*/ 0 w 129" name="T0"/>
                <a:gd fmla="*/ 187 h 187" name="T1"/>
                <a:gd fmla="*/ 0 w 129" name="T2"/>
                <a:gd fmla="*/ 75 h 187" name="T3"/>
                <a:gd fmla="*/ 129 w 129" name="T4"/>
                <a:gd fmla="*/ 0 h 187" name="T5"/>
                <a:gd fmla="*/ 129 w 129" name="T6"/>
                <a:gd fmla="*/ 112 h 187" name="T7"/>
                <a:gd fmla="*/ 0 w 129" name="T8"/>
                <a:gd fmla="*/ 187 h 187" name="T9"/>
              </a:gdLst>
              <a:cxnLst>
                <a:cxn ang="0">
                  <a:pos x="T0" y="T1"/>
                </a:cxn>
                <a:cxn ang="0">
                  <a:pos x="T2" y="T3"/>
                </a:cxn>
                <a:cxn ang="0">
                  <a:pos x="T4" y="T5"/>
                </a:cxn>
                <a:cxn ang="0">
                  <a:pos x="T6" y="T7"/>
                </a:cxn>
                <a:cxn ang="0">
                  <a:pos x="T8" y="T9"/>
                </a:cxn>
              </a:cxnLst>
              <a:rect b="b" l="0" r="r" t="0"/>
              <a:pathLst>
                <a:path h="187" w="129">
                  <a:moveTo>
                    <a:pt x="0" y="187"/>
                  </a:moveTo>
                  <a:lnTo>
                    <a:pt x="0" y="75"/>
                  </a:lnTo>
                  <a:lnTo>
                    <a:pt x="129" y="0"/>
                  </a:lnTo>
                  <a:lnTo>
                    <a:pt x="129" y="112"/>
                  </a:lnTo>
                  <a:lnTo>
                    <a:pt x="0" y="187"/>
                  </a:lnTo>
                  <a:close/>
                </a:path>
              </a:pathLst>
            </a:custGeom>
            <a:solidFill>
              <a:schemeClr val="accent4">
                <a:lumMod val="40000"/>
                <a:lumOff val="60000"/>
              </a:schemeClr>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93" name="ísḷíḍè">
              <a:extLst>
                <a:ext uri="{FF2B5EF4-FFF2-40B4-BE49-F238E27FC236}">
                  <a16:creationId xmlns:a16="http://schemas.microsoft.com/office/drawing/2014/main" id="{340E6E3A-B118-43BC-9D2A-9936D1F8D6B6}"/>
                </a:ext>
              </a:extLst>
            </p:cNvPr>
            <p:cNvSpPr/>
            <p:nvPr/>
          </p:nvSpPr>
          <p:spPr bwMode="auto">
            <a:xfrm>
              <a:off x="5719764" y="1214438"/>
              <a:ext cx="207963" cy="296863"/>
            </a:xfrm>
            <a:custGeom>
              <a:gdLst>
                <a:gd fmla="*/ 131 w 131" name="T0"/>
                <a:gd fmla="*/ 187 h 187" name="T1"/>
                <a:gd fmla="*/ 0 w 131" name="T2"/>
                <a:gd fmla="*/ 112 h 187" name="T3"/>
                <a:gd fmla="*/ 0 w 131" name="T4"/>
                <a:gd fmla="*/ 0 h 187" name="T5"/>
                <a:gd fmla="*/ 131 w 131" name="T6"/>
                <a:gd fmla="*/ 75 h 187" name="T7"/>
                <a:gd fmla="*/ 131 w 131" name="T8"/>
                <a:gd fmla="*/ 187 h 187" name="T9"/>
              </a:gdLst>
              <a:cxnLst>
                <a:cxn ang="0">
                  <a:pos x="T0" y="T1"/>
                </a:cxn>
                <a:cxn ang="0">
                  <a:pos x="T2" y="T3"/>
                </a:cxn>
                <a:cxn ang="0">
                  <a:pos x="T4" y="T5"/>
                </a:cxn>
                <a:cxn ang="0">
                  <a:pos x="T6" y="T7"/>
                </a:cxn>
                <a:cxn ang="0">
                  <a:pos x="T8" y="T9"/>
                </a:cxn>
              </a:cxnLst>
              <a:rect b="b" l="0" r="r" t="0"/>
              <a:pathLst>
                <a:path h="187" w="131">
                  <a:moveTo>
                    <a:pt x="131" y="187"/>
                  </a:moveTo>
                  <a:lnTo>
                    <a:pt x="0" y="112"/>
                  </a:lnTo>
                  <a:lnTo>
                    <a:pt x="0" y="0"/>
                  </a:lnTo>
                  <a:lnTo>
                    <a:pt x="131" y="75"/>
                  </a:lnTo>
                  <a:lnTo>
                    <a:pt x="131" y="187"/>
                  </a:lnTo>
                  <a:close/>
                </a:path>
              </a:pathLst>
            </a:custGeom>
            <a:solidFill>
              <a:schemeClr val="accent4">
                <a:lumMod val="60000"/>
                <a:lumOff val="40000"/>
              </a:schemeClr>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94" name="íṩļïḋê">
              <a:extLst>
                <a:ext uri="{FF2B5EF4-FFF2-40B4-BE49-F238E27FC236}">
                  <a16:creationId xmlns:a16="http://schemas.microsoft.com/office/drawing/2014/main" id="{490F1E10-2FB1-4E82-953C-AE0DD2D0E827}"/>
                </a:ext>
              </a:extLst>
            </p:cNvPr>
            <p:cNvSpPr/>
            <p:nvPr/>
          </p:nvSpPr>
          <p:spPr bwMode="auto">
            <a:xfrm>
              <a:off x="5719764" y="1095375"/>
              <a:ext cx="412750" cy="238125"/>
            </a:xfrm>
            <a:custGeom>
              <a:gdLst>
                <a:gd fmla="*/ 0 w 260" name="T0"/>
                <a:gd fmla="*/ 75 h 150" name="T1"/>
                <a:gd fmla="*/ 131 w 260" name="T2"/>
                <a:gd fmla="*/ 0 h 150" name="T3"/>
                <a:gd fmla="*/ 260 w 260" name="T4"/>
                <a:gd fmla="*/ 75 h 150" name="T5"/>
                <a:gd fmla="*/ 131 w 260" name="T6"/>
                <a:gd fmla="*/ 150 h 150" name="T7"/>
                <a:gd fmla="*/ 0 w 260" name="T8"/>
                <a:gd fmla="*/ 75 h 150" name="T9"/>
              </a:gdLst>
              <a:cxnLst>
                <a:cxn ang="0">
                  <a:pos x="T0" y="T1"/>
                </a:cxn>
                <a:cxn ang="0">
                  <a:pos x="T2" y="T3"/>
                </a:cxn>
                <a:cxn ang="0">
                  <a:pos x="T4" y="T5"/>
                </a:cxn>
                <a:cxn ang="0">
                  <a:pos x="T6" y="T7"/>
                </a:cxn>
                <a:cxn ang="0">
                  <a:pos x="T8" y="T9"/>
                </a:cxn>
              </a:cxnLst>
              <a:rect b="b" l="0" r="r" t="0"/>
              <a:pathLst>
                <a:path h="150" w="260">
                  <a:moveTo>
                    <a:pt x="0" y="75"/>
                  </a:moveTo>
                  <a:lnTo>
                    <a:pt x="131" y="0"/>
                  </a:lnTo>
                  <a:lnTo>
                    <a:pt x="260" y="75"/>
                  </a:lnTo>
                  <a:lnTo>
                    <a:pt x="131" y="150"/>
                  </a:lnTo>
                  <a:lnTo>
                    <a:pt x="0" y="75"/>
                  </a:lnTo>
                  <a:close/>
                </a:path>
              </a:pathLst>
            </a:custGeom>
            <a:solidFill>
              <a:schemeClr val="accent4"/>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95" name="išḻïḋé">
              <a:extLst>
                <a:ext uri="{FF2B5EF4-FFF2-40B4-BE49-F238E27FC236}">
                  <a16:creationId xmlns:a16="http://schemas.microsoft.com/office/drawing/2014/main" id="{A89143C9-E814-4FCA-B96F-770155813471}"/>
                </a:ext>
              </a:extLst>
            </p:cNvPr>
            <p:cNvSpPr/>
            <p:nvPr/>
          </p:nvSpPr>
          <p:spPr bwMode="auto">
            <a:xfrm>
              <a:off x="5927726" y="1141413"/>
              <a:ext cx="104775" cy="155575"/>
            </a:xfrm>
            <a:custGeom>
              <a:gdLst>
                <a:gd fmla="*/ 0 w 66" name="T0"/>
                <a:gd fmla="*/ 98 h 98" name="T1"/>
                <a:gd fmla="*/ 0 w 66" name="T2"/>
                <a:gd fmla="*/ 40 h 98" name="T3"/>
                <a:gd fmla="*/ 66 w 66" name="T4"/>
                <a:gd fmla="*/ 0 h 98" name="T5"/>
                <a:gd fmla="*/ 66 w 66" name="T6"/>
                <a:gd fmla="*/ 59 h 98" name="T7"/>
                <a:gd fmla="*/ 0 w 66" name="T8"/>
                <a:gd fmla="*/ 98 h 98" name="T9"/>
              </a:gdLst>
              <a:cxnLst>
                <a:cxn ang="0">
                  <a:pos x="T0" y="T1"/>
                </a:cxn>
                <a:cxn ang="0">
                  <a:pos x="T2" y="T3"/>
                </a:cxn>
                <a:cxn ang="0">
                  <a:pos x="T4" y="T5"/>
                </a:cxn>
                <a:cxn ang="0">
                  <a:pos x="T6" y="T7"/>
                </a:cxn>
                <a:cxn ang="0">
                  <a:pos x="T8" y="T9"/>
                </a:cxn>
              </a:cxnLst>
              <a:rect b="b" l="0" r="r" t="0"/>
              <a:pathLst>
                <a:path h="98" w="66">
                  <a:moveTo>
                    <a:pt x="0" y="98"/>
                  </a:moveTo>
                  <a:lnTo>
                    <a:pt x="0" y="40"/>
                  </a:lnTo>
                  <a:lnTo>
                    <a:pt x="66" y="0"/>
                  </a:lnTo>
                  <a:lnTo>
                    <a:pt x="66" y="59"/>
                  </a:lnTo>
                  <a:lnTo>
                    <a:pt x="0" y="98"/>
                  </a:lnTo>
                  <a:close/>
                </a:path>
              </a:pathLst>
            </a:custGeom>
            <a:solidFill>
              <a:schemeClr val="accent4">
                <a:lumMod val="20000"/>
                <a:lumOff val="80000"/>
              </a:schemeClr>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96" name="íṣļîḋe">
              <a:extLst>
                <a:ext uri="{FF2B5EF4-FFF2-40B4-BE49-F238E27FC236}">
                  <a16:creationId xmlns:a16="http://schemas.microsoft.com/office/drawing/2014/main" id="{2A869945-0B3A-4B9D-92DE-7B43EDAD861E}"/>
                </a:ext>
              </a:extLst>
            </p:cNvPr>
            <p:cNvSpPr/>
            <p:nvPr/>
          </p:nvSpPr>
          <p:spPr bwMode="auto">
            <a:xfrm>
              <a:off x="5818189" y="1141413"/>
              <a:ext cx="109538" cy="155575"/>
            </a:xfrm>
            <a:custGeom>
              <a:gdLst>
                <a:gd fmla="*/ 69 w 69" name="T0"/>
                <a:gd fmla="*/ 98 h 98" name="T1"/>
                <a:gd fmla="*/ 0 w 69" name="T2"/>
                <a:gd fmla="*/ 59 h 98" name="T3"/>
                <a:gd fmla="*/ 0 w 69" name="T4"/>
                <a:gd fmla="*/ 0 h 98" name="T5"/>
                <a:gd fmla="*/ 69 w 69" name="T6"/>
                <a:gd fmla="*/ 40 h 98" name="T7"/>
                <a:gd fmla="*/ 69 w 69" name="T8"/>
                <a:gd fmla="*/ 98 h 98" name="T9"/>
              </a:gdLst>
              <a:cxnLst>
                <a:cxn ang="0">
                  <a:pos x="T0" y="T1"/>
                </a:cxn>
                <a:cxn ang="0">
                  <a:pos x="T2" y="T3"/>
                </a:cxn>
                <a:cxn ang="0">
                  <a:pos x="T4" y="T5"/>
                </a:cxn>
                <a:cxn ang="0">
                  <a:pos x="T6" y="T7"/>
                </a:cxn>
                <a:cxn ang="0">
                  <a:pos x="T8" y="T9"/>
                </a:cxn>
              </a:cxnLst>
              <a:rect b="b" l="0" r="r" t="0"/>
              <a:pathLst>
                <a:path h="98" w="69">
                  <a:moveTo>
                    <a:pt x="69" y="98"/>
                  </a:moveTo>
                  <a:lnTo>
                    <a:pt x="0" y="59"/>
                  </a:lnTo>
                  <a:lnTo>
                    <a:pt x="0" y="0"/>
                  </a:lnTo>
                  <a:lnTo>
                    <a:pt x="69" y="40"/>
                  </a:lnTo>
                  <a:lnTo>
                    <a:pt x="69" y="98"/>
                  </a:lnTo>
                  <a:close/>
                </a:path>
              </a:pathLst>
            </a:custGeom>
            <a:solidFill>
              <a:schemeClr val="accent4">
                <a:lumMod val="60000"/>
                <a:lumOff val="40000"/>
              </a:schemeClr>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97" name="išḷíde">
              <a:extLst>
                <a:ext uri="{FF2B5EF4-FFF2-40B4-BE49-F238E27FC236}">
                  <a16:creationId xmlns:a16="http://schemas.microsoft.com/office/drawing/2014/main" id="{C0D5FF4C-1440-42A3-9F86-97398BFEC3AD}"/>
                </a:ext>
              </a:extLst>
            </p:cNvPr>
            <p:cNvSpPr/>
            <p:nvPr/>
          </p:nvSpPr>
          <p:spPr bwMode="auto">
            <a:xfrm>
              <a:off x="5818189" y="1079500"/>
              <a:ext cx="214313" cy="125413"/>
            </a:xfrm>
            <a:custGeom>
              <a:gdLst>
                <a:gd fmla="*/ 0 w 135" name="T0"/>
                <a:gd fmla="*/ 39 h 79" name="T1"/>
                <a:gd fmla="*/ 69 w 135" name="T2"/>
                <a:gd fmla="*/ 0 h 79" name="T3"/>
                <a:gd fmla="*/ 135 w 135" name="T4"/>
                <a:gd fmla="*/ 39 h 79" name="T5"/>
                <a:gd fmla="*/ 69 w 135" name="T6"/>
                <a:gd fmla="*/ 79 h 79" name="T7"/>
                <a:gd fmla="*/ 0 w 135" name="T8"/>
                <a:gd fmla="*/ 39 h 79" name="T9"/>
              </a:gdLst>
              <a:cxnLst>
                <a:cxn ang="0">
                  <a:pos x="T0" y="T1"/>
                </a:cxn>
                <a:cxn ang="0">
                  <a:pos x="T2" y="T3"/>
                </a:cxn>
                <a:cxn ang="0">
                  <a:pos x="T4" y="T5"/>
                </a:cxn>
                <a:cxn ang="0">
                  <a:pos x="T6" y="T7"/>
                </a:cxn>
                <a:cxn ang="0">
                  <a:pos x="T8" y="T9"/>
                </a:cxn>
              </a:cxnLst>
              <a:rect b="b" l="0" r="r" t="0"/>
              <a:pathLst>
                <a:path h="79" w="135">
                  <a:moveTo>
                    <a:pt x="0" y="39"/>
                  </a:moveTo>
                  <a:lnTo>
                    <a:pt x="69" y="0"/>
                  </a:lnTo>
                  <a:lnTo>
                    <a:pt x="135" y="39"/>
                  </a:lnTo>
                  <a:lnTo>
                    <a:pt x="69" y="79"/>
                  </a:lnTo>
                  <a:lnTo>
                    <a:pt x="0" y="39"/>
                  </a:lnTo>
                  <a:close/>
                </a:path>
              </a:pathLst>
            </a:custGeom>
            <a:solidFill>
              <a:schemeClr val="accent4"/>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98" name="iSļiḋè">
              <a:extLst>
                <a:ext uri="{FF2B5EF4-FFF2-40B4-BE49-F238E27FC236}">
                  <a16:creationId xmlns:a16="http://schemas.microsoft.com/office/drawing/2014/main" id="{72566A57-73CB-45E1-B7C4-0C8725C74127}"/>
                </a:ext>
              </a:extLst>
            </p:cNvPr>
            <p:cNvSpPr/>
            <p:nvPr/>
          </p:nvSpPr>
          <p:spPr bwMode="auto">
            <a:xfrm>
              <a:off x="4841876" y="2384425"/>
              <a:ext cx="419100" cy="1584325"/>
            </a:xfrm>
            <a:custGeom>
              <a:gdLst>
                <a:gd fmla="*/ 264 w 264" name="T0"/>
                <a:gd fmla="*/ 998 h 998" name="T1"/>
                <a:gd fmla="*/ 264 w 264" name="T2"/>
                <a:gd fmla="*/ 151 h 998" name="T3"/>
                <a:gd fmla="*/ 0 w 264" name="T4"/>
                <a:gd fmla="*/ 0 h 998" name="T5"/>
                <a:gd fmla="*/ 0 w 264" name="T6"/>
                <a:gd fmla="*/ 849 h 998" name="T7"/>
                <a:gd fmla="*/ 264 w 264" name="T8"/>
                <a:gd fmla="*/ 998 h 998" name="T9"/>
              </a:gdLst>
              <a:cxnLst>
                <a:cxn ang="0">
                  <a:pos x="T0" y="T1"/>
                </a:cxn>
                <a:cxn ang="0">
                  <a:pos x="T2" y="T3"/>
                </a:cxn>
                <a:cxn ang="0">
                  <a:pos x="T4" y="T5"/>
                </a:cxn>
                <a:cxn ang="0">
                  <a:pos x="T6" y="T7"/>
                </a:cxn>
                <a:cxn ang="0">
                  <a:pos x="T8" y="T9"/>
                </a:cxn>
              </a:cxnLst>
              <a:rect b="b" l="0" r="r" t="0"/>
              <a:pathLst>
                <a:path h="998" w="264">
                  <a:moveTo>
                    <a:pt x="264" y="998"/>
                  </a:moveTo>
                  <a:lnTo>
                    <a:pt x="264" y="151"/>
                  </a:lnTo>
                  <a:lnTo>
                    <a:pt x="0" y="0"/>
                  </a:lnTo>
                  <a:lnTo>
                    <a:pt x="0" y="849"/>
                  </a:lnTo>
                  <a:lnTo>
                    <a:pt x="264" y="998"/>
                  </a:lnTo>
                  <a:close/>
                </a:path>
              </a:pathLst>
            </a:custGeom>
            <a:solidFill>
              <a:srgbClr val="6BA7CE"/>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99" name="îṣ1íḓè">
              <a:extLst>
                <a:ext uri="{FF2B5EF4-FFF2-40B4-BE49-F238E27FC236}">
                  <a16:creationId xmlns:a16="http://schemas.microsoft.com/office/drawing/2014/main" id="{78DC3E3F-A8D1-408C-9008-E22343568984}"/>
                </a:ext>
              </a:extLst>
            </p:cNvPr>
            <p:cNvSpPr/>
            <p:nvPr/>
          </p:nvSpPr>
          <p:spPr bwMode="auto">
            <a:xfrm>
              <a:off x="5260976" y="2528888"/>
              <a:ext cx="165100" cy="1439863"/>
            </a:xfrm>
            <a:custGeom>
              <a:gdLst>
                <a:gd fmla="*/ 0 w 104" name="T0"/>
                <a:gd fmla="*/ 907 h 907" name="T1"/>
                <a:gd fmla="*/ 104 w 104" name="T2"/>
                <a:gd fmla="*/ 847 h 907" name="T3"/>
                <a:gd fmla="*/ 104 w 104" name="T4"/>
                <a:gd fmla="*/ 0 h 907" name="T5"/>
                <a:gd fmla="*/ 0 w 104" name="T6"/>
                <a:gd fmla="*/ 60 h 907" name="T7"/>
                <a:gd fmla="*/ 0 w 104" name="T8"/>
                <a:gd fmla="*/ 907 h 907" name="T9"/>
              </a:gdLst>
              <a:cxnLst>
                <a:cxn ang="0">
                  <a:pos x="T0" y="T1"/>
                </a:cxn>
                <a:cxn ang="0">
                  <a:pos x="T2" y="T3"/>
                </a:cxn>
                <a:cxn ang="0">
                  <a:pos x="T4" y="T5"/>
                </a:cxn>
                <a:cxn ang="0">
                  <a:pos x="T6" y="T7"/>
                </a:cxn>
                <a:cxn ang="0">
                  <a:pos x="T8" y="T9"/>
                </a:cxn>
              </a:cxnLst>
              <a:rect b="b" l="0" r="r" t="0"/>
              <a:pathLst>
                <a:path h="906" w="104">
                  <a:moveTo>
                    <a:pt x="0" y="907"/>
                  </a:moveTo>
                  <a:lnTo>
                    <a:pt x="104" y="847"/>
                  </a:lnTo>
                  <a:lnTo>
                    <a:pt x="104" y="0"/>
                  </a:lnTo>
                  <a:lnTo>
                    <a:pt x="0" y="60"/>
                  </a:lnTo>
                  <a:lnTo>
                    <a:pt x="0" y="907"/>
                  </a:lnTo>
                  <a:close/>
                </a:path>
              </a:pathLst>
            </a:custGeom>
            <a:solidFill>
              <a:srgbClr val="7FB5DD"/>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00" name="ïSlíḋe">
              <a:extLst>
                <a:ext uri="{FF2B5EF4-FFF2-40B4-BE49-F238E27FC236}">
                  <a16:creationId xmlns:a16="http://schemas.microsoft.com/office/drawing/2014/main" id="{F4B3AF39-36AE-42FA-A069-955B3CA3B456}"/>
                </a:ext>
              </a:extLst>
            </p:cNvPr>
            <p:cNvSpPr/>
            <p:nvPr/>
          </p:nvSpPr>
          <p:spPr bwMode="auto">
            <a:xfrm>
              <a:off x="4841876" y="2289175"/>
              <a:ext cx="584200" cy="334963"/>
            </a:xfrm>
            <a:custGeom>
              <a:gdLst>
                <a:gd fmla="*/ 368 w 368" name="T0"/>
                <a:gd fmla="*/ 151 h 211" name="T1"/>
                <a:gd fmla="*/ 106 w 368" name="T2"/>
                <a:gd fmla="*/ 0 h 211" name="T3"/>
                <a:gd fmla="*/ 0 w 368" name="T4"/>
                <a:gd fmla="*/ 60 h 211" name="T5"/>
                <a:gd fmla="*/ 264 w 368" name="T6"/>
                <a:gd fmla="*/ 211 h 211" name="T7"/>
                <a:gd fmla="*/ 368 w 368" name="T8"/>
                <a:gd fmla="*/ 151 h 211" name="T9"/>
              </a:gdLst>
              <a:cxnLst>
                <a:cxn ang="0">
                  <a:pos x="T0" y="T1"/>
                </a:cxn>
                <a:cxn ang="0">
                  <a:pos x="T2" y="T3"/>
                </a:cxn>
                <a:cxn ang="0">
                  <a:pos x="T4" y="T5"/>
                </a:cxn>
                <a:cxn ang="0">
                  <a:pos x="T6" y="T7"/>
                </a:cxn>
                <a:cxn ang="0">
                  <a:pos x="T8" y="T9"/>
                </a:cxn>
              </a:cxnLst>
              <a:rect b="b" l="0" r="r" t="0"/>
              <a:pathLst>
                <a:path h="211" w="368">
                  <a:moveTo>
                    <a:pt x="368" y="151"/>
                  </a:moveTo>
                  <a:lnTo>
                    <a:pt x="106" y="0"/>
                  </a:lnTo>
                  <a:lnTo>
                    <a:pt x="0" y="60"/>
                  </a:lnTo>
                  <a:lnTo>
                    <a:pt x="264" y="211"/>
                  </a:lnTo>
                  <a:lnTo>
                    <a:pt x="368" y="151"/>
                  </a:lnTo>
                  <a:close/>
                </a:path>
              </a:pathLst>
            </a:custGeom>
            <a:solidFill>
              <a:srgbClr val="8CBEEA"/>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01" name="îşľíďê">
              <a:extLst>
                <a:ext uri="{FF2B5EF4-FFF2-40B4-BE49-F238E27FC236}">
                  <a16:creationId xmlns:a16="http://schemas.microsoft.com/office/drawing/2014/main" id="{8FF0E6FF-FB2E-4688-BBF8-E5FD6FF68890}"/>
                </a:ext>
              </a:extLst>
            </p:cNvPr>
            <p:cNvSpPr/>
            <p:nvPr/>
          </p:nvSpPr>
          <p:spPr bwMode="auto">
            <a:xfrm>
              <a:off x="5624514" y="2255838"/>
              <a:ext cx="306388" cy="1473200"/>
            </a:xfrm>
            <a:custGeom>
              <a:gdLst>
                <a:gd fmla="*/ 0 w 193" name="T0"/>
                <a:gd fmla="*/ 816 h 928" name="T1"/>
                <a:gd fmla="*/ 0 w 193" name="T2"/>
                <a:gd fmla="*/ 0 h 928" name="T3"/>
                <a:gd fmla="*/ 193 w 193" name="T4"/>
                <a:gd fmla="*/ 112 h 928" name="T5"/>
                <a:gd fmla="*/ 193 w 193" name="T6"/>
                <a:gd fmla="*/ 928 h 928" name="T7"/>
                <a:gd fmla="*/ 0 w 193" name="T8"/>
                <a:gd fmla="*/ 816 h 928" name="T9"/>
              </a:gdLst>
              <a:cxnLst>
                <a:cxn ang="0">
                  <a:pos x="T0" y="T1"/>
                </a:cxn>
                <a:cxn ang="0">
                  <a:pos x="T2" y="T3"/>
                </a:cxn>
                <a:cxn ang="0">
                  <a:pos x="T4" y="T5"/>
                </a:cxn>
                <a:cxn ang="0">
                  <a:pos x="T6" y="T7"/>
                </a:cxn>
                <a:cxn ang="0">
                  <a:pos x="T8" y="T9"/>
                </a:cxn>
              </a:cxnLst>
              <a:rect b="b" l="0" r="r" t="0"/>
              <a:pathLst>
                <a:path h="927" w="193">
                  <a:moveTo>
                    <a:pt x="0" y="816"/>
                  </a:moveTo>
                  <a:lnTo>
                    <a:pt x="0" y="0"/>
                  </a:lnTo>
                  <a:lnTo>
                    <a:pt x="193" y="112"/>
                  </a:lnTo>
                  <a:lnTo>
                    <a:pt x="193" y="928"/>
                  </a:lnTo>
                  <a:lnTo>
                    <a:pt x="0" y="816"/>
                  </a:lnTo>
                  <a:close/>
                </a:path>
              </a:pathLst>
            </a:custGeom>
            <a:solidFill>
              <a:srgbClr val="44A06E"/>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02" name="ïşḻîdé">
              <a:extLst>
                <a:ext uri="{FF2B5EF4-FFF2-40B4-BE49-F238E27FC236}">
                  <a16:creationId xmlns:a16="http://schemas.microsoft.com/office/drawing/2014/main" id="{2BF78CC4-6642-4F73-AAA9-06D06DD35471}"/>
                </a:ext>
              </a:extLst>
            </p:cNvPr>
            <p:cNvSpPr/>
            <p:nvPr/>
          </p:nvSpPr>
          <p:spPr bwMode="auto">
            <a:xfrm>
              <a:off x="5624514" y="2185988"/>
              <a:ext cx="431800" cy="247650"/>
            </a:xfrm>
            <a:custGeom>
              <a:gdLst>
                <a:gd fmla="*/ 0 w 272" name="T0"/>
                <a:gd fmla="*/ 44 h 156" name="T1"/>
                <a:gd fmla="*/ 79 w 272" name="T2"/>
                <a:gd fmla="*/ 0 h 156" name="T3"/>
                <a:gd fmla="*/ 272 w 272" name="T4"/>
                <a:gd fmla="*/ 112 h 156" name="T5"/>
                <a:gd fmla="*/ 193 w 272" name="T6"/>
                <a:gd fmla="*/ 156 h 156" name="T7"/>
                <a:gd fmla="*/ 0 w 272" name="T8"/>
                <a:gd fmla="*/ 44 h 156" name="T9"/>
              </a:gdLst>
              <a:cxnLst>
                <a:cxn ang="0">
                  <a:pos x="T0" y="T1"/>
                </a:cxn>
                <a:cxn ang="0">
                  <a:pos x="T2" y="T3"/>
                </a:cxn>
                <a:cxn ang="0">
                  <a:pos x="T4" y="T5"/>
                </a:cxn>
                <a:cxn ang="0">
                  <a:pos x="T6" y="T7"/>
                </a:cxn>
                <a:cxn ang="0">
                  <a:pos x="T8" y="T9"/>
                </a:cxn>
              </a:cxnLst>
              <a:rect b="b" l="0" r="r" t="0"/>
              <a:pathLst>
                <a:path h="156" w="272">
                  <a:moveTo>
                    <a:pt x="0" y="44"/>
                  </a:moveTo>
                  <a:lnTo>
                    <a:pt x="79" y="0"/>
                  </a:lnTo>
                  <a:lnTo>
                    <a:pt x="272" y="112"/>
                  </a:lnTo>
                  <a:lnTo>
                    <a:pt x="193" y="156"/>
                  </a:lnTo>
                  <a:lnTo>
                    <a:pt x="0" y="44"/>
                  </a:lnTo>
                  <a:close/>
                </a:path>
              </a:pathLst>
            </a:custGeom>
            <a:solidFill>
              <a:srgbClr val="C0E6F4"/>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03" name="îšľîḓe">
              <a:extLst>
                <a:ext uri="{FF2B5EF4-FFF2-40B4-BE49-F238E27FC236}">
                  <a16:creationId xmlns:a16="http://schemas.microsoft.com/office/drawing/2014/main" id="{8292BC78-4A49-48B1-ABAA-ABBCEFDC371C}"/>
                </a:ext>
              </a:extLst>
            </p:cNvPr>
            <p:cNvSpPr/>
            <p:nvPr/>
          </p:nvSpPr>
          <p:spPr bwMode="auto">
            <a:xfrm>
              <a:off x="5676901" y="2216150"/>
              <a:ext cx="327025" cy="187325"/>
            </a:xfrm>
            <a:custGeom>
              <a:gdLst>
                <a:gd fmla="*/ 0 w 206" name="T0"/>
                <a:gd fmla="*/ 25 h 118" name="T1"/>
                <a:gd fmla="*/ 46 w 206" name="T2"/>
                <a:gd fmla="*/ 0 h 118" name="T3"/>
                <a:gd fmla="*/ 206 w 206" name="T4"/>
                <a:gd fmla="*/ 93 h 118" name="T5"/>
                <a:gd fmla="*/ 160 w 206" name="T6"/>
                <a:gd fmla="*/ 118 h 118" name="T7"/>
                <a:gd fmla="*/ 0 w 206" name="T8"/>
                <a:gd fmla="*/ 25 h 118" name="T9"/>
              </a:gdLst>
              <a:cxnLst>
                <a:cxn ang="0">
                  <a:pos x="T0" y="T1"/>
                </a:cxn>
                <a:cxn ang="0">
                  <a:pos x="T2" y="T3"/>
                </a:cxn>
                <a:cxn ang="0">
                  <a:pos x="T4" y="T5"/>
                </a:cxn>
                <a:cxn ang="0">
                  <a:pos x="T6" y="T7"/>
                </a:cxn>
                <a:cxn ang="0">
                  <a:pos x="T8" y="T9"/>
                </a:cxn>
              </a:cxnLst>
              <a:rect b="b" l="0" r="r" t="0"/>
              <a:pathLst>
                <a:path h="118" w="206">
                  <a:moveTo>
                    <a:pt x="0" y="25"/>
                  </a:moveTo>
                  <a:lnTo>
                    <a:pt x="46" y="0"/>
                  </a:lnTo>
                  <a:lnTo>
                    <a:pt x="206" y="93"/>
                  </a:lnTo>
                  <a:lnTo>
                    <a:pt x="160" y="118"/>
                  </a:lnTo>
                  <a:lnTo>
                    <a:pt x="0" y="25"/>
                  </a:lnTo>
                  <a:close/>
                </a:path>
              </a:pathLst>
            </a:custGeom>
            <a:solidFill>
              <a:srgbClr val="B4DEEA"/>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04" name="isļîḋé">
              <a:extLst>
                <a:ext uri="{FF2B5EF4-FFF2-40B4-BE49-F238E27FC236}">
                  <a16:creationId xmlns:a16="http://schemas.microsoft.com/office/drawing/2014/main" id="{604B55B1-15E3-449E-ACE3-D5F77CFAF070}"/>
                </a:ext>
              </a:extLst>
            </p:cNvPr>
            <p:cNvSpPr/>
            <p:nvPr/>
          </p:nvSpPr>
          <p:spPr bwMode="auto">
            <a:xfrm>
              <a:off x="5676901" y="2216150"/>
              <a:ext cx="327025" cy="161925"/>
            </a:xfrm>
            <a:custGeom>
              <a:gdLst>
                <a:gd fmla="*/ 46 w 206" name="T0"/>
                <a:gd fmla="*/ 19 h 102" name="T1"/>
                <a:gd fmla="*/ 189 w 206" name="T2"/>
                <a:gd fmla="*/ 102 h 102" name="T3"/>
                <a:gd fmla="*/ 206 w 206" name="T4"/>
                <a:gd fmla="*/ 93 h 102" name="T5"/>
                <a:gd fmla="*/ 46 w 206" name="T6"/>
                <a:gd fmla="*/ 0 h 102" name="T7"/>
                <a:gd fmla="*/ 0 w 206" name="T8"/>
                <a:gd fmla="*/ 25 h 102" name="T9"/>
                <a:gd fmla="*/ 17 w 206" name="T10"/>
                <a:gd fmla="*/ 35 h 102" name="T11"/>
                <a:gd fmla="*/ 46 w 206" name="T12"/>
                <a:gd fmla="*/ 19 h 102" name="T13"/>
              </a:gdLst>
              <a:cxnLst>
                <a:cxn ang="0">
                  <a:pos x="T0" y="T1"/>
                </a:cxn>
                <a:cxn ang="0">
                  <a:pos x="T2" y="T3"/>
                </a:cxn>
                <a:cxn ang="0">
                  <a:pos x="T4" y="T5"/>
                </a:cxn>
                <a:cxn ang="0">
                  <a:pos x="T6" y="T7"/>
                </a:cxn>
                <a:cxn ang="0">
                  <a:pos x="T8" y="T9"/>
                </a:cxn>
                <a:cxn ang="0">
                  <a:pos x="T10" y="T11"/>
                </a:cxn>
                <a:cxn ang="0">
                  <a:pos x="T12" y="T13"/>
                </a:cxn>
              </a:cxnLst>
              <a:rect b="b" l="0" r="r" t="0"/>
              <a:pathLst>
                <a:path h="102" w="206">
                  <a:moveTo>
                    <a:pt x="46" y="19"/>
                  </a:moveTo>
                  <a:lnTo>
                    <a:pt x="189" y="102"/>
                  </a:lnTo>
                  <a:lnTo>
                    <a:pt x="206" y="93"/>
                  </a:lnTo>
                  <a:lnTo>
                    <a:pt x="46" y="0"/>
                  </a:lnTo>
                  <a:lnTo>
                    <a:pt x="0" y="25"/>
                  </a:lnTo>
                  <a:lnTo>
                    <a:pt x="17" y="35"/>
                  </a:lnTo>
                  <a:lnTo>
                    <a:pt x="46" y="19"/>
                  </a:lnTo>
                  <a:close/>
                </a:path>
              </a:pathLst>
            </a:custGeom>
            <a:solidFill>
              <a:srgbClr val="91D2E2"/>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05" name="ísḻiḑe">
              <a:extLst>
                <a:ext uri="{FF2B5EF4-FFF2-40B4-BE49-F238E27FC236}">
                  <a16:creationId xmlns:a16="http://schemas.microsoft.com/office/drawing/2014/main" id="{93B81AF1-6376-4A62-B265-2F0A3D80A037}"/>
                </a:ext>
              </a:extLst>
            </p:cNvPr>
            <p:cNvSpPr/>
            <p:nvPr/>
          </p:nvSpPr>
          <p:spPr bwMode="auto">
            <a:xfrm>
              <a:off x="5930901" y="2363788"/>
              <a:ext cx="125413" cy="1365250"/>
            </a:xfrm>
            <a:custGeom>
              <a:gdLst>
                <a:gd fmla="*/ 79 w 79" name="T0"/>
                <a:gd fmla="*/ 0 h 860" name="T1"/>
                <a:gd fmla="*/ 79 w 79" name="T2"/>
                <a:gd fmla="*/ 814 h 860" name="T3"/>
                <a:gd fmla="*/ 0 w 79" name="T4"/>
                <a:gd fmla="*/ 860 h 860" name="T5"/>
                <a:gd fmla="*/ 0 w 79" name="T6"/>
                <a:gd fmla="*/ 44 h 860" name="T7"/>
                <a:gd fmla="*/ 79 w 79" name="T8"/>
                <a:gd fmla="*/ 0 h 860" name="T9"/>
              </a:gdLst>
              <a:cxnLst>
                <a:cxn ang="0">
                  <a:pos x="T0" y="T1"/>
                </a:cxn>
                <a:cxn ang="0">
                  <a:pos x="T2" y="T3"/>
                </a:cxn>
                <a:cxn ang="0">
                  <a:pos x="T4" y="T5"/>
                </a:cxn>
                <a:cxn ang="0">
                  <a:pos x="T6" y="T7"/>
                </a:cxn>
                <a:cxn ang="0">
                  <a:pos x="T8" y="T9"/>
                </a:cxn>
              </a:cxnLst>
              <a:rect b="b" l="0" r="r" t="0"/>
              <a:pathLst>
                <a:path h="860" w="79">
                  <a:moveTo>
                    <a:pt x="79" y="0"/>
                  </a:moveTo>
                  <a:lnTo>
                    <a:pt x="79" y="814"/>
                  </a:lnTo>
                  <a:lnTo>
                    <a:pt x="0" y="860"/>
                  </a:lnTo>
                  <a:lnTo>
                    <a:pt x="0" y="44"/>
                  </a:lnTo>
                  <a:lnTo>
                    <a:pt x="79" y="0"/>
                  </a:lnTo>
                  <a:close/>
                </a:path>
              </a:pathLst>
            </a:custGeom>
            <a:solidFill>
              <a:srgbClr val="6EDDA8"/>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06" name="ïṧļîḓe">
              <a:extLst>
                <a:ext uri="{FF2B5EF4-FFF2-40B4-BE49-F238E27FC236}">
                  <a16:creationId xmlns:a16="http://schemas.microsoft.com/office/drawing/2014/main" id="{DE5A2EA7-F657-45E3-BF67-DB8E3B0B5E97}"/>
                </a:ext>
              </a:extLst>
            </p:cNvPr>
            <p:cNvSpPr/>
            <p:nvPr/>
          </p:nvSpPr>
          <p:spPr bwMode="auto">
            <a:xfrm>
              <a:off x="5462589" y="2351088"/>
              <a:ext cx="306388" cy="1470025"/>
            </a:xfrm>
            <a:custGeom>
              <a:gdLst>
                <a:gd fmla="*/ 0 w 193" name="T0"/>
                <a:gd fmla="*/ 816 h 926" name="T1"/>
                <a:gd fmla="*/ 0 w 193" name="T2"/>
                <a:gd fmla="*/ 0 h 926" name="T3"/>
                <a:gd fmla="*/ 193 w 193" name="T4"/>
                <a:gd fmla="*/ 112 h 926" name="T5"/>
                <a:gd fmla="*/ 193 w 193" name="T6"/>
                <a:gd fmla="*/ 926 h 926" name="T7"/>
                <a:gd fmla="*/ 0 w 193" name="T8"/>
                <a:gd fmla="*/ 816 h 926" name="T9"/>
              </a:gdLst>
              <a:cxnLst>
                <a:cxn ang="0">
                  <a:pos x="T0" y="T1"/>
                </a:cxn>
                <a:cxn ang="0">
                  <a:pos x="T2" y="T3"/>
                </a:cxn>
                <a:cxn ang="0">
                  <a:pos x="T4" y="T5"/>
                </a:cxn>
                <a:cxn ang="0">
                  <a:pos x="T6" y="T7"/>
                </a:cxn>
                <a:cxn ang="0">
                  <a:pos x="T8" y="T9"/>
                </a:cxn>
              </a:cxnLst>
              <a:rect b="b" l="0" r="r" t="0"/>
              <a:pathLst>
                <a:path h="925" w="193">
                  <a:moveTo>
                    <a:pt x="0" y="816"/>
                  </a:moveTo>
                  <a:lnTo>
                    <a:pt x="0" y="0"/>
                  </a:lnTo>
                  <a:lnTo>
                    <a:pt x="193" y="112"/>
                  </a:lnTo>
                  <a:lnTo>
                    <a:pt x="193" y="926"/>
                  </a:lnTo>
                  <a:lnTo>
                    <a:pt x="0" y="816"/>
                  </a:lnTo>
                  <a:close/>
                </a:path>
              </a:pathLst>
            </a:custGeom>
            <a:solidFill>
              <a:srgbClr val="60C491"/>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07" name="îṣlîḋè">
              <a:extLst>
                <a:ext uri="{FF2B5EF4-FFF2-40B4-BE49-F238E27FC236}">
                  <a16:creationId xmlns:a16="http://schemas.microsoft.com/office/drawing/2014/main" id="{164A574F-1491-40BD-AEE9-45AD480BFD3F}"/>
                </a:ext>
              </a:extLst>
            </p:cNvPr>
            <p:cNvSpPr/>
            <p:nvPr/>
          </p:nvSpPr>
          <p:spPr bwMode="auto">
            <a:xfrm>
              <a:off x="5462589" y="2282825"/>
              <a:ext cx="428625" cy="246063"/>
            </a:xfrm>
            <a:custGeom>
              <a:gdLst>
                <a:gd fmla="*/ 0 w 270" name="T0"/>
                <a:gd fmla="*/ 43 h 155" name="T1"/>
                <a:gd fmla="*/ 77 w 270" name="T2"/>
                <a:gd fmla="*/ 0 h 155" name="T3"/>
                <a:gd fmla="*/ 270 w 270" name="T4"/>
                <a:gd fmla="*/ 110 h 155" name="T5"/>
                <a:gd fmla="*/ 193 w 270" name="T6"/>
                <a:gd fmla="*/ 155 h 155" name="T7"/>
                <a:gd fmla="*/ 0 w 270" name="T8"/>
                <a:gd fmla="*/ 43 h 155" name="T9"/>
              </a:gdLst>
              <a:cxnLst>
                <a:cxn ang="0">
                  <a:pos x="T0" y="T1"/>
                </a:cxn>
                <a:cxn ang="0">
                  <a:pos x="T2" y="T3"/>
                </a:cxn>
                <a:cxn ang="0">
                  <a:pos x="T4" y="T5"/>
                </a:cxn>
                <a:cxn ang="0">
                  <a:pos x="T6" y="T7"/>
                </a:cxn>
                <a:cxn ang="0">
                  <a:pos x="T8" y="T9"/>
                </a:cxn>
              </a:cxnLst>
              <a:rect b="b" l="0" r="r" t="0"/>
              <a:pathLst>
                <a:path h="155" w="270">
                  <a:moveTo>
                    <a:pt x="0" y="43"/>
                  </a:moveTo>
                  <a:lnTo>
                    <a:pt x="77" y="0"/>
                  </a:lnTo>
                  <a:lnTo>
                    <a:pt x="270" y="110"/>
                  </a:lnTo>
                  <a:lnTo>
                    <a:pt x="193" y="155"/>
                  </a:lnTo>
                  <a:lnTo>
                    <a:pt x="0" y="43"/>
                  </a:lnTo>
                  <a:close/>
                </a:path>
              </a:pathLst>
            </a:custGeom>
            <a:solidFill>
              <a:srgbClr val="C0E6F4"/>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08" name="íşļíḓê">
              <a:extLst>
                <a:ext uri="{FF2B5EF4-FFF2-40B4-BE49-F238E27FC236}">
                  <a16:creationId xmlns:a16="http://schemas.microsoft.com/office/drawing/2014/main" id="{B628385D-1C74-4A17-A62E-BE366758D32F}"/>
                </a:ext>
              </a:extLst>
            </p:cNvPr>
            <p:cNvSpPr/>
            <p:nvPr/>
          </p:nvSpPr>
          <p:spPr bwMode="auto">
            <a:xfrm>
              <a:off x="5511801" y="2311400"/>
              <a:ext cx="327025" cy="188913"/>
            </a:xfrm>
            <a:custGeom>
              <a:gdLst>
                <a:gd fmla="*/ 0 w 206" name="T0"/>
                <a:gd fmla="*/ 25 h 119" name="T1"/>
                <a:gd fmla="*/ 46 w 206" name="T2"/>
                <a:gd fmla="*/ 0 h 119" name="T3"/>
                <a:gd fmla="*/ 206 w 206" name="T4"/>
                <a:gd fmla="*/ 92 h 119" name="T5"/>
                <a:gd fmla="*/ 162 w 206" name="T6"/>
                <a:gd fmla="*/ 119 h 119" name="T7"/>
                <a:gd fmla="*/ 0 w 206" name="T8"/>
                <a:gd fmla="*/ 25 h 119" name="T9"/>
              </a:gdLst>
              <a:cxnLst>
                <a:cxn ang="0">
                  <a:pos x="T0" y="T1"/>
                </a:cxn>
                <a:cxn ang="0">
                  <a:pos x="T2" y="T3"/>
                </a:cxn>
                <a:cxn ang="0">
                  <a:pos x="T4" y="T5"/>
                </a:cxn>
                <a:cxn ang="0">
                  <a:pos x="T6" y="T7"/>
                </a:cxn>
                <a:cxn ang="0">
                  <a:pos x="T8" y="T9"/>
                </a:cxn>
              </a:cxnLst>
              <a:rect b="b" l="0" r="r" t="0"/>
              <a:pathLst>
                <a:path h="119" w="206">
                  <a:moveTo>
                    <a:pt x="0" y="25"/>
                  </a:moveTo>
                  <a:lnTo>
                    <a:pt x="46" y="0"/>
                  </a:lnTo>
                  <a:lnTo>
                    <a:pt x="206" y="92"/>
                  </a:lnTo>
                  <a:lnTo>
                    <a:pt x="162" y="119"/>
                  </a:lnTo>
                  <a:lnTo>
                    <a:pt x="0" y="25"/>
                  </a:lnTo>
                  <a:close/>
                </a:path>
              </a:pathLst>
            </a:custGeom>
            <a:solidFill>
              <a:srgbClr val="B4DEEA"/>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09" name="iṡliḋe">
              <a:extLst>
                <a:ext uri="{FF2B5EF4-FFF2-40B4-BE49-F238E27FC236}">
                  <a16:creationId xmlns:a16="http://schemas.microsoft.com/office/drawing/2014/main" id="{3CF67341-8E50-4E36-A494-F982CB07F5A5}"/>
                </a:ext>
              </a:extLst>
            </p:cNvPr>
            <p:cNvSpPr/>
            <p:nvPr/>
          </p:nvSpPr>
          <p:spPr bwMode="auto">
            <a:xfrm>
              <a:off x="5511801" y="2311400"/>
              <a:ext cx="327025" cy="161925"/>
            </a:xfrm>
            <a:custGeom>
              <a:gdLst>
                <a:gd fmla="*/ 46 w 206" name="T0"/>
                <a:gd fmla="*/ 19 h 102" name="T1"/>
                <a:gd fmla="*/ 191 w 206" name="T2"/>
                <a:gd fmla="*/ 102 h 102" name="T3"/>
                <a:gd fmla="*/ 206 w 206" name="T4"/>
                <a:gd fmla="*/ 92 h 102" name="T5"/>
                <a:gd fmla="*/ 46 w 206" name="T6"/>
                <a:gd fmla="*/ 0 h 102" name="T7"/>
                <a:gd fmla="*/ 0 w 206" name="T8"/>
                <a:gd fmla="*/ 25 h 102" name="T9"/>
                <a:gd fmla="*/ 17 w 206" name="T10"/>
                <a:gd fmla="*/ 36 h 102" name="T11"/>
                <a:gd fmla="*/ 46 w 206" name="T12"/>
                <a:gd fmla="*/ 19 h 102" name="T13"/>
              </a:gdLst>
              <a:cxnLst>
                <a:cxn ang="0">
                  <a:pos x="T0" y="T1"/>
                </a:cxn>
                <a:cxn ang="0">
                  <a:pos x="T2" y="T3"/>
                </a:cxn>
                <a:cxn ang="0">
                  <a:pos x="T4" y="T5"/>
                </a:cxn>
                <a:cxn ang="0">
                  <a:pos x="T6" y="T7"/>
                </a:cxn>
                <a:cxn ang="0">
                  <a:pos x="T8" y="T9"/>
                </a:cxn>
                <a:cxn ang="0">
                  <a:pos x="T10" y="T11"/>
                </a:cxn>
                <a:cxn ang="0">
                  <a:pos x="T12" y="T13"/>
                </a:cxn>
              </a:cxnLst>
              <a:rect b="b" l="0" r="r" t="0"/>
              <a:pathLst>
                <a:path h="102" w="206">
                  <a:moveTo>
                    <a:pt x="46" y="19"/>
                  </a:moveTo>
                  <a:lnTo>
                    <a:pt x="191" y="102"/>
                  </a:lnTo>
                  <a:lnTo>
                    <a:pt x="206" y="92"/>
                  </a:lnTo>
                  <a:lnTo>
                    <a:pt x="46" y="0"/>
                  </a:lnTo>
                  <a:lnTo>
                    <a:pt x="0" y="25"/>
                  </a:lnTo>
                  <a:lnTo>
                    <a:pt x="17" y="36"/>
                  </a:lnTo>
                  <a:lnTo>
                    <a:pt x="46" y="19"/>
                  </a:lnTo>
                  <a:close/>
                </a:path>
              </a:pathLst>
            </a:custGeom>
            <a:solidFill>
              <a:srgbClr val="91D2E2"/>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10" name="îsḷïďê">
              <a:extLst>
                <a:ext uri="{FF2B5EF4-FFF2-40B4-BE49-F238E27FC236}">
                  <a16:creationId xmlns:a16="http://schemas.microsoft.com/office/drawing/2014/main" id="{57FA3A9F-B395-4C51-8B2F-223730190CF0}"/>
                </a:ext>
              </a:extLst>
            </p:cNvPr>
            <p:cNvSpPr/>
            <p:nvPr/>
          </p:nvSpPr>
          <p:spPr bwMode="auto">
            <a:xfrm>
              <a:off x="5768976" y="2457450"/>
              <a:ext cx="122238" cy="1363663"/>
            </a:xfrm>
            <a:custGeom>
              <a:gdLst>
                <a:gd fmla="*/ 77 w 77" name="T0"/>
                <a:gd fmla="*/ 0 h 859" name="T1"/>
                <a:gd fmla="*/ 77 w 77" name="T2"/>
                <a:gd fmla="*/ 815 h 859" name="T3"/>
                <a:gd fmla="*/ 0 w 77" name="T4"/>
                <a:gd fmla="*/ 859 h 859" name="T5"/>
                <a:gd fmla="*/ 0 w 77" name="T6"/>
                <a:gd fmla="*/ 45 h 859" name="T7"/>
                <a:gd fmla="*/ 77 w 77" name="T8"/>
                <a:gd fmla="*/ 0 h 859" name="T9"/>
              </a:gdLst>
              <a:cxnLst>
                <a:cxn ang="0">
                  <a:pos x="T0" y="T1"/>
                </a:cxn>
                <a:cxn ang="0">
                  <a:pos x="T2" y="T3"/>
                </a:cxn>
                <a:cxn ang="0">
                  <a:pos x="T4" y="T5"/>
                </a:cxn>
                <a:cxn ang="0">
                  <a:pos x="T6" y="T7"/>
                </a:cxn>
                <a:cxn ang="0">
                  <a:pos x="T8" y="T9"/>
                </a:cxn>
              </a:cxnLst>
              <a:rect b="b" l="0" r="r" t="0"/>
              <a:pathLst>
                <a:path h="859" w="77">
                  <a:moveTo>
                    <a:pt x="77" y="0"/>
                  </a:moveTo>
                  <a:lnTo>
                    <a:pt x="77" y="815"/>
                  </a:lnTo>
                  <a:lnTo>
                    <a:pt x="0" y="859"/>
                  </a:lnTo>
                  <a:lnTo>
                    <a:pt x="0" y="45"/>
                  </a:lnTo>
                  <a:lnTo>
                    <a:pt x="77" y="0"/>
                  </a:lnTo>
                  <a:close/>
                </a:path>
              </a:pathLst>
            </a:custGeom>
            <a:solidFill>
              <a:srgbClr val="6EDDA8"/>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11" name="ïṣľïḑè">
              <a:extLst>
                <a:ext uri="{FF2B5EF4-FFF2-40B4-BE49-F238E27FC236}">
                  <a16:creationId xmlns:a16="http://schemas.microsoft.com/office/drawing/2014/main" id="{BF6BD18A-7674-479F-A8F2-4B6DB6B5BD81}"/>
                </a:ext>
              </a:extLst>
            </p:cNvPr>
            <p:cNvSpPr/>
            <p:nvPr/>
          </p:nvSpPr>
          <p:spPr bwMode="auto">
            <a:xfrm>
              <a:off x="5416551" y="2286000"/>
              <a:ext cx="339725" cy="279400"/>
            </a:xfrm>
            <a:custGeom>
              <a:gdLst>
                <a:gd fmla="*/ 0 w 214" name="T0"/>
                <a:gd fmla="*/ 54 h 176" name="T1"/>
                <a:gd fmla="*/ 0 w 214" name="T2"/>
                <a:gd fmla="*/ 0 h 176" name="T3"/>
                <a:gd fmla="*/ 214 w 214" name="T4"/>
                <a:gd fmla="*/ 124 h 176" name="T5"/>
                <a:gd fmla="*/ 214 w 214" name="T6"/>
                <a:gd fmla="*/ 176 h 176" name="T7"/>
                <a:gd fmla="*/ 0 w 214" name="T8"/>
                <a:gd fmla="*/ 54 h 176" name="T9"/>
              </a:gdLst>
              <a:cxnLst>
                <a:cxn ang="0">
                  <a:pos x="T0" y="T1"/>
                </a:cxn>
                <a:cxn ang="0">
                  <a:pos x="T2" y="T3"/>
                </a:cxn>
                <a:cxn ang="0">
                  <a:pos x="T4" y="T5"/>
                </a:cxn>
                <a:cxn ang="0">
                  <a:pos x="T6" y="T7"/>
                </a:cxn>
                <a:cxn ang="0">
                  <a:pos x="T8" y="T9"/>
                </a:cxn>
              </a:cxnLst>
              <a:rect b="b" l="0" r="r" t="0"/>
              <a:pathLst>
                <a:path h="176" w="214">
                  <a:moveTo>
                    <a:pt x="0" y="54"/>
                  </a:moveTo>
                  <a:lnTo>
                    <a:pt x="0" y="0"/>
                  </a:lnTo>
                  <a:lnTo>
                    <a:pt x="214" y="124"/>
                  </a:lnTo>
                  <a:lnTo>
                    <a:pt x="214" y="176"/>
                  </a:lnTo>
                  <a:lnTo>
                    <a:pt x="0" y="54"/>
                  </a:lnTo>
                  <a:close/>
                </a:path>
              </a:pathLst>
            </a:custGeom>
            <a:solidFill>
              <a:srgbClr val="6ED19B"/>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12" name="ïş1íďe">
              <a:extLst>
                <a:ext uri="{FF2B5EF4-FFF2-40B4-BE49-F238E27FC236}">
                  <a16:creationId xmlns:a16="http://schemas.microsoft.com/office/drawing/2014/main" id="{7D273123-2863-4E12-831E-B4A31C9D665B}"/>
                </a:ext>
              </a:extLst>
            </p:cNvPr>
            <p:cNvSpPr/>
            <p:nvPr/>
          </p:nvSpPr>
          <p:spPr bwMode="auto">
            <a:xfrm>
              <a:off x="5416551" y="2100263"/>
              <a:ext cx="673100" cy="382588"/>
            </a:xfrm>
            <a:custGeom>
              <a:gdLst>
                <a:gd fmla="*/ 0 w 424" name="T0"/>
                <a:gd fmla="*/ 117 h 241" name="T1"/>
                <a:gd fmla="*/ 210 w 424" name="T2"/>
                <a:gd fmla="*/ 0 h 241" name="T3"/>
                <a:gd fmla="*/ 424 w 424" name="T4"/>
                <a:gd fmla="*/ 125 h 241" name="T5"/>
                <a:gd fmla="*/ 214 w 424" name="T6"/>
                <a:gd fmla="*/ 241 h 241" name="T7"/>
                <a:gd fmla="*/ 0 w 424" name="T8"/>
                <a:gd fmla="*/ 117 h 241" name="T9"/>
              </a:gdLst>
              <a:cxnLst>
                <a:cxn ang="0">
                  <a:pos x="T0" y="T1"/>
                </a:cxn>
                <a:cxn ang="0">
                  <a:pos x="T2" y="T3"/>
                </a:cxn>
                <a:cxn ang="0">
                  <a:pos x="T4" y="T5"/>
                </a:cxn>
                <a:cxn ang="0">
                  <a:pos x="T6" y="T7"/>
                </a:cxn>
                <a:cxn ang="0">
                  <a:pos x="T8" y="T9"/>
                </a:cxn>
              </a:cxnLst>
              <a:rect b="b" l="0" r="r" t="0"/>
              <a:pathLst>
                <a:path h="241" w="423">
                  <a:moveTo>
                    <a:pt x="0" y="117"/>
                  </a:moveTo>
                  <a:lnTo>
                    <a:pt x="210" y="0"/>
                  </a:lnTo>
                  <a:lnTo>
                    <a:pt x="424" y="125"/>
                  </a:lnTo>
                  <a:lnTo>
                    <a:pt x="214" y="241"/>
                  </a:lnTo>
                  <a:lnTo>
                    <a:pt x="0" y="117"/>
                  </a:lnTo>
                  <a:close/>
                </a:path>
              </a:pathLst>
            </a:custGeom>
            <a:solidFill>
              <a:srgbClr val="9EFFCC"/>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13" name="iṩḷidè">
              <a:extLst>
                <a:ext uri="{FF2B5EF4-FFF2-40B4-BE49-F238E27FC236}">
                  <a16:creationId xmlns:a16="http://schemas.microsoft.com/office/drawing/2014/main" id="{DB6905B7-E31C-4987-939F-61C905BE5C0B}"/>
                </a:ext>
              </a:extLst>
            </p:cNvPr>
            <p:cNvSpPr/>
            <p:nvPr/>
          </p:nvSpPr>
          <p:spPr bwMode="auto">
            <a:xfrm>
              <a:off x="5472113" y="2133600"/>
              <a:ext cx="560388" cy="315913"/>
            </a:xfrm>
            <a:custGeom>
              <a:gdLst>
                <a:gd fmla="*/ 0 w 353" name="T0"/>
                <a:gd fmla="*/ 96 h 199" name="T1"/>
                <a:gd fmla="*/ 175 w 353" name="T2"/>
                <a:gd fmla="*/ 0 h 199" name="T3"/>
                <a:gd fmla="*/ 353 w 353" name="T4"/>
                <a:gd fmla="*/ 104 h 199" name="T5"/>
                <a:gd fmla="*/ 179 w 353" name="T6"/>
                <a:gd fmla="*/ 199 h 199" name="T7"/>
                <a:gd fmla="*/ 0 w 353" name="T8"/>
                <a:gd fmla="*/ 96 h 199" name="T9"/>
              </a:gdLst>
              <a:cxnLst>
                <a:cxn ang="0">
                  <a:pos x="T0" y="T1"/>
                </a:cxn>
                <a:cxn ang="0">
                  <a:pos x="T2" y="T3"/>
                </a:cxn>
                <a:cxn ang="0">
                  <a:pos x="T4" y="T5"/>
                </a:cxn>
                <a:cxn ang="0">
                  <a:pos x="T6" y="T7"/>
                </a:cxn>
                <a:cxn ang="0">
                  <a:pos x="T8" y="T9"/>
                </a:cxn>
              </a:cxnLst>
              <a:rect b="b" l="0" r="r" t="0"/>
              <a:pathLst>
                <a:path h="199" w="353">
                  <a:moveTo>
                    <a:pt x="0" y="96"/>
                  </a:moveTo>
                  <a:lnTo>
                    <a:pt x="175" y="0"/>
                  </a:lnTo>
                  <a:lnTo>
                    <a:pt x="353" y="104"/>
                  </a:lnTo>
                  <a:lnTo>
                    <a:pt x="179" y="199"/>
                  </a:lnTo>
                  <a:lnTo>
                    <a:pt x="0" y="96"/>
                  </a:lnTo>
                  <a:close/>
                </a:path>
              </a:pathLst>
            </a:custGeom>
            <a:solidFill>
              <a:srgbClr val="68D69F"/>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14" name="ïşľide">
              <a:extLst>
                <a:ext uri="{FF2B5EF4-FFF2-40B4-BE49-F238E27FC236}">
                  <a16:creationId xmlns:a16="http://schemas.microsoft.com/office/drawing/2014/main" id="{B7DB1AE4-0331-4DEB-8DBD-FBEA9F767754}"/>
                </a:ext>
              </a:extLst>
            </p:cNvPr>
            <p:cNvSpPr/>
            <p:nvPr/>
          </p:nvSpPr>
          <p:spPr bwMode="auto">
            <a:xfrm>
              <a:off x="5472113" y="2133600"/>
              <a:ext cx="560388" cy="180975"/>
            </a:xfrm>
            <a:custGeom>
              <a:gdLst>
                <a:gd fmla="*/ 175 w 353" name="T0"/>
                <a:gd fmla="*/ 21 h 114" name="T1"/>
                <a:gd fmla="*/ 335 w 353" name="T2"/>
                <a:gd fmla="*/ 114 h 114" name="T3"/>
                <a:gd fmla="*/ 353 w 353" name="T4"/>
                <a:gd fmla="*/ 104 h 114" name="T5"/>
                <a:gd fmla="*/ 175 w 353" name="T6"/>
                <a:gd fmla="*/ 0 h 114" name="T7"/>
                <a:gd fmla="*/ 0 w 353" name="T8"/>
                <a:gd fmla="*/ 96 h 114" name="T9"/>
                <a:gd fmla="*/ 19 w 353" name="T10"/>
                <a:gd fmla="*/ 106 h 114" name="T11"/>
                <a:gd fmla="*/ 175 w 353" name="T12"/>
                <a:gd fmla="*/ 21 h 114" name="T13"/>
              </a:gdLst>
              <a:cxnLst>
                <a:cxn ang="0">
                  <a:pos x="T0" y="T1"/>
                </a:cxn>
                <a:cxn ang="0">
                  <a:pos x="T2" y="T3"/>
                </a:cxn>
                <a:cxn ang="0">
                  <a:pos x="T4" y="T5"/>
                </a:cxn>
                <a:cxn ang="0">
                  <a:pos x="T6" y="T7"/>
                </a:cxn>
                <a:cxn ang="0">
                  <a:pos x="T8" y="T9"/>
                </a:cxn>
                <a:cxn ang="0">
                  <a:pos x="T10" y="T11"/>
                </a:cxn>
                <a:cxn ang="0">
                  <a:pos x="T12" y="T13"/>
                </a:cxn>
              </a:cxnLst>
              <a:rect b="b" l="0" r="r" t="0"/>
              <a:pathLst>
                <a:path h="114" w="353">
                  <a:moveTo>
                    <a:pt x="175" y="21"/>
                  </a:moveTo>
                  <a:lnTo>
                    <a:pt x="335" y="114"/>
                  </a:lnTo>
                  <a:lnTo>
                    <a:pt x="353" y="104"/>
                  </a:lnTo>
                  <a:lnTo>
                    <a:pt x="175" y="0"/>
                  </a:lnTo>
                  <a:lnTo>
                    <a:pt x="0" y="96"/>
                  </a:lnTo>
                  <a:lnTo>
                    <a:pt x="19" y="106"/>
                  </a:lnTo>
                  <a:lnTo>
                    <a:pt x="175" y="21"/>
                  </a:lnTo>
                  <a:close/>
                </a:path>
              </a:pathLst>
            </a:custGeom>
            <a:solidFill>
              <a:srgbClr val="50BF85"/>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15" name="ïšļîḋé">
              <a:extLst>
                <a:ext uri="{FF2B5EF4-FFF2-40B4-BE49-F238E27FC236}">
                  <a16:creationId xmlns:a16="http://schemas.microsoft.com/office/drawing/2014/main" id="{102078C5-4FB3-43C4-8489-26EE2EA69543}"/>
                </a:ext>
              </a:extLst>
            </p:cNvPr>
            <p:cNvSpPr/>
            <p:nvPr/>
          </p:nvSpPr>
          <p:spPr bwMode="auto">
            <a:xfrm>
              <a:off x="5756276" y="2298700"/>
              <a:ext cx="333375" cy="266700"/>
            </a:xfrm>
            <a:custGeom>
              <a:gdLst>
                <a:gd fmla="*/ 210 w 210" name="T0"/>
                <a:gd fmla="*/ 0 h 168" name="T1"/>
                <a:gd fmla="*/ 210 w 210" name="T2"/>
                <a:gd fmla="*/ 52 h 168" name="T3"/>
                <a:gd fmla="*/ 0 w 210" name="T4"/>
                <a:gd fmla="*/ 168 h 168" name="T5"/>
                <a:gd fmla="*/ 0 w 210" name="T6"/>
                <a:gd fmla="*/ 116 h 168" name="T7"/>
                <a:gd fmla="*/ 210 w 210" name="T8"/>
                <a:gd fmla="*/ 0 h 168" name="T9"/>
              </a:gdLst>
              <a:cxnLst>
                <a:cxn ang="0">
                  <a:pos x="T0" y="T1"/>
                </a:cxn>
                <a:cxn ang="0">
                  <a:pos x="T2" y="T3"/>
                </a:cxn>
                <a:cxn ang="0">
                  <a:pos x="T4" y="T5"/>
                </a:cxn>
                <a:cxn ang="0">
                  <a:pos x="T6" y="T7"/>
                </a:cxn>
                <a:cxn ang="0">
                  <a:pos x="T8" y="T9"/>
                </a:cxn>
              </a:cxnLst>
              <a:rect b="b" l="0" r="r" t="0"/>
              <a:pathLst>
                <a:path h="168" w="210">
                  <a:moveTo>
                    <a:pt x="210" y="0"/>
                  </a:moveTo>
                  <a:lnTo>
                    <a:pt x="210" y="52"/>
                  </a:lnTo>
                  <a:lnTo>
                    <a:pt x="0" y="168"/>
                  </a:lnTo>
                  <a:lnTo>
                    <a:pt x="0" y="116"/>
                  </a:lnTo>
                  <a:lnTo>
                    <a:pt x="210" y="0"/>
                  </a:lnTo>
                  <a:close/>
                </a:path>
              </a:pathLst>
            </a:custGeom>
            <a:solidFill>
              <a:srgbClr val="78E8B0"/>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16" name="íšļíḓé">
              <a:extLst>
                <a:ext uri="{FF2B5EF4-FFF2-40B4-BE49-F238E27FC236}">
                  <a16:creationId xmlns:a16="http://schemas.microsoft.com/office/drawing/2014/main" id="{C7FFF866-8ECF-4481-A495-D4C21A3FB53A}"/>
                </a:ext>
              </a:extLst>
            </p:cNvPr>
            <p:cNvSpPr/>
            <p:nvPr/>
          </p:nvSpPr>
          <p:spPr bwMode="auto">
            <a:xfrm>
              <a:off x="4841876" y="2384425"/>
              <a:ext cx="419100" cy="1584325"/>
            </a:xfrm>
            <a:custGeom>
              <a:gdLst>
                <a:gd fmla="*/ 264 w 264" name="T0"/>
                <a:gd fmla="*/ 998 h 998" name="T1"/>
                <a:gd fmla="*/ 264 w 264" name="T2"/>
                <a:gd fmla="*/ 151 h 998" name="T3"/>
                <a:gd fmla="*/ 0 w 264" name="T4"/>
                <a:gd fmla="*/ 0 h 998" name="T5"/>
                <a:gd fmla="*/ 0 w 264" name="T6"/>
                <a:gd fmla="*/ 849 h 998" name="T7"/>
                <a:gd fmla="*/ 264 w 264" name="T8"/>
                <a:gd fmla="*/ 998 h 998" name="T9"/>
              </a:gdLst>
              <a:cxnLst>
                <a:cxn ang="0">
                  <a:pos x="T0" y="T1"/>
                </a:cxn>
                <a:cxn ang="0">
                  <a:pos x="T2" y="T3"/>
                </a:cxn>
                <a:cxn ang="0">
                  <a:pos x="T4" y="T5"/>
                </a:cxn>
                <a:cxn ang="0">
                  <a:pos x="T6" y="T7"/>
                </a:cxn>
                <a:cxn ang="0">
                  <a:pos x="T8" y="T9"/>
                </a:cxn>
              </a:cxnLst>
              <a:rect b="b" l="0" r="r" t="0"/>
              <a:pathLst>
                <a:path h="998" w="264">
                  <a:moveTo>
                    <a:pt x="264" y="998"/>
                  </a:moveTo>
                  <a:lnTo>
                    <a:pt x="264" y="151"/>
                  </a:lnTo>
                  <a:lnTo>
                    <a:pt x="0" y="0"/>
                  </a:lnTo>
                  <a:lnTo>
                    <a:pt x="0" y="849"/>
                  </a:lnTo>
                  <a:lnTo>
                    <a:pt x="264" y="998"/>
                  </a:lnTo>
                  <a:close/>
                </a:path>
              </a:pathLst>
            </a:custGeom>
            <a:solidFill>
              <a:srgbClr val="2B6EFF"/>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17" name="ïṣlíḑê">
              <a:extLst>
                <a:ext uri="{FF2B5EF4-FFF2-40B4-BE49-F238E27FC236}">
                  <a16:creationId xmlns:a16="http://schemas.microsoft.com/office/drawing/2014/main" id="{7A55411B-74F0-4F96-9137-65FFB52FCAAD}"/>
                </a:ext>
              </a:extLst>
            </p:cNvPr>
            <p:cNvSpPr/>
            <p:nvPr/>
          </p:nvSpPr>
          <p:spPr bwMode="auto">
            <a:xfrm>
              <a:off x="5260976" y="2528888"/>
              <a:ext cx="165100" cy="1439863"/>
            </a:xfrm>
            <a:custGeom>
              <a:gdLst>
                <a:gd fmla="*/ 0 w 104" name="T0"/>
                <a:gd fmla="*/ 907 h 907" name="T1"/>
                <a:gd fmla="*/ 104 w 104" name="T2"/>
                <a:gd fmla="*/ 847 h 907" name="T3"/>
                <a:gd fmla="*/ 104 w 104" name="T4"/>
                <a:gd fmla="*/ 0 h 907" name="T5"/>
                <a:gd fmla="*/ 0 w 104" name="T6"/>
                <a:gd fmla="*/ 60 h 907" name="T7"/>
                <a:gd fmla="*/ 0 w 104" name="T8"/>
                <a:gd fmla="*/ 907 h 907" name="T9"/>
              </a:gdLst>
              <a:cxnLst>
                <a:cxn ang="0">
                  <a:pos x="T0" y="T1"/>
                </a:cxn>
                <a:cxn ang="0">
                  <a:pos x="T2" y="T3"/>
                </a:cxn>
                <a:cxn ang="0">
                  <a:pos x="T4" y="T5"/>
                </a:cxn>
                <a:cxn ang="0">
                  <a:pos x="T6" y="T7"/>
                </a:cxn>
                <a:cxn ang="0">
                  <a:pos x="T8" y="T9"/>
                </a:cxn>
              </a:cxnLst>
              <a:rect b="b" l="0" r="r" t="0"/>
              <a:pathLst>
                <a:path h="906" w="104">
                  <a:moveTo>
                    <a:pt x="0" y="907"/>
                  </a:moveTo>
                  <a:lnTo>
                    <a:pt x="104" y="847"/>
                  </a:lnTo>
                  <a:lnTo>
                    <a:pt x="104" y="0"/>
                  </a:lnTo>
                  <a:lnTo>
                    <a:pt x="0" y="60"/>
                  </a:lnTo>
                  <a:lnTo>
                    <a:pt x="0" y="907"/>
                  </a:lnTo>
                  <a:close/>
                </a:path>
              </a:pathLst>
            </a:custGeom>
            <a:solidFill>
              <a:srgbClr val="4748FF"/>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18" name="ïṣľiďê">
              <a:extLst>
                <a:ext uri="{FF2B5EF4-FFF2-40B4-BE49-F238E27FC236}">
                  <a16:creationId xmlns:a16="http://schemas.microsoft.com/office/drawing/2014/main" id="{36D93200-352E-4E03-999E-1538D33CB60A}"/>
                </a:ext>
              </a:extLst>
            </p:cNvPr>
            <p:cNvSpPr/>
            <p:nvPr/>
          </p:nvSpPr>
          <p:spPr bwMode="auto">
            <a:xfrm>
              <a:off x="4841876" y="2289175"/>
              <a:ext cx="584200" cy="334963"/>
            </a:xfrm>
            <a:custGeom>
              <a:gdLst>
                <a:gd fmla="*/ 368 w 368" name="T0"/>
                <a:gd fmla="*/ 151 h 211" name="T1"/>
                <a:gd fmla="*/ 106 w 368" name="T2"/>
                <a:gd fmla="*/ 0 h 211" name="T3"/>
                <a:gd fmla="*/ 0 w 368" name="T4"/>
                <a:gd fmla="*/ 60 h 211" name="T5"/>
                <a:gd fmla="*/ 264 w 368" name="T6"/>
                <a:gd fmla="*/ 211 h 211" name="T7"/>
                <a:gd fmla="*/ 368 w 368" name="T8"/>
                <a:gd fmla="*/ 151 h 211" name="T9"/>
              </a:gdLst>
              <a:cxnLst>
                <a:cxn ang="0">
                  <a:pos x="T0" y="T1"/>
                </a:cxn>
                <a:cxn ang="0">
                  <a:pos x="T2" y="T3"/>
                </a:cxn>
                <a:cxn ang="0">
                  <a:pos x="T4" y="T5"/>
                </a:cxn>
                <a:cxn ang="0">
                  <a:pos x="T6" y="T7"/>
                </a:cxn>
                <a:cxn ang="0">
                  <a:pos x="T8" y="T9"/>
                </a:cxn>
              </a:cxnLst>
              <a:rect b="b" l="0" r="r" t="0"/>
              <a:pathLst>
                <a:path h="211" w="368">
                  <a:moveTo>
                    <a:pt x="368" y="151"/>
                  </a:moveTo>
                  <a:lnTo>
                    <a:pt x="106" y="0"/>
                  </a:lnTo>
                  <a:lnTo>
                    <a:pt x="0" y="60"/>
                  </a:lnTo>
                  <a:lnTo>
                    <a:pt x="264" y="211"/>
                  </a:lnTo>
                  <a:lnTo>
                    <a:pt x="368" y="151"/>
                  </a:lnTo>
                  <a:close/>
                </a:path>
              </a:pathLst>
            </a:custGeom>
            <a:solidFill>
              <a:srgbClr val="2B6EFF"/>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19" name="íś1íďe">
              <a:extLst>
                <a:ext uri="{FF2B5EF4-FFF2-40B4-BE49-F238E27FC236}">
                  <a16:creationId xmlns:a16="http://schemas.microsoft.com/office/drawing/2014/main" id="{4368D810-8F12-402B-B75A-D5E7AB79DCA7}"/>
                </a:ext>
              </a:extLst>
            </p:cNvPr>
            <p:cNvSpPr/>
            <p:nvPr/>
          </p:nvSpPr>
          <p:spPr bwMode="auto">
            <a:xfrm>
              <a:off x="4811713" y="2832100"/>
              <a:ext cx="161925" cy="352425"/>
            </a:xfrm>
            <a:custGeom>
              <a:gdLst>
                <a:gd fmla="*/ 102 w 102" name="T0"/>
                <a:gd fmla="*/ 222 h 222" name="T1"/>
                <a:gd fmla="*/ 102 w 102" name="T2"/>
                <a:gd fmla="*/ 58 h 222" name="T3"/>
                <a:gd fmla="*/ 0 w 102" name="T4"/>
                <a:gd fmla="*/ 0 h 222" name="T5"/>
                <a:gd fmla="*/ 0 w 102" name="T6"/>
                <a:gd fmla="*/ 164 h 222" name="T7"/>
                <a:gd fmla="*/ 102 w 102" name="T8"/>
                <a:gd fmla="*/ 222 h 222" name="T9"/>
              </a:gdLst>
              <a:cxnLst>
                <a:cxn ang="0">
                  <a:pos x="T0" y="T1"/>
                </a:cxn>
                <a:cxn ang="0">
                  <a:pos x="T2" y="T3"/>
                </a:cxn>
                <a:cxn ang="0">
                  <a:pos x="T4" y="T5"/>
                </a:cxn>
                <a:cxn ang="0">
                  <a:pos x="T6" y="T7"/>
                </a:cxn>
                <a:cxn ang="0">
                  <a:pos x="T8" y="T9"/>
                </a:cxn>
              </a:cxnLst>
              <a:rect b="b" l="0" r="r" t="0"/>
              <a:pathLst>
                <a:path h="221" w="102">
                  <a:moveTo>
                    <a:pt x="102" y="222"/>
                  </a:moveTo>
                  <a:lnTo>
                    <a:pt x="102" y="58"/>
                  </a:lnTo>
                  <a:lnTo>
                    <a:pt x="0" y="0"/>
                  </a:lnTo>
                  <a:lnTo>
                    <a:pt x="0" y="164"/>
                  </a:lnTo>
                  <a:lnTo>
                    <a:pt x="102" y="222"/>
                  </a:lnTo>
                  <a:close/>
                </a:path>
              </a:pathLst>
            </a:custGeom>
            <a:solidFill>
              <a:srgbClr val="5DA0C1"/>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20" name="íšļiďé">
              <a:extLst>
                <a:ext uri="{FF2B5EF4-FFF2-40B4-BE49-F238E27FC236}">
                  <a16:creationId xmlns:a16="http://schemas.microsoft.com/office/drawing/2014/main" id="{DC8E8505-F723-49A9-9F05-69AA4D3FF495}"/>
                </a:ext>
              </a:extLst>
            </p:cNvPr>
            <p:cNvSpPr/>
            <p:nvPr/>
          </p:nvSpPr>
          <p:spPr bwMode="auto">
            <a:xfrm>
              <a:off x="4973638" y="2908300"/>
              <a:ext cx="33338" cy="276225"/>
            </a:xfrm>
            <a:custGeom>
              <a:gdLst>
                <a:gd fmla="*/ 0 w 21" name="T0"/>
                <a:gd fmla="*/ 174 h 174" name="T1"/>
                <a:gd fmla="*/ 21 w 21" name="T2"/>
                <a:gd fmla="*/ 164 h 174" name="T3"/>
                <a:gd fmla="*/ 21 w 21" name="T4"/>
                <a:gd fmla="*/ 0 h 174" name="T5"/>
                <a:gd fmla="*/ 0 w 21" name="T6"/>
                <a:gd fmla="*/ 10 h 174" name="T7"/>
                <a:gd fmla="*/ 0 w 21" name="T8"/>
                <a:gd fmla="*/ 174 h 174" name="T9"/>
              </a:gdLst>
              <a:cxnLst>
                <a:cxn ang="0">
                  <a:pos x="T0" y="T1"/>
                </a:cxn>
                <a:cxn ang="0">
                  <a:pos x="T2" y="T3"/>
                </a:cxn>
                <a:cxn ang="0">
                  <a:pos x="T4" y="T5"/>
                </a:cxn>
                <a:cxn ang="0">
                  <a:pos x="T6" y="T7"/>
                </a:cxn>
                <a:cxn ang="0">
                  <a:pos x="T8" y="T9"/>
                </a:cxn>
              </a:cxnLst>
              <a:rect b="b" l="0" r="r" t="0"/>
              <a:pathLst>
                <a:path h="174" w="21">
                  <a:moveTo>
                    <a:pt x="0" y="174"/>
                  </a:moveTo>
                  <a:lnTo>
                    <a:pt x="21" y="164"/>
                  </a:lnTo>
                  <a:lnTo>
                    <a:pt x="21" y="0"/>
                  </a:lnTo>
                  <a:lnTo>
                    <a:pt x="0" y="10"/>
                  </a:lnTo>
                  <a:lnTo>
                    <a:pt x="0" y="174"/>
                  </a:lnTo>
                  <a:close/>
                </a:path>
              </a:pathLst>
            </a:custGeom>
            <a:solidFill>
              <a:srgbClr val="6EB4D8"/>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21" name="ïṡḷíde">
              <a:extLst>
                <a:ext uri="{FF2B5EF4-FFF2-40B4-BE49-F238E27FC236}">
                  <a16:creationId xmlns:a16="http://schemas.microsoft.com/office/drawing/2014/main" id="{42D03028-0DD7-4921-B5A3-5930FFC797A8}"/>
                </a:ext>
              </a:extLst>
            </p:cNvPr>
            <p:cNvSpPr/>
            <p:nvPr/>
          </p:nvSpPr>
          <p:spPr bwMode="auto">
            <a:xfrm>
              <a:off x="4811713" y="2816225"/>
              <a:ext cx="195263" cy="107950"/>
            </a:xfrm>
            <a:custGeom>
              <a:gdLst>
                <a:gd fmla="*/ 123 w 123" name="T0"/>
                <a:gd fmla="*/ 58 h 68" name="T1"/>
                <a:gd fmla="*/ 21 w 123" name="T2"/>
                <a:gd fmla="*/ 0 h 68" name="T3"/>
                <a:gd fmla="*/ 0 w 123" name="T4"/>
                <a:gd fmla="*/ 10 h 68" name="T5"/>
                <a:gd fmla="*/ 102 w 123" name="T6"/>
                <a:gd fmla="*/ 68 h 68" name="T7"/>
                <a:gd fmla="*/ 123 w 123" name="T8"/>
                <a:gd fmla="*/ 58 h 68" name="T9"/>
              </a:gdLst>
              <a:cxnLst>
                <a:cxn ang="0">
                  <a:pos x="T0" y="T1"/>
                </a:cxn>
                <a:cxn ang="0">
                  <a:pos x="T2" y="T3"/>
                </a:cxn>
                <a:cxn ang="0">
                  <a:pos x="T4" y="T5"/>
                </a:cxn>
                <a:cxn ang="0">
                  <a:pos x="T6" y="T7"/>
                </a:cxn>
                <a:cxn ang="0">
                  <a:pos x="T8" y="T9"/>
                </a:cxn>
              </a:cxnLst>
              <a:rect b="b" l="0" r="r" t="0"/>
              <a:pathLst>
                <a:path h="68" w="123">
                  <a:moveTo>
                    <a:pt x="123" y="58"/>
                  </a:moveTo>
                  <a:lnTo>
                    <a:pt x="21" y="0"/>
                  </a:lnTo>
                  <a:lnTo>
                    <a:pt x="0" y="10"/>
                  </a:lnTo>
                  <a:lnTo>
                    <a:pt x="102" y="68"/>
                  </a:lnTo>
                  <a:lnTo>
                    <a:pt x="123" y="58"/>
                  </a:lnTo>
                  <a:close/>
                </a:path>
              </a:pathLst>
            </a:custGeom>
            <a:solidFill>
              <a:srgbClr val="7FB5DD"/>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22" name="îṣḷiḋé">
              <a:extLst>
                <a:ext uri="{FF2B5EF4-FFF2-40B4-BE49-F238E27FC236}">
                  <a16:creationId xmlns:a16="http://schemas.microsoft.com/office/drawing/2014/main" id="{9E21FC95-F5E1-4180-B322-A8B168A4EAA3}"/>
                </a:ext>
              </a:extLst>
            </p:cNvPr>
            <p:cNvSpPr/>
            <p:nvPr/>
          </p:nvSpPr>
          <p:spPr bwMode="auto">
            <a:xfrm>
              <a:off x="6567488" y="2841625"/>
              <a:ext cx="250825" cy="649288"/>
            </a:xfrm>
            <a:custGeom>
              <a:gdLst>
                <a:gd fmla="*/ 0 w 158" name="T0"/>
                <a:gd fmla="*/ 341 h 409" name="T1"/>
                <a:gd fmla="*/ 0 w 158" name="T2"/>
                <a:gd fmla="*/ 98 h 409" name="T3"/>
                <a:gd fmla="*/ 0 w 158" name="T4"/>
                <a:gd fmla="*/ 0 h 409" name="T5"/>
                <a:gd fmla="*/ 158 w 158" name="T6"/>
                <a:gd fmla="*/ 92 h 409" name="T7"/>
                <a:gd fmla="*/ 158 w 158" name="T8"/>
                <a:gd fmla="*/ 189 h 409" name="T9"/>
                <a:gd fmla="*/ 121 w 158" name="T10"/>
                <a:gd fmla="*/ 409 h 409" name="T11"/>
                <a:gd fmla="*/ 0 w 158" name="T12"/>
                <a:gd fmla="*/ 341 h 409" name="T13"/>
              </a:gdLst>
              <a:cxnLst>
                <a:cxn ang="0">
                  <a:pos x="T0" y="T1"/>
                </a:cxn>
                <a:cxn ang="0">
                  <a:pos x="T2" y="T3"/>
                </a:cxn>
                <a:cxn ang="0">
                  <a:pos x="T4" y="T5"/>
                </a:cxn>
                <a:cxn ang="0">
                  <a:pos x="T6" y="T7"/>
                </a:cxn>
                <a:cxn ang="0">
                  <a:pos x="T8" y="T9"/>
                </a:cxn>
                <a:cxn ang="0">
                  <a:pos x="T10" y="T11"/>
                </a:cxn>
                <a:cxn ang="0">
                  <a:pos x="T12" y="T13"/>
                </a:cxn>
              </a:cxnLst>
              <a:rect b="b" l="0" r="r" t="0"/>
              <a:pathLst>
                <a:path h="409" w="158">
                  <a:moveTo>
                    <a:pt x="0" y="341"/>
                  </a:moveTo>
                  <a:lnTo>
                    <a:pt x="0" y="98"/>
                  </a:lnTo>
                  <a:lnTo>
                    <a:pt x="0" y="0"/>
                  </a:lnTo>
                  <a:lnTo>
                    <a:pt x="158" y="92"/>
                  </a:lnTo>
                  <a:lnTo>
                    <a:pt x="158" y="189"/>
                  </a:lnTo>
                  <a:lnTo>
                    <a:pt x="121" y="409"/>
                  </a:lnTo>
                  <a:lnTo>
                    <a:pt x="0" y="341"/>
                  </a:lnTo>
                  <a:close/>
                </a:path>
              </a:pathLst>
            </a:custGeom>
            <a:solidFill>
              <a:srgbClr val="AB81E2"/>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23" name="ïŝľîḋè">
              <a:extLst>
                <a:ext uri="{FF2B5EF4-FFF2-40B4-BE49-F238E27FC236}">
                  <a16:creationId xmlns:a16="http://schemas.microsoft.com/office/drawing/2014/main" id="{FEDD5D7C-0EB6-48AE-B8B6-C11009960241}"/>
                </a:ext>
              </a:extLst>
            </p:cNvPr>
            <p:cNvSpPr/>
            <p:nvPr/>
          </p:nvSpPr>
          <p:spPr bwMode="auto">
            <a:xfrm>
              <a:off x="6567488" y="2601913"/>
              <a:ext cx="666750" cy="385763"/>
            </a:xfrm>
            <a:custGeom>
              <a:gdLst>
                <a:gd fmla="*/ 0 w 420" name="T0"/>
                <a:gd fmla="*/ 151 h 243" name="T1"/>
                <a:gd fmla="*/ 262 w 420" name="T2"/>
                <a:gd fmla="*/ 0 h 243" name="T3"/>
                <a:gd fmla="*/ 420 w 420" name="T4"/>
                <a:gd fmla="*/ 91 h 243" name="T5"/>
                <a:gd fmla="*/ 158 w 420" name="T6"/>
                <a:gd fmla="*/ 243 h 243" name="T7"/>
                <a:gd fmla="*/ 0 w 420" name="T8"/>
                <a:gd fmla="*/ 151 h 243" name="T9"/>
              </a:gdLst>
              <a:cxnLst>
                <a:cxn ang="0">
                  <a:pos x="T0" y="T1"/>
                </a:cxn>
                <a:cxn ang="0">
                  <a:pos x="T2" y="T3"/>
                </a:cxn>
                <a:cxn ang="0">
                  <a:pos x="T4" y="T5"/>
                </a:cxn>
                <a:cxn ang="0">
                  <a:pos x="T6" y="T7"/>
                </a:cxn>
                <a:cxn ang="0">
                  <a:pos x="T8" y="T9"/>
                </a:cxn>
              </a:cxnLst>
              <a:rect b="b" l="0" r="r" t="0"/>
              <a:pathLst>
                <a:path h="243" w="420">
                  <a:moveTo>
                    <a:pt x="0" y="151"/>
                  </a:moveTo>
                  <a:lnTo>
                    <a:pt x="262" y="0"/>
                  </a:lnTo>
                  <a:lnTo>
                    <a:pt x="420" y="91"/>
                  </a:lnTo>
                  <a:lnTo>
                    <a:pt x="158" y="243"/>
                  </a:lnTo>
                  <a:lnTo>
                    <a:pt x="0" y="151"/>
                  </a:lnTo>
                  <a:close/>
                </a:path>
              </a:pathLst>
            </a:custGeom>
            <a:solidFill>
              <a:srgbClr val="CCB2FF"/>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24" name="îṧḻîḋê">
              <a:extLst>
                <a:ext uri="{FF2B5EF4-FFF2-40B4-BE49-F238E27FC236}">
                  <a16:creationId xmlns:a16="http://schemas.microsoft.com/office/drawing/2014/main" id="{CA456BAE-E1BA-4AE5-AA2A-346F270C39FB}"/>
                </a:ext>
              </a:extLst>
            </p:cNvPr>
            <p:cNvSpPr/>
            <p:nvPr/>
          </p:nvSpPr>
          <p:spPr bwMode="auto">
            <a:xfrm>
              <a:off x="6610351" y="2624138"/>
              <a:ext cx="584200" cy="339725"/>
            </a:xfrm>
            <a:custGeom>
              <a:gdLst>
                <a:gd fmla="*/ 0 w 368" name="T0"/>
                <a:gd fmla="*/ 137 h 214" name="T1"/>
                <a:gd fmla="*/ 235 w 368" name="T2"/>
                <a:gd fmla="*/ 0 h 214" name="T3"/>
                <a:gd fmla="*/ 368 w 368" name="T4"/>
                <a:gd fmla="*/ 77 h 214" name="T5"/>
                <a:gd fmla="*/ 131 w 368" name="T6"/>
                <a:gd fmla="*/ 214 h 214" name="T7"/>
                <a:gd fmla="*/ 0 w 368" name="T8"/>
                <a:gd fmla="*/ 137 h 214" name="T9"/>
              </a:gdLst>
              <a:cxnLst>
                <a:cxn ang="0">
                  <a:pos x="T0" y="T1"/>
                </a:cxn>
                <a:cxn ang="0">
                  <a:pos x="T2" y="T3"/>
                </a:cxn>
                <a:cxn ang="0">
                  <a:pos x="T4" y="T5"/>
                </a:cxn>
                <a:cxn ang="0">
                  <a:pos x="T6" y="T7"/>
                </a:cxn>
                <a:cxn ang="0">
                  <a:pos x="T8" y="T9"/>
                </a:cxn>
              </a:cxnLst>
              <a:rect b="b" l="0" r="r" t="0"/>
              <a:pathLst>
                <a:path h="214" w="368">
                  <a:moveTo>
                    <a:pt x="0" y="137"/>
                  </a:moveTo>
                  <a:lnTo>
                    <a:pt x="235" y="0"/>
                  </a:lnTo>
                  <a:lnTo>
                    <a:pt x="368" y="77"/>
                  </a:lnTo>
                  <a:lnTo>
                    <a:pt x="131" y="214"/>
                  </a:lnTo>
                  <a:lnTo>
                    <a:pt x="0" y="137"/>
                  </a:lnTo>
                  <a:close/>
                </a:path>
              </a:pathLst>
            </a:custGeom>
            <a:solidFill>
              <a:srgbClr val="B39AEF"/>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25" name="îš1îdê">
              <a:extLst>
                <a:ext uri="{FF2B5EF4-FFF2-40B4-BE49-F238E27FC236}">
                  <a16:creationId xmlns:a16="http://schemas.microsoft.com/office/drawing/2014/main" id="{BEFC2DB8-29AE-4B75-A13F-491DD1BC6988}"/>
                </a:ext>
              </a:extLst>
            </p:cNvPr>
            <p:cNvSpPr/>
            <p:nvPr/>
          </p:nvSpPr>
          <p:spPr bwMode="auto">
            <a:xfrm>
              <a:off x="6610351" y="2624138"/>
              <a:ext cx="584200" cy="231775"/>
            </a:xfrm>
            <a:custGeom>
              <a:gdLst>
                <a:gd fmla="*/ 235 w 368" name="T0"/>
                <a:gd fmla="*/ 17 h 146" name="T1"/>
                <a:gd fmla="*/ 354 w 368" name="T2"/>
                <a:gd fmla="*/ 83 h 146" name="T3"/>
                <a:gd fmla="*/ 368 w 368" name="T4"/>
                <a:gd fmla="*/ 77 h 146" name="T5"/>
                <a:gd fmla="*/ 235 w 368" name="T6"/>
                <a:gd fmla="*/ 0 h 146" name="T7"/>
                <a:gd fmla="*/ 0 w 368" name="T8"/>
                <a:gd fmla="*/ 137 h 146" name="T9"/>
                <a:gd fmla="*/ 13 w 368" name="T10"/>
                <a:gd fmla="*/ 146 h 146" name="T11"/>
                <a:gd fmla="*/ 235 w 368" name="T12"/>
                <a:gd fmla="*/ 17 h 146" name="T13"/>
              </a:gdLst>
              <a:cxnLst>
                <a:cxn ang="0">
                  <a:pos x="T0" y="T1"/>
                </a:cxn>
                <a:cxn ang="0">
                  <a:pos x="T2" y="T3"/>
                </a:cxn>
                <a:cxn ang="0">
                  <a:pos x="T4" y="T5"/>
                </a:cxn>
                <a:cxn ang="0">
                  <a:pos x="T6" y="T7"/>
                </a:cxn>
                <a:cxn ang="0">
                  <a:pos x="T8" y="T9"/>
                </a:cxn>
                <a:cxn ang="0">
                  <a:pos x="T10" y="T11"/>
                </a:cxn>
                <a:cxn ang="0">
                  <a:pos x="T12" y="T13"/>
                </a:cxn>
              </a:cxnLst>
              <a:rect b="b" l="0" r="r" t="0"/>
              <a:pathLst>
                <a:path h="146" w="368">
                  <a:moveTo>
                    <a:pt x="235" y="17"/>
                  </a:moveTo>
                  <a:lnTo>
                    <a:pt x="354" y="83"/>
                  </a:lnTo>
                  <a:lnTo>
                    <a:pt x="368" y="77"/>
                  </a:lnTo>
                  <a:lnTo>
                    <a:pt x="235" y="0"/>
                  </a:lnTo>
                  <a:lnTo>
                    <a:pt x="0" y="137"/>
                  </a:lnTo>
                  <a:lnTo>
                    <a:pt x="13" y="146"/>
                  </a:lnTo>
                  <a:lnTo>
                    <a:pt x="235" y="17"/>
                  </a:lnTo>
                  <a:close/>
                </a:path>
              </a:pathLst>
            </a:custGeom>
            <a:solidFill>
              <a:srgbClr val="AB81E2"/>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26" name="išḷîḍe">
              <a:extLst>
                <a:ext uri="{FF2B5EF4-FFF2-40B4-BE49-F238E27FC236}">
                  <a16:creationId xmlns:a16="http://schemas.microsoft.com/office/drawing/2014/main" id="{ACE424C7-462E-4E4D-A2A2-3F42C61A8F5F}"/>
                </a:ext>
              </a:extLst>
            </p:cNvPr>
            <p:cNvSpPr/>
            <p:nvPr/>
          </p:nvSpPr>
          <p:spPr bwMode="auto">
            <a:xfrm>
              <a:off x="6759576" y="2746375"/>
              <a:ext cx="474663" cy="744538"/>
            </a:xfrm>
            <a:custGeom>
              <a:gdLst>
                <a:gd fmla="*/ 299 w 299" name="T0"/>
                <a:gd fmla="*/ 0 h 469" name="T1"/>
                <a:gd fmla="*/ 299 w 299" name="T2"/>
                <a:gd fmla="*/ 98 h 469" name="T3"/>
                <a:gd fmla="*/ 262 w 299" name="T4"/>
                <a:gd fmla="*/ 318 h 469" name="T5"/>
                <a:gd fmla="*/ 0 w 299" name="T6"/>
                <a:gd fmla="*/ 469 h 469" name="T7"/>
                <a:gd fmla="*/ 37 w 299" name="T8"/>
                <a:gd fmla="*/ 249 h 469" name="T9"/>
                <a:gd fmla="*/ 37 w 299" name="T10"/>
                <a:gd fmla="*/ 152 h 469" name="T11"/>
                <a:gd fmla="*/ 299 w 299" name="T12"/>
                <a:gd fmla="*/ 0 h 469" name="T13"/>
              </a:gdLst>
              <a:cxnLst>
                <a:cxn ang="0">
                  <a:pos x="T0" y="T1"/>
                </a:cxn>
                <a:cxn ang="0">
                  <a:pos x="T2" y="T3"/>
                </a:cxn>
                <a:cxn ang="0">
                  <a:pos x="T4" y="T5"/>
                </a:cxn>
                <a:cxn ang="0">
                  <a:pos x="T6" y="T7"/>
                </a:cxn>
                <a:cxn ang="0">
                  <a:pos x="T8" y="T9"/>
                </a:cxn>
                <a:cxn ang="0">
                  <a:pos x="T10" y="T11"/>
                </a:cxn>
                <a:cxn ang="0">
                  <a:pos x="T12" y="T13"/>
                </a:cxn>
              </a:cxnLst>
              <a:rect b="b" l="0" r="r" t="0"/>
              <a:pathLst>
                <a:path h="469" w="299">
                  <a:moveTo>
                    <a:pt x="299" y="0"/>
                  </a:moveTo>
                  <a:lnTo>
                    <a:pt x="299" y="98"/>
                  </a:lnTo>
                  <a:lnTo>
                    <a:pt x="262" y="318"/>
                  </a:lnTo>
                  <a:lnTo>
                    <a:pt x="0" y="469"/>
                  </a:lnTo>
                  <a:lnTo>
                    <a:pt x="37" y="249"/>
                  </a:lnTo>
                  <a:lnTo>
                    <a:pt x="37" y="152"/>
                  </a:lnTo>
                  <a:lnTo>
                    <a:pt x="299" y="0"/>
                  </a:lnTo>
                  <a:close/>
                </a:path>
              </a:pathLst>
            </a:custGeom>
            <a:solidFill>
              <a:srgbClr val="B490ED"/>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27" name="ïṩļíḑè">
              <a:extLst>
                <a:ext uri="{FF2B5EF4-FFF2-40B4-BE49-F238E27FC236}">
                  <a16:creationId xmlns:a16="http://schemas.microsoft.com/office/drawing/2014/main" id="{9B98E637-8666-455A-B2A4-670CA887CE8A}"/>
                </a:ext>
              </a:extLst>
            </p:cNvPr>
            <p:cNvSpPr/>
            <p:nvPr/>
          </p:nvSpPr>
          <p:spPr bwMode="auto">
            <a:xfrm>
              <a:off x="6818313" y="2746375"/>
              <a:ext cx="415925" cy="395288"/>
            </a:xfrm>
            <a:custGeom>
              <a:gdLst>
                <a:gd fmla="*/ 0 w 262" name="T0"/>
                <a:gd fmla="*/ 152 h 249" name="T1"/>
                <a:gd fmla="*/ 0 w 262" name="T2"/>
                <a:gd fmla="*/ 249 h 249" name="T3"/>
                <a:gd fmla="*/ 262 w 262" name="T4"/>
                <a:gd fmla="*/ 98 h 249" name="T5"/>
                <a:gd fmla="*/ 262 w 262" name="T6"/>
                <a:gd fmla="*/ 0 h 249" name="T7"/>
                <a:gd fmla="*/ 0 w 262" name="T8"/>
                <a:gd fmla="*/ 152 h 249" name="T9"/>
              </a:gdLst>
              <a:cxnLst>
                <a:cxn ang="0">
                  <a:pos x="T0" y="T1"/>
                </a:cxn>
                <a:cxn ang="0">
                  <a:pos x="T2" y="T3"/>
                </a:cxn>
                <a:cxn ang="0">
                  <a:pos x="T4" y="T5"/>
                </a:cxn>
                <a:cxn ang="0">
                  <a:pos x="T6" y="T7"/>
                </a:cxn>
                <a:cxn ang="0">
                  <a:pos x="T8" y="T9"/>
                </a:cxn>
              </a:cxnLst>
              <a:rect b="b" l="0" r="r" t="0"/>
              <a:pathLst>
                <a:path h="249" w="262">
                  <a:moveTo>
                    <a:pt x="0" y="152"/>
                  </a:moveTo>
                  <a:lnTo>
                    <a:pt x="0" y="249"/>
                  </a:lnTo>
                  <a:lnTo>
                    <a:pt x="262" y="98"/>
                  </a:lnTo>
                  <a:lnTo>
                    <a:pt x="262" y="0"/>
                  </a:lnTo>
                  <a:lnTo>
                    <a:pt x="0" y="152"/>
                  </a:lnTo>
                  <a:close/>
                </a:path>
              </a:pathLst>
            </a:custGeom>
            <a:solidFill>
              <a:srgbClr val="AF9CEA"/>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28" name="i$1îḍe">
              <a:extLst>
                <a:ext uri="{FF2B5EF4-FFF2-40B4-BE49-F238E27FC236}">
                  <a16:creationId xmlns:a16="http://schemas.microsoft.com/office/drawing/2014/main" id="{E52ADEEE-0FB1-4CF3-9F24-2EEB74B81741}"/>
                </a:ext>
              </a:extLst>
            </p:cNvPr>
            <p:cNvSpPr/>
            <p:nvPr/>
          </p:nvSpPr>
          <p:spPr bwMode="auto">
            <a:xfrm>
              <a:off x="6175376" y="2051050"/>
              <a:ext cx="501650" cy="1631950"/>
            </a:xfrm>
            <a:custGeom>
              <a:gdLst>
                <a:gd fmla="*/ 152 w 152" name="T0"/>
                <a:gd fmla="*/ 43 h 495" name="T1"/>
                <a:gd fmla="*/ 76 w 152" name="T2"/>
                <a:gd fmla="*/ 495 h 495" name="T3"/>
                <a:gd fmla="*/ 0 w 152" name="T4"/>
                <a:gd fmla="*/ 452 h 495" name="T5"/>
                <a:gd fmla="*/ 0 w 152" name="T6"/>
                <a:gd fmla="*/ 103 h 495" name="T7"/>
                <a:gd fmla="*/ 51 w 152" name="T8"/>
                <a:gd fmla="*/ 14 h 495" name="T9"/>
                <a:gd fmla="*/ 76 w 152" name="T10"/>
                <a:gd fmla="*/ 0 h 495" name="T11"/>
                <a:gd fmla="*/ 152 w 152" name="T12"/>
                <a:gd fmla="*/ 43 h 495" name="T13"/>
              </a:gdLst>
              <a:cxnLst>
                <a:cxn ang="0">
                  <a:pos x="T0" y="T1"/>
                </a:cxn>
                <a:cxn ang="0">
                  <a:pos x="T2" y="T3"/>
                </a:cxn>
                <a:cxn ang="0">
                  <a:pos x="T4" y="T5"/>
                </a:cxn>
                <a:cxn ang="0">
                  <a:pos x="T6" y="T7"/>
                </a:cxn>
                <a:cxn ang="0">
                  <a:pos x="T8" y="T9"/>
                </a:cxn>
                <a:cxn ang="0">
                  <a:pos x="T10" y="T11"/>
                </a:cxn>
                <a:cxn ang="0">
                  <a:pos x="T12" y="T13"/>
                </a:cxn>
              </a:cxnLst>
              <a:rect b="b" l="0" r="r" t="0"/>
              <a:pathLst>
                <a:path h="495" w="152">
                  <a:moveTo>
                    <a:pt x="152" y="43"/>
                  </a:moveTo>
                  <a:cubicBezTo>
                    <a:pt x="76" y="495"/>
                    <a:pt x="76" y="495"/>
                    <a:pt x="76" y="495"/>
                  </a:cubicBezTo>
                  <a:cubicBezTo>
                    <a:pt x="0" y="452"/>
                    <a:pt x="0" y="452"/>
                    <a:pt x="0" y="452"/>
                  </a:cubicBezTo>
                  <a:cubicBezTo>
                    <a:pt x="0" y="103"/>
                    <a:pt x="0" y="103"/>
                    <a:pt x="0" y="103"/>
                  </a:cubicBezTo>
                  <a:cubicBezTo>
                    <a:pt x="0" y="66"/>
                    <a:pt x="20" y="33"/>
                    <a:pt x="51" y="14"/>
                  </a:cubicBezTo>
                  <a:cubicBezTo>
                    <a:pt x="76" y="0"/>
                    <a:pt x="76" y="0"/>
                    <a:pt x="76" y="0"/>
                  </a:cubicBezTo>
                  <a:lnTo>
                    <a:pt x="152" y="43"/>
                  </a:lnTo>
                  <a:close/>
                </a:path>
              </a:pathLst>
            </a:custGeom>
            <a:solidFill>
              <a:srgbClr val="2B6EFF"/>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29" name="îŝļiḍe">
              <a:extLst>
                <a:ext uri="{FF2B5EF4-FFF2-40B4-BE49-F238E27FC236}">
                  <a16:creationId xmlns:a16="http://schemas.microsoft.com/office/drawing/2014/main" id="{BFD9F9B4-B2EA-4458-BD93-3349BADE8BC2}"/>
                </a:ext>
              </a:extLst>
            </p:cNvPr>
            <p:cNvSpPr/>
            <p:nvPr/>
          </p:nvSpPr>
          <p:spPr bwMode="auto">
            <a:xfrm>
              <a:off x="6426201" y="2193925"/>
              <a:ext cx="250825" cy="1489075"/>
            </a:xfrm>
            <a:custGeom>
              <a:gdLst>
                <a:gd fmla="*/ 0 w 76" name="T0"/>
                <a:gd fmla="*/ 452 h 452" name="T1"/>
                <a:gd fmla="*/ 0 w 76" name="T2"/>
                <a:gd fmla="*/ 103 h 452" name="T3"/>
                <a:gd fmla="*/ 51 w 76" name="T4"/>
                <a:gd fmla="*/ 14 h 452" name="T5"/>
                <a:gd fmla="*/ 76 w 76" name="T6"/>
                <a:gd fmla="*/ 0 h 452" name="T7"/>
                <a:gd fmla="*/ 76 w 76" name="T8"/>
                <a:gd fmla="*/ 408 h 452" name="T9"/>
                <a:gd fmla="*/ 0 w 76" name="T10"/>
                <a:gd fmla="*/ 452 h 452" name="T11"/>
              </a:gdLst>
              <a:cxnLst>
                <a:cxn ang="0">
                  <a:pos x="T0" y="T1"/>
                </a:cxn>
                <a:cxn ang="0">
                  <a:pos x="T2" y="T3"/>
                </a:cxn>
                <a:cxn ang="0">
                  <a:pos x="T4" y="T5"/>
                </a:cxn>
                <a:cxn ang="0">
                  <a:pos x="T6" y="T7"/>
                </a:cxn>
                <a:cxn ang="0">
                  <a:pos x="T8" y="T9"/>
                </a:cxn>
                <a:cxn ang="0">
                  <a:pos x="T10" y="T11"/>
                </a:cxn>
              </a:cxnLst>
              <a:rect b="b" l="0" r="r" t="0"/>
              <a:pathLst>
                <a:path h="452" w="76">
                  <a:moveTo>
                    <a:pt x="0" y="452"/>
                  </a:moveTo>
                  <a:cubicBezTo>
                    <a:pt x="0" y="103"/>
                    <a:pt x="0" y="103"/>
                    <a:pt x="0" y="103"/>
                  </a:cubicBezTo>
                  <a:cubicBezTo>
                    <a:pt x="0" y="66"/>
                    <a:pt x="20" y="33"/>
                    <a:pt x="51" y="14"/>
                  </a:cubicBezTo>
                  <a:cubicBezTo>
                    <a:pt x="76" y="0"/>
                    <a:pt x="76" y="0"/>
                    <a:pt x="76" y="0"/>
                  </a:cubicBezTo>
                  <a:cubicBezTo>
                    <a:pt x="76" y="408"/>
                    <a:pt x="76" y="408"/>
                    <a:pt x="76" y="408"/>
                  </a:cubicBezTo>
                  <a:lnTo>
                    <a:pt x="0" y="452"/>
                  </a:lnTo>
                  <a:close/>
                </a:path>
              </a:pathLst>
            </a:custGeom>
            <a:solidFill>
              <a:srgbClr val="75A0FF"/>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30" name="ïSlïḓe">
              <a:extLst>
                <a:ext uri="{FF2B5EF4-FFF2-40B4-BE49-F238E27FC236}">
                  <a16:creationId xmlns:a16="http://schemas.microsoft.com/office/drawing/2014/main" id="{BF7C195D-ECFE-4AA3-B2BA-96052994B5ED}"/>
                </a:ext>
              </a:extLst>
            </p:cNvPr>
            <p:cNvSpPr/>
            <p:nvPr/>
          </p:nvSpPr>
          <p:spPr bwMode="auto">
            <a:xfrm>
              <a:off x="5927726" y="3346450"/>
              <a:ext cx="415925" cy="622300"/>
            </a:xfrm>
            <a:custGeom>
              <a:gdLst>
                <a:gd fmla="*/ 0 w 262" name="T0"/>
                <a:gd fmla="*/ 392 h 392" name="T1"/>
                <a:gd fmla="*/ 0 w 262" name="T2"/>
                <a:gd fmla="*/ 152 h 392" name="T3"/>
                <a:gd fmla="*/ 262 w 262" name="T4"/>
                <a:gd fmla="*/ 0 h 392" name="T5"/>
                <a:gd fmla="*/ 262 w 262" name="T6"/>
                <a:gd fmla="*/ 243 h 392" name="T7"/>
                <a:gd fmla="*/ 0 w 262" name="T8"/>
                <a:gd fmla="*/ 392 h 392" name="T9"/>
              </a:gdLst>
              <a:cxnLst>
                <a:cxn ang="0">
                  <a:pos x="T0" y="T1"/>
                </a:cxn>
                <a:cxn ang="0">
                  <a:pos x="T2" y="T3"/>
                </a:cxn>
                <a:cxn ang="0">
                  <a:pos x="T4" y="T5"/>
                </a:cxn>
                <a:cxn ang="0">
                  <a:pos x="T6" y="T7"/>
                </a:cxn>
                <a:cxn ang="0">
                  <a:pos x="T8" y="T9"/>
                </a:cxn>
              </a:cxnLst>
              <a:rect b="b" l="0" r="r" t="0"/>
              <a:pathLst>
                <a:path h="392" w="262">
                  <a:moveTo>
                    <a:pt x="0" y="392"/>
                  </a:moveTo>
                  <a:lnTo>
                    <a:pt x="0" y="152"/>
                  </a:lnTo>
                  <a:lnTo>
                    <a:pt x="262" y="0"/>
                  </a:lnTo>
                  <a:lnTo>
                    <a:pt x="262" y="243"/>
                  </a:lnTo>
                  <a:lnTo>
                    <a:pt x="0" y="392"/>
                  </a:lnTo>
                  <a:close/>
                </a:path>
              </a:pathLst>
            </a:custGeom>
            <a:solidFill>
              <a:srgbClr val="8888E8"/>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31" name="işļïdè">
              <a:extLst>
                <a:ext uri="{FF2B5EF4-FFF2-40B4-BE49-F238E27FC236}">
                  <a16:creationId xmlns:a16="http://schemas.microsoft.com/office/drawing/2014/main" id="{F0F50870-6F47-427E-ABD2-0EA8C076A0C2}"/>
                </a:ext>
              </a:extLst>
            </p:cNvPr>
            <p:cNvSpPr/>
            <p:nvPr/>
          </p:nvSpPr>
          <p:spPr bwMode="auto">
            <a:xfrm>
              <a:off x="5594351" y="3392488"/>
              <a:ext cx="333375" cy="576263"/>
            </a:xfrm>
            <a:custGeom>
              <a:gdLst>
                <a:gd fmla="*/ 210 w 210" name="T0"/>
                <a:gd fmla="*/ 123 h 363" name="T1"/>
                <a:gd fmla="*/ 0 w 210" name="T2"/>
                <a:gd fmla="*/ 0 h 363" name="T3"/>
                <a:gd fmla="*/ 0 w 210" name="T4"/>
                <a:gd fmla="*/ 243 h 363" name="T5"/>
                <a:gd fmla="*/ 210 w 210" name="T6"/>
                <a:gd fmla="*/ 363 h 363" name="T7"/>
                <a:gd fmla="*/ 210 w 210" name="T8"/>
                <a:gd fmla="*/ 123 h 363" name="T9"/>
              </a:gdLst>
              <a:cxnLst>
                <a:cxn ang="0">
                  <a:pos x="T0" y="T1"/>
                </a:cxn>
                <a:cxn ang="0">
                  <a:pos x="T2" y="T3"/>
                </a:cxn>
                <a:cxn ang="0">
                  <a:pos x="T4" y="T5"/>
                </a:cxn>
                <a:cxn ang="0">
                  <a:pos x="T6" y="T7"/>
                </a:cxn>
                <a:cxn ang="0">
                  <a:pos x="T8" y="T9"/>
                </a:cxn>
              </a:cxnLst>
              <a:rect b="b" l="0" r="r" t="0"/>
              <a:pathLst>
                <a:path h="363" w="210">
                  <a:moveTo>
                    <a:pt x="210" y="123"/>
                  </a:moveTo>
                  <a:lnTo>
                    <a:pt x="0" y="0"/>
                  </a:lnTo>
                  <a:lnTo>
                    <a:pt x="0" y="243"/>
                  </a:lnTo>
                  <a:lnTo>
                    <a:pt x="210" y="363"/>
                  </a:lnTo>
                  <a:lnTo>
                    <a:pt x="210" y="123"/>
                  </a:lnTo>
                  <a:close/>
                </a:path>
              </a:pathLst>
            </a:custGeom>
            <a:solidFill>
              <a:srgbClr val="6F6FD6"/>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32" name="ïṡlíḓê">
              <a:extLst>
                <a:ext uri="{FF2B5EF4-FFF2-40B4-BE49-F238E27FC236}">
                  <a16:creationId xmlns:a16="http://schemas.microsoft.com/office/drawing/2014/main" id="{38053DE4-6474-4F1E-8867-3D0DA951200C}"/>
                </a:ext>
              </a:extLst>
            </p:cNvPr>
            <p:cNvSpPr/>
            <p:nvPr/>
          </p:nvSpPr>
          <p:spPr bwMode="auto">
            <a:xfrm>
              <a:off x="5594351" y="3155950"/>
              <a:ext cx="749300" cy="431800"/>
            </a:xfrm>
            <a:custGeom>
              <a:gdLst>
                <a:gd fmla="*/ 0 w 472" name="T0"/>
                <a:gd fmla="*/ 149 h 272" name="T1"/>
                <a:gd fmla="*/ 262 w 472" name="T2"/>
                <a:gd fmla="*/ 0 h 272" name="T3"/>
                <a:gd fmla="*/ 472 w 472" name="T4"/>
                <a:gd fmla="*/ 120 h 272" name="T5"/>
                <a:gd fmla="*/ 210 w 472" name="T6"/>
                <a:gd fmla="*/ 272 h 272" name="T7"/>
                <a:gd fmla="*/ 0 w 472" name="T8"/>
                <a:gd fmla="*/ 149 h 272" name="T9"/>
              </a:gdLst>
              <a:cxnLst>
                <a:cxn ang="0">
                  <a:pos x="T0" y="T1"/>
                </a:cxn>
                <a:cxn ang="0">
                  <a:pos x="T2" y="T3"/>
                </a:cxn>
                <a:cxn ang="0">
                  <a:pos x="T4" y="T5"/>
                </a:cxn>
                <a:cxn ang="0">
                  <a:pos x="T6" y="T7"/>
                </a:cxn>
                <a:cxn ang="0">
                  <a:pos x="T8" y="T9"/>
                </a:cxn>
              </a:cxnLst>
              <a:rect b="b" l="0" r="r" t="0"/>
              <a:pathLst>
                <a:path h="272" w="472">
                  <a:moveTo>
                    <a:pt x="0" y="149"/>
                  </a:moveTo>
                  <a:lnTo>
                    <a:pt x="262" y="0"/>
                  </a:lnTo>
                  <a:lnTo>
                    <a:pt x="472" y="120"/>
                  </a:lnTo>
                  <a:lnTo>
                    <a:pt x="210" y="272"/>
                  </a:lnTo>
                  <a:lnTo>
                    <a:pt x="0" y="149"/>
                  </a:lnTo>
                  <a:close/>
                </a:path>
              </a:pathLst>
            </a:custGeom>
            <a:solidFill>
              <a:srgbClr val="A8A8FF"/>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33" name="ïślîḑe">
              <a:extLst>
                <a:ext uri="{FF2B5EF4-FFF2-40B4-BE49-F238E27FC236}">
                  <a16:creationId xmlns:a16="http://schemas.microsoft.com/office/drawing/2014/main" id="{8926AFE9-E6B8-4F54-9B91-916D1103F619}"/>
                </a:ext>
              </a:extLst>
            </p:cNvPr>
            <p:cNvSpPr/>
            <p:nvPr/>
          </p:nvSpPr>
          <p:spPr bwMode="auto">
            <a:xfrm>
              <a:off x="5927726" y="3346450"/>
              <a:ext cx="452438" cy="312738"/>
            </a:xfrm>
            <a:custGeom>
              <a:gdLst>
                <a:gd fmla="*/ 0 w 285" name="T0"/>
                <a:gd fmla="*/ 152 h 197" name="T1"/>
                <a:gd fmla="*/ 23 w 285" name="T2"/>
                <a:gd fmla="*/ 197 h 197" name="T3"/>
                <a:gd fmla="*/ 285 w 285" name="T4"/>
                <a:gd fmla="*/ 48 h 197" name="T5"/>
                <a:gd fmla="*/ 262 w 285" name="T6"/>
                <a:gd fmla="*/ 0 h 197" name="T7"/>
                <a:gd fmla="*/ 0 w 285" name="T8"/>
                <a:gd fmla="*/ 152 h 197" name="T9"/>
              </a:gdLst>
              <a:cxnLst>
                <a:cxn ang="0">
                  <a:pos x="T0" y="T1"/>
                </a:cxn>
                <a:cxn ang="0">
                  <a:pos x="T2" y="T3"/>
                </a:cxn>
                <a:cxn ang="0">
                  <a:pos x="T4" y="T5"/>
                </a:cxn>
                <a:cxn ang="0">
                  <a:pos x="T6" y="T7"/>
                </a:cxn>
                <a:cxn ang="0">
                  <a:pos x="T8" y="T9"/>
                </a:cxn>
              </a:cxnLst>
              <a:rect b="b" l="0" r="r" t="0"/>
              <a:pathLst>
                <a:path h="197" w="285">
                  <a:moveTo>
                    <a:pt x="0" y="152"/>
                  </a:moveTo>
                  <a:lnTo>
                    <a:pt x="23" y="197"/>
                  </a:lnTo>
                  <a:lnTo>
                    <a:pt x="285" y="48"/>
                  </a:lnTo>
                  <a:lnTo>
                    <a:pt x="262" y="0"/>
                  </a:lnTo>
                  <a:lnTo>
                    <a:pt x="0" y="152"/>
                  </a:lnTo>
                  <a:close/>
                </a:path>
              </a:pathLst>
            </a:custGeom>
            <a:solidFill>
              <a:srgbClr val="9191EF"/>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34" name="ïsľïdè">
              <a:extLst>
                <a:ext uri="{FF2B5EF4-FFF2-40B4-BE49-F238E27FC236}">
                  <a16:creationId xmlns:a16="http://schemas.microsoft.com/office/drawing/2014/main" id="{A2701F5D-AE02-4312-A55B-94B51BCF9B8C}"/>
                </a:ext>
              </a:extLst>
            </p:cNvPr>
            <p:cNvSpPr/>
            <p:nvPr/>
          </p:nvSpPr>
          <p:spPr bwMode="auto">
            <a:xfrm>
              <a:off x="5964238" y="3422650"/>
              <a:ext cx="415925" cy="269875"/>
            </a:xfrm>
            <a:custGeom>
              <a:gdLst>
                <a:gd fmla="*/ 0 w 262" name="T0"/>
                <a:gd fmla="*/ 149 h 170" name="T1"/>
                <a:gd fmla="*/ 0 w 262" name="T2"/>
                <a:gd fmla="*/ 170 h 170" name="T3"/>
                <a:gd fmla="*/ 262 w 262" name="T4"/>
                <a:gd fmla="*/ 18 h 170" name="T5"/>
                <a:gd fmla="*/ 262 w 262" name="T6"/>
                <a:gd fmla="*/ 0 h 170" name="T7"/>
                <a:gd fmla="*/ 0 w 262" name="T8"/>
                <a:gd fmla="*/ 149 h 170" name="T9"/>
              </a:gdLst>
              <a:cxnLst>
                <a:cxn ang="0">
                  <a:pos x="T0" y="T1"/>
                </a:cxn>
                <a:cxn ang="0">
                  <a:pos x="T2" y="T3"/>
                </a:cxn>
                <a:cxn ang="0">
                  <a:pos x="T4" y="T5"/>
                </a:cxn>
                <a:cxn ang="0">
                  <a:pos x="T6" y="T7"/>
                </a:cxn>
                <a:cxn ang="0">
                  <a:pos x="T8" y="T9"/>
                </a:cxn>
              </a:cxnLst>
              <a:rect b="b" l="0" r="r" t="0"/>
              <a:pathLst>
                <a:path h="170" w="262">
                  <a:moveTo>
                    <a:pt x="0" y="149"/>
                  </a:moveTo>
                  <a:lnTo>
                    <a:pt x="0" y="170"/>
                  </a:lnTo>
                  <a:lnTo>
                    <a:pt x="262" y="18"/>
                  </a:lnTo>
                  <a:lnTo>
                    <a:pt x="262" y="0"/>
                  </a:lnTo>
                  <a:lnTo>
                    <a:pt x="0" y="149"/>
                  </a:lnTo>
                  <a:close/>
                </a:path>
              </a:pathLst>
            </a:custGeom>
            <a:solidFill>
              <a:srgbClr val="8D8DE8"/>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35" name="işľîḓè">
              <a:extLst>
                <a:ext uri="{FF2B5EF4-FFF2-40B4-BE49-F238E27FC236}">
                  <a16:creationId xmlns:a16="http://schemas.microsoft.com/office/drawing/2014/main" id="{721CF12F-FD98-4A78-AB11-BB77ACF99C82}"/>
                </a:ext>
              </a:extLst>
            </p:cNvPr>
            <p:cNvSpPr/>
            <p:nvPr/>
          </p:nvSpPr>
          <p:spPr bwMode="auto">
            <a:xfrm>
              <a:off x="5954713" y="3306763"/>
              <a:ext cx="236538" cy="198438"/>
            </a:xfrm>
            <a:custGeom>
              <a:gdLst>
                <a:gd fmla="*/ 0 w 149" name="T0"/>
                <a:gd fmla="*/ 125 h 125" name="T1"/>
                <a:gd fmla="*/ 0 w 149" name="T2"/>
                <a:gd fmla="*/ 87 h 125" name="T3"/>
                <a:gd fmla="*/ 149 w 149" name="T4"/>
                <a:gd fmla="*/ 0 h 125" name="T5"/>
                <a:gd fmla="*/ 149 w 149" name="T6"/>
                <a:gd fmla="*/ 40 h 125" name="T7"/>
                <a:gd fmla="*/ 0 w 149" name="T8"/>
                <a:gd fmla="*/ 125 h 125" name="T9"/>
              </a:gdLst>
              <a:cxnLst>
                <a:cxn ang="0">
                  <a:pos x="T0" y="T1"/>
                </a:cxn>
                <a:cxn ang="0">
                  <a:pos x="T2" y="T3"/>
                </a:cxn>
                <a:cxn ang="0">
                  <a:pos x="T4" y="T5"/>
                </a:cxn>
                <a:cxn ang="0">
                  <a:pos x="T6" y="T7"/>
                </a:cxn>
                <a:cxn ang="0">
                  <a:pos x="T8" y="T9"/>
                </a:cxn>
              </a:cxnLst>
              <a:rect b="b" l="0" r="r" t="0"/>
              <a:pathLst>
                <a:path h="125" w="149">
                  <a:moveTo>
                    <a:pt x="0" y="125"/>
                  </a:moveTo>
                  <a:lnTo>
                    <a:pt x="0" y="87"/>
                  </a:lnTo>
                  <a:lnTo>
                    <a:pt x="149" y="0"/>
                  </a:lnTo>
                  <a:lnTo>
                    <a:pt x="149" y="40"/>
                  </a:lnTo>
                  <a:lnTo>
                    <a:pt x="0" y="125"/>
                  </a:lnTo>
                  <a:close/>
                </a:path>
              </a:pathLst>
            </a:custGeom>
            <a:solidFill>
              <a:srgbClr val="8888E8"/>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36" name="ïsḷíḍé">
              <a:extLst>
                <a:ext uri="{FF2B5EF4-FFF2-40B4-BE49-F238E27FC236}">
                  <a16:creationId xmlns:a16="http://schemas.microsoft.com/office/drawing/2014/main" id="{95343616-6719-4D14-8C17-C3F3A5205003}"/>
                </a:ext>
              </a:extLst>
            </p:cNvPr>
            <p:cNvSpPr/>
            <p:nvPr/>
          </p:nvSpPr>
          <p:spPr bwMode="auto">
            <a:xfrm>
              <a:off x="5762626" y="3333750"/>
              <a:ext cx="192088" cy="171450"/>
            </a:xfrm>
            <a:custGeom>
              <a:gdLst>
                <a:gd fmla="*/ 121 w 121" name="T0"/>
                <a:gd fmla="*/ 70 h 108" name="T1"/>
                <a:gd fmla="*/ 0 w 121" name="T2"/>
                <a:gd fmla="*/ 0 h 108" name="T3"/>
                <a:gd fmla="*/ 0 w 121" name="T4"/>
                <a:gd fmla="*/ 39 h 108" name="T5"/>
                <a:gd fmla="*/ 121 w 121" name="T6"/>
                <a:gd fmla="*/ 108 h 108" name="T7"/>
                <a:gd fmla="*/ 121 w 121" name="T8"/>
                <a:gd fmla="*/ 70 h 108" name="T9"/>
              </a:gdLst>
              <a:cxnLst>
                <a:cxn ang="0">
                  <a:pos x="T0" y="T1"/>
                </a:cxn>
                <a:cxn ang="0">
                  <a:pos x="T2" y="T3"/>
                </a:cxn>
                <a:cxn ang="0">
                  <a:pos x="T4" y="T5"/>
                </a:cxn>
                <a:cxn ang="0">
                  <a:pos x="T6" y="T7"/>
                </a:cxn>
                <a:cxn ang="0">
                  <a:pos x="T8" y="T9"/>
                </a:cxn>
              </a:cxnLst>
              <a:rect b="b" l="0" r="r" t="0"/>
              <a:pathLst>
                <a:path h="108" w="120">
                  <a:moveTo>
                    <a:pt x="121" y="70"/>
                  </a:moveTo>
                  <a:lnTo>
                    <a:pt x="0" y="0"/>
                  </a:lnTo>
                  <a:lnTo>
                    <a:pt x="0" y="39"/>
                  </a:lnTo>
                  <a:lnTo>
                    <a:pt x="121" y="108"/>
                  </a:lnTo>
                  <a:lnTo>
                    <a:pt x="121" y="70"/>
                  </a:lnTo>
                  <a:close/>
                </a:path>
              </a:pathLst>
            </a:custGeom>
            <a:solidFill>
              <a:srgbClr val="6F6FD6"/>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37" name="î$1îḓe">
              <a:extLst>
                <a:ext uri="{FF2B5EF4-FFF2-40B4-BE49-F238E27FC236}">
                  <a16:creationId xmlns:a16="http://schemas.microsoft.com/office/drawing/2014/main" id="{27ADFBE1-9410-441B-97A6-6F29F480F58B}"/>
                </a:ext>
              </a:extLst>
            </p:cNvPr>
            <p:cNvSpPr/>
            <p:nvPr/>
          </p:nvSpPr>
          <p:spPr bwMode="auto">
            <a:xfrm>
              <a:off x="5762626" y="3195638"/>
              <a:ext cx="428625" cy="249238"/>
            </a:xfrm>
            <a:custGeom>
              <a:gdLst>
                <a:gd fmla="*/ 0 w 270" name="T0"/>
                <a:gd fmla="*/ 87 h 157" name="T1"/>
                <a:gd fmla="*/ 150 w 270" name="T2"/>
                <a:gd fmla="*/ 0 h 157" name="T3"/>
                <a:gd fmla="*/ 270 w 270" name="T4"/>
                <a:gd fmla="*/ 70 h 157" name="T5"/>
                <a:gd fmla="*/ 121 w 270" name="T6"/>
                <a:gd fmla="*/ 157 h 157" name="T7"/>
                <a:gd fmla="*/ 0 w 270" name="T8"/>
                <a:gd fmla="*/ 87 h 157" name="T9"/>
              </a:gdLst>
              <a:cxnLst>
                <a:cxn ang="0">
                  <a:pos x="T0" y="T1"/>
                </a:cxn>
                <a:cxn ang="0">
                  <a:pos x="T2" y="T3"/>
                </a:cxn>
                <a:cxn ang="0">
                  <a:pos x="T4" y="T5"/>
                </a:cxn>
                <a:cxn ang="0">
                  <a:pos x="T6" y="T7"/>
                </a:cxn>
                <a:cxn ang="0">
                  <a:pos x="T8" y="T9"/>
                </a:cxn>
              </a:cxnLst>
              <a:rect b="b" l="0" r="r" t="0"/>
              <a:pathLst>
                <a:path h="157" w="270">
                  <a:moveTo>
                    <a:pt x="0" y="87"/>
                  </a:moveTo>
                  <a:lnTo>
                    <a:pt x="150" y="0"/>
                  </a:lnTo>
                  <a:lnTo>
                    <a:pt x="270" y="70"/>
                  </a:lnTo>
                  <a:lnTo>
                    <a:pt x="121" y="157"/>
                  </a:lnTo>
                  <a:lnTo>
                    <a:pt x="0" y="87"/>
                  </a:lnTo>
                  <a:close/>
                </a:path>
              </a:pathLst>
            </a:custGeom>
            <a:solidFill>
              <a:srgbClr val="A8A8FF"/>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38" name="ï$1ïḋe">
              <a:extLst>
                <a:ext uri="{FF2B5EF4-FFF2-40B4-BE49-F238E27FC236}">
                  <a16:creationId xmlns:a16="http://schemas.microsoft.com/office/drawing/2014/main" id="{63C37121-B020-4237-920D-D3C2234AF046}"/>
                </a:ext>
              </a:extLst>
            </p:cNvPr>
            <p:cNvSpPr/>
            <p:nvPr/>
          </p:nvSpPr>
          <p:spPr bwMode="auto">
            <a:xfrm>
              <a:off x="5343526" y="2960688"/>
              <a:ext cx="250825" cy="1203325"/>
            </a:xfrm>
            <a:custGeom>
              <a:gdLst>
                <a:gd fmla="*/ 0 w 158" name="T0"/>
                <a:gd fmla="*/ 666 h 758" name="T1"/>
                <a:gd fmla="*/ 0 w 158" name="T2"/>
                <a:gd fmla="*/ 0 h 758" name="T3"/>
                <a:gd fmla="*/ 158 w 158" name="T4"/>
                <a:gd fmla="*/ 92 h 758" name="T5"/>
                <a:gd fmla="*/ 158 w 158" name="T6"/>
                <a:gd fmla="*/ 758 h 758" name="T7"/>
                <a:gd fmla="*/ 0 w 158" name="T8"/>
                <a:gd fmla="*/ 666 h 758" name="T9"/>
              </a:gdLst>
              <a:cxnLst>
                <a:cxn ang="0">
                  <a:pos x="T0" y="T1"/>
                </a:cxn>
                <a:cxn ang="0">
                  <a:pos x="T2" y="T3"/>
                </a:cxn>
                <a:cxn ang="0">
                  <a:pos x="T4" y="T5"/>
                </a:cxn>
                <a:cxn ang="0">
                  <a:pos x="T6" y="T7"/>
                </a:cxn>
                <a:cxn ang="0">
                  <a:pos x="T8" y="T9"/>
                </a:cxn>
              </a:cxnLst>
              <a:rect b="b" l="0" r="r" t="0"/>
              <a:pathLst>
                <a:path h="758" w="158">
                  <a:moveTo>
                    <a:pt x="0" y="666"/>
                  </a:moveTo>
                  <a:lnTo>
                    <a:pt x="0" y="0"/>
                  </a:lnTo>
                  <a:lnTo>
                    <a:pt x="158" y="92"/>
                  </a:lnTo>
                  <a:lnTo>
                    <a:pt x="158" y="758"/>
                  </a:lnTo>
                  <a:lnTo>
                    <a:pt x="0" y="666"/>
                  </a:lnTo>
                  <a:close/>
                </a:path>
              </a:pathLst>
            </a:custGeom>
            <a:solidFill>
              <a:srgbClr val="AACFE2"/>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39" name="ï$ľidé">
              <a:extLst>
                <a:ext uri="{FF2B5EF4-FFF2-40B4-BE49-F238E27FC236}">
                  <a16:creationId xmlns:a16="http://schemas.microsoft.com/office/drawing/2014/main" id="{EE4CE150-DC13-4414-AC24-978DA6C3C4E8}"/>
                </a:ext>
              </a:extLst>
            </p:cNvPr>
            <p:cNvSpPr/>
            <p:nvPr/>
          </p:nvSpPr>
          <p:spPr bwMode="auto">
            <a:xfrm>
              <a:off x="5343526" y="2819400"/>
              <a:ext cx="498475" cy="287338"/>
            </a:xfrm>
            <a:custGeom>
              <a:gdLst>
                <a:gd fmla="*/ 0 w 314" name="T0"/>
                <a:gd fmla="*/ 89 h 181" name="T1"/>
                <a:gd fmla="*/ 158 w 314" name="T2"/>
                <a:gd fmla="*/ 0 h 181" name="T3"/>
                <a:gd fmla="*/ 314 w 314" name="T4"/>
                <a:gd fmla="*/ 89 h 181" name="T5"/>
                <a:gd fmla="*/ 158 w 314" name="T6"/>
                <a:gd fmla="*/ 181 h 181" name="T7"/>
                <a:gd fmla="*/ 0 w 314" name="T8"/>
                <a:gd fmla="*/ 89 h 181" name="T9"/>
              </a:gdLst>
              <a:cxnLst>
                <a:cxn ang="0">
                  <a:pos x="T0" y="T1"/>
                </a:cxn>
                <a:cxn ang="0">
                  <a:pos x="T2" y="T3"/>
                </a:cxn>
                <a:cxn ang="0">
                  <a:pos x="T4" y="T5"/>
                </a:cxn>
                <a:cxn ang="0">
                  <a:pos x="T6" y="T7"/>
                </a:cxn>
                <a:cxn ang="0">
                  <a:pos x="T8" y="T9"/>
                </a:cxn>
              </a:cxnLst>
              <a:rect b="b" l="0" r="r" t="0"/>
              <a:pathLst>
                <a:path h="181" w="314">
                  <a:moveTo>
                    <a:pt x="0" y="89"/>
                  </a:moveTo>
                  <a:lnTo>
                    <a:pt x="158" y="0"/>
                  </a:lnTo>
                  <a:lnTo>
                    <a:pt x="314" y="89"/>
                  </a:lnTo>
                  <a:lnTo>
                    <a:pt x="158" y="181"/>
                  </a:lnTo>
                  <a:lnTo>
                    <a:pt x="0" y="89"/>
                  </a:lnTo>
                  <a:close/>
                </a:path>
              </a:pathLst>
            </a:custGeom>
            <a:solidFill>
              <a:srgbClr val="C0E6F4"/>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40" name="îsḻíḓe">
              <a:extLst>
                <a:ext uri="{FF2B5EF4-FFF2-40B4-BE49-F238E27FC236}">
                  <a16:creationId xmlns:a16="http://schemas.microsoft.com/office/drawing/2014/main" id="{A480B68C-229F-415A-9451-D3ECB12C5391}"/>
                </a:ext>
              </a:extLst>
            </p:cNvPr>
            <p:cNvSpPr/>
            <p:nvPr/>
          </p:nvSpPr>
          <p:spPr bwMode="auto">
            <a:xfrm>
              <a:off x="5383213" y="2841625"/>
              <a:ext cx="419100" cy="241300"/>
            </a:xfrm>
            <a:custGeom>
              <a:gdLst>
                <a:gd fmla="*/ 0 w 264" name="T0"/>
                <a:gd fmla="*/ 75 h 152" name="T1"/>
                <a:gd fmla="*/ 133 w 264" name="T2"/>
                <a:gd fmla="*/ 0 h 152" name="T3"/>
                <a:gd fmla="*/ 264 w 264" name="T4"/>
                <a:gd fmla="*/ 75 h 152" name="T5"/>
                <a:gd fmla="*/ 133 w 264" name="T6"/>
                <a:gd fmla="*/ 152 h 152" name="T7"/>
                <a:gd fmla="*/ 0 w 264" name="T8"/>
                <a:gd fmla="*/ 75 h 152" name="T9"/>
              </a:gdLst>
              <a:cxnLst>
                <a:cxn ang="0">
                  <a:pos x="T0" y="T1"/>
                </a:cxn>
                <a:cxn ang="0">
                  <a:pos x="T2" y="T3"/>
                </a:cxn>
                <a:cxn ang="0">
                  <a:pos x="T4" y="T5"/>
                </a:cxn>
                <a:cxn ang="0">
                  <a:pos x="T6" y="T7"/>
                </a:cxn>
                <a:cxn ang="0">
                  <a:pos x="T8" y="T9"/>
                </a:cxn>
              </a:cxnLst>
              <a:rect b="b" l="0" r="r" t="0"/>
              <a:pathLst>
                <a:path h="152" w="264">
                  <a:moveTo>
                    <a:pt x="0" y="75"/>
                  </a:moveTo>
                  <a:lnTo>
                    <a:pt x="133" y="0"/>
                  </a:lnTo>
                  <a:lnTo>
                    <a:pt x="264" y="75"/>
                  </a:lnTo>
                  <a:lnTo>
                    <a:pt x="133" y="152"/>
                  </a:lnTo>
                  <a:lnTo>
                    <a:pt x="0" y="75"/>
                  </a:lnTo>
                  <a:close/>
                </a:path>
              </a:pathLst>
            </a:custGeom>
            <a:solidFill>
              <a:srgbClr val="B4DEEA"/>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41" name="ïsļïḍé">
              <a:extLst>
                <a:ext uri="{FF2B5EF4-FFF2-40B4-BE49-F238E27FC236}">
                  <a16:creationId xmlns:a16="http://schemas.microsoft.com/office/drawing/2014/main" id="{A8AED5EA-10A0-4AF8-BB44-901A6C9B96E7}"/>
                </a:ext>
              </a:extLst>
            </p:cNvPr>
            <p:cNvSpPr/>
            <p:nvPr/>
          </p:nvSpPr>
          <p:spPr bwMode="auto">
            <a:xfrm>
              <a:off x="5383213" y="2841625"/>
              <a:ext cx="419100" cy="131763"/>
            </a:xfrm>
            <a:custGeom>
              <a:gdLst>
                <a:gd fmla="*/ 133 w 264" name="T0"/>
                <a:gd fmla="*/ 15 h 83" name="T1"/>
                <a:gd fmla="*/ 249 w 264" name="T2"/>
                <a:gd fmla="*/ 83 h 83" name="T3"/>
                <a:gd fmla="*/ 264 w 264" name="T4"/>
                <a:gd fmla="*/ 75 h 83" name="T5"/>
                <a:gd fmla="*/ 133 w 264" name="T6"/>
                <a:gd fmla="*/ 0 h 83" name="T7"/>
                <a:gd fmla="*/ 0 w 264" name="T8"/>
                <a:gd fmla="*/ 75 h 83" name="T9"/>
                <a:gd fmla="*/ 14 w 264" name="T10"/>
                <a:gd fmla="*/ 83 h 83" name="T11"/>
                <a:gd fmla="*/ 133 w 264" name="T12"/>
                <a:gd fmla="*/ 15 h 83" name="T13"/>
              </a:gdLst>
              <a:cxnLst>
                <a:cxn ang="0">
                  <a:pos x="T0" y="T1"/>
                </a:cxn>
                <a:cxn ang="0">
                  <a:pos x="T2" y="T3"/>
                </a:cxn>
                <a:cxn ang="0">
                  <a:pos x="T4" y="T5"/>
                </a:cxn>
                <a:cxn ang="0">
                  <a:pos x="T6" y="T7"/>
                </a:cxn>
                <a:cxn ang="0">
                  <a:pos x="T8" y="T9"/>
                </a:cxn>
                <a:cxn ang="0">
                  <a:pos x="T10" y="T11"/>
                </a:cxn>
                <a:cxn ang="0">
                  <a:pos x="T12" y="T13"/>
                </a:cxn>
              </a:cxnLst>
              <a:rect b="b" l="0" r="r" t="0"/>
              <a:pathLst>
                <a:path h="83" w="264">
                  <a:moveTo>
                    <a:pt x="133" y="15"/>
                  </a:moveTo>
                  <a:lnTo>
                    <a:pt x="249" y="83"/>
                  </a:lnTo>
                  <a:lnTo>
                    <a:pt x="264" y="75"/>
                  </a:lnTo>
                  <a:lnTo>
                    <a:pt x="133" y="0"/>
                  </a:lnTo>
                  <a:lnTo>
                    <a:pt x="0" y="75"/>
                  </a:lnTo>
                  <a:lnTo>
                    <a:pt x="14" y="83"/>
                  </a:lnTo>
                  <a:lnTo>
                    <a:pt x="133" y="15"/>
                  </a:lnTo>
                  <a:close/>
                </a:path>
              </a:pathLst>
            </a:custGeom>
            <a:solidFill>
              <a:srgbClr val="91D2E2"/>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42" name="iṩḻîḓè">
              <a:extLst>
                <a:ext uri="{FF2B5EF4-FFF2-40B4-BE49-F238E27FC236}">
                  <a16:creationId xmlns:a16="http://schemas.microsoft.com/office/drawing/2014/main" id="{D1063F95-F381-4944-AC29-3A8EF62BB7D6}"/>
                </a:ext>
              </a:extLst>
            </p:cNvPr>
            <p:cNvSpPr/>
            <p:nvPr/>
          </p:nvSpPr>
          <p:spPr bwMode="auto">
            <a:xfrm>
              <a:off x="5594351" y="2960688"/>
              <a:ext cx="247650" cy="1203325"/>
            </a:xfrm>
            <a:custGeom>
              <a:gdLst>
                <a:gd fmla="*/ 156 w 156" name="T0"/>
                <a:gd fmla="*/ 0 h 758" name="T1"/>
                <a:gd fmla="*/ 156 w 156" name="T2"/>
                <a:gd fmla="*/ 666 h 758" name="T3"/>
                <a:gd fmla="*/ 0 w 156" name="T4"/>
                <a:gd fmla="*/ 758 h 758" name="T5"/>
                <a:gd fmla="*/ 0 w 156" name="T6"/>
                <a:gd fmla="*/ 92 h 758" name="T7"/>
                <a:gd fmla="*/ 156 w 156" name="T8"/>
                <a:gd fmla="*/ 0 h 758" name="T9"/>
              </a:gdLst>
              <a:cxnLst>
                <a:cxn ang="0">
                  <a:pos x="T0" y="T1"/>
                </a:cxn>
                <a:cxn ang="0">
                  <a:pos x="T2" y="T3"/>
                </a:cxn>
                <a:cxn ang="0">
                  <a:pos x="T4" y="T5"/>
                </a:cxn>
                <a:cxn ang="0">
                  <a:pos x="T6" y="T7"/>
                </a:cxn>
                <a:cxn ang="0">
                  <a:pos x="T8" y="T9"/>
                </a:cxn>
              </a:cxnLst>
              <a:rect b="b" l="0" r="r" t="0"/>
              <a:pathLst>
                <a:path h="758" w="156">
                  <a:moveTo>
                    <a:pt x="156" y="0"/>
                  </a:moveTo>
                  <a:lnTo>
                    <a:pt x="156" y="666"/>
                  </a:lnTo>
                  <a:lnTo>
                    <a:pt x="0" y="758"/>
                  </a:lnTo>
                  <a:lnTo>
                    <a:pt x="0" y="92"/>
                  </a:lnTo>
                  <a:lnTo>
                    <a:pt x="156" y="0"/>
                  </a:lnTo>
                  <a:close/>
                </a:path>
              </a:pathLst>
            </a:custGeom>
            <a:solidFill>
              <a:srgbClr val="B1D8EA"/>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43" name="ïsľíďê">
              <a:extLst>
                <a:ext uri="{FF2B5EF4-FFF2-40B4-BE49-F238E27FC236}">
                  <a16:creationId xmlns:a16="http://schemas.microsoft.com/office/drawing/2014/main" id="{F922AB74-0B2C-4C17-B4ED-0E1FAE6D2206}"/>
                </a:ext>
              </a:extLst>
            </p:cNvPr>
            <p:cNvSpPr/>
            <p:nvPr/>
          </p:nvSpPr>
          <p:spPr bwMode="auto">
            <a:xfrm flipH="1">
              <a:off x="4224338" y="3614738"/>
              <a:ext cx="0" cy="423863"/>
            </a:xfrm>
            <a:custGeom>
              <a:gdLst>
                <a:gd fmla="*/ 0 h 267" name="T0"/>
                <a:gd fmla="*/ 267 h 267" name="T1"/>
                <a:gd fmla="*/ 0 h 267" name="T2"/>
                <a:gd fmla="*/ 0 h 267" name="T3"/>
              </a:gdLst>
              <a:cxnLst>
                <a:cxn ang="0">
                  <a:pos x="0" y="T0"/>
                </a:cxn>
                <a:cxn ang="0">
                  <a:pos x="0" y="T1"/>
                </a:cxn>
                <a:cxn ang="0">
                  <a:pos x="0" y="T2"/>
                </a:cxn>
                <a:cxn ang="0">
                  <a:pos x="0" y="T3"/>
                </a:cxn>
              </a:cxnLst>
              <a:rect b="b" l="0" r="r" t="0"/>
              <a:pathLst>
                <a:path h="267">
                  <a:moveTo>
                    <a:pt x="0" y="0"/>
                  </a:moveTo>
                  <a:lnTo>
                    <a:pt x="0" y="267"/>
                  </a:lnTo>
                  <a:lnTo>
                    <a:pt x="0" y="0"/>
                  </a:lnTo>
                  <a:lnTo>
                    <a:pt x="0" y="0"/>
                  </a:lnTo>
                  <a:close/>
                </a:path>
              </a:pathLst>
            </a:custGeom>
            <a:solidFill>
              <a:srgbClr val="83A1FF"/>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44" name="íṩḷíḓé">
              <a:extLst>
                <a:ext uri="{FF2B5EF4-FFF2-40B4-BE49-F238E27FC236}">
                  <a16:creationId xmlns:a16="http://schemas.microsoft.com/office/drawing/2014/main" id="{C521B1A0-B90F-486A-B9F5-3FFF379440F3}"/>
                </a:ext>
              </a:extLst>
            </p:cNvPr>
            <p:cNvSpPr/>
            <p:nvPr/>
          </p:nvSpPr>
          <p:spPr bwMode="auto">
            <a:xfrm flipH="1">
              <a:off x="4224338" y="3614738"/>
              <a:ext cx="0" cy="423863"/>
            </a:xfrm>
            <a:custGeom>
              <a:gdLst>
                <a:gd fmla="*/ 0 h 267" name="T0"/>
                <a:gd fmla="*/ 267 h 267" name="T1"/>
                <a:gd fmla="*/ 0 h 267" name="T2"/>
                <a:gd fmla="*/ 0 h 267" name="T3"/>
              </a:gdLst>
              <a:cxnLst>
                <a:cxn ang="0">
                  <a:pos x="0" y="T0"/>
                </a:cxn>
                <a:cxn ang="0">
                  <a:pos x="0" y="T1"/>
                </a:cxn>
                <a:cxn ang="0">
                  <a:pos x="0" y="T2"/>
                </a:cxn>
                <a:cxn ang="0">
                  <a:pos x="0" y="T3"/>
                </a:cxn>
              </a:cxnLst>
              <a:rect b="b" l="0" r="r" t="0"/>
              <a:pathLst>
                <a:path h="267">
                  <a:moveTo>
                    <a:pt x="0" y="0"/>
                  </a:moveTo>
                  <a:lnTo>
                    <a:pt x="0" y="267"/>
                  </a:lnTo>
                  <a:lnTo>
                    <a:pt x="0" y="0"/>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ctr"/>
            <a:lstStyle/>
            <a:p>
              <a:pPr algn="ctr"/>
              <a:endParaRPr/>
            </a:p>
          </p:txBody>
        </p:sp>
      </p:grpSp>
      <p:grpSp>
        <p:nvGrpSpPr>
          <p:cNvPr id="245" name="Group 39">
            <a:extLst>
              <a:ext uri="{FF2B5EF4-FFF2-40B4-BE49-F238E27FC236}">
                <a16:creationId xmlns:a16="http://schemas.microsoft.com/office/drawing/2014/main" id="{EEB3967B-E31D-4EEE-B6DC-017FE0417857}"/>
              </a:ext>
            </a:extLst>
          </p:cNvPr>
          <p:cNvGrpSpPr/>
          <p:nvPr/>
        </p:nvGrpSpPr>
        <p:grpSpPr>
          <a:xfrm>
            <a:off x="2183063" y="2194821"/>
            <a:ext cx="736323" cy="740549"/>
            <a:chOff x="2173501" y="3096622"/>
            <a:chExt cx="736323" cy="740549"/>
          </a:xfrm>
        </p:grpSpPr>
        <p:sp>
          <p:nvSpPr>
            <p:cNvPr id="246" name="Oval 10">
              <a:extLst>
                <a:ext uri="{FF2B5EF4-FFF2-40B4-BE49-F238E27FC236}">
                  <a16:creationId xmlns:a16="http://schemas.microsoft.com/office/drawing/2014/main" id="{FB6CDCAD-1736-4D08-AD74-F17D7DACB6F4}"/>
                </a:ext>
              </a:extLst>
            </p:cNvPr>
            <p:cNvSpPr/>
            <p:nvPr/>
          </p:nvSpPr>
          <p:spPr>
            <a:xfrm>
              <a:off x="2173501" y="3096622"/>
              <a:ext cx="736323" cy="740549"/>
            </a:xfrm>
            <a:prstGeom prst="ellipse">
              <a:avLst/>
            </a:prstGeom>
            <a:solidFill>
              <a:schemeClr val="accent4"/>
            </a:solidFill>
            <a:ln w="28575">
              <a:solidFill>
                <a:schemeClr val="bg1"/>
              </a:solidFill>
            </a:ln>
            <a:effectLst>
              <a:outerShdw algn="ctr" blurRad="254000" rotWithShape="0">
                <a:schemeClr val="tx1">
                  <a:lumMod val="95000"/>
                  <a:lumOff val="5000"/>
                  <a:alpha val="40000"/>
                </a:schemeClr>
              </a:outerShdw>
            </a:effectLst>
          </p:spPr>
          <p:style>
            <a:lnRef idx="2">
              <a:schemeClr val="accent5">
                <a:shade val="50000"/>
              </a:schemeClr>
            </a:lnRef>
            <a:fillRef idx="1">
              <a:schemeClr val="accent5"/>
            </a:fillRef>
            <a:effectRef idx="0">
              <a:schemeClr val="accent5"/>
            </a:effectRef>
            <a:fontRef idx="minor">
              <a:schemeClr val="lt1"/>
            </a:fontRef>
          </p:style>
          <p:txBody>
            <a:bodyPr anchor="ctr" rtlCol="0"/>
            <a:lstStyle/>
            <a:p>
              <a:pPr algn="ctr"/>
              <a:endParaRPr lang="en-US" sz="8800">
                <a:solidFill>
                  <a:schemeClr val="tx1"/>
                </a:solidFill>
              </a:endParaRPr>
            </a:p>
          </p:txBody>
        </p:sp>
        <p:grpSp>
          <p:nvGrpSpPr>
            <p:cNvPr id="247" name="Group 11">
              <a:extLst>
                <a:ext uri="{FF2B5EF4-FFF2-40B4-BE49-F238E27FC236}">
                  <a16:creationId xmlns:a16="http://schemas.microsoft.com/office/drawing/2014/main" id="{924BFADE-E1D0-4AD0-863B-092D3C337AAE}"/>
                </a:ext>
              </a:extLst>
            </p:cNvPr>
            <p:cNvGrpSpPr/>
            <p:nvPr/>
          </p:nvGrpSpPr>
          <p:grpSpPr>
            <a:xfrm>
              <a:off x="2367228" y="3318398"/>
              <a:ext cx="348868" cy="348868"/>
              <a:chOff x="3510757" y="2582069"/>
              <a:chExt cx="464344" cy="464344"/>
            </a:xfrm>
            <a:solidFill>
              <a:schemeClr val="bg1"/>
            </a:solidFill>
          </p:grpSpPr>
          <p:sp>
            <p:nvSpPr>
              <p:cNvPr id="248" name="AutoShape 126">
                <a:extLst>
                  <a:ext uri="{FF2B5EF4-FFF2-40B4-BE49-F238E27FC236}">
                    <a16:creationId xmlns:a16="http://schemas.microsoft.com/office/drawing/2014/main" id="{C1056030-DF67-4C8E-979A-BEC43C252BD6}"/>
                  </a:ext>
                </a:extLst>
              </p:cNvPr>
              <p:cNvSpPr/>
              <p:nvPr/>
            </p:nvSpPr>
            <p:spPr bwMode="auto">
              <a:xfrm>
                <a:off x="3510757" y="2582069"/>
                <a:ext cx="464344" cy="464344"/>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effectLst>
                    <a:outerShdw algn="tl" blurRad="38100" dir="2700000" dist="38100">
                      <a:srgbClr val="000000"/>
                    </a:outerShdw>
                  </a:effectLst>
                  <a:latin charset="0" typeface="Gill Sans"/>
                  <a:sym charset="0" typeface="Gill Sans"/>
                </a:endParaRPr>
              </a:p>
            </p:txBody>
          </p:sp>
          <p:sp>
            <p:nvSpPr>
              <p:cNvPr id="249" name="AutoShape 127">
                <a:extLst>
                  <a:ext uri="{FF2B5EF4-FFF2-40B4-BE49-F238E27FC236}">
                    <a16:creationId xmlns:a16="http://schemas.microsoft.com/office/drawing/2014/main" id="{24845E38-6DFB-471B-B4C1-82762CB1C887}"/>
                  </a:ext>
                </a:extLst>
              </p:cNvPr>
              <p:cNvSpPr/>
              <p:nvPr/>
            </p:nvSpPr>
            <p:spPr bwMode="auto">
              <a:xfrm>
                <a:off x="3698875" y="2654300"/>
                <a:ext cx="109538" cy="108744"/>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effectLst>
                    <a:outerShdw algn="tl" blurRad="38100" dir="2700000" dist="38100">
                      <a:srgbClr val="000000"/>
                    </a:outerShdw>
                  </a:effectLst>
                  <a:latin charset="0" typeface="Gill Sans"/>
                  <a:sym charset="0" typeface="Gill Sans"/>
                </a:endParaRPr>
              </a:p>
            </p:txBody>
          </p:sp>
        </p:grpSp>
      </p:grpSp>
      <p:sp>
        <p:nvSpPr>
          <p:cNvPr id="250" name="Rectangle 27">
            <a:extLst>
              <a:ext uri="{FF2B5EF4-FFF2-40B4-BE49-F238E27FC236}">
                <a16:creationId xmlns:a16="http://schemas.microsoft.com/office/drawing/2014/main" id="{CC672C86-138E-4445-873B-05B738548621}"/>
              </a:ext>
            </a:extLst>
          </p:cNvPr>
          <p:cNvSpPr/>
          <p:nvPr/>
        </p:nvSpPr>
        <p:spPr>
          <a:xfrm>
            <a:off x="1591663" y="1435989"/>
            <a:ext cx="2648094" cy="530352"/>
          </a:xfrm>
          <a:prstGeom prst="rect">
            <a:avLst/>
          </a:prstGeom>
        </p:spPr>
        <p:txBody>
          <a:bodyPr wrap="square">
            <a:spAutoFit/>
          </a:bodyPr>
          <a:lstStyle/>
          <a:p>
            <a:pPr>
              <a:lnSpc>
                <a:spcPct val="120000"/>
              </a:lnSpc>
            </a:pPr>
            <a:r>
              <a:rPr lang="id-ID" sz="1200">
                <a:latin charset="0" panose="020b0502040204020203" pitchFamily="34" typeface="Segoe UI Light"/>
                <a:cs charset="0" panose="020b0502040204020203" pitchFamily="34" typeface="Segoe UI Light"/>
              </a:rPr>
              <a:t>quis nostrud exerci tation ullamcorper suscipit lobortis nisl ut</a:t>
            </a:r>
          </a:p>
        </p:txBody>
      </p:sp>
      <p:sp>
        <p:nvSpPr>
          <p:cNvPr id="251" name="Rectangle 28">
            <a:extLst>
              <a:ext uri="{FF2B5EF4-FFF2-40B4-BE49-F238E27FC236}">
                <a16:creationId xmlns:a16="http://schemas.microsoft.com/office/drawing/2014/main" id="{FEDAA123-D185-4EE8-8A85-B02FD8F3B727}"/>
              </a:ext>
            </a:extLst>
          </p:cNvPr>
          <p:cNvSpPr/>
          <p:nvPr/>
        </p:nvSpPr>
        <p:spPr>
          <a:xfrm>
            <a:off x="1586436" y="1099311"/>
            <a:ext cx="2653321" cy="384048"/>
          </a:xfrm>
          <a:prstGeom prst="rect">
            <a:avLst/>
          </a:prstGeom>
        </p:spPr>
        <p:txBody>
          <a:bodyPr wrap="square">
            <a:spAutoFit/>
          </a:bodyPr>
          <a:lstStyle/>
          <a:p>
            <a:pPr>
              <a:lnSpc>
                <a:spcPct val="120000"/>
              </a:lnSpc>
            </a:pPr>
            <a:r>
              <a:rPr lang="en-US" sz="1600">
                <a:latin charset="0" panose="020b0502040204020203" pitchFamily="34" typeface="Segoe UI"/>
                <a:cs charset="0" panose="020b0502040204020203" pitchFamily="34" typeface="Segoe UI"/>
              </a:rPr>
              <a:t>Finding</a:t>
            </a:r>
          </a:p>
        </p:txBody>
      </p:sp>
      <p:grpSp>
        <p:nvGrpSpPr>
          <p:cNvPr id="252" name="Group 40">
            <a:extLst>
              <a:ext uri="{FF2B5EF4-FFF2-40B4-BE49-F238E27FC236}">
                <a16:creationId xmlns:a16="http://schemas.microsoft.com/office/drawing/2014/main" id="{5DCC3DE9-CDAC-4D33-8884-9D5EA1F8F539}"/>
              </a:ext>
            </a:extLst>
          </p:cNvPr>
          <p:cNvGrpSpPr/>
          <p:nvPr/>
        </p:nvGrpSpPr>
        <p:grpSpPr>
          <a:xfrm>
            <a:off x="9179475" y="3967678"/>
            <a:ext cx="736323" cy="740549"/>
            <a:chOff x="4517386" y="4266996"/>
            <a:chExt cx="736323" cy="740549"/>
          </a:xfrm>
        </p:grpSpPr>
        <p:sp>
          <p:nvSpPr>
            <p:cNvPr id="253" name="Oval 15">
              <a:extLst>
                <a:ext uri="{FF2B5EF4-FFF2-40B4-BE49-F238E27FC236}">
                  <a16:creationId xmlns:a16="http://schemas.microsoft.com/office/drawing/2014/main" id="{3E3AB1A3-BBC7-4E40-BF33-67B97E8DFE96}"/>
                </a:ext>
              </a:extLst>
            </p:cNvPr>
            <p:cNvSpPr/>
            <p:nvPr/>
          </p:nvSpPr>
          <p:spPr>
            <a:xfrm>
              <a:off x="4517386" y="4266996"/>
              <a:ext cx="736323" cy="740549"/>
            </a:xfrm>
            <a:prstGeom prst="ellipse">
              <a:avLst/>
            </a:prstGeom>
            <a:solidFill>
              <a:schemeClr val="accent3"/>
            </a:solidFill>
            <a:ln w="28575">
              <a:solidFill>
                <a:schemeClr val="bg1"/>
              </a:solidFill>
            </a:ln>
            <a:effectLst>
              <a:outerShdw algn="ctr" blurRad="254000" rotWithShape="0">
                <a:schemeClr val="tx1">
                  <a:lumMod val="95000"/>
                  <a:lumOff val="5000"/>
                  <a:alpha val="40000"/>
                </a:schemeClr>
              </a:outerShdw>
            </a:effectLst>
          </p:spPr>
          <p:style>
            <a:lnRef idx="2">
              <a:schemeClr val="accent5">
                <a:shade val="50000"/>
              </a:schemeClr>
            </a:lnRef>
            <a:fillRef idx="1">
              <a:schemeClr val="accent5"/>
            </a:fillRef>
            <a:effectRef idx="0">
              <a:schemeClr val="accent5"/>
            </a:effectRef>
            <a:fontRef idx="minor">
              <a:schemeClr val="lt1"/>
            </a:fontRef>
          </p:style>
          <p:txBody>
            <a:bodyPr anchor="ctr" rtlCol="0"/>
            <a:lstStyle/>
            <a:p>
              <a:pPr algn="ctr"/>
              <a:endParaRPr lang="en-US" sz="8800">
                <a:solidFill>
                  <a:schemeClr val="tx1"/>
                </a:solidFill>
              </a:endParaRPr>
            </a:p>
          </p:txBody>
        </p:sp>
        <p:grpSp>
          <p:nvGrpSpPr>
            <p:cNvPr id="254" name="Group 16">
              <a:extLst>
                <a:ext uri="{FF2B5EF4-FFF2-40B4-BE49-F238E27FC236}">
                  <a16:creationId xmlns:a16="http://schemas.microsoft.com/office/drawing/2014/main" id="{B8DE550C-5907-4CCD-9254-AAA10BCAF48D}"/>
                </a:ext>
              </a:extLst>
            </p:cNvPr>
            <p:cNvGrpSpPr/>
            <p:nvPr/>
          </p:nvGrpSpPr>
          <p:grpSpPr>
            <a:xfrm>
              <a:off x="4765679" y="4462537"/>
              <a:ext cx="239735" cy="349465"/>
              <a:chOff x="3582988" y="3510757"/>
              <a:chExt cx="319088" cy="465138"/>
            </a:xfrm>
            <a:solidFill>
              <a:schemeClr val="bg1"/>
            </a:solidFill>
          </p:grpSpPr>
          <p:sp>
            <p:nvSpPr>
              <p:cNvPr id="255" name="AutoShape 113">
                <a:extLst>
                  <a:ext uri="{FF2B5EF4-FFF2-40B4-BE49-F238E27FC236}">
                    <a16:creationId xmlns:a16="http://schemas.microsoft.com/office/drawing/2014/main" id="{A864DC84-5A66-42BF-A49F-F5F358F92E48}"/>
                  </a:ext>
                </a:extLst>
              </p:cNvPr>
              <p:cNvSpPr/>
              <p:nvPr/>
            </p:nvSpPr>
            <p:spPr bwMode="auto">
              <a:xfrm>
                <a:off x="3582988" y="3510757"/>
                <a:ext cx="319088" cy="46513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a:sym charset="0" typeface="Gill Sans"/>
                </a:endParaRPr>
              </a:p>
            </p:txBody>
          </p:sp>
          <p:sp>
            <p:nvSpPr>
              <p:cNvPr id="256" name="AutoShape 114">
                <a:extLst>
                  <a:ext uri="{FF2B5EF4-FFF2-40B4-BE49-F238E27FC236}">
                    <a16:creationId xmlns:a16="http://schemas.microsoft.com/office/drawing/2014/main" id="{CEA109A9-417D-4C5C-A8D3-5C0D2FFF8C5B}"/>
                  </a:ext>
                </a:extLst>
              </p:cNvPr>
              <p:cNvSpPr/>
              <p:nvPr/>
            </p:nvSpPr>
            <p:spPr bwMode="auto">
              <a:xfrm>
                <a:off x="3655219" y="3583782"/>
                <a:ext cx="94456" cy="94456"/>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a:sym charset="0" typeface="Gill Sans"/>
                </a:endParaRPr>
              </a:p>
            </p:txBody>
          </p:sp>
        </p:grpSp>
      </p:grpSp>
      <p:sp>
        <p:nvSpPr>
          <p:cNvPr id="257" name="Rectangle 34">
            <a:extLst>
              <a:ext uri="{FF2B5EF4-FFF2-40B4-BE49-F238E27FC236}">
                <a16:creationId xmlns:a16="http://schemas.microsoft.com/office/drawing/2014/main" id="{9D30AC80-1829-44CA-B08F-E9FAD0E50DD5}"/>
              </a:ext>
            </a:extLst>
          </p:cNvPr>
          <p:cNvSpPr/>
          <p:nvPr/>
        </p:nvSpPr>
        <p:spPr>
          <a:xfrm flipH="1">
            <a:off x="8048130" y="5268206"/>
            <a:ext cx="2648094" cy="530352"/>
          </a:xfrm>
          <a:prstGeom prst="rect">
            <a:avLst/>
          </a:prstGeom>
        </p:spPr>
        <p:txBody>
          <a:bodyPr wrap="square">
            <a:spAutoFit/>
          </a:bodyPr>
          <a:lstStyle/>
          <a:p>
            <a:pPr algn="r">
              <a:lnSpc>
                <a:spcPct val="120000"/>
              </a:lnSpc>
            </a:pPr>
            <a:r>
              <a:rPr lang="id-ID" sz="1200">
                <a:latin charset="0" panose="020b0502040204020203" pitchFamily="34" typeface="Segoe UI Light"/>
                <a:cs charset="0" panose="020b0502040204020203" pitchFamily="34" typeface="Segoe UI Light"/>
              </a:rPr>
              <a:t>quis nostrud exerci tation ullamcorper suscipit lobortis nisl ut</a:t>
            </a:r>
          </a:p>
        </p:txBody>
      </p:sp>
      <p:sp>
        <p:nvSpPr>
          <p:cNvPr id="258" name="Rectangle 35">
            <a:extLst>
              <a:ext uri="{FF2B5EF4-FFF2-40B4-BE49-F238E27FC236}">
                <a16:creationId xmlns:a16="http://schemas.microsoft.com/office/drawing/2014/main" id="{61FA390F-A62F-462D-A443-DD0A72B5D706}"/>
              </a:ext>
            </a:extLst>
          </p:cNvPr>
          <p:cNvSpPr/>
          <p:nvPr/>
        </p:nvSpPr>
        <p:spPr>
          <a:xfrm flipH="1">
            <a:off x="8048129" y="4931527"/>
            <a:ext cx="2653321" cy="384048"/>
          </a:xfrm>
          <a:prstGeom prst="rect">
            <a:avLst/>
          </a:prstGeom>
        </p:spPr>
        <p:txBody>
          <a:bodyPr wrap="square">
            <a:spAutoFit/>
          </a:bodyPr>
          <a:lstStyle/>
          <a:p>
            <a:pPr algn="r">
              <a:lnSpc>
                <a:spcPct val="120000"/>
              </a:lnSpc>
            </a:pPr>
            <a:r>
              <a:rPr lang="en-US" sz="1600">
                <a:latin charset="0" panose="020b0502040204020203" pitchFamily="34" typeface="Segoe UI"/>
                <a:cs charset="0" panose="020b0502040204020203" pitchFamily="34" typeface="Segoe UI"/>
              </a:rPr>
              <a:t>Idea</a:t>
            </a:r>
          </a:p>
        </p:txBody>
      </p:sp>
      <p:grpSp>
        <p:nvGrpSpPr>
          <p:cNvPr id="259" name="Group 41">
            <a:extLst>
              <a:ext uri="{FF2B5EF4-FFF2-40B4-BE49-F238E27FC236}">
                <a16:creationId xmlns:a16="http://schemas.microsoft.com/office/drawing/2014/main" id="{F8FF2DC3-4C23-4240-ABBE-A15225113BD4}"/>
              </a:ext>
            </a:extLst>
          </p:cNvPr>
          <p:cNvGrpSpPr/>
          <p:nvPr/>
        </p:nvGrpSpPr>
        <p:grpSpPr>
          <a:xfrm>
            <a:off x="9080979" y="2001989"/>
            <a:ext cx="736323" cy="740549"/>
            <a:chOff x="6912616" y="3096621"/>
            <a:chExt cx="736323" cy="740549"/>
          </a:xfrm>
        </p:grpSpPr>
        <p:sp>
          <p:nvSpPr>
            <p:cNvPr id="260" name="Oval 20">
              <a:extLst>
                <a:ext uri="{FF2B5EF4-FFF2-40B4-BE49-F238E27FC236}">
                  <a16:creationId xmlns:a16="http://schemas.microsoft.com/office/drawing/2014/main" id="{40321392-4D19-48AC-8F17-A6A13D7391CE}"/>
                </a:ext>
              </a:extLst>
            </p:cNvPr>
            <p:cNvSpPr/>
            <p:nvPr/>
          </p:nvSpPr>
          <p:spPr>
            <a:xfrm>
              <a:off x="6912616" y="3096621"/>
              <a:ext cx="736323" cy="740549"/>
            </a:xfrm>
            <a:prstGeom prst="ellipse">
              <a:avLst/>
            </a:prstGeom>
            <a:solidFill>
              <a:srgbClr val="7611D5"/>
            </a:solidFill>
            <a:ln w="28575">
              <a:solidFill>
                <a:schemeClr val="bg1"/>
              </a:solidFill>
            </a:ln>
            <a:effectLst>
              <a:outerShdw algn="ctr" blurRad="254000" rotWithShape="0">
                <a:schemeClr val="tx1">
                  <a:lumMod val="95000"/>
                  <a:lumOff val="5000"/>
                  <a:alpha val="40000"/>
                </a:schemeClr>
              </a:outerShdw>
            </a:effectLst>
          </p:spPr>
          <p:style>
            <a:lnRef idx="2">
              <a:schemeClr val="accent5">
                <a:shade val="50000"/>
              </a:schemeClr>
            </a:lnRef>
            <a:fillRef idx="1">
              <a:schemeClr val="accent5"/>
            </a:fillRef>
            <a:effectRef idx="0">
              <a:schemeClr val="accent5"/>
            </a:effectRef>
            <a:fontRef idx="minor">
              <a:schemeClr val="lt1"/>
            </a:fontRef>
          </p:style>
          <p:txBody>
            <a:bodyPr anchor="ctr" rtlCol="0"/>
            <a:lstStyle/>
            <a:p>
              <a:pPr algn="ctr"/>
              <a:endParaRPr lang="en-US" sz="8800">
                <a:solidFill>
                  <a:schemeClr val="tx1"/>
                </a:solidFill>
              </a:endParaRPr>
            </a:p>
          </p:txBody>
        </p:sp>
        <p:sp>
          <p:nvSpPr>
            <p:cNvPr id="261" name="AutoShape 4">
              <a:extLst>
                <a:ext uri="{FF2B5EF4-FFF2-40B4-BE49-F238E27FC236}">
                  <a16:creationId xmlns:a16="http://schemas.microsoft.com/office/drawing/2014/main" id="{8FD6FA15-A6C7-4FBD-A4A9-1787E235F77F}"/>
                </a:ext>
              </a:extLst>
            </p:cNvPr>
            <p:cNvSpPr/>
            <p:nvPr/>
          </p:nvSpPr>
          <p:spPr bwMode="auto">
            <a:xfrm>
              <a:off x="7090003" y="3283509"/>
              <a:ext cx="371292" cy="372604"/>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7428" y="17466"/>
                  </a:moveTo>
                  <a:cubicBezTo>
                    <a:pt x="16669" y="16923"/>
                    <a:pt x="15846" y="16465"/>
                    <a:pt x="14963" y="16121"/>
                  </a:cubicBezTo>
                  <a:cubicBezTo>
                    <a:pt x="15595" y="14609"/>
                    <a:pt x="15967" y="12928"/>
                    <a:pt x="16010" y="11148"/>
                  </a:cubicBezTo>
                  <a:lnTo>
                    <a:pt x="20188" y="11148"/>
                  </a:lnTo>
                  <a:cubicBezTo>
                    <a:pt x="20097" y="13612"/>
                    <a:pt x="19065" y="15838"/>
                    <a:pt x="17428" y="17466"/>
                  </a:cubicBezTo>
                  <a:moveTo>
                    <a:pt x="1411" y="11148"/>
                  </a:moveTo>
                  <a:lnTo>
                    <a:pt x="5589" y="11148"/>
                  </a:lnTo>
                  <a:cubicBezTo>
                    <a:pt x="5632" y="12928"/>
                    <a:pt x="6004" y="14609"/>
                    <a:pt x="6636" y="16121"/>
                  </a:cubicBezTo>
                  <a:cubicBezTo>
                    <a:pt x="5753" y="16465"/>
                    <a:pt x="4931" y="16923"/>
                    <a:pt x="4171" y="17466"/>
                  </a:cubicBezTo>
                  <a:cubicBezTo>
                    <a:pt x="2534" y="15838"/>
                    <a:pt x="1502" y="13612"/>
                    <a:pt x="1411" y="11148"/>
                  </a:cubicBezTo>
                  <a:moveTo>
                    <a:pt x="3785" y="4553"/>
                  </a:moveTo>
                  <a:cubicBezTo>
                    <a:pt x="4579" y="5170"/>
                    <a:pt x="5448" y="5691"/>
                    <a:pt x="6388" y="6084"/>
                  </a:cubicBezTo>
                  <a:cubicBezTo>
                    <a:pt x="5901" y="7433"/>
                    <a:pt x="5627" y="8908"/>
                    <a:pt x="5589" y="10451"/>
                  </a:cubicBezTo>
                  <a:lnTo>
                    <a:pt x="1411" y="10451"/>
                  </a:lnTo>
                  <a:cubicBezTo>
                    <a:pt x="1494" y="8190"/>
                    <a:pt x="2376" y="6135"/>
                    <a:pt x="3785" y="4553"/>
                  </a:cubicBezTo>
                  <a:moveTo>
                    <a:pt x="11148" y="10451"/>
                  </a:moveTo>
                  <a:lnTo>
                    <a:pt x="11148" y="6950"/>
                  </a:lnTo>
                  <a:cubicBezTo>
                    <a:pt x="12339" y="6913"/>
                    <a:pt x="13484" y="6696"/>
                    <a:pt x="14558" y="6324"/>
                  </a:cubicBezTo>
                  <a:cubicBezTo>
                    <a:pt x="15018" y="7598"/>
                    <a:pt x="15276" y="8992"/>
                    <a:pt x="15314" y="10451"/>
                  </a:cubicBezTo>
                  <a:cubicBezTo>
                    <a:pt x="15314" y="10451"/>
                    <a:pt x="11148" y="10451"/>
                    <a:pt x="11148" y="10451"/>
                  </a:cubicBezTo>
                  <a:close/>
                  <a:moveTo>
                    <a:pt x="14311" y="15882"/>
                  </a:moveTo>
                  <a:cubicBezTo>
                    <a:pt x="13309" y="15559"/>
                    <a:pt x="12247" y="15380"/>
                    <a:pt x="11148" y="15346"/>
                  </a:cubicBezTo>
                  <a:lnTo>
                    <a:pt x="11148" y="11148"/>
                  </a:lnTo>
                  <a:lnTo>
                    <a:pt x="15314" y="11148"/>
                  </a:lnTo>
                  <a:cubicBezTo>
                    <a:pt x="15270" y="12844"/>
                    <a:pt x="14914" y="14445"/>
                    <a:pt x="14311" y="15882"/>
                  </a:cubicBezTo>
                  <a:moveTo>
                    <a:pt x="14683" y="16757"/>
                  </a:moveTo>
                  <a:cubicBezTo>
                    <a:pt x="15476" y="17063"/>
                    <a:pt x="16218" y="17466"/>
                    <a:pt x="16904" y="17941"/>
                  </a:cubicBezTo>
                  <a:cubicBezTo>
                    <a:pt x="15632" y="19031"/>
                    <a:pt x="14067" y="19781"/>
                    <a:pt x="12344" y="20068"/>
                  </a:cubicBezTo>
                  <a:cubicBezTo>
                    <a:pt x="13280" y="19136"/>
                    <a:pt x="14076" y="18017"/>
                    <a:pt x="14683" y="16757"/>
                  </a:cubicBezTo>
                  <a:moveTo>
                    <a:pt x="11148" y="20188"/>
                  </a:moveTo>
                  <a:lnTo>
                    <a:pt x="11148" y="16043"/>
                  </a:lnTo>
                  <a:cubicBezTo>
                    <a:pt x="12146" y="16075"/>
                    <a:pt x="13113" y="16231"/>
                    <a:pt x="14025" y="16516"/>
                  </a:cubicBezTo>
                  <a:cubicBezTo>
                    <a:pt x="13314" y="17970"/>
                    <a:pt x="12343" y="19223"/>
                    <a:pt x="11185" y="20186"/>
                  </a:cubicBezTo>
                  <a:cubicBezTo>
                    <a:pt x="11185" y="20186"/>
                    <a:pt x="11148" y="20188"/>
                    <a:pt x="11148" y="20188"/>
                  </a:cubicBezTo>
                  <a:close/>
                  <a:moveTo>
                    <a:pt x="9255" y="20068"/>
                  </a:moveTo>
                  <a:cubicBezTo>
                    <a:pt x="7532" y="19781"/>
                    <a:pt x="5967" y="19031"/>
                    <a:pt x="4695" y="17941"/>
                  </a:cubicBezTo>
                  <a:cubicBezTo>
                    <a:pt x="5381" y="17466"/>
                    <a:pt x="6123" y="17063"/>
                    <a:pt x="6916" y="16757"/>
                  </a:cubicBezTo>
                  <a:cubicBezTo>
                    <a:pt x="7523" y="18017"/>
                    <a:pt x="8319" y="19136"/>
                    <a:pt x="9255" y="20068"/>
                  </a:cubicBezTo>
                  <a:moveTo>
                    <a:pt x="10451" y="11148"/>
                  </a:moveTo>
                  <a:lnTo>
                    <a:pt x="10451" y="15346"/>
                  </a:lnTo>
                  <a:cubicBezTo>
                    <a:pt x="9352" y="15380"/>
                    <a:pt x="8290" y="15559"/>
                    <a:pt x="7288" y="15882"/>
                  </a:cubicBezTo>
                  <a:cubicBezTo>
                    <a:pt x="6685" y="14445"/>
                    <a:pt x="6329" y="12844"/>
                    <a:pt x="6285" y="11148"/>
                  </a:cubicBezTo>
                  <a:cubicBezTo>
                    <a:pt x="6285" y="11148"/>
                    <a:pt x="10451" y="11148"/>
                    <a:pt x="10451" y="11148"/>
                  </a:cubicBezTo>
                  <a:close/>
                  <a:moveTo>
                    <a:pt x="7041" y="6324"/>
                  </a:moveTo>
                  <a:cubicBezTo>
                    <a:pt x="8115" y="6696"/>
                    <a:pt x="9260" y="6913"/>
                    <a:pt x="10451" y="6950"/>
                  </a:cubicBezTo>
                  <a:lnTo>
                    <a:pt x="10451" y="10451"/>
                  </a:lnTo>
                  <a:lnTo>
                    <a:pt x="6285" y="10451"/>
                  </a:lnTo>
                  <a:cubicBezTo>
                    <a:pt x="6324" y="8992"/>
                    <a:pt x="6581" y="7598"/>
                    <a:pt x="7041" y="6324"/>
                  </a:cubicBezTo>
                  <a:moveTo>
                    <a:pt x="6651" y="5442"/>
                  </a:moveTo>
                  <a:cubicBezTo>
                    <a:pt x="5790" y="5084"/>
                    <a:pt x="4993" y="4609"/>
                    <a:pt x="4263" y="4050"/>
                  </a:cubicBezTo>
                  <a:cubicBezTo>
                    <a:pt x="5606" y="2749"/>
                    <a:pt x="7332" y="1851"/>
                    <a:pt x="9255" y="1531"/>
                  </a:cubicBezTo>
                  <a:cubicBezTo>
                    <a:pt x="8175" y="2610"/>
                    <a:pt x="7286" y="3939"/>
                    <a:pt x="6651" y="5442"/>
                  </a:cubicBezTo>
                  <a:moveTo>
                    <a:pt x="10451" y="1411"/>
                  </a:moveTo>
                  <a:lnTo>
                    <a:pt x="10451" y="6253"/>
                  </a:lnTo>
                  <a:cubicBezTo>
                    <a:pt x="9352" y="6217"/>
                    <a:pt x="8296" y="6021"/>
                    <a:pt x="7303" y="5681"/>
                  </a:cubicBezTo>
                  <a:cubicBezTo>
                    <a:pt x="8029" y="3972"/>
                    <a:pt x="9101" y="2507"/>
                    <a:pt x="10415" y="1413"/>
                  </a:cubicBezTo>
                  <a:cubicBezTo>
                    <a:pt x="10427" y="1412"/>
                    <a:pt x="10439" y="1411"/>
                    <a:pt x="10451" y="1411"/>
                  </a:cubicBezTo>
                  <a:moveTo>
                    <a:pt x="12344" y="1531"/>
                  </a:moveTo>
                  <a:cubicBezTo>
                    <a:pt x="14267" y="1851"/>
                    <a:pt x="15993" y="2749"/>
                    <a:pt x="17336" y="4050"/>
                  </a:cubicBezTo>
                  <a:cubicBezTo>
                    <a:pt x="16606" y="4609"/>
                    <a:pt x="15809" y="5084"/>
                    <a:pt x="14948" y="5442"/>
                  </a:cubicBezTo>
                  <a:cubicBezTo>
                    <a:pt x="14313" y="3939"/>
                    <a:pt x="13424" y="2610"/>
                    <a:pt x="12344" y="1531"/>
                  </a:cubicBezTo>
                  <a:moveTo>
                    <a:pt x="11184" y="1413"/>
                  </a:moveTo>
                  <a:cubicBezTo>
                    <a:pt x="12498" y="2507"/>
                    <a:pt x="13570" y="3972"/>
                    <a:pt x="14296" y="5681"/>
                  </a:cubicBezTo>
                  <a:cubicBezTo>
                    <a:pt x="13303" y="6021"/>
                    <a:pt x="12247" y="6217"/>
                    <a:pt x="11148" y="6253"/>
                  </a:cubicBezTo>
                  <a:lnTo>
                    <a:pt x="11148" y="1411"/>
                  </a:lnTo>
                  <a:cubicBezTo>
                    <a:pt x="11160" y="1411"/>
                    <a:pt x="11172" y="1412"/>
                    <a:pt x="11184" y="1413"/>
                  </a:cubicBezTo>
                  <a:moveTo>
                    <a:pt x="10414" y="20186"/>
                  </a:moveTo>
                  <a:cubicBezTo>
                    <a:pt x="9256" y="19223"/>
                    <a:pt x="8285" y="17970"/>
                    <a:pt x="7574" y="16516"/>
                  </a:cubicBezTo>
                  <a:cubicBezTo>
                    <a:pt x="8486" y="16231"/>
                    <a:pt x="9453" y="16075"/>
                    <a:pt x="10451" y="16043"/>
                  </a:cubicBezTo>
                  <a:lnTo>
                    <a:pt x="10451" y="20188"/>
                  </a:lnTo>
                  <a:cubicBezTo>
                    <a:pt x="10451" y="20188"/>
                    <a:pt x="10414" y="20186"/>
                    <a:pt x="10414" y="20186"/>
                  </a:cubicBezTo>
                  <a:close/>
                  <a:moveTo>
                    <a:pt x="20188" y="10451"/>
                  </a:moveTo>
                  <a:lnTo>
                    <a:pt x="16010" y="10451"/>
                  </a:lnTo>
                  <a:cubicBezTo>
                    <a:pt x="15972" y="8908"/>
                    <a:pt x="15698" y="7433"/>
                    <a:pt x="15211" y="6084"/>
                  </a:cubicBezTo>
                  <a:cubicBezTo>
                    <a:pt x="16151" y="5691"/>
                    <a:pt x="17020" y="5170"/>
                    <a:pt x="17814" y="4553"/>
                  </a:cubicBezTo>
                  <a:cubicBezTo>
                    <a:pt x="19223" y="6135"/>
                    <a:pt x="20105" y="8190"/>
                    <a:pt x="20188" y="10451"/>
                  </a:cubicBezTo>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path>
              </a:pathLst>
            </a:custGeom>
            <a:solidFill>
              <a:schemeClr val="bg1"/>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effectLst>
                  <a:outerShdw algn="tl" blurRad="38100" dir="2700000" dist="38100">
                    <a:srgbClr val="000000"/>
                  </a:outerShdw>
                </a:effectLst>
                <a:latin charset="0" typeface="Gill Sans"/>
                <a:sym charset="0" typeface="Gill Sans"/>
              </a:endParaRPr>
            </a:p>
          </p:txBody>
        </p:sp>
      </p:grpSp>
      <p:sp>
        <p:nvSpPr>
          <p:cNvPr id="262" name="Rectangle 31">
            <a:extLst>
              <a:ext uri="{FF2B5EF4-FFF2-40B4-BE49-F238E27FC236}">
                <a16:creationId xmlns:a16="http://schemas.microsoft.com/office/drawing/2014/main" id="{14116C1A-9795-46C4-830A-2EC420A3C1CB}"/>
              </a:ext>
            </a:extLst>
          </p:cNvPr>
          <p:cNvSpPr/>
          <p:nvPr/>
        </p:nvSpPr>
        <p:spPr>
          <a:xfrm>
            <a:off x="7958671" y="1243158"/>
            <a:ext cx="2648094" cy="530352"/>
          </a:xfrm>
          <a:prstGeom prst="rect">
            <a:avLst/>
          </a:prstGeom>
        </p:spPr>
        <p:txBody>
          <a:bodyPr wrap="square">
            <a:spAutoFit/>
          </a:bodyPr>
          <a:lstStyle/>
          <a:p>
            <a:pPr>
              <a:lnSpc>
                <a:spcPct val="120000"/>
              </a:lnSpc>
            </a:pPr>
            <a:r>
              <a:rPr lang="id-ID" sz="1200">
                <a:latin charset="0" panose="020b0502040204020203" pitchFamily="34" typeface="Segoe UI Light"/>
                <a:cs charset="0" panose="020b0502040204020203" pitchFamily="34" typeface="Segoe UI Light"/>
              </a:rPr>
              <a:t>quis nostrud exerci tation ullamcorper suscipit lobortis nisl ut</a:t>
            </a:r>
          </a:p>
        </p:txBody>
      </p:sp>
      <p:sp>
        <p:nvSpPr>
          <p:cNvPr id="263" name="Rectangle 32">
            <a:extLst>
              <a:ext uri="{FF2B5EF4-FFF2-40B4-BE49-F238E27FC236}">
                <a16:creationId xmlns:a16="http://schemas.microsoft.com/office/drawing/2014/main" id="{FBDBF692-C9F9-4360-87E1-C82FB7D736BD}"/>
              </a:ext>
            </a:extLst>
          </p:cNvPr>
          <p:cNvSpPr/>
          <p:nvPr/>
        </p:nvSpPr>
        <p:spPr>
          <a:xfrm>
            <a:off x="7953443" y="906480"/>
            <a:ext cx="2653321" cy="384048"/>
          </a:xfrm>
          <a:prstGeom prst="rect">
            <a:avLst/>
          </a:prstGeom>
        </p:spPr>
        <p:txBody>
          <a:bodyPr wrap="square">
            <a:spAutoFit/>
          </a:bodyPr>
          <a:lstStyle/>
          <a:p>
            <a:pPr>
              <a:lnSpc>
                <a:spcPct val="120000"/>
              </a:lnSpc>
            </a:pPr>
            <a:r>
              <a:rPr lang="en-US" sz="1600">
                <a:latin charset="0" panose="020b0502040204020203" pitchFamily="34" typeface="Segoe UI"/>
                <a:cs charset="0" panose="020b0502040204020203" pitchFamily="34" typeface="Segoe UI"/>
              </a:rPr>
              <a:t>Networking</a:t>
            </a:r>
          </a:p>
        </p:txBody>
      </p:sp>
      <p:grpSp>
        <p:nvGrpSpPr>
          <p:cNvPr id="264" name="Group 42">
            <a:extLst>
              <a:ext uri="{FF2B5EF4-FFF2-40B4-BE49-F238E27FC236}">
                <a16:creationId xmlns:a16="http://schemas.microsoft.com/office/drawing/2014/main" id="{4AD143D4-2549-419D-9CA7-E77CE7B6F697}"/>
              </a:ext>
            </a:extLst>
          </p:cNvPr>
          <p:cNvGrpSpPr/>
          <p:nvPr/>
        </p:nvGrpSpPr>
        <p:grpSpPr>
          <a:xfrm>
            <a:off x="2196084" y="3947389"/>
            <a:ext cx="736323" cy="740549"/>
            <a:chOff x="9282175" y="4266996"/>
            <a:chExt cx="736323" cy="740549"/>
          </a:xfrm>
        </p:grpSpPr>
        <p:sp>
          <p:nvSpPr>
            <p:cNvPr id="265" name="Oval 23">
              <a:extLst>
                <a:ext uri="{FF2B5EF4-FFF2-40B4-BE49-F238E27FC236}">
                  <a16:creationId xmlns:a16="http://schemas.microsoft.com/office/drawing/2014/main" id="{711848B8-742F-49D7-BEBF-BC05165943E2}"/>
                </a:ext>
              </a:extLst>
            </p:cNvPr>
            <p:cNvSpPr/>
            <p:nvPr/>
          </p:nvSpPr>
          <p:spPr>
            <a:xfrm>
              <a:off x="9282175" y="4266996"/>
              <a:ext cx="736323" cy="740549"/>
            </a:xfrm>
            <a:prstGeom prst="ellipse">
              <a:avLst/>
            </a:prstGeom>
            <a:solidFill>
              <a:srgbClr val="C2A1FF"/>
            </a:solidFill>
            <a:ln w="28575">
              <a:solidFill>
                <a:schemeClr val="bg1"/>
              </a:solidFill>
            </a:ln>
            <a:effectLst>
              <a:outerShdw algn="ctr" blurRad="254000" rotWithShape="0">
                <a:schemeClr val="tx1">
                  <a:lumMod val="95000"/>
                  <a:lumOff val="5000"/>
                  <a:alpha val="40000"/>
                </a:schemeClr>
              </a:outerShdw>
            </a:effectLst>
          </p:spPr>
          <p:style>
            <a:lnRef idx="2">
              <a:schemeClr val="accent5">
                <a:shade val="50000"/>
              </a:schemeClr>
            </a:lnRef>
            <a:fillRef idx="1">
              <a:schemeClr val="accent5"/>
            </a:fillRef>
            <a:effectRef idx="0">
              <a:schemeClr val="accent5"/>
            </a:effectRef>
            <a:fontRef idx="minor">
              <a:schemeClr val="lt1"/>
            </a:fontRef>
          </p:style>
          <p:txBody>
            <a:bodyPr anchor="ctr" rtlCol="0"/>
            <a:lstStyle/>
            <a:p>
              <a:pPr algn="ctr"/>
              <a:endParaRPr lang="en-US" sz="8800">
                <a:solidFill>
                  <a:schemeClr val="bg1"/>
                </a:solidFill>
              </a:endParaRPr>
            </a:p>
          </p:txBody>
        </p:sp>
        <p:sp>
          <p:nvSpPr>
            <p:cNvPr id="266" name="AutoShape 29">
              <a:extLst>
                <a:ext uri="{FF2B5EF4-FFF2-40B4-BE49-F238E27FC236}">
                  <a16:creationId xmlns:a16="http://schemas.microsoft.com/office/drawing/2014/main" id="{E7907CBA-11FA-4AE7-BF3E-58B0C1F923EF}"/>
                </a:ext>
              </a:extLst>
            </p:cNvPr>
            <p:cNvSpPr/>
            <p:nvPr/>
          </p:nvSpPr>
          <p:spPr bwMode="auto">
            <a:xfrm>
              <a:off x="9454785" y="4463431"/>
              <a:ext cx="383755" cy="347676"/>
            </a:xfrm>
            <a:custGeom>
              <a:gdLst>
                <a:gd fmla="+- 0 10736 439" name="T0"/>
                <a:gd fmla="*/ T0 w 20595" name="T1"/>
                <a:gd fmla="+- 0 10869 621" name="T2"/>
                <a:gd fmla="*/ 10869 h 20497" name="T3"/>
                <a:gd fmla="+- 0 10736 439" name="T4"/>
                <a:gd fmla="*/ T4 w 20595" name="T5"/>
                <a:gd fmla="+- 0 10869 621" name="T6"/>
                <a:gd fmla="*/ 10869 h 20497" name="T7"/>
                <a:gd fmla="+- 0 10736 439" name="T8"/>
                <a:gd fmla="*/ T8 w 20595" name="T9"/>
                <a:gd fmla="+- 0 10869 621" name="T10"/>
                <a:gd fmla="*/ 10869 h 20497" name="T11"/>
                <a:gd fmla="+- 0 10736 439" name="T12"/>
                <a:gd fmla="*/ T12 w 20595" name="T13"/>
                <a:gd fmla="+- 0 10869 621" name="T14"/>
                <a:gd fmla="*/ 10869 h 20497" name="T15"/>
              </a:gdLst>
              <a:cxnLst>
                <a:cxn ang="0">
                  <a:pos x="T1" y="T3"/>
                </a:cxn>
                <a:cxn ang="0">
                  <a:pos x="T5" y="T7"/>
                </a:cxn>
                <a:cxn ang="0">
                  <a:pos x="T9" y="T11"/>
                </a:cxn>
                <a:cxn ang="0">
                  <a:pos x="T13" y="T15"/>
                </a:cxn>
              </a:cxnLst>
              <a:rect b="b" l="0" r="r" t="0"/>
              <a:pathLst>
                <a:path h="20497" w="20595">
                  <a:moveTo>
                    <a:pt x="18898" y="1863"/>
                  </a:moveTo>
                  <a:cubicBezTo>
                    <a:pt x="16636" y="-621"/>
                    <a:pt x="12968" y="-621"/>
                    <a:pt x="10707" y="1863"/>
                  </a:cubicBezTo>
                  <a:lnTo>
                    <a:pt x="1317" y="12053"/>
                  </a:lnTo>
                  <a:cubicBezTo>
                    <a:pt x="-439" y="13982"/>
                    <a:pt x="-439" y="17121"/>
                    <a:pt x="1317" y="19050"/>
                  </a:cubicBezTo>
                  <a:cubicBezTo>
                    <a:pt x="3073" y="20979"/>
                    <a:pt x="5931" y="20979"/>
                    <a:pt x="7687" y="19050"/>
                  </a:cubicBezTo>
                  <a:lnTo>
                    <a:pt x="17078" y="8860"/>
                  </a:lnTo>
                  <a:cubicBezTo>
                    <a:pt x="18335" y="7479"/>
                    <a:pt x="18335" y="5242"/>
                    <a:pt x="17078" y="3862"/>
                  </a:cubicBezTo>
                  <a:cubicBezTo>
                    <a:pt x="15821" y="2482"/>
                    <a:pt x="13783" y="2482"/>
                    <a:pt x="12527" y="3862"/>
                  </a:cubicBezTo>
                  <a:lnTo>
                    <a:pt x="5467" y="11614"/>
                  </a:lnTo>
                  <a:cubicBezTo>
                    <a:pt x="5216" y="11891"/>
                    <a:pt x="5216" y="12337"/>
                    <a:pt x="5467" y="12614"/>
                  </a:cubicBezTo>
                  <a:cubicBezTo>
                    <a:pt x="5719" y="12890"/>
                    <a:pt x="6126" y="12890"/>
                    <a:pt x="6378" y="12614"/>
                  </a:cubicBezTo>
                  <a:lnTo>
                    <a:pt x="13437" y="4861"/>
                  </a:lnTo>
                  <a:cubicBezTo>
                    <a:pt x="14190" y="4035"/>
                    <a:pt x="15414" y="4035"/>
                    <a:pt x="16167" y="4861"/>
                  </a:cubicBezTo>
                  <a:cubicBezTo>
                    <a:pt x="16920" y="5688"/>
                    <a:pt x="16920" y="7034"/>
                    <a:pt x="16167" y="7860"/>
                  </a:cubicBezTo>
                  <a:lnTo>
                    <a:pt x="6777" y="18050"/>
                  </a:lnTo>
                  <a:cubicBezTo>
                    <a:pt x="5520" y="19430"/>
                    <a:pt x="3484" y="19430"/>
                    <a:pt x="2227" y="18050"/>
                  </a:cubicBezTo>
                  <a:cubicBezTo>
                    <a:pt x="970" y="16670"/>
                    <a:pt x="970" y="14433"/>
                    <a:pt x="2227" y="13053"/>
                  </a:cubicBezTo>
                  <a:lnTo>
                    <a:pt x="11525" y="2963"/>
                  </a:lnTo>
                  <a:cubicBezTo>
                    <a:pt x="13285" y="1030"/>
                    <a:pt x="16139" y="1030"/>
                    <a:pt x="17896" y="2963"/>
                  </a:cubicBezTo>
                  <a:cubicBezTo>
                    <a:pt x="19657" y="4896"/>
                    <a:pt x="19657" y="8027"/>
                    <a:pt x="17897" y="9959"/>
                  </a:cubicBezTo>
                  <a:lnTo>
                    <a:pt x="10929" y="17611"/>
                  </a:lnTo>
                  <a:cubicBezTo>
                    <a:pt x="10677" y="17888"/>
                    <a:pt x="10677" y="18334"/>
                    <a:pt x="10929" y="18610"/>
                  </a:cubicBezTo>
                  <a:cubicBezTo>
                    <a:pt x="11181" y="18887"/>
                    <a:pt x="11588" y="18887"/>
                    <a:pt x="11839" y="18610"/>
                  </a:cubicBezTo>
                  <a:lnTo>
                    <a:pt x="18898" y="10859"/>
                  </a:lnTo>
                  <a:cubicBezTo>
                    <a:pt x="21160" y="8375"/>
                    <a:pt x="21160" y="4347"/>
                    <a:pt x="18898" y="1863"/>
                  </a:cubicBezTo>
                </a:path>
              </a:pathLst>
            </a:custGeom>
            <a:solidFill>
              <a:schemeClr val="bg1"/>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grpSp>
      <p:sp>
        <p:nvSpPr>
          <p:cNvPr id="267" name="Rectangle 37">
            <a:extLst>
              <a:ext uri="{FF2B5EF4-FFF2-40B4-BE49-F238E27FC236}">
                <a16:creationId xmlns:a16="http://schemas.microsoft.com/office/drawing/2014/main" id="{CDA4D96C-CD62-4A59-B010-066549DA61BD}"/>
              </a:ext>
            </a:extLst>
          </p:cNvPr>
          <p:cNvSpPr/>
          <p:nvPr/>
        </p:nvSpPr>
        <p:spPr>
          <a:xfrm flipH="1">
            <a:off x="875715" y="5247916"/>
            <a:ext cx="2648094" cy="530352"/>
          </a:xfrm>
          <a:prstGeom prst="rect">
            <a:avLst/>
          </a:prstGeom>
        </p:spPr>
        <p:txBody>
          <a:bodyPr wrap="square">
            <a:spAutoFit/>
          </a:bodyPr>
          <a:lstStyle/>
          <a:p>
            <a:pPr algn="r">
              <a:lnSpc>
                <a:spcPct val="120000"/>
              </a:lnSpc>
            </a:pPr>
            <a:r>
              <a:rPr lang="id-ID" sz="1200">
                <a:latin charset="0" panose="020b0502040204020203" pitchFamily="34" typeface="Segoe UI Light"/>
                <a:cs charset="0" panose="020b0502040204020203" pitchFamily="34" typeface="Segoe UI Light"/>
              </a:rPr>
              <a:t>quis nostrud exerci tation ullamcorper suscipit lobortis nisl ut</a:t>
            </a:r>
          </a:p>
        </p:txBody>
      </p:sp>
      <p:sp>
        <p:nvSpPr>
          <p:cNvPr id="268" name="Rectangle 38">
            <a:extLst>
              <a:ext uri="{FF2B5EF4-FFF2-40B4-BE49-F238E27FC236}">
                <a16:creationId xmlns:a16="http://schemas.microsoft.com/office/drawing/2014/main" id="{BD0D5A20-D753-4232-AD8D-E219417D05FF}"/>
              </a:ext>
            </a:extLst>
          </p:cNvPr>
          <p:cNvSpPr/>
          <p:nvPr/>
        </p:nvSpPr>
        <p:spPr>
          <a:xfrm flipH="1">
            <a:off x="875715" y="4911238"/>
            <a:ext cx="2653321" cy="384048"/>
          </a:xfrm>
          <a:prstGeom prst="rect">
            <a:avLst/>
          </a:prstGeom>
        </p:spPr>
        <p:txBody>
          <a:bodyPr wrap="square">
            <a:spAutoFit/>
          </a:bodyPr>
          <a:lstStyle/>
          <a:p>
            <a:pPr algn="r">
              <a:lnSpc>
                <a:spcPct val="120000"/>
              </a:lnSpc>
            </a:pPr>
            <a:r>
              <a:rPr lang="en-US" sz="1600">
                <a:latin charset="0" panose="020b0502040204020203" pitchFamily="34" typeface="Segoe UI"/>
                <a:cs charset="0" panose="020b0502040204020203" pitchFamily="34" typeface="Segoe UI"/>
              </a:rPr>
              <a:t>Mark</a:t>
            </a:r>
          </a:p>
        </p:txBody>
      </p:sp>
    </p:spTree>
    <p:extLst>
      <p:ext uri="{BB962C8B-B14F-4D97-AF65-F5344CB8AC3E}">
        <p14:creationId val="244097397"/>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53" presetSubtype="0">
                                  <p:stCondLst>
                                    <p:cond delay="0"/>
                                  </p:stCondLst>
                                  <p:childTnLst>
                                    <p:set>
                                      <p:cBhvr>
                                        <p:cTn dur="1" fill="hold" id="6">
                                          <p:stCondLst>
                                            <p:cond delay="0"/>
                                          </p:stCondLst>
                                        </p:cTn>
                                        <p:tgtEl>
                                          <p:spTgt spid="7"/>
                                        </p:tgtEl>
                                        <p:attrNameLst>
                                          <p:attrName>style.visibility</p:attrName>
                                        </p:attrNameLst>
                                      </p:cBhvr>
                                      <p:to>
                                        <p:strVal val="visible"/>
                                      </p:to>
                                    </p:set>
                                    <p:anim calcmode="lin" valueType="num">
                                      <p:cBhvr>
                                        <p:cTn dur="500" fill="hold" id="7"/>
                                        <p:tgtEl>
                                          <p:spTgt spid="7"/>
                                        </p:tgtEl>
                                        <p:attrNameLst>
                                          <p:attrName>ppt_w</p:attrName>
                                        </p:attrNameLst>
                                      </p:cBhvr>
                                      <p:tavLst>
                                        <p:tav tm="0">
                                          <p:val>
                                            <p:fltVal val="0"/>
                                          </p:val>
                                        </p:tav>
                                        <p:tav tm="100000">
                                          <p:val>
                                            <p:strVal val="#ppt_w"/>
                                          </p:val>
                                        </p:tav>
                                      </p:tavLst>
                                    </p:anim>
                                    <p:anim calcmode="lin" valueType="num">
                                      <p:cBhvr>
                                        <p:cTn dur="500" fill="hold" id="8"/>
                                        <p:tgtEl>
                                          <p:spTgt spid="7"/>
                                        </p:tgtEl>
                                        <p:attrNameLst>
                                          <p:attrName>ppt_h</p:attrName>
                                        </p:attrNameLst>
                                      </p:cBhvr>
                                      <p:tavLst>
                                        <p:tav tm="0">
                                          <p:val>
                                            <p:fltVal val="0"/>
                                          </p:val>
                                        </p:tav>
                                        <p:tav tm="100000">
                                          <p:val>
                                            <p:strVal val="#ppt_h"/>
                                          </p:val>
                                        </p:tav>
                                      </p:tavLst>
                                    </p:anim>
                                    <p:animEffect filter="fade" transition="in">
                                      <p:cBhvr>
                                        <p:cTn dur="500" id="9"/>
                                        <p:tgtEl>
                                          <p:spTgt spid="7"/>
                                        </p:tgtEl>
                                      </p:cBhvr>
                                    </p:animEffect>
                                  </p:childTnLst>
                                </p:cTn>
                              </p:par>
                              <p:par>
                                <p:cTn fill="hold" id="10" nodeType="withEffect" presetClass="entr" presetID="53" presetSubtype="0">
                                  <p:stCondLst>
                                    <p:cond delay="1750"/>
                                  </p:stCondLst>
                                  <p:childTnLst>
                                    <p:set>
                                      <p:cBhvr>
                                        <p:cTn dur="1" fill="hold" id="11">
                                          <p:stCondLst>
                                            <p:cond delay="0"/>
                                          </p:stCondLst>
                                        </p:cTn>
                                        <p:tgtEl>
                                          <p:spTgt spid="245"/>
                                        </p:tgtEl>
                                        <p:attrNameLst>
                                          <p:attrName>style.visibility</p:attrName>
                                        </p:attrNameLst>
                                      </p:cBhvr>
                                      <p:to>
                                        <p:strVal val="visible"/>
                                      </p:to>
                                    </p:set>
                                    <p:anim calcmode="lin" valueType="num">
                                      <p:cBhvr>
                                        <p:cTn dur="500" fill="hold" id="12"/>
                                        <p:tgtEl>
                                          <p:spTgt spid="245"/>
                                        </p:tgtEl>
                                        <p:attrNameLst>
                                          <p:attrName>ppt_w</p:attrName>
                                        </p:attrNameLst>
                                      </p:cBhvr>
                                      <p:tavLst>
                                        <p:tav tm="0">
                                          <p:val>
                                            <p:fltVal val="0"/>
                                          </p:val>
                                        </p:tav>
                                        <p:tav tm="100000">
                                          <p:val>
                                            <p:strVal val="#ppt_w"/>
                                          </p:val>
                                        </p:tav>
                                      </p:tavLst>
                                    </p:anim>
                                    <p:anim calcmode="lin" valueType="num">
                                      <p:cBhvr>
                                        <p:cTn dur="500" fill="hold" id="13"/>
                                        <p:tgtEl>
                                          <p:spTgt spid="245"/>
                                        </p:tgtEl>
                                        <p:attrNameLst>
                                          <p:attrName>ppt_h</p:attrName>
                                        </p:attrNameLst>
                                      </p:cBhvr>
                                      <p:tavLst>
                                        <p:tav tm="0">
                                          <p:val>
                                            <p:fltVal val="0"/>
                                          </p:val>
                                        </p:tav>
                                        <p:tav tm="100000">
                                          <p:val>
                                            <p:strVal val="#ppt_h"/>
                                          </p:val>
                                        </p:tav>
                                      </p:tavLst>
                                    </p:anim>
                                    <p:animEffect filter="fade" transition="in">
                                      <p:cBhvr>
                                        <p:cTn dur="500" id="14"/>
                                        <p:tgtEl>
                                          <p:spTgt spid="245"/>
                                        </p:tgtEl>
                                      </p:cBhvr>
                                    </p:animEffect>
                                  </p:childTnLst>
                                </p:cTn>
                              </p:par>
                              <p:par>
                                <p:cTn decel="100000" fill="hold" grpId="0" id="15" nodeType="withEffect" presetClass="entr" presetID="2" presetSubtype="8">
                                  <p:stCondLst>
                                    <p:cond delay="2750"/>
                                  </p:stCondLst>
                                  <p:childTnLst>
                                    <p:set>
                                      <p:cBhvr>
                                        <p:cTn dur="1" fill="hold" id="16">
                                          <p:stCondLst>
                                            <p:cond delay="0"/>
                                          </p:stCondLst>
                                        </p:cTn>
                                        <p:tgtEl>
                                          <p:spTgt spid="251"/>
                                        </p:tgtEl>
                                        <p:attrNameLst>
                                          <p:attrName>style.visibility</p:attrName>
                                        </p:attrNameLst>
                                      </p:cBhvr>
                                      <p:to>
                                        <p:strVal val="visible"/>
                                      </p:to>
                                    </p:set>
                                    <p:anim calcmode="lin" valueType="num">
                                      <p:cBhvr additive="base">
                                        <p:cTn dur="750" fill="hold" id="17"/>
                                        <p:tgtEl>
                                          <p:spTgt spid="251"/>
                                        </p:tgtEl>
                                        <p:attrNameLst>
                                          <p:attrName>ppt_x</p:attrName>
                                        </p:attrNameLst>
                                      </p:cBhvr>
                                      <p:tavLst>
                                        <p:tav tm="0">
                                          <p:val>
                                            <p:strVal val="0-#ppt_w/2"/>
                                          </p:val>
                                        </p:tav>
                                        <p:tav tm="100000">
                                          <p:val>
                                            <p:strVal val="#ppt_x"/>
                                          </p:val>
                                        </p:tav>
                                      </p:tavLst>
                                    </p:anim>
                                    <p:anim calcmode="lin" valueType="num">
                                      <p:cBhvr additive="base">
                                        <p:cTn dur="750" fill="hold" id="18"/>
                                        <p:tgtEl>
                                          <p:spTgt spid="251"/>
                                        </p:tgtEl>
                                        <p:attrNameLst>
                                          <p:attrName>ppt_y</p:attrName>
                                        </p:attrNameLst>
                                      </p:cBhvr>
                                      <p:tavLst>
                                        <p:tav tm="0">
                                          <p:val>
                                            <p:strVal val="#ppt_y"/>
                                          </p:val>
                                        </p:tav>
                                        <p:tav tm="100000">
                                          <p:val>
                                            <p:strVal val="#ppt_y"/>
                                          </p:val>
                                        </p:tav>
                                      </p:tavLst>
                                    </p:anim>
                                  </p:childTnLst>
                                </p:cTn>
                              </p:par>
                              <p:par>
                                <p:cTn decel="100000" fill="hold" grpId="0" id="19" nodeType="withEffect" presetClass="entr" presetID="2" presetSubtype="8">
                                  <p:stCondLst>
                                    <p:cond delay="3000"/>
                                  </p:stCondLst>
                                  <p:childTnLst>
                                    <p:set>
                                      <p:cBhvr>
                                        <p:cTn dur="1" fill="hold" id="20">
                                          <p:stCondLst>
                                            <p:cond delay="0"/>
                                          </p:stCondLst>
                                        </p:cTn>
                                        <p:tgtEl>
                                          <p:spTgt spid="250"/>
                                        </p:tgtEl>
                                        <p:attrNameLst>
                                          <p:attrName>style.visibility</p:attrName>
                                        </p:attrNameLst>
                                      </p:cBhvr>
                                      <p:to>
                                        <p:strVal val="visible"/>
                                      </p:to>
                                    </p:set>
                                    <p:anim calcmode="lin" valueType="num">
                                      <p:cBhvr additive="base">
                                        <p:cTn dur="750" fill="hold" id="21"/>
                                        <p:tgtEl>
                                          <p:spTgt spid="250"/>
                                        </p:tgtEl>
                                        <p:attrNameLst>
                                          <p:attrName>ppt_x</p:attrName>
                                        </p:attrNameLst>
                                      </p:cBhvr>
                                      <p:tavLst>
                                        <p:tav tm="0">
                                          <p:val>
                                            <p:strVal val="0-#ppt_w/2"/>
                                          </p:val>
                                        </p:tav>
                                        <p:tav tm="100000">
                                          <p:val>
                                            <p:strVal val="#ppt_x"/>
                                          </p:val>
                                        </p:tav>
                                      </p:tavLst>
                                    </p:anim>
                                    <p:anim calcmode="lin" valueType="num">
                                      <p:cBhvr additive="base">
                                        <p:cTn dur="750" fill="hold" id="22"/>
                                        <p:tgtEl>
                                          <p:spTgt spid="250"/>
                                        </p:tgtEl>
                                        <p:attrNameLst>
                                          <p:attrName>ppt_y</p:attrName>
                                        </p:attrNameLst>
                                      </p:cBhvr>
                                      <p:tavLst>
                                        <p:tav tm="0">
                                          <p:val>
                                            <p:strVal val="#ppt_y"/>
                                          </p:val>
                                        </p:tav>
                                        <p:tav tm="100000">
                                          <p:val>
                                            <p:strVal val="#ppt_y"/>
                                          </p:val>
                                        </p:tav>
                                      </p:tavLst>
                                    </p:anim>
                                  </p:childTnLst>
                                </p:cTn>
                              </p:par>
                              <p:par>
                                <p:cTn fill="hold" id="23" nodeType="withEffect" presetClass="entr" presetID="53" presetSubtype="0">
                                  <p:stCondLst>
                                    <p:cond delay="1750"/>
                                  </p:stCondLst>
                                  <p:childTnLst>
                                    <p:set>
                                      <p:cBhvr>
                                        <p:cTn dur="1" fill="hold" id="24">
                                          <p:stCondLst>
                                            <p:cond delay="0"/>
                                          </p:stCondLst>
                                        </p:cTn>
                                        <p:tgtEl>
                                          <p:spTgt spid="252"/>
                                        </p:tgtEl>
                                        <p:attrNameLst>
                                          <p:attrName>style.visibility</p:attrName>
                                        </p:attrNameLst>
                                      </p:cBhvr>
                                      <p:to>
                                        <p:strVal val="visible"/>
                                      </p:to>
                                    </p:set>
                                    <p:anim calcmode="lin" valueType="num">
                                      <p:cBhvr>
                                        <p:cTn dur="500" fill="hold" id="25"/>
                                        <p:tgtEl>
                                          <p:spTgt spid="252"/>
                                        </p:tgtEl>
                                        <p:attrNameLst>
                                          <p:attrName>ppt_w</p:attrName>
                                        </p:attrNameLst>
                                      </p:cBhvr>
                                      <p:tavLst>
                                        <p:tav tm="0">
                                          <p:val>
                                            <p:fltVal val="0"/>
                                          </p:val>
                                        </p:tav>
                                        <p:tav tm="100000">
                                          <p:val>
                                            <p:strVal val="#ppt_w"/>
                                          </p:val>
                                        </p:tav>
                                      </p:tavLst>
                                    </p:anim>
                                    <p:anim calcmode="lin" valueType="num">
                                      <p:cBhvr>
                                        <p:cTn dur="500" fill="hold" id="26"/>
                                        <p:tgtEl>
                                          <p:spTgt spid="252"/>
                                        </p:tgtEl>
                                        <p:attrNameLst>
                                          <p:attrName>ppt_h</p:attrName>
                                        </p:attrNameLst>
                                      </p:cBhvr>
                                      <p:tavLst>
                                        <p:tav tm="0">
                                          <p:val>
                                            <p:fltVal val="0"/>
                                          </p:val>
                                        </p:tav>
                                        <p:tav tm="100000">
                                          <p:val>
                                            <p:strVal val="#ppt_h"/>
                                          </p:val>
                                        </p:tav>
                                      </p:tavLst>
                                    </p:anim>
                                    <p:animEffect filter="fade" transition="in">
                                      <p:cBhvr>
                                        <p:cTn dur="500" id="27"/>
                                        <p:tgtEl>
                                          <p:spTgt spid="252"/>
                                        </p:tgtEl>
                                      </p:cBhvr>
                                    </p:animEffect>
                                  </p:childTnLst>
                                </p:cTn>
                              </p:par>
                              <p:par>
                                <p:cTn decel="100000" fill="hold" grpId="0" id="28" nodeType="withEffect" presetClass="entr" presetID="2" presetSubtype="2">
                                  <p:stCondLst>
                                    <p:cond delay="2250"/>
                                  </p:stCondLst>
                                  <p:childTnLst>
                                    <p:set>
                                      <p:cBhvr>
                                        <p:cTn dur="1" fill="hold" id="29">
                                          <p:stCondLst>
                                            <p:cond delay="0"/>
                                          </p:stCondLst>
                                        </p:cTn>
                                        <p:tgtEl>
                                          <p:spTgt spid="258"/>
                                        </p:tgtEl>
                                        <p:attrNameLst>
                                          <p:attrName>style.visibility</p:attrName>
                                        </p:attrNameLst>
                                      </p:cBhvr>
                                      <p:to>
                                        <p:strVal val="visible"/>
                                      </p:to>
                                    </p:set>
                                    <p:anim calcmode="lin" valueType="num">
                                      <p:cBhvr additive="base">
                                        <p:cTn dur="750" fill="hold" id="30"/>
                                        <p:tgtEl>
                                          <p:spTgt spid="258"/>
                                        </p:tgtEl>
                                        <p:attrNameLst>
                                          <p:attrName>ppt_x</p:attrName>
                                        </p:attrNameLst>
                                      </p:cBhvr>
                                      <p:tavLst>
                                        <p:tav tm="0">
                                          <p:val>
                                            <p:strVal val="1+#ppt_w/2"/>
                                          </p:val>
                                        </p:tav>
                                        <p:tav tm="100000">
                                          <p:val>
                                            <p:strVal val="#ppt_x"/>
                                          </p:val>
                                        </p:tav>
                                      </p:tavLst>
                                    </p:anim>
                                    <p:anim calcmode="lin" valueType="num">
                                      <p:cBhvr additive="base">
                                        <p:cTn dur="750" fill="hold" id="31"/>
                                        <p:tgtEl>
                                          <p:spTgt spid="258"/>
                                        </p:tgtEl>
                                        <p:attrNameLst>
                                          <p:attrName>ppt_y</p:attrName>
                                        </p:attrNameLst>
                                      </p:cBhvr>
                                      <p:tavLst>
                                        <p:tav tm="0">
                                          <p:val>
                                            <p:strVal val="#ppt_y"/>
                                          </p:val>
                                        </p:tav>
                                        <p:tav tm="100000">
                                          <p:val>
                                            <p:strVal val="#ppt_y"/>
                                          </p:val>
                                        </p:tav>
                                      </p:tavLst>
                                    </p:anim>
                                  </p:childTnLst>
                                </p:cTn>
                              </p:par>
                              <p:par>
                                <p:cTn decel="100000" fill="hold" grpId="0" id="32" nodeType="withEffect" presetClass="entr" presetID="2" presetSubtype="2">
                                  <p:stCondLst>
                                    <p:cond delay="2500"/>
                                  </p:stCondLst>
                                  <p:childTnLst>
                                    <p:set>
                                      <p:cBhvr>
                                        <p:cTn dur="1" fill="hold" id="33">
                                          <p:stCondLst>
                                            <p:cond delay="0"/>
                                          </p:stCondLst>
                                        </p:cTn>
                                        <p:tgtEl>
                                          <p:spTgt spid="257"/>
                                        </p:tgtEl>
                                        <p:attrNameLst>
                                          <p:attrName>style.visibility</p:attrName>
                                        </p:attrNameLst>
                                      </p:cBhvr>
                                      <p:to>
                                        <p:strVal val="visible"/>
                                      </p:to>
                                    </p:set>
                                    <p:anim calcmode="lin" valueType="num">
                                      <p:cBhvr additive="base">
                                        <p:cTn dur="750" fill="hold" id="34"/>
                                        <p:tgtEl>
                                          <p:spTgt spid="257"/>
                                        </p:tgtEl>
                                        <p:attrNameLst>
                                          <p:attrName>ppt_x</p:attrName>
                                        </p:attrNameLst>
                                      </p:cBhvr>
                                      <p:tavLst>
                                        <p:tav tm="0">
                                          <p:val>
                                            <p:strVal val="1+#ppt_w/2"/>
                                          </p:val>
                                        </p:tav>
                                        <p:tav tm="100000">
                                          <p:val>
                                            <p:strVal val="#ppt_x"/>
                                          </p:val>
                                        </p:tav>
                                      </p:tavLst>
                                    </p:anim>
                                    <p:anim calcmode="lin" valueType="num">
                                      <p:cBhvr additive="base">
                                        <p:cTn dur="750" fill="hold" id="35"/>
                                        <p:tgtEl>
                                          <p:spTgt spid="257"/>
                                        </p:tgtEl>
                                        <p:attrNameLst>
                                          <p:attrName>ppt_y</p:attrName>
                                        </p:attrNameLst>
                                      </p:cBhvr>
                                      <p:tavLst>
                                        <p:tav tm="0">
                                          <p:val>
                                            <p:strVal val="#ppt_y"/>
                                          </p:val>
                                        </p:tav>
                                        <p:tav tm="100000">
                                          <p:val>
                                            <p:strVal val="#ppt_y"/>
                                          </p:val>
                                        </p:tav>
                                      </p:tavLst>
                                    </p:anim>
                                  </p:childTnLst>
                                </p:cTn>
                              </p:par>
                              <p:par>
                                <p:cTn fill="hold" id="36" nodeType="withEffect" presetClass="entr" presetID="53" presetSubtype="0">
                                  <p:stCondLst>
                                    <p:cond delay="1750"/>
                                  </p:stCondLst>
                                  <p:childTnLst>
                                    <p:set>
                                      <p:cBhvr>
                                        <p:cTn dur="1" fill="hold" id="37">
                                          <p:stCondLst>
                                            <p:cond delay="0"/>
                                          </p:stCondLst>
                                        </p:cTn>
                                        <p:tgtEl>
                                          <p:spTgt spid="259"/>
                                        </p:tgtEl>
                                        <p:attrNameLst>
                                          <p:attrName>style.visibility</p:attrName>
                                        </p:attrNameLst>
                                      </p:cBhvr>
                                      <p:to>
                                        <p:strVal val="visible"/>
                                      </p:to>
                                    </p:set>
                                    <p:anim calcmode="lin" valueType="num">
                                      <p:cBhvr>
                                        <p:cTn dur="500" fill="hold" id="38"/>
                                        <p:tgtEl>
                                          <p:spTgt spid="259"/>
                                        </p:tgtEl>
                                        <p:attrNameLst>
                                          <p:attrName>ppt_w</p:attrName>
                                        </p:attrNameLst>
                                      </p:cBhvr>
                                      <p:tavLst>
                                        <p:tav tm="0">
                                          <p:val>
                                            <p:fltVal val="0"/>
                                          </p:val>
                                        </p:tav>
                                        <p:tav tm="100000">
                                          <p:val>
                                            <p:strVal val="#ppt_w"/>
                                          </p:val>
                                        </p:tav>
                                      </p:tavLst>
                                    </p:anim>
                                    <p:anim calcmode="lin" valueType="num">
                                      <p:cBhvr>
                                        <p:cTn dur="500" fill="hold" id="39"/>
                                        <p:tgtEl>
                                          <p:spTgt spid="259"/>
                                        </p:tgtEl>
                                        <p:attrNameLst>
                                          <p:attrName>ppt_h</p:attrName>
                                        </p:attrNameLst>
                                      </p:cBhvr>
                                      <p:tavLst>
                                        <p:tav tm="0">
                                          <p:val>
                                            <p:fltVal val="0"/>
                                          </p:val>
                                        </p:tav>
                                        <p:tav tm="100000">
                                          <p:val>
                                            <p:strVal val="#ppt_h"/>
                                          </p:val>
                                        </p:tav>
                                      </p:tavLst>
                                    </p:anim>
                                    <p:animEffect filter="fade" transition="in">
                                      <p:cBhvr>
                                        <p:cTn dur="500" id="40"/>
                                        <p:tgtEl>
                                          <p:spTgt spid="259"/>
                                        </p:tgtEl>
                                      </p:cBhvr>
                                    </p:animEffect>
                                  </p:childTnLst>
                                </p:cTn>
                              </p:par>
                              <p:par>
                                <p:cTn decel="100000" fill="hold" grpId="0" id="41" nodeType="withEffect" presetClass="entr" presetID="2" presetSubtype="8">
                                  <p:stCondLst>
                                    <p:cond delay="2250"/>
                                  </p:stCondLst>
                                  <p:childTnLst>
                                    <p:set>
                                      <p:cBhvr>
                                        <p:cTn dur="1" fill="hold" id="42">
                                          <p:stCondLst>
                                            <p:cond delay="0"/>
                                          </p:stCondLst>
                                        </p:cTn>
                                        <p:tgtEl>
                                          <p:spTgt spid="263"/>
                                        </p:tgtEl>
                                        <p:attrNameLst>
                                          <p:attrName>style.visibility</p:attrName>
                                        </p:attrNameLst>
                                      </p:cBhvr>
                                      <p:to>
                                        <p:strVal val="visible"/>
                                      </p:to>
                                    </p:set>
                                    <p:anim calcmode="lin" valueType="num">
                                      <p:cBhvr additive="base">
                                        <p:cTn dur="750" fill="hold" id="43"/>
                                        <p:tgtEl>
                                          <p:spTgt spid="263"/>
                                        </p:tgtEl>
                                        <p:attrNameLst>
                                          <p:attrName>ppt_x</p:attrName>
                                        </p:attrNameLst>
                                      </p:cBhvr>
                                      <p:tavLst>
                                        <p:tav tm="0">
                                          <p:val>
                                            <p:strVal val="0-#ppt_w/2"/>
                                          </p:val>
                                        </p:tav>
                                        <p:tav tm="100000">
                                          <p:val>
                                            <p:strVal val="#ppt_x"/>
                                          </p:val>
                                        </p:tav>
                                      </p:tavLst>
                                    </p:anim>
                                    <p:anim calcmode="lin" valueType="num">
                                      <p:cBhvr additive="base">
                                        <p:cTn dur="750" fill="hold" id="44"/>
                                        <p:tgtEl>
                                          <p:spTgt spid="263"/>
                                        </p:tgtEl>
                                        <p:attrNameLst>
                                          <p:attrName>ppt_y</p:attrName>
                                        </p:attrNameLst>
                                      </p:cBhvr>
                                      <p:tavLst>
                                        <p:tav tm="0">
                                          <p:val>
                                            <p:strVal val="#ppt_y"/>
                                          </p:val>
                                        </p:tav>
                                        <p:tav tm="100000">
                                          <p:val>
                                            <p:strVal val="#ppt_y"/>
                                          </p:val>
                                        </p:tav>
                                      </p:tavLst>
                                    </p:anim>
                                  </p:childTnLst>
                                </p:cTn>
                              </p:par>
                              <p:par>
                                <p:cTn decel="100000" fill="hold" grpId="0" id="45" nodeType="withEffect" presetClass="entr" presetID="2" presetSubtype="8">
                                  <p:stCondLst>
                                    <p:cond delay="2500"/>
                                  </p:stCondLst>
                                  <p:childTnLst>
                                    <p:set>
                                      <p:cBhvr>
                                        <p:cTn dur="1" fill="hold" id="46">
                                          <p:stCondLst>
                                            <p:cond delay="0"/>
                                          </p:stCondLst>
                                        </p:cTn>
                                        <p:tgtEl>
                                          <p:spTgt spid="262"/>
                                        </p:tgtEl>
                                        <p:attrNameLst>
                                          <p:attrName>style.visibility</p:attrName>
                                        </p:attrNameLst>
                                      </p:cBhvr>
                                      <p:to>
                                        <p:strVal val="visible"/>
                                      </p:to>
                                    </p:set>
                                    <p:anim calcmode="lin" valueType="num">
                                      <p:cBhvr additive="base">
                                        <p:cTn dur="750" fill="hold" id="47"/>
                                        <p:tgtEl>
                                          <p:spTgt spid="262"/>
                                        </p:tgtEl>
                                        <p:attrNameLst>
                                          <p:attrName>ppt_x</p:attrName>
                                        </p:attrNameLst>
                                      </p:cBhvr>
                                      <p:tavLst>
                                        <p:tav tm="0">
                                          <p:val>
                                            <p:strVal val="0-#ppt_w/2"/>
                                          </p:val>
                                        </p:tav>
                                        <p:tav tm="100000">
                                          <p:val>
                                            <p:strVal val="#ppt_x"/>
                                          </p:val>
                                        </p:tav>
                                      </p:tavLst>
                                    </p:anim>
                                    <p:anim calcmode="lin" valueType="num">
                                      <p:cBhvr additive="base">
                                        <p:cTn dur="750" fill="hold" id="48"/>
                                        <p:tgtEl>
                                          <p:spTgt spid="262"/>
                                        </p:tgtEl>
                                        <p:attrNameLst>
                                          <p:attrName>ppt_y</p:attrName>
                                        </p:attrNameLst>
                                      </p:cBhvr>
                                      <p:tavLst>
                                        <p:tav tm="0">
                                          <p:val>
                                            <p:strVal val="#ppt_y"/>
                                          </p:val>
                                        </p:tav>
                                        <p:tav tm="100000">
                                          <p:val>
                                            <p:strVal val="#ppt_y"/>
                                          </p:val>
                                        </p:tav>
                                      </p:tavLst>
                                    </p:anim>
                                  </p:childTnLst>
                                </p:cTn>
                              </p:par>
                              <p:par>
                                <p:cTn fill="hold" id="49" nodeType="withEffect" presetClass="entr" presetID="53" presetSubtype="0">
                                  <p:stCondLst>
                                    <p:cond delay="1750"/>
                                  </p:stCondLst>
                                  <p:childTnLst>
                                    <p:set>
                                      <p:cBhvr>
                                        <p:cTn dur="1" fill="hold" id="50">
                                          <p:stCondLst>
                                            <p:cond delay="0"/>
                                          </p:stCondLst>
                                        </p:cTn>
                                        <p:tgtEl>
                                          <p:spTgt spid="264"/>
                                        </p:tgtEl>
                                        <p:attrNameLst>
                                          <p:attrName>style.visibility</p:attrName>
                                        </p:attrNameLst>
                                      </p:cBhvr>
                                      <p:to>
                                        <p:strVal val="visible"/>
                                      </p:to>
                                    </p:set>
                                    <p:anim calcmode="lin" valueType="num">
                                      <p:cBhvr>
                                        <p:cTn dur="500" fill="hold" id="51"/>
                                        <p:tgtEl>
                                          <p:spTgt spid="264"/>
                                        </p:tgtEl>
                                        <p:attrNameLst>
                                          <p:attrName>ppt_w</p:attrName>
                                        </p:attrNameLst>
                                      </p:cBhvr>
                                      <p:tavLst>
                                        <p:tav tm="0">
                                          <p:val>
                                            <p:fltVal val="0"/>
                                          </p:val>
                                        </p:tav>
                                        <p:tav tm="100000">
                                          <p:val>
                                            <p:strVal val="#ppt_w"/>
                                          </p:val>
                                        </p:tav>
                                      </p:tavLst>
                                    </p:anim>
                                    <p:anim calcmode="lin" valueType="num">
                                      <p:cBhvr>
                                        <p:cTn dur="500" fill="hold" id="52"/>
                                        <p:tgtEl>
                                          <p:spTgt spid="264"/>
                                        </p:tgtEl>
                                        <p:attrNameLst>
                                          <p:attrName>ppt_h</p:attrName>
                                        </p:attrNameLst>
                                      </p:cBhvr>
                                      <p:tavLst>
                                        <p:tav tm="0">
                                          <p:val>
                                            <p:fltVal val="0"/>
                                          </p:val>
                                        </p:tav>
                                        <p:tav tm="100000">
                                          <p:val>
                                            <p:strVal val="#ppt_h"/>
                                          </p:val>
                                        </p:tav>
                                      </p:tavLst>
                                    </p:anim>
                                    <p:animEffect filter="fade" transition="in">
                                      <p:cBhvr>
                                        <p:cTn dur="500" id="53"/>
                                        <p:tgtEl>
                                          <p:spTgt spid="264"/>
                                        </p:tgtEl>
                                      </p:cBhvr>
                                    </p:animEffect>
                                  </p:childTnLst>
                                </p:cTn>
                              </p:par>
                              <p:par>
                                <p:cTn decel="100000" fill="hold" grpId="0" id="54" nodeType="withEffect" presetClass="entr" presetID="2" presetSubtype="2">
                                  <p:stCondLst>
                                    <p:cond delay="2750"/>
                                  </p:stCondLst>
                                  <p:childTnLst>
                                    <p:set>
                                      <p:cBhvr>
                                        <p:cTn dur="1" fill="hold" id="55">
                                          <p:stCondLst>
                                            <p:cond delay="0"/>
                                          </p:stCondLst>
                                        </p:cTn>
                                        <p:tgtEl>
                                          <p:spTgt spid="268"/>
                                        </p:tgtEl>
                                        <p:attrNameLst>
                                          <p:attrName>style.visibility</p:attrName>
                                        </p:attrNameLst>
                                      </p:cBhvr>
                                      <p:to>
                                        <p:strVal val="visible"/>
                                      </p:to>
                                    </p:set>
                                    <p:anim calcmode="lin" valueType="num">
                                      <p:cBhvr additive="base">
                                        <p:cTn dur="750" fill="hold" id="56"/>
                                        <p:tgtEl>
                                          <p:spTgt spid="268"/>
                                        </p:tgtEl>
                                        <p:attrNameLst>
                                          <p:attrName>ppt_x</p:attrName>
                                        </p:attrNameLst>
                                      </p:cBhvr>
                                      <p:tavLst>
                                        <p:tav tm="0">
                                          <p:val>
                                            <p:strVal val="1+#ppt_w/2"/>
                                          </p:val>
                                        </p:tav>
                                        <p:tav tm="100000">
                                          <p:val>
                                            <p:strVal val="#ppt_x"/>
                                          </p:val>
                                        </p:tav>
                                      </p:tavLst>
                                    </p:anim>
                                    <p:anim calcmode="lin" valueType="num">
                                      <p:cBhvr additive="base">
                                        <p:cTn dur="750" fill="hold" id="57"/>
                                        <p:tgtEl>
                                          <p:spTgt spid="268"/>
                                        </p:tgtEl>
                                        <p:attrNameLst>
                                          <p:attrName>ppt_y</p:attrName>
                                        </p:attrNameLst>
                                      </p:cBhvr>
                                      <p:tavLst>
                                        <p:tav tm="0">
                                          <p:val>
                                            <p:strVal val="#ppt_y"/>
                                          </p:val>
                                        </p:tav>
                                        <p:tav tm="100000">
                                          <p:val>
                                            <p:strVal val="#ppt_y"/>
                                          </p:val>
                                        </p:tav>
                                      </p:tavLst>
                                    </p:anim>
                                  </p:childTnLst>
                                </p:cTn>
                              </p:par>
                              <p:par>
                                <p:cTn decel="100000" fill="hold" grpId="0" id="58" nodeType="withEffect" presetClass="entr" presetID="2" presetSubtype="2">
                                  <p:stCondLst>
                                    <p:cond delay="3000"/>
                                  </p:stCondLst>
                                  <p:childTnLst>
                                    <p:set>
                                      <p:cBhvr>
                                        <p:cTn dur="1" fill="hold" id="59">
                                          <p:stCondLst>
                                            <p:cond delay="0"/>
                                          </p:stCondLst>
                                        </p:cTn>
                                        <p:tgtEl>
                                          <p:spTgt spid="267"/>
                                        </p:tgtEl>
                                        <p:attrNameLst>
                                          <p:attrName>style.visibility</p:attrName>
                                        </p:attrNameLst>
                                      </p:cBhvr>
                                      <p:to>
                                        <p:strVal val="visible"/>
                                      </p:to>
                                    </p:set>
                                    <p:anim calcmode="lin" valueType="num">
                                      <p:cBhvr additive="base">
                                        <p:cTn dur="750" fill="hold" id="60"/>
                                        <p:tgtEl>
                                          <p:spTgt spid="267"/>
                                        </p:tgtEl>
                                        <p:attrNameLst>
                                          <p:attrName>ppt_x</p:attrName>
                                        </p:attrNameLst>
                                      </p:cBhvr>
                                      <p:tavLst>
                                        <p:tav tm="0">
                                          <p:val>
                                            <p:strVal val="1+#ppt_w/2"/>
                                          </p:val>
                                        </p:tav>
                                        <p:tav tm="100000">
                                          <p:val>
                                            <p:strVal val="#ppt_x"/>
                                          </p:val>
                                        </p:tav>
                                      </p:tavLst>
                                    </p:anim>
                                    <p:anim calcmode="lin" valueType="num">
                                      <p:cBhvr additive="base">
                                        <p:cTn dur="750" fill="hold" id="61"/>
                                        <p:tgtEl>
                                          <p:spTgt spid="267"/>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50"/>
      <p:bldP grpId="0" spid="251"/>
      <p:bldP grpId="0" spid="257"/>
      <p:bldP grpId="0" spid="258"/>
      <p:bldP grpId="0" spid="262"/>
      <p:bldP grpId="0" spid="263"/>
      <p:bldP grpId="0" spid="267"/>
      <p:bldP grpId="0" spid="268"/>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 name="图片 2">
            <a:extLst>
              <a:ext uri="{FF2B5EF4-FFF2-40B4-BE49-F238E27FC236}">
                <a16:creationId xmlns:a16="http://schemas.microsoft.com/office/drawing/2014/main" id="{CA899CA3-C965-4849-B5D5-3A4668E80A6E}"/>
              </a:ext>
            </a:extLst>
          </p:cNvPr>
          <p:cNvPicPr>
            <a:picLocks noChangeAspect="1"/>
          </p:cNvPicPr>
          <p:nvPr/>
        </p:nvPicPr>
        <p:blipFill>
          <a:blip r:embed="rId2"/>
          <a:stretch>
            <a:fillRect/>
          </a:stretch>
        </p:blipFill>
        <p:spPr>
          <a:xfrm>
            <a:off x="-97397" y="11899"/>
            <a:ext cx="12335853" cy="7174699"/>
          </a:xfrm>
          <a:prstGeom prst="rect">
            <a:avLst/>
          </a:prstGeom>
        </p:spPr>
      </p:pic>
      <p:sp>
        <p:nvSpPr>
          <p:cNvPr id="9" name="文本框 8">
            <a:extLst>
              <a:ext uri="{FF2B5EF4-FFF2-40B4-BE49-F238E27FC236}">
                <a16:creationId xmlns:a16="http://schemas.microsoft.com/office/drawing/2014/main" id="{FA2AE42F-AF48-4D93-ABD8-9010C888A470}"/>
              </a:ext>
            </a:extLst>
          </p:cNvPr>
          <p:cNvSpPr txBox="1"/>
          <p:nvPr/>
        </p:nvSpPr>
        <p:spPr>
          <a:xfrm>
            <a:off x="8974634" y="297649"/>
            <a:ext cx="914400" cy="4790142"/>
          </a:xfrm>
          <a:prstGeom prst="rect">
            <a:avLst/>
          </a:prstGeom>
          <a:noFill/>
        </p:spPr>
        <p:txBody>
          <a:bodyPr rtlCol="0" vert="eaVert" wrap="square">
            <a:spAutoFit/>
          </a:bodyPr>
          <a:lstStyle/>
          <a:p>
            <a:r>
              <a:rPr altLang="zh-CN" b="1" lang="en-US" sz="4800">
                <a:solidFill>
                  <a:schemeClr val="bg1"/>
                </a:solidFill>
                <a:effectLst>
                  <a:outerShdw algn="tr" blurRad="254000" dir="8100000" dist="38100" rotWithShape="0">
                    <a:srgbClr val="C1C0F8">
                      <a:alpha val="40000"/>
                    </a:srgbClr>
                  </a:outerShdw>
                </a:effectLst>
                <a:latin charset="-122" panose="020b0503020204020204" pitchFamily="34" typeface="微软雅黑"/>
                <a:ea charset="-122" panose="020b0503020204020204" pitchFamily="34" typeface="微软雅黑"/>
              </a:rPr>
              <a:t>CONTENTS</a:t>
            </a:r>
          </a:p>
        </p:txBody>
      </p:sp>
      <p:sp>
        <p:nvSpPr>
          <p:cNvPr id="4" name="PA_库_Special Price Tittle…">
            <a:extLst>
              <a:ext uri="{FF2B5EF4-FFF2-40B4-BE49-F238E27FC236}">
                <a16:creationId xmlns:a16="http://schemas.microsoft.com/office/drawing/2014/main" id="{7AAE0163-7C62-49F4-9885-BC9A42606B53}"/>
              </a:ext>
            </a:extLst>
          </p:cNvPr>
          <p:cNvSpPr txBox="1"/>
          <p:nvPr>
            <p:custDataLst>
              <p:tags r:id="rId3"/>
            </p:custDataLst>
          </p:nvPr>
        </p:nvSpPr>
        <p:spPr>
          <a:xfrm>
            <a:off x="2414351" y="1896019"/>
            <a:ext cx="1820765" cy="960120"/>
          </a:xfrm>
          <a:prstGeom prst="rect">
            <a:avLst/>
          </a:prstGeom>
          <a:ln w="12700">
            <a:miter lim="400000"/>
          </a:ln>
          <a:extLst>
            <a:ext uri="{C572A759-6A51-4108-AA02-DFA0A04FC94B}">
              <ma14:wrappingTextBoxFlag xmlns:ma14="http://schemas.microsoft.com/office/mac/drawingml/2011/main" val="1"/>
            </a:ext>
          </a:extLst>
        </p:spPr>
        <p:txBody>
          <a:bodyPr bIns="0" lIns="0" rIns="0" tIns="0" wrap="square">
            <a:spAutoFit/>
          </a:bodyPr>
          <a:lstStyle/>
          <a:p>
            <a:pPr algn="l">
              <a:lnSpc>
                <a:spcPct val="150000"/>
              </a:lnSpc>
              <a:defRPr sz="1800">
                <a:solidFill>
                  <a:srgbClr val="677180"/>
                </a:solidFill>
                <a:latin typeface="Aileron"/>
                <a:ea typeface="Aileron"/>
                <a:cs typeface="Aileron"/>
                <a:sym typeface="Aileron"/>
              </a:defRPr>
            </a:pPr>
            <a:r>
              <a:rPr sz="1400"/>
              <a:t>Special Price Tittle</a:t>
            </a:r>
          </a:p>
          <a:p>
            <a:pPr algn="l">
              <a:lnSpc>
                <a:spcPct val="150000"/>
              </a:lnSpc>
              <a:defRPr sz="1800">
                <a:solidFill>
                  <a:srgbClr val="677180"/>
                </a:solidFill>
                <a:latin typeface="Aileron"/>
                <a:ea typeface="Aileron"/>
                <a:cs typeface="Aileron"/>
                <a:sym typeface="Aileron"/>
              </a:defRPr>
            </a:pPr>
            <a:r>
              <a:rPr sz="1400"/>
              <a:t>Focused services processes.</a:t>
            </a:r>
          </a:p>
        </p:txBody>
      </p:sp>
      <p:sp>
        <p:nvSpPr>
          <p:cNvPr id="6" name="PA_库_Special Price Tittle…">
            <a:extLst>
              <a:ext uri="{FF2B5EF4-FFF2-40B4-BE49-F238E27FC236}">
                <a16:creationId xmlns:a16="http://schemas.microsoft.com/office/drawing/2014/main" id="{4C720FA3-AF11-4A94-9758-4AC31BF40069}"/>
              </a:ext>
            </a:extLst>
          </p:cNvPr>
          <p:cNvSpPr txBox="1"/>
          <p:nvPr>
            <p:custDataLst>
              <p:tags r:id="rId4"/>
            </p:custDataLst>
          </p:nvPr>
        </p:nvSpPr>
        <p:spPr>
          <a:xfrm>
            <a:off x="2414351" y="3557847"/>
            <a:ext cx="1820765" cy="960120"/>
          </a:xfrm>
          <a:prstGeom prst="rect">
            <a:avLst/>
          </a:prstGeom>
          <a:ln w="12700">
            <a:miter lim="400000"/>
          </a:ln>
          <a:extLst>
            <a:ext uri="{C572A759-6A51-4108-AA02-DFA0A04FC94B}">
              <ma14:wrappingTextBoxFlag xmlns:ma14="http://schemas.microsoft.com/office/mac/drawingml/2011/main" val="1"/>
            </a:ext>
          </a:extLst>
        </p:spPr>
        <p:txBody>
          <a:bodyPr bIns="0" lIns="0" rIns="0" tIns="0" wrap="square">
            <a:spAutoFit/>
          </a:bodyPr>
          <a:lstStyle/>
          <a:p>
            <a:pPr algn="l">
              <a:lnSpc>
                <a:spcPct val="150000"/>
              </a:lnSpc>
              <a:defRPr sz="1800">
                <a:solidFill>
                  <a:srgbClr val="677180"/>
                </a:solidFill>
                <a:latin typeface="Aileron"/>
                <a:ea typeface="Aileron"/>
                <a:cs typeface="Aileron"/>
                <a:sym typeface="Aileron"/>
              </a:defRPr>
            </a:pPr>
            <a:r>
              <a:rPr sz="1400"/>
              <a:t>Special Price Tittle</a:t>
            </a:r>
          </a:p>
          <a:p>
            <a:pPr algn="l">
              <a:lnSpc>
                <a:spcPct val="150000"/>
              </a:lnSpc>
              <a:defRPr sz="1800">
                <a:solidFill>
                  <a:srgbClr val="677180"/>
                </a:solidFill>
                <a:latin typeface="Aileron"/>
                <a:ea typeface="Aileron"/>
                <a:cs typeface="Aileron"/>
                <a:sym typeface="Aileron"/>
              </a:defRPr>
            </a:pPr>
            <a:r>
              <a:rPr sz="1400"/>
              <a:t>Focused services processes.</a:t>
            </a:r>
          </a:p>
        </p:txBody>
      </p:sp>
      <p:sp>
        <p:nvSpPr>
          <p:cNvPr id="7" name="PA_库_Special Price Tittle…">
            <a:extLst>
              <a:ext uri="{FF2B5EF4-FFF2-40B4-BE49-F238E27FC236}">
                <a16:creationId xmlns:a16="http://schemas.microsoft.com/office/drawing/2014/main" id="{AC6B2F33-C168-41FB-8EF4-BA22D106BB47}"/>
              </a:ext>
            </a:extLst>
          </p:cNvPr>
          <p:cNvSpPr txBox="1"/>
          <p:nvPr>
            <p:custDataLst>
              <p:tags r:id="rId5"/>
            </p:custDataLst>
          </p:nvPr>
        </p:nvSpPr>
        <p:spPr>
          <a:xfrm>
            <a:off x="2414350" y="4996156"/>
            <a:ext cx="1820765" cy="960120"/>
          </a:xfrm>
          <a:prstGeom prst="rect">
            <a:avLst/>
          </a:prstGeom>
          <a:ln w="12700">
            <a:miter lim="400000"/>
          </a:ln>
          <a:extLst>
            <a:ext uri="{C572A759-6A51-4108-AA02-DFA0A04FC94B}">
              <ma14:wrappingTextBoxFlag xmlns:ma14="http://schemas.microsoft.com/office/mac/drawingml/2011/main" val="1"/>
            </a:ext>
          </a:extLst>
        </p:spPr>
        <p:txBody>
          <a:bodyPr bIns="0" lIns="0" rIns="0" tIns="0" wrap="square">
            <a:spAutoFit/>
          </a:bodyPr>
          <a:lstStyle/>
          <a:p>
            <a:pPr algn="l">
              <a:lnSpc>
                <a:spcPct val="150000"/>
              </a:lnSpc>
              <a:defRPr sz="1800">
                <a:solidFill>
                  <a:srgbClr val="677180"/>
                </a:solidFill>
                <a:latin typeface="Aileron"/>
                <a:ea typeface="Aileron"/>
                <a:cs typeface="Aileron"/>
                <a:sym typeface="Aileron"/>
              </a:defRPr>
            </a:pPr>
            <a:r>
              <a:rPr sz="1400"/>
              <a:t>Special Price Tittle</a:t>
            </a:r>
          </a:p>
          <a:p>
            <a:pPr algn="l">
              <a:lnSpc>
                <a:spcPct val="150000"/>
              </a:lnSpc>
              <a:defRPr sz="1800">
                <a:solidFill>
                  <a:srgbClr val="677180"/>
                </a:solidFill>
                <a:latin typeface="Aileron"/>
                <a:ea typeface="Aileron"/>
                <a:cs typeface="Aileron"/>
                <a:sym typeface="Aileron"/>
              </a:defRPr>
            </a:pPr>
            <a:r>
              <a:rPr sz="1400"/>
              <a:t>Focused services processes.</a:t>
            </a:r>
          </a:p>
        </p:txBody>
      </p:sp>
      <p:sp>
        <p:nvSpPr>
          <p:cNvPr id="8" name="PA_库_Special Price Tittle…">
            <a:extLst>
              <a:ext uri="{FF2B5EF4-FFF2-40B4-BE49-F238E27FC236}">
                <a16:creationId xmlns:a16="http://schemas.microsoft.com/office/drawing/2014/main" id="{1D863152-B323-428D-976A-0919677A2BEC}"/>
              </a:ext>
            </a:extLst>
          </p:cNvPr>
          <p:cNvSpPr txBox="1"/>
          <p:nvPr>
            <p:custDataLst>
              <p:tags r:id="rId6"/>
            </p:custDataLst>
          </p:nvPr>
        </p:nvSpPr>
        <p:spPr>
          <a:xfrm>
            <a:off x="5517669" y="1896019"/>
            <a:ext cx="1820765" cy="960120"/>
          </a:xfrm>
          <a:prstGeom prst="rect">
            <a:avLst/>
          </a:prstGeom>
          <a:ln w="12700">
            <a:miter lim="400000"/>
          </a:ln>
          <a:extLst>
            <a:ext uri="{C572A759-6A51-4108-AA02-DFA0A04FC94B}">
              <ma14:wrappingTextBoxFlag xmlns:ma14="http://schemas.microsoft.com/office/mac/drawingml/2011/main" val="1"/>
            </a:ext>
          </a:extLst>
        </p:spPr>
        <p:txBody>
          <a:bodyPr bIns="0" lIns="0" rIns="0" tIns="0" wrap="square">
            <a:spAutoFit/>
          </a:bodyPr>
          <a:lstStyle/>
          <a:p>
            <a:pPr algn="l">
              <a:lnSpc>
                <a:spcPct val="150000"/>
              </a:lnSpc>
              <a:defRPr sz="1800">
                <a:solidFill>
                  <a:srgbClr val="677180"/>
                </a:solidFill>
                <a:latin typeface="Aileron"/>
                <a:ea typeface="Aileron"/>
                <a:cs typeface="Aileron"/>
                <a:sym typeface="Aileron"/>
              </a:defRPr>
            </a:pPr>
            <a:r>
              <a:rPr sz="1400"/>
              <a:t>Special Price Tittle</a:t>
            </a:r>
          </a:p>
          <a:p>
            <a:pPr algn="l">
              <a:lnSpc>
                <a:spcPct val="150000"/>
              </a:lnSpc>
              <a:defRPr sz="1800">
                <a:solidFill>
                  <a:srgbClr val="677180"/>
                </a:solidFill>
                <a:latin typeface="Aileron"/>
                <a:ea typeface="Aileron"/>
                <a:cs typeface="Aileron"/>
                <a:sym typeface="Aileron"/>
              </a:defRPr>
            </a:pPr>
            <a:r>
              <a:rPr sz="1400"/>
              <a:t>Focused services processes.</a:t>
            </a:r>
          </a:p>
        </p:txBody>
      </p:sp>
      <p:sp>
        <p:nvSpPr>
          <p:cNvPr id="10" name="PA_库_Special Price Tittle…">
            <a:extLst>
              <a:ext uri="{FF2B5EF4-FFF2-40B4-BE49-F238E27FC236}">
                <a16:creationId xmlns:a16="http://schemas.microsoft.com/office/drawing/2014/main" id="{7EE62E3D-B0A0-4E0E-AACD-D027798C2F61}"/>
              </a:ext>
            </a:extLst>
          </p:cNvPr>
          <p:cNvSpPr txBox="1"/>
          <p:nvPr>
            <p:custDataLst>
              <p:tags r:id="rId7"/>
            </p:custDataLst>
          </p:nvPr>
        </p:nvSpPr>
        <p:spPr>
          <a:xfrm>
            <a:off x="5517669" y="3557847"/>
            <a:ext cx="1820765" cy="960120"/>
          </a:xfrm>
          <a:prstGeom prst="rect">
            <a:avLst/>
          </a:prstGeom>
          <a:ln w="12700">
            <a:miter lim="400000"/>
          </a:ln>
          <a:extLst>
            <a:ext uri="{C572A759-6A51-4108-AA02-DFA0A04FC94B}">
              <ma14:wrappingTextBoxFlag xmlns:ma14="http://schemas.microsoft.com/office/mac/drawingml/2011/main" val="1"/>
            </a:ext>
          </a:extLst>
        </p:spPr>
        <p:txBody>
          <a:bodyPr bIns="0" lIns="0" rIns="0" tIns="0" wrap="square">
            <a:spAutoFit/>
          </a:bodyPr>
          <a:lstStyle/>
          <a:p>
            <a:pPr algn="l">
              <a:lnSpc>
                <a:spcPct val="150000"/>
              </a:lnSpc>
              <a:defRPr sz="1800">
                <a:solidFill>
                  <a:srgbClr val="677180"/>
                </a:solidFill>
                <a:latin typeface="Aileron"/>
                <a:ea typeface="Aileron"/>
                <a:cs typeface="Aileron"/>
                <a:sym typeface="Aileron"/>
              </a:defRPr>
            </a:pPr>
            <a:r>
              <a:rPr sz="1400"/>
              <a:t>Special Price Tittle</a:t>
            </a:r>
          </a:p>
          <a:p>
            <a:pPr algn="l">
              <a:lnSpc>
                <a:spcPct val="150000"/>
              </a:lnSpc>
              <a:defRPr sz="1800">
                <a:solidFill>
                  <a:srgbClr val="677180"/>
                </a:solidFill>
                <a:latin typeface="Aileron"/>
                <a:ea typeface="Aileron"/>
                <a:cs typeface="Aileron"/>
                <a:sym typeface="Aileron"/>
              </a:defRPr>
            </a:pPr>
            <a:r>
              <a:rPr sz="1400"/>
              <a:t>Focused services processes.</a:t>
            </a:r>
          </a:p>
        </p:txBody>
      </p:sp>
      <p:sp>
        <p:nvSpPr>
          <p:cNvPr id="11" name="PA_库_Special Price Tittle…">
            <a:extLst>
              <a:ext uri="{FF2B5EF4-FFF2-40B4-BE49-F238E27FC236}">
                <a16:creationId xmlns:a16="http://schemas.microsoft.com/office/drawing/2014/main" id="{2BC7A67F-7557-4476-A4A1-6470DEAF9C5F}"/>
              </a:ext>
            </a:extLst>
          </p:cNvPr>
          <p:cNvSpPr txBox="1"/>
          <p:nvPr>
            <p:custDataLst>
              <p:tags r:id="rId8"/>
            </p:custDataLst>
          </p:nvPr>
        </p:nvSpPr>
        <p:spPr>
          <a:xfrm>
            <a:off x="5517668" y="4996156"/>
            <a:ext cx="1820765" cy="960120"/>
          </a:xfrm>
          <a:prstGeom prst="rect">
            <a:avLst/>
          </a:prstGeom>
          <a:ln w="12700">
            <a:miter lim="400000"/>
          </a:ln>
          <a:extLst>
            <a:ext uri="{C572A759-6A51-4108-AA02-DFA0A04FC94B}">
              <ma14:wrappingTextBoxFlag xmlns:ma14="http://schemas.microsoft.com/office/mac/drawingml/2011/main" val="1"/>
            </a:ext>
          </a:extLst>
        </p:spPr>
        <p:txBody>
          <a:bodyPr bIns="0" lIns="0" rIns="0" tIns="0" wrap="square">
            <a:spAutoFit/>
          </a:bodyPr>
          <a:lstStyle/>
          <a:p>
            <a:pPr algn="l">
              <a:lnSpc>
                <a:spcPct val="150000"/>
              </a:lnSpc>
              <a:defRPr sz="1800">
                <a:solidFill>
                  <a:srgbClr val="677180"/>
                </a:solidFill>
                <a:latin typeface="Aileron"/>
                <a:ea typeface="Aileron"/>
                <a:cs typeface="Aileron"/>
                <a:sym typeface="Aileron"/>
              </a:defRPr>
            </a:pPr>
            <a:r>
              <a:rPr sz="1400"/>
              <a:t>Special Price Tittle</a:t>
            </a:r>
          </a:p>
          <a:p>
            <a:pPr algn="l">
              <a:lnSpc>
                <a:spcPct val="150000"/>
              </a:lnSpc>
              <a:defRPr sz="1800">
                <a:solidFill>
                  <a:srgbClr val="677180"/>
                </a:solidFill>
                <a:latin typeface="Aileron"/>
                <a:ea typeface="Aileron"/>
                <a:cs typeface="Aileron"/>
                <a:sym typeface="Aileron"/>
              </a:defRPr>
            </a:pPr>
            <a:r>
              <a:rPr sz="1400"/>
              <a:t>Focused services processes.</a:t>
            </a:r>
          </a:p>
        </p:txBody>
      </p:sp>
    </p:spTree>
    <p:extLst>
      <p:ext uri="{BB962C8B-B14F-4D97-AF65-F5344CB8AC3E}">
        <p14:creationId val="3029552995"/>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iterate type="lt">
                                    <p:tmPct val="10000"/>
                                  </p:iterate>
                                  <p:childTnLst>
                                    <p:set>
                                      <p:cBhvr>
                                        <p:cTn dur="1" fill="hold" id="6">
                                          <p:stCondLst>
                                            <p:cond delay="0"/>
                                          </p:stCondLst>
                                        </p:cTn>
                                        <p:tgtEl>
                                          <p:spTgt spid="9"/>
                                        </p:tgtEl>
                                        <p:attrNameLst>
                                          <p:attrName>style.visibility</p:attrName>
                                        </p:attrNameLst>
                                      </p:cBhvr>
                                      <p:to>
                                        <p:strVal val="visible"/>
                                      </p:to>
                                    </p:set>
                                    <p:anim calcmode="lin" valueType="num">
                                      <p:cBhvr>
                                        <p:cTn dur="500" fill="hold" id="7"/>
                                        <p:tgtEl>
                                          <p:spTgt spid="9"/>
                                        </p:tgtEl>
                                        <p:attrNameLst>
                                          <p:attrName>ppt_x</p:attrName>
                                        </p:attrNameLst>
                                      </p:cBhvr>
                                      <p:tavLst>
                                        <p:tav tm="0">
                                          <p:val>
                                            <p:strVal val="0-#ppt_w/2"/>
                                          </p:val>
                                        </p:tav>
                                        <p:tav tm="100000">
                                          <p:val>
                                            <p:strVal val="#ppt_x"/>
                                          </p:val>
                                        </p:tav>
                                      </p:tavLst>
                                    </p:anim>
                                    <p:anim calcmode="lin" valueType="num">
                                      <p:cBhvr>
                                        <p:cTn dur="500" fill="hold" id="8"/>
                                        <p:tgtEl>
                                          <p:spTgt spid="9"/>
                                        </p:tgtEl>
                                        <p:attrNameLst>
                                          <p:attrName>ppt_y</p:attrName>
                                        </p:attrNameLst>
                                      </p:cBhvr>
                                      <p:tavLst>
                                        <p:tav tm="0">
                                          <p:val>
                                            <p:strVal val="#ppt_y"/>
                                          </p:val>
                                        </p:tav>
                                        <p:tav tm="100000">
                                          <p:val>
                                            <p:strVal val="#ppt_y"/>
                                          </p:val>
                                        </p:tav>
                                      </p:tavLst>
                                    </p:anim>
                                  </p:childTnLst>
                                </p:cTn>
                              </p:par>
                              <p:par>
                                <p:cTn fill="hold" grpId="1" id="9" nodeType="withEffect" presetClass="emph" presetID="26" presetSubtype="0">
                                  <p:stCondLst>
                                    <p:cond delay="500"/>
                                  </p:stCondLst>
                                  <p:iterate type="lt">
                                    <p:tmPct val="10000"/>
                                  </p:iterate>
                                  <p:childTnLst>
                                    <p:animEffect filter="fade" transition="out">
                                      <p:cBhvr>
                                        <p:cTn dur="500" id="10" tmFilter="0, 0; .2, .5; .8, .5; 1, 0"/>
                                        <p:tgtEl>
                                          <p:spTgt spid="9"/>
                                        </p:tgtEl>
                                      </p:cBhvr>
                                    </p:animEffect>
                                    <p:animScale>
                                      <p:cBhvr>
                                        <p:cTn autoRev="1" dur="250" fill="hold" id="11"/>
                                        <p:tgtEl>
                                          <p:spTgt spid="9"/>
                                        </p:tgtEl>
                                      </p:cBhvr>
                                      <p:by x="105000" y="105000"/>
                                    </p:animScale>
                                  </p:childTnLst>
                                </p:cTn>
                              </p:par>
                              <p:par>
                                <p:cTn fill="hold" grpId="0" id="12" nodeType="withEffect" presetClass="entr" presetID="22" presetSubtype="1">
                                  <p:stCondLst>
                                    <p:cond delay="250"/>
                                  </p:stCondLst>
                                  <p:childTnLst>
                                    <p:set>
                                      <p:cBhvr>
                                        <p:cTn dur="1" fill="hold" id="13">
                                          <p:stCondLst>
                                            <p:cond delay="0"/>
                                          </p:stCondLst>
                                        </p:cTn>
                                        <p:tgtEl>
                                          <p:spTgt spid="4"/>
                                        </p:tgtEl>
                                        <p:attrNameLst>
                                          <p:attrName>style.visibility</p:attrName>
                                        </p:attrNameLst>
                                      </p:cBhvr>
                                      <p:to>
                                        <p:strVal val="visible"/>
                                      </p:to>
                                    </p:set>
                                    <p:animEffect filter="wipe(up)" transition="in">
                                      <p:cBhvr>
                                        <p:cTn dur="1000" id="14"/>
                                        <p:tgtEl>
                                          <p:spTgt spid="4"/>
                                        </p:tgtEl>
                                      </p:cBhvr>
                                    </p:animEffect>
                                  </p:childTnLst>
                                </p:cTn>
                              </p:par>
                              <p:par>
                                <p:cTn fill="hold" grpId="0" id="15" nodeType="withEffect" presetClass="entr" presetID="22" presetSubtype="1">
                                  <p:stCondLst>
                                    <p:cond delay="250"/>
                                  </p:stCondLst>
                                  <p:childTnLst>
                                    <p:set>
                                      <p:cBhvr>
                                        <p:cTn dur="1" fill="hold" id="16">
                                          <p:stCondLst>
                                            <p:cond delay="0"/>
                                          </p:stCondLst>
                                        </p:cTn>
                                        <p:tgtEl>
                                          <p:spTgt spid="6"/>
                                        </p:tgtEl>
                                        <p:attrNameLst>
                                          <p:attrName>style.visibility</p:attrName>
                                        </p:attrNameLst>
                                      </p:cBhvr>
                                      <p:to>
                                        <p:strVal val="visible"/>
                                      </p:to>
                                    </p:set>
                                    <p:animEffect filter="wipe(up)" transition="in">
                                      <p:cBhvr>
                                        <p:cTn dur="1000" id="17"/>
                                        <p:tgtEl>
                                          <p:spTgt spid="6"/>
                                        </p:tgtEl>
                                      </p:cBhvr>
                                    </p:animEffect>
                                  </p:childTnLst>
                                </p:cTn>
                              </p:par>
                              <p:par>
                                <p:cTn fill="hold" grpId="0" id="18" nodeType="withEffect" presetClass="entr" presetID="22" presetSubtype="1">
                                  <p:stCondLst>
                                    <p:cond delay="250"/>
                                  </p:stCondLst>
                                  <p:childTnLst>
                                    <p:set>
                                      <p:cBhvr>
                                        <p:cTn dur="1" fill="hold" id="19">
                                          <p:stCondLst>
                                            <p:cond delay="0"/>
                                          </p:stCondLst>
                                        </p:cTn>
                                        <p:tgtEl>
                                          <p:spTgt spid="7"/>
                                        </p:tgtEl>
                                        <p:attrNameLst>
                                          <p:attrName>style.visibility</p:attrName>
                                        </p:attrNameLst>
                                      </p:cBhvr>
                                      <p:to>
                                        <p:strVal val="visible"/>
                                      </p:to>
                                    </p:set>
                                    <p:animEffect filter="wipe(up)" transition="in">
                                      <p:cBhvr>
                                        <p:cTn dur="1000" id="20"/>
                                        <p:tgtEl>
                                          <p:spTgt spid="7"/>
                                        </p:tgtEl>
                                      </p:cBhvr>
                                    </p:animEffect>
                                  </p:childTnLst>
                                </p:cTn>
                              </p:par>
                              <p:par>
                                <p:cTn fill="hold" grpId="0" id="21" nodeType="withEffect" presetClass="entr" presetID="22" presetSubtype="1">
                                  <p:stCondLst>
                                    <p:cond delay="250"/>
                                  </p:stCondLst>
                                  <p:childTnLst>
                                    <p:set>
                                      <p:cBhvr>
                                        <p:cTn dur="1" fill="hold" id="22">
                                          <p:stCondLst>
                                            <p:cond delay="0"/>
                                          </p:stCondLst>
                                        </p:cTn>
                                        <p:tgtEl>
                                          <p:spTgt spid="8"/>
                                        </p:tgtEl>
                                        <p:attrNameLst>
                                          <p:attrName>style.visibility</p:attrName>
                                        </p:attrNameLst>
                                      </p:cBhvr>
                                      <p:to>
                                        <p:strVal val="visible"/>
                                      </p:to>
                                    </p:set>
                                    <p:animEffect filter="wipe(up)" transition="in">
                                      <p:cBhvr>
                                        <p:cTn dur="1000" id="23"/>
                                        <p:tgtEl>
                                          <p:spTgt spid="8"/>
                                        </p:tgtEl>
                                      </p:cBhvr>
                                    </p:animEffect>
                                  </p:childTnLst>
                                </p:cTn>
                              </p:par>
                              <p:par>
                                <p:cTn fill="hold" grpId="0" id="24" nodeType="withEffect" presetClass="entr" presetID="22" presetSubtype="1">
                                  <p:stCondLst>
                                    <p:cond delay="250"/>
                                  </p:stCondLst>
                                  <p:childTnLst>
                                    <p:set>
                                      <p:cBhvr>
                                        <p:cTn dur="1" fill="hold" id="25">
                                          <p:stCondLst>
                                            <p:cond delay="0"/>
                                          </p:stCondLst>
                                        </p:cTn>
                                        <p:tgtEl>
                                          <p:spTgt spid="10"/>
                                        </p:tgtEl>
                                        <p:attrNameLst>
                                          <p:attrName>style.visibility</p:attrName>
                                        </p:attrNameLst>
                                      </p:cBhvr>
                                      <p:to>
                                        <p:strVal val="visible"/>
                                      </p:to>
                                    </p:set>
                                    <p:animEffect filter="wipe(up)" transition="in">
                                      <p:cBhvr>
                                        <p:cTn dur="1000" id="26"/>
                                        <p:tgtEl>
                                          <p:spTgt spid="10"/>
                                        </p:tgtEl>
                                      </p:cBhvr>
                                    </p:animEffect>
                                  </p:childTnLst>
                                </p:cTn>
                              </p:par>
                              <p:par>
                                <p:cTn fill="hold" grpId="0" id="27" nodeType="withEffect" presetClass="entr" presetID="22" presetSubtype="1">
                                  <p:stCondLst>
                                    <p:cond delay="250"/>
                                  </p:stCondLst>
                                  <p:childTnLst>
                                    <p:set>
                                      <p:cBhvr>
                                        <p:cTn dur="1" fill="hold" id="28">
                                          <p:stCondLst>
                                            <p:cond delay="0"/>
                                          </p:stCondLst>
                                        </p:cTn>
                                        <p:tgtEl>
                                          <p:spTgt spid="11"/>
                                        </p:tgtEl>
                                        <p:attrNameLst>
                                          <p:attrName>style.visibility</p:attrName>
                                        </p:attrNameLst>
                                      </p:cBhvr>
                                      <p:to>
                                        <p:strVal val="visible"/>
                                      </p:to>
                                    </p:set>
                                    <p:animEffect filter="wipe(up)" transition="in">
                                      <p:cBhvr>
                                        <p:cTn dur="1000" id="29"/>
                                        <p:tgtEl>
                                          <p:spTgt spid="1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1" spid="9"/>
      <p:bldP grpId="0" spid="4"/>
      <p:bldP grpId="0" spid="6"/>
      <p:bldP grpId="0" spid="7"/>
      <p:bldP grpId="0" spid="8"/>
      <p:bldP grpId="0" spid="10"/>
      <p:bldP grpId="0" spid="11"/>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5">
            <a:extLst>
              <a:ext uri="{FF2B5EF4-FFF2-40B4-BE49-F238E27FC236}">
                <a16:creationId xmlns:a16="http://schemas.microsoft.com/office/drawing/2014/main" id="{D19A76A4-A235-4168-9CEB-2E7E39A3492E}"/>
              </a:ext>
            </a:extLst>
          </p:cNvPr>
          <p:cNvSpPr/>
          <p:nvPr/>
        </p:nvSpPr>
        <p:spPr>
          <a:xfrm flipV="1">
            <a:off x="1" y="0"/>
            <a:ext cx="13285693" cy="9620250"/>
          </a:xfrm>
          <a:custGeom>
            <a:gdLst>
              <a:gd fmla="*/ 0 w 13285693" name="connsiteX0"/>
              <a:gd fmla="*/ 1157397 h 7443897" name="connsiteY0"/>
              <a:gd fmla="*/ 2535798 w 13285693" name="connsiteX1"/>
              <a:gd fmla="*/ 482612 h 7443897" name="connsiteY1"/>
              <a:gd fmla="*/ 12651348 w 13285693" name="connsiteX2"/>
              <a:gd fmla="*/ 838312 h 7443897" name="connsiteY2"/>
              <a:gd fmla="*/ 3983598 w 13285693" name="connsiteX3"/>
              <a:gd fmla="*/ 7443897 h 7443897" name="connsiteY3"/>
              <a:gd fmla="*/ 0 w 13285693" name="connsiteX4"/>
              <a:gd fmla="*/ 7443897 h 7443897" name="connsiteY4"/>
              <a:gd fmla="*/ 0 w 13285693" name="connsiteX5"/>
              <a:gd fmla="*/ 1157397 h 7443897"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7443897" w="13285693">
                <a:moveTo>
                  <a:pt x="0" y="1157397"/>
                </a:moveTo>
                <a:cubicBezTo>
                  <a:pt x="508358" y="124355"/>
                  <a:pt x="2075065" y="-477540"/>
                  <a:pt x="2535798" y="482612"/>
                </a:cubicBezTo>
                <a:cubicBezTo>
                  <a:pt x="3015581" y="1576295"/>
                  <a:pt x="11943323" y="816291"/>
                  <a:pt x="12651348" y="838312"/>
                </a:cubicBezTo>
                <a:cubicBezTo>
                  <a:pt x="16537548" y="3248245"/>
                  <a:pt x="1183248" y="2400319"/>
                  <a:pt x="3983598" y="7443897"/>
                </a:cubicBezTo>
                <a:lnTo>
                  <a:pt x="0" y="7443897"/>
                </a:lnTo>
                <a:lnTo>
                  <a:pt x="0" y="1157397"/>
                </a:lnTo>
                <a:close/>
              </a:path>
            </a:pathLst>
          </a:custGeom>
          <a:gradFill>
            <a:gsLst>
              <a:gs pos="61000">
                <a:srgbClr val="C2A1FF"/>
              </a:gs>
              <a:gs pos="29000">
                <a:srgbClr val="F7B2C3"/>
              </a:gs>
              <a:gs pos="100000">
                <a:srgbClr val="1993E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圆角矩形 3">
            <a:extLst>
              <a:ext uri="{FF2B5EF4-FFF2-40B4-BE49-F238E27FC236}">
                <a16:creationId xmlns:a16="http://schemas.microsoft.com/office/drawing/2014/main" id="{8F34D3D7-D09B-4166-8C2A-AAE9956FCE83}"/>
              </a:ext>
            </a:extLst>
          </p:cNvPr>
          <p:cNvSpPr/>
          <p:nvPr/>
        </p:nvSpPr>
        <p:spPr>
          <a:xfrm>
            <a:off x="694734" y="581749"/>
            <a:ext cx="10802533" cy="5694503"/>
          </a:xfrm>
          <a:prstGeom prst="roundRect">
            <a:avLst>
              <a:gd fmla="val 2001" name="adj"/>
            </a:avLst>
          </a:prstGeom>
          <a:solidFill>
            <a:schemeClr val="bg1"/>
          </a:solidFill>
          <a:ln w="12700">
            <a:noFill/>
          </a:ln>
          <a:effectLst>
            <a:outerShdw algn="t" blurRad="381000" dir="5400000" dist="38100" rotWithShape="0">
              <a:srgbClr val="B8B8FF">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ndParaRPr>
          </a:p>
        </p:txBody>
      </p:sp>
      <p:grpSp>
        <p:nvGrpSpPr>
          <p:cNvPr descr="本素材由iSlide™ 提供 iSlide™尊重知识产权并注重保护用户享有的各项权利。郑重提醒您： iSlide™插件中提供的任何信息内容的所有权、知识产权归其原始权利人或权利受让人所有，您免费/购买获得的是信息内容的使用权，并受下述条款的约束； 1. 您仅可以个人非商业用途使用该等信息内容，不可将信息内容的全部或部分用于出售，或以出租、出借、转让、分销、发布等其他任何方式供他人使用； 2. 禁止在接入互联网或移动互联网的任何网站、平台、应用或程序上以任何方式为他人提供iSlide™插件资源内容的下载。 The resource is supplied by iSlide™. iSlide™ respects all intellectual property rights and protects all the rights its users acquired.Solemnly remind you: The ownership and intellectual property of the resources supplied in iSlide Add-in belongs to its owner or the assignee of this ownership.you only acquired the usage of the resources supplied in iSlide Add-in, as well as respected the following restrain terms: 1.You are only allowed to use such resource for personal and non-commercial aim, not allowed to use such resource or part of it for the sale; or rent, lend, transfer to others; or distribution or release it in any way. 2.You are not permitted to provide the resource of iSlide Add-in in any website, platform, application access to the Internet or mobile Internet." id="5" name="7cc461b1-619b-4093-aacb-43bb477d3376" title="iSlide™ 版权声明  COPYRIGHT NOTICE">
            <a:extLst>
              <a:ext uri="{FF2B5EF4-FFF2-40B4-BE49-F238E27FC236}">
                <a16:creationId xmlns:a16="http://schemas.microsoft.com/office/drawing/2014/main" id="{DA2DA2F1-5A97-40AC-8F6C-6E98B68CE504}"/>
              </a:ext>
            </a:extLst>
          </p:cNvPr>
          <p:cNvGrpSpPr>
            <a:grpSpLocks noChangeAspect="1"/>
          </p:cNvGrpSpPr>
          <p:nvPr>
            <p:custDataLst>
              <p:tags r:id="rId2"/>
            </p:custDataLst>
          </p:nvPr>
        </p:nvGrpSpPr>
        <p:grpSpPr>
          <a:xfrm>
            <a:off x="5117988" y="1743702"/>
            <a:ext cx="6379278" cy="4329481"/>
            <a:chOff x="2995615" y="1322388"/>
            <a:chExt cx="6343648" cy="4305299"/>
          </a:xfrm>
        </p:grpSpPr>
        <p:sp>
          <p:nvSpPr>
            <p:cNvPr id="6" name="iŝḻiḋè">
              <a:extLst>
                <a:ext uri="{FF2B5EF4-FFF2-40B4-BE49-F238E27FC236}">
                  <a16:creationId xmlns:a16="http://schemas.microsoft.com/office/drawing/2014/main" id="{E9D3A8AA-01F9-4127-8C9B-E3ED31F7E3F1}"/>
                </a:ext>
              </a:extLst>
            </p:cNvPr>
            <p:cNvSpPr/>
            <p:nvPr/>
          </p:nvSpPr>
          <p:spPr bwMode="auto">
            <a:xfrm>
              <a:off x="2995615" y="4563580"/>
              <a:ext cx="6343648" cy="1064107"/>
            </a:xfrm>
            <a:prstGeom prst="ellipse">
              <a:avLst/>
            </a:prstGeom>
            <a:solidFill>
              <a:srgbClr val="4285F4">
                <a:alpha val="10000"/>
              </a:srgbClr>
            </a:solidFill>
            <a:ln>
              <a:noFill/>
            </a:ln>
          </p:spPr>
          <p:txBody>
            <a:bodyPr anchor="ctr"/>
            <a:lstStyle/>
            <a:p>
              <a:pPr algn="ctr"/>
              <a:endParaRPr/>
            </a:p>
          </p:txBody>
        </p:sp>
        <p:sp>
          <p:nvSpPr>
            <p:cNvPr id="7" name="íṩ1îdé">
              <a:extLst>
                <a:ext uri="{FF2B5EF4-FFF2-40B4-BE49-F238E27FC236}">
                  <a16:creationId xmlns:a16="http://schemas.microsoft.com/office/drawing/2014/main" id="{B1D5994B-00C3-4FCA-9F3A-571358CAFC45}"/>
                </a:ext>
              </a:extLst>
            </p:cNvPr>
            <p:cNvSpPr/>
            <p:nvPr/>
          </p:nvSpPr>
          <p:spPr bwMode="auto">
            <a:xfrm>
              <a:off x="7621589" y="2808288"/>
              <a:ext cx="1111250" cy="1111250"/>
            </a:xfrm>
            <a:prstGeom prst="ellipse">
              <a:avLst/>
            </a:prstGeom>
            <a:solidFill>
              <a:srgbClr val="4285F4"/>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8" name="îŝḷidê">
              <a:extLst>
                <a:ext uri="{FF2B5EF4-FFF2-40B4-BE49-F238E27FC236}">
                  <a16:creationId xmlns:a16="http://schemas.microsoft.com/office/drawing/2014/main" id="{5F2ADFE3-B2CF-4B48-84F3-36D08DB45BC4}"/>
                </a:ext>
              </a:extLst>
            </p:cNvPr>
            <p:cNvSpPr/>
            <p:nvPr/>
          </p:nvSpPr>
          <p:spPr bwMode="auto">
            <a:xfrm>
              <a:off x="7029451" y="2655888"/>
              <a:ext cx="1112838" cy="1111250"/>
            </a:xfrm>
            <a:prstGeom prst="ellipse">
              <a:avLst/>
            </a:prstGeom>
            <a:solidFill>
              <a:srgbClr val="4285F4"/>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9" name="îşľiḓè">
              <a:extLst>
                <a:ext uri="{FF2B5EF4-FFF2-40B4-BE49-F238E27FC236}">
                  <a16:creationId xmlns:a16="http://schemas.microsoft.com/office/drawing/2014/main" id="{7AB70577-09BA-4550-B211-450F73E113C4}"/>
                </a:ext>
              </a:extLst>
            </p:cNvPr>
            <p:cNvSpPr/>
            <p:nvPr/>
          </p:nvSpPr>
          <p:spPr bwMode="auto">
            <a:xfrm>
              <a:off x="6378576" y="2660651"/>
              <a:ext cx="1112838" cy="1111250"/>
            </a:xfrm>
            <a:prstGeom prst="ellipse">
              <a:avLst/>
            </a:prstGeom>
            <a:solidFill>
              <a:srgbClr val="4285F4"/>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0" name="íṥľidê">
              <a:extLst>
                <a:ext uri="{FF2B5EF4-FFF2-40B4-BE49-F238E27FC236}">
                  <a16:creationId xmlns:a16="http://schemas.microsoft.com/office/drawing/2014/main" id="{B4298E39-B04E-40E3-B385-8F99E6E33B5E}"/>
                </a:ext>
              </a:extLst>
            </p:cNvPr>
            <p:cNvSpPr/>
            <p:nvPr/>
          </p:nvSpPr>
          <p:spPr bwMode="auto">
            <a:xfrm>
              <a:off x="6167439" y="2808288"/>
              <a:ext cx="1112838" cy="1111250"/>
            </a:xfrm>
            <a:prstGeom prst="ellipse">
              <a:avLst/>
            </a:prstGeom>
            <a:solidFill>
              <a:srgbClr val="4285F4"/>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1" name="îṡ1îḓe">
              <a:extLst>
                <a:ext uri="{FF2B5EF4-FFF2-40B4-BE49-F238E27FC236}">
                  <a16:creationId xmlns:a16="http://schemas.microsoft.com/office/drawing/2014/main" id="{7A5B18BB-0EA3-444B-BE6F-5BB9086D4E7D}"/>
                </a:ext>
              </a:extLst>
            </p:cNvPr>
            <p:cNvSpPr/>
            <p:nvPr/>
          </p:nvSpPr>
          <p:spPr bwMode="auto">
            <a:xfrm>
              <a:off x="5808664" y="2855913"/>
              <a:ext cx="1112838" cy="1111250"/>
            </a:xfrm>
            <a:prstGeom prst="ellipse">
              <a:avLst/>
            </a:prstGeom>
            <a:solidFill>
              <a:srgbClr val="4285F4"/>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2" name="ïŝḷïḓê">
              <a:extLst>
                <a:ext uri="{FF2B5EF4-FFF2-40B4-BE49-F238E27FC236}">
                  <a16:creationId xmlns:a16="http://schemas.microsoft.com/office/drawing/2014/main" id="{70F750C8-C037-4F6E-B1BD-2AFAA347A1DC}"/>
                </a:ext>
              </a:extLst>
            </p:cNvPr>
            <p:cNvSpPr/>
            <p:nvPr/>
          </p:nvSpPr>
          <p:spPr bwMode="auto">
            <a:xfrm>
              <a:off x="5664201" y="2416176"/>
              <a:ext cx="1109663" cy="1111250"/>
            </a:xfrm>
            <a:prstGeom prst="ellipse">
              <a:avLst/>
            </a:prstGeom>
            <a:solidFill>
              <a:srgbClr val="4285F4"/>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3" name="íśļïḑe">
              <a:extLst>
                <a:ext uri="{FF2B5EF4-FFF2-40B4-BE49-F238E27FC236}">
                  <a16:creationId xmlns:a16="http://schemas.microsoft.com/office/drawing/2014/main" id="{B791E176-85C8-453A-A493-3163B8B76CAA}"/>
                </a:ext>
              </a:extLst>
            </p:cNvPr>
            <p:cNvSpPr/>
            <p:nvPr/>
          </p:nvSpPr>
          <p:spPr bwMode="auto">
            <a:xfrm>
              <a:off x="5826126" y="1906588"/>
              <a:ext cx="1111250" cy="1111250"/>
            </a:xfrm>
            <a:prstGeom prst="ellipse">
              <a:avLst/>
            </a:prstGeom>
            <a:solidFill>
              <a:srgbClr val="4285F4"/>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4" name="iṣḷïdè">
              <a:extLst>
                <a:ext uri="{FF2B5EF4-FFF2-40B4-BE49-F238E27FC236}">
                  <a16:creationId xmlns:a16="http://schemas.microsoft.com/office/drawing/2014/main" id="{2289A812-9510-4734-B497-88E101403E66}"/>
                </a:ext>
              </a:extLst>
            </p:cNvPr>
            <p:cNvSpPr/>
            <p:nvPr/>
          </p:nvSpPr>
          <p:spPr bwMode="auto">
            <a:xfrm>
              <a:off x="6135689" y="1906588"/>
              <a:ext cx="1111250" cy="1111250"/>
            </a:xfrm>
            <a:prstGeom prst="ellipse">
              <a:avLst/>
            </a:prstGeom>
            <a:solidFill>
              <a:srgbClr val="4285F4"/>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5" name="ïšḻíďê">
              <a:extLst>
                <a:ext uri="{FF2B5EF4-FFF2-40B4-BE49-F238E27FC236}">
                  <a16:creationId xmlns:a16="http://schemas.microsoft.com/office/drawing/2014/main" id="{001D5CE9-7D01-45EB-A26D-696245D8238F}"/>
                </a:ext>
              </a:extLst>
            </p:cNvPr>
            <p:cNvSpPr/>
            <p:nvPr/>
          </p:nvSpPr>
          <p:spPr bwMode="auto">
            <a:xfrm>
              <a:off x="6313489" y="1679576"/>
              <a:ext cx="1112838" cy="1111250"/>
            </a:xfrm>
            <a:prstGeom prst="ellipse">
              <a:avLst/>
            </a:prstGeom>
            <a:solidFill>
              <a:srgbClr val="4285F4"/>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6" name="ïśľiďé">
              <a:extLst>
                <a:ext uri="{FF2B5EF4-FFF2-40B4-BE49-F238E27FC236}">
                  <a16:creationId xmlns:a16="http://schemas.microsoft.com/office/drawing/2014/main" id="{81E0DB8B-DD0C-4BA5-B5B6-A66852B261E5}"/>
                </a:ext>
              </a:extLst>
            </p:cNvPr>
            <p:cNvSpPr/>
            <p:nvPr/>
          </p:nvSpPr>
          <p:spPr bwMode="auto">
            <a:xfrm>
              <a:off x="6770689" y="1928813"/>
              <a:ext cx="1109663" cy="1111250"/>
            </a:xfrm>
            <a:prstGeom prst="ellipse">
              <a:avLst/>
            </a:prstGeom>
            <a:solidFill>
              <a:srgbClr val="4285F4"/>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7" name="îşḻîḋè">
              <a:extLst>
                <a:ext uri="{FF2B5EF4-FFF2-40B4-BE49-F238E27FC236}">
                  <a16:creationId xmlns:a16="http://schemas.microsoft.com/office/drawing/2014/main" id="{CFD45A13-BE19-49E1-AC26-0DD41B0E759A}"/>
                </a:ext>
              </a:extLst>
            </p:cNvPr>
            <p:cNvSpPr/>
            <p:nvPr/>
          </p:nvSpPr>
          <p:spPr bwMode="auto">
            <a:xfrm>
              <a:off x="7832726" y="2416176"/>
              <a:ext cx="1111250" cy="1111250"/>
            </a:xfrm>
            <a:prstGeom prst="ellipse">
              <a:avLst/>
            </a:prstGeom>
            <a:solidFill>
              <a:srgbClr val="4285F4"/>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8" name="iṧlîḓé">
              <a:extLst>
                <a:ext uri="{FF2B5EF4-FFF2-40B4-BE49-F238E27FC236}">
                  <a16:creationId xmlns:a16="http://schemas.microsoft.com/office/drawing/2014/main" id="{6A875015-E3F0-4BE7-9094-7CF5421ADF9A}"/>
                </a:ext>
              </a:extLst>
            </p:cNvPr>
            <p:cNvSpPr/>
            <p:nvPr/>
          </p:nvSpPr>
          <p:spPr bwMode="auto">
            <a:xfrm>
              <a:off x="7512051" y="2139951"/>
              <a:ext cx="1112838" cy="1111250"/>
            </a:xfrm>
            <a:prstGeom prst="ellipse">
              <a:avLst/>
            </a:prstGeom>
            <a:solidFill>
              <a:srgbClr val="4285F4"/>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9" name="ïṥḻídè">
              <a:extLst>
                <a:ext uri="{FF2B5EF4-FFF2-40B4-BE49-F238E27FC236}">
                  <a16:creationId xmlns:a16="http://schemas.microsoft.com/office/drawing/2014/main" id="{3A99590B-50D2-4C70-B7EE-581EA6886E37}"/>
                </a:ext>
              </a:extLst>
            </p:cNvPr>
            <p:cNvSpPr/>
            <p:nvPr/>
          </p:nvSpPr>
          <p:spPr bwMode="auto">
            <a:xfrm>
              <a:off x="7305676" y="1865313"/>
              <a:ext cx="1112838" cy="1109663"/>
            </a:xfrm>
            <a:prstGeom prst="ellipse">
              <a:avLst/>
            </a:prstGeom>
            <a:solidFill>
              <a:srgbClr val="4285F4"/>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0" name="iŝľîḓê">
              <a:extLst>
                <a:ext uri="{FF2B5EF4-FFF2-40B4-BE49-F238E27FC236}">
                  <a16:creationId xmlns:a16="http://schemas.microsoft.com/office/drawing/2014/main" id="{C659CB3F-B9F3-4EE2-98DD-33E219E76991}"/>
                </a:ext>
              </a:extLst>
            </p:cNvPr>
            <p:cNvSpPr/>
            <p:nvPr/>
          </p:nvSpPr>
          <p:spPr bwMode="auto">
            <a:xfrm>
              <a:off x="6915151" y="1446213"/>
              <a:ext cx="1112838" cy="1111250"/>
            </a:xfrm>
            <a:prstGeom prst="ellipse">
              <a:avLst/>
            </a:prstGeom>
            <a:solidFill>
              <a:srgbClr val="4285F4"/>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1" name="íṡḻïďè">
              <a:extLst>
                <a:ext uri="{FF2B5EF4-FFF2-40B4-BE49-F238E27FC236}">
                  <a16:creationId xmlns:a16="http://schemas.microsoft.com/office/drawing/2014/main" id="{8EA97CD5-B8E3-4F50-B14D-395FD338BDAD}"/>
                </a:ext>
              </a:extLst>
            </p:cNvPr>
            <p:cNvSpPr/>
            <p:nvPr/>
          </p:nvSpPr>
          <p:spPr bwMode="auto">
            <a:xfrm>
              <a:off x="7643814" y="1906588"/>
              <a:ext cx="1111250" cy="1111250"/>
            </a:xfrm>
            <a:prstGeom prst="ellipse">
              <a:avLst/>
            </a:prstGeom>
            <a:solidFill>
              <a:srgbClr val="4285F4"/>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2" name="íṡlïḋé">
              <a:extLst>
                <a:ext uri="{FF2B5EF4-FFF2-40B4-BE49-F238E27FC236}">
                  <a16:creationId xmlns:a16="http://schemas.microsoft.com/office/drawing/2014/main" id="{A9443019-F254-4540-BB39-29CFCF15DE8F}"/>
                </a:ext>
              </a:extLst>
            </p:cNvPr>
            <p:cNvSpPr/>
            <p:nvPr/>
          </p:nvSpPr>
          <p:spPr bwMode="auto">
            <a:xfrm>
              <a:off x="7766051" y="3411538"/>
              <a:ext cx="965200" cy="508000"/>
            </a:xfrm>
            <a:custGeom>
              <a:gdLst>
                <a:gd fmla="*/ 78 w 710" name="T0"/>
                <a:gd fmla="*/ 204 h 374" name="T1"/>
                <a:gd fmla="*/ 0 w 710" name="T2"/>
                <a:gd fmla="*/ 240 h 374" name="T3"/>
                <a:gd fmla="*/ 51 w 710" name="T4"/>
                <a:gd fmla="*/ 287 h 374" name="T5"/>
                <a:gd fmla="*/ 78 w 710" name="T6"/>
                <a:gd fmla="*/ 204 h 374" name="T7"/>
                <a:gd fmla="*/ 710 w 710" name="T8"/>
                <a:gd fmla="*/ 0 h 374" name="T9"/>
                <a:gd fmla="*/ 458 w 710" name="T10"/>
                <a:gd fmla="*/ 86 h 374" name="T11"/>
                <a:gd fmla="*/ 240 w 710" name="T12"/>
                <a:gd fmla="*/ 23 h 374" name="T13"/>
                <a:gd fmla="*/ 154 w 710" name="T14"/>
                <a:gd fmla="*/ 145 h 374" name="T15"/>
                <a:gd fmla="*/ 227 w 710" name="T16"/>
                <a:gd fmla="*/ 172 h 374" name="T17"/>
                <a:gd fmla="*/ 260 w 710" name="T18"/>
                <a:gd fmla="*/ 371 h 374" name="T19"/>
                <a:gd fmla="*/ 303 w 710" name="T20"/>
                <a:gd fmla="*/ 374 h 374" name="T21"/>
                <a:gd fmla="*/ 710 w 710" name="T22"/>
                <a:gd fmla="*/ 0 h 374"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374" w="710">
                  <a:moveTo>
                    <a:pt x="78" y="204"/>
                  </a:moveTo>
                  <a:cubicBezTo>
                    <a:pt x="54" y="218"/>
                    <a:pt x="28" y="231"/>
                    <a:pt x="0" y="240"/>
                  </a:cubicBezTo>
                  <a:cubicBezTo>
                    <a:pt x="16" y="257"/>
                    <a:pt x="33" y="273"/>
                    <a:pt x="51" y="287"/>
                  </a:cubicBezTo>
                  <a:cubicBezTo>
                    <a:pt x="78" y="204"/>
                    <a:pt x="78" y="204"/>
                    <a:pt x="78" y="204"/>
                  </a:cubicBezTo>
                  <a:moveTo>
                    <a:pt x="710" y="0"/>
                  </a:moveTo>
                  <a:cubicBezTo>
                    <a:pt x="641" y="54"/>
                    <a:pt x="553" y="86"/>
                    <a:pt x="458" y="86"/>
                  </a:cubicBezTo>
                  <a:cubicBezTo>
                    <a:pt x="378" y="86"/>
                    <a:pt x="303" y="63"/>
                    <a:pt x="240" y="23"/>
                  </a:cubicBezTo>
                  <a:cubicBezTo>
                    <a:pt x="219" y="69"/>
                    <a:pt x="190" y="110"/>
                    <a:pt x="154" y="145"/>
                  </a:cubicBezTo>
                  <a:cubicBezTo>
                    <a:pt x="227" y="172"/>
                    <a:pt x="227" y="172"/>
                    <a:pt x="227" y="172"/>
                  </a:cubicBezTo>
                  <a:cubicBezTo>
                    <a:pt x="257" y="244"/>
                    <a:pt x="265" y="311"/>
                    <a:pt x="260" y="371"/>
                  </a:cubicBezTo>
                  <a:cubicBezTo>
                    <a:pt x="274" y="373"/>
                    <a:pt x="288" y="374"/>
                    <a:pt x="303" y="374"/>
                  </a:cubicBezTo>
                  <a:cubicBezTo>
                    <a:pt x="517" y="374"/>
                    <a:pt x="693" y="209"/>
                    <a:pt x="710" y="0"/>
                  </a:cubicBezTo>
                </a:path>
              </a:pathLst>
            </a:custGeom>
            <a:solidFill>
              <a:srgbClr val="3B77DB"/>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3" name="iṡľíḓe">
              <a:extLst>
                <a:ext uri="{FF2B5EF4-FFF2-40B4-BE49-F238E27FC236}">
                  <a16:creationId xmlns:a16="http://schemas.microsoft.com/office/drawing/2014/main" id="{217BDBF2-5AA7-4810-A621-7ACC8744540E}"/>
                </a:ext>
              </a:extLst>
            </p:cNvPr>
            <p:cNvSpPr/>
            <p:nvPr/>
          </p:nvSpPr>
          <p:spPr bwMode="auto">
            <a:xfrm>
              <a:off x="7485064" y="2974976"/>
              <a:ext cx="606425" cy="785813"/>
            </a:xfrm>
            <a:custGeom>
              <a:gdLst>
                <a:gd fmla="*/ 75 w 446" name="T0"/>
                <a:gd fmla="*/ 0 h 579" name="T1"/>
                <a:gd fmla="*/ 0 w 446" name="T2"/>
                <a:gd fmla="*/ 31 h 579" name="T3"/>
                <a:gd fmla="*/ 4 w 446" name="T4"/>
                <a:gd fmla="*/ 86 h 579" name="T5"/>
                <a:gd fmla="*/ 2 w 446" name="T6"/>
                <a:gd fmla="*/ 132 h 579" name="T7"/>
                <a:gd fmla="*/ 4 w 446" name="T8"/>
                <a:gd fmla="*/ 178 h 579" name="T9"/>
                <a:gd fmla="*/ 4 w 446" name="T10"/>
                <a:gd fmla="*/ 178 h 579" name="T11"/>
                <a:gd fmla="*/ 4 w 446" name="T12"/>
                <a:gd fmla="*/ 178 h 579" name="T13"/>
                <a:gd fmla="*/ 4 w 446" name="T14"/>
                <a:gd fmla="*/ 198 h 579" name="T15"/>
                <a:gd fmla="*/ 127 w 446" name="T16"/>
                <a:gd fmla="*/ 214 h 579" name="T17"/>
                <a:gd fmla="*/ 127 w 446" name="T18"/>
                <a:gd fmla="*/ 214 h 579" name="T19"/>
                <a:gd fmla="*/ 127 w 446" name="T20"/>
                <a:gd fmla="*/ 214 h 579" name="T21"/>
                <a:gd fmla="*/ 128 w 446" name="T22"/>
                <a:gd fmla="*/ 246 h 579" name="T23"/>
                <a:gd fmla="*/ 128 w 446" name="T24"/>
                <a:gd fmla="*/ 246 h 579" name="T25"/>
                <a:gd fmla="*/ 128 w 446" name="T26"/>
                <a:gd fmla="*/ 579 h 579" name="T27"/>
                <a:gd fmla="*/ 284 w 446" name="T28"/>
                <a:gd fmla="*/ 525 h 579" name="T29"/>
                <a:gd fmla="*/ 309 w 446" name="T30"/>
                <a:gd fmla="*/ 447 h 579" name="T31"/>
                <a:gd fmla="*/ 315 w 446" name="T32"/>
                <a:gd fmla="*/ 449 h 579" name="T33"/>
                <a:gd fmla="*/ 320 w 446" name="T34"/>
                <a:gd fmla="*/ 432 h 579" name="T35"/>
                <a:gd fmla="*/ 350 w 446" name="T36"/>
                <a:gd fmla="*/ 443 h 579" name="T37"/>
                <a:gd fmla="*/ 344 w 446" name="T38"/>
                <a:gd fmla="*/ 460 h 579" name="T39"/>
                <a:gd fmla="*/ 360 w 446" name="T40"/>
                <a:gd fmla="*/ 466 h 579" name="T41"/>
                <a:gd fmla="*/ 446 w 446" name="T42"/>
                <a:gd fmla="*/ 344 h 579" name="T43"/>
                <a:gd fmla="*/ 299 w 446" name="T44"/>
                <a:gd fmla="*/ 183 h 579" name="T45"/>
                <a:gd fmla="*/ 75 w 446" name="T46"/>
                <a:gd fmla="*/ 0 h 579"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579" w="446">
                  <a:moveTo>
                    <a:pt x="75" y="0"/>
                  </a:moveTo>
                  <a:cubicBezTo>
                    <a:pt x="52" y="13"/>
                    <a:pt x="27" y="23"/>
                    <a:pt x="0" y="31"/>
                  </a:cubicBezTo>
                  <a:cubicBezTo>
                    <a:pt x="3" y="49"/>
                    <a:pt x="4" y="67"/>
                    <a:pt x="4" y="86"/>
                  </a:cubicBezTo>
                  <a:cubicBezTo>
                    <a:pt x="4" y="102"/>
                    <a:pt x="3" y="117"/>
                    <a:pt x="2" y="132"/>
                  </a:cubicBezTo>
                  <a:cubicBezTo>
                    <a:pt x="3" y="147"/>
                    <a:pt x="4" y="162"/>
                    <a:pt x="4" y="178"/>
                  </a:cubicBezTo>
                  <a:cubicBezTo>
                    <a:pt x="4" y="178"/>
                    <a:pt x="4" y="178"/>
                    <a:pt x="4" y="178"/>
                  </a:cubicBezTo>
                  <a:cubicBezTo>
                    <a:pt x="4" y="178"/>
                    <a:pt x="4" y="178"/>
                    <a:pt x="4" y="178"/>
                  </a:cubicBezTo>
                  <a:cubicBezTo>
                    <a:pt x="4" y="184"/>
                    <a:pt x="4" y="191"/>
                    <a:pt x="4" y="198"/>
                  </a:cubicBezTo>
                  <a:cubicBezTo>
                    <a:pt x="127" y="214"/>
                    <a:pt x="127" y="214"/>
                    <a:pt x="127" y="214"/>
                  </a:cubicBezTo>
                  <a:cubicBezTo>
                    <a:pt x="127" y="214"/>
                    <a:pt x="127" y="214"/>
                    <a:pt x="127" y="214"/>
                  </a:cubicBezTo>
                  <a:cubicBezTo>
                    <a:pt x="127" y="214"/>
                    <a:pt x="127" y="214"/>
                    <a:pt x="127" y="214"/>
                  </a:cubicBezTo>
                  <a:cubicBezTo>
                    <a:pt x="127" y="214"/>
                    <a:pt x="127" y="226"/>
                    <a:pt x="128" y="246"/>
                  </a:cubicBezTo>
                  <a:cubicBezTo>
                    <a:pt x="128" y="246"/>
                    <a:pt x="128" y="246"/>
                    <a:pt x="128" y="246"/>
                  </a:cubicBezTo>
                  <a:cubicBezTo>
                    <a:pt x="131" y="312"/>
                    <a:pt x="136" y="469"/>
                    <a:pt x="128" y="579"/>
                  </a:cubicBezTo>
                  <a:cubicBezTo>
                    <a:pt x="184" y="572"/>
                    <a:pt x="237" y="553"/>
                    <a:pt x="284" y="525"/>
                  </a:cubicBezTo>
                  <a:cubicBezTo>
                    <a:pt x="309" y="447"/>
                    <a:pt x="309" y="447"/>
                    <a:pt x="309" y="447"/>
                  </a:cubicBezTo>
                  <a:cubicBezTo>
                    <a:pt x="315" y="449"/>
                    <a:pt x="315" y="449"/>
                    <a:pt x="315" y="449"/>
                  </a:cubicBezTo>
                  <a:cubicBezTo>
                    <a:pt x="320" y="432"/>
                    <a:pt x="320" y="432"/>
                    <a:pt x="320" y="432"/>
                  </a:cubicBezTo>
                  <a:cubicBezTo>
                    <a:pt x="350" y="443"/>
                    <a:pt x="350" y="443"/>
                    <a:pt x="350" y="443"/>
                  </a:cubicBezTo>
                  <a:cubicBezTo>
                    <a:pt x="344" y="460"/>
                    <a:pt x="344" y="460"/>
                    <a:pt x="344" y="460"/>
                  </a:cubicBezTo>
                  <a:cubicBezTo>
                    <a:pt x="360" y="466"/>
                    <a:pt x="360" y="466"/>
                    <a:pt x="360" y="466"/>
                  </a:cubicBezTo>
                  <a:cubicBezTo>
                    <a:pt x="396" y="431"/>
                    <a:pt x="425" y="390"/>
                    <a:pt x="446" y="344"/>
                  </a:cubicBezTo>
                  <a:cubicBezTo>
                    <a:pt x="384" y="305"/>
                    <a:pt x="333" y="249"/>
                    <a:pt x="299" y="183"/>
                  </a:cubicBezTo>
                  <a:cubicBezTo>
                    <a:pt x="204" y="151"/>
                    <a:pt x="125" y="85"/>
                    <a:pt x="75" y="0"/>
                  </a:cubicBezTo>
                </a:path>
              </a:pathLst>
            </a:custGeom>
            <a:solidFill>
              <a:srgbClr val="3B77DB"/>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4" name="í$1íḑè">
              <a:extLst>
                <a:ext uri="{FF2B5EF4-FFF2-40B4-BE49-F238E27FC236}">
                  <a16:creationId xmlns:a16="http://schemas.microsoft.com/office/drawing/2014/main" id="{A45FB856-5391-4EB5-B7DD-9F08876CFF5C}"/>
                </a:ext>
              </a:extLst>
            </p:cNvPr>
            <p:cNvSpPr/>
            <p:nvPr/>
          </p:nvSpPr>
          <p:spPr bwMode="auto">
            <a:xfrm>
              <a:off x="7470776" y="3154363"/>
              <a:ext cx="20638" cy="88900"/>
            </a:xfrm>
            <a:custGeom>
              <a:gdLst>
                <a:gd fmla="*/ 13 w 15" name="T0"/>
                <a:gd fmla="*/ 0 h 66" name="T1"/>
                <a:gd fmla="*/ 0 w 15" name="T2"/>
                <a:gd fmla="*/ 64 h 66" name="T3"/>
                <a:gd fmla="*/ 15 w 15" name="T4"/>
                <a:gd fmla="*/ 66 h 66" name="T5"/>
                <a:gd fmla="*/ 15 w 15" name="T6"/>
                <a:gd fmla="*/ 46 h 66" name="T7"/>
                <a:gd fmla="*/ 13 w 15" name="T8"/>
                <a:gd fmla="*/ 0 h 66" name="T9"/>
              </a:gdLst>
              <a:cxnLst>
                <a:cxn ang="0">
                  <a:pos x="T0" y="T1"/>
                </a:cxn>
                <a:cxn ang="0">
                  <a:pos x="T2" y="T3"/>
                </a:cxn>
                <a:cxn ang="0">
                  <a:pos x="T4" y="T5"/>
                </a:cxn>
                <a:cxn ang="0">
                  <a:pos x="T6" y="T7"/>
                </a:cxn>
                <a:cxn ang="0">
                  <a:pos x="T8" y="T9"/>
                </a:cxn>
              </a:cxnLst>
              <a:rect b="b" l="0" r="r" t="0"/>
              <a:pathLst>
                <a:path h="66" w="15">
                  <a:moveTo>
                    <a:pt x="13" y="0"/>
                  </a:moveTo>
                  <a:cubicBezTo>
                    <a:pt x="10" y="22"/>
                    <a:pt x="6" y="43"/>
                    <a:pt x="0" y="64"/>
                  </a:cubicBezTo>
                  <a:cubicBezTo>
                    <a:pt x="15" y="66"/>
                    <a:pt x="15" y="66"/>
                    <a:pt x="15" y="66"/>
                  </a:cubicBezTo>
                  <a:cubicBezTo>
                    <a:pt x="15" y="59"/>
                    <a:pt x="15" y="52"/>
                    <a:pt x="15" y="46"/>
                  </a:cubicBezTo>
                  <a:cubicBezTo>
                    <a:pt x="15" y="30"/>
                    <a:pt x="14" y="15"/>
                    <a:pt x="13" y="0"/>
                  </a:cubicBezTo>
                </a:path>
              </a:pathLst>
            </a:custGeom>
            <a:solidFill>
              <a:srgbClr val="3B77DB"/>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5" name="ïṣlïďè">
              <a:extLst>
                <a:ext uri="{FF2B5EF4-FFF2-40B4-BE49-F238E27FC236}">
                  <a16:creationId xmlns:a16="http://schemas.microsoft.com/office/drawing/2014/main" id="{ABE2BBE8-2F47-47E6-B756-71108480AC68}"/>
                </a:ext>
              </a:extLst>
            </p:cNvPr>
            <p:cNvSpPr/>
            <p:nvPr/>
          </p:nvSpPr>
          <p:spPr bwMode="auto">
            <a:xfrm>
              <a:off x="6900864" y="3556001"/>
              <a:ext cx="339725" cy="209550"/>
            </a:xfrm>
            <a:custGeom>
              <a:gdLst>
                <a:gd fmla="*/ 250 w 250" name="T0"/>
                <a:gd fmla="*/ 0 h 154" name="T1"/>
                <a:gd fmla="*/ 174 w 250" name="T2"/>
                <a:gd fmla="*/ 39 h 154" name="T3"/>
                <a:gd fmla="*/ 0 w 250" name="T4"/>
                <a:gd fmla="*/ 154 h 154" name="T5"/>
                <a:gd fmla="*/ 43 w 250" name="T6"/>
                <a:gd fmla="*/ 143 h 154" name="T7"/>
                <a:gd fmla="*/ 250 w 250" name="T8"/>
                <a:gd fmla="*/ 0 h 154" name="T9"/>
              </a:gdLst>
              <a:cxnLst>
                <a:cxn ang="0">
                  <a:pos x="T0" y="T1"/>
                </a:cxn>
                <a:cxn ang="0">
                  <a:pos x="T2" y="T3"/>
                </a:cxn>
                <a:cxn ang="0">
                  <a:pos x="T4" y="T5"/>
                </a:cxn>
                <a:cxn ang="0">
                  <a:pos x="T6" y="T7"/>
                </a:cxn>
                <a:cxn ang="0">
                  <a:pos x="T8" y="T9"/>
                </a:cxn>
              </a:cxnLst>
              <a:rect b="b" l="0" r="r" t="0"/>
              <a:pathLst>
                <a:path h="154" w="250">
                  <a:moveTo>
                    <a:pt x="250" y="0"/>
                  </a:moveTo>
                  <a:cubicBezTo>
                    <a:pt x="226" y="15"/>
                    <a:pt x="201" y="29"/>
                    <a:pt x="174" y="39"/>
                  </a:cubicBezTo>
                  <a:cubicBezTo>
                    <a:pt x="127" y="91"/>
                    <a:pt x="68" y="131"/>
                    <a:pt x="0" y="154"/>
                  </a:cubicBezTo>
                  <a:cubicBezTo>
                    <a:pt x="14" y="150"/>
                    <a:pt x="28" y="147"/>
                    <a:pt x="43" y="143"/>
                  </a:cubicBezTo>
                  <a:cubicBezTo>
                    <a:pt x="147" y="116"/>
                    <a:pt x="211" y="61"/>
                    <a:pt x="250" y="0"/>
                  </a:cubicBezTo>
                </a:path>
              </a:pathLst>
            </a:custGeom>
            <a:solidFill>
              <a:srgbClr val="3B77DB"/>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6" name="íSliḋê">
              <a:extLst>
                <a:ext uri="{FF2B5EF4-FFF2-40B4-BE49-F238E27FC236}">
                  <a16:creationId xmlns:a16="http://schemas.microsoft.com/office/drawing/2014/main" id="{96D3F590-6B2F-4F75-974F-0177D7DC14FE}"/>
                </a:ext>
              </a:extLst>
            </p:cNvPr>
            <p:cNvSpPr/>
            <p:nvPr/>
          </p:nvSpPr>
          <p:spPr bwMode="auto">
            <a:xfrm>
              <a:off x="5808664" y="3352801"/>
              <a:ext cx="896938" cy="614363"/>
            </a:xfrm>
            <a:custGeom>
              <a:gdLst>
                <a:gd fmla="*/ 593 w 659" name="T0"/>
                <a:gd fmla="*/ 317 h 452" name="T1"/>
                <a:gd fmla="*/ 576 w 659" name="T2"/>
                <a:gd fmla="*/ 325 h 452" name="T3"/>
                <a:gd fmla="*/ 611 w 659" name="T4"/>
                <a:gd fmla="*/ 326 h 452" name="T5"/>
                <a:gd fmla="*/ 659 w 659" name="T6"/>
                <a:gd fmla="*/ 325 h 452" name="T7"/>
                <a:gd fmla="*/ 593 w 659" name="T8"/>
                <a:gd fmla="*/ 317 h 452" name="T9"/>
                <a:gd fmla="*/ 3 w 659" name="T10"/>
                <a:gd fmla="*/ 0 h 452" name="T11"/>
                <a:gd fmla="*/ 0 w 659" name="T12"/>
                <a:gd fmla="*/ 44 h 452" name="T13"/>
                <a:gd fmla="*/ 409 w 659" name="T14"/>
                <a:gd fmla="*/ 452 h 452" name="T15"/>
                <a:gd fmla="*/ 550 w 659" name="T16"/>
                <a:gd fmla="*/ 427 h 452" name="T17"/>
                <a:gd fmla="*/ 443 w 659" name="T18"/>
                <a:gd fmla="*/ 417 h 452" name="T19"/>
                <a:gd fmla="*/ 429 w 659" name="T20"/>
                <a:gd fmla="*/ 360 h 452" name="T21"/>
                <a:gd fmla="*/ 409 w 659" name="T22"/>
                <a:gd fmla="*/ 361 h 452" name="T23"/>
                <a:gd fmla="*/ 3 w 659" name="T24"/>
                <a:gd fmla="*/ 0 h 452" name="T25"/>
                <a:gd fmla="*/ 3 w 659" name="T26"/>
                <a:gd fmla="*/ 0 h 452"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452" w="659">
                  <a:moveTo>
                    <a:pt x="593" y="317"/>
                  </a:moveTo>
                  <a:cubicBezTo>
                    <a:pt x="588" y="320"/>
                    <a:pt x="582" y="323"/>
                    <a:pt x="576" y="325"/>
                  </a:cubicBezTo>
                  <a:cubicBezTo>
                    <a:pt x="587" y="326"/>
                    <a:pt x="599" y="326"/>
                    <a:pt x="611" y="326"/>
                  </a:cubicBezTo>
                  <a:cubicBezTo>
                    <a:pt x="626" y="326"/>
                    <a:pt x="642" y="326"/>
                    <a:pt x="659" y="325"/>
                  </a:cubicBezTo>
                  <a:cubicBezTo>
                    <a:pt x="637" y="324"/>
                    <a:pt x="615" y="321"/>
                    <a:pt x="593" y="317"/>
                  </a:cubicBezTo>
                  <a:moveTo>
                    <a:pt x="3" y="0"/>
                  </a:moveTo>
                  <a:cubicBezTo>
                    <a:pt x="1" y="14"/>
                    <a:pt x="0" y="29"/>
                    <a:pt x="0" y="44"/>
                  </a:cubicBezTo>
                  <a:cubicBezTo>
                    <a:pt x="0" y="269"/>
                    <a:pt x="183" y="452"/>
                    <a:pt x="409" y="452"/>
                  </a:cubicBezTo>
                  <a:cubicBezTo>
                    <a:pt x="459" y="452"/>
                    <a:pt x="506" y="444"/>
                    <a:pt x="550" y="427"/>
                  </a:cubicBezTo>
                  <a:cubicBezTo>
                    <a:pt x="488" y="423"/>
                    <a:pt x="443" y="417"/>
                    <a:pt x="443" y="417"/>
                  </a:cubicBezTo>
                  <a:cubicBezTo>
                    <a:pt x="429" y="360"/>
                    <a:pt x="429" y="360"/>
                    <a:pt x="429" y="360"/>
                  </a:cubicBezTo>
                  <a:cubicBezTo>
                    <a:pt x="423" y="361"/>
                    <a:pt x="416" y="361"/>
                    <a:pt x="409" y="361"/>
                  </a:cubicBezTo>
                  <a:cubicBezTo>
                    <a:pt x="200" y="361"/>
                    <a:pt x="27" y="203"/>
                    <a:pt x="3" y="0"/>
                  </a:cubicBezTo>
                  <a:cubicBezTo>
                    <a:pt x="3" y="0"/>
                    <a:pt x="3" y="0"/>
                    <a:pt x="3" y="0"/>
                  </a:cubicBezTo>
                </a:path>
              </a:pathLst>
            </a:custGeom>
            <a:solidFill>
              <a:srgbClr val="3B77DB"/>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7" name="íśḻïḋè">
              <a:extLst>
                <a:ext uri="{FF2B5EF4-FFF2-40B4-BE49-F238E27FC236}">
                  <a16:creationId xmlns:a16="http://schemas.microsoft.com/office/drawing/2014/main" id="{FC3180BE-AB34-4237-B5F8-96D2FD346851}"/>
                </a:ext>
              </a:extLst>
            </p:cNvPr>
            <p:cNvSpPr/>
            <p:nvPr/>
          </p:nvSpPr>
          <p:spPr bwMode="auto">
            <a:xfrm>
              <a:off x="5664201" y="2911476"/>
              <a:ext cx="149225" cy="441325"/>
            </a:xfrm>
            <a:custGeom>
              <a:gdLst>
                <a:gd fmla="*/ 2 w 110" name="T0"/>
                <a:gd fmla="*/ 0 h 325" name="T1"/>
                <a:gd fmla="*/ 0 w 110" name="T2"/>
                <a:gd fmla="*/ 45 h 325" name="T3"/>
                <a:gd fmla="*/ 110 w 110" name="T4"/>
                <a:gd fmla="*/ 325 h 325" name="T5"/>
                <a:gd fmla="*/ 107 w 110" name="T6"/>
                <a:gd fmla="*/ 277 h 325" name="T7"/>
                <a:gd fmla="*/ 110 w 110" name="T8"/>
                <a:gd fmla="*/ 233 h 325" name="T9"/>
                <a:gd fmla="*/ 2 w 110" name="T10"/>
                <a:gd fmla="*/ 0 h 325" name="T11"/>
              </a:gdLst>
              <a:cxnLst>
                <a:cxn ang="0">
                  <a:pos x="T0" y="T1"/>
                </a:cxn>
                <a:cxn ang="0">
                  <a:pos x="T2" y="T3"/>
                </a:cxn>
                <a:cxn ang="0">
                  <a:pos x="T4" y="T5"/>
                </a:cxn>
                <a:cxn ang="0">
                  <a:pos x="T6" y="T7"/>
                </a:cxn>
                <a:cxn ang="0">
                  <a:pos x="T8" y="T9"/>
                </a:cxn>
                <a:cxn ang="0">
                  <a:pos x="T10" y="T11"/>
                </a:cxn>
              </a:cxnLst>
              <a:rect b="b" l="0" r="r" t="0"/>
              <a:pathLst>
                <a:path h="325" w="110">
                  <a:moveTo>
                    <a:pt x="2" y="0"/>
                  </a:moveTo>
                  <a:cubicBezTo>
                    <a:pt x="1" y="15"/>
                    <a:pt x="0" y="30"/>
                    <a:pt x="0" y="45"/>
                  </a:cubicBezTo>
                  <a:cubicBezTo>
                    <a:pt x="0" y="154"/>
                    <a:pt x="42" y="252"/>
                    <a:pt x="110" y="325"/>
                  </a:cubicBezTo>
                  <a:cubicBezTo>
                    <a:pt x="108" y="309"/>
                    <a:pt x="107" y="293"/>
                    <a:pt x="107" y="277"/>
                  </a:cubicBezTo>
                  <a:cubicBezTo>
                    <a:pt x="107" y="262"/>
                    <a:pt x="108" y="247"/>
                    <a:pt x="110" y="233"/>
                  </a:cubicBezTo>
                  <a:cubicBezTo>
                    <a:pt x="51" y="170"/>
                    <a:pt x="12" y="89"/>
                    <a:pt x="2" y="0"/>
                  </a:cubicBezTo>
                </a:path>
              </a:pathLst>
            </a:custGeom>
            <a:solidFill>
              <a:srgbClr val="3B77DB"/>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8" name="ísľídé">
              <a:extLst>
                <a:ext uri="{FF2B5EF4-FFF2-40B4-BE49-F238E27FC236}">
                  <a16:creationId xmlns:a16="http://schemas.microsoft.com/office/drawing/2014/main" id="{12BC52E6-DCFD-420C-94E3-03113877BCB5}"/>
                </a:ext>
              </a:extLst>
            </p:cNvPr>
            <p:cNvSpPr/>
            <p:nvPr/>
          </p:nvSpPr>
          <p:spPr bwMode="auto">
            <a:xfrm>
              <a:off x="5826126" y="2400301"/>
              <a:ext cx="9525" cy="55563"/>
            </a:xfrm>
            <a:custGeom>
              <a:gdLst>
                <a:gd fmla="*/ 3 w 8" name="T0"/>
                <a:gd fmla="*/ 0 h 41" name="T1"/>
                <a:gd fmla="*/ 0 w 8" name="T2"/>
                <a:gd fmla="*/ 41 h 41" name="T3"/>
                <a:gd fmla="*/ 8 w 8" name="T4"/>
                <a:gd fmla="*/ 33 h 41" name="T5"/>
                <a:gd fmla="*/ 3 w 8" name="T6"/>
                <a:gd fmla="*/ 0 h 41" name="T7"/>
              </a:gdLst>
              <a:cxnLst>
                <a:cxn ang="0">
                  <a:pos x="T0" y="T1"/>
                </a:cxn>
                <a:cxn ang="0">
                  <a:pos x="T2" y="T3"/>
                </a:cxn>
                <a:cxn ang="0">
                  <a:pos x="T4" y="T5"/>
                </a:cxn>
                <a:cxn ang="0">
                  <a:pos x="T6" y="T7"/>
                </a:cxn>
              </a:cxnLst>
              <a:rect b="b" l="0" r="r" t="0"/>
              <a:pathLst>
                <a:path h="41" w="8">
                  <a:moveTo>
                    <a:pt x="3" y="0"/>
                  </a:moveTo>
                  <a:cubicBezTo>
                    <a:pt x="1" y="14"/>
                    <a:pt x="1" y="27"/>
                    <a:pt x="0" y="41"/>
                  </a:cubicBezTo>
                  <a:cubicBezTo>
                    <a:pt x="3" y="38"/>
                    <a:pt x="5" y="36"/>
                    <a:pt x="8" y="33"/>
                  </a:cubicBezTo>
                  <a:cubicBezTo>
                    <a:pt x="6" y="22"/>
                    <a:pt x="4" y="12"/>
                    <a:pt x="3" y="0"/>
                  </a:cubicBezTo>
                </a:path>
              </a:pathLst>
            </a:custGeom>
            <a:solidFill>
              <a:srgbClr val="3B77DB"/>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9" name="ïṧḻiḋé">
              <a:extLst>
                <a:ext uri="{FF2B5EF4-FFF2-40B4-BE49-F238E27FC236}">
                  <a16:creationId xmlns:a16="http://schemas.microsoft.com/office/drawing/2014/main" id="{9A900762-2283-4BBE-800B-FB08D771AEE4}"/>
                </a:ext>
              </a:extLst>
            </p:cNvPr>
            <p:cNvSpPr/>
            <p:nvPr/>
          </p:nvSpPr>
          <p:spPr bwMode="auto">
            <a:xfrm>
              <a:off x="7456489" y="2873376"/>
              <a:ext cx="130175" cy="142875"/>
            </a:xfrm>
            <a:custGeom>
              <a:gdLst>
                <a:gd fmla="*/ 62 w 96" name="T0"/>
                <a:gd fmla="*/ 0 h 106" name="T1"/>
                <a:gd fmla="*/ 0 w 96" name="T2"/>
                <a:gd fmla="*/ 20 h 106" name="T3"/>
                <a:gd fmla="*/ 21 w 96" name="T4"/>
                <a:gd fmla="*/ 106 h 106" name="T5"/>
                <a:gd fmla="*/ 96 w 96" name="T6"/>
                <a:gd fmla="*/ 75 h 106" name="T7"/>
                <a:gd fmla="*/ 62 w 96" name="T8"/>
                <a:gd fmla="*/ 0 h 106" name="T9"/>
                <a:gd fmla="*/ 62 w 96" name="T10"/>
                <a:gd fmla="*/ 0 h 106" name="T11"/>
              </a:gdLst>
              <a:cxnLst>
                <a:cxn ang="0">
                  <a:pos x="T0" y="T1"/>
                </a:cxn>
                <a:cxn ang="0">
                  <a:pos x="T2" y="T3"/>
                </a:cxn>
                <a:cxn ang="0">
                  <a:pos x="T4" y="T5"/>
                </a:cxn>
                <a:cxn ang="0">
                  <a:pos x="T6" y="T7"/>
                </a:cxn>
                <a:cxn ang="0">
                  <a:pos x="T8" y="T9"/>
                </a:cxn>
                <a:cxn ang="0">
                  <a:pos x="T10" y="T11"/>
                </a:cxn>
              </a:cxnLst>
              <a:rect b="b" l="0" r="r" t="0"/>
              <a:pathLst>
                <a:path h="105" w="96">
                  <a:moveTo>
                    <a:pt x="62" y="0"/>
                  </a:moveTo>
                  <a:cubicBezTo>
                    <a:pt x="42" y="8"/>
                    <a:pt x="21" y="15"/>
                    <a:pt x="0" y="20"/>
                  </a:cubicBezTo>
                  <a:cubicBezTo>
                    <a:pt x="10" y="47"/>
                    <a:pt x="17" y="76"/>
                    <a:pt x="21" y="106"/>
                  </a:cubicBezTo>
                  <a:cubicBezTo>
                    <a:pt x="48" y="98"/>
                    <a:pt x="73" y="88"/>
                    <a:pt x="96" y="75"/>
                  </a:cubicBezTo>
                  <a:cubicBezTo>
                    <a:pt x="83" y="52"/>
                    <a:pt x="71" y="27"/>
                    <a:pt x="62" y="0"/>
                  </a:cubicBezTo>
                  <a:cubicBezTo>
                    <a:pt x="62" y="0"/>
                    <a:pt x="62" y="0"/>
                    <a:pt x="62" y="0"/>
                  </a:cubicBezTo>
                </a:path>
              </a:pathLst>
            </a:custGeom>
            <a:solidFill>
              <a:srgbClr val="3B77DB"/>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30" name="îSḷîdè">
              <a:extLst>
                <a:ext uri="{FF2B5EF4-FFF2-40B4-BE49-F238E27FC236}">
                  <a16:creationId xmlns:a16="http://schemas.microsoft.com/office/drawing/2014/main" id="{074ABC50-95B5-4064-B250-ABA00615F1F0}"/>
                </a:ext>
              </a:extLst>
            </p:cNvPr>
            <p:cNvSpPr/>
            <p:nvPr/>
          </p:nvSpPr>
          <p:spPr bwMode="auto">
            <a:xfrm>
              <a:off x="7891464" y="2911476"/>
              <a:ext cx="1052513" cy="615950"/>
            </a:xfrm>
            <a:custGeom>
              <a:gdLst>
                <a:gd fmla="*/ 772 w 774" name="T0"/>
                <a:gd fmla="*/ 0 h 454" name="T1"/>
                <a:gd fmla="*/ 365 w 774" name="T2"/>
                <a:gd fmla="*/ 363 h 454" name="T3"/>
                <a:gd fmla="*/ 82 w 774" name="T4"/>
                <a:gd fmla="*/ 248 h 454" name="T5"/>
                <a:gd fmla="*/ 0 w 774" name="T6"/>
                <a:gd fmla="*/ 230 h 454" name="T7"/>
                <a:gd fmla="*/ 365 w 774" name="T8"/>
                <a:gd fmla="*/ 454 h 454" name="T9"/>
                <a:gd fmla="*/ 617 w 774" name="T10"/>
                <a:gd fmla="*/ 368 h 454" name="T11"/>
                <a:gd fmla="*/ 774 w 774" name="T12"/>
                <a:gd fmla="*/ 45 h 454" name="T13"/>
                <a:gd fmla="*/ 772 w 774" name="T14"/>
                <a:gd fmla="*/ 0 h 45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53" w="774">
                  <a:moveTo>
                    <a:pt x="772" y="0"/>
                  </a:moveTo>
                  <a:cubicBezTo>
                    <a:pt x="749" y="204"/>
                    <a:pt x="576" y="363"/>
                    <a:pt x="365" y="363"/>
                  </a:cubicBezTo>
                  <a:cubicBezTo>
                    <a:pt x="255" y="363"/>
                    <a:pt x="155" y="319"/>
                    <a:pt x="82" y="248"/>
                  </a:cubicBezTo>
                  <a:cubicBezTo>
                    <a:pt x="54" y="245"/>
                    <a:pt x="26" y="239"/>
                    <a:pt x="0" y="230"/>
                  </a:cubicBezTo>
                  <a:cubicBezTo>
                    <a:pt x="68" y="363"/>
                    <a:pt x="206" y="454"/>
                    <a:pt x="365" y="454"/>
                  </a:cubicBezTo>
                  <a:cubicBezTo>
                    <a:pt x="460" y="454"/>
                    <a:pt x="548" y="422"/>
                    <a:pt x="617" y="368"/>
                  </a:cubicBezTo>
                  <a:cubicBezTo>
                    <a:pt x="713" y="293"/>
                    <a:pt x="774" y="176"/>
                    <a:pt x="774" y="45"/>
                  </a:cubicBezTo>
                  <a:cubicBezTo>
                    <a:pt x="774" y="30"/>
                    <a:pt x="773" y="15"/>
                    <a:pt x="772" y="0"/>
                  </a:cubicBezTo>
                </a:path>
              </a:pathLst>
            </a:custGeom>
            <a:solidFill>
              <a:srgbClr val="3B77DB"/>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31" name="íṩļïḑe">
              <a:extLst>
                <a:ext uri="{FF2B5EF4-FFF2-40B4-BE49-F238E27FC236}">
                  <a16:creationId xmlns:a16="http://schemas.microsoft.com/office/drawing/2014/main" id="{78AB0EA5-34C4-4778-9873-399A7E4570AB}"/>
                </a:ext>
              </a:extLst>
            </p:cNvPr>
            <p:cNvSpPr/>
            <p:nvPr/>
          </p:nvSpPr>
          <p:spPr bwMode="auto">
            <a:xfrm>
              <a:off x="7540626" y="2873376"/>
              <a:ext cx="463550" cy="374650"/>
            </a:xfrm>
            <a:custGeom>
              <a:gdLst>
                <a:gd fmla="*/ 0 w 340" name="T0"/>
                <a:gd fmla="*/ 0 h 276" name="T1"/>
                <a:gd fmla="*/ 34 w 340" name="T2"/>
                <a:gd fmla="*/ 75 h 276" name="T3"/>
                <a:gd fmla="*/ 258 w 340" name="T4"/>
                <a:gd fmla="*/ 258 h 276" name="T5"/>
                <a:gd fmla="*/ 340 w 340" name="T6"/>
                <a:gd fmla="*/ 276 h 276" name="T7"/>
                <a:gd fmla="*/ 258 w 340" name="T8"/>
                <a:gd fmla="*/ 166 h 276" name="T9"/>
                <a:gd fmla="*/ 76 w 340" name="T10"/>
                <a:gd fmla="*/ 43 h 276" name="T11"/>
                <a:gd fmla="*/ 0 w 340" name="T12"/>
                <a:gd fmla="*/ 0 h 276" name="T13"/>
              </a:gdLst>
              <a:cxnLst>
                <a:cxn ang="0">
                  <a:pos x="T0" y="T1"/>
                </a:cxn>
                <a:cxn ang="0">
                  <a:pos x="T2" y="T3"/>
                </a:cxn>
                <a:cxn ang="0">
                  <a:pos x="T4" y="T5"/>
                </a:cxn>
                <a:cxn ang="0">
                  <a:pos x="T6" y="T7"/>
                </a:cxn>
                <a:cxn ang="0">
                  <a:pos x="T8" y="T9"/>
                </a:cxn>
                <a:cxn ang="0">
                  <a:pos x="T10" y="T11"/>
                </a:cxn>
                <a:cxn ang="0">
                  <a:pos x="T12" y="T13"/>
                </a:cxn>
              </a:cxnLst>
              <a:rect b="b" l="0" r="r" t="0"/>
              <a:pathLst>
                <a:path h="276" w="340">
                  <a:moveTo>
                    <a:pt x="0" y="0"/>
                  </a:moveTo>
                  <a:cubicBezTo>
                    <a:pt x="9" y="27"/>
                    <a:pt x="21" y="52"/>
                    <a:pt x="34" y="75"/>
                  </a:cubicBezTo>
                  <a:cubicBezTo>
                    <a:pt x="84" y="160"/>
                    <a:pt x="163" y="226"/>
                    <a:pt x="258" y="258"/>
                  </a:cubicBezTo>
                  <a:cubicBezTo>
                    <a:pt x="284" y="267"/>
                    <a:pt x="312" y="273"/>
                    <a:pt x="340" y="276"/>
                  </a:cubicBezTo>
                  <a:cubicBezTo>
                    <a:pt x="307" y="244"/>
                    <a:pt x="279" y="207"/>
                    <a:pt x="258" y="166"/>
                  </a:cubicBezTo>
                  <a:cubicBezTo>
                    <a:pt x="187" y="142"/>
                    <a:pt x="124" y="99"/>
                    <a:pt x="76" y="43"/>
                  </a:cubicBezTo>
                  <a:cubicBezTo>
                    <a:pt x="49" y="31"/>
                    <a:pt x="24" y="17"/>
                    <a:pt x="0" y="0"/>
                  </a:cubicBezTo>
                </a:path>
              </a:pathLst>
            </a:custGeom>
            <a:solidFill>
              <a:srgbClr val="3B77DB"/>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32" name="ís1îďè">
              <a:extLst>
                <a:ext uri="{FF2B5EF4-FFF2-40B4-BE49-F238E27FC236}">
                  <a16:creationId xmlns:a16="http://schemas.microsoft.com/office/drawing/2014/main" id="{2B9096C3-AF43-41BA-B68F-FED94DA1E17C}"/>
                </a:ext>
              </a:extLst>
            </p:cNvPr>
            <p:cNvSpPr/>
            <p:nvPr/>
          </p:nvSpPr>
          <p:spPr bwMode="auto">
            <a:xfrm>
              <a:off x="7540626" y="2849563"/>
              <a:ext cx="103188" cy="80963"/>
            </a:xfrm>
            <a:custGeom>
              <a:gdLst>
                <a:gd fmla="*/ 34 w 76" name="T0"/>
                <a:gd fmla="*/ 0 h 60" name="T1"/>
                <a:gd fmla="*/ 0 w 76" name="T2"/>
                <a:gd fmla="*/ 17 h 60" name="T3"/>
                <a:gd fmla="*/ 0 w 76" name="T4"/>
                <a:gd fmla="*/ 17 h 60" name="T5"/>
                <a:gd fmla="*/ 76 w 76" name="T6"/>
                <a:gd fmla="*/ 60 h 60" name="T7"/>
                <a:gd fmla="*/ 34 w 76" name="T8"/>
                <a:gd fmla="*/ 0 h 60" name="T9"/>
              </a:gdLst>
              <a:cxnLst>
                <a:cxn ang="0">
                  <a:pos x="T0" y="T1"/>
                </a:cxn>
                <a:cxn ang="0">
                  <a:pos x="T2" y="T3"/>
                </a:cxn>
                <a:cxn ang="0">
                  <a:pos x="T4" y="T5"/>
                </a:cxn>
                <a:cxn ang="0">
                  <a:pos x="T6" y="T7"/>
                </a:cxn>
                <a:cxn ang="0">
                  <a:pos x="T8" y="T9"/>
                </a:cxn>
              </a:cxnLst>
              <a:rect b="b" l="0" r="r" t="0"/>
              <a:pathLst>
                <a:path h="60" w="76">
                  <a:moveTo>
                    <a:pt x="34" y="0"/>
                  </a:moveTo>
                  <a:cubicBezTo>
                    <a:pt x="23" y="6"/>
                    <a:pt x="11" y="12"/>
                    <a:pt x="0" y="17"/>
                  </a:cubicBezTo>
                  <a:cubicBezTo>
                    <a:pt x="0" y="17"/>
                    <a:pt x="0" y="17"/>
                    <a:pt x="0" y="17"/>
                  </a:cubicBezTo>
                  <a:cubicBezTo>
                    <a:pt x="24" y="34"/>
                    <a:pt x="49" y="48"/>
                    <a:pt x="76" y="60"/>
                  </a:cubicBezTo>
                  <a:cubicBezTo>
                    <a:pt x="61" y="41"/>
                    <a:pt x="46" y="21"/>
                    <a:pt x="34" y="0"/>
                  </a:cubicBezTo>
                </a:path>
              </a:pathLst>
            </a:custGeom>
            <a:solidFill>
              <a:srgbClr val="3B77DB"/>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33" name="íṩḻïdè">
              <a:extLst>
                <a:ext uri="{FF2B5EF4-FFF2-40B4-BE49-F238E27FC236}">
                  <a16:creationId xmlns:a16="http://schemas.microsoft.com/office/drawing/2014/main" id="{4AD5642D-D545-4DCB-AE82-8E8CC24C1CC7}"/>
                </a:ext>
              </a:extLst>
            </p:cNvPr>
            <p:cNvSpPr/>
            <p:nvPr/>
          </p:nvSpPr>
          <p:spPr bwMode="auto">
            <a:xfrm>
              <a:off x="8748714" y="2400301"/>
              <a:ext cx="4763" cy="28575"/>
            </a:xfrm>
            <a:custGeom>
              <a:gdLst>
                <a:gd fmla="*/ 2 w 4" name="T0"/>
                <a:gd fmla="*/ 0 h 21" name="T1"/>
                <a:gd fmla="*/ 0 w 4" name="T2"/>
                <a:gd fmla="*/ 18 h 21" name="T3"/>
                <a:gd fmla="*/ 4 w 4" name="T4"/>
                <a:gd fmla="*/ 21 h 21" name="T5"/>
                <a:gd fmla="*/ 2 w 4" name="T6"/>
                <a:gd fmla="*/ 0 h 21" name="T7"/>
              </a:gdLst>
              <a:cxnLst>
                <a:cxn ang="0">
                  <a:pos x="T0" y="T1"/>
                </a:cxn>
                <a:cxn ang="0">
                  <a:pos x="T2" y="T3"/>
                </a:cxn>
                <a:cxn ang="0">
                  <a:pos x="T4" y="T5"/>
                </a:cxn>
                <a:cxn ang="0">
                  <a:pos x="T6" y="T7"/>
                </a:cxn>
              </a:cxnLst>
              <a:rect b="b" l="0" r="r" t="0"/>
              <a:pathLst>
                <a:path h="21" w="4">
                  <a:moveTo>
                    <a:pt x="2" y="0"/>
                  </a:moveTo>
                  <a:cubicBezTo>
                    <a:pt x="1" y="6"/>
                    <a:pt x="1" y="12"/>
                    <a:pt x="0" y="18"/>
                  </a:cubicBezTo>
                  <a:cubicBezTo>
                    <a:pt x="1" y="19"/>
                    <a:pt x="3" y="20"/>
                    <a:pt x="4" y="21"/>
                  </a:cubicBezTo>
                  <a:cubicBezTo>
                    <a:pt x="3" y="14"/>
                    <a:pt x="3" y="7"/>
                    <a:pt x="2" y="0"/>
                  </a:cubicBezTo>
                </a:path>
              </a:pathLst>
            </a:custGeom>
            <a:solidFill>
              <a:srgbClr val="3B77DB"/>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34" name="ïṩļîďe">
              <a:extLst>
                <a:ext uri="{FF2B5EF4-FFF2-40B4-BE49-F238E27FC236}">
                  <a16:creationId xmlns:a16="http://schemas.microsoft.com/office/drawing/2014/main" id="{BD2212F2-9616-490A-A6F4-FD59839CFDFB}"/>
                </a:ext>
              </a:extLst>
            </p:cNvPr>
            <p:cNvSpPr/>
            <p:nvPr/>
          </p:nvSpPr>
          <p:spPr bwMode="auto">
            <a:xfrm>
              <a:off x="7723189" y="3581401"/>
              <a:ext cx="519113" cy="754063"/>
            </a:xfrm>
            <a:custGeom>
              <a:gdLst>
                <a:gd fmla="*/ 132 w 382" name="T0"/>
                <a:gd fmla="*/ 555 h 555" name="T1"/>
                <a:gd fmla="*/ 258 w 382" name="T2"/>
                <a:gd fmla="*/ 46 h 555" name="T3"/>
                <a:gd fmla="*/ 134 w 382" name="T4"/>
                <a:gd fmla="*/ 0 h 555" name="T5"/>
                <a:gd fmla="*/ 0 w 382" name="T6"/>
                <a:gd fmla="*/ 413 h 555" name="T7"/>
                <a:gd fmla="*/ 132 w 382" name="T8"/>
                <a:gd fmla="*/ 555 h 555" name="T9"/>
              </a:gdLst>
              <a:cxnLst>
                <a:cxn ang="0">
                  <a:pos x="T0" y="T1"/>
                </a:cxn>
                <a:cxn ang="0">
                  <a:pos x="T2" y="T3"/>
                </a:cxn>
                <a:cxn ang="0">
                  <a:pos x="T4" y="T5"/>
                </a:cxn>
                <a:cxn ang="0">
                  <a:pos x="T6" y="T7"/>
                </a:cxn>
                <a:cxn ang="0">
                  <a:pos x="T8" y="T9"/>
                </a:cxn>
              </a:cxnLst>
              <a:rect b="b" l="0" r="r" t="0"/>
              <a:pathLst>
                <a:path h="555" w="382">
                  <a:moveTo>
                    <a:pt x="132" y="555"/>
                  </a:moveTo>
                  <a:cubicBezTo>
                    <a:pt x="132" y="555"/>
                    <a:pt x="382" y="345"/>
                    <a:pt x="258" y="46"/>
                  </a:cubicBezTo>
                  <a:cubicBezTo>
                    <a:pt x="134" y="0"/>
                    <a:pt x="134" y="0"/>
                    <a:pt x="134" y="0"/>
                  </a:cubicBezTo>
                  <a:cubicBezTo>
                    <a:pt x="0" y="413"/>
                    <a:pt x="0" y="413"/>
                    <a:pt x="0" y="413"/>
                  </a:cubicBezTo>
                  <a:cubicBezTo>
                    <a:pt x="132" y="555"/>
                    <a:pt x="132" y="555"/>
                    <a:pt x="132" y="555"/>
                  </a:cubicBezTo>
                </a:path>
              </a:pathLst>
            </a:custGeom>
            <a:solidFill>
              <a:srgbClr val="67647E"/>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35" name="í$ḷîḍe">
              <a:extLst>
                <a:ext uri="{FF2B5EF4-FFF2-40B4-BE49-F238E27FC236}">
                  <a16:creationId xmlns:a16="http://schemas.microsoft.com/office/drawing/2014/main" id="{B05B7D96-2C0B-4123-A7A8-017F4EA640B3}"/>
                </a:ext>
              </a:extLst>
            </p:cNvPr>
            <p:cNvSpPr/>
            <p:nvPr/>
          </p:nvSpPr>
          <p:spPr bwMode="auto">
            <a:xfrm>
              <a:off x="7913689" y="3562351"/>
              <a:ext cx="47625" cy="36513"/>
            </a:xfrm>
            <a:custGeom>
              <a:gdLst>
                <a:gd fmla="*/ 4 w 30" name="T0"/>
                <a:gd fmla="*/ 0 h 23" name="T1"/>
                <a:gd fmla="*/ 0 w 30" name="T2"/>
                <a:gd fmla="*/ 14 h 23" name="T3"/>
                <a:gd fmla="*/ 25 w 30" name="T4"/>
                <a:gd fmla="*/ 23 h 23" name="T5"/>
                <a:gd fmla="*/ 30 w 30" name="T6"/>
                <a:gd fmla="*/ 9 h 23" name="T7"/>
                <a:gd fmla="*/ 4 w 30" name="T8"/>
                <a:gd fmla="*/ 0 h 23" name="T9"/>
              </a:gdLst>
              <a:cxnLst>
                <a:cxn ang="0">
                  <a:pos x="T0" y="T1"/>
                </a:cxn>
                <a:cxn ang="0">
                  <a:pos x="T2" y="T3"/>
                </a:cxn>
                <a:cxn ang="0">
                  <a:pos x="T4" y="T5"/>
                </a:cxn>
                <a:cxn ang="0">
                  <a:pos x="T6" y="T7"/>
                </a:cxn>
                <a:cxn ang="0">
                  <a:pos x="T8" y="T9"/>
                </a:cxn>
              </a:cxnLst>
              <a:rect b="b" l="0" r="r" t="0"/>
              <a:pathLst>
                <a:path h="23" w="30">
                  <a:moveTo>
                    <a:pt x="4" y="0"/>
                  </a:moveTo>
                  <a:lnTo>
                    <a:pt x="0" y="14"/>
                  </a:lnTo>
                  <a:lnTo>
                    <a:pt x="25" y="23"/>
                  </a:lnTo>
                  <a:lnTo>
                    <a:pt x="30" y="9"/>
                  </a:lnTo>
                  <a:lnTo>
                    <a:pt x="4" y="0"/>
                  </a:lnTo>
                  <a:close/>
                </a:path>
              </a:pathLst>
            </a:custGeom>
            <a:solidFill>
              <a:srgbClr val="356BC5"/>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36" name="işlíḑê">
              <a:extLst>
                <a:ext uri="{FF2B5EF4-FFF2-40B4-BE49-F238E27FC236}">
                  <a16:creationId xmlns:a16="http://schemas.microsoft.com/office/drawing/2014/main" id="{754990A1-AD38-4FA4-A323-3D317F3064ED}"/>
                </a:ext>
              </a:extLst>
            </p:cNvPr>
            <p:cNvSpPr/>
            <p:nvPr/>
          </p:nvSpPr>
          <p:spPr bwMode="auto">
            <a:xfrm>
              <a:off x="7913689" y="3562351"/>
              <a:ext cx="47625" cy="36513"/>
            </a:xfrm>
            <a:custGeom>
              <a:gdLst>
                <a:gd fmla="*/ 4 w 30" name="T0"/>
                <a:gd fmla="*/ 0 h 23" name="T1"/>
                <a:gd fmla="*/ 0 w 30" name="T2"/>
                <a:gd fmla="*/ 14 h 23" name="T3"/>
                <a:gd fmla="*/ 25 w 30" name="T4"/>
                <a:gd fmla="*/ 23 h 23" name="T5"/>
                <a:gd fmla="*/ 30 w 30" name="T6"/>
                <a:gd fmla="*/ 9 h 23" name="T7"/>
                <a:gd fmla="*/ 4 w 30" name="T8"/>
                <a:gd fmla="*/ 0 h 23" name="T9"/>
              </a:gdLst>
              <a:cxnLst>
                <a:cxn ang="0">
                  <a:pos x="T0" y="T1"/>
                </a:cxn>
                <a:cxn ang="0">
                  <a:pos x="T2" y="T3"/>
                </a:cxn>
                <a:cxn ang="0">
                  <a:pos x="T4" y="T5"/>
                </a:cxn>
                <a:cxn ang="0">
                  <a:pos x="T6" y="T7"/>
                </a:cxn>
                <a:cxn ang="0">
                  <a:pos x="T8" y="T9"/>
                </a:cxn>
              </a:cxnLst>
              <a:rect b="b" l="0" r="r" t="0"/>
              <a:pathLst>
                <a:path h="23" w="30">
                  <a:moveTo>
                    <a:pt x="4" y="0"/>
                  </a:moveTo>
                  <a:lnTo>
                    <a:pt x="0" y="14"/>
                  </a:lnTo>
                  <a:lnTo>
                    <a:pt x="25" y="23"/>
                  </a:lnTo>
                  <a:lnTo>
                    <a:pt x="30" y="9"/>
                  </a:lnTo>
                  <a:lnTo>
                    <a:pt x="4"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ctr"/>
            <a:lstStyle/>
            <a:p>
              <a:pPr algn="ctr"/>
              <a:endParaRPr/>
            </a:p>
          </p:txBody>
        </p:sp>
        <p:sp>
          <p:nvSpPr>
            <p:cNvPr id="37" name="ïśļíďê">
              <a:extLst>
                <a:ext uri="{FF2B5EF4-FFF2-40B4-BE49-F238E27FC236}">
                  <a16:creationId xmlns:a16="http://schemas.microsoft.com/office/drawing/2014/main" id="{34520690-31D0-4B45-8BA0-732FE9573E44}"/>
                </a:ext>
              </a:extLst>
            </p:cNvPr>
            <p:cNvSpPr/>
            <p:nvPr/>
          </p:nvSpPr>
          <p:spPr bwMode="auto">
            <a:xfrm>
              <a:off x="7767639" y="3584576"/>
              <a:ext cx="185738" cy="492125"/>
            </a:xfrm>
            <a:custGeom>
              <a:gdLst>
                <a:gd fmla="*/ 108 w 137" name="T0"/>
                <a:gd fmla="*/ 0 h 362" name="T1"/>
                <a:gd fmla="*/ 0 w 137" name="T2"/>
                <a:gd fmla="*/ 330 h 362" name="T3"/>
                <a:gd fmla="*/ 23 w 137" name="T4"/>
                <a:gd fmla="*/ 362 h 362" name="T5"/>
                <a:gd fmla="*/ 137 w 137" name="T6"/>
                <a:gd fmla="*/ 11 h 362" name="T7"/>
                <a:gd fmla="*/ 108 w 137" name="T8"/>
                <a:gd fmla="*/ 0 h 362" name="T9"/>
              </a:gdLst>
              <a:cxnLst>
                <a:cxn ang="0">
                  <a:pos x="T0" y="T1"/>
                </a:cxn>
                <a:cxn ang="0">
                  <a:pos x="T2" y="T3"/>
                </a:cxn>
                <a:cxn ang="0">
                  <a:pos x="T4" y="T5"/>
                </a:cxn>
                <a:cxn ang="0">
                  <a:pos x="T6" y="T7"/>
                </a:cxn>
                <a:cxn ang="0">
                  <a:pos x="T8" y="T9"/>
                </a:cxn>
              </a:cxnLst>
              <a:rect b="b" l="0" r="r" t="0"/>
              <a:pathLst>
                <a:path h="362" w="137">
                  <a:moveTo>
                    <a:pt x="108" y="0"/>
                  </a:moveTo>
                  <a:cubicBezTo>
                    <a:pt x="0" y="330"/>
                    <a:pt x="0" y="330"/>
                    <a:pt x="0" y="330"/>
                  </a:cubicBezTo>
                  <a:cubicBezTo>
                    <a:pt x="8" y="341"/>
                    <a:pt x="15" y="352"/>
                    <a:pt x="23" y="362"/>
                  </a:cubicBezTo>
                  <a:cubicBezTo>
                    <a:pt x="137" y="11"/>
                    <a:pt x="137" y="11"/>
                    <a:pt x="137" y="11"/>
                  </a:cubicBezTo>
                  <a:cubicBezTo>
                    <a:pt x="108" y="0"/>
                    <a:pt x="108" y="0"/>
                    <a:pt x="108" y="0"/>
                  </a:cubicBezTo>
                </a:path>
              </a:pathLst>
            </a:custGeom>
            <a:solidFill>
              <a:srgbClr val="5C5A71"/>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38" name="îṡḻîḓê">
              <a:extLst>
                <a:ext uri="{FF2B5EF4-FFF2-40B4-BE49-F238E27FC236}">
                  <a16:creationId xmlns:a16="http://schemas.microsoft.com/office/drawing/2014/main" id="{DAFD0CA2-757C-49D6-BAF5-286B0D9B5966}"/>
                </a:ext>
              </a:extLst>
            </p:cNvPr>
            <p:cNvSpPr/>
            <p:nvPr/>
          </p:nvSpPr>
          <p:spPr bwMode="auto">
            <a:xfrm>
              <a:off x="8391526" y="4276726"/>
              <a:ext cx="344488" cy="709613"/>
            </a:xfrm>
            <a:custGeom>
              <a:gdLst>
                <a:gd fmla="*/ 114 w 254" name="T0"/>
                <a:gd fmla="*/ 0 h 523" name="T1"/>
                <a:gd fmla="*/ 79 w 254" name="T2"/>
                <a:gd fmla="*/ 202 h 523" name="T3"/>
                <a:gd fmla="*/ 0 w 254" name="T4"/>
                <a:gd fmla="*/ 523 h 523" name="T5"/>
                <a:gd fmla="*/ 4 w 254" name="T6"/>
                <a:gd fmla="*/ 523 h 523" name="T7"/>
                <a:gd fmla="*/ 161 w 254" name="T8"/>
                <a:gd fmla="*/ 160 h 523" name="T9"/>
                <a:gd fmla="*/ 114 w 254" name="T10"/>
                <a:gd fmla="*/ 0 h 523" name="T11"/>
              </a:gdLst>
              <a:cxnLst>
                <a:cxn ang="0">
                  <a:pos x="T0" y="T1"/>
                </a:cxn>
                <a:cxn ang="0">
                  <a:pos x="T2" y="T3"/>
                </a:cxn>
                <a:cxn ang="0">
                  <a:pos x="T4" y="T5"/>
                </a:cxn>
                <a:cxn ang="0">
                  <a:pos x="T6" y="T7"/>
                </a:cxn>
                <a:cxn ang="0">
                  <a:pos x="T8" y="T9"/>
                </a:cxn>
                <a:cxn ang="0">
                  <a:pos x="T10" y="T11"/>
                </a:cxn>
              </a:cxnLst>
              <a:rect b="b" l="0" r="r" t="0"/>
              <a:pathLst>
                <a:path h="523" w="254">
                  <a:moveTo>
                    <a:pt x="114" y="0"/>
                  </a:moveTo>
                  <a:cubicBezTo>
                    <a:pt x="114" y="0"/>
                    <a:pt x="33" y="81"/>
                    <a:pt x="79" y="202"/>
                  </a:cubicBezTo>
                  <a:cubicBezTo>
                    <a:pt x="125" y="323"/>
                    <a:pt x="0" y="523"/>
                    <a:pt x="0" y="523"/>
                  </a:cubicBezTo>
                  <a:cubicBezTo>
                    <a:pt x="4" y="523"/>
                    <a:pt x="4" y="523"/>
                    <a:pt x="4" y="523"/>
                  </a:cubicBezTo>
                  <a:cubicBezTo>
                    <a:pt x="171" y="493"/>
                    <a:pt x="254" y="302"/>
                    <a:pt x="161" y="160"/>
                  </a:cubicBezTo>
                  <a:cubicBezTo>
                    <a:pt x="127" y="108"/>
                    <a:pt x="98" y="46"/>
                    <a:pt x="114" y="0"/>
                  </a:cubicBezTo>
                </a:path>
              </a:pathLst>
            </a:custGeom>
            <a:solidFill>
              <a:srgbClr val="4285F4"/>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39" name="îş1íḑé">
              <a:extLst>
                <a:ext uri="{FF2B5EF4-FFF2-40B4-BE49-F238E27FC236}">
                  <a16:creationId xmlns:a16="http://schemas.microsoft.com/office/drawing/2014/main" id="{C525AA68-1AFA-49E9-8E38-EF21A75992E2}"/>
                </a:ext>
              </a:extLst>
            </p:cNvPr>
            <p:cNvSpPr/>
            <p:nvPr/>
          </p:nvSpPr>
          <p:spPr bwMode="auto">
            <a:xfrm>
              <a:off x="8391526" y="4275138"/>
              <a:ext cx="182563" cy="714375"/>
            </a:xfrm>
            <a:custGeom>
              <a:gdLst>
                <a:gd fmla="*/ 113 w 135" name="T0"/>
                <a:gd fmla="*/ 0 h 526" name="T1"/>
                <a:gd fmla="*/ 92 w 135" name="T2"/>
                <a:gd fmla="*/ 99 h 526" name="T3"/>
                <a:gd fmla="*/ 113 w 135" name="T4"/>
                <a:gd fmla="*/ 183 h 526" name="T5"/>
                <a:gd fmla="*/ 131 w 135" name="T6"/>
                <a:gd fmla="*/ 275 h 526" name="T7"/>
                <a:gd fmla="*/ 98 w 135" name="T8"/>
                <a:gd fmla="*/ 427 h 526" name="T9"/>
                <a:gd fmla="*/ 0 w 135" name="T10"/>
                <a:gd fmla="*/ 523 h 526" name="T11"/>
                <a:gd fmla="*/ 1 w 135" name="T12"/>
                <a:gd fmla="*/ 526 h 526" name="T13"/>
                <a:gd fmla="*/ 102 w 135" name="T14"/>
                <a:gd fmla="*/ 429 h 526" name="T15"/>
                <a:gd fmla="*/ 135 w 135" name="T16"/>
                <a:gd fmla="*/ 275 h 526" name="T17"/>
                <a:gd fmla="*/ 116 w 135" name="T18"/>
                <a:gd fmla="*/ 181 h 526" name="T19"/>
                <a:gd fmla="*/ 96 w 135" name="T20"/>
                <a:gd fmla="*/ 99 h 526" name="T21"/>
                <a:gd fmla="*/ 106 w 135" name="T22"/>
                <a:gd fmla="*/ 31 h 526" name="T23"/>
                <a:gd fmla="*/ 113 w 135" name="T24"/>
                <a:gd fmla="*/ 10 h 526" name="T25"/>
                <a:gd fmla="*/ 115 w 135" name="T26"/>
                <a:gd fmla="*/ 4 h 526" name="T27"/>
                <a:gd fmla="*/ 116 w 135" name="T28"/>
                <a:gd fmla="*/ 2 h 526" name="T29"/>
                <a:gd fmla="*/ 116 w 135" name="T30"/>
                <a:gd fmla="*/ 2 h 526" name="T31"/>
                <a:gd fmla="*/ 113 w 135" name="T32"/>
                <a:gd fmla="*/ 0 h 526"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526" w="135">
                  <a:moveTo>
                    <a:pt x="113" y="0"/>
                  </a:moveTo>
                  <a:cubicBezTo>
                    <a:pt x="112" y="0"/>
                    <a:pt x="92" y="45"/>
                    <a:pt x="92" y="99"/>
                  </a:cubicBezTo>
                  <a:cubicBezTo>
                    <a:pt x="92" y="126"/>
                    <a:pt x="97" y="156"/>
                    <a:pt x="113" y="183"/>
                  </a:cubicBezTo>
                  <a:cubicBezTo>
                    <a:pt x="125" y="205"/>
                    <a:pt x="131" y="238"/>
                    <a:pt x="131" y="275"/>
                  </a:cubicBezTo>
                  <a:cubicBezTo>
                    <a:pt x="131" y="324"/>
                    <a:pt x="120" y="380"/>
                    <a:pt x="98" y="427"/>
                  </a:cubicBezTo>
                  <a:cubicBezTo>
                    <a:pt x="76" y="474"/>
                    <a:pt x="43" y="511"/>
                    <a:pt x="0" y="523"/>
                  </a:cubicBezTo>
                  <a:cubicBezTo>
                    <a:pt x="1" y="526"/>
                    <a:pt x="1" y="526"/>
                    <a:pt x="1" y="526"/>
                  </a:cubicBezTo>
                  <a:cubicBezTo>
                    <a:pt x="46" y="514"/>
                    <a:pt x="80" y="476"/>
                    <a:pt x="102" y="429"/>
                  </a:cubicBezTo>
                  <a:cubicBezTo>
                    <a:pt x="124" y="381"/>
                    <a:pt x="135" y="325"/>
                    <a:pt x="135" y="275"/>
                  </a:cubicBezTo>
                  <a:cubicBezTo>
                    <a:pt x="135" y="237"/>
                    <a:pt x="129" y="204"/>
                    <a:pt x="116" y="181"/>
                  </a:cubicBezTo>
                  <a:cubicBezTo>
                    <a:pt x="101" y="154"/>
                    <a:pt x="96" y="126"/>
                    <a:pt x="96" y="99"/>
                  </a:cubicBezTo>
                  <a:cubicBezTo>
                    <a:pt x="96" y="73"/>
                    <a:pt x="101" y="48"/>
                    <a:pt x="106" y="31"/>
                  </a:cubicBezTo>
                  <a:cubicBezTo>
                    <a:pt x="109" y="22"/>
                    <a:pt x="111" y="15"/>
                    <a:pt x="113" y="10"/>
                  </a:cubicBezTo>
                  <a:cubicBezTo>
                    <a:pt x="114" y="7"/>
                    <a:pt x="115" y="5"/>
                    <a:pt x="115" y="4"/>
                  </a:cubicBezTo>
                  <a:cubicBezTo>
                    <a:pt x="116" y="3"/>
                    <a:pt x="116" y="3"/>
                    <a:pt x="116" y="2"/>
                  </a:cubicBezTo>
                  <a:cubicBezTo>
                    <a:pt x="116" y="2"/>
                    <a:pt x="116" y="2"/>
                    <a:pt x="116" y="2"/>
                  </a:cubicBezTo>
                  <a:cubicBezTo>
                    <a:pt x="113" y="0"/>
                    <a:pt x="113" y="0"/>
                    <a:pt x="113" y="0"/>
                  </a:cubicBezTo>
                </a:path>
              </a:pathLst>
            </a:custGeom>
            <a:solidFill>
              <a:srgbClr val="535461"/>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40" name="ïŝľîḑè">
              <a:extLst>
                <a:ext uri="{FF2B5EF4-FFF2-40B4-BE49-F238E27FC236}">
                  <a16:creationId xmlns:a16="http://schemas.microsoft.com/office/drawing/2014/main" id="{C40C0B73-DC08-4A11-86CB-4A2055B57211}"/>
                </a:ext>
              </a:extLst>
            </p:cNvPr>
            <p:cNvSpPr/>
            <p:nvPr/>
          </p:nvSpPr>
          <p:spPr bwMode="auto">
            <a:xfrm>
              <a:off x="8362951" y="4702176"/>
              <a:ext cx="379413" cy="369888"/>
            </a:xfrm>
            <a:custGeom>
              <a:gdLst>
                <a:gd fmla="*/ 280 w 280" name="T0"/>
                <a:gd fmla="*/ 15 h 272" name="T1"/>
                <a:gd fmla="*/ 179 w 280" name="T2"/>
                <a:gd fmla="*/ 83 h 272" name="T3"/>
                <a:gd fmla="*/ 0 w 280" name="T4"/>
                <a:gd fmla="*/ 178 h 272" name="T5"/>
                <a:gd fmla="*/ 4 w 280" name="T6"/>
                <a:gd fmla="*/ 180 h 272" name="T7"/>
                <a:gd fmla="*/ 258 w 280" name="T8"/>
                <a:gd fmla="*/ 117 h 272" name="T9"/>
                <a:gd fmla="*/ 280 w 280" name="T10"/>
                <a:gd fmla="*/ 15 h 272" name="T11"/>
              </a:gdLst>
              <a:cxnLst>
                <a:cxn ang="0">
                  <a:pos x="T0" y="T1"/>
                </a:cxn>
                <a:cxn ang="0">
                  <a:pos x="T2" y="T3"/>
                </a:cxn>
                <a:cxn ang="0">
                  <a:pos x="T4" y="T5"/>
                </a:cxn>
                <a:cxn ang="0">
                  <a:pos x="T6" y="T7"/>
                </a:cxn>
                <a:cxn ang="0">
                  <a:pos x="T8" y="T9"/>
                </a:cxn>
                <a:cxn ang="0">
                  <a:pos x="T10" y="T11"/>
                </a:cxn>
              </a:cxnLst>
              <a:rect b="b" l="0" r="r" t="0"/>
              <a:pathLst>
                <a:path h="272" w="280">
                  <a:moveTo>
                    <a:pt x="280" y="15"/>
                  </a:moveTo>
                  <a:cubicBezTo>
                    <a:pt x="280" y="15"/>
                    <a:pt x="187" y="0"/>
                    <a:pt x="179" y="83"/>
                  </a:cubicBezTo>
                  <a:cubicBezTo>
                    <a:pt x="171" y="167"/>
                    <a:pt x="0" y="178"/>
                    <a:pt x="0" y="178"/>
                  </a:cubicBezTo>
                  <a:cubicBezTo>
                    <a:pt x="4" y="180"/>
                    <a:pt x="4" y="180"/>
                    <a:pt x="4" y="180"/>
                  </a:cubicBezTo>
                  <a:cubicBezTo>
                    <a:pt x="144" y="272"/>
                    <a:pt x="278" y="239"/>
                    <a:pt x="258" y="117"/>
                  </a:cubicBezTo>
                  <a:cubicBezTo>
                    <a:pt x="250" y="71"/>
                    <a:pt x="251" y="25"/>
                    <a:pt x="280" y="15"/>
                  </a:cubicBezTo>
                </a:path>
              </a:pathLst>
            </a:custGeom>
            <a:solidFill>
              <a:srgbClr val="4285F4"/>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41" name="íṧḷïḑê">
              <a:extLst>
                <a:ext uri="{FF2B5EF4-FFF2-40B4-BE49-F238E27FC236}">
                  <a16:creationId xmlns:a16="http://schemas.microsoft.com/office/drawing/2014/main" id="{B7AFDB3A-B48C-4597-9FB3-4BDAFFA140FC}"/>
                </a:ext>
              </a:extLst>
            </p:cNvPr>
            <p:cNvSpPr/>
            <p:nvPr/>
          </p:nvSpPr>
          <p:spPr bwMode="auto">
            <a:xfrm>
              <a:off x="8524876" y="4721226"/>
              <a:ext cx="217488" cy="298450"/>
            </a:xfrm>
            <a:custGeom>
              <a:gdLst>
                <a:gd fmla="*/ 30 w 161" name="T0"/>
                <a:gd fmla="*/ 215 h 219" name="T1"/>
                <a:gd fmla="*/ 3 w 161" name="T2"/>
                <a:gd fmla="*/ 216 h 219" name="T3"/>
                <a:gd fmla="*/ 31 w 161" name="T4"/>
                <a:gd fmla="*/ 219 h 219" name="T5"/>
                <a:gd fmla="*/ 30 w 161" name="T6"/>
                <a:gd fmla="*/ 215 h 219" name="T7"/>
                <a:gd fmla="*/ 145 w 161" name="T8"/>
                <a:gd fmla="*/ 0 h 219" name="T9"/>
                <a:gd fmla="*/ 97 w 161" name="T10"/>
                <a:gd fmla="*/ 11 h 219" name="T11"/>
                <a:gd fmla="*/ 60 w 161" name="T12"/>
                <a:gd fmla="*/ 69 h 219" name="T13"/>
                <a:gd fmla="*/ 0 w 161" name="T14"/>
                <a:gd fmla="*/ 136 h 219" name="T15"/>
                <a:gd fmla="*/ 38 w 161" name="T16"/>
                <a:gd fmla="*/ 182 h 219" name="T17"/>
                <a:gd fmla="*/ 106 w 161" name="T18"/>
                <a:gd fmla="*/ 154 h 219" name="T19"/>
                <a:gd fmla="*/ 141 w 161" name="T20"/>
                <a:gd fmla="*/ 134 h 219" name="T21"/>
                <a:gd fmla="*/ 141 w 161" name="T22"/>
                <a:gd fmla="*/ 126 h 219" name="T23"/>
                <a:gd fmla="*/ 139 w 161" name="T24"/>
                <a:gd fmla="*/ 103 h 219" name="T25"/>
                <a:gd fmla="*/ 135 w 161" name="T26"/>
                <a:gd fmla="*/ 59 h 219" name="T27"/>
                <a:gd fmla="*/ 161 w 161" name="T28"/>
                <a:gd fmla="*/ 1 h 219" name="T29"/>
                <a:gd fmla="*/ 145 w 161" name="T30"/>
                <a:gd fmla="*/ 0 h 219"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219" w="161">
                  <a:moveTo>
                    <a:pt x="30" y="215"/>
                  </a:moveTo>
                  <a:cubicBezTo>
                    <a:pt x="3" y="216"/>
                    <a:pt x="3" y="216"/>
                    <a:pt x="3" y="216"/>
                  </a:cubicBezTo>
                  <a:cubicBezTo>
                    <a:pt x="13" y="218"/>
                    <a:pt x="22" y="219"/>
                    <a:pt x="31" y="219"/>
                  </a:cubicBezTo>
                  <a:cubicBezTo>
                    <a:pt x="31" y="218"/>
                    <a:pt x="30" y="216"/>
                    <a:pt x="30" y="215"/>
                  </a:cubicBezTo>
                  <a:moveTo>
                    <a:pt x="145" y="0"/>
                  </a:moveTo>
                  <a:cubicBezTo>
                    <a:pt x="132" y="0"/>
                    <a:pt x="114" y="2"/>
                    <a:pt x="97" y="11"/>
                  </a:cubicBezTo>
                  <a:cubicBezTo>
                    <a:pt x="79" y="20"/>
                    <a:pt x="63" y="38"/>
                    <a:pt x="60" y="69"/>
                  </a:cubicBezTo>
                  <a:cubicBezTo>
                    <a:pt x="57" y="101"/>
                    <a:pt x="31" y="122"/>
                    <a:pt x="0" y="136"/>
                  </a:cubicBezTo>
                  <a:cubicBezTo>
                    <a:pt x="38" y="182"/>
                    <a:pt x="38" y="182"/>
                    <a:pt x="38" y="182"/>
                  </a:cubicBezTo>
                  <a:cubicBezTo>
                    <a:pt x="59" y="177"/>
                    <a:pt x="94" y="167"/>
                    <a:pt x="106" y="154"/>
                  </a:cubicBezTo>
                  <a:cubicBezTo>
                    <a:pt x="112" y="148"/>
                    <a:pt x="125" y="141"/>
                    <a:pt x="141" y="134"/>
                  </a:cubicBezTo>
                  <a:cubicBezTo>
                    <a:pt x="141" y="132"/>
                    <a:pt x="141" y="129"/>
                    <a:pt x="141" y="126"/>
                  </a:cubicBezTo>
                  <a:cubicBezTo>
                    <a:pt x="141" y="119"/>
                    <a:pt x="140" y="111"/>
                    <a:pt x="139" y="103"/>
                  </a:cubicBezTo>
                  <a:cubicBezTo>
                    <a:pt x="137" y="88"/>
                    <a:pt x="135" y="73"/>
                    <a:pt x="135" y="59"/>
                  </a:cubicBezTo>
                  <a:cubicBezTo>
                    <a:pt x="135" y="31"/>
                    <a:pt x="142" y="8"/>
                    <a:pt x="161" y="1"/>
                  </a:cubicBezTo>
                  <a:cubicBezTo>
                    <a:pt x="161" y="1"/>
                    <a:pt x="155" y="0"/>
                    <a:pt x="145" y="0"/>
                  </a:cubicBezTo>
                </a:path>
              </a:pathLst>
            </a:custGeom>
            <a:solidFill>
              <a:srgbClr val="669BF4"/>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42" name="íšḻiďé">
              <a:extLst>
                <a:ext uri="{FF2B5EF4-FFF2-40B4-BE49-F238E27FC236}">
                  <a16:creationId xmlns:a16="http://schemas.microsoft.com/office/drawing/2014/main" id="{2396C241-02D1-4A38-A1A4-9E3883E7C041}"/>
                </a:ext>
              </a:extLst>
            </p:cNvPr>
            <p:cNvSpPr/>
            <p:nvPr/>
          </p:nvSpPr>
          <p:spPr bwMode="auto">
            <a:xfrm>
              <a:off x="8364539" y="4722813"/>
              <a:ext cx="377825" cy="306388"/>
            </a:xfrm>
            <a:custGeom>
              <a:gdLst>
                <a:gd fmla="*/ 279 w 279" name="T0"/>
                <a:gd fmla="*/ 0 h 225" name="T1"/>
                <a:gd fmla="*/ 213 w 279" name="T2"/>
                <a:gd fmla="*/ 81 h 225" name="T3"/>
                <a:gd fmla="*/ 0 w 279" name="T4"/>
                <a:gd fmla="*/ 163 h 225" name="T5"/>
              </a:gdLst>
              <a:cxnLst>
                <a:cxn ang="0">
                  <a:pos x="T0" y="T1"/>
                </a:cxn>
                <a:cxn ang="0">
                  <a:pos x="T2" y="T3"/>
                </a:cxn>
                <a:cxn ang="0">
                  <a:pos x="T4" y="T5"/>
                </a:cxn>
              </a:cxnLst>
              <a:rect b="b" l="0" r="r" t="0"/>
              <a:pathLst>
                <a:path h="225" w="279">
                  <a:moveTo>
                    <a:pt x="279" y="0"/>
                  </a:moveTo>
                  <a:cubicBezTo>
                    <a:pt x="279" y="0"/>
                    <a:pt x="207" y="16"/>
                    <a:pt x="213" y="81"/>
                  </a:cubicBezTo>
                  <a:cubicBezTo>
                    <a:pt x="219" y="147"/>
                    <a:pt x="106" y="225"/>
                    <a:pt x="0" y="163"/>
                  </a:cubicBezTo>
                </a:path>
              </a:pathLst>
            </a:custGeom>
            <a:noFill/>
            <a:ln cap="flat" w="4763">
              <a:solidFill>
                <a:srgbClr val="535461"/>
              </a:solidFill>
              <a:prstDash val="solid"/>
              <a:miter lim="800000"/>
            </a:ln>
            <a:extLst>
              <a:ext uri="{909E8E84-426E-40DD-AFC4-6F175D3DCCD1}">
                <a14:hiddenFill>
                  <a:solidFill>
                    <a:srgbClr val="FFFFFF"/>
                  </a:solidFill>
                </a14:hiddenFill>
              </a:ext>
            </a:extLst>
          </p:spPr>
          <p:txBody>
            <a:bodyPr anchor="ctr"/>
            <a:lstStyle/>
            <a:p>
              <a:pPr algn="ctr"/>
              <a:endParaRPr/>
            </a:p>
          </p:txBody>
        </p:sp>
        <p:sp>
          <p:nvSpPr>
            <p:cNvPr id="43" name="ïŝļîdé">
              <a:extLst>
                <a:ext uri="{FF2B5EF4-FFF2-40B4-BE49-F238E27FC236}">
                  <a16:creationId xmlns:a16="http://schemas.microsoft.com/office/drawing/2014/main" id="{92B1E166-640E-40C0-96AD-9A966194BF2C}"/>
                </a:ext>
              </a:extLst>
            </p:cNvPr>
            <p:cNvSpPr/>
            <p:nvPr/>
          </p:nvSpPr>
          <p:spPr bwMode="auto">
            <a:xfrm>
              <a:off x="6367464" y="3221038"/>
              <a:ext cx="2243138" cy="1828800"/>
            </a:xfrm>
            <a:custGeom>
              <a:gdLst>
                <a:gd fmla="*/ 0 w 1650" name="T0"/>
                <a:gd fmla="*/ 384 h 1346" name="T1"/>
                <a:gd fmla="*/ 32 w 1650" name="T2"/>
                <a:gd fmla="*/ 514 h 1346" name="T3"/>
                <a:gd fmla="*/ 415 w 1650" name="T4"/>
                <a:gd fmla="*/ 525 h 1346" name="T5"/>
                <a:gd fmla="*/ 491 w 1650" name="T6"/>
                <a:gd fmla="*/ 497 h 1346" name="T7"/>
                <a:gd fmla="*/ 552 w 1650" name="T8"/>
                <a:gd fmla="*/ 507 h 1346" name="T9"/>
                <a:gd fmla="*/ 796 w 1650" name="T10"/>
                <a:gd fmla="*/ 1130 h 1346" name="T11"/>
                <a:gd fmla="*/ 708 w 1650" name="T12"/>
                <a:gd fmla="*/ 1219 h 1346" name="T13"/>
                <a:gd fmla="*/ 577 w 1650" name="T14"/>
                <a:gd fmla="*/ 1268 h 1346" name="T15"/>
                <a:gd fmla="*/ 461 w 1650" name="T16"/>
                <a:gd fmla="*/ 1346 h 1346" name="T17"/>
                <a:gd fmla="*/ 1650 w 1650" name="T18"/>
                <a:gd fmla="*/ 1320 h 1346" name="T19"/>
                <a:gd fmla="*/ 1527 w 1650" name="T20"/>
                <a:gd fmla="*/ 1170 h 1346" name="T21"/>
                <a:gd fmla="*/ 1378 w 1650" name="T22"/>
                <a:gd fmla="*/ 1092 h 1346" name="T23"/>
                <a:gd fmla="*/ 1330 w 1650" name="T24"/>
                <a:gd fmla="*/ 1049 h 1346" name="T25"/>
                <a:gd fmla="*/ 1072 w 1650" name="T26"/>
                <a:gd fmla="*/ 656 h 1346" name="T27"/>
                <a:gd fmla="*/ 949 w 1650" name="T28"/>
                <a:gd fmla="*/ 410 h 1346" name="T29"/>
                <a:gd fmla="*/ 949 w 1650" name="T30"/>
                <a:gd fmla="*/ 33 h 1346" name="T31"/>
                <a:gd fmla="*/ 702 w 1650" name="T32"/>
                <a:gd fmla="*/ 0 h 1346" name="T33"/>
                <a:gd fmla="*/ 435 w 1650" name="T34"/>
                <a:gd fmla="*/ 390 h 1346" name="T35"/>
                <a:gd fmla="*/ 0 w 1650" name="T36"/>
                <a:gd fmla="*/ 384 h 134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1346" w="1650">
                  <a:moveTo>
                    <a:pt x="0" y="384"/>
                  </a:moveTo>
                  <a:cubicBezTo>
                    <a:pt x="32" y="514"/>
                    <a:pt x="32" y="514"/>
                    <a:pt x="32" y="514"/>
                  </a:cubicBezTo>
                  <a:cubicBezTo>
                    <a:pt x="32" y="514"/>
                    <a:pt x="262" y="544"/>
                    <a:pt x="415" y="525"/>
                  </a:cubicBezTo>
                  <a:cubicBezTo>
                    <a:pt x="442" y="521"/>
                    <a:pt x="468" y="512"/>
                    <a:pt x="491" y="497"/>
                  </a:cubicBezTo>
                  <a:cubicBezTo>
                    <a:pt x="504" y="490"/>
                    <a:pt x="524" y="486"/>
                    <a:pt x="552" y="507"/>
                  </a:cubicBezTo>
                  <a:cubicBezTo>
                    <a:pt x="600" y="543"/>
                    <a:pt x="834" y="831"/>
                    <a:pt x="796" y="1130"/>
                  </a:cubicBezTo>
                  <a:cubicBezTo>
                    <a:pt x="790" y="1176"/>
                    <a:pt x="754" y="1213"/>
                    <a:pt x="708" y="1219"/>
                  </a:cubicBezTo>
                  <a:cubicBezTo>
                    <a:pt x="661" y="1225"/>
                    <a:pt x="616" y="1242"/>
                    <a:pt x="577" y="1268"/>
                  </a:cubicBezTo>
                  <a:cubicBezTo>
                    <a:pt x="461" y="1346"/>
                    <a:pt x="461" y="1346"/>
                    <a:pt x="461" y="1346"/>
                  </a:cubicBezTo>
                  <a:cubicBezTo>
                    <a:pt x="1650" y="1320"/>
                    <a:pt x="1650" y="1320"/>
                    <a:pt x="1650" y="1320"/>
                  </a:cubicBezTo>
                  <a:cubicBezTo>
                    <a:pt x="1527" y="1170"/>
                    <a:pt x="1527" y="1170"/>
                    <a:pt x="1527" y="1170"/>
                  </a:cubicBezTo>
                  <a:cubicBezTo>
                    <a:pt x="1527" y="1170"/>
                    <a:pt x="1443" y="1099"/>
                    <a:pt x="1378" y="1092"/>
                  </a:cubicBezTo>
                  <a:cubicBezTo>
                    <a:pt x="1359" y="1090"/>
                    <a:pt x="1343" y="1073"/>
                    <a:pt x="1330" y="1049"/>
                  </a:cubicBezTo>
                  <a:cubicBezTo>
                    <a:pt x="1256" y="911"/>
                    <a:pt x="1168" y="780"/>
                    <a:pt x="1072" y="656"/>
                  </a:cubicBezTo>
                  <a:cubicBezTo>
                    <a:pt x="1002" y="565"/>
                    <a:pt x="943" y="470"/>
                    <a:pt x="949" y="410"/>
                  </a:cubicBezTo>
                  <a:cubicBezTo>
                    <a:pt x="962" y="267"/>
                    <a:pt x="949" y="33"/>
                    <a:pt x="949" y="33"/>
                  </a:cubicBezTo>
                  <a:cubicBezTo>
                    <a:pt x="702" y="0"/>
                    <a:pt x="702" y="0"/>
                    <a:pt x="702" y="0"/>
                  </a:cubicBezTo>
                  <a:cubicBezTo>
                    <a:pt x="702" y="0"/>
                    <a:pt x="734" y="312"/>
                    <a:pt x="435" y="390"/>
                  </a:cubicBezTo>
                  <a:cubicBezTo>
                    <a:pt x="136" y="468"/>
                    <a:pt x="0" y="384"/>
                    <a:pt x="0" y="384"/>
                  </a:cubicBezTo>
                </a:path>
              </a:pathLst>
            </a:custGeom>
            <a:solidFill>
              <a:srgbClr val="67647E"/>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44" name="išļïďè">
              <a:extLst>
                <a:ext uri="{FF2B5EF4-FFF2-40B4-BE49-F238E27FC236}">
                  <a16:creationId xmlns:a16="http://schemas.microsoft.com/office/drawing/2014/main" id="{E84FA450-3E89-4981-93E2-1AE2DE5BF72F}"/>
                </a:ext>
              </a:extLst>
            </p:cNvPr>
            <p:cNvSpPr/>
            <p:nvPr/>
          </p:nvSpPr>
          <p:spPr bwMode="auto">
            <a:xfrm>
              <a:off x="7658101" y="3265488"/>
              <a:ext cx="1588" cy="42863"/>
            </a:xfrm>
            <a:custGeom>
              <a:gdLst>
                <a:gd fmla="*/ 0 w 1" name="T0"/>
                <a:gd fmla="*/ 0 h 32" name="T1"/>
                <a:gd fmla="*/ 1 w 1" name="T2"/>
                <a:gd fmla="*/ 32 h 32" name="T3"/>
                <a:gd fmla="*/ 1 w 1" name="T4"/>
                <a:gd fmla="*/ 32 h 32" name="T5"/>
                <a:gd fmla="*/ 0 w 1" name="T6"/>
                <a:gd fmla="*/ 0 h 32" name="T7"/>
                <a:gd fmla="*/ 0 w 1" name="T8"/>
                <a:gd fmla="*/ 0 h 32" name="T9"/>
              </a:gdLst>
              <a:cxnLst>
                <a:cxn ang="0">
                  <a:pos x="T0" y="T1"/>
                </a:cxn>
                <a:cxn ang="0">
                  <a:pos x="T2" y="T3"/>
                </a:cxn>
                <a:cxn ang="0">
                  <a:pos x="T4" y="T5"/>
                </a:cxn>
                <a:cxn ang="0">
                  <a:pos x="T6" y="T7"/>
                </a:cxn>
                <a:cxn ang="0">
                  <a:pos x="T8" y="T9"/>
                </a:cxn>
              </a:cxnLst>
              <a:rect b="b" l="0" r="r" t="0"/>
              <a:pathLst>
                <a:path h="32" w="1">
                  <a:moveTo>
                    <a:pt x="0" y="0"/>
                  </a:moveTo>
                  <a:cubicBezTo>
                    <a:pt x="0" y="1"/>
                    <a:pt x="0" y="12"/>
                    <a:pt x="1" y="32"/>
                  </a:cubicBezTo>
                  <a:cubicBezTo>
                    <a:pt x="1" y="32"/>
                    <a:pt x="1" y="32"/>
                    <a:pt x="1" y="32"/>
                  </a:cubicBezTo>
                  <a:cubicBezTo>
                    <a:pt x="0" y="12"/>
                    <a:pt x="0" y="0"/>
                    <a:pt x="0" y="0"/>
                  </a:cubicBezTo>
                  <a:cubicBezTo>
                    <a:pt x="0" y="0"/>
                    <a:pt x="0" y="0"/>
                    <a:pt x="0" y="0"/>
                  </a:cubicBezTo>
                </a:path>
              </a:pathLst>
            </a:custGeom>
            <a:solidFill>
              <a:srgbClr val="356BC5"/>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45" name="iṣľîḓê">
              <a:extLst>
                <a:ext uri="{FF2B5EF4-FFF2-40B4-BE49-F238E27FC236}">
                  <a16:creationId xmlns:a16="http://schemas.microsoft.com/office/drawing/2014/main" id="{B471FD13-62E2-4402-8CA0-B687D08B1D0D}"/>
                </a:ext>
              </a:extLst>
            </p:cNvPr>
            <p:cNvSpPr/>
            <p:nvPr/>
          </p:nvSpPr>
          <p:spPr bwMode="auto">
            <a:xfrm>
              <a:off x="6556376" y="3932238"/>
              <a:ext cx="114300" cy="6350"/>
            </a:xfrm>
            <a:custGeom>
              <a:gdLst>
                <a:gd fmla="*/ 1 w 84" name="T0"/>
                <a:gd fmla="*/ 0 h 5" name="T1"/>
                <a:gd fmla="*/ 0 w 84" name="T2"/>
                <a:gd fmla="*/ 0 h 5" name="T3"/>
                <a:gd fmla="*/ 84 w 84" name="T4"/>
                <a:gd fmla="*/ 5 h 5" name="T5"/>
                <a:gd fmla="*/ 84 w 84" name="T6"/>
                <a:gd fmla="*/ 5 h 5" name="T7"/>
                <a:gd fmla="*/ 1 w 84" name="T8"/>
                <a:gd fmla="*/ 0 h 5" name="T9"/>
              </a:gdLst>
              <a:cxnLst>
                <a:cxn ang="0">
                  <a:pos x="T0" y="T1"/>
                </a:cxn>
                <a:cxn ang="0">
                  <a:pos x="T2" y="T3"/>
                </a:cxn>
                <a:cxn ang="0">
                  <a:pos x="T4" y="T5"/>
                </a:cxn>
                <a:cxn ang="0">
                  <a:pos x="T6" y="T7"/>
                </a:cxn>
                <a:cxn ang="0">
                  <a:pos x="T8" y="T9"/>
                </a:cxn>
              </a:cxnLst>
              <a:rect b="b" l="0" r="r" t="0"/>
              <a:pathLst>
                <a:path h="5" w="84">
                  <a:moveTo>
                    <a:pt x="1" y="0"/>
                  </a:moveTo>
                  <a:cubicBezTo>
                    <a:pt x="1" y="0"/>
                    <a:pt x="1" y="0"/>
                    <a:pt x="0" y="0"/>
                  </a:cubicBezTo>
                  <a:cubicBezTo>
                    <a:pt x="26" y="2"/>
                    <a:pt x="54" y="4"/>
                    <a:pt x="84" y="5"/>
                  </a:cubicBezTo>
                  <a:cubicBezTo>
                    <a:pt x="84" y="5"/>
                    <a:pt x="84" y="5"/>
                    <a:pt x="84" y="5"/>
                  </a:cubicBezTo>
                  <a:cubicBezTo>
                    <a:pt x="54" y="4"/>
                    <a:pt x="26" y="2"/>
                    <a:pt x="1" y="0"/>
                  </a:cubicBezTo>
                </a:path>
              </a:pathLst>
            </a:custGeom>
            <a:solidFill>
              <a:srgbClr val="E5E5E5"/>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46" name="íśḷíďe">
              <a:extLst>
                <a:ext uri="{FF2B5EF4-FFF2-40B4-BE49-F238E27FC236}">
                  <a16:creationId xmlns:a16="http://schemas.microsoft.com/office/drawing/2014/main" id="{046D0F77-47C5-4FC0-88F4-6D28C208371B}"/>
                </a:ext>
              </a:extLst>
            </p:cNvPr>
            <p:cNvSpPr/>
            <p:nvPr/>
          </p:nvSpPr>
          <p:spPr bwMode="auto">
            <a:xfrm>
              <a:off x="6392864" y="3841751"/>
              <a:ext cx="165100" cy="90488"/>
            </a:xfrm>
            <a:custGeom>
              <a:gdLst>
                <a:gd fmla="*/ 0 w 122" name="T0"/>
                <a:gd fmla="*/ 0 h 67" name="T1"/>
                <a:gd fmla="*/ 0 w 122" name="T2"/>
                <a:gd fmla="*/ 0 h 67" name="T3"/>
                <a:gd fmla="*/ 14 w 122" name="T4"/>
                <a:gd fmla="*/ 57 h 67" name="T5"/>
                <a:gd fmla="*/ 121 w 122" name="T6"/>
                <a:gd fmla="*/ 67 h 67" name="T7"/>
                <a:gd fmla="*/ 122 w 122" name="T8"/>
                <a:gd fmla="*/ 67 h 67" name="T9"/>
                <a:gd fmla="*/ 14 w 122" name="T10"/>
                <a:gd fmla="*/ 57 h 67" name="T11"/>
                <a:gd fmla="*/ 0 w 122" name="T12"/>
                <a:gd fmla="*/ 0 h 67" name="T13"/>
              </a:gdLst>
              <a:cxnLst>
                <a:cxn ang="0">
                  <a:pos x="T0" y="T1"/>
                </a:cxn>
                <a:cxn ang="0">
                  <a:pos x="T2" y="T3"/>
                </a:cxn>
                <a:cxn ang="0">
                  <a:pos x="T4" y="T5"/>
                </a:cxn>
                <a:cxn ang="0">
                  <a:pos x="T6" y="T7"/>
                </a:cxn>
                <a:cxn ang="0">
                  <a:pos x="T8" y="T9"/>
                </a:cxn>
                <a:cxn ang="0">
                  <a:pos x="T10" y="T11"/>
                </a:cxn>
                <a:cxn ang="0">
                  <a:pos x="T12" y="T13"/>
                </a:cxn>
              </a:cxnLst>
              <a:rect b="b" l="0" r="r" t="0"/>
              <a:pathLst>
                <a:path h="67" w="122">
                  <a:moveTo>
                    <a:pt x="0" y="0"/>
                  </a:moveTo>
                  <a:cubicBezTo>
                    <a:pt x="0" y="0"/>
                    <a:pt x="0" y="0"/>
                    <a:pt x="0" y="0"/>
                  </a:cubicBezTo>
                  <a:cubicBezTo>
                    <a:pt x="14" y="57"/>
                    <a:pt x="14" y="57"/>
                    <a:pt x="14" y="57"/>
                  </a:cubicBezTo>
                  <a:cubicBezTo>
                    <a:pt x="14" y="57"/>
                    <a:pt x="59" y="63"/>
                    <a:pt x="121" y="67"/>
                  </a:cubicBezTo>
                  <a:cubicBezTo>
                    <a:pt x="122" y="67"/>
                    <a:pt x="122" y="67"/>
                    <a:pt x="122" y="67"/>
                  </a:cubicBezTo>
                  <a:cubicBezTo>
                    <a:pt x="59" y="62"/>
                    <a:pt x="14" y="57"/>
                    <a:pt x="14" y="57"/>
                  </a:cubicBezTo>
                  <a:cubicBezTo>
                    <a:pt x="0" y="0"/>
                    <a:pt x="0" y="0"/>
                    <a:pt x="0" y="0"/>
                  </a:cubicBezTo>
                </a:path>
              </a:pathLst>
            </a:custGeom>
            <a:solidFill>
              <a:srgbClr val="356BC5"/>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47" name="iṥḷïḋê">
              <a:extLst>
                <a:ext uri="{FF2B5EF4-FFF2-40B4-BE49-F238E27FC236}">
                  <a16:creationId xmlns:a16="http://schemas.microsoft.com/office/drawing/2014/main" id="{FEF82834-CDFC-4D1C-BAEC-E0652B664FA6}"/>
                </a:ext>
              </a:extLst>
            </p:cNvPr>
            <p:cNvSpPr/>
            <p:nvPr/>
          </p:nvSpPr>
          <p:spPr bwMode="auto">
            <a:xfrm>
              <a:off x="6392864" y="3241676"/>
              <a:ext cx="1266825" cy="696913"/>
            </a:xfrm>
            <a:custGeom>
              <a:gdLst>
                <a:gd fmla="*/ 793 w 932" name="T0"/>
                <a:gd fmla="*/ 0 h 514" name="T1"/>
                <a:gd fmla="*/ 625 w 932" name="T2"/>
                <a:gd fmla="*/ 231 h 514" name="T3"/>
                <a:gd fmla="*/ 417 w 932" name="T4"/>
                <a:gd fmla="*/ 375 h 514" name="T5"/>
                <a:gd fmla="*/ 373 w 932" name="T6"/>
                <a:gd fmla="*/ 386 h 514" name="T7"/>
                <a:gd fmla="*/ 244 w 932" name="T8"/>
                <a:gd fmla="*/ 407 h 514" name="T9"/>
                <a:gd fmla="*/ 231 w 932" name="T10"/>
                <a:gd fmla="*/ 407 h 514" name="T11"/>
                <a:gd fmla="*/ 182 w 932" name="T12"/>
                <a:gd fmla="*/ 408 h 514" name="T13"/>
                <a:gd fmla="*/ 147 w 932" name="T14"/>
                <a:gd fmla="*/ 407 h 514" name="T15"/>
                <a:gd fmla="*/ 0 w 932" name="T16"/>
                <a:gd fmla="*/ 442 h 514" name="T17"/>
                <a:gd fmla="*/ 14 w 932" name="T18"/>
                <a:gd fmla="*/ 499 h 514" name="T19"/>
                <a:gd fmla="*/ 122 w 932" name="T20"/>
                <a:gd fmla="*/ 509 h 514" name="T21"/>
                <a:gd fmla="*/ 122 w 932" name="T22"/>
                <a:gd fmla="*/ 509 h 514" name="T23"/>
                <a:gd fmla="*/ 205 w 932" name="T24"/>
                <a:gd fmla="*/ 514 h 514" name="T25"/>
                <a:gd fmla="*/ 183 w 932" name="T26"/>
                <a:gd fmla="*/ 427 h 514" name="T27"/>
                <a:gd fmla="*/ 383 w 932" name="T28"/>
                <a:gd fmla="*/ 467 h 514" name="T29"/>
                <a:gd fmla="*/ 619 w 932" name="T30"/>
                <a:gd fmla="*/ 434 h 514" name="T31"/>
                <a:gd fmla="*/ 885 w 932" name="T32"/>
                <a:gd fmla="*/ 44 h 514" name="T33"/>
                <a:gd fmla="*/ 932 w 932" name="T34"/>
                <a:gd fmla="*/ 50 h 514" name="T35"/>
                <a:gd fmla="*/ 931 w 932" name="T36"/>
                <a:gd fmla="*/ 18 h 514" name="T37"/>
                <a:gd fmla="*/ 793 w 932" name="T38"/>
                <a:gd fmla="*/ 0 h 514"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514" w="932">
                  <a:moveTo>
                    <a:pt x="793" y="0"/>
                  </a:moveTo>
                  <a:cubicBezTo>
                    <a:pt x="767" y="96"/>
                    <a:pt x="706" y="178"/>
                    <a:pt x="625" y="231"/>
                  </a:cubicBezTo>
                  <a:cubicBezTo>
                    <a:pt x="585" y="292"/>
                    <a:pt x="521" y="348"/>
                    <a:pt x="417" y="375"/>
                  </a:cubicBezTo>
                  <a:cubicBezTo>
                    <a:pt x="402" y="379"/>
                    <a:pt x="387" y="383"/>
                    <a:pt x="373" y="386"/>
                  </a:cubicBezTo>
                  <a:cubicBezTo>
                    <a:pt x="332" y="399"/>
                    <a:pt x="289" y="407"/>
                    <a:pt x="244" y="407"/>
                  </a:cubicBezTo>
                  <a:cubicBezTo>
                    <a:pt x="239" y="407"/>
                    <a:pt x="235" y="407"/>
                    <a:pt x="231" y="407"/>
                  </a:cubicBezTo>
                  <a:cubicBezTo>
                    <a:pt x="214" y="408"/>
                    <a:pt x="197" y="408"/>
                    <a:pt x="182" y="408"/>
                  </a:cubicBezTo>
                  <a:cubicBezTo>
                    <a:pt x="170" y="408"/>
                    <a:pt x="158" y="408"/>
                    <a:pt x="147" y="407"/>
                  </a:cubicBezTo>
                  <a:cubicBezTo>
                    <a:pt x="102" y="428"/>
                    <a:pt x="52" y="440"/>
                    <a:pt x="0" y="442"/>
                  </a:cubicBezTo>
                  <a:cubicBezTo>
                    <a:pt x="14" y="499"/>
                    <a:pt x="14" y="499"/>
                    <a:pt x="14" y="499"/>
                  </a:cubicBezTo>
                  <a:cubicBezTo>
                    <a:pt x="14" y="499"/>
                    <a:pt x="59" y="504"/>
                    <a:pt x="122" y="509"/>
                  </a:cubicBezTo>
                  <a:cubicBezTo>
                    <a:pt x="122" y="509"/>
                    <a:pt x="122" y="509"/>
                    <a:pt x="122" y="509"/>
                  </a:cubicBezTo>
                  <a:cubicBezTo>
                    <a:pt x="147" y="511"/>
                    <a:pt x="175" y="513"/>
                    <a:pt x="205" y="514"/>
                  </a:cubicBezTo>
                  <a:cubicBezTo>
                    <a:pt x="183" y="427"/>
                    <a:pt x="183" y="427"/>
                    <a:pt x="183" y="427"/>
                  </a:cubicBezTo>
                  <a:cubicBezTo>
                    <a:pt x="183" y="427"/>
                    <a:pt x="247" y="467"/>
                    <a:pt x="383" y="467"/>
                  </a:cubicBezTo>
                  <a:cubicBezTo>
                    <a:pt x="446" y="467"/>
                    <a:pt x="524" y="458"/>
                    <a:pt x="619" y="434"/>
                  </a:cubicBezTo>
                  <a:cubicBezTo>
                    <a:pt x="918" y="356"/>
                    <a:pt x="885" y="44"/>
                    <a:pt x="885" y="44"/>
                  </a:cubicBezTo>
                  <a:cubicBezTo>
                    <a:pt x="932" y="50"/>
                    <a:pt x="932" y="50"/>
                    <a:pt x="932" y="50"/>
                  </a:cubicBezTo>
                  <a:cubicBezTo>
                    <a:pt x="931" y="30"/>
                    <a:pt x="931" y="19"/>
                    <a:pt x="931" y="18"/>
                  </a:cubicBezTo>
                  <a:cubicBezTo>
                    <a:pt x="793" y="0"/>
                    <a:pt x="793" y="0"/>
                    <a:pt x="793" y="0"/>
                  </a:cubicBezTo>
                </a:path>
              </a:pathLst>
            </a:custGeom>
            <a:solidFill>
              <a:srgbClr val="5C5A71"/>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48" name="ïṣ1íḍê">
              <a:extLst>
                <a:ext uri="{FF2B5EF4-FFF2-40B4-BE49-F238E27FC236}">
                  <a16:creationId xmlns:a16="http://schemas.microsoft.com/office/drawing/2014/main" id="{215C55E7-ECDD-488C-A55B-56BEA2B7BCA5}"/>
                </a:ext>
              </a:extLst>
            </p:cNvPr>
            <p:cNvSpPr/>
            <p:nvPr/>
          </p:nvSpPr>
          <p:spPr bwMode="auto">
            <a:xfrm>
              <a:off x="7210426" y="3967163"/>
              <a:ext cx="420688" cy="561975"/>
            </a:xfrm>
            <a:custGeom>
              <a:gdLst>
                <a:gd fmla="*/ 217 w 309" name="T0"/>
                <a:gd fmla="*/ 285 h 413" name="T1"/>
                <a:gd fmla="*/ 188 w 309" name="T2"/>
                <a:gd fmla="*/ 286 h 413" name="T3"/>
                <a:gd fmla="*/ 224 w 309" name="T4"/>
                <a:gd fmla="*/ 346 h 413" name="T5"/>
                <a:gd fmla="*/ 224 w 309" name="T6"/>
                <a:gd fmla="*/ 346 h 413" name="T7"/>
                <a:gd fmla="*/ 224 w 309" name="T8"/>
                <a:gd fmla="*/ 346 h 413" name="T9"/>
                <a:gd fmla="*/ 227 w 309" name="T10"/>
                <a:gd fmla="*/ 353 h 413" name="T11"/>
                <a:gd fmla="*/ 230 w 309" name="T12"/>
                <a:gd fmla="*/ 348 h 413" name="T13"/>
                <a:gd fmla="*/ 229 w 309" name="T14"/>
                <a:gd fmla="*/ 348 h 413" name="T15"/>
                <a:gd fmla="*/ 230 w 309" name="T16"/>
                <a:gd fmla="*/ 342 h 413" name="T17"/>
                <a:gd fmla="*/ 230 w 309" name="T18"/>
                <a:gd fmla="*/ 342 h 413" name="T19"/>
                <a:gd fmla="*/ 230 w 309" name="T20"/>
                <a:gd fmla="*/ 342 h 413" name="T21"/>
                <a:gd fmla="*/ 284 w 309" name="T22"/>
                <a:gd fmla="*/ 405 h 413" name="T23"/>
                <a:gd fmla="*/ 308 w 309" name="T24"/>
                <a:gd fmla="*/ 413 h 413" name="T25"/>
                <a:gd fmla="*/ 308 w 309" name="T26"/>
                <a:gd fmla="*/ 391 h 413" name="T27"/>
                <a:gd fmla="*/ 308 w 309" name="T28"/>
                <a:gd fmla="*/ 390 h 413" name="T29"/>
                <a:gd fmla="*/ 308 w 309" name="T30"/>
                <a:gd fmla="*/ 388 h 413" name="T31"/>
                <a:gd fmla="*/ 270 w 309" name="T32"/>
                <a:gd fmla="*/ 314 h 413" name="T33"/>
                <a:gd fmla="*/ 274 w 309" name="T34"/>
                <a:gd fmla="*/ 289 h 413" name="T35"/>
                <a:gd fmla="*/ 217 w 309" name="T36"/>
                <a:gd fmla="*/ 285 h 413" name="T37"/>
                <a:gd fmla="*/ 94 w 309" name="T38"/>
                <a:gd fmla="*/ 0 h 413" name="T39"/>
                <a:gd fmla="*/ 56 w 309" name="T40"/>
                <a:gd fmla="*/ 22 h 413" name="T41"/>
                <a:gd fmla="*/ 0 w 309" name="T42"/>
                <a:gd fmla="*/ 33 h 413" name="T43"/>
                <a:gd fmla="*/ 105 w 309" name="T44"/>
                <a:gd fmla="*/ 207 h 413" name="T45"/>
                <a:gd fmla="*/ 121 w 309" name="T46"/>
                <a:gd fmla="*/ 198 h 413" name="T47"/>
                <a:gd fmla="*/ 123 w 309" name="T48"/>
                <a:gd fmla="*/ 198 h 413" name="T49"/>
                <a:gd fmla="*/ 256 w 309" name="T50"/>
                <a:gd fmla="*/ 223 h 413" name="T51"/>
                <a:gd fmla="*/ 251 w 309" name="T52"/>
                <a:gd fmla="*/ 213 h 413" name="T53"/>
                <a:gd fmla="*/ 249 w 309" name="T54"/>
                <a:gd fmla="*/ 205 h 413" name="T55"/>
                <a:gd fmla="*/ 263 w 309" name="T56"/>
                <a:gd fmla="*/ 195 h 413" name="T57"/>
                <a:gd fmla="*/ 268 w 309" name="T58"/>
                <a:gd fmla="*/ 192 h 413" name="T59"/>
                <a:gd fmla="*/ 134 w 309" name="T60"/>
                <a:gd fmla="*/ 16 h 413" name="T61"/>
                <a:gd fmla="*/ 94 w 309" name="T62"/>
                <a:gd fmla="*/ 0 h 413"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412" w="309">
                  <a:moveTo>
                    <a:pt x="217" y="285"/>
                  </a:moveTo>
                  <a:cubicBezTo>
                    <a:pt x="200" y="285"/>
                    <a:pt x="188" y="286"/>
                    <a:pt x="188" y="286"/>
                  </a:cubicBezTo>
                  <a:cubicBezTo>
                    <a:pt x="197" y="289"/>
                    <a:pt x="214" y="324"/>
                    <a:pt x="224" y="346"/>
                  </a:cubicBezTo>
                  <a:cubicBezTo>
                    <a:pt x="224" y="346"/>
                    <a:pt x="224" y="346"/>
                    <a:pt x="224" y="346"/>
                  </a:cubicBezTo>
                  <a:cubicBezTo>
                    <a:pt x="224" y="346"/>
                    <a:pt x="224" y="346"/>
                    <a:pt x="224" y="346"/>
                  </a:cubicBezTo>
                  <a:cubicBezTo>
                    <a:pt x="225" y="349"/>
                    <a:pt x="226" y="351"/>
                    <a:pt x="227" y="353"/>
                  </a:cubicBezTo>
                  <a:cubicBezTo>
                    <a:pt x="228" y="351"/>
                    <a:pt x="229" y="349"/>
                    <a:pt x="230" y="348"/>
                  </a:cubicBezTo>
                  <a:cubicBezTo>
                    <a:pt x="229" y="348"/>
                    <a:pt x="229" y="348"/>
                    <a:pt x="229" y="348"/>
                  </a:cubicBezTo>
                  <a:cubicBezTo>
                    <a:pt x="230" y="346"/>
                    <a:pt x="230" y="344"/>
                    <a:pt x="230" y="342"/>
                  </a:cubicBezTo>
                  <a:cubicBezTo>
                    <a:pt x="230" y="342"/>
                    <a:pt x="230" y="342"/>
                    <a:pt x="230" y="342"/>
                  </a:cubicBezTo>
                  <a:cubicBezTo>
                    <a:pt x="230" y="342"/>
                    <a:pt x="230" y="342"/>
                    <a:pt x="230" y="342"/>
                  </a:cubicBezTo>
                  <a:cubicBezTo>
                    <a:pt x="284" y="405"/>
                    <a:pt x="284" y="405"/>
                    <a:pt x="284" y="405"/>
                  </a:cubicBezTo>
                  <a:cubicBezTo>
                    <a:pt x="308" y="413"/>
                    <a:pt x="308" y="413"/>
                    <a:pt x="308" y="413"/>
                  </a:cubicBezTo>
                  <a:cubicBezTo>
                    <a:pt x="308" y="407"/>
                    <a:pt x="309" y="399"/>
                    <a:pt x="308" y="391"/>
                  </a:cubicBezTo>
                  <a:cubicBezTo>
                    <a:pt x="308" y="391"/>
                    <a:pt x="308" y="391"/>
                    <a:pt x="308" y="390"/>
                  </a:cubicBezTo>
                  <a:cubicBezTo>
                    <a:pt x="308" y="390"/>
                    <a:pt x="308" y="389"/>
                    <a:pt x="308" y="388"/>
                  </a:cubicBezTo>
                  <a:cubicBezTo>
                    <a:pt x="285" y="371"/>
                    <a:pt x="270" y="344"/>
                    <a:pt x="270" y="314"/>
                  </a:cubicBezTo>
                  <a:cubicBezTo>
                    <a:pt x="270" y="305"/>
                    <a:pt x="272" y="297"/>
                    <a:pt x="274" y="289"/>
                  </a:cubicBezTo>
                  <a:cubicBezTo>
                    <a:pt x="255" y="286"/>
                    <a:pt x="233" y="285"/>
                    <a:pt x="217" y="285"/>
                  </a:cubicBezTo>
                  <a:moveTo>
                    <a:pt x="94" y="0"/>
                  </a:moveTo>
                  <a:cubicBezTo>
                    <a:pt x="69" y="0"/>
                    <a:pt x="56" y="22"/>
                    <a:pt x="56" y="22"/>
                  </a:cubicBezTo>
                  <a:cubicBezTo>
                    <a:pt x="37" y="27"/>
                    <a:pt x="19" y="30"/>
                    <a:pt x="0" y="33"/>
                  </a:cubicBezTo>
                  <a:cubicBezTo>
                    <a:pt x="33" y="77"/>
                    <a:pt x="72" y="137"/>
                    <a:pt x="105" y="207"/>
                  </a:cubicBezTo>
                  <a:cubicBezTo>
                    <a:pt x="110" y="199"/>
                    <a:pt x="117" y="198"/>
                    <a:pt x="121" y="198"/>
                  </a:cubicBezTo>
                  <a:cubicBezTo>
                    <a:pt x="122" y="198"/>
                    <a:pt x="123" y="198"/>
                    <a:pt x="123" y="198"/>
                  </a:cubicBezTo>
                  <a:cubicBezTo>
                    <a:pt x="123" y="198"/>
                    <a:pt x="234" y="210"/>
                    <a:pt x="256" y="223"/>
                  </a:cubicBezTo>
                  <a:cubicBezTo>
                    <a:pt x="254" y="220"/>
                    <a:pt x="253" y="217"/>
                    <a:pt x="251" y="213"/>
                  </a:cubicBezTo>
                  <a:cubicBezTo>
                    <a:pt x="249" y="211"/>
                    <a:pt x="249" y="208"/>
                    <a:pt x="249" y="205"/>
                  </a:cubicBezTo>
                  <a:cubicBezTo>
                    <a:pt x="250" y="199"/>
                    <a:pt x="258" y="198"/>
                    <a:pt x="263" y="195"/>
                  </a:cubicBezTo>
                  <a:cubicBezTo>
                    <a:pt x="265" y="195"/>
                    <a:pt x="267" y="194"/>
                    <a:pt x="268" y="192"/>
                  </a:cubicBezTo>
                  <a:cubicBezTo>
                    <a:pt x="213" y="98"/>
                    <a:pt x="155" y="32"/>
                    <a:pt x="134" y="16"/>
                  </a:cubicBezTo>
                  <a:cubicBezTo>
                    <a:pt x="118" y="4"/>
                    <a:pt x="105" y="0"/>
                    <a:pt x="94" y="0"/>
                  </a:cubicBezTo>
                </a:path>
              </a:pathLst>
            </a:custGeom>
            <a:solidFill>
              <a:srgbClr val="5C5A71"/>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49" name="iSļïḍê">
              <a:extLst>
                <a:ext uri="{FF2B5EF4-FFF2-40B4-BE49-F238E27FC236}">
                  <a16:creationId xmlns:a16="http://schemas.microsoft.com/office/drawing/2014/main" id="{33E3EAEA-76F4-46D8-839F-05C63BC5E99C}"/>
                </a:ext>
              </a:extLst>
            </p:cNvPr>
            <p:cNvSpPr/>
            <p:nvPr/>
          </p:nvSpPr>
          <p:spPr bwMode="auto">
            <a:xfrm>
              <a:off x="6604001" y="4232276"/>
              <a:ext cx="63500" cy="365125"/>
            </a:xfrm>
            <a:custGeom>
              <a:gdLst>
                <a:gd fmla="*/ 25 w 46" name="T0"/>
                <a:gd fmla="*/ 269 h 269" name="T1"/>
                <a:gd fmla="*/ 29 w 46" name="T2"/>
                <a:gd fmla="*/ 123 h 269" name="T3"/>
                <a:gd fmla="*/ 40 w 46" name="T4"/>
                <a:gd fmla="*/ 39 h 269" name="T5"/>
                <a:gd fmla="*/ 28 w 46" name="T6"/>
                <a:gd fmla="*/ 0 h 269" name="T7"/>
              </a:gdLst>
              <a:cxnLst>
                <a:cxn ang="0">
                  <a:pos x="T0" y="T1"/>
                </a:cxn>
                <a:cxn ang="0">
                  <a:pos x="T2" y="T3"/>
                </a:cxn>
                <a:cxn ang="0">
                  <a:pos x="T4" y="T5"/>
                </a:cxn>
                <a:cxn ang="0">
                  <a:pos x="T6" y="T7"/>
                </a:cxn>
              </a:cxnLst>
              <a:rect b="b" l="0" r="r" t="0"/>
              <a:pathLst>
                <a:path h="269" w="46">
                  <a:moveTo>
                    <a:pt x="25" y="269"/>
                  </a:moveTo>
                  <a:cubicBezTo>
                    <a:pt x="25" y="269"/>
                    <a:pt x="0" y="185"/>
                    <a:pt x="29" y="123"/>
                  </a:cubicBezTo>
                  <a:cubicBezTo>
                    <a:pt x="42" y="97"/>
                    <a:pt x="46" y="68"/>
                    <a:pt x="40" y="39"/>
                  </a:cubicBezTo>
                  <a:cubicBezTo>
                    <a:pt x="37" y="26"/>
                    <a:pt x="33" y="13"/>
                    <a:pt x="28" y="0"/>
                  </a:cubicBezTo>
                </a:path>
              </a:pathLst>
            </a:custGeom>
            <a:noFill/>
            <a:ln cap="flat" w="11113">
              <a:solidFill>
                <a:srgbClr val="535461"/>
              </a:solidFill>
              <a:prstDash val="solid"/>
              <a:miter lim="800000"/>
            </a:ln>
            <a:extLst>
              <a:ext uri="{909E8E84-426E-40DD-AFC4-6F175D3DCCD1}">
                <a14:hiddenFill>
                  <a:solidFill>
                    <a:srgbClr val="FFFFFF"/>
                  </a:solidFill>
                </a14:hiddenFill>
              </a:ext>
            </a:extLst>
          </p:spPr>
          <p:txBody>
            <a:bodyPr anchor="ctr"/>
            <a:lstStyle/>
            <a:p>
              <a:pPr algn="ctr"/>
              <a:endParaRPr/>
            </a:p>
          </p:txBody>
        </p:sp>
        <p:sp>
          <p:nvSpPr>
            <p:cNvPr id="50" name="ïṩḻíḓê">
              <a:extLst>
                <a:ext uri="{FF2B5EF4-FFF2-40B4-BE49-F238E27FC236}">
                  <a16:creationId xmlns:a16="http://schemas.microsoft.com/office/drawing/2014/main" id="{D2EED78A-62F4-44EA-B8B2-611EC286D264}"/>
                </a:ext>
              </a:extLst>
            </p:cNvPr>
            <p:cNvSpPr/>
            <p:nvPr/>
          </p:nvSpPr>
          <p:spPr bwMode="auto">
            <a:xfrm>
              <a:off x="6616701" y="4154488"/>
              <a:ext cx="52388" cy="79375"/>
            </a:xfrm>
            <a:custGeom>
              <a:gdLst>
                <a:gd fmla="*/ 38 w 38" name="T0"/>
                <a:gd fmla="*/ 19 h 59" name="T1"/>
                <a:gd fmla="*/ 19 w 38" name="T2"/>
                <a:gd fmla="*/ 59 h 59" name="T3"/>
                <a:gd fmla="*/ 0 w 38" name="T4"/>
                <a:gd fmla="*/ 19 h 59" name="T5"/>
                <a:gd fmla="*/ 19 w 38" name="T6"/>
                <a:gd fmla="*/ 0 h 59" name="T7"/>
                <a:gd fmla="*/ 38 w 38" name="T8"/>
                <a:gd fmla="*/ 19 h 59" name="T9"/>
                <a:gd fmla="*/ 38 w 38" name="T10"/>
                <a:gd fmla="*/ 19 h 59" name="T11"/>
              </a:gdLst>
              <a:cxnLst>
                <a:cxn ang="0">
                  <a:pos x="T0" y="T1"/>
                </a:cxn>
                <a:cxn ang="0">
                  <a:pos x="T2" y="T3"/>
                </a:cxn>
                <a:cxn ang="0">
                  <a:pos x="T4" y="T5"/>
                </a:cxn>
                <a:cxn ang="0">
                  <a:pos x="T6" y="T7"/>
                </a:cxn>
                <a:cxn ang="0">
                  <a:pos x="T8" y="T9"/>
                </a:cxn>
                <a:cxn ang="0">
                  <a:pos x="T10" y="T11"/>
                </a:cxn>
              </a:cxnLst>
              <a:rect b="b" l="0" r="r" t="0"/>
              <a:pathLst>
                <a:path h="59" w="38">
                  <a:moveTo>
                    <a:pt x="38" y="19"/>
                  </a:moveTo>
                  <a:cubicBezTo>
                    <a:pt x="38" y="29"/>
                    <a:pt x="19" y="59"/>
                    <a:pt x="19" y="59"/>
                  </a:cubicBezTo>
                  <a:cubicBezTo>
                    <a:pt x="19" y="59"/>
                    <a:pt x="0" y="29"/>
                    <a:pt x="0" y="19"/>
                  </a:cubicBezTo>
                  <a:cubicBezTo>
                    <a:pt x="0" y="8"/>
                    <a:pt x="9" y="0"/>
                    <a:pt x="19" y="0"/>
                  </a:cubicBezTo>
                  <a:cubicBezTo>
                    <a:pt x="30" y="0"/>
                    <a:pt x="38" y="8"/>
                    <a:pt x="38" y="19"/>
                  </a:cubicBezTo>
                  <a:cubicBezTo>
                    <a:pt x="38" y="19"/>
                    <a:pt x="38" y="19"/>
                    <a:pt x="38" y="19"/>
                  </a:cubicBezTo>
                  <a:close/>
                </a:path>
              </a:pathLst>
            </a:custGeom>
            <a:solidFill>
              <a:srgbClr val="4285F4"/>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51" name="îŝ1iḑé">
              <a:extLst>
                <a:ext uri="{FF2B5EF4-FFF2-40B4-BE49-F238E27FC236}">
                  <a16:creationId xmlns:a16="http://schemas.microsoft.com/office/drawing/2014/main" id="{618185CC-888D-46A2-A161-6C88F598C584}"/>
                </a:ext>
              </a:extLst>
            </p:cNvPr>
            <p:cNvSpPr/>
            <p:nvPr/>
          </p:nvSpPr>
          <p:spPr bwMode="auto">
            <a:xfrm>
              <a:off x="6659564" y="4213226"/>
              <a:ext cx="58738" cy="76200"/>
            </a:xfrm>
            <a:custGeom>
              <a:gdLst>
                <a:gd fmla="*/ 38 w 44" name="T0"/>
                <a:gd fmla="*/ 32 h 56" name="T1"/>
                <a:gd fmla="*/ 0 w 44" name="T2"/>
                <a:gd fmla="*/ 56 h 56" name="T3"/>
                <a:gd fmla="*/ 6 w 44" name="T4"/>
                <a:gd fmla="*/ 12 h 56" name="T5"/>
                <a:gd fmla="*/ 32 w 44" name="T6"/>
                <a:gd fmla="*/ 5 h 56" name="T7"/>
                <a:gd fmla="*/ 38 w 44" name="T8"/>
                <a:gd fmla="*/ 31 h 56" name="T9"/>
                <a:gd fmla="*/ 38 w 44" name="T10"/>
                <a:gd fmla="*/ 32 h 56" name="T11"/>
              </a:gdLst>
              <a:cxnLst>
                <a:cxn ang="0">
                  <a:pos x="T0" y="T1"/>
                </a:cxn>
                <a:cxn ang="0">
                  <a:pos x="T2" y="T3"/>
                </a:cxn>
                <a:cxn ang="0">
                  <a:pos x="T4" y="T5"/>
                </a:cxn>
                <a:cxn ang="0">
                  <a:pos x="T6" y="T7"/>
                </a:cxn>
                <a:cxn ang="0">
                  <a:pos x="T8" y="T9"/>
                </a:cxn>
                <a:cxn ang="0">
                  <a:pos x="T10" y="T11"/>
                </a:cxn>
              </a:cxnLst>
              <a:rect b="b" l="0" r="r" t="0"/>
              <a:pathLst>
                <a:path h="56" w="44">
                  <a:moveTo>
                    <a:pt x="38" y="32"/>
                  </a:moveTo>
                  <a:cubicBezTo>
                    <a:pt x="32" y="41"/>
                    <a:pt x="0" y="56"/>
                    <a:pt x="0" y="56"/>
                  </a:cubicBezTo>
                  <a:cubicBezTo>
                    <a:pt x="0" y="56"/>
                    <a:pt x="1" y="20"/>
                    <a:pt x="6" y="12"/>
                  </a:cubicBezTo>
                  <a:cubicBezTo>
                    <a:pt x="12" y="3"/>
                    <a:pt x="23" y="0"/>
                    <a:pt x="32" y="5"/>
                  </a:cubicBezTo>
                  <a:cubicBezTo>
                    <a:pt x="41" y="11"/>
                    <a:pt x="44" y="22"/>
                    <a:pt x="38" y="31"/>
                  </a:cubicBezTo>
                  <a:cubicBezTo>
                    <a:pt x="38" y="32"/>
                    <a:pt x="38" y="32"/>
                    <a:pt x="38" y="32"/>
                  </a:cubicBezTo>
                  <a:close/>
                </a:path>
              </a:pathLst>
            </a:custGeom>
            <a:solidFill>
              <a:srgbClr val="4285F4"/>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52" name="ïṣḻíḑè">
              <a:extLst>
                <a:ext uri="{FF2B5EF4-FFF2-40B4-BE49-F238E27FC236}">
                  <a16:creationId xmlns:a16="http://schemas.microsoft.com/office/drawing/2014/main" id="{99B164F9-F5D3-4A7B-88BF-99E7A92A66BA}"/>
                </a:ext>
              </a:extLst>
            </p:cNvPr>
            <p:cNvSpPr/>
            <p:nvPr/>
          </p:nvSpPr>
          <p:spPr bwMode="auto">
            <a:xfrm>
              <a:off x="6648451" y="4338638"/>
              <a:ext cx="77788" cy="57150"/>
            </a:xfrm>
            <a:custGeom>
              <a:gdLst>
                <a:gd fmla="*/ 44 w 57" name="T0"/>
                <a:gd fmla="*/ 38 h 42" name="T1"/>
                <a:gd fmla="*/ 0 w 57" name="T2"/>
                <a:gd fmla="*/ 39 h 42" name="T3"/>
                <a:gd fmla="*/ 28 w 57" name="T4"/>
                <a:gd fmla="*/ 4 h 42" name="T5"/>
                <a:gd fmla="*/ 53 w 57" name="T6"/>
                <a:gd fmla="*/ 13 h 42" name="T7"/>
                <a:gd fmla="*/ 44 w 57" name="T8"/>
                <a:gd fmla="*/ 38 h 42" name="T9"/>
              </a:gdLst>
              <a:cxnLst>
                <a:cxn ang="0">
                  <a:pos x="T0" y="T1"/>
                </a:cxn>
                <a:cxn ang="0">
                  <a:pos x="T2" y="T3"/>
                </a:cxn>
                <a:cxn ang="0">
                  <a:pos x="T4" y="T5"/>
                </a:cxn>
                <a:cxn ang="0">
                  <a:pos x="T6" y="T7"/>
                </a:cxn>
                <a:cxn ang="0">
                  <a:pos x="T8" y="T9"/>
                </a:cxn>
              </a:cxnLst>
              <a:rect b="b" l="0" r="r" t="0"/>
              <a:pathLst>
                <a:path h="42" w="57">
                  <a:moveTo>
                    <a:pt x="44" y="38"/>
                  </a:moveTo>
                  <a:cubicBezTo>
                    <a:pt x="35" y="42"/>
                    <a:pt x="0" y="39"/>
                    <a:pt x="0" y="39"/>
                  </a:cubicBezTo>
                  <a:cubicBezTo>
                    <a:pt x="0" y="39"/>
                    <a:pt x="18" y="9"/>
                    <a:pt x="28" y="4"/>
                  </a:cubicBezTo>
                  <a:cubicBezTo>
                    <a:pt x="37" y="0"/>
                    <a:pt x="48" y="3"/>
                    <a:pt x="53" y="13"/>
                  </a:cubicBezTo>
                  <a:cubicBezTo>
                    <a:pt x="57" y="22"/>
                    <a:pt x="54" y="33"/>
                    <a:pt x="44" y="38"/>
                  </a:cubicBezTo>
                  <a:close/>
                </a:path>
              </a:pathLst>
            </a:custGeom>
            <a:solidFill>
              <a:srgbClr val="4285F4"/>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53" name="ïsļîďè">
              <a:extLst>
                <a:ext uri="{FF2B5EF4-FFF2-40B4-BE49-F238E27FC236}">
                  <a16:creationId xmlns:a16="http://schemas.microsoft.com/office/drawing/2014/main" id="{71DFEA7C-C9AE-44EE-A0A1-2C617D693BA6}"/>
                </a:ext>
              </a:extLst>
            </p:cNvPr>
            <p:cNvSpPr/>
            <p:nvPr/>
          </p:nvSpPr>
          <p:spPr bwMode="auto">
            <a:xfrm>
              <a:off x="6624639" y="4441826"/>
              <a:ext cx="73025" cy="61913"/>
            </a:xfrm>
            <a:custGeom>
              <a:gdLst>
                <a:gd fmla="*/ 44 w 53" name="T0"/>
                <a:gd fmla="*/ 36 h 45" name="T1"/>
                <a:gd fmla="*/ 0 w 53" name="T2"/>
                <a:gd fmla="*/ 45 h 45" name="T3"/>
                <a:gd fmla="*/ 21 w 53" name="T4"/>
                <a:gd fmla="*/ 6 h 45" name="T5"/>
                <a:gd fmla="*/ 47 w 53" name="T6"/>
                <a:gd fmla="*/ 11 h 45" name="T7"/>
                <a:gd fmla="*/ 44 w 53" name="T8"/>
                <a:gd fmla="*/ 36 h 45" name="T9"/>
              </a:gdLst>
              <a:cxnLst>
                <a:cxn ang="0">
                  <a:pos x="T0" y="T1"/>
                </a:cxn>
                <a:cxn ang="0">
                  <a:pos x="T2" y="T3"/>
                </a:cxn>
                <a:cxn ang="0">
                  <a:pos x="T4" y="T5"/>
                </a:cxn>
                <a:cxn ang="0">
                  <a:pos x="T6" y="T7"/>
                </a:cxn>
                <a:cxn ang="0">
                  <a:pos x="T8" y="T9"/>
                </a:cxn>
              </a:cxnLst>
              <a:rect b="b" l="0" r="r" t="0"/>
              <a:pathLst>
                <a:path h="45" w="52">
                  <a:moveTo>
                    <a:pt x="44" y="36"/>
                  </a:moveTo>
                  <a:cubicBezTo>
                    <a:pt x="35" y="42"/>
                    <a:pt x="0" y="45"/>
                    <a:pt x="0" y="45"/>
                  </a:cubicBezTo>
                  <a:cubicBezTo>
                    <a:pt x="0" y="45"/>
                    <a:pt x="13" y="12"/>
                    <a:pt x="21" y="6"/>
                  </a:cubicBezTo>
                  <a:cubicBezTo>
                    <a:pt x="30" y="0"/>
                    <a:pt x="42" y="2"/>
                    <a:pt x="47" y="11"/>
                  </a:cubicBezTo>
                  <a:cubicBezTo>
                    <a:pt x="53" y="19"/>
                    <a:pt x="51" y="30"/>
                    <a:pt x="44" y="36"/>
                  </a:cubicBezTo>
                  <a:close/>
                </a:path>
              </a:pathLst>
            </a:custGeom>
            <a:solidFill>
              <a:srgbClr val="4285F4"/>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54" name="íṧ1îḑé">
              <a:extLst>
                <a:ext uri="{FF2B5EF4-FFF2-40B4-BE49-F238E27FC236}">
                  <a16:creationId xmlns:a16="http://schemas.microsoft.com/office/drawing/2014/main" id="{365CA61A-0893-4FD8-8A2D-D0862FD2EE81}"/>
                </a:ext>
              </a:extLst>
            </p:cNvPr>
            <p:cNvSpPr/>
            <p:nvPr/>
          </p:nvSpPr>
          <p:spPr bwMode="auto">
            <a:xfrm>
              <a:off x="6596064" y="4246563"/>
              <a:ext cx="66675" cy="65088"/>
            </a:xfrm>
            <a:custGeom>
              <a:gdLst>
                <a:gd fmla="*/ 7 w 49" name="T0"/>
                <a:gd fmla="*/ 34 h 48" name="T1"/>
                <a:gd fmla="*/ 49 w 49" name="T2"/>
                <a:gd fmla="*/ 48 h 48" name="T3"/>
                <a:gd fmla="*/ 33 w 49" name="T4"/>
                <a:gd fmla="*/ 7 h 48" name="T5"/>
                <a:gd fmla="*/ 6 w 49" name="T6"/>
                <a:gd fmla="*/ 8 h 48" name="T7"/>
                <a:gd fmla="*/ 7 w 49" name="T8"/>
                <a:gd fmla="*/ 34 h 48" name="T9"/>
              </a:gdLst>
              <a:cxnLst>
                <a:cxn ang="0">
                  <a:pos x="T0" y="T1"/>
                </a:cxn>
                <a:cxn ang="0">
                  <a:pos x="T2" y="T3"/>
                </a:cxn>
                <a:cxn ang="0">
                  <a:pos x="T4" y="T5"/>
                </a:cxn>
                <a:cxn ang="0">
                  <a:pos x="T6" y="T7"/>
                </a:cxn>
                <a:cxn ang="0">
                  <a:pos x="T8" y="T9"/>
                </a:cxn>
              </a:cxnLst>
              <a:rect b="b" l="0" r="r" t="0"/>
              <a:pathLst>
                <a:path h="48" w="49">
                  <a:moveTo>
                    <a:pt x="7" y="34"/>
                  </a:moveTo>
                  <a:cubicBezTo>
                    <a:pt x="14" y="41"/>
                    <a:pt x="49" y="48"/>
                    <a:pt x="49" y="48"/>
                  </a:cubicBezTo>
                  <a:cubicBezTo>
                    <a:pt x="49" y="48"/>
                    <a:pt x="40" y="14"/>
                    <a:pt x="33" y="7"/>
                  </a:cubicBezTo>
                  <a:cubicBezTo>
                    <a:pt x="25" y="0"/>
                    <a:pt x="13" y="0"/>
                    <a:pt x="6" y="8"/>
                  </a:cubicBezTo>
                  <a:cubicBezTo>
                    <a:pt x="0" y="15"/>
                    <a:pt x="0" y="27"/>
                    <a:pt x="7" y="34"/>
                  </a:cubicBezTo>
                  <a:close/>
                </a:path>
              </a:pathLst>
            </a:custGeom>
            <a:solidFill>
              <a:srgbClr val="4285F4"/>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55" name="iṥḻïḍè">
              <a:extLst>
                <a:ext uri="{FF2B5EF4-FFF2-40B4-BE49-F238E27FC236}">
                  <a16:creationId xmlns:a16="http://schemas.microsoft.com/office/drawing/2014/main" id="{6C492DFE-87DD-4BFF-B8EE-6C043DBB4A5B}"/>
                </a:ext>
              </a:extLst>
            </p:cNvPr>
            <p:cNvSpPr/>
            <p:nvPr/>
          </p:nvSpPr>
          <p:spPr bwMode="auto">
            <a:xfrm>
              <a:off x="6561139" y="4357688"/>
              <a:ext cx="79375" cy="58738"/>
            </a:xfrm>
            <a:custGeom>
              <a:gdLst>
                <a:gd fmla="*/ 13 w 58" name="T0"/>
                <a:gd fmla="*/ 38 h 43" name="T1"/>
                <a:gd fmla="*/ 58 w 58" name="T2"/>
                <a:gd fmla="*/ 40 h 43" name="T3"/>
                <a:gd fmla="*/ 30 w 58" name="T4"/>
                <a:gd fmla="*/ 5 h 43" name="T5"/>
                <a:gd fmla="*/ 5 w 58" name="T6"/>
                <a:gd fmla="*/ 13 h 43" name="T7"/>
                <a:gd fmla="*/ 13 w 58" name="T8"/>
                <a:gd fmla="*/ 38 h 43" name="T9"/>
              </a:gdLst>
              <a:cxnLst>
                <a:cxn ang="0">
                  <a:pos x="T0" y="T1"/>
                </a:cxn>
                <a:cxn ang="0">
                  <a:pos x="T2" y="T3"/>
                </a:cxn>
                <a:cxn ang="0">
                  <a:pos x="T4" y="T5"/>
                </a:cxn>
                <a:cxn ang="0">
                  <a:pos x="T6" y="T7"/>
                </a:cxn>
                <a:cxn ang="0">
                  <a:pos x="T8" y="T9"/>
                </a:cxn>
              </a:cxnLst>
              <a:rect b="b" l="0" r="r" t="0"/>
              <a:pathLst>
                <a:path h="43" w="57">
                  <a:moveTo>
                    <a:pt x="13" y="38"/>
                  </a:moveTo>
                  <a:cubicBezTo>
                    <a:pt x="22" y="43"/>
                    <a:pt x="58" y="40"/>
                    <a:pt x="58" y="40"/>
                  </a:cubicBezTo>
                  <a:cubicBezTo>
                    <a:pt x="58" y="40"/>
                    <a:pt x="39" y="9"/>
                    <a:pt x="30" y="5"/>
                  </a:cubicBezTo>
                  <a:cubicBezTo>
                    <a:pt x="21" y="0"/>
                    <a:pt x="10" y="4"/>
                    <a:pt x="5" y="13"/>
                  </a:cubicBezTo>
                  <a:cubicBezTo>
                    <a:pt x="0" y="22"/>
                    <a:pt x="4" y="34"/>
                    <a:pt x="13" y="38"/>
                  </a:cubicBezTo>
                  <a:close/>
                </a:path>
              </a:pathLst>
            </a:custGeom>
            <a:solidFill>
              <a:srgbClr val="4285F4"/>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56" name="íṧḷïḍé">
              <a:extLst>
                <a:ext uri="{FF2B5EF4-FFF2-40B4-BE49-F238E27FC236}">
                  <a16:creationId xmlns:a16="http://schemas.microsoft.com/office/drawing/2014/main" id="{235D4A3B-C327-43A5-BF54-DC76765EB9CB}"/>
                </a:ext>
              </a:extLst>
            </p:cNvPr>
            <p:cNvSpPr/>
            <p:nvPr/>
          </p:nvSpPr>
          <p:spPr bwMode="auto">
            <a:xfrm>
              <a:off x="6554789" y="4478338"/>
              <a:ext cx="73025" cy="61913"/>
            </a:xfrm>
            <a:custGeom>
              <a:gdLst>
                <a:gd fmla="*/ 10 w 53" name="T0"/>
                <a:gd fmla="*/ 36 h 45" name="T1"/>
                <a:gd fmla="*/ 53 w 53" name="T2"/>
                <a:gd fmla="*/ 45 h 45" name="T3"/>
                <a:gd fmla="*/ 32 w 53" name="T4"/>
                <a:gd fmla="*/ 6 h 45" name="T5"/>
                <a:gd fmla="*/ 6 w 53" name="T6"/>
                <a:gd fmla="*/ 11 h 45" name="T7"/>
                <a:gd fmla="*/ 10 w 53" name="T8"/>
                <a:gd fmla="*/ 36 h 45" name="T9"/>
              </a:gdLst>
              <a:cxnLst>
                <a:cxn ang="0">
                  <a:pos x="T0" y="T1"/>
                </a:cxn>
                <a:cxn ang="0">
                  <a:pos x="T2" y="T3"/>
                </a:cxn>
                <a:cxn ang="0">
                  <a:pos x="T4" y="T5"/>
                </a:cxn>
                <a:cxn ang="0">
                  <a:pos x="T6" y="T7"/>
                </a:cxn>
                <a:cxn ang="0">
                  <a:pos x="T8" y="T9"/>
                </a:cxn>
              </a:cxnLst>
              <a:rect b="b" l="0" r="r" t="0"/>
              <a:pathLst>
                <a:path h="45" w="52">
                  <a:moveTo>
                    <a:pt x="10" y="36"/>
                  </a:moveTo>
                  <a:cubicBezTo>
                    <a:pt x="18" y="42"/>
                    <a:pt x="53" y="45"/>
                    <a:pt x="53" y="45"/>
                  </a:cubicBezTo>
                  <a:cubicBezTo>
                    <a:pt x="53" y="45"/>
                    <a:pt x="40" y="12"/>
                    <a:pt x="32" y="6"/>
                  </a:cubicBezTo>
                  <a:cubicBezTo>
                    <a:pt x="23" y="0"/>
                    <a:pt x="12" y="2"/>
                    <a:pt x="6" y="11"/>
                  </a:cubicBezTo>
                  <a:cubicBezTo>
                    <a:pt x="0" y="19"/>
                    <a:pt x="2" y="30"/>
                    <a:pt x="10" y="36"/>
                  </a:cubicBezTo>
                  <a:close/>
                </a:path>
              </a:pathLst>
            </a:custGeom>
            <a:solidFill>
              <a:srgbClr val="4285F4"/>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57" name="îš1íḍê">
              <a:extLst>
                <a:ext uri="{FF2B5EF4-FFF2-40B4-BE49-F238E27FC236}">
                  <a16:creationId xmlns:a16="http://schemas.microsoft.com/office/drawing/2014/main" id="{0C1E6366-9C83-470C-B9BD-6EE9067C1DF2}"/>
                </a:ext>
              </a:extLst>
            </p:cNvPr>
            <p:cNvSpPr/>
            <p:nvPr/>
          </p:nvSpPr>
          <p:spPr bwMode="auto">
            <a:xfrm>
              <a:off x="6564314" y="4513263"/>
              <a:ext cx="288925" cy="139700"/>
            </a:xfrm>
            <a:custGeom>
              <a:gdLst>
                <a:gd fmla="*/ 0 w 212" name="T0"/>
                <a:gd fmla="*/ 55 h 103" name="T1"/>
                <a:gd fmla="*/ 57 w 212" name="T2"/>
                <a:gd fmla="*/ 34 h 103" name="T3"/>
                <a:gd fmla="*/ 130 w 212" name="T4"/>
                <a:gd fmla="*/ 16 h 103" name="T5"/>
                <a:gd fmla="*/ 160 w 212" name="T6"/>
                <a:gd fmla="*/ 91 h 103" name="T7"/>
                <a:gd fmla="*/ 24 w 212" name="T8"/>
                <a:gd fmla="*/ 97 h 103" name="T9"/>
                <a:gd fmla="*/ 0 w 212" name="T10"/>
                <a:gd fmla="*/ 55 h 103" name="T11"/>
              </a:gdLst>
              <a:cxnLst>
                <a:cxn ang="0">
                  <a:pos x="T0" y="T1"/>
                </a:cxn>
                <a:cxn ang="0">
                  <a:pos x="T2" y="T3"/>
                </a:cxn>
                <a:cxn ang="0">
                  <a:pos x="T4" y="T5"/>
                </a:cxn>
                <a:cxn ang="0">
                  <a:pos x="T6" y="T7"/>
                </a:cxn>
                <a:cxn ang="0">
                  <a:pos x="T8" y="T9"/>
                </a:cxn>
                <a:cxn ang="0">
                  <a:pos x="T10" y="T11"/>
                </a:cxn>
              </a:cxnLst>
              <a:rect b="b" l="0" r="r" t="0"/>
              <a:pathLst>
                <a:path h="103" w="211">
                  <a:moveTo>
                    <a:pt x="0" y="55"/>
                  </a:moveTo>
                  <a:cubicBezTo>
                    <a:pt x="0" y="55"/>
                    <a:pt x="45" y="46"/>
                    <a:pt x="57" y="34"/>
                  </a:cubicBezTo>
                  <a:cubicBezTo>
                    <a:pt x="69" y="22"/>
                    <a:pt x="124" y="0"/>
                    <a:pt x="130" y="16"/>
                  </a:cubicBezTo>
                  <a:cubicBezTo>
                    <a:pt x="136" y="31"/>
                    <a:pt x="212" y="82"/>
                    <a:pt x="160" y="91"/>
                  </a:cubicBezTo>
                  <a:cubicBezTo>
                    <a:pt x="109" y="100"/>
                    <a:pt x="39" y="103"/>
                    <a:pt x="24" y="97"/>
                  </a:cubicBezTo>
                  <a:cubicBezTo>
                    <a:pt x="9" y="91"/>
                    <a:pt x="0" y="55"/>
                    <a:pt x="0" y="55"/>
                  </a:cubicBezTo>
                </a:path>
              </a:pathLst>
            </a:custGeom>
            <a:solidFill>
              <a:srgbClr val="A8A8A8"/>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58" name="ïṥļide">
              <a:extLst>
                <a:ext uri="{FF2B5EF4-FFF2-40B4-BE49-F238E27FC236}">
                  <a16:creationId xmlns:a16="http://schemas.microsoft.com/office/drawing/2014/main" id="{5CDE965A-5A8C-4B6D-B6FC-20D926789BBF}"/>
                </a:ext>
              </a:extLst>
            </p:cNvPr>
            <p:cNvSpPr/>
            <p:nvPr/>
          </p:nvSpPr>
          <p:spPr bwMode="auto">
            <a:xfrm>
              <a:off x="6573839" y="4616451"/>
              <a:ext cx="233363" cy="33338"/>
            </a:xfrm>
            <a:custGeom>
              <a:gdLst>
                <a:gd fmla="*/ 0 w 171" name="T0"/>
                <a:gd fmla="*/ 0 h 25" name="T1"/>
                <a:gd fmla="*/ 17 w 171" name="T2"/>
                <a:gd fmla="*/ 21 h 25" name="T3"/>
                <a:gd fmla="*/ 51 w 171" name="T4"/>
                <a:gd fmla="*/ 25 h 25" name="T5"/>
                <a:gd fmla="*/ 153 w 171" name="T6"/>
                <a:gd fmla="*/ 15 h 25" name="T7"/>
                <a:gd fmla="*/ 171 w 171" name="T8"/>
                <a:gd fmla="*/ 2 h 25" name="T9"/>
                <a:gd fmla="*/ 153 w 171" name="T10"/>
                <a:gd fmla="*/ 15 h 25" name="T11"/>
                <a:gd fmla="*/ 50 w 171" name="T12"/>
                <a:gd fmla="*/ 24 h 25" name="T13"/>
                <a:gd fmla="*/ 17 w 171" name="T14"/>
                <a:gd fmla="*/ 21 h 25" name="T15"/>
                <a:gd fmla="*/ 0 w 171" name="T16"/>
                <a:gd fmla="*/ 0 h 2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5" w="171">
                  <a:moveTo>
                    <a:pt x="0" y="0"/>
                  </a:moveTo>
                  <a:cubicBezTo>
                    <a:pt x="4" y="9"/>
                    <a:pt x="10" y="19"/>
                    <a:pt x="17" y="21"/>
                  </a:cubicBezTo>
                  <a:cubicBezTo>
                    <a:pt x="23" y="24"/>
                    <a:pt x="35" y="25"/>
                    <a:pt x="51" y="25"/>
                  </a:cubicBezTo>
                  <a:cubicBezTo>
                    <a:pt x="79" y="25"/>
                    <a:pt x="120" y="21"/>
                    <a:pt x="153" y="15"/>
                  </a:cubicBezTo>
                  <a:cubicBezTo>
                    <a:pt x="166" y="13"/>
                    <a:pt x="171" y="9"/>
                    <a:pt x="171" y="2"/>
                  </a:cubicBezTo>
                  <a:cubicBezTo>
                    <a:pt x="171" y="8"/>
                    <a:pt x="166" y="13"/>
                    <a:pt x="153" y="15"/>
                  </a:cubicBezTo>
                  <a:cubicBezTo>
                    <a:pt x="120" y="21"/>
                    <a:pt x="79" y="24"/>
                    <a:pt x="50" y="24"/>
                  </a:cubicBezTo>
                  <a:cubicBezTo>
                    <a:pt x="35" y="24"/>
                    <a:pt x="22" y="23"/>
                    <a:pt x="17" y="21"/>
                  </a:cubicBezTo>
                  <a:cubicBezTo>
                    <a:pt x="10" y="19"/>
                    <a:pt x="4" y="9"/>
                    <a:pt x="0" y="0"/>
                  </a:cubicBezTo>
                </a:path>
              </a:pathLst>
            </a:custGeom>
            <a:solidFill>
              <a:srgbClr val="BCC2CB"/>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59" name="isľîďê">
              <a:extLst>
                <a:ext uri="{FF2B5EF4-FFF2-40B4-BE49-F238E27FC236}">
                  <a16:creationId xmlns:a16="http://schemas.microsoft.com/office/drawing/2014/main" id="{5C8EDD9D-D699-4906-875B-26992D66CDC8}"/>
                </a:ext>
              </a:extLst>
            </p:cNvPr>
            <p:cNvSpPr/>
            <p:nvPr/>
          </p:nvSpPr>
          <p:spPr bwMode="auto">
            <a:xfrm>
              <a:off x="6564314" y="4587876"/>
              <a:ext cx="242888" cy="60325"/>
            </a:xfrm>
            <a:custGeom>
              <a:gdLst>
                <a:gd fmla="*/ 2 w 178" name="T0"/>
                <a:gd fmla="*/ 0 h 45" name="T1"/>
                <a:gd fmla="*/ 0 w 178" name="T2"/>
                <a:gd fmla="*/ 0 h 45" name="T3"/>
                <a:gd fmla="*/ 7 w 178" name="T4"/>
                <a:gd fmla="*/ 21 h 45" name="T5"/>
                <a:gd fmla="*/ 24 w 178" name="T6"/>
                <a:gd fmla="*/ 42 h 45" name="T7"/>
                <a:gd fmla="*/ 57 w 178" name="T8"/>
                <a:gd fmla="*/ 45 h 45" name="T9"/>
                <a:gd fmla="*/ 160 w 178" name="T10"/>
                <a:gd fmla="*/ 36 h 45" name="T11"/>
                <a:gd fmla="*/ 178 w 178" name="T12"/>
                <a:gd fmla="*/ 23 h 45" name="T13"/>
                <a:gd fmla="*/ 178 w 178" name="T14"/>
                <a:gd fmla="*/ 20 h 45" name="T15"/>
                <a:gd fmla="*/ 160 w 178" name="T16"/>
                <a:gd fmla="*/ 31 h 45" name="T17"/>
                <a:gd fmla="*/ 58 w 178" name="T18"/>
                <a:gd fmla="*/ 40 h 45" name="T19"/>
                <a:gd fmla="*/ 24 w 178" name="T20"/>
                <a:gd fmla="*/ 37 h 45" name="T21"/>
                <a:gd fmla="*/ 2 w 178" name="T22"/>
                <a:gd fmla="*/ 0 h 45"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45" w="178">
                  <a:moveTo>
                    <a:pt x="2" y="0"/>
                  </a:moveTo>
                  <a:cubicBezTo>
                    <a:pt x="0" y="0"/>
                    <a:pt x="0" y="0"/>
                    <a:pt x="0" y="0"/>
                  </a:cubicBezTo>
                  <a:cubicBezTo>
                    <a:pt x="0" y="0"/>
                    <a:pt x="3" y="10"/>
                    <a:pt x="7" y="21"/>
                  </a:cubicBezTo>
                  <a:cubicBezTo>
                    <a:pt x="11" y="30"/>
                    <a:pt x="17" y="40"/>
                    <a:pt x="24" y="42"/>
                  </a:cubicBezTo>
                  <a:cubicBezTo>
                    <a:pt x="29" y="44"/>
                    <a:pt x="42" y="45"/>
                    <a:pt x="57" y="45"/>
                  </a:cubicBezTo>
                  <a:cubicBezTo>
                    <a:pt x="86" y="45"/>
                    <a:pt x="127" y="42"/>
                    <a:pt x="160" y="36"/>
                  </a:cubicBezTo>
                  <a:cubicBezTo>
                    <a:pt x="173" y="34"/>
                    <a:pt x="178" y="29"/>
                    <a:pt x="178" y="23"/>
                  </a:cubicBezTo>
                  <a:cubicBezTo>
                    <a:pt x="178" y="22"/>
                    <a:pt x="178" y="21"/>
                    <a:pt x="178" y="20"/>
                  </a:cubicBezTo>
                  <a:cubicBezTo>
                    <a:pt x="176" y="25"/>
                    <a:pt x="171" y="29"/>
                    <a:pt x="160" y="31"/>
                  </a:cubicBezTo>
                  <a:cubicBezTo>
                    <a:pt x="127" y="37"/>
                    <a:pt x="86" y="40"/>
                    <a:pt x="58" y="40"/>
                  </a:cubicBezTo>
                  <a:cubicBezTo>
                    <a:pt x="42" y="40"/>
                    <a:pt x="30" y="39"/>
                    <a:pt x="24" y="37"/>
                  </a:cubicBezTo>
                  <a:cubicBezTo>
                    <a:pt x="13" y="32"/>
                    <a:pt x="5" y="10"/>
                    <a:pt x="2" y="0"/>
                  </a:cubicBezTo>
                </a:path>
              </a:pathLst>
            </a:custGeom>
            <a:solidFill>
              <a:srgbClr val="868686"/>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60" name="ïş1íďe">
              <a:extLst>
                <a:ext uri="{FF2B5EF4-FFF2-40B4-BE49-F238E27FC236}">
                  <a16:creationId xmlns:a16="http://schemas.microsoft.com/office/drawing/2014/main" id="{F6364F5A-FDF4-4E63-8E3B-65AF824D82A6}"/>
                </a:ext>
              </a:extLst>
            </p:cNvPr>
            <p:cNvSpPr/>
            <p:nvPr/>
          </p:nvSpPr>
          <p:spPr bwMode="auto">
            <a:xfrm>
              <a:off x="7586664" y="4748213"/>
              <a:ext cx="874713" cy="425450"/>
            </a:xfrm>
            <a:custGeom>
              <a:gdLst>
                <a:gd fmla="*/ 0 w 643" name="T0"/>
                <a:gd fmla="*/ 166 h 313" name="T1"/>
                <a:gd fmla="*/ 175 w 643" name="T2"/>
                <a:gd fmla="*/ 101 h 313" name="T3"/>
                <a:gd fmla="*/ 395 w 643" name="T4"/>
                <a:gd fmla="*/ 46 h 313" name="T5"/>
                <a:gd fmla="*/ 487 w 643" name="T6"/>
                <a:gd fmla="*/ 276 h 313" name="T7"/>
                <a:gd fmla="*/ 74 w 643" name="T8"/>
                <a:gd fmla="*/ 294 h 313" name="T9"/>
                <a:gd fmla="*/ 0 w 643" name="T10"/>
                <a:gd fmla="*/ 166 h 313" name="T11"/>
              </a:gdLst>
              <a:cxnLst>
                <a:cxn ang="0">
                  <a:pos x="T0" y="T1"/>
                </a:cxn>
                <a:cxn ang="0">
                  <a:pos x="T2" y="T3"/>
                </a:cxn>
                <a:cxn ang="0">
                  <a:pos x="T4" y="T5"/>
                </a:cxn>
                <a:cxn ang="0">
                  <a:pos x="T6" y="T7"/>
                </a:cxn>
                <a:cxn ang="0">
                  <a:pos x="T8" y="T9"/>
                </a:cxn>
                <a:cxn ang="0">
                  <a:pos x="T10" y="T11"/>
                </a:cxn>
              </a:cxnLst>
              <a:rect b="b" l="0" r="r" t="0"/>
              <a:pathLst>
                <a:path h="313" w="643">
                  <a:moveTo>
                    <a:pt x="0" y="166"/>
                  </a:moveTo>
                  <a:cubicBezTo>
                    <a:pt x="0" y="166"/>
                    <a:pt x="138" y="138"/>
                    <a:pt x="175" y="101"/>
                  </a:cubicBezTo>
                  <a:cubicBezTo>
                    <a:pt x="212" y="65"/>
                    <a:pt x="377" y="0"/>
                    <a:pt x="395" y="46"/>
                  </a:cubicBezTo>
                  <a:cubicBezTo>
                    <a:pt x="414" y="92"/>
                    <a:pt x="643" y="248"/>
                    <a:pt x="487" y="276"/>
                  </a:cubicBezTo>
                  <a:cubicBezTo>
                    <a:pt x="331" y="303"/>
                    <a:pt x="120" y="313"/>
                    <a:pt x="74" y="294"/>
                  </a:cubicBezTo>
                  <a:cubicBezTo>
                    <a:pt x="28" y="276"/>
                    <a:pt x="0" y="166"/>
                    <a:pt x="0" y="166"/>
                  </a:cubicBezTo>
                </a:path>
              </a:pathLst>
            </a:custGeom>
            <a:solidFill>
              <a:srgbClr val="A8A8A8"/>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61" name="îSlíḋé">
              <a:extLst>
                <a:ext uri="{FF2B5EF4-FFF2-40B4-BE49-F238E27FC236}">
                  <a16:creationId xmlns:a16="http://schemas.microsoft.com/office/drawing/2014/main" id="{C5713D09-B7AE-4513-8E31-BFB1A7C18140}"/>
                </a:ext>
              </a:extLst>
            </p:cNvPr>
            <p:cNvSpPr/>
            <p:nvPr/>
          </p:nvSpPr>
          <p:spPr bwMode="auto">
            <a:xfrm>
              <a:off x="7626351" y="5078413"/>
              <a:ext cx="198438" cy="84138"/>
            </a:xfrm>
            <a:custGeom>
              <a:gdLst>
                <a:gd fmla="*/ 0 w 146" name="T0"/>
                <a:gd fmla="*/ 0 h 61" name="T1"/>
                <a:gd fmla="*/ 0 w 146" name="T2"/>
                <a:gd fmla="*/ 0 h 61" name="T3"/>
                <a:gd fmla="*/ 45 w 146" name="T4"/>
                <a:gd fmla="*/ 51 h 61" name="T5"/>
                <a:gd fmla="*/ 146 w 146" name="T6"/>
                <a:gd fmla="*/ 61 h 61" name="T7"/>
                <a:gd fmla="*/ 146 w 146" name="T8"/>
                <a:gd fmla="*/ 61 h 61" name="T9"/>
                <a:gd fmla="*/ 45 w 146" name="T10"/>
                <a:gd fmla="*/ 51 h 61" name="T11"/>
                <a:gd fmla="*/ 0 w 146" name="T12"/>
                <a:gd fmla="*/ 0 h 61" name="T13"/>
              </a:gdLst>
              <a:cxnLst>
                <a:cxn ang="0">
                  <a:pos x="T0" y="T1"/>
                </a:cxn>
                <a:cxn ang="0">
                  <a:pos x="T2" y="T3"/>
                </a:cxn>
                <a:cxn ang="0">
                  <a:pos x="T4" y="T5"/>
                </a:cxn>
                <a:cxn ang="0">
                  <a:pos x="T6" y="T7"/>
                </a:cxn>
                <a:cxn ang="0">
                  <a:pos x="T8" y="T9"/>
                </a:cxn>
                <a:cxn ang="0">
                  <a:pos x="T10" y="T11"/>
                </a:cxn>
                <a:cxn ang="0">
                  <a:pos x="T12" y="T13"/>
                </a:cxn>
              </a:cxnLst>
              <a:rect b="b" l="0" r="r" t="0"/>
              <a:pathLst>
                <a:path h="61" w="146">
                  <a:moveTo>
                    <a:pt x="0" y="0"/>
                  </a:moveTo>
                  <a:cubicBezTo>
                    <a:pt x="0" y="0"/>
                    <a:pt x="0" y="0"/>
                    <a:pt x="0" y="0"/>
                  </a:cubicBezTo>
                  <a:cubicBezTo>
                    <a:pt x="12" y="23"/>
                    <a:pt x="27" y="44"/>
                    <a:pt x="45" y="51"/>
                  </a:cubicBezTo>
                  <a:cubicBezTo>
                    <a:pt x="61" y="58"/>
                    <a:pt x="98" y="61"/>
                    <a:pt x="146" y="61"/>
                  </a:cubicBezTo>
                  <a:cubicBezTo>
                    <a:pt x="146" y="61"/>
                    <a:pt x="146" y="61"/>
                    <a:pt x="146" y="61"/>
                  </a:cubicBezTo>
                  <a:cubicBezTo>
                    <a:pt x="98" y="61"/>
                    <a:pt x="61" y="58"/>
                    <a:pt x="45" y="51"/>
                  </a:cubicBezTo>
                  <a:cubicBezTo>
                    <a:pt x="27" y="44"/>
                    <a:pt x="12" y="23"/>
                    <a:pt x="0" y="0"/>
                  </a:cubicBezTo>
                </a:path>
              </a:pathLst>
            </a:custGeom>
            <a:solidFill>
              <a:srgbClr val="BCC2CB"/>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62" name="îSḷide">
              <a:extLst>
                <a:ext uri="{FF2B5EF4-FFF2-40B4-BE49-F238E27FC236}">
                  <a16:creationId xmlns:a16="http://schemas.microsoft.com/office/drawing/2014/main" id="{856EED25-E80B-4FBC-8B90-F9B8F192874A}"/>
                </a:ext>
              </a:extLst>
            </p:cNvPr>
            <p:cNvSpPr/>
            <p:nvPr/>
          </p:nvSpPr>
          <p:spPr bwMode="auto">
            <a:xfrm>
              <a:off x="7626351" y="5056188"/>
              <a:ext cx="701675" cy="106363"/>
            </a:xfrm>
            <a:custGeom>
              <a:gdLst>
                <a:gd fmla="*/ 511 w 516" name="T0"/>
                <a:gd fmla="*/ 0 h 78" name="T1"/>
                <a:gd fmla="*/ 458 w 516" name="T2"/>
                <a:gd fmla="*/ 33 h 78" name="T3"/>
                <a:gd fmla="*/ 146 w 516" name="T4"/>
                <a:gd fmla="*/ 61 h 78" name="T5"/>
                <a:gd fmla="*/ 45 w 516" name="T6"/>
                <a:gd fmla="*/ 51 h 78" name="T7"/>
                <a:gd fmla="*/ 13 w 516" name="T8"/>
                <a:gd fmla="*/ 22 h 78" name="T9"/>
                <a:gd fmla="*/ 0 w 516" name="T10"/>
                <a:gd fmla="*/ 16 h 78" name="T11"/>
                <a:gd fmla="*/ 0 w 516" name="T12"/>
                <a:gd fmla="*/ 17 h 78" name="T13"/>
                <a:gd fmla="*/ 45 w 516" name="T14"/>
                <a:gd fmla="*/ 68 h 78" name="T15"/>
                <a:gd fmla="*/ 146 w 516" name="T16"/>
                <a:gd fmla="*/ 78 h 78" name="T17"/>
                <a:gd fmla="*/ 458 w 516" name="T18"/>
                <a:gd fmla="*/ 50 h 78" name="T19"/>
                <a:gd fmla="*/ 511 w 516" name="T20"/>
                <a:gd fmla="*/ 0 h 78"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78" w="516">
                  <a:moveTo>
                    <a:pt x="511" y="0"/>
                  </a:moveTo>
                  <a:cubicBezTo>
                    <a:pt x="507" y="15"/>
                    <a:pt x="492" y="27"/>
                    <a:pt x="458" y="33"/>
                  </a:cubicBezTo>
                  <a:cubicBezTo>
                    <a:pt x="357" y="51"/>
                    <a:pt x="234" y="61"/>
                    <a:pt x="146" y="61"/>
                  </a:cubicBezTo>
                  <a:cubicBezTo>
                    <a:pt x="98" y="61"/>
                    <a:pt x="61" y="58"/>
                    <a:pt x="45" y="51"/>
                  </a:cubicBezTo>
                  <a:cubicBezTo>
                    <a:pt x="33" y="46"/>
                    <a:pt x="22" y="35"/>
                    <a:pt x="13" y="22"/>
                  </a:cubicBezTo>
                  <a:cubicBezTo>
                    <a:pt x="9" y="20"/>
                    <a:pt x="5" y="18"/>
                    <a:pt x="0" y="16"/>
                  </a:cubicBezTo>
                  <a:cubicBezTo>
                    <a:pt x="0" y="16"/>
                    <a:pt x="0" y="16"/>
                    <a:pt x="0" y="17"/>
                  </a:cubicBezTo>
                  <a:cubicBezTo>
                    <a:pt x="12" y="40"/>
                    <a:pt x="27" y="61"/>
                    <a:pt x="45" y="68"/>
                  </a:cubicBezTo>
                  <a:cubicBezTo>
                    <a:pt x="61" y="75"/>
                    <a:pt x="98" y="78"/>
                    <a:pt x="146" y="78"/>
                  </a:cubicBezTo>
                  <a:cubicBezTo>
                    <a:pt x="234" y="78"/>
                    <a:pt x="357" y="68"/>
                    <a:pt x="458" y="50"/>
                  </a:cubicBezTo>
                  <a:cubicBezTo>
                    <a:pt x="503" y="42"/>
                    <a:pt x="516" y="23"/>
                    <a:pt x="511" y="0"/>
                  </a:cubicBezTo>
                </a:path>
              </a:pathLst>
            </a:custGeom>
            <a:solidFill>
              <a:srgbClr val="868686"/>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63" name="íşľíḑe">
              <a:extLst>
                <a:ext uri="{FF2B5EF4-FFF2-40B4-BE49-F238E27FC236}">
                  <a16:creationId xmlns:a16="http://schemas.microsoft.com/office/drawing/2014/main" id="{24FFB713-B9AF-48BE-AEBD-ACF59E7A3C8E}"/>
                </a:ext>
              </a:extLst>
            </p:cNvPr>
            <p:cNvSpPr/>
            <p:nvPr/>
          </p:nvSpPr>
          <p:spPr bwMode="auto">
            <a:xfrm>
              <a:off x="8815389" y="3848101"/>
              <a:ext cx="41275" cy="125413"/>
            </a:xfrm>
            <a:custGeom>
              <a:gdLst>
                <a:gd fmla="*/ 30 w 30" name="T0"/>
                <a:gd fmla="*/ 46 h 92" name="T1"/>
                <a:gd fmla="*/ 15 w 30" name="T2"/>
                <a:gd fmla="*/ 92 h 92" name="T3"/>
                <a:gd fmla="*/ 0 w 30" name="T4"/>
                <a:gd fmla="*/ 46 h 92" name="T5"/>
                <a:gd fmla="*/ 15 w 30" name="T6"/>
                <a:gd fmla="*/ 0 h 92" name="T7"/>
                <a:gd fmla="*/ 30 w 30" name="T8"/>
                <a:gd fmla="*/ 46 h 92" name="T9"/>
              </a:gdLst>
              <a:cxnLst>
                <a:cxn ang="0">
                  <a:pos x="T0" y="T1"/>
                </a:cxn>
                <a:cxn ang="0">
                  <a:pos x="T2" y="T3"/>
                </a:cxn>
                <a:cxn ang="0">
                  <a:pos x="T4" y="T5"/>
                </a:cxn>
                <a:cxn ang="0">
                  <a:pos x="T6" y="T7"/>
                </a:cxn>
                <a:cxn ang="0">
                  <a:pos x="T8" y="T9"/>
                </a:cxn>
              </a:cxnLst>
              <a:rect b="b" l="0" r="r" t="0"/>
              <a:pathLst>
                <a:path h="92" w="30">
                  <a:moveTo>
                    <a:pt x="30" y="46"/>
                  </a:moveTo>
                  <a:cubicBezTo>
                    <a:pt x="29" y="62"/>
                    <a:pt x="24" y="78"/>
                    <a:pt x="15" y="92"/>
                  </a:cubicBezTo>
                  <a:cubicBezTo>
                    <a:pt x="6" y="78"/>
                    <a:pt x="0" y="62"/>
                    <a:pt x="0" y="46"/>
                  </a:cubicBezTo>
                  <a:cubicBezTo>
                    <a:pt x="0" y="21"/>
                    <a:pt x="6" y="0"/>
                    <a:pt x="15" y="0"/>
                  </a:cubicBezTo>
                  <a:cubicBezTo>
                    <a:pt x="23" y="0"/>
                    <a:pt x="30" y="21"/>
                    <a:pt x="30" y="46"/>
                  </a:cubicBezTo>
                  <a:close/>
                </a:path>
              </a:pathLst>
            </a:custGeom>
            <a:solidFill>
              <a:srgbClr val="4285F4"/>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64" name="işľîḓè">
              <a:extLst>
                <a:ext uri="{FF2B5EF4-FFF2-40B4-BE49-F238E27FC236}">
                  <a16:creationId xmlns:a16="http://schemas.microsoft.com/office/drawing/2014/main" id="{13A34A23-ABAD-4E7C-B869-E328BB856D01}"/>
                </a:ext>
              </a:extLst>
            </p:cNvPr>
            <p:cNvSpPr/>
            <p:nvPr/>
          </p:nvSpPr>
          <p:spPr bwMode="auto">
            <a:xfrm>
              <a:off x="7280276" y="3817938"/>
              <a:ext cx="39688" cy="125413"/>
            </a:xfrm>
            <a:custGeom>
              <a:gdLst>
                <a:gd fmla="*/ 29 w 29" name="T0"/>
                <a:gd fmla="*/ 46 h 92" name="T1"/>
                <a:gd fmla="*/ 15 w 29" name="T2"/>
                <a:gd fmla="*/ 92 h 92" name="T3"/>
                <a:gd fmla="*/ 0 w 29" name="T4"/>
                <a:gd fmla="*/ 46 h 92" name="T5"/>
                <a:gd fmla="*/ 15 w 29" name="T6"/>
                <a:gd fmla="*/ 0 h 92" name="T7"/>
                <a:gd fmla="*/ 29 w 29" name="T8"/>
                <a:gd fmla="*/ 46 h 92" name="T9"/>
              </a:gdLst>
              <a:cxnLst>
                <a:cxn ang="0">
                  <a:pos x="T0" y="T1"/>
                </a:cxn>
                <a:cxn ang="0">
                  <a:pos x="T2" y="T3"/>
                </a:cxn>
                <a:cxn ang="0">
                  <a:pos x="T4" y="T5"/>
                </a:cxn>
                <a:cxn ang="0">
                  <a:pos x="T6" y="T7"/>
                </a:cxn>
                <a:cxn ang="0">
                  <a:pos x="T8" y="T9"/>
                </a:cxn>
              </a:cxnLst>
              <a:rect b="b" l="0" r="r" t="0"/>
              <a:pathLst>
                <a:path h="92" w="28">
                  <a:moveTo>
                    <a:pt x="29" y="46"/>
                  </a:moveTo>
                  <a:cubicBezTo>
                    <a:pt x="29" y="62"/>
                    <a:pt x="24" y="78"/>
                    <a:pt x="15" y="92"/>
                  </a:cubicBezTo>
                  <a:cubicBezTo>
                    <a:pt x="5" y="78"/>
                    <a:pt x="0" y="62"/>
                    <a:pt x="0" y="46"/>
                  </a:cubicBezTo>
                  <a:cubicBezTo>
                    <a:pt x="0" y="20"/>
                    <a:pt x="6" y="0"/>
                    <a:pt x="15" y="0"/>
                  </a:cubicBezTo>
                  <a:cubicBezTo>
                    <a:pt x="23" y="0"/>
                    <a:pt x="29" y="20"/>
                    <a:pt x="29" y="46"/>
                  </a:cubicBezTo>
                  <a:close/>
                </a:path>
              </a:pathLst>
            </a:custGeom>
            <a:solidFill>
              <a:srgbClr val="4285F4"/>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65" name="ïŝḻïďé">
              <a:extLst>
                <a:ext uri="{FF2B5EF4-FFF2-40B4-BE49-F238E27FC236}">
                  <a16:creationId xmlns:a16="http://schemas.microsoft.com/office/drawing/2014/main" id="{E3BBCB4F-272D-48FE-AD68-BFC23648F6DF}"/>
                </a:ext>
              </a:extLst>
            </p:cNvPr>
            <p:cNvSpPr/>
            <p:nvPr/>
          </p:nvSpPr>
          <p:spPr bwMode="auto">
            <a:xfrm>
              <a:off x="8931276" y="4451351"/>
              <a:ext cx="82550" cy="107950"/>
            </a:xfrm>
            <a:custGeom>
              <a:gdLst>
                <a:gd fmla="*/ 46 w 61" name="T0"/>
                <a:gd fmla="*/ 33 h 79" name="T1"/>
                <a:gd fmla="*/ 61 w 61" name="T2"/>
                <a:gd fmla="*/ 79 h 79" name="T3"/>
                <a:gd fmla="*/ 22 w 61" name="T4"/>
                <a:gd fmla="*/ 51 h 79" name="T5"/>
                <a:gd fmla="*/ 7 w 61" name="T6"/>
                <a:gd fmla="*/ 5 h 79" name="T7"/>
                <a:gd fmla="*/ 46 w 61" name="T8"/>
                <a:gd fmla="*/ 33 h 79" name="T9"/>
              </a:gdLst>
              <a:cxnLst>
                <a:cxn ang="0">
                  <a:pos x="T0" y="T1"/>
                </a:cxn>
                <a:cxn ang="0">
                  <a:pos x="T2" y="T3"/>
                </a:cxn>
                <a:cxn ang="0">
                  <a:pos x="T4" y="T5"/>
                </a:cxn>
                <a:cxn ang="0">
                  <a:pos x="T6" y="T7"/>
                </a:cxn>
                <a:cxn ang="0">
                  <a:pos x="T8" y="T9"/>
                </a:cxn>
              </a:cxnLst>
              <a:rect b="b" l="0" r="r" t="0"/>
              <a:pathLst>
                <a:path h="79" w="61">
                  <a:moveTo>
                    <a:pt x="46" y="33"/>
                  </a:moveTo>
                  <a:cubicBezTo>
                    <a:pt x="55" y="47"/>
                    <a:pt x="61" y="62"/>
                    <a:pt x="61" y="79"/>
                  </a:cubicBezTo>
                  <a:cubicBezTo>
                    <a:pt x="46" y="73"/>
                    <a:pt x="32" y="63"/>
                    <a:pt x="22" y="51"/>
                  </a:cubicBezTo>
                  <a:cubicBezTo>
                    <a:pt x="7" y="30"/>
                    <a:pt x="0" y="9"/>
                    <a:pt x="7" y="5"/>
                  </a:cubicBezTo>
                  <a:cubicBezTo>
                    <a:pt x="14" y="0"/>
                    <a:pt x="31" y="12"/>
                    <a:pt x="46" y="33"/>
                  </a:cubicBezTo>
                  <a:close/>
                </a:path>
              </a:pathLst>
            </a:custGeom>
            <a:solidFill>
              <a:srgbClr val="4285F4"/>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66" name="ísḻïḓè">
              <a:extLst>
                <a:ext uri="{FF2B5EF4-FFF2-40B4-BE49-F238E27FC236}">
                  <a16:creationId xmlns:a16="http://schemas.microsoft.com/office/drawing/2014/main" id="{BBD0A2BE-3007-4738-94C6-9B4058C7D082}"/>
                </a:ext>
              </a:extLst>
            </p:cNvPr>
            <p:cNvSpPr/>
            <p:nvPr/>
          </p:nvSpPr>
          <p:spPr bwMode="auto">
            <a:xfrm>
              <a:off x="8302626" y="4106863"/>
              <a:ext cx="41275" cy="123825"/>
            </a:xfrm>
            <a:custGeom>
              <a:gdLst>
                <a:gd fmla="*/ 30 w 30" name="T0"/>
                <a:gd fmla="*/ 46 h 92" name="T1"/>
                <a:gd fmla="*/ 15 w 30" name="T2"/>
                <a:gd fmla="*/ 92 h 92" name="T3"/>
                <a:gd fmla="*/ 0 w 30" name="T4"/>
                <a:gd fmla="*/ 46 h 92" name="T5"/>
                <a:gd fmla="*/ 15 w 30" name="T6"/>
                <a:gd fmla="*/ 0 h 92" name="T7"/>
                <a:gd fmla="*/ 30 w 30" name="T8"/>
                <a:gd fmla="*/ 46 h 92" name="T9"/>
              </a:gdLst>
              <a:cxnLst>
                <a:cxn ang="0">
                  <a:pos x="T0" y="T1"/>
                </a:cxn>
                <a:cxn ang="0">
                  <a:pos x="T2" y="T3"/>
                </a:cxn>
                <a:cxn ang="0">
                  <a:pos x="T4" y="T5"/>
                </a:cxn>
                <a:cxn ang="0">
                  <a:pos x="T6" y="T7"/>
                </a:cxn>
                <a:cxn ang="0">
                  <a:pos x="T8" y="T9"/>
                </a:cxn>
              </a:cxnLst>
              <a:rect b="b" l="0" r="r" t="0"/>
              <a:pathLst>
                <a:path h="92" w="30">
                  <a:moveTo>
                    <a:pt x="30" y="46"/>
                  </a:moveTo>
                  <a:cubicBezTo>
                    <a:pt x="30" y="63"/>
                    <a:pt x="25" y="78"/>
                    <a:pt x="15" y="92"/>
                  </a:cubicBezTo>
                  <a:cubicBezTo>
                    <a:pt x="6" y="78"/>
                    <a:pt x="1" y="63"/>
                    <a:pt x="0" y="46"/>
                  </a:cubicBezTo>
                  <a:cubicBezTo>
                    <a:pt x="0" y="21"/>
                    <a:pt x="7" y="0"/>
                    <a:pt x="15" y="0"/>
                  </a:cubicBezTo>
                  <a:cubicBezTo>
                    <a:pt x="24" y="0"/>
                    <a:pt x="30" y="21"/>
                    <a:pt x="30" y="46"/>
                  </a:cubicBezTo>
                  <a:close/>
                </a:path>
              </a:pathLst>
            </a:custGeom>
            <a:solidFill>
              <a:srgbClr val="4285F4"/>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67" name="îṥľïḍê">
              <a:extLst>
                <a:ext uri="{FF2B5EF4-FFF2-40B4-BE49-F238E27FC236}">
                  <a16:creationId xmlns:a16="http://schemas.microsoft.com/office/drawing/2014/main" id="{2F930209-8BCB-41C7-A441-AAD896A5C2AE}"/>
                </a:ext>
              </a:extLst>
            </p:cNvPr>
            <p:cNvSpPr/>
            <p:nvPr/>
          </p:nvSpPr>
          <p:spPr bwMode="auto">
            <a:xfrm>
              <a:off x="7923214" y="3898901"/>
              <a:ext cx="41275" cy="123825"/>
            </a:xfrm>
            <a:custGeom>
              <a:gdLst>
                <a:gd fmla="*/ 30 w 30" name="T0"/>
                <a:gd fmla="*/ 46 h 92" name="T1"/>
                <a:gd fmla="*/ 15 w 30" name="T2"/>
                <a:gd fmla="*/ 92 h 92" name="T3"/>
                <a:gd fmla="*/ 0 w 30" name="T4"/>
                <a:gd fmla="*/ 46 h 92" name="T5"/>
                <a:gd fmla="*/ 15 w 30" name="T6"/>
                <a:gd fmla="*/ 0 h 92" name="T7"/>
                <a:gd fmla="*/ 30 w 30" name="T8"/>
                <a:gd fmla="*/ 46 h 92" name="T9"/>
              </a:gdLst>
              <a:cxnLst>
                <a:cxn ang="0">
                  <a:pos x="T0" y="T1"/>
                </a:cxn>
                <a:cxn ang="0">
                  <a:pos x="T2" y="T3"/>
                </a:cxn>
                <a:cxn ang="0">
                  <a:pos x="T4" y="T5"/>
                </a:cxn>
                <a:cxn ang="0">
                  <a:pos x="T6" y="T7"/>
                </a:cxn>
                <a:cxn ang="0">
                  <a:pos x="T8" y="T9"/>
                </a:cxn>
              </a:cxnLst>
              <a:rect b="b" l="0" r="r" t="0"/>
              <a:pathLst>
                <a:path h="92" w="30">
                  <a:moveTo>
                    <a:pt x="30" y="46"/>
                  </a:moveTo>
                  <a:cubicBezTo>
                    <a:pt x="29" y="63"/>
                    <a:pt x="24" y="79"/>
                    <a:pt x="15" y="92"/>
                  </a:cubicBezTo>
                  <a:cubicBezTo>
                    <a:pt x="6" y="79"/>
                    <a:pt x="0" y="63"/>
                    <a:pt x="0" y="46"/>
                  </a:cubicBezTo>
                  <a:cubicBezTo>
                    <a:pt x="0" y="21"/>
                    <a:pt x="7" y="0"/>
                    <a:pt x="15" y="0"/>
                  </a:cubicBezTo>
                  <a:cubicBezTo>
                    <a:pt x="23" y="0"/>
                    <a:pt x="30" y="21"/>
                    <a:pt x="30" y="46"/>
                  </a:cubicBezTo>
                  <a:close/>
                </a:path>
              </a:pathLst>
            </a:custGeom>
            <a:solidFill>
              <a:srgbClr val="4285F4"/>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68" name="îs1íḋe">
              <a:extLst>
                <a:ext uri="{FF2B5EF4-FFF2-40B4-BE49-F238E27FC236}">
                  <a16:creationId xmlns:a16="http://schemas.microsoft.com/office/drawing/2014/main" id="{5DF41C26-25B9-4FF4-A203-41B666992A35}"/>
                </a:ext>
              </a:extLst>
            </p:cNvPr>
            <p:cNvSpPr/>
            <p:nvPr/>
          </p:nvSpPr>
          <p:spPr bwMode="auto">
            <a:xfrm>
              <a:off x="7669214" y="4038601"/>
              <a:ext cx="73025" cy="114300"/>
            </a:xfrm>
            <a:custGeom>
              <a:gdLst>
                <a:gd fmla="*/ 43 w 54" name="T0"/>
                <a:gd fmla="*/ 36 h 84" name="T1"/>
                <a:gd fmla="*/ 53 w 54" name="T2"/>
                <a:gd fmla="*/ 84 h 84" name="T3"/>
                <a:gd fmla="*/ 17 w 54" name="T4"/>
                <a:gd fmla="*/ 51 h 84" name="T5"/>
                <a:gd fmla="*/ 7 w 54" name="T6"/>
                <a:gd fmla="*/ 4 h 84" name="T7"/>
                <a:gd fmla="*/ 43 w 54" name="T8"/>
                <a:gd fmla="*/ 36 h 84" name="T9"/>
              </a:gdLst>
              <a:cxnLst>
                <a:cxn ang="0">
                  <a:pos x="T0" y="T1"/>
                </a:cxn>
                <a:cxn ang="0">
                  <a:pos x="T2" y="T3"/>
                </a:cxn>
                <a:cxn ang="0">
                  <a:pos x="T4" y="T5"/>
                </a:cxn>
                <a:cxn ang="0">
                  <a:pos x="T6" y="T7"/>
                </a:cxn>
                <a:cxn ang="0">
                  <a:pos x="T8" y="T9"/>
                </a:cxn>
              </a:cxnLst>
              <a:rect b="b" l="0" r="r" t="0"/>
              <a:pathLst>
                <a:path h="84" w="54">
                  <a:moveTo>
                    <a:pt x="43" y="36"/>
                  </a:moveTo>
                  <a:cubicBezTo>
                    <a:pt x="51" y="51"/>
                    <a:pt x="54" y="67"/>
                    <a:pt x="53" y="84"/>
                  </a:cubicBezTo>
                  <a:cubicBezTo>
                    <a:pt x="38" y="77"/>
                    <a:pt x="26" y="65"/>
                    <a:pt x="17" y="51"/>
                  </a:cubicBezTo>
                  <a:cubicBezTo>
                    <a:pt x="5" y="29"/>
                    <a:pt x="0" y="8"/>
                    <a:pt x="7" y="4"/>
                  </a:cubicBezTo>
                  <a:cubicBezTo>
                    <a:pt x="15" y="0"/>
                    <a:pt x="31" y="14"/>
                    <a:pt x="43" y="36"/>
                  </a:cubicBezTo>
                  <a:close/>
                </a:path>
              </a:pathLst>
            </a:custGeom>
            <a:solidFill>
              <a:srgbClr val="4285F4"/>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69" name="íṣliḍê">
              <a:extLst>
                <a:ext uri="{FF2B5EF4-FFF2-40B4-BE49-F238E27FC236}">
                  <a16:creationId xmlns:a16="http://schemas.microsoft.com/office/drawing/2014/main" id="{8D3A7856-408E-428D-9BC0-CB611AE7AE78}"/>
                </a:ext>
              </a:extLst>
            </p:cNvPr>
            <p:cNvSpPr/>
            <p:nvPr/>
          </p:nvSpPr>
          <p:spPr bwMode="auto">
            <a:xfrm>
              <a:off x="7493001" y="4597401"/>
              <a:ext cx="98425" cy="93663"/>
            </a:xfrm>
            <a:custGeom>
              <a:gdLst>
                <a:gd fmla="*/ 44 w 73" name="T0"/>
                <a:gd fmla="*/ 48 h 69" name="T1"/>
                <a:gd fmla="*/ 0 w 73" name="T2"/>
                <a:gd fmla="*/ 69 h 69" name="T3"/>
                <a:gd fmla="*/ 23 w 73" name="T4"/>
                <a:gd fmla="*/ 26 h 69" name="T5"/>
                <a:gd fmla="*/ 67 w 73" name="T6"/>
                <a:gd fmla="*/ 6 h 69" name="T7"/>
                <a:gd fmla="*/ 44 w 73" name="T8"/>
                <a:gd fmla="*/ 48 h 69" name="T9"/>
              </a:gdLst>
              <a:cxnLst>
                <a:cxn ang="0">
                  <a:pos x="T0" y="T1"/>
                </a:cxn>
                <a:cxn ang="0">
                  <a:pos x="T2" y="T3"/>
                </a:cxn>
                <a:cxn ang="0">
                  <a:pos x="T4" y="T5"/>
                </a:cxn>
                <a:cxn ang="0">
                  <a:pos x="T6" y="T7"/>
                </a:cxn>
                <a:cxn ang="0">
                  <a:pos x="T8" y="T9"/>
                </a:cxn>
              </a:cxnLst>
              <a:rect b="b" l="0" r="r" t="0"/>
              <a:pathLst>
                <a:path h="69" w="73">
                  <a:moveTo>
                    <a:pt x="44" y="48"/>
                  </a:moveTo>
                  <a:cubicBezTo>
                    <a:pt x="31" y="59"/>
                    <a:pt x="16" y="66"/>
                    <a:pt x="0" y="69"/>
                  </a:cubicBezTo>
                  <a:cubicBezTo>
                    <a:pt x="4" y="53"/>
                    <a:pt x="12" y="38"/>
                    <a:pt x="23" y="26"/>
                  </a:cubicBezTo>
                  <a:cubicBezTo>
                    <a:pt x="42" y="9"/>
                    <a:pt x="61" y="0"/>
                    <a:pt x="67" y="6"/>
                  </a:cubicBezTo>
                  <a:cubicBezTo>
                    <a:pt x="73" y="12"/>
                    <a:pt x="62" y="31"/>
                    <a:pt x="44" y="48"/>
                  </a:cubicBezTo>
                </a:path>
              </a:pathLst>
            </a:custGeom>
            <a:solidFill>
              <a:srgbClr val="4285F4"/>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70" name="îşlïḍé">
              <a:extLst>
                <a:ext uri="{FF2B5EF4-FFF2-40B4-BE49-F238E27FC236}">
                  <a16:creationId xmlns:a16="http://schemas.microsoft.com/office/drawing/2014/main" id="{73B9BC10-1F98-4E7B-BB6C-FA3D7FA773F9}"/>
                </a:ext>
              </a:extLst>
            </p:cNvPr>
            <p:cNvSpPr/>
            <p:nvPr/>
          </p:nvSpPr>
          <p:spPr bwMode="auto">
            <a:xfrm>
              <a:off x="7861301" y="4560888"/>
              <a:ext cx="100013" cy="93663"/>
            </a:xfrm>
            <a:custGeom>
              <a:gdLst>
                <a:gd fmla="*/ 44 w 73" name="T0"/>
                <a:gd fmla="*/ 48 h 68" name="T1"/>
                <a:gd fmla="*/ 0 w 73" name="T2"/>
                <a:gd fmla="*/ 68 h 68" name="T3"/>
                <a:gd fmla="*/ 23 w 73" name="T4"/>
                <a:gd fmla="*/ 26 h 68" name="T5"/>
                <a:gd fmla="*/ 67 w 73" name="T6"/>
                <a:gd fmla="*/ 6 h 68" name="T7"/>
                <a:gd fmla="*/ 44 w 73" name="T8"/>
                <a:gd fmla="*/ 48 h 68" name="T9"/>
              </a:gdLst>
              <a:cxnLst>
                <a:cxn ang="0">
                  <a:pos x="T0" y="T1"/>
                </a:cxn>
                <a:cxn ang="0">
                  <a:pos x="T2" y="T3"/>
                </a:cxn>
                <a:cxn ang="0">
                  <a:pos x="T4" y="T5"/>
                </a:cxn>
                <a:cxn ang="0">
                  <a:pos x="T6" y="T7"/>
                </a:cxn>
                <a:cxn ang="0">
                  <a:pos x="T8" y="T9"/>
                </a:cxn>
              </a:cxnLst>
              <a:rect b="b" l="0" r="r" t="0"/>
              <a:pathLst>
                <a:path h="68" w="73">
                  <a:moveTo>
                    <a:pt x="44" y="48"/>
                  </a:moveTo>
                  <a:cubicBezTo>
                    <a:pt x="31" y="59"/>
                    <a:pt x="16" y="66"/>
                    <a:pt x="0" y="68"/>
                  </a:cubicBezTo>
                  <a:cubicBezTo>
                    <a:pt x="4" y="52"/>
                    <a:pt x="12" y="38"/>
                    <a:pt x="23" y="26"/>
                  </a:cubicBezTo>
                  <a:cubicBezTo>
                    <a:pt x="42" y="9"/>
                    <a:pt x="62" y="0"/>
                    <a:pt x="67" y="6"/>
                  </a:cubicBezTo>
                  <a:cubicBezTo>
                    <a:pt x="73" y="12"/>
                    <a:pt x="62" y="31"/>
                    <a:pt x="44" y="48"/>
                  </a:cubicBezTo>
                </a:path>
              </a:pathLst>
            </a:custGeom>
            <a:solidFill>
              <a:srgbClr val="4285F4"/>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71" name="ïš1iḑê">
              <a:extLst>
                <a:ext uri="{FF2B5EF4-FFF2-40B4-BE49-F238E27FC236}">
                  <a16:creationId xmlns:a16="http://schemas.microsoft.com/office/drawing/2014/main" id="{B8B4B546-5821-488B-8C69-F82CFBCFEE69}"/>
                </a:ext>
              </a:extLst>
            </p:cNvPr>
            <p:cNvSpPr/>
            <p:nvPr/>
          </p:nvSpPr>
          <p:spPr bwMode="auto">
            <a:xfrm>
              <a:off x="7897814" y="4567238"/>
              <a:ext cx="58738" cy="58738"/>
            </a:xfrm>
            <a:custGeom>
              <a:gdLst>
                <a:gd fmla="*/ 36 w 43" name="T0"/>
                <a:gd fmla="*/ 0 h 43" name="T1"/>
                <a:gd fmla="*/ 0 w 43" name="T2"/>
                <a:gd fmla="*/ 19 h 43" name="T3"/>
                <a:gd fmla="*/ 19 w 43" name="T4"/>
                <a:gd fmla="*/ 43 h 43" name="T5"/>
                <a:gd fmla="*/ 43 w 43" name="T6"/>
                <a:gd fmla="*/ 6 h 43" name="T7"/>
                <a:gd fmla="*/ 41 w 43" name="T8"/>
                <a:gd fmla="*/ 2 h 43" name="T9"/>
                <a:gd fmla="*/ 36 w 43" name="T10"/>
                <a:gd fmla="*/ 0 h 43" name="T11"/>
              </a:gdLst>
              <a:cxnLst>
                <a:cxn ang="0">
                  <a:pos x="T0" y="T1"/>
                </a:cxn>
                <a:cxn ang="0">
                  <a:pos x="T2" y="T3"/>
                </a:cxn>
                <a:cxn ang="0">
                  <a:pos x="T4" y="T5"/>
                </a:cxn>
                <a:cxn ang="0">
                  <a:pos x="T6" y="T7"/>
                </a:cxn>
                <a:cxn ang="0">
                  <a:pos x="T8" y="T9"/>
                </a:cxn>
                <a:cxn ang="0">
                  <a:pos x="T10" y="T11"/>
                </a:cxn>
              </a:cxnLst>
              <a:rect b="b" l="0" r="r" t="0"/>
              <a:pathLst>
                <a:path h="43" w="43">
                  <a:moveTo>
                    <a:pt x="36" y="0"/>
                  </a:moveTo>
                  <a:cubicBezTo>
                    <a:pt x="28" y="0"/>
                    <a:pt x="14" y="7"/>
                    <a:pt x="0" y="19"/>
                  </a:cubicBezTo>
                  <a:cubicBezTo>
                    <a:pt x="5" y="24"/>
                    <a:pt x="12" y="32"/>
                    <a:pt x="19" y="43"/>
                  </a:cubicBezTo>
                  <a:cubicBezTo>
                    <a:pt x="34" y="29"/>
                    <a:pt x="43" y="14"/>
                    <a:pt x="43" y="6"/>
                  </a:cubicBezTo>
                  <a:cubicBezTo>
                    <a:pt x="43" y="4"/>
                    <a:pt x="42" y="3"/>
                    <a:pt x="41" y="2"/>
                  </a:cubicBezTo>
                  <a:cubicBezTo>
                    <a:pt x="40" y="0"/>
                    <a:pt x="38" y="0"/>
                    <a:pt x="36" y="0"/>
                  </a:cubicBezTo>
                </a:path>
              </a:pathLst>
            </a:custGeom>
            <a:solidFill>
              <a:srgbClr val="3B77DB"/>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72" name="iṡ1iḑe">
              <a:extLst>
                <a:ext uri="{FF2B5EF4-FFF2-40B4-BE49-F238E27FC236}">
                  <a16:creationId xmlns:a16="http://schemas.microsoft.com/office/drawing/2014/main" id="{01555BF9-F09E-4167-804B-C9B9DD28363D}"/>
                </a:ext>
              </a:extLst>
            </p:cNvPr>
            <p:cNvSpPr/>
            <p:nvPr/>
          </p:nvSpPr>
          <p:spPr bwMode="auto">
            <a:xfrm>
              <a:off x="7932739" y="4935538"/>
              <a:ext cx="100013" cy="93663"/>
            </a:xfrm>
            <a:custGeom>
              <a:gdLst>
                <a:gd fmla="*/ 44 w 73" name="T0"/>
                <a:gd fmla="*/ 49 h 69" name="T1"/>
                <a:gd fmla="*/ 0 w 73" name="T2"/>
                <a:gd fmla="*/ 69 h 69" name="T3"/>
                <a:gd fmla="*/ 24 w 73" name="T4"/>
                <a:gd fmla="*/ 27 h 69" name="T5"/>
                <a:gd fmla="*/ 67 w 73" name="T6"/>
                <a:gd fmla="*/ 6 h 69" name="T7"/>
                <a:gd fmla="*/ 44 w 73" name="T8"/>
                <a:gd fmla="*/ 49 h 69" name="T9"/>
              </a:gdLst>
              <a:cxnLst>
                <a:cxn ang="0">
                  <a:pos x="T0" y="T1"/>
                </a:cxn>
                <a:cxn ang="0">
                  <a:pos x="T2" y="T3"/>
                </a:cxn>
                <a:cxn ang="0">
                  <a:pos x="T4" y="T5"/>
                </a:cxn>
                <a:cxn ang="0">
                  <a:pos x="T6" y="T7"/>
                </a:cxn>
                <a:cxn ang="0">
                  <a:pos x="T8" y="T9"/>
                </a:cxn>
              </a:cxnLst>
              <a:rect b="b" l="0" r="r" t="0"/>
              <a:pathLst>
                <a:path h="69" w="73">
                  <a:moveTo>
                    <a:pt x="44" y="49"/>
                  </a:moveTo>
                  <a:cubicBezTo>
                    <a:pt x="32" y="60"/>
                    <a:pt x="16" y="67"/>
                    <a:pt x="0" y="69"/>
                  </a:cubicBezTo>
                  <a:cubicBezTo>
                    <a:pt x="4" y="53"/>
                    <a:pt x="12" y="38"/>
                    <a:pt x="24" y="27"/>
                  </a:cubicBezTo>
                  <a:cubicBezTo>
                    <a:pt x="42" y="9"/>
                    <a:pt x="62" y="0"/>
                    <a:pt x="67" y="6"/>
                  </a:cubicBezTo>
                  <a:cubicBezTo>
                    <a:pt x="73" y="12"/>
                    <a:pt x="63" y="31"/>
                    <a:pt x="44" y="49"/>
                  </a:cubicBezTo>
                </a:path>
              </a:pathLst>
            </a:custGeom>
            <a:solidFill>
              <a:srgbClr val="4285F4"/>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73" name="îśľíḋé">
              <a:extLst>
                <a:ext uri="{FF2B5EF4-FFF2-40B4-BE49-F238E27FC236}">
                  <a16:creationId xmlns:a16="http://schemas.microsoft.com/office/drawing/2014/main" id="{98246406-B88F-474B-8AA3-4CDCB2BF390A}"/>
                </a:ext>
              </a:extLst>
            </p:cNvPr>
            <p:cNvSpPr/>
            <p:nvPr/>
          </p:nvSpPr>
          <p:spPr bwMode="auto">
            <a:xfrm>
              <a:off x="7932739" y="4940301"/>
              <a:ext cx="93663" cy="88900"/>
            </a:xfrm>
            <a:custGeom>
              <a:gdLst>
                <a:gd fmla="*/ 62 w 69" name="T0"/>
                <a:gd fmla="*/ 0 h 65" name="T1"/>
                <a:gd fmla="*/ 24 w 69" name="T2"/>
                <a:gd fmla="*/ 23 h 65" name="T3"/>
                <a:gd fmla="*/ 0 w 69" name="T4"/>
                <a:gd fmla="*/ 65 h 65" name="T5"/>
                <a:gd fmla="*/ 44 w 69" name="T6"/>
                <a:gd fmla="*/ 45 h 65" name="T7"/>
                <a:gd fmla="*/ 69 w 69" name="T8"/>
                <a:gd fmla="*/ 7 h 65" name="T9"/>
                <a:gd fmla="*/ 67 w 69" name="T10"/>
                <a:gd fmla="*/ 2 h 65" name="T11"/>
                <a:gd fmla="*/ 62 w 69" name="T12"/>
                <a:gd fmla="*/ 0 h 65" name="T13"/>
              </a:gdLst>
              <a:cxnLst>
                <a:cxn ang="0">
                  <a:pos x="T0" y="T1"/>
                </a:cxn>
                <a:cxn ang="0">
                  <a:pos x="T2" y="T3"/>
                </a:cxn>
                <a:cxn ang="0">
                  <a:pos x="T4" y="T5"/>
                </a:cxn>
                <a:cxn ang="0">
                  <a:pos x="T6" y="T7"/>
                </a:cxn>
                <a:cxn ang="0">
                  <a:pos x="T8" y="T9"/>
                </a:cxn>
                <a:cxn ang="0">
                  <a:pos x="T10" y="T11"/>
                </a:cxn>
                <a:cxn ang="0">
                  <a:pos x="T12" y="T13"/>
                </a:cxn>
              </a:cxnLst>
              <a:rect b="b" l="0" r="r" t="0"/>
              <a:pathLst>
                <a:path h="65" w="69">
                  <a:moveTo>
                    <a:pt x="62" y="0"/>
                  </a:moveTo>
                  <a:cubicBezTo>
                    <a:pt x="54" y="0"/>
                    <a:pt x="38" y="9"/>
                    <a:pt x="24" y="23"/>
                  </a:cubicBezTo>
                  <a:cubicBezTo>
                    <a:pt x="12" y="34"/>
                    <a:pt x="4" y="49"/>
                    <a:pt x="0" y="65"/>
                  </a:cubicBezTo>
                  <a:cubicBezTo>
                    <a:pt x="16" y="63"/>
                    <a:pt x="32" y="56"/>
                    <a:pt x="44" y="45"/>
                  </a:cubicBezTo>
                  <a:cubicBezTo>
                    <a:pt x="59" y="30"/>
                    <a:pt x="69" y="15"/>
                    <a:pt x="69" y="7"/>
                  </a:cubicBezTo>
                  <a:cubicBezTo>
                    <a:pt x="69" y="5"/>
                    <a:pt x="68" y="3"/>
                    <a:pt x="67" y="2"/>
                  </a:cubicBezTo>
                  <a:cubicBezTo>
                    <a:pt x="66" y="1"/>
                    <a:pt x="64" y="0"/>
                    <a:pt x="62" y="0"/>
                  </a:cubicBezTo>
                </a:path>
              </a:pathLst>
            </a:custGeom>
            <a:solidFill>
              <a:srgbClr val="3B77DB"/>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74" name="íṥľïḍè">
              <a:extLst>
                <a:ext uri="{FF2B5EF4-FFF2-40B4-BE49-F238E27FC236}">
                  <a16:creationId xmlns:a16="http://schemas.microsoft.com/office/drawing/2014/main" id="{A3EC2574-4E2A-4A96-A5EE-F5B6428942E1}"/>
                </a:ext>
              </a:extLst>
            </p:cNvPr>
            <p:cNvSpPr/>
            <p:nvPr/>
          </p:nvSpPr>
          <p:spPr bwMode="auto">
            <a:xfrm>
              <a:off x="3028951" y="4248151"/>
              <a:ext cx="611188" cy="717550"/>
            </a:xfrm>
            <a:custGeom>
              <a:gdLst>
                <a:gd fmla="*/ 389 w 450" name="T0"/>
                <a:gd fmla="*/ 114 h 528" name="T1"/>
                <a:gd fmla="*/ 431 w 450" name="T2"/>
                <a:gd fmla="*/ 528 h 528" name="T3"/>
                <a:gd fmla="*/ 61 w 450" name="T4"/>
                <a:gd fmla="*/ 336 h 528" name="T5"/>
                <a:gd fmla="*/ 114 w 450" name="T6"/>
                <a:gd fmla="*/ 61 h 528" name="T7"/>
                <a:gd fmla="*/ 389 w 450" name="T8"/>
                <a:gd fmla="*/ 114 h 528" name="T9"/>
                <a:gd fmla="*/ 389 w 450" name="T10"/>
                <a:gd fmla="*/ 114 h 528" name="T11"/>
              </a:gdLst>
              <a:cxnLst>
                <a:cxn ang="0">
                  <a:pos x="T0" y="T1"/>
                </a:cxn>
                <a:cxn ang="0">
                  <a:pos x="T2" y="T3"/>
                </a:cxn>
                <a:cxn ang="0">
                  <a:pos x="T4" y="T5"/>
                </a:cxn>
                <a:cxn ang="0">
                  <a:pos x="T6" y="T7"/>
                </a:cxn>
                <a:cxn ang="0">
                  <a:pos x="T8" y="T9"/>
                </a:cxn>
                <a:cxn ang="0">
                  <a:pos x="T10" y="T11"/>
                </a:cxn>
              </a:cxnLst>
              <a:rect b="b" l="0" r="r" t="0"/>
              <a:pathLst>
                <a:path h="528" w="450">
                  <a:moveTo>
                    <a:pt x="389" y="114"/>
                  </a:moveTo>
                  <a:cubicBezTo>
                    <a:pt x="450" y="204"/>
                    <a:pt x="431" y="528"/>
                    <a:pt x="431" y="528"/>
                  </a:cubicBezTo>
                  <a:cubicBezTo>
                    <a:pt x="431" y="528"/>
                    <a:pt x="122" y="426"/>
                    <a:pt x="61" y="336"/>
                  </a:cubicBezTo>
                  <a:cubicBezTo>
                    <a:pt x="0" y="245"/>
                    <a:pt x="23" y="122"/>
                    <a:pt x="114" y="61"/>
                  </a:cubicBezTo>
                  <a:cubicBezTo>
                    <a:pt x="205" y="0"/>
                    <a:pt x="328" y="23"/>
                    <a:pt x="389" y="114"/>
                  </a:cubicBezTo>
                  <a:cubicBezTo>
                    <a:pt x="389" y="114"/>
                    <a:pt x="389" y="114"/>
                    <a:pt x="389" y="114"/>
                  </a:cubicBezTo>
                </a:path>
              </a:pathLst>
            </a:custGeom>
            <a:solidFill>
              <a:srgbClr val="4285F4"/>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75" name="iṡḷiḋê">
              <a:extLst>
                <a:ext uri="{FF2B5EF4-FFF2-40B4-BE49-F238E27FC236}">
                  <a16:creationId xmlns:a16="http://schemas.microsoft.com/office/drawing/2014/main" id="{6A7E725A-1834-456C-BCC0-FE74ABFC8627}"/>
                </a:ext>
              </a:extLst>
            </p:cNvPr>
            <p:cNvSpPr/>
            <p:nvPr/>
          </p:nvSpPr>
          <p:spPr bwMode="auto">
            <a:xfrm>
              <a:off x="3065464" y="4284663"/>
              <a:ext cx="554038" cy="681038"/>
            </a:xfrm>
            <a:custGeom>
              <a:gdLst>
                <a:gd fmla="*/ 198 w 407" name="T0"/>
                <a:gd fmla="*/ 0 h 501" name="T1"/>
                <a:gd fmla="*/ 87 w 407" name="T2"/>
                <a:gd fmla="*/ 34 h 501" name="T3"/>
                <a:gd fmla="*/ 0 w 407" name="T4"/>
                <a:gd fmla="*/ 198 h 501" name="T5"/>
                <a:gd fmla="*/ 34 w 407" name="T6"/>
                <a:gd fmla="*/ 309 h 501" name="T7"/>
                <a:gd fmla="*/ 404 w 407" name="T8"/>
                <a:gd fmla="*/ 501 h 501" name="T9"/>
                <a:gd fmla="*/ 407 w 407" name="T10"/>
                <a:gd fmla="*/ 387 h 501" name="T11"/>
                <a:gd fmla="*/ 406 w 407" name="T12"/>
                <a:gd fmla="*/ 335 h 501" name="T13"/>
                <a:gd fmla="*/ 362 w 407" name="T14"/>
                <a:gd fmla="*/ 87 h 501" name="T15"/>
                <a:gd fmla="*/ 362 w 407" name="T16"/>
                <a:gd fmla="*/ 87 h 501" name="T17"/>
                <a:gd fmla="*/ 362 w 407" name="T18"/>
                <a:gd fmla="*/ 87 h 501" name="T19"/>
                <a:gd fmla="*/ 362 w 407" name="T20"/>
                <a:gd fmla="*/ 87 h 501" name="T21"/>
                <a:gd fmla="*/ 198 w 407" name="T22"/>
                <a:gd fmla="*/ 0 h 501"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501" w="407">
                  <a:moveTo>
                    <a:pt x="198" y="0"/>
                  </a:moveTo>
                  <a:cubicBezTo>
                    <a:pt x="160" y="0"/>
                    <a:pt x="121" y="11"/>
                    <a:pt x="87" y="34"/>
                  </a:cubicBezTo>
                  <a:cubicBezTo>
                    <a:pt x="31" y="72"/>
                    <a:pt x="0" y="135"/>
                    <a:pt x="0" y="198"/>
                  </a:cubicBezTo>
                  <a:cubicBezTo>
                    <a:pt x="0" y="236"/>
                    <a:pt x="11" y="275"/>
                    <a:pt x="34" y="309"/>
                  </a:cubicBezTo>
                  <a:cubicBezTo>
                    <a:pt x="95" y="399"/>
                    <a:pt x="404" y="501"/>
                    <a:pt x="404" y="501"/>
                  </a:cubicBezTo>
                  <a:cubicBezTo>
                    <a:pt x="404" y="501"/>
                    <a:pt x="407" y="452"/>
                    <a:pt x="407" y="387"/>
                  </a:cubicBezTo>
                  <a:cubicBezTo>
                    <a:pt x="407" y="370"/>
                    <a:pt x="406" y="353"/>
                    <a:pt x="406" y="335"/>
                  </a:cubicBezTo>
                  <a:cubicBezTo>
                    <a:pt x="404" y="241"/>
                    <a:pt x="393" y="133"/>
                    <a:pt x="362" y="87"/>
                  </a:cubicBezTo>
                  <a:cubicBezTo>
                    <a:pt x="362" y="87"/>
                    <a:pt x="362" y="87"/>
                    <a:pt x="362" y="87"/>
                  </a:cubicBezTo>
                  <a:cubicBezTo>
                    <a:pt x="362" y="87"/>
                    <a:pt x="362" y="87"/>
                    <a:pt x="362" y="87"/>
                  </a:cubicBezTo>
                  <a:cubicBezTo>
                    <a:pt x="362" y="87"/>
                    <a:pt x="362" y="87"/>
                    <a:pt x="362" y="87"/>
                  </a:cubicBezTo>
                  <a:cubicBezTo>
                    <a:pt x="324" y="30"/>
                    <a:pt x="261" y="0"/>
                    <a:pt x="198" y="0"/>
                  </a:cubicBezTo>
                </a:path>
              </a:pathLst>
            </a:custGeom>
            <a:solidFill>
              <a:srgbClr val="3B77DB"/>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76" name="iš1ïďé">
              <a:extLst>
                <a:ext uri="{FF2B5EF4-FFF2-40B4-BE49-F238E27FC236}">
                  <a16:creationId xmlns:a16="http://schemas.microsoft.com/office/drawing/2014/main" id="{71670C1D-35FE-4745-B45E-61D81615B9B0}"/>
                </a:ext>
              </a:extLst>
            </p:cNvPr>
            <p:cNvSpPr/>
            <p:nvPr/>
          </p:nvSpPr>
          <p:spPr bwMode="auto">
            <a:xfrm>
              <a:off x="3184526" y="4330701"/>
              <a:ext cx="431800" cy="635000"/>
            </a:xfrm>
            <a:custGeom>
              <a:gdLst>
                <a:gd fmla="*/ 0 w 317" name="T0"/>
                <a:gd fmla="*/ 0 h 468" name="T1"/>
                <a:gd fmla="*/ 317 w 317" name="T2"/>
                <a:gd fmla="*/ 468 h 468" name="T3"/>
              </a:gdLst>
              <a:cxnLst>
                <a:cxn ang="0">
                  <a:pos x="T0" y="T1"/>
                </a:cxn>
                <a:cxn ang="0">
                  <a:pos x="T2" y="T3"/>
                </a:cxn>
              </a:cxnLst>
              <a:rect b="b" l="0" r="r" t="0"/>
              <a:pathLst>
                <a:path h="468" w="317">
                  <a:moveTo>
                    <a:pt x="0" y="0"/>
                  </a:moveTo>
                  <a:cubicBezTo>
                    <a:pt x="0" y="0"/>
                    <a:pt x="231" y="179"/>
                    <a:pt x="317" y="468"/>
                  </a:cubicBezTo>
                </a:path>
              </a:pathLst>
            </a:custGeom>
            <a:noFill/>
            <a:ln cap="flat" w="4763">
              <a:solidFill>
                <a:srgbClr val="535461"/>
              </a:solidFill>
              <a:prstDash val="solid"/>
              <a:miter lim="800000"/>
            </a:ln>
            <a:extLst>
              <a:ext uri="{909E8E84-426E-40DD-AFC4-6F175D3DCCD1}">
                <a14:hiddenFill>
                  <a:solidFill>
                    <a:srgbClr val="FFFFFF"/>
                  </a:solidFill>
                </a14:hiddenFill>
              </a:ext>
            </a:extLst>
          </p:spPr>
          <p:txBody>
            <a:bodyPr anchor="ctr"/>
            <a:lstStyle/>
            <a:p>
              <a:pPr algn="ctr"/>
              <a:endParaRPr/>
            </a:p>
          </p:txBody>
        </p:sp>
        <p:sp>
          <p:nvSpPr>
            <p:cNvPr id="77" name="ïśļiḋê">
              <a:extLst>
                <a:ext uri="{FF2B5EF4-FFF2-40B4-BE49-F238E27FC236}">
                  <a16:creationId xmlns:a16="http://schemas.microsoft.com/office/drawing/2014/main" id="{6F3020E6-9C72-4772-82A6-3ACB774B797C}"/>
                </a:ext>
              </a:extLst>
            </p:cNvPr>
            <p:cNvSpPr/>
            <p:nvPr/>
          </p:nvSpPr>
          <p:spPr bwMode="auto">
            <a:xfrm>
              <a:off x="3471864" y="4594226"/>
              <a:ext cx="323850" cy="369888"/>
            </a:xfrm>
            <a:custGeom>
              <a:gdLst>
                <a:gd fmla="*/ 164 w 238" name="T0"/>
                <a:gd fmla="*/ 28 h 272" name="T1"/>
                <a:gd fmla="*/ 112 w 238" name="T2"/>
                <a:gd fmla="*/ 272 h 272" name="T3"/>
                <a:gd fmla="*/ 235 w 238" name="T4"/>
                <a:gd fmla="*/ 120 h 272" name="T5"/>
                <a:gd fmla="*/ 166 w 238" name="T6"/>
                <a:gd fmla="*/ 28 h 272" name="T7"/>
                <a:gd fmla="*/ 164 w 238" name="T8"/>
                <a:gd fmla="*/ 28 h 272" name="T9"/>
              </a:gdLst>
              <a:cxnLst>
                <a:cxn ang="0">
                  <a:pos x="T0" y="T1"/>
                </a:cxn>
                <a:cxn ang="0">
                  <a:pos x="T2" y="T3"/>
                </a:cxn>
                <a:cxn ang="0">
                  <a:pos x="T4" y="T5"/>
                </a:cxn>
                <a:cxn ang="0">
                  <a:pos x="T6" y="T7"/>
                </a:cxn>
                <a:cxn ang="0">
                  <a:pos x="T8" y="T9"/>
                </a:cxn>
              </a:cxnLst>
              <a:rect b="b" l="0" r="r" t="0"/>
              <a:pathLst>
                <a:path h="272" w="238">
                  <a:moveTo>
                    <a:pt x="164" y="28"/>
                  </a:moveTo>
                  <a:cubicBezTo>
                    <a:pt x="164" y="28"/>
                    <a:pt x="0" y="0"/>
                    <a:pt x="112" y="272"/>
                  </a:cubicBezTo>
                  <a:cubicBezTo>
                    <a:pt x="112" y="272"/>
                    <a:pt x="226" y="228"/>
                    <a:pt x="235" y="120"/>
                  </a:cubicBezTo>
                  <a:cubicBezTo>
                    <a:pt x="238" y="77"/>
                    <a:pt x="209" y="37"/>
                    <a:pt x="166" y="28"/>
                  </a:cubicBezTo>
                  <a:lnTo>
                    <a:pt x="164" y="28"/>
                  </a:lnTo>
                  <a:close/>
                </a:path>
              </a:pathLst>
            </a:custGeom>
            <a:solidFill>
              <a:srgbClr val="4285F4"/>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78" name="ïṡ1íḍe">
              <a:extLst>
                <a:ext uri="{FF2B5EF4-FFF2-40B4-BE49-F238E27FC236}">
                  <a16:creationId xmlns:a16="http://schemas.microsoft.com/office/drawing/2014/main" id="{9FAC02D8-601E-413A-851C-55E423FE9416}"/>
                </a:ext>
              </a:extLst>
            </p:cNvPr>
            <p:cNvSpPr/>
            <p:nvPr/>
          </p:nvSpPr>
          <p:spPr bwMode="auto">
            <a:xfrm>
              <a:off x="3624264" y="4632326"/>
              <a:ext cx="117475" cy="331788"/>
            </a:xfrm>
            <a:custGeom>
              <a:gdLst>
                <a:gd fmla="*/ 54 w 86" name="T0"/>
                <a:gd fmla="*/ 0 h 244" name="T1"/>
                <a:gd fmla="*/ 0 w 86" name="T2"/>
                <a:gd fmla="*/ 244 h 244" name="T3"/>
              </a:gdLst>
              <a:cxnLst>
                <a:cxn ang="0">
                  <a:pos x="T0" y="T1"/>
                </a:cxn>
                <a:cxn ang="0">
                  <a:pos x="T2" y="T3"/>
                </a:cxn>
              </a:cxnLst>
              <a:rect b="b" l="0" r="r" t="0"/>
              <a:pathLst>
                <a:path h="244" w="86">
                  <a:moveTo>
                    <a:pt x="54" y="0"/>
                  </a:moveTo>
                  <a:cubicBezTo>
                    <a:pt x="54" y="0"/>
                    <a:pt x="86" y="150"/>
                    <a:pt x="0" y="244"/>
                  </a:cubicBezTo>
                </a:path>
              </a:pathLst>
            </a:custGeom>
            <a:noFill/>
            <a:ln cap="flat" w="4763">
              <a:solidFill>
                <a:srgbClr val="535461"/>
              </a:solidFill>
              <a:prstDash val="solid"/>
              <a:miter lim="800000"/>
            </a:ln>
            <a:extLst>
              <a:ext uri="{909E8E84-426E-40DD-AFC4-6F175D3DCCD1}">
                <a14:hiddenFill>
                  <a:solidFill>
                    <a:srgbClr val="FFFFFF"/>
                  </a:solidFill>
                </a14:hiddenFill>
              </a:ext>
            </a:extLst>
          </p:spPr>
          <p:txBody>
            <a:bodyPr anchor="ctr"/>
            <a:lstStyle/>
            <a:p>
              <a:pPr algn="ctr"/>
              <a:endParaRPr/>
            </a:p>
          </p:txBody>
        </p:sp>
        <p:sp>
          <p:nvSpPr>
            <p:cNvPr id="79" name="í$ḷíḍê">
              <a:extLst>
                <a:ext uri="{FF2B5EF4-FFF2-40B4-BE49-F238E27FC236}">
                  <a16:creationId xmlns:a16="http://schemas.microsoft.com/office/drawing/2014/main" id="{8E5D6E2E-A7E9-4F2D-B7C4-297BD86BED79}"/>
                </a:ext>
              </a:extLst>
            </p:cNvPr>
            <p:cNvSpPr/>
            <p:nvPr/>
          </p:nvSpPr>
          <p:spPr bwMode="auto">
            <a:xfrm>
              <a:off x="8551864" y="4864101"/>
              <a:ext cx="433388" cy="209550"/>
            </a:xfrm>
            <a:custGeom>
              <a:gdLst>
                <a:gd fmla="*/ 0 w 319" name="T0"/>
                <a:gd fmla="*/ 81 h 154" name="T1"/>
                <a:gd fmla="*/ 86 w 319" name="T2"/>
                <a:gd fmla="*/ 49 h 154" name="T3"/>
                <a:gd fmla="*/ 196 w 319" name="T4"/>
                <a:gd fmla="*/ 22 h 154" name="T5"/>
                <a:gd fmla="*/ 241 w 319" name="T6"/>
                <a:gd fmla="*/ 135 h 154" name="T7"/>
                <a:gd fmla="*/ 36 w 319" name="T8"/>
                <a:gd fmla="*/ 145 h 154" name="T9"/>
                <a:gd fmla="*/ 0 w 319" name="T10"/>
                <a:gd fmla="*/ 81 h 154" name="T11"/>
              </a:gdLst>
              <a:cxnLst>
                <a:cxn ang="0">
                  <a:pos x="T0" y="T1"/>
                </a:cxn>
                <a:cxn ang="0">
                  <a:pos x="T2" y="T3"/>
                </a:cxn>
                <a:cxn ang="0">
                  <a:pos x="T4" y="T5"/>
                </a:cxn>
                <a:cxn ang="0">
                  <a:pos x="T6" y="T7"/>
                </a:cxn>
                <a:cxn ang="0">
                  <a:pos x="T8" y="T9"/>
                </a:cxn>
                <a:cxn ang="0">
                  <a:pos x="T10" y="T11"/>
                </a:cxn>
              </a:cxnLst>
              <a:rect b="b" l="0" r="r" t="0"/>
              <a:pathLst>
                <a:path h="154" w="319">
                  <a:moveTo>
                    <a:pt x="0" y="81"/>
                  </a:moveTo>
                  <a:cubicBezTo>
                    <a:pt x="0" y="81"/>
                    <a:pt x="68" y="68"/>
                    <a:pt x="86" y="49"/>
                  </a:cubicBezTo>
                  <a:cubicBezTo>
                    <a:pt x="104" y="31"/>
                    <a:pt x="187" y="0"/>
                    <a:pt x="196" y="22"/>
                  </a:cubicBezTo>
                  <a:cubicBezTo>
                    <a:pt x="205" y="45"/>
                    <a:pt x="319" y="122"/>
                    <a:pt x="241" y="135"/>
                  </a:cubicBezTo>
                  <a:cubicBezTo>
                    <a:pt x="164" y="149"/>
                    <a:pt x="59" y="154"/>
                    <a:pt x="36" y="145"/>
                  </a:cubicBezTo>
                  <a:cubicBezTo>
                    <a:pt x="13" y="135"/>
                    <a:pt x="0" y="81"/>
                    <a:pt x="0" y="81"/>
                  </a:cubicBezTo>
                </a:path>
              </a:pathLst>
            </a:custGeom>
            <a:solidFill>
              <a:srgbClr val="A8A8A8"/>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80" name="iSľïďe">
              <a:extLst>
                <a:ext uri="{FF2B5EF4-FFF2-40B4-BE49-F238E27FC236}">
                  <a16:creationId xmlns:a16="http://schemas.microsoft.com/office/drawing/2014/main" id="{5A6C9179-5F9F-48CC-8A05-46F5DF782A5A}"/>
                </a:ext>
              </a:extLst>
            </p:cNvPr>
            <p:cNvSpPr/>
            <p:nvPr/>
          </p:nvSpPr>
          <p:spPr bwMode="auto">
            <a:xfrm>
              <a:off x="8594726" y="5014913"/>
              <a:ext cx="323850" cy="52388"/>
            </a:xfrm>
            <a:custGeom>
              <a:gdLst>
                <a:gd fmla="*/ 236 w 238" name="T0"/>
                <a:gd fmla="*/ 0 h 38" name="T1"/>
                <a:gd fmla="*/ 236 w 238" name="T2"/>
                <a:gd fmla="*/ 0 h 38" name="T3"/>
                <a:gd fmla="*/ 209 w 238" name="T4"/>
                <a:gd fmla="*/ 24 h 38" name="T5"/>
                <a:gd fmla="*/ 54 w 238" name="T6"/>
                <a:gd fmla="*/ 38 h 38" name="T7"/>
                <a:gd fmla="*/ 4 w 238" name="T8"/>
                <a:gd fmla="*/ 34 h 38" name="T9"/>
                <a:gd fmla="*/ 0 w 238" name="T10"/>
                <a:gd fmla="*/ 32 h 38" name="T11"/>
                <a:gd fmla="*/ 4 w 238" name="T12"/>
                <a:gd fmla="*/ 34 h 38" name="T13"/>
                <a:gd fmla="*/ 54 w 238" name="T14"/>
                <a:gd fmla="*/ 38 h 38" name="T15"/>
                <a:gd fmla="*/ 209 w 238" name="T16"/>
                <a:gd fmla="*/ 25 h 38" name="T17"/>
                <a:gd fmla="*/ 236 w 238" name="T18"/>
                <a:gd fmla="*/ 0 h 3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8" w="238">
                  <a:moveTo>
                    <a:pt x="236" y="0"/>
                  </a:moveTo>
                  <a:cubicBezTo>
                    <a:pt x="236" y="0"/>
                    <a:pt x="236" y="0"/>
                    <a:pt x="236" y="0"/>
                  </a:cubicBezTo>
                  <a:cubicBezTo>
                    <a:pt x="238" y="11"/>
                    <a:pt x="232" y="21"/>
                    <a:pt x="209" y="24"/>
                  </a:cubicBezTo>
                  <a:cubicBezTo>
                    <a:pt x="159" y="33"/>
                    <a:pt x="98" y="38"/>
                    <a:pt x="54" y="38"/>
                  </a:cubicBezTo>
                  <a:cubicBezTo>
                    <a:pt x="30" y="38"/>
                    <a:pt x="12" y="37"/>
                    <a:pt x="4" y="34"/>
                  </a:cubicBezTo>
                  <a:cubicBezTo>
                    <a:pt x="3" y="33"/>
                    <a:pt x="2" y="32"/>
                    <a:pt x="0" y="32"/>
                  </a:cubicBezTo>
                  <a:cubicBezTo>
                    <a:pt x="2" y="32"/>
                    <a:pt x="3" y="33"/>
                    <a:pt x="4" y="34"/>
                  </a:cubicBezTo>
                  <a:cubicBezTo>
                    <a:pt x="12" y="37"/>
                    <a:pt x="31" y="38"/>
                    <a:pt x="54" y="38"/>
                  </a:cubicBezTo>
                  <a:cubicBezTo>
                    <a:pt x="98" y="38"/>
                    <a:pt x="159" y="33"/>
                    <a:pt x="209" y="25"/>
                  </a:cubicBezTo>
                  <a:cubicBezTo>
                    <a:pt x="232" y="21"/>
                    <a:pt x="238" y="11"/>
                    <a:pt x="236" y="0"/>
                  </a:cubicBezTo>
                </a:path>
              </a:pathLst>
            </a:custGeom>
            <a:solidFill>
              <a:srgbClr val="BCC2CB"/>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81" name="is1íďé">
              <a:extLst>
                <a:ext uri="{FF2B5EF4-FFF2-40B4-BE49-F238E27FC236}">
                  <a16:creationId xmlns:a16="http://schemas.microsoft.com/office/drawing/2014/main" id="{929647E4-A62D-4CB3-A469-B37E70A39744}"/>
                </a:ext>
              </a:extLst>
            </p:cNvPr>
            <p:cNvSpPr/>
            <p:nvPr/>
          </p:nvSpPr>
          <p:spPr bwMode="auto">
            <a:xfrm>
              <a:off x="8551864" y="4975226"/>
              <a:ext cx="366713" cy="92075"/>
            </a:xfrm>
            <a:custGeom>
              <a:gdLst>
                <a:gd fmla="*/ 2 w 270" name="T0"/>
                <a:gd fmla="*/ 0 h 68" name="T1"/>
                <a:gd fmla="*/ 0 w 270" name="T2"/>
                <a:gd fmla="*/ 0 h 68" name="T3"/>
                <a:gd fmla="*/ 32 w 270" name="T4"/>
                <a:gd fmla="*/ 62 h 68" name="T5"/>
                <a:gd fmla="*/ 36 w 270" name="T6"/>
                <a:gd fmla="*/ 64 h 68" name="T7"/>
                <a:gd fmla="*/ 86 w 270" name="T8"/>
                <a:gd fmla="*/ 68 h 68" name="T9"/>
                <a:gd fmla="*/ 241 w 270" name="T10"/>
                <a:gd fmla="*/ 54 h 68" name="T11"/>
                <a:gd fmla="*/ 268 w 270" name="T12"/>
                <a:gd fmla="*/ 30 h 68" name="T13"/>
                <a:gd fmla="*/ 241 w 270" name="T14"/>
                <a:gd fmla="*/ 46 h 68" name="T15"/>
                <a:gd fmla="*/ 86 w 270" name="T16"/>
                <a:gd fmla="*/ 60 h 68" name="T17"/>
                <a:gd fmla="*/ 36 w 270" name="T18"/>
                <a:gd fmla="*/ 55 h 68" name="T19"/>
                <a:gd fmla="*/ 2 w 270" name="T20"/>
                <a:gd fmla="*/ 0 h 68"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68" w="270">
                  <a:moveTo>
                    <a:pt x="2" y="0"/>
                  </a:moveTo>
                  <a:cubicBezTo>
                    <a:pt x="0" y="0"/>
                    <a:pt x="0" y="0"/>
                    <a:pt x="0" y="0"/>
                  </a:cubicBezTo>
                  <a:cubicBezTo>
                    <a:pt x="0" y="0"/>
                    <a:pt x="12" y="49"/>
                    <a:pt x="32" y="62"/>
                  </a:cubicBezTo>
                  <a:cubicBezTo>
                    <a:pt x="34" y="62"/>
                    <a:pt x="35" y="63"/>
                    <a:pt x="36" y="64"/>
                  </a:cubicBezTo>
                  <a:cubicBezTo>
                    <a:pt x="44" y="67"/>
                    <a:pt x="62" y="68"/>
                    <a:pt x="86" y="68"/>
                  </a:cubicBezTo>
                  <a:cubicBezTo>
                    <a:pt x="130" y="68"/>
                    <a:pt x="191" y="63"/>
                    <a:pt x="241" y="54"/>
                  </a:cubicBezTo>
                  <a:cubicBezTo>
                    <a:pt x="264" y="51"/>
                    <a:pt x="270" y="41"/>
                    <a:pt x="268" y="30"/>
                  </a:cubicBezTo>
                  <a:cubicBezTo>
                    <a:pt x="266" y="37"/>
                    <a:pt x="258" y="43"/>
                    <a:pt x="241" y="46"/>
                  </a:cubicBezTo>
                  <a:cubicBezTo>
                    <a:pt x="191" y="55"/>
                    <a:pt x="130" y="60"/>
                    <a:pt x="86" y="60"/>
                  </a:cubicBezTo>
                  <a:cubicBezTo>
                    <a:pt x="63" y="60"/>
                    <a:pt x="44" y="58"/>
                    <a:pt x="36" y="55"/>
                  </a:cubicBezTo>
                  <a:cubicBezTo>
                    <a:pt x="19" y="48"/>
                    <a:pt x="7" y="15"/>
                    <a:pt x="2" y="0"/>
                  </a:cubicBezTo>
                </a:path>
              </a:pathLst>
            </a:custGeom>
            <a:solidFill>
              <a:srgbClr val="868686"/>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82" name="ïšlïḑê">
              <a:extLst>
                <a:ext uri="{FF2B5EF4-FFF2-40B4-BE49-F238E27FC236}">
                  <a16:creationId xmlns:a16="http://schemas.microsoft.com/office/drawing/2014/main" id="{31616D7D-ED94-420D-A760-092C18206284}"/>
                </a:ext>
              </a:extLst>
            </p:cNvPr>
            <p:cNvSpPr/>
            <p:nvPr/>
          </p:nvSpPr>
          <p:spPr bwMode="auto">
            <a:xfrm>
              <a:off x="7621589" y="2682876"/>
              <a:ext cx="1111250" cy="1111250"/>
            </a:xfrm>
            <a:prstGeom prst="ellipse">
              <a:avLst/>
            </a:prstGeom>
            <a:solidFill>
              <a:srgbClr val="4285F4"/>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83" name="i$ľíďê">
              <a:extLst>
                <a:ext uri="{FF2B5EF4-FFF2-40B4-BE49-F238E27FC236}">
                  <a16:creationId xmlns:a16="http://schemas.microsoft.com/office/drawing/2014/main" id="{A652A360-65D8-4546-BB19-B09156A7E7B5}"/>
                </a:ext>
              </a:extLst>
            </p:cNvPr>
            <p:cNvSpPr/>
            <p:nvPr/>
          </p:nvSpPr>
          <p:spPr bwMode="auto">
            <a:xfrm>
              <a:off x="7029451" y="2530476"/>
              <a:ext cx="1112838" cy="1111250"/>
            </a:xfrm>
            <a:prstGeom prst="ellipse">
              <a:avLst/>
            </a:prstGeom>
            <a:solidFill>
              <a:srgbClr val="4285F4"/>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84" name="íşḻîḑe">
              <a:extLst>
                <a:ext uri="{FF2B5EF4-FFF2-40B4-BE49-F238E27FC236}">
                  <a16:creationId xmlns:a16="http://schemas.microsoft.com/office/drawing/2014/main" id="{9D71E0B2-8E67-468A-A00E-F08DCB03F9D3}"/>
                </a:ext>
              </a:extLst>
            </p:cNvPr>
            <p:cNvSpPr/>
            <p:nvPr/>
          </p:nvSpPr>
          <p:spPr bwMode="auto">
            <a:xfrm>
              <a:off x="6378576" y="2535238"/>
              <a:ext cx="1112838" cy="1111250"/>
            </a:xfrm>
            <a:prstGeom prst="ellipse">
              <a:avLst/>
            </a:prstGeom>
            <a:solidFill>
              <a:srgbClr val="4285F4"/>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85" name="iŝľiḑê">
              <a:extLst>
                <a:ext uri="{FF2B5EF4-FFF2-40B4-BE49-F238E27FC236}">
                  <a16:creationId xmlns:a16="http://schemas.microsoft.com/office/drawing/2014/main" id="{4EAF66FE-1F1F-4FA4-BA41-FF93DE433FCB}"/>
                </a:ext>
              </a:extLst>
            </p:cNvPr>
            <p:cNvSpPr/>
            <p:nvPr/>
          </p:nvSpPr>
          <p:spPr bwMode="auto">
            <a:xfrm>
              <a:off x="6167439" y="2682876"/>
              <a:ext cx="1112838" cy="1111250"/>
            </a:xfrm>
            <a:prstGeom prst="ellipse">
              <a:avLst/>
            </a:prstGeom>
            <a:solidFill>
              <a:srgbClr val="4285F4"/>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86" name="iSľíďe">
              <a:extLst>
                <a:ext uri="{FF2B5EF4-FFF2-40B4-BE49-F238E27FC236}">
                  <a16:creationId xmlns:a16="http://schemas.microsoft.com/office/drawing/2014/main" id="{F1A72CCF-5AF5-4E25-9B12-5B129D8351E7}"/>
                </a:ext>
              </a:extLst>
            </p:cNvPr>
            <p:cNvSpPr/>
            <p:nvPr/>
          </p:nvSpPr>
          <p:spPr bwMode="auto">
            <a:xfrm>
              <a:off x="5808664" y="2732088"/>
              <a:ext cx="1112838" cy="1111250"/>
            </a:xfrm>
            <a:prstGeom prst="ellipse">
              <a:avLst/>
            </a:prstGeom>
            <a:solidFill>
              <a:srgbClr val="4285F4"/>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87" name="ïṥļíḍé">
              <a:extLst>
                <a:ext uri="{FF2B5EF4-FFF2-40B4-BE49-F238E27FC236}">
                  <a16:creationId xmlns:a16="http://schemas.microsoft.com/office/drawing/2014/main" id="{222FF2A7-6455-4CD6-AD21-F21E32D553D1}"/>
                </a:ext>
              </a:extLst>
            </p:cNvPr>
            <p:cNvSpPr/>
            <p:nvPr/>
          </p:nvSpPr>
          <p:spPr bwMode="auto">
            <a:xfrm>
              <a:off x="5664201" y="2292351"/>
              <a:ext cx="1109663" cy="1111250"/>
            </a:xfrm>
            <a:prstGeom prst="ellipse">
              <a:avLst/>
            </a:prstGeom>
            <a:solidFill>
              <a:srgbClr val="4285F4"/>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88" name="îṥļïḋè">
              <a:extLst>
                <a:ext uri="{FF2B5EF4-FFF2-40B4-BE49-F238E27FC236}">
                  <a16:creationId xmlns:a16="http://schemas.microsoft.com/office/drawing/2014/main" id="{3A27D095-8881-4640-B672-212C6D2EB899}"/>
                </a:ext>
              </a:extLst>
            </p:cNvPr>
            <p:cNvSpPr/>
            <p:nvPr/>
          </p:nvSpPr>
          <p:spPr bwMode="auto">
            <a:xfrm>
              <a:off x="5826126" y="1782763"/>
              <a:ext cx="1111250" cy="1111250"/>
            </a:xfrm>
            <a:prstGeom prst="ellipse">
              <a:avLst/>
            </a:prstGeom>
            <a:solidFill>
              <a:srgbClr val="4285F4"/>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89" name="îŝ1íḑe">
              <a:extLst>
                <a:ext uri="{FF2B5EF4-FFF2-40B4-BE49-F238E27FC236}">
                  <a16:creationId xmlns:a16="http://schemas.microsoft.com/office/drawing/2014/main" id="{C165C8B4-18E2-459D-B7D0-E3CE08B81DCD}"/>
                </a:ext>
              </a:extLst>
            </p:cNvPr>
            <p:cNvSpPr/>
            <p:nvPr/>
          </p:nvSpPr>
          <p:spPr bwMode="auto">
            <a:xfrm>
              <a:off x="6135689" y="1782763"/>
              <a:ext cx="1111250" cy="1111250"/>
            </a:xfrm>
            <a:prstGeom prst="ellipse">
              <a:avLst/>
            </a:prstGeom>
            <a:solidFill>
              <a:srgbClr val="4285F4"/>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90" name="iṡļïḋe">
              <a:extLst>
                <a:ext uri="{FF2B5EF4-FFF2-40B4-BE49-F238E27FC236}">
                  <a16:creationId xmlns:a16="http://schemas.microsoft.com/office/drawing/2014/main" id="{88E6151A-0D42-45BC-8E23-904A4310A1BD}"/>
                </a:ext>
              </a:extLst>
            </p:cNvPr>
            <p:cNvSpPr/>
            <p:nvPr/>
          </p:nvSpPr>
          <p:spPr bwMode="auto">
            <a:xfrm>
              <a:off x="6313489" y="1555751"/>
              <a:ext cx="1112838" cy="1111250"/>
            </a:xfrm>
            <a:prstGeom prst="ellipse">
              <a:avLst/>
            </a:prstGeom>
            <a:solidFill>
              <a:srgbClr val="4285F4"/>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91" name="íŝlíḑé">
              <a:extLst>
                <a:ext uri="{FF2B5EF4-FFF2-40B4-BE49-F238E27FC236}">
                  <a16:creationId xmlns:a16="http://schemas.microsoft.com/office/drawing/2014/main" id="{E743DD29-FA18-48B0-9C74-EC2EF14A0809}"/>
                </a:ext>
              </a:extLst>
            </p:cNvPr>
            <p:cNvSpPr/>
            <p:nvPr/>
          </p:nvSpPr>
          <p:spPr bwMode="auto">
            <a:xfrm>
              <a:off x="6770689" y="1804988"/>
              <a:ext cx="1109663" cy="1109663"/>
            </a:xfrm>
            <a:prstGeom prst="ellipse">
              <a:avLst/>
            </a:prstGeom>
            <a:solidFill>
              <a:srgbClr val="4285F4"/>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92" name="îṧlíḑè">
              <a:extLst>
                <a:ext uri="{FF2B5EF4-FFF2-40B4-BE49-F238E27FC236}">
                  <a16:creationId xmlns:a16="http://schemas.microsoft.com/office/drawing/2014/main" id="{02B1D742-CACC-433C-8CF5-96A5EB27C155}"/>
                </a:ext>
              </a:extLst>
            </p:cNvPr>
            <p:cNvSpPr/>
            <p:nvPr/>
          </p:nvSpPr>
          <p:spPr bwMode="auto">
            <a:xfrm>
              <a:off x="7832726" y="2292351"/>
              <a:ext cx="1111250" cy="1111250"/>
            </a:xfrm>
            <a:prstGeom prst="ellipse">
              <a:avLst/>
            </a:prstGeom>
            <a:solidFill>
              <a:srgbClr val="4285F4"/>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93" name="íšļíďe">
              <a:extLst>
                <a:ext uri="{FF2B5EF4-FFF2-40B4-BE49-F238E27FC236}">
                  <a16:creationId xmlns:a16="http://schemas.microsoft.com/office/drawing/2014/main" id="{96A729E4-C730-42F9-96E3-C6770DD47863}"/>
                </a:ext>
              </a:extLst>
            </p:cNvPr>
            <p:cNvSpPr/>
            <p:nvPr/>
          </p:nvSpPr>
          <p:spPr bwMode="auto">
            <a:xfrm>
              <a:off x="7512051" y="2016126"/>
              <a:ext cx="1112838" cy="1111250"/>
            </a:xfrm>
            <a:prstGeom prst="ellipse">
              <a:avLst/>
            </a:prstGeom>
            <a:solidFill>
              <a:srgbClr val="4285F4"/>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94" name="îsľiḓê">
              <a:extLst>
                <a:ext uri="{FF2B5EF4-FFF2-40B4-BE49-F238E27FC236}">
                  <a16:creationId xmlns:a16="http://schemas.microsoft.com/office/drawing/2014/main" id="{E3FD2175-9DD3-4B1B-83FF-F6BCF238029C}"/>
                </a:ext>
              </a:extLst>
            </p:cNvPr>
            <p:cNvSpPr/>
            <p:nvPr/>
          </p:nvSpPr>
          <p:spPr bwMode="auto">
            <a:xfrm>
              <a:off x="7305676" y="1739901"/>
              <a:ext cx="1112838" cy="1111250"/>
            </a:xfrm>
            <a:prstGeom prst="ellipse">
              <a:avLst/>
            </a:prstGeom>
            <a:solidFill>
              <a:srgbClr val="4285F4"/>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95" name="ïŝľíḋé">
              <a:extLst>
                <a:ext uri="{FF2B5EF4-FFF2-40B4-BE49-F238E27FC236}">
                  <a16:creationId xmlns:a16="http://schemas.microsoft.com/office/drawing/2014/main" id="{AB786D99-A895-4FAD-BEF5-365A21267858}"/>
                </a:ext>
              </a:extLst>
            </p:cNvPr>
            <p:cNvSpPr/>
            <p:nvPr/>
          </p:nvSpPr>
          <p:spPr bwMode="auto">
            <a:xfrm>
              <a:off x="6915151" y="1322388"/>
              <a:ext cx="1112838" cy="1109663"/>
            </a:xfrm>
            <a:prstGeom prst="ellipse">
              <a:avLst/>
            </a:prstGeom>
            <a:solidFill>
              <a:srgbClr val="4285F4"/>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96" name="íšlídé">
              <a:extLst>
                <a:ext uri="{FF2B5EF4-FFF2-40B4-BE49-F238E27FC236}">
                  <a16:creationId xmlns:a16="http://schemas.microsoft.com/office/drawing/2014/main" id="{3D2F1DAE-193E-4AEA-8E3E-383BCF164C65}"/>
                </a:ext>
              </a:extLst>
            </p:cNvPr>
            <p:cNvSpPr/>
            <p:nvPr/>
          </p:nvSpPr>
          <p:spPr bwMode="auto">
            <a:xfrm>
              <a:off x="7643814" y="1782763"/>
              <a:ext cx="1111250" cy="1111250"/>
            </a:xfrm>
            <a:prstGeom prst="ellipse">
              <a:avLst/>
            </a:prstGeom>
            <a:solidFill>
              <a:srgbClr val="4285F4"/>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97" name="íṡḻïḍè">
              <a:extLst>
                <a:ext uri="{FF2B5EF4-FFF2-40B4-BE49-F238E27FC236}">
                  <a16:creationId xmlns:a16="http://schemas.microsoft.com/office/drawing/2014/main" id="{A7479557-B43B-49CD-8254-C39D6BB43B94}"/>
                </a:ext>
              </a:extLst>
            </p:cNvPr>
            <p:cNvSpPr/>
            <p:nvPr/>
          </p:nvSpPr>
          <p:spPr bwMode="auto">
            <a:xfrm>
              <a:off x="7899401" y="2355851"/>
              <a:ext cx="831850" cy="258763"/>
            </a:xfrm>
            <a:custGeom>
              <a:gdLst>
                <a:gd fmla="*/ 369 w 611" name="T0"/>
                <a:gd fmla="*/ 0 h 190" name="T1"/>
                <a:gd fmla="*/ 0 w 611" name="T2"/>
                <a:gd fmla="*/ 190 h 190" name="T3"/>
                <a:gd fmla="*/ 611 w 611" name="T4"/>
                <a:gd fmla="*/ 51 h 190" name="T5"/>
                <a:gd fmla="*/ 369 w 611" name="T6"/>
                <a:gd fmla="*/ 0 h 190" name="T7"/>
              </a:gdLst>
              <a:cxnLst>
                <a:cxn ang="0">
                  <a:pos x="T0" y="T1"/>
                </a:cxn>
                <a:cxn ang="0">
                  <a:pos x="T2" y="T3"/>
                </a:cxn>
                <a:cxn ang="0">
                  <a:pos x="T4" y="T5"/>
                </a:cxn>
                <a:cxn ang="0">
                  <a:pos x="T6" y="T7"/>
                </a:cxn>
              </a:cxnLst>
              <a:rect b="b" l="0" r="r" t="0"/>
              <a:pathLst>
                <a:path h="190" w="611">
                  <a:moveTo>
                    <a:pt x="369" y="0"/>
                  </a:moveTo>
                  <a:cubicBezTo>
                    <a:pt x="249" y="0"/>
                    <a:pt x="108" y="40"/>
                    <a:pt x="0" y="190"/>
                  </a:cubicBezTo>
                  <a:cubicBezTo>
                    <a:pt x="611" y="51"/>
                    <a:pt x="611" y="51"/>
                    <a:pt x="611" y="51"/>
                  </a:cubicBezTo>
                  <a:cubicBezTo>
                    <a:pt x="611" y="51"/>
                    <a:pt x="504" y="0"/>
                    <a:pt x="369" y="0"/>
                  </a:cubicBezTo>
                </a:path>
              </a:pathLst>
            </a:custGeom>
            <a:solidFill>
              <a:srgbClr val="3B77DB"/>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98" name="i$lîdé">
              <a:extLst>
                <a:ext uri="{FF2B5EF4-FFF2-40B4-BE49-F238E27FC236}">
                  <a16:creationId xmlns:a16="http://schemas.microsoft.com/office/drawing/2014/main" id="{ADB6D4C1-51D8-4AF0-8B0B-80A40778AFEE}"/>
                </a:ext>
              </a:extLst>
            </p:cNvPr>
            <p:cNvSpPr/>
            <p:nvPr/>
          </p:nvSpPr>
          <p:spPr bwMode="auto">
            <a:xfrm>
              <a:off x="6686551" y="2182813"/>
              <a:ext cx="112713" cy="252413"/>
            </a:xfrm>
            <a:custGeom>
              <a:gdLst>
                <a:gd fmla="*/ 83 w 83" name="T0"/>
                <a:gd fmla="*/ 0 h 186" name="T1"/>
                <a:gd fmla="*/ 0 w 83" name="T2"/>
                <a:gd fmla="*/ 186 h 186" name="T3"/>
                <a:gd fmla="*/ 62 w 83" name="T4"/>
                <a:gd fmla="*/ 140 h 186" name="T5"/>
                <a:gd fmla="*/ 62 w 83" name="T6"/>
                <a:gd fmla="*/ 131 h 186" name="T7"/>
                <a:gd fmla="*/ 83 w 83" name="T8"/>
                <a:gd fmla="*/ 0 h 186" name="T9"/>
              </a:gdLst>
              <a:cxnLst>
                <a:cxn ang="0">
                  <a:pos x="T0" y="T1"/>
                </a:cxn>
                <a:cxn ang="0">
                  <a:pos x="T2" y="T3"/>
                </a:cxn>
                <a:cxn ang="0">
                  <a:pos x="T4" y="T5"/>
                </a:cxn>
                <a:cxn ang="0">
                  <a:pos x="T6" y="T7"/>
                </a:cxn>
                <a:cxn ang="0">
                  <a:pos x="T8" y="T9"/>
                </a:cxn>
              </a:cxnLst>
              <a:rect b="b" l="0" r="r" t="0"/>
              <a:pathLst>
                <a:path h="186" w="83">
                  <a:moveTo>
                    <a:pt x="83" y="0"/>
                  </a:moveTo>
                  <a:cubicBezTo>
                    <a:pt x="46" y="48"/>
                    <a:pt x="16" y="109"/>
                    <a:pt x="0" y="186"/>
                  </a:cubicBezTo>
                  <a:cubicBezTo>
                    <a:pt x="62" y="140"/>
                    <a:pt x="62" y="140"/>
                    <a:pt x="62" y="140"/>
                  </a:cubicBezTo>
                  <a:cubicBezTo>
                    <a:pt x="62" y="137"/>
                    <a:pt x="62" y="134"/>
                    <a:pt x="62" y="131"/>
                  </a:cubicBezTo>
                  <a:cubicBezTo>
                    <a:pt x="62" y="85"/>
                    <a:pt x="69" y="41"/>
                    <a:pt x="83" y="0"/>
                  </a:cubicBezTo>
                </a:path>
              </a:pathLst>
            </a:custGeom>
            <a:solidFill>
              <a:srgbClr val="3B77DB"/>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99" name="íŝľîḍe">
              <a:extLst>
                <a:ext uri="{FF2B5EF4-FFF2-40B4-BE49-F238E27FC236}">
                  <a16:creationId xmlns:a16="http://schemas.microsoft.com/office/drawing/2014/main" id="{ED258343-F991-43BE-8AEF-402A5B528505}"/>
                </a:ext>
              </a:extLst>
            </p:cNvPr>
            <p:cNvSpPr/>
            <p:nvPr/>
          </p:nvSpPr>
          <p:spPr bwMode="auto">
            <a:xfrm>
              <a:off x="6770689" y="2049463"/>
              <a:ext cx="242888" cy="323850"/>
            </a:xfrm>
            <a:custGeom>
              <a:gdLst>
                <a:gd fmla="*/ 127 w 179" name="T0"/>
                <a:gd fmla="*/ 0 h 238" name="T1"/>
                <a:gd fmla="*/ 21 w 179" name="T2"/>
                <a:gd fmla="*/ 98 h 238" name="T3"/>
                <a:gd fmla="*/ 0 w 179" name="T4"/>
                <a:gd fmla="*/ 229 h 238" name="T5"/>
                <a:gd fmla="*/ 0 w 179" name="T6"/>
                <a:gd fmla="*/ 238 h 238" name="T7"/>
                <a:gd fmla="*/ 179 w 179" name="T8"/>
                <a:gd fmla="*/ 105 h 238" name="T9"/>
                <a:gd fmla="*/ 127 w 179" name="T10"/>
                <a:gd fmla="*/ 0 h 238" name="T11"/>
              </a:gdLst>
              <a:cxnLst>
                <a:cxn ang="0">
                  <a:pos x="T0" y="T1"/>
                </a:cxn>
                <a:cxn ang="0">
                  <a:pos x="T2" y="T3"/>
                </a:cxn>
                <a:cxn ang="0">
                  <a:pos x="T4" y="T5"/>
                </a:cxn>
                <a:cxn ang="0">
                  <a:pos x="T6" y="T7"/>
                </a:cxn>
                <a:cxn ang="0">
                  <a:pos x="T8" y="T9"/>
                </a:cxn>
                <a:cxn ang="0">
                  <a:pos x="T10" y="T11"/>
                </a:cxn>
              </a:cxnLst>
              <a:rect b="b" l="0" r="r" t="0"/>
              <a:pathLst>
                <a:path h="238" w="179">
                  <a:moveTo>
                    <a:pt x="127" y="0"/>
                  </a:moveTo>
                  <a:cubicBezTo>
                    <a:pt x="89" y="25"/>
                    <a:pt x="52" y="57"/>
                    <a:pt x="21" y="98"/>
                  </a:cubicBezTo>
                  <a:cubicBezTo>
                    <a:pt x="7" y="139"/>
                    <a:pt x="0" y="183"/>
                    <a:pt x="0" y="229"/>
                  </a:cubicBezTo>
                  <a:cubicBezTo>
                    <a:pt x="0" y="232"/>
                    <a:pt x="0" y="235"/>
                    <a:pt x="0" y="238"/>
                  </a:cubicBezTo>
                  <a:cubicBezTo>
                    <a:pt x="179" y="105"/>
                    <a:pt x="179" y="105"/>
                    <a:pt x="179" y="105"/>
                  </a:cubicBezTo>
                  <a:cubicBezTo>
                    <a:pt x="157" y="73"/>
                    <a:pt x="139" y="38"/>
                    <a:pt x="127" y="0"/>
                  </a:cubicBezTo>
                </a:path>
              </a:pathLst>
            </a:custGeom>
            <a:solidFill>
              <a:srgbClr val="3B77DB"/>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00" name="î$1íḑê">
              <a:extLst>
                <a:ext uri="{FF2B5EF4-FFF2-40B4-BE49-F238E27FC236}">
                  <a16:creationId xmlns:a16="http://schemas.microsoft.com/office/drawing/2014/main" id="{D0F695C3-94C7-4235-9141-E9DDC59166F2}"/>
                </a:ext>
              </a:extLst>
            </p:cNvPr>
            <p:cNvSpPr/>
            <p:nvPr/>
          </p:nvSpPr>
          <p:spPr bwMode="auto">
            <a:xfrm>
              <a:off x="6943726" y="1928813"/>
              <a:ext cx="427038" cy="263525"/>
            </a:xfrm>
            <a:custGeom>
              <a:gdLst>
                <a:gd fmla="*/ 310 w 315" name="T0"/>
                <a:gd fmla="*/ 0 h 194" name="T1"/>
                <a:gd fmla="*/ 0 w 315" name="T2"/>
                <a:gd fmla="*/ 89 h 194" name="T3"/>
                <a:gd fmla="*/ 52 w 315" name="T4"/>
                <a:gd fmla="*/ 194 h 194" name="T5"/>
                <a:gd fmla="*/ 315 w 315" name="T6"/>
                <a:gd fmla="*/ 0 h 194" name="T7"/>
                <a:gd fmla="*/ 310 w 315" name="T8"/>
                <a:gd fmla="*/ 0 h 194" name="T9"/>
              </a:gdLst>
              <a:cxnLst>
                <a:cxn ang="0">
                  <a:pos x="T0" y="T1"/>
                </a:cxn>
                <a:cxn ang="0">
                  <a:pos x="T2" y="T3"/>
                </a:cxn>
                <a:cxn ang="0">
                  <a:pos x="T4" y="T5"/>
                </a:cxn>
                <a:cxn ang="0">
                  <a:pos x="T6" y="T7"/>
                </a:cxn>
                <a:cxn ang="0">
                  <a:pos x="T8" y="T9"/>
                </a:cxn>
              </a:cxnLst>
              <a:rect b="b" l="0" r="r" t="0"/>
              <a:pathLst>
                <a:path h="194" w="315">
                  <a:moveTo>
                    <a:pt x="310" y="0"/>
                  </a:moveTo>
                  <a:cubicBezTo>
                    <a:pt x="282" y="0"/>
                    <a:pt x="131" y="4"/>
                    <a:pt x="0" y="89"/>
                  </a:cubicBezTo>
                  <a:cubicBezTo>
                    <a:pt x="12" y="127"/>
                    <a:pt x="30" y="162"/>
                    <a:pt x="52" y="194"/>
                  </a:cubicBezTo>
                  <a:cubicBezTo>
                    <a:pt x="315" y="0"/>
                    <a:pt x="315" y="0"/>
                    <a:pt x="315" y="0"/>
                  </a:cubicBezTo>
                  <a:cubicBezTo>
                    <a:pt x="315" y="0"/>
                    <a:pt x="313" y="0"/>
                    <a:pt x="310" y="0"/>
                  </a:cubicBezTo>
                </a:path>
              </a:pathLst>
            </a:custGeom>
            <a:solidFill>
              <a:srgbClr val="3B77DB"/>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01" name="i$ļîďé">
              <a:extLst>
                <a:ext uri="{FF2B5EF4-FFF2-40B4-BE49-F238E27FC236}">
                  <a16:creationId xmlns:a16="http://schemas.microsoft.com/office/drawing/2014/main" id="{C5F5A5D0-453F-4684-B8BF-BC1F79B3C5C6}"/>
                </a:ext>
              </a:extLst>
            </p:cNvPr>
            <p:cNvSpPr/>
            <p:nvPr/>
          </p:nvSpPr>
          <p:spPr bwMode="auto">
            <a:xfrm>
              <a:off x="5827714" y="3248026"/>
              <a:ext cx="9525" cy="6350"/>
            </a:xfrm>
            <a:custGeom>
              <a:gdLst>
                <a:gd fmla="*/ 3 w 7" name="T0"/>
                <a:gd fmla="*/ 0 h 5" name="T1"/>
                <a:gd fmla="*/ 0 w 7" name="T2"/>
                <a:gd fmla="*/ 5 h 5" name="T3"/>
                <a:gd fmla="*/ 7 w 7" name="T4"/>
                <a:gd fmla="*/ 3 h 5" name="T5"/>
                <a:gd fmla="*/ 3 w 7" name="T6"/>
                <a:gd fmla="*/ 0 h 5" name="T7"/>
              </a:gdLst>
              <a:cxnLst>
                <a:cxn ang="0">
                  <a:pos x="T0" y="T1"/>
                </a:cxn>
                <a:cxn ang="0">
                  <a:pos x="T2" y="T3"/>
                </a:cxn>
                <a:cxn ang="0">
                  <a:pos x="T4" y="T5"/>
                </a:cxn>
                <a:cxn ang="0">
                  <a:pos x="T6" y="T7"/>
                </a:cxn>
              </a:cxnLst>
              <a:rect b="b" l="0" r="r" t="0"/>
              <a:pathLst>
                <a:path h="5" w="7">
                  <a:moveTo>
                    <a:pt x="3" y="0"/>
                  </a:moveTo>
                  <a:cubicBezTo>
                    <a:pt x="2" y="1"/>
                    <a:pt x="1" y="3"/>
                    <a:pt x="0" y="5"/>
                  </a:cubicBezTo>
                  <a:cubicBezTo>
                    <a:pt x="7" y="3"/>
                    <a:pt x="7" y="3"/>
                    <a:pt x="7" y="3"/>
                  </a:cubicBezTo>
                  <a:cubicBezTo>
                    <a:pt x="6" y="2"/>
                    <a:pt x="5" y="1"/>
                    <a:pt x="3" y="0"/>
                  </a:cubicBezTo>
                </a:path>
              </a:pathLst>
            </a:custGeom>
            <a:solidFill>
              <a:srgbClr val="3B77DB"/>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02" name="isḷïdé">
              <a:extLst>
                <a:ext uri="{FF2B5EF4-FFF2-40B4-BE49-F238E27FC236}">
                  <a16:creationId xmlns:a16="http://schemas.microsoft.com/office/drawing/2014/main" id="{87C6175F-BE95-473F-A4A2-C47C2872CB4B}"/>
                </a:ext>
              </a:extLst>
            </p:cNvPr>
            <p:cNvSpPr/>
            <p:nvPr/>
          </p:nvSpPr>
          <p:spPr bwMode="auto">
            <a:xfrm>
              <a:off x="5832476" y="2997201"/>
              <a:ext cx="827088" cy="254000"/>
            </a:xfrm>
            <a:custGeom>
              <a:gdLst>
                <a:gd fmla="*/ 366 w 608" name="T0"/>
                <a:gd fmla="*/ 0 h 188" name="T1"/>
                <a:gd fmla="*/ 0 w 608" name="T2"/>
                <a:gd fmla="*/ 185 h 188" name="T3"/>
                <a:gd fmla="*/ 4 w 608" name="T4"/>
                <a:gd fmla="*/ 188 h 188" name="T5"/>
                <a:gd fmla="*/ 608 w 608" name="T6"/>
                <a:gd fmla="*/ 50 h 188" name="T7"/>
                <a:gd fmla="*/ 366 w 608" name="T8"/>
                <a:gd fmla="*/ 0 h 188" name="T9"/>
              </a:gdLst>
              <a:cxnLst>
                <a:cxn ang="0">
                  <a:pos x="T0" y="T1"/>
                </a:cxn>
                <a:cxn ang="0">
                  <a:pos x="T2" y="T3"/>
                </a:cxn>
                <a:cxn ang="0">
                  <a:pos x="T4" y="T5"/>
                </a:cxn>
                <a:cxn ang="0">
                  <a:pos x="T6" y="T7"/>
                </a:cxn>
                <a:cxn ang="0">
                  <a:pos x="T8" y="T9"/>
                </a:cxn>
              </a:cxnLst>
              <a:rect b="b" l="0" r="r" t="0"/>
              <a:pathLst>
                <a:path h="188" w="608">
                  <a:moveTo>
                    <a:pt x="366" y="0"/>
                  </a:moveTo>
                  <a:cubicBezTo>
                    <a:pt x="248" y="0"/>
                    <a:pt x="108" y="39"/>
                    <a:pt x="0" y="185"/>
                  </a:cubicBezTo>
                  <a:cubicBezTo>
                    <a:pt x="2" y="186"/>
                    <a:pt x="3" y="187"/>
                    <a:pt x="4" y="188"/>
                  </a:cubicBezTo>
                  <a:cubicBezTo>
                    <a:pt x="608" y="50"/>
                    <a:pt x="608" y="50"/>
                    <a:pt x="608" y="50"/>
                  </a:cubicBezTo>
                  <a:cubicBezTo>
                    <a:pt x="608" y="50"/>
                    <a:pt x="501" y="0"/>
                    <a:pt x="366" y="0"/>
                  </a:cubicBezTo>
                </a:path>
              </a:pathLst>
            </a:custGeom>
            <a:solidFill>
              <a:srgbClr val="3B77DB"/>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03" name="iṥḷïdè">
              <a:extLst>
                <a:ext uri="{FF2B5EF4-FFF2-40B4-BE49-F238E27FC236}">
                  <a16:creationId xmlns:a16="http://schemas.microsoft.com/office/drawing/2014/main" id="{FBF19401-8767-4265-AB9D-377136AEDBE1}"/>
                </a:ext>
              </a:extLst>
            </p:cNvPr>
            <p:cNvSpPr/>
            <p:nvPr/>
          </p:nvSpPr>
          <p:spPr bwMode="auto">
            <a:xfrm>
              <a:off x="4298951" y="4449763"/>
              <a:ext cx="188913" cy="242888"/>
            </a:xfrm>
            <a:custGeom>
              <a:gdLst>
                <a:gd fmla="*/ 69 w 139" name="T0"/>
                <a:gd fmla="*/ 0 h 179" name="T1"/>
                <a:gd fmla="*/ 59 w 139" name="T2"/>
                <a:gd fmla="*/ 72 h 179" name="T3"/>
                <a:gd fmla="*/ 11 w 139" name="T4"/>
                <a:gd fmla="*/ 179 h 179" name="T5"/>
                <a:gd fmla="*/ 99 w 139" name="T6"/>
                <a:gd fmla="*/ 97 h 179" name="T7"/>
                <a:gd fmla="*/ 69 w 139" name="T8"/>
                <a:gd fmla="*/ 0 h 179" name="T9"/>
              </a:gdLst>
              <a:cxnLst>
                <a:cxn ang="0">
                  <a:pos x="T0" y="T1"/>
                </a:cxn>
                <a:cxn ang="0">
                  <a:pos x="T2" y="T3"/>
                </a:cxn>
                <a:cxn ang="0">
                  <a:pos x="T4" y="T5"/>
                </a:cxn>
                <a:cxn ang="0">
                  <a:pos x="T6" y="T7"/>
                </a:cxn>
                <a:cxn ang="0">
                  <a:pos x="T8" y="T9"/>
                </a:cxn>
              </a:cxnLst>
              <a:rect b="b" l="0" r="r" t="0"/>
              <a:pathLst>
                <a:path h="179" w="139">
                  <a:moveTo>
                    <a:pt x="69" y="0"/>
                  </a:moveTo>
                  <a:cubicBezTo>
                    <a:pt x="69" y="0"/>
                    <a:pt x="91" y="28"/>
                    <a:pt x="59" y="72"/>
                  </a:cubicBezTo>
                  <a:cubicBezTo>
                    <a:pt x="27" y="115"/>
                    <a:pt x="0" y="152"/>
                    <a:pt x="11" y="179"/>
                  </a:cubicBezTo>
                  <a:cubicBezTo>
                    <a:pt x="11" y="179"/>
                    <a:pt x="59" y="98"/>
                    <a:pt x="99" y="97"/>
                  </a:cubicBezTo>
                  <a:cubicBezTo>
                    <a:pt x="139" y="96"/>
                    <a:pt x="113" y="48"/>
                    <a:pt x="69" y="0"/>
                  </a:cubicBezTo>
                </a:path>
              </a:pathLst>
            </a:custGeom>
            <a:solidFill>
              <a:srgbClr val="4285F4"/>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04" name="ïsḷïďè">
              <a:extLst>
                <a:ext uri="{FF2B5EF4-FFF2-40B4-BE49-F238E27FC236}">
                  <a16:creationId xmlns:a16="http://schemas.microsoft.com/office/drawing/2014/main" id="{3201E4FB-26C0-4D0E-A842-6068E11BC5AB}"/>
                </a:ext>
              </a:extLst>
            </p:cNvPr>
            <p:cNvSpPr/>
            <p:nvPr/>
          </p:nvSpPr>
          <p:spPr bwMode="auto">
            <a:xfrm>
              <a:off x="4376739" y="4449763"/>
              <a:ext cx="100013" cy="163513"/>
            </a:xfrm>
            <a:custGeom>
              <a:gdLst>
                <a:gd fmla="*/ 36 w 74" name="T0"/>
                <a:gd fmla="*/ 29 h 120" name="T1"/>
                <a:gd fmla="*/ 42 w 74" name="T2"/>
                <a:gd fmla="*/ 97 h 120" name="T3"/>
                <a:gd fmla="*/ 0 w 74" name="T4"/>
                <a:gd fmla="*/ 120 h 120" name="T5"/>
                <a:gd fmla="*/ 1 w 74" name="T6"/>
                <a:gd fmla="*/ 120 h 120" name="T7"/>
                <a:gd fmla="*/ 42 w 74" name="T8"/>
                <a:gd fmla="*/ 97 h 120" name="T9"/>
                <a:gd fmla="*/ 36 w 74" name="T10"/>
                <a:gd fmla="*/ 29 h 120" name="T11"/>
                <a:gd fmla="*/ 17 w 74" name="T12"/>
                <a:gd fmla="*/ 8 h 120" name="T13"/>
                <a:gd fmla="*/ 17 w 74" name="T14"/>
                <a:gd fmla="*/ 9 h 120" name="T15"/>
                <a:gd fmla="*/ 17 w 74" name="T16"/>
                <a:gd fmla="*/ 9 h 120" name="T17"/>
                <a:gd fmla="*/ 17 w 74" name="T18"/>
                <a:gd fmla="*/ 8 h 120" name="T19"/>
                <a:gd fmla="*/ 13 w 74" name="T20"/>
                <a:gd fmla="*/ 1 h 120" name="T21"/>
                <a:gd fmla="*/ 13 w 74" name="T22"/>
                <a:gd fmla="*/ 1 h 120" name="T23"/>
                <a:gd fmla="*/ 13 w 74" name="T24"/>
                <a:gd fmla="*/ 1 h 120" name="T25"/>
                <a:gd fmla="*/ 13 w 74" name="T26"/>
                <a:gd fmla="*/ 0 h 120" name="T27"/>
                <a:gd fmla="*/ 13 w 74" name="T28"/>
                <a:gd fmla="*/ 0 h 120" name="T29"/>
                <a:gd fmla="*/ 13 w 74" name="T30"/>
                <a:gd fmla="*/ 0 h 120" name="T31"/>
                <a:gd fmla="*/ 12 w 74" name="T32"/>
                <a:gd fmla="*/ 0 h 120" name="T33"/>
                <a:gd fmla="*/ 14 w 74" name="T34"/>
                <a:gd fmla="*/ 2 h 120" name="T35"/>
                <a:gd fmla="*/ 12 w 74" name="T36"/>
                <a:gd fmla="*/ 0 h 120"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120" w="74">
                  <a:moveTo>
                    <a:pt x="36" y="29"/>
                  </a:moveTo>
                  <a:cubicBezTo>
                    <a:pt x="63" y="66"/>
                    <a:pt x="74" y="96"/>
                    <a:pt x="42" y="97"/>
                  </a:cubicBezTo>
                  <a:cubicBezTo>
                    <a:pt x="28" y="98"/>
                    <a:pt x="14" y="107"/>
                    <a:pt x="0" y="120"/>
                  </a:cubicBezTo>
                  <a:cubicBezTo>
                    <a:pt x="0" y="120"/>
                    <a:pt x="1" y="120"/>
                    <a:pt x="1" y="120"/>
                  </a:cubicBezTo>
                  <a:cubicBezTo>
                    <a:pt x="14" y="107"/>
                    <a:pt x="29" y="98"/>
                    <a:pt x="42" y="97"/>
                  </a:cubicBezTo>
                  <a:cubicBezTo>
                    <a:pt x="74" y="96"/>
                    <a:pt x="63" y="66"/>
                    <a:pt x="36" y="29"/>
                  </a:cubicBezTo>
                  <a:moveTo>
                    <a:pt x="17" y="8"/>
                  </a:moveTo>
                  <a:cubicBezTo>
                    <a:pt x="17" y="9"/>
                    <a:pt x="17" y="9"/>
                    <a:pt x="17" y="9"/>
                  </a:cubicBezTo>
                  <a:cubicBezTo>
                    <a:pt x="17" y="9"/>
                    <a:pt x="17" y="9"/>
                    <a:pt x="17" y="9"/>
                  </a:cubicBezTo>
                  <a:cubicBezTo>
                    <a:pt x="17" y="9"/>
                    <a:pt x="17" y="9"/>
                    <a:pt x="17" y="8"/>
                  </a:cubicBezTo>
                  <a:moveTo>
                    <a:pt x="13" y="1"/>
                  </a:moveTo>
                  <a:cubicBezTo>
                    <a:pt x="13" y="1"/>
                    <a:pt x="13" y="1"/>
                    <a:pt x="13" y="1"/>
                  </a:cubicBezTo>
                  <a:cubicBezTo>
                    <a:pt x="13" y="1"/>
                    <a:pt x="13" y="1"/>
                    <a:pt x="13" y="1"/>
                  </a:cubicBezTo>
                  <a:moveTo>
                    <a:pt x="13" y="0"/>
                  </a:moveTo>
                  <a:cubicBezTo>
                    <a:pt x="13" y="0"/>
                    <a:pt x="13" y="0"/>
                    <a:pt x="13" y="0"/>
                  </a:cubicBezTo>
                  <a:cubicBezTo>
                    <a:pt x="13" y="0"/>
                    <a:pt x="13" y="0"/>
                    <a:pt x="13" y="0"/>
                  </a:cubicBezTo>
                  <a:moveTo>
                    <a:pt x="12" y="0"/>
                  </a:moveTo>
                  <a:cubicBezTo>
                    <a:pt x="13" y="1"/>
                    <a:pt x="13" y="1"/>
                    <a:pt x="14" y="2"/>
                  </a:cubicBezTo>
                  <a:cubicBezTo>
                    <a:pt x="13" y="1"/>
                    <a:pt x="12" y="0"/>
                    <a:pt x="12" y="0"/>
                  </a:cubicBezTo>
                </a:path>
              </a:pathLst>
            </a:custGeom>
            <a:solidFill>
              <a:srgbClr val="E5E5E5"/>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05" name="išľiḑê">
              <a:extLst>
                <a:ext uri="{FF2B5EF4-FFF2-40B4-BE49-F238E27FC236}">
                  <a16:creationId xmlns:a16="http://schemas.microsoft.com/office/drawing/2014/main" id="{308AF87B-B1F3-416A-B30F-4D0E423C821F}"/>
                </a:ext>
              </a:extLst>
            </p:cNvPr>
            <p:cNvSpPr/>
            <p:nvPr/>
          </p:nvSpPr>
          <p:spPr bwMode="auto">
            <a:xfrm>
              <a:off x="4343401" y="4613276"/>
              <a:ext cx="33338" cy="36513"/>
            </a:xfrm>
            <a:custGeom>
              <a:gdLst>
                <a:gd fmla="*/ 25 w 25" name="T0"/>
                <a:gd fmla="*/ 0 h 27" name="T1"/>
                <a:gd fmla="*/ 24 w 25" name="T2"/>
                <a:gd fmla="*/ 0 h 27" name="T3"/>
                <a:gd fmla="*/ 0 w 25" name="T4"/>
                <a:gd fmla="*/ 27 h 27" name="T5"/>
                <a:gd fmla="*/ 0 w 25" name="T6"/>
                <a:gd fmla="*/ 27 h 27" name="T7"/>
                <a:gd fmla="*/ 25 w 25" name="T8"/>
                <a:gd fmla="*/ 0 h 27" name="T9"/>
              </a:gdLst>
              <a:cxnLst>
                <a:cxn ang="0">
                  <a:pos x="T0" y="T1"/>
                </a:cxn>
                <a:cxn ang="0">
                  <a:pos x="T2" y="T3"/>
                </a:cxn>
                <a:cxn ang="0">
                  <a:pos x="T4" y="T5"/>
                </a:cxn>
                <a:cxn ang="0">
                  <a:pos x="T6" y="T7"/>
                </a:cxn>
                <a:cxn ang="0">
                  <a:pos x="T8" y="T9"/>
                </a:cxn>
              </a:cxnLst>
              <a:rect b="b" l="0" r="r" t="0"/>
              <a:pathLst>
                <a:path h="27" w="25">
                  <a:moveTo>
                    <a:pt x="25" y="0"/>
                  </a:moveTo>
                  <a:cubicBezTo>
                    <a:pt x="25" y="0"/>
                    <a:pt x="24" y="0"/>
                    <a:pt x="24" y="0"/>
                  </a:cubicBezTo>
                  <a:cubicBezTo>
                    <a:pt x="15" y="8"/>
                    <a:pt x="7" y="18"/>
                    <a:pt x="0" y="27"/>
                  </a:cubicBezTo>
                  <a:cubicBezTo>
                    <a:pt x="0" y="27"/>
                    <a:pt x="0" y="27"/>
                    <a:pt x="0" y="27"/>
                  </a:cubicBezTo>
                  <a:cubicBezTo>
                    <a:pt x="7" y="18"/>
                    <a:pt x="16" y="8"/>
                    <a:pt x="25" y="0"/>
                  </a:cubicBezTo>
                </a:path>
              </a:pathLst>
            </a:custGeom>
            <a:solidFill>
              <a:srgbClr val="D4DAE4"/>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06" name="îSḷïďe">
              <a:extLst>
                <a:ext uri="{FF2B5EF4-FFF2-40B4-BE49-F238E27FC236}">
                  <a16:creationId xmlns:a16="http://schemas.microsoft.com/office/drawing/2014/main" id="{8BC245BF-4C8C-4465-AFA2-F75D572D47EE}"/>
                </a:ext>
              </a:extLst>
            </p:cNvPr>
            <p:cNvSpPr/>
            <p:nvPr/>
          </p:nvSpPr>
          <p:spPr bwMode="auto">
            <a:xfrm>
              <a:off x="4338639" y="4449763"/>
              <a:ext cx="141288" cy="201613"/>
            </a:xfrm>
            <a:custGeom>
              <a:gdLst>
                <a:gd fmla="*/ 40 w 104" name="T0"/>
                <a:gd fmla="*/ 0 h 148" name="T1"/>
                <a:gd fmla="*/ 40 w 104" name="T2"/>
                <a:gd fmla="*/ 0 h 148" name="T3"/>
                <a:gd fmla="*/ 42 w 104" name="T4"/>
                <a:gd fmla="*/ 2 h 148" name="T5"/>
                <a:gd fmla="*/ 45 w 104" name="T6"/>
                <a:gd fmla="*/ 8 h 148" name="T7"/>
                <a:gd fmla="*/ 45 w 104" name="T8"/>
                <a:gd fmla="*/ 9 h 148" name="T9"/>
                <a:gd fmla="*/ 67 w 104" name="T10"/>
                <a:gd fmla="*/ 97 h 148" name="T11"/>
                <a:gd fmla="*/ 0 w 104" name="T12"/>
                <a:gd fmla="*/ 148 h 148" name="T13"/>
                <a:gd fmla="*/ 4 w 104" name="T14"/>
                <a:gd fmla="*/ 147 h 148" name="T15"/>
                <a:gd fmla="*/ 28 w 104" name="T16"/>
                <a:gd fmla="*/ 120 h 148" name="T17"/>
                <a:gd fmla="*/ 70 w 104" name="T18"/>
                <a:gd fmla="*/ 97 h 148" name="T19"/>
                <a:gd fmla="*/ 64 w 104" name="T20"/>
                <a:gd fmla="*/ 29 h 148" name="T21"/>
                <a:gd fmla="*/ 41 w 104" name="T22"/>
                <a:gd fmla="*/ 1 h 148" name="T23"/>
                <a:gd fmla="*/ 41 w 104" name="T24"/>
                <a:gd fmla="*/ 1 h 148" name="T25"/>
                <a:gd fmla="*/ 41 w 104" name="T26"/>
                <a:gd fmla="*/ 0 h 148" name="T27"/>
                <a:gd fmla="*/ 41 w 104" name="T28"/>
                <a:gd fmla="*/ 0 h 148" name="T29"/>
                <a:gd fmla="*/ 40 w 104" name="T30"/>
                <a:gd fmla="*/ 0 h 148" name="T31"/>
                <a:gd fmla="*/ 40 w 104" name="T32"/>
                <a:gd fmla="*/ 0 h 148"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48" w="104">
                  <a:moveTo>
                    <a:pt x="40" y="0"/>
                  </a:moveTo>
                  <a:cubicBezTo>
                    <a:pt x="40" y="0"/>
                    <a:pt x="40" y="0"/>
                    <a:pt x="40" y="0"/>
                  </a:cubicBezTo>
                  <a:cubicBezTo>
                    <a:pt x="40" y="0"/>
                    <a:pt x="41" y="1"/>
                    <a:pt x="42" y="2"/>
                  </a:cubicBezTo>
                  <a:cubicBezTo>
                    <a:pt x="43" y="4"/>
                    <a:pt x="44" y="6"/>
                    <a:pt x="45" y="8"/>
                  </a:cubicBezTo>
                  <a:cubicBezTo>
                    <a:pt x="45" y="9"/>
                    <a:pt x="45" y="9"/>
                    <a:pt x="45" y="9"/>
                  </a:cubicBezTo>
                  <a:cubicBezTo>
                    <a:pt x="83" y="54"/>
                    <a:pt x="104" y="96"/>
                    <a:pt x="67" y="97"/>
                  </a:cubicBezTo>
                  <a:cubicBezTo>
                    <a:pt x="44" y="98"/>
                    <a:pt x="18" y="125"/>
                    <a:pt x="0" y="148"/>
                  </a:cubicBezTo>
                  <a:cubicBezTo>
                    <a:pt x="1" y="148"/>
                    <a:pt x="3" y="148"/>
                    <a:pt x="4" y="147"/>
                  </a:cubicBezTo>
                  <a:cubicBezTo>
                    <a:pt x="11" y="138"/>
                    <a:pt x="19" y="128"/>
                    <a:pt x="28" y="120"/>
                  </a:cubicBezTo>
                  <a:cubicBezTo>
                    <a:pt x="42" y="107"/>
                    <a:pt x="56" y="98"/>
                    <a:pt x="70" y="97"/>
                  </a:cubicBezTo>
                  <a:cubicBezTo>
                    <a:pt x="102" y="96"/>
                    <a:pt x="91" y="66"/>
                    <a:pt x="64" y="29"/>
                  </a:cubicBezTo>
                  <a:cubicBezTo>
                    <a:pt x="57" y="20"/>
                    <a:pt x="49" y="10"/>
                    <a:pt x="41" y="1"/>
                  </a:cubicBezTo>
                  <a:cubicBezTo>
                    <a:pt x="41" y="1"/>
                    <a:pt x="41" y="1"/>
                    <a:pt x="41" y="1"/>
                  </a:cubicBezTo>
                  <a:cubicBezTo>
                    <a:pt x="41" y="0"/>
                    <a:pt x="41" y="0"/>
                    <a:pt x="41" y="0"/>
                  </a:cubicBezTo>
                  <a:cubicBezTo>
                    <a:pt x="41" y="0"/>
                    <a:pt x="41" y="0"/>
                    <a:pt x="41" y="0"/>
                  </a:cubicBezTo>
                  <a:cubicBezTo>
                    <a:pt x="41" y="0"/>
                    <a:pt x="40" y="0"/>
                    <a:pt x="40" y="0"/>
                  </a:cubicBezTo>
                  <a:cubicBezTo>
                    <a:pt x="40" y="0"/>
                    <a:pt x="40" y="0"/>
                    <a:pt x="40" y="0"/>
                  </a:cubicBezTo>
                </a:path>
              </a:pathLst>
            </a:custGeom>
            <a:solidFill>
              <a:srgbClr val="3B77DB"/>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07" name="ïṩlîḓê">
              <a:extLst>
                <a:ext uri="{FF2B5EF4-FFF2-40B4-BE49-F238E27FC236}">
                  <a16:creationId xmlns:a16="http://schemas.microsoft.com/office/drawing/2014/main" id="{849353BA-4D27-4C42-8818-35EA4D696981}"/>
                </a:ext>
              </a:extLst>
            </p:cNvPr>
            <p:cNvSpPr/>
            <p:nvPr/>
          </p:nvSpPr>
          <p:spPr bwMode="auto">
            <a:xfrm>
              <a:off x="4441826" y="4484688"/>
              <a:ext cx="6350" cy="39688"/>
            </a:xfrm>
            <a:custGeom>
              <a:gdLst>
                <a:gd fmla="*/ 5 w 5" name="T0"/>
                <a:gd fmla="*/ 10 h 29" name="T1"/>
                <a:gd fmla="*/ 2 w 5" name="T2"/>
                <a:gd fmla="*/ 29 h 29" name="T3"/>
                <a:gd fmla="*/ 0 w 5" name="T4"/>
                <a:gd fmla="*/ 10 h 29" name="T5"/>
                <a:gd fmla="*/ 3 w 5" name="T6"/>
                <a:gd fmla="*/ 5 h 29" name="T7"/>
                <a:gd fmla="*/ 5 w 5" name="T8"/>
                <a:gd fmla="*/ 10 h 29" name="T9"/>
              </a:gdLst>
              <a:cxnLst>
                <a:cxn ang="0">
                  <a:pos x="T0" y="T1"/>
                </a:cxn>
                <a:cxn ang="0">
                  <a:pos x="T2" y="T3"/>
                </a:cxn>
                <a:cxn ang="0">
                  <a:pos x="T4" y="T5"/>
                </a:cxn>
                <a:cxn ang="0">
                  <a:pos x="T6" y="T7"/>
                </a:cxn>
                <a:cxn ang="0">
                  <a:pos x="T8" y="T9"/>
                </a:cxn>
              </a:cxnLst>
              <a:rect b="b" l="0" r="r" t="0"/>
              <a:pathLst>
                <a:path h="28" w="5">
                  <a:moveTo>
                    <a:pt x="5" y="10"/>
                  </a:moveTo>
                  <a:cubicBezTo>
                    <a:pt x="5" y="21"/>
                    <a:pt x="4" y="29"/>
                    <a:pt x="2" y="29"/>
                  </a:cubicBezTo>
                  <a:cubicBezTo>
                    <a:pt x="1" y="29"/>
                    <a:pt x="0" y="21"/>
                    <a:pt x="0" y="10"/>
                  </a:cubicBezTo>
                  <a:cubicBezTo>
                    <a:pt x="0" y="0"/>
                    <a:pt x="1" y="5"/>
                    <a:pt x="3" y="5"/>
                  </a:cubicBezTo>
                  <a:cubicBezTo>
                    <a:pt x="4" y="5"/>
                    <a:pt x="5" y="0"/>
                    <a:pt x="5" y="10"/>
                  </a:cubicBezTo>
                  <a:close/>
                </a:path>
              </a:pathLst>
            </a:custGeom>
            <a:solidFill>
              <a:srgbClr val="FFD037"/>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08" name="ïṩļîḍê">
              <a:extLst>
                <a:ext uri="{FF2B5EF4-FFF2-40B4-BE49-F238E27FC236}">
                  <a16:creationId xmlns:a16="http://schemas.microsoft.com/office/drawing/2014/main" id="{8A42A5C5-E992-4C38-B4E4-072B3949674D}"/>
                </a:ext>
              </a:extLst>
            </p:cNvPr>
            <p:cNvSpPr/>
            <p:nvPr/>
          </p:nvSpPr>
          <p:spPr bwMode="auto">
            <a:xfrm>
              <a:off x="4443414" y="4503738"/>
              <a:ext cx="36513" cy="22225"/>
            </a:xfrm>
            <a:custGeom>
              <a:gdLst>
                <a:gd fmla="*/ 18 w 27" name="T0"/>
                <a:gd fmla="*/ 9 h 17" name="T1"/>
                <a:gd fmla="*/ 1 w 27" name="T2"/>
                <a:gd fmla="*/ 16 h 17" name="T3"/>
                <a:gd fmla="*/ 16 w 27" name="T4"/>
                <a:gd fmla="*/ 5 h 17" name="T5"/>
                <a:gd fmla="*/ 22 w 27" name="T6"/>
                <a:gd fmla="*/ 5 h 17" name="T7"/>
                <a:gd fmla="*/ 18 w 27" name="T8"/>
                <a:gd fmla="*/ 9 h 17" name="T9"/>
              </a:gdLst>
              <a:cxnLst>
                <a:cxn ang="0">
                  <a:pos x="T0" y="T1"/>
                </a:cxn>
                <a:cxn ang="0">
                  <a:pos x="T2" y="T3"/>
                </a:cxn>
                <a:cxn ang="0">
                  <a:pos x="T4" y="T5"/>
                </a:cxn>
                <a:cxn ang="0">
                  <a:pos x="T6" y="T7"/>
                </a:cxn>
                <a:cxn ang="0">
                  <a:pos x="T8" y="T9"/>
                </a:cxn>
              </a:cxnLst>
              <a:rect b="b" l="0" r="r" t="0"/>
              <a:pathLst>
                <a:path h="17" w="27">
                  <a:moveTo>
                    <a:pt x="18" y="9"/>
                  </a:moveTo>
                  <a:cubicBezTo>
                    <a:pt x="9" y="14"/>
                    <a:pt x="1" y="17"/>
                    <a:pt x="1" y="16"/>
                  </a:cubicBezTo>
                  <a:cubicBezTo>
                    <a:pt x="0" y="15"/>
                    <a:pt x="7" y="10"/>
                    <a:pt x="16" y="5"/>
                  </a:cubicBezTo>
                  <a:cubicBezTo>
                    <a:pt x="24" y="0"/>
                    <a:pt x="21" y="4"/>
                    <a:pt x="22" y="5"/>
                  </a:cubicBezTo>
                  <a:cubicBezTo>
                    <a:pt x="22" y="6"/>
                    <a:pt x="27" y="5"/>
                    <a:pt x="18" y="9"/>
                  </a:cubicBezTo>
                  <a:close/>
                </a:path>
              </a:pathLst>
            </a:custGeom>
            <a:solidFill>
              <a:srgbClr val="FFD037"/>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09" name="íṧ1îḑè">
              <a:extLst>
                <a:ext uri="{FF2B5EF4-FFF2-40B4-BE49-F238E27FC236}">
                  <a16:creationId xmlns:a16="http://schemas.microsoft.com/office/drawing/2014/main" id="{23F20CE6-9C64-447C-984B-788D6BC8BC30}"/>
                </a:ext>
              </a:extLst>
            </p:cNvPr>
            <p:cNvSpPr/>
            <p:nvPr/>
          </p:nvSpPr>
          <p:spPr bwMode="auto">
            <a:xfrm>
              <a:off x="4140201" y="4449763"/>
              <a:ext cx="188913" cy="242888"/>
            </a:xfrm>
            <a:custGeom>
              <a:gdLst>
                <a:gd fmla="*/ 69 w 138" name="T0"/>
                <a:gd fmla="*/ 0 h 179" name="T1"/>
                <a:gd fmla="*/ 79 w 138" name="T2"/>
                <a:gd fmla="*/ 72 h 179" name="T3"/>
                <a:gd fmla="*/ 127 w 138" name="T4"/>
                <a:gd fmla="*/ 179 h 179" name="T5"/>
                <a:gd fmla="*/ 39 w 138" name="T6"/>
                <a:gd fmla="*/ 97 h 179" name="T7"/>
                <a:gd fmla="*/ 69 w 138" name="T8"/>
                <a:gd fmla="*/ 0 h 179" name="T9"/>
              </a:gdLst>
              <a:cxnLst>
                <a:cxn ang="0">
                  <a:pos x="T0" y="T1"/>
                </a:cxn>
                <a:cxn ang="0">
                  <a:pos x="T2" y="T3"/>
                </a:cxn>
                <a:cxn ang="0">
                  <a:pos x="T4" y="T5"/>
                </a:cxn>
                <a:cxn ang="0">
                  <a:pos x="T6" y="T7"/>
                </a:cxn>
                <a:cxn ang="0">
                  <a:pos x="T8" y="T9"/>
                </a:cxn>
              </a:cxnLst>
              <a:rect b="b" l="0" r="r" t="0"/>
              <a:pathLst>
                <a:path h="179" w="138">
                  <a:moveTo>
                    <a:pt x="69" y="0"/>
                  </a:moveTo>
                  <a:cubicBezTo>
                    <a:pt x="69" y="0"/>
                    <a:pt x="47" y="28"/>
                    <a:pt x="79" y="72"/>
                  </a:cubicBezTo>
                  <a:cubicBezTo>
                    <a:pt x="111" y="115"/>
                    <a:pt x="138" y="152"/>
                    <a:pt x="127" y="179"/>
                  </a:cubicBezTo>
                  <a:cubicBezTo>
                    <a:pt x="127" y="179"/>
                    <a:pt x="79" y="98"/>
                    <a:pt x="39" y="97"/>
                  </a:cubicBezTo>
                  <a:cubicBezTo>
                    <a:pt x="0" y="96"/>
                    <a:pt x="26" y="48"/>
                    <a:pt x="69" y="0"/>
                  </a:cubicBezTo>
                </a:path>
              </a:pathLst>
            </a:custGeom>
            <a:solidFill>
              <a:srgbClr val="4285F4"/>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10" name="íśľiḍe">
              <a:extLst>
                <a:ext uri="{FF2B5EF4-FFF2-40B4-BE49-F238E27FC236}">
                  <a16:creationId xmlns:a16="http://schemas.microsoft.com/office/drawing/2014/main" id="{0E3DC653-66FA-499F-8EC7-C60352CD17E9}"/>
                </a:ext>
              </a:extLst>
            </p:cNvPr>
            <p:cNvSpPr/>
            <p:nvPr/>
          </p:nvSpPr>
          <p:spPr bwMode="auto">
            <a:xfrm>
              <a:off x="4151314" y="4449763"/>
              <a:ext cx="112713" cy="176213"/>
            </a:xfrm>
            <a:custGeom>
              <a:gdLst>
                <a:gd fmla="*/ 37 w 83" name="T0"/>
                <a:gd fmla="*/ 29 h 130" name="T1"/>
                <a:gd fmla="*/ 31 w 83" name="T2"/>
                <a:gd fmla="*/ 97 h 130" name="T3"/>
                <a:gd fmla="*/ 83 w 83" name="T4"/>
                <a:gd fmla="*/ 130 h 130" name="T5"/>
                <a:gd fmla="*/ 83 w 83" name="T6"/>
                <a:gd fmla="*/ 130 h 130" name="T7"/>
                <a:gd fmla="*/ 31 w 83" name="T8"/>
                <a:gd fmla="*/ 97 h 130" name="T9"/>
                <a:gd fmla="*/ 37 w 83" name="T10"/>
                <a:gd fmla="*/ 29 h 130" name="T11"/>
                <a:gd fmla="*/ 57 w 83" name="T12"/>
                <a:gd fmla="*/ 8 h 130" name="T13"/>
                <a:gd fmla="*/ 57 w 83" name="T14"/>
                <a:gd fmla="*/ 9 h 130" name="T15"/>
                <a:gd fmla="*/ 57 w 83" name="T16"/>
                <a:gd fmla="*/ 9 h 130" name="T17"/>
                <a:gd fmla="*/ 57 w 83" name="T18"/>
                <a:gd fmla="*/ 8 h 130" name="T19"/>
                <a:gd fmla="*/ 61 w 83" name="T20"/>
                <a:gd fmla="*/ 0 h 130" name="T21"/>
                <a:gd fmla="*/ 60 w 83" name="T22"/>
                <a:gd fmla="*/ 1 h 130" name="T23"/>
                <a:gd fmla="*/ 61 w 83" name="T24"/>
                <a:gd fmla="*/ 0 h 130" name="T25"/>
                <a:gd fmla="*/ 61 w 83" name="T26"/>
                <a:gd fmla="*/ 0 h 130" name="T27"/>
                <a:gd fmla="*/ 59 w 83" name="T28"/>
                <a:gd fmla="*/ 2 h 130" name="T29"/>
                <a:gd fmla="*/ 61 w 83" name="T30"/>
                <a:gd fmla="*/ 0 h 130"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30" w="83">
                  <a:moveTo>
                    <a:pt x="37" y="29"/>
                  </a:moveTo>
                  <a:cubicBezTo>
                    <a:pt x="10" y="66"/>
                    <a:pt x="0" y="96"/>
                    <a:pt x="31" y="97"/>
                  </a:cubicBezTo>
                  <a:cubicBezTo>
                    <a:pt x="48" y="98"/>
                    <a:pt x="67" y="113"/>
                    <a:pt x="83" y="130"/>
                  </a:cubicBezTo>
                  <a:cubicBezTo>
                    <a:pt x="83" y="130"/>
                    <a:pt x="83" y="130"/>
                    <a:pt x="83" y="130"/>
                  </a:cubicBezTo>
                  <a:cubicBezTo>
                    <a:pt x="67" y="113"/>
                    <a:pt x="48" y="98"/>
                    <a:pt x="31" y="97"/>
                  </a:cubicBezTo>
                  <a:cubicBezTo>
                    <a:pt x="0" y="96"/>
                    <a:pt x="10" y="66"/>
                    <a:pt x="37" y="29"/>
                  </a:cubicBezTo>
                  <a:moveTo>
                    <a:pt x="57" y="8"/>
                  </a:moveTo>
                  <a:cubicBezTo>
                    <a:pt x="57" y="9"/>
                    <a:pt x="57" y="9"/>
                    <a:pt x="57" y="9"/>
                  </a:cubicBezTo>
                  <a:cubicBezTo>
                    <a:pt x="57" y="9"/>
                    <a:pt x="57" y="9"/>
                    <a:pt x="57" y="9"/>
                  </a:cubicBezTo>
                  <a:cubicBezTo>
                    <a:pt x="57" y="9"/>
                    <a:pt x="57" y="9"/>
                    <a:pt x="57" y="8"/>
                  </a:cubicBezTo>
                  <a:moveTo>
                    <a:pt x="61" y="0"/>
                  </a:moveTo>
                  <a:cubicBezTo>
                    <a:pt x="60" y="0"/>
                    <a:pt x="60" y="1"/>
                    <a:pt x="60" y="1"/>
                  </a:cubicBezTo>
                  <a:cubicBezTo>
                    <a:pt x="60" y="1"/>
                    <a:pt x="60" y="0"/>
                    <a:pt x="61" y="0"/>
                  </a:cubicBezTo>
                  <a:moveTo>
                    <a:pt x="61" y="0"/>
                  </a:moveTo>
                  <a:cubicBezTo>
                    <a:pt x="61" y="0"/>
                    <a:pt x="60" y="1"/>
                    <a:pt x="59" y="2"/>
                  </a:cubicBezTo>
                  <a:cubicBezTo>
                    <a:pt x="60" y="1"/>
                    <a:pt x="61" y="1"/>
                    <a:pt x="61" y="0"/>
                  </a:cubicBezTo>
                </a:path>
              </a:pathLst>
            </a:custGeom>
            <a:solidFill>
              <a:srgbClr val="E5E5E5"/>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11" name="iṧļïḍe">
              <a:extLst>
                <a:ext uri="{FF2B5EF4-FFF2-40B4-BE49-F238E27FC236}">
                  <a16:creationId xmlns:a16="http://schemas.microsoft.com/office/drawing/2014/main" id="{C2FD98E7-A072-498D-859D-E0D469FEB73A}"/>
                </a:ext>
              </a:extLst>
            </p:cNvPr>
            <p:cNvSpPr/>
            <p:nvPr/>
          </p:nvSpPr>
          <p:spPr bwMode="auto">
            <a:xfrm>
              <a:off x="4264026" y="4625976"/>
              <a:ext cx="33338" cy="41275"/>
            </a:xfrm>
            <a:custGeom>
              <a:gdLst>
                <a:gd fmla="*/ 0 w 24" name="T0"/>
                <a:gd fmla="*/ 0 h 30" name="T1"/>
                <a:gd fmla="*/ 0 w 24" name="T2"/>
                <a:gd fmla="*/ 0 h 30" name="T3"/>
                <a:gd fmla="*/ 24 w 24" name="T4"/>
                <a:gd fmla="*/ 30 h 30" name="T5"/>
                <a:gd fmla="*/ 24 w 24" name="T6"/>
                <a:gd fmla="*/ 30 h 30" name="T7"/>
                <a:gd fmla="*/ 0 w 24" name="T8"/>
                <a:gd fmla="*/ 0 h 30" name="T9"/>
              </a:gdLst>
              <a:cxnLst>
                <a:cxn ang="0">
                  <a:pos x="T0" y="T1"/>
                </a:cxn>
                <a:cxn ang="0">
                  <a:pos x="T2" y="T3"/>
                </a:cxn>
                <a:cxn ang="0">
                  <a:pos x="T4" y="T5"/>
                </a:cxn>
                <a:cxn ang="0">
                  <a:pos x="T6" y="T7"/>
                </a:cxn>
                <a:cxn ang="0">
                  <a:pos x="T8" y="T9"/>
                </a:cxn>
              </a:cxnLst>
              <a:rect b="b" l="0" r="r" t="0"/>
              <a:pathLst>
                <a:path h="30" w="24">
                  <a:moveTo>
                    <a:pt x="0" y="0"/>
                  </a:moveTo>
                  <a:cubicBezTo>
                    <a:pt x="0" y="0"/>
                    <a:pt x="0" y="0"/>
                    <a:pt x="0" y="0"/>
                  </a:cubicBezTo>
                  <a:cubicBezTo>
                    <a:pt x="9" y="10"/>
                    <a:pt x="17" y="21"/>
                    <a:pt x="24" y="30"/>
                  </a:cubicBezTo>
                  <a:cubicBezTo>
                    <a:pt x="24" y="30"/>
                    <a:pt x="24" y="30"/>
                    <a:pt x="24" y="30"/>
                  </a:cubicBezTo>
                  <a:cubicBezTo>
                    <a:pt x="18" y="21"/>
                    <a:pt x="9" y="10"/>
                    <a:pt x="0" y="0"/>
                  </a:cubicBezTo>
                </a:path>
              </a:pathLst>
            </a:custGeom>
            <a:solidFill>
              <a:srgbClr val="D4DAE4"/>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12" name="ïsļîdé">
              <a:extLst>
                <a:ext uri="{FF2B5EF4-FFF2-40B4-BE49-F238E27FC236}">
                  <a16:creationId xmlns:a16="http://schemas.microsoft.com/office/drawing/2014/main" id="{A4052587-EEFF-4A04-8F9E-57A613EBC101}"/>
                </a:ext>
              </a:extLst>
            </p:cNvPr>
            <p:cNvSpPr/>
            <p:nvPr/>
          </p:nvSpPr>
          <p:spPr bwMode="auto">
            <a:xfrm>
              <a:off x="4149726" y="4449763"/>
              <a:ext cx="150813" cy="217488"/>
            </a:xfrm>
            <a:custGeom>
              <a:gdLst>
                <a:gd fmla="*/ 63 w 111" name="T0"/>
                <a:gd fmla="*/ 0 h 160" name="T1"/>
                <a:gd fmla="*/ 63 w 111" name="T2"/>
                <a:gd fmla="*/ 0 h 160" name="T3"/>
                <a:gd fmla="*/ 63 w 111" name="T4"/>
                <a:gd fmla="*/ 0 h 160" name="T5"/>
                <a:gd fmla="*/ 62 w 111" name="T6"/>
                <a:gd fmla="*/ 1 h 160" name="T7"/>
                <a:gd fmla="*/ 39 w 111" name="T8"/>
                <a:gd fmla="*/ 29 h 160" name="T9"/>
                <a:gd fmla="*/ 33 w 111" name="T10"/>
                <a:gd fmla="*/ 97 h 160" name="T11"/>
                <a:gd fmla="*/ 85 w 111" name="T12"/>
                <a:gd fmla="*/ 130 h 160" name="T13"/>
                <a:gd fmla="*/ 109 w 111" name="T14"/>
                <a:gd fmla="*/ 160 h 160" name="T15"/>
                <a:gd fmla="*/ 109 w 111" name="T16"/>
                <a:gd fmla="*/ 160 h 160" name="T17"/>
                <a:gd fmla="*/ 111 w 111" name="T18"/>
                <a:gd fmla="*/ 159 h 160" name="T19"/>
                <a:gd fmla="*/ 37 w 111" name="T20"/>
                <a:gd fmla="*/ 97 h 160" name="T21"/>
                <a:gd fmla="*/ 59 w 111" name="T22"/>
                <a:gd fmla="*/ 9 h 160" name="T23"/>
                <a:gd fmla="*/ 59 w 111" name="T24"/>
                <a:gd fmla="*/ 8 h 160" name="T25"/>
                <a:gd fmla="*/ 61 w 111" name="T26"/>
                <a:gd fmla="*/ 2 h 160" name="T27"/>
                <a:gd fmla="*/ 63 w 111" name="T28"/>
                <a:gd fmla="*/ 0 h 160" name="T29"/>
                <a:gd fmla="*/ 63 w 111" name="T30"/>
                <a:gd fmla="*/ 0 h 160"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60" w="110">
                  <a:moveTo>
                    <a:pt x="63" y="0"/>
                  </a:moveTo>
                  <a:cubicBezTo>
                    <a:pt x="63" y="0"/>
                    <a:pt x="63" y="0"/>
                    <a:pt x="63" y="0"/>
                  </a:cubicBezTo>
                  <a:cubicBezTo>
                    <a:pt x="63" y="0"/>
                    <a:pt x="63" y="0"/>
                    <a:pt x="63" y="0"/>
                  </a:cubicBezTo>
                  <a:cubicBezTo>
                    <a:pt x="62" y="0"/>
                    <a:pt x="62" y="1"/>
                    <a:pt x="62" y="1"/>
                  </a:cubicBezTo>
                  <a:cubicBezTo>
                    <a:pt x="54" y="10"/>
                    <a:pt x="46" y="20"/>
                    <a:pt x="39" y="29"/>
                  </a:cubicBezTo>
                  <a:cubicBezTo>
                    <a:pt x="12" y="66"/>
                    <a:pt x="2" y="96"/>
                    <a:pt x="33" y="97"/>
                  </a:cubicBezTo>
                  <a:cubicBezTo>
                    <a:pt x="50" y="98"/>
                    <a:pt x="69" y="113"/>
                    <a:pt x="85" y="130"/>
                  </a:cubicBezTo>
                  <a:cubicBezTo>
                    <a:pt x="94" y="140"/>
                    <a:pt x="103" y="151"/>
                    <a:pt x="109" y="160"/>
                  </a:cubicBezTo>
                  <a:cubicBezTo>
                    <a:pt x="109" y="160"/>
                    <a:pt x="109" y="160"/>
                    <a:pt x="109" y="160"/>
                  </a:cubicBezTo>
                  <a:cubicBezTo>
                    <a:pt x="110" y="160"/>
                    <a:pt x="110" y="159"/>
                    <a:pt x="111" y="159"/>
                  </a:cubicBezTo>
                  <a:cubicBezTo>
                    <a:pt x="94" y="135"/>
                    <a:pt x="63" y="98"/>
                    <a:pt x="37" y="97"/>
                  </a:cubicBezTo>
                  <a:cubicBezTo>
                    <a:pt x="0" y="96"/>
                    <a:pt x="20" y="54"/>
                    <a:pt x="59" y="9"/>
                  </a:cubicBezTo>
                  <a:cubicBezTo>
                    <a:pt x="59" y="9"/>
                    <a:pt x="59" y="9"/>
                    <a:pt x="59" y="8"/>
                  </a:cubicBezTo>
                  <a:cubicBezTo>
                    <a:pt x="59" y="6"/>
                    <a:pt x="60" y="4"/>
                    <a:pt x="61" y="2"/>
                  </a:cubicBezTo>
                  <a:cubicBezTo>
                    <a:pt x="62" y="1"/>
                    <a:pt x="63" y="0"/>
                    <a:pt x="63" y="0"/>
                  </a:cubicBezTo>
                  <a:cubicBezTo>
                    <a:pt x="63" y="0"/>
                    <a:pt x="63" y="0"/>
                    <a:pt x="63" y="0"/>
                  </a:cubicBezTo>
                </a:path>
              </a:pathLst>
            </a:custGeom>
            <a:solidFill>
              <a:srgbClr val="3B77DB"/>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13" name="i$ľïdè">
              <a:extLst>
                <a:ext uri="{FF2B5EF4-FFF2-40B4-BE49-F238E27FC236}">
                  <a16:creationId xmlns:a16="http://schemas.microsoft.com/office/drawing/2014/main" id="{2120F9C6-6CCB-4CA7-B42B-63155DBDAE7C}"/>
                </a:ext>
              </a:extLst>
            </p:cNvPr>
            <p:cNvSpPr/>
            <p:nvPr/>
          </p:nvSpPr>
          <p:spPr bwMode="auto">
            <a:xfrm>
              <a:off x="4178301" y="4484688"/>
              <a:ext cx="7938" cy="39688"/>
            </a:xfrm>
            <a:custGeom>
              <a:gdLst>
                <a:gd fmla="*/ 0 w 5" name="T0"/>
                <a:gd fmla="*/ 10 h 29" name="T1"/>
                <a:gd fmla="*/ 3 w 5" name="T2"/>
                <a:gd fmla="*/ 29 h 29" name="T3"/>
                <a:gd fmla="*/ 5 w 5" name="T4"/>
                <a:gd fmla="*/ 10 h 29" name="T5"/>
                <a:gd fmla="*/ 2 w 5" name="T6"/>
                <a:gd fmla="*/ 5 h 29" name="T7"/>
                <a:gd fmla="*/ 0 w 5" name="T8"/>
                <a:gd fmla="*/ 10 h 29" name="T9"/>
              </a:gdLst>
              <a:cxnLst>
                <a:cxn ang="0">
                  <a:pos x="T0" y="T1"/>
                </a:cxn>
                <a:cxn ang="0">
                  <a:pos x="T2" y="T3"/>
                </a:cxn>
                <a:cxn ang="0">
                  <a:pos x="T4" y="T5"/>
                </a:cxn>
                <a:cxn ang="0">
                  <a:pos x="T6" y="T7"/>
                </a:cxn>
                <a:cxn ang="0">
                  <a:pos x="T8" y="T9"/>
                </a:cxn>
              </a:cxnLst>
              <a:rect b="b" l="0" r="r" t="0"/>
              <a:pathLst>
                <a:path h="28" w="5">
                  <a:moveTo>
                    <a:pt x="0" y="10"/>
                  </a:moveTo>
                  <a:cubicBezTo>
                    <a:pt x="0" y="21"/>
                    <a:pt x="1" y="29"/>
                    <a:pt x="3" y="29"/>
                  </a:cubicBezTo>
                  <a:cubicBezTo>
                    <a:pt x="4" y="29"/>
                    <a:pt x="5" y="21"/>
                    <a:pt x="5" y="10"/>
                  </a:cubicBezTo>
                  <a:cubicBezTo>
                    <a:pt x="5" y="0"/>
                    <a:pt x="4" y="5"/>
                    <a:pt x="2" y="5"/>
                  </a:cubicBezTo>
                  <a:cubicBezTo>
                    <a:pt x="1" y="5"/>
                    <a:pt x="0" y="0"/>
                    <a:pt x="0" y="10"/>
                  </a:cubicBezTo>
                  <a:close/>
                </a:path>
              </a:pathLst>
            </a:custGeom>
            <a:solidFill>
              <a:srgbClr val="FFD037"/>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14" name="ïṩľíďê">
              <a:extLst>
                <a:ext uri="{FF2B5EF4-FFF2-40B4-BE49-F238E27FC236}">
                  <a16:creationId xmlns:a16="http://schemas.microsoft.com/office/drawing/2014/main" id="{54553E64-806C-4131-A1BA-B821625536BF}"/>
                </a:ext>
              </a:extLst>
            </p:cNvPr>
            <p:cNvSpPr/>
            <p:nvPr/>
          </p:nvSpPr>
          <p:spPr bwMode="auto">
            <a:xfrm>
              <a:off x="4148139" y="4503738"/>
              <a:ext cx="36513" cy="22225"/>
            </a:xfrm>
            <a:custGeom>
              <a:gdLst>
                <a:gd fmla="*/ 9 w 27" name="T0"/>
                <a:gd fmla="*/ 9 h 17" name="T1"/>
                <a:gd fmla="*/ 26 w 27" name="T2"/>
                <a:gd fmla="*/ 16 h 17" name="T3"/>
                <a:gd fmla="*/ 12 w 27" name="T4"/>
                <a:gd fmla="*/ 5 h 17" name="T5"/>
                <a:gd fmla="*/ 6 w 27" name="T6"/>
                <a:gd fmla="*/ 5 h 17" name="T7"/>
                <a:gd fmla="*/ 9 w 27" name="T8"/>
                <a:gd fmla="*/ 9 h 17" name="T9"/>
              </a:gdLst>
              <a:cxnLst>
                <a:cxn ang="0">
                  <a:pos x="T0" y="T1"/>
                </a:cxn>
                <a:cxn ang="0">
                  <a:pos x="T2" y="T3"/>
                </a:cxn>
                <a:cxn ang="0">
                  <a:pos x="T4" y="T5"/>
                </a:cxn>
                <a:cxn ang="0">
                  <a:pos x="T6" y="T7"/>
                </a:cxn>
                <a:cxn ang="0">
                  <a:pos x="T8" y="T9"/>
                </a:cxn>
              </a:cxnLst>
              <a:rect b="b" l="0" r="r" t="0"/>
              <a:pathLst>
                <a:path h="17" w="27">
                  <a:moveTo>
                    <a:pt x="9" y="9"/>
                  </a:moveTo>
                  <a:cubicBezTo>
                    <a:pt x="18" y="14"/>
                    <a:pt x="26" y="17"/>
                    <a:pt x="26" y="16"/>
                  </a:cubicBezTo>
                  <a:cubicBezTo>
                    <a:pt x="27" y="15"/>
                    <a:pt x="20" y="10"/>
                    <a:pt x="12" y="5"/>
                  </a:cubicBezTo>
                  <a:cubicBezTo>
                    <a:pt x="3" y="0"/>
                    <a:pt x="6" y="4"/>
                    <a:pt x="6" y="5"/>
                  </a:cubicBezTo>
                  <a:cubicBezTo>
                    <a:pt x="5" y="6"/>
                    <a:pt x="0" y="5"/>
                    <a:pt x="9" y="9"/>
                  </a:cubicBezTo>
                  <a:close/>
                </a:path>
              </a:pathLst>
            </a:custGeom>
            <a:solidFill>
              <a:srgbClr val="FFD037"/>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15" name="ïSļíḑé">
              <a:extLst>
                <a:ext uri="{FF2B5EF4-FFF2-40B4-BE49-F238E27FC236}">
                  <a16:creationId xmlns:a16="http://schemas.microsoft.com/office/drawing/2014/main" id="{A471617D-E2B8-423B-A78B-A65A1BE5E315}"/>
                </a:ext>
              </a:extLst>
            </p:cNvPr>
            <p:cNvSpPr/>
            <p:nvPr/>
          </p:nvSpPr>
          <p:spPr bwMode="auto">
            <a:xfrm>
              <a:off x="4187826" y="4627563"/>
              <a:ext cx="369888" cy="174625"/>
            </a:xfrm>
            <a:custGeom>
              <a:gdLst>
                <a:gd fmla="*/ 0 w 272" name="T0"/>
                <a:gd fmla="*/ 44 h 128" name="T1"/>
                <a:gd fmla="*/ 80 w 272" name="T2"/>
                <a:gd fmla="*/ 29 h 128" name="T3"/>
                <a:gd fmla="*/ 179 w 272" name="T4"/>
                <a:gd fmla="*/ 21 h 128" name="T5"/>
                <a:gd fmla="*/ 202 w 272" name="T6"/>
                <a:gd fmla="*/ 127 h 128" name="T7"/>
                <a:gd fmla="*/ 23 w 272" name="T8"/>
                <a:gd fmla="*/ 105 h 128" name="T9"/>
                <a:gd fmla="*/ 0 w 272" name="T10"/>
                <a:gd fmla="*/ 44 h 128" name="T11"/>
              </a:gdLst>
              <a:cxnLst>
                <a:cxn ang="0">
                  <a:pos x="T0" y="T1"/>
                </a:cxn>
                <a:cxn ang="0">
                  <a:pos x="T2" y="T3"/>
                </a:cxn>
                <a:cxn ang="0">
                  <a:pos x="T4" y="T5"/>
                </a:cxn>
                <a:cxn ang="0">
                  <a:pos x="T6" y="T7"/>
                </a:cxn>
                <a:cxn ang="0">
                  <a:pos x="T8" y="T9"/>
                </a:cxn>
                <a:cxn ang="0">
                  <a:pos x="T10" y="T11"/>
                </a:cxn>
              </a:cxnLst>
              <a:rect b="b" l="0" r="r" t="0"/>
              <a:pathLst>
                <a:path h="128" w="272">
                  <a:moveTo>
                    <a:pt x="0" y="44"/>
                  </a:moveTo>
                  <a:cubicBezTo>
                    <a:pt x="0" y="44"/>
                    <a:pt x="62" y="42"/>
                    <a:pt x="80" y="29"/>
                  </a:cubicBezTo>
                  <a:cubicBezTo>
                    <a:pt x="99" y="16"/>
                    <a:pt x="175" y="0"/>
                    <a:pt x="179" y="21"/>
                  </a:cubicBezTo>
                  <a:cubicBezTo>
                    <a:pt x="184" y="42"/>
                    <a:pt x="272" y="126"/>
                    <a:pt x="202" y="127"/>
                  </a:cubicBezTo>
                  <a:cubicBezTo>
                    <a:pt x="133" y="128"/>
                    <a:pt x="41" y="116"/>
                    <a:pt x="23" y="105"/>
                  </a:cubicBezTo>
                  <a:cubicBezTo>
                    <a:pt x="4" y="94"/>
                    <a:pt x="0" y="44"/>
                    <a:pt x="0" y="44"/>
                  </a:cubicBezTo>
                </a:path>
              </a:pathLst>
            </a:custGeom>
            <a:solidFill>
              <a:srgbClr val="A8A8A8"/>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16" name="ïŝ1íḋê">
              <a:extLst>
                <a:ext uri="{FF2B5EF4-FFF2-40B4-BE49-F238E27FC236}">
                  <a16:creationId xmlns:a16="http://schemas.microsoft.com/office/drawing/2014/main" id="{42795A8C-868B-4370-8835-4329359999B3}"/>
                </a:ext>
              </a:extLst>
            </p:cNvPr>
            <p:cNvSpPr/>
            <p:nvPr/>
          </p:nvSpPr>
          <p:spPr bwMode="auto">
            <a:xfrm>
              <a:off x="4187826" y="4687888"/>
              <a:ext cx="300038" cy="112713"/>
            </a:xfrm>
            <a:custGeom>
              <a:gdLst>
                <a:gd fmla="*/ 220 w 220" name="T0"/>
                <a:gd fmla="*/ 80 h 83" name="T1"/>
                <a:gd fmla="*/ 210 w 220" name="T2"/>
                <a:gd fmla="*/ 83 h 83" name="T3"/>
                <a:gd fmla="*/ 220 w 220" name="T4"/>
                <a:gd fmla="*/ 80 h 83" name="T5"/>
                <a:gd fmla="*/ 2 w 220" name="T6"/>
                <a:gd fmla="*/ 0 h 83" name="T7"/>
                <a:gd fmla="*/ 0 w 220" name="T8"/>
                <a:gd fmla="*/ 0 h 83" name="T9"/>
                <a:gd fmla="*/ 0 w 220" name="T10"/>
                <a:gd fmla="*/ 0 h 83" name="T11"/>
                <a:gd fmla="*/ 2 w 220" name="T12"/>
                <a:gd fmla="*/ 0 h 83" name="T13"/>
                <a:gd fmla="*/ 2 w 220" name="T14"/>
                <a:gd fmla="*/ 0 h 8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83" w="220">
                  <a:moveTo>
                    <a:pt x="220" y="80"/>
                  </a:moveTo>
                  <a:cubicBezTo>
                    <a:pt x="217" y="81"/>
                    <a:pt x="214" y="82"/>
                    <a:pt x="210" y="83"/>
                  </a:cubicBezTo>
                  <a:cubicBezTo>
                    <a:pt x="214" y="82"/>
                    <a:pt x="217" y="81"/>
                    <a:pt x="220" y="80"/>
                  </a:cubicBezTo>
                  <a:moveTo>
                    <a:pt x="2" y="0"/>
                  </a:moveTo>
                  <a:cubicBezTo>
                    <a:pt x="0" y="0"/>
                    <a:pt x="0" y="0"/>
                    <a:pt x="0" y="0"/>
                  </a:cubicBezTo>
                  <a:cubicBezTo>
                    <a:pt x="0" y="0"/>
                    <a:pt x="0" y="0"/>
                    <a:pt x="0" y="0"/>
                  </a:cubicBezTo>
                  <a:cubicBezTo>
                    <a:pt x="0" y="0"/>
                    <a:pt x="1" y="0"/>
                    <a:pt x="2" y="0"/>
                  </a:cubicBezTo>
                  <a:cubicBezTo>
                    <a:pt x="2" y="0"/>
                    <a:pt x="2" y="0"/>
                    <a:pt x="2" y="0"/>
                  </a:cubicBezTo>
                </a:path>
              </a:pathLst>
            </a:custGeom>
            <a:solidFill>
              <a:srgbClr val="BCC2CB"/>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17" name="íš1íďè">
              <a:extLst>
                <a:ext uri="{FF2B5EF4-FFF2-40B4-BE49-F238E27FC236}">
                  <a16:creationId xmlns:a16="http://schemas.microsoft.com/office/drawing/2014/main" id="{B810FDAE-687E-4789-854D-3274149B0BB6}"/>
                </a:ext>
              </a:extLst>
            </p:cNvPr>
            <p:cNvSpPr/>
            <p:nvPr/>
          </p:nvSpPr>
          <p:spPr bwMode="auto">
            <a:xfrm>
              <a:off x="4187826" y="4687888"/>
              <a:ext cx="312738" cy="112713"/>
            </a:xfrm>
            <a:custGeom>
              <a:gdLst>
                <a:gd fmla="*/ 2 w 229" name="T0"/>
                <a:gd fmla="*/ 0 h 83" name="T1"/>
                <a:gd fmla="*/ 0 w 229" name="T2"/>
                <a:gd fmla="*/ 0 h 83" name="T3"/>
                <a:gd fmla="*/ 23 w 229" name="T4"/>
                <a:gd fmla="*/ 61 h 83" name="T5"/>
                <a:gd fmla="*/ 197 w 229" name="T6"/>
                <a:gd fmla="*/ 83 h 83" name="T7"/>
                <a:gd fmla="*/ 202 w 229" name="T8"/>
                <a:gd fmla="*/ 83 h 83" name="T9"/>
                <a:gd fmla="*/ 210 w 229" name="T10"/>
                <a:gd fmla="*/ 83 h 83" name="T11"/>
                <a:gd fmla="*/ 220 w 229" name="T12"/>
                <a:gd fmla="*/ 80 h 83" name="T13"/>
                <a:gd fmla="*/ 229 w 229" name="T14"/>
                <a:gd fmla="*/ 65 h 83" name="T15"/>
                <a:gd fmla="*/ 203 w 229" name="T16"/>
                <a:gd fmla="*/ 76 h 83" name="T17"/>
                <a:gd fmla="*/ 199 w 229" name="T18"/>
                <a:gd fmla="*/ 76 h 83" name="T19"/>
                <a:gd fmla="*/ 24 w 229" name="T20"/>
                <a:gd fmla="*/ 54 h 83" name="T21"/>
                <a:gd fmla="*/ 2 w 229" name="T22"/>
                <a:gd fmla="*/ 0 h 83"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83" w="229">
                  <a:moveTo>
                    <a:pt x="2" y="0"/>
                  </a:moveTo>
                  <a:cubicBezTo>
                    <a:pt x="1" y="0"/>
                    <a:pt x="0" y="0"/>
                    <a:pt x="0" y="0"/>
                  </a:cubicBezTo>
                  <a:cubicBezTo>
                    <a:pt x="0" y="2"/>
                    <a:pt x="5" y="50"/>
                    <a:pt x="23" y="61"/>
                  </a:cubicBezTo>
                  <a:cubicBezTo>
                    <a:pt x="41" y="72"/>
                    <a:pt x="129" y="83"/>
                    <a:pt x="197" y="83"/>
                  </a:cubicBezTo>
                  <a:cubicBezTo>
                    <a:pt x="199" y="83"/>
                    <a:pt x="201" y="83"/>
                    <a:pt x="202" y="83"/>
                  </a:cubicBezTo>
                  <a:cubicBezTo>
                    <a:pt x="205" y="83"/>
                    <a:pt x="207" y="83"/>
                    <a:pt x="210" y="83"/>
                  </a:cubicBezTo>
                  <a:cubicBezTo>
                    <a:pt x="214" y="82"/>
                    <a:pt x="217" y="81"/>
                    <a:pt x="220" y="80"/>
                  </a:cubicBezTo>
                  <a:cubicBezTo>
                    <a:pt x="227" y="77"/>
                    <a:pt x="229" y="72"/>
                    <a:pt x="229" y="65"/>
                  </a:cubicBezTo>
                  <a:cubicBezTo>
                    <a:pt x="226" y="72"/>
                    <a:pt x="218" y="76"/>
                    <a:pt x="203" y="76"/>
                  </a:cubicBezTo>
                  <a:cubicBezTo>
                    <a:pt x="202" y="76"/>
                    <a:pt x="200" y="76"/>
                    <a:pt x="199" y="76"/>
                  </a:cubicBezTo>
                  <a:cubicBezTo>
                    <a:pt x="130" y="76"/>
                    <a:pt x="42" y="65"/>
                    <a:pt x="24" y="54"/>
                  </a:cubicBezTo>
                  <a:cubicBezTo>
                    <a:pt x="10" y="45"/>
                    <a:pt x="4" y="14"/>
                    <a:pt x="2" y="0"/>
                  </a:cubicBezTo>
                </a:path>
              </a:pathLst>
            </a:custGeom>
            <a:solidFill>
              <a:srgbClr val="868686"/>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18" name="íŝḷîḍè">
              <a:extLst>
                <a:ext uri="{FF2B5EF4-FFF2-40B4-BE49-F238E27FC236}">
                  <a16:creationId xmlns:a16="http://schemas.microsoft.com/office/drawing/2014/main" id="{F73D2ACD-47A3-43BA-8029-5A8249F38D2B}"/>
                </a:ext>
              </a:extLst>
            </p:cNvPr>
            <p:cNvSpPr/>
            <p:nvPr/>
          </p:nvSpPr>
          <p:spPr bwMode="auto">
            <a:xfrm>
              <a:off x="3509964" y="5121276"/>
              <a:ext cx="230188" cy="138113"/>
            </a:xfrm>
            <a:custGeom>
              <a:gdLst>
                <a:gd fmla="*/ 151 w 169" name="T0"/>
                <a:gd fmla="*/ 77 h 102" name="T1"/>
                <a:gd fmla="*/ 167 w 169" name="T2"/>
                <a:gd fmla="*/ 54 h 102" name="T3"/>
                <a:gd fmla="*/ 156 w 169" name="T4"/>
                <a:gd fmla="*/ 30 h 102" name="T5"/>
                <a:gd fmla="*/ 128 w 169" name="T6"/>
                <a:gd fmla="*/ 40 h 102" name="T7"/>
                <a:gd fmla="*/ 100 w 169" name="T8"/>
                <a:gd fmla="*/ 53 h 102" name="T9"/>
                <a:gd fmla="*/ 113 w 169" name="T10"/>
                <a:gd fmla="*/ 14 h 102" name="T11"/>
                <a:gd fmla="*/ 109 w 169" name="T12"/>
                <a:gd fmla="*/ 6 h 102" name="T13"/>
                <a:gd fmla="*/ 87 w 169" name="T14"/>
                <a:gd fmla="*/ 7 h 102" name="T15"/>
                <a:gd fmla="*/ 61 w 169" name="T16"/>
                <a:gd fmla="*/ 76 h 102" name="T17"/>
                <a:gd fmla="*/ 60 w 169" name="T18"/>
                <a:gd fmla="*/ 48 h 102" name="T19"/>
                <a:gd fmla="*/ 50 w 169" name="T20"/>
                <a:gd fmla="*/ 23 h 102" name="T21"/>
                <a:gd fmla="*/ 34 w 169" name="T22"/>
                <a:gd fmla="*/ 19 h 102" name="T23"/>
                <a:gd fmla="*/ 8 w 169" name="T24"/>
                <a:gd fmla="*/ 26 h 102" name="T25"/>
                <a:gd fmla="*/ 9 w 169" name="T26"/>
                <a:gd fmla="*/ 58 h 102" name="T27"/>
                <a:gd fmla="*/ 36 w 169" name="T28"/>
                <a:gd fmla="*/ 80 h 102" name="T29"/>
                <a:gd fmla="*/ 55 w 169" name="T30"/>
                <a:gd fmla="*/ 99 h 102" name="T31"/>
                <a:gd fmla="*/ 56 w 169" name="T32"/>
                <a:gd fmla="*/ 102 h 102" name="T33"/>
                <a:gd fmla="*/ 115 w 169" name="T34"/>
                <a:gd fmla="*/ 102 h 102" name="T35"/>
                <a:gd fmla="*/ 151 w 169" name="T36"/>
                <a:gd fmla="*/ 77 h 102"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102" w="169">
                  <a:moveTo>
                    <a:pt x="151" y="77"/>
                  </a:moveTo>
                  <a:cubicBezTo>
                    <a:pt x="159" y="71"/>
                    <a:pt x="164" y="63"/>
                    <a:pt x="167" y="54"/>
                  </a:cubicBezTo>
                  <a:cubicBezTo>
                    <a:pt x="169" y="44"/>
                    <a:pt x="165" y="33"/>
                    <a:pt x="156" y="30"/>
                  </a:cubicBezTo>
                  <a:cubicBezTo>
                    <a:pt x="146" y="26"/>
                    <a:pt x="135" y="33"/>
                    <a:pt x="128" y="40"/>
                  </a:cubicBezTo>
                  <a:cubicBezTo>
                    <a:pt x="120" y="47"/>
                    <a:pt x="110" y="55"/>
                    <a:pt x="100" y="53"/>
                  </a:cubicBezTo>
                  <a:cubicBezTo>
                    <a:pt x="111" y="43"/>
                    <a:pt x="116" y="28"/>
                    <a:pt x="113" y="14"/>
                  </a:cubicBezTo>
                  <a:cubicBezTo>
                    <a:pt x="112" y="11"/>
                    <a:pt x="111" y="8"/>
                    <a:pt x="109" y="6"/>
                  </a:cubicBezTo>
                  <a:cubicBezTo>
                    <a:pt x="104" y="0"/>
                    <a:pt x="94" y="3"/>
                    <a:pt x="87" y="7"/>
                  </a:cubicBezTo>
                  <a:cubicBezTo>
                    <a:pt x="67" y="22"/>
                    <a:pt x="61" y="50"/>
                    <a:pt x="61" y="76"/>
                  </a:cubicBezTo>
                  <a:cubicBezTo>
                    <a:pt x="59" y="66"/>
                    <a:pt x="60" y="57"/>
                    <a:pt x="60" y="48"/>
                  </a:cubicBezTo>
                  <a:cubicBezTo>
                    <a:pt x="60" y="38"/>
                    <a:pt x="58" y="28"/>
                    <a:pt x="50" y="23"/>
                  </a:cubicBezTo>
                  <a:cubicBezTo>
                    <a:pt x="45" y="20"/>
                    <a:pt x="39" y="19"/>
                    <a:pt x="34" y="19"/>
                  </a:cubicBezTo>
                  <a:cubicBezTo>
                    <a:pt x="24" y="19"/>
                    <a:pt x="14" y="20"/>
                    <a:pt x="8" y="26"/>
                  </a:cubicBezTo>
                  <a:cubicBezTo>
                    <a:pt x="0" y="35"/>
                    <a:pt x="2" y="49"/>
                    <a:pt x="9" y="58"/>
                  </a:cubicBezTo>
                  <a:cubicBezTo>
                    <a:pt x="16" y="68"/>
                    <a:pt x="26" y="74"/>
                    <a:pt x="36" y="80"/>
                  </a:cubicBezTo>
                  <a:cubicBezTo>
                    <a:pt x="43" y="85"/>
                    <a:pt x="50" y="91"/>
                    <a:pt x="55" y="99"/>
                  </a:cubicBezTo>
                  <a:cubicBezTo>
                    <a:pt x="56" y="100"/>
                    <a:pt x="56" y="101"/>
                    <a:pt x="56" y="102"/>
                  </a:cubicBezTo>
                  <a:cubicBezTo>
                    <a:pt x="115" y="102"/>
                    <a:pt x="115" y="102"/>
                    <a:pt x="115" y="102"/>
                  </a:cubicBezTo>
                  <a:cubicBezTo>
                    <a:pt x="128" y="95"/>
                    <a:pt x="140" y="87"/>
                    <a:pt x="151" y="77"/>
                  </a:cubicBezTo>
                  <a:close/>
                </a:path>
              </a:pathLst>
            </a:custGeom>
            <a:solidFill>
              <a:srgbClr val="4285F4"/>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19" name="iṥliḋê">
              <a:extLst>
                <a:ext uri="{FF2B5EF4-FFF2-40B4-BE49-F238E27FC236}">
                  <a16:creationId xmlns:a16="http://schemas.microsoft.com/office/drawing/2014/main" id="{EAE19B79-74C2-4AA9-9A19-373AC22836A1}"/>
                </a:ext>
              </a:extLst>
            </p:cNvPr>
            <p:cNvSpPr/>
            <p:nvPr/>
          </p:nvSpPr>
          <p:spPr bwMode="auto">
            <a:xfrm>
              <a:off x="8458201" y="5197476"/>
              <a:ext cx="230188" cy="138113"/>
            </a:xfrm>
            <a:custGeom>
              <a:gdLst>
                <a:gd fmla="*/ 151 w 169" name="T0"/>
                <a:gd fmla="*/ 77 h 102" name="T1"/>
                <a:gd fmla="*/ 167 w 169" name="T2"/>
                <a:gd fmla="*/ 54 h 102" name="T3"/>
                <a:gd fmla="*/ 156 w 169" name="T4"/>
                <a:gd fmla="*/ 30 h 102" name="T5"/>
                <a:gd fmla="*/ 128 w 169" name="T6"/>
                <a:gd fmla="*/ 40 h 102" name="T7"/>
                <a:gd fmla="*/ 100 w 169" name="T8"/>
                <a:gd fmla="*/ 53 h 102" name="T9"/>
                <a:gd fmla="*/ 113 w 169" name="T10"/>
                <a:gd fmla="*/ 14 h 102" name="T11"/>
                <a:gd fmla="*/ 109 w 169" name="T12"/>
                <a:gd fmla="*/ 6 h 102" name="T13"/>
                <a:gd fmla="*/ 87 w 169" name="T14"/>
                <a:gd fmla="*/ 7 h 102" name="T15"/>
                <a:gd fmla="*/ 61 w 169" name="T16"/>
                <a:gd fmla="*/ 76 h 102" name="T17"/>
                <a:gd fmla="*/ 60 w 169" name="T18"/>
                <a:gd fmla="*/ 48 h 102" name="T19"/>
                <a:gd fmla="*/ 50 w 169" name="T20"/>
                <a:gd fmla="*/ 23 h 102" name="T21"/>
                <a:gd fmla="*/ 34 w 169" name="T22"/>
                <a:gd fmla="*/ 19 h 102" name="T23"/>
                <a:gd fmla="*/ 8 w 169" name="T24"/>
                <a:gd fmla="*/ 26 h 102" name="T25"/>
                <a:gd fmla="*/ 9 w 169" name="T26"/>
                <a:gd fmla="*/ 58 h 102" name="T27"/>
                <a:gd fmla="*/ 36 w 169" name="T28"/>
                <a:gd fmla="*/ 80 h 102" name="T29"/>
                <a:gd fmla="*/ 55 w 169" name="T30"/>
                <a:gd fmla="*/ 99 h 102" name="T31"/>
                <a:gd fmla="*/ 56 w 169" name="T32"/>
                <a:gd fmla="*/ 102 h 102" name="T33"/>
                <a:gd fmla="*/ 115 w 169" name="T34"/>
                <a:gd fmla="*/ 102 h 102" name="T35"/>
                <a:gd fmla="*/ 151 w 169" name="T36"/>
                <a:gd fmla="*/ 77 h 102"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102" w="169">
                  <a:moveTo>
                    <a:pt x="151" y="77"/>
                  </a:moveTo>
                  <a:cubicBezTo>
                    <a:pt x="159" y="71"/>
                    <a:pt x="164" y="63"/>
                    <a:pt x="167" y="54"/>
                  </a:cubicBezTo>
                  <a:cubicBezTo>
                    <a:pt x="169" y="44"/>
                    <a:pt x="165" y="33"/>
                    <a:pt x="156" y="30"/>
                  </a:cubicBezTo>
                  <a:cubicBezTo>
                    <a:pt x="146" y="26"/>
                    <a:pt x="135" y="33"/>
                    <a:pt x="128" y="40"/>
                  </a:cubicBezTo>
                  <a:cubicBezTo>
                    <a:pt x="120" y="47"/>
                    <a:pt x="110" y="55"/>
                    <a:pt x="100" y="53"/>
                  </a:cubicBezTo>
                  <a:cubicBezTo>
                    <a:pt x="111" y="43"/>
                    <a:pt x="116" y="28"/>
                    <a:pt x="113" y="14"/>
                  </a:cubicBezTo>
                  <a:cubicBezTo>
                    <a:pt x="112" y="11"/>
                    <a:pt x="111" y="8"/>
                    <a:pt x="109" y="6"/>
                  </a:cubicBezTo>
                  <a:cubicBezTo>
                    <a:pt x="104" y="0"/>
                    <a:pt x="94" y="3"/>
                    <a:pt x="87" y="7"/>
                  </a:cubicBezTo>
                  <a:cubicBezTo>
                    <a:pt x="67" y="22"/>
                    <a:pt x="61" y="50"/>
                    <a:pt x="61" y="76"/>
                  </a:cubicBezTo>
                  <a:cubicBezTo>
                    <a:pt x="59" y="66"/>
                    <a:pt x="60" y="57"/>
                    <a:pt x="60" y="48"/>
                  </a:cubicBezTo>
                  <a:cubicBezTo>
                    <a:pt x="60" y="38"/>
                    <a:pt x="58" y="28"/>
                    <a:pt x="50" y="23"/>
                  </a:cubicBezTo>
                  <a:cubicBezTo>
                    <a:pt x="45" y="20"/>
                    <a:pt x="39" y="19"/>
                    <a:pt x="34" y="19"/>
                  </a:cubicBezTo>
                  <a:cubicBezTo>
                    <a:pt x="24" y="19"/>
                    <a:pt x="14" y="20"/>
                    <a:pt x="8" y="26"/>
                  </a:cubicBezTo>
                  <a:cubicBezTo>
                    <a:pt x="0" y="35"/>
                    <a:pt x="2" y="49"/>
                    <a:pt x="9" y="58"/>
                  </a:cubicBezTo>
                  <a:cubicBezTo>
                    <a:pt x="16" y="68"/>
                    <a:pt x="26" y="74"/>
                    <a:pt x="36" y="80"/>
                  </a:cubicBezTo>
                  <a:cubicBezTo>
                    <a:pt x="43" y="85"/>
                    <a:pt x="50" y="91"/>
                    <a:pt x="55" y="99"/>
                  </a:cubicBezTo>
                  <a:cubicBezTo>
                    <a:pt x="56" y="100"/>
                    <a:pt x="56" y="101"/>
                    <a:pt x="56" y="102"/>
                  </a:cubicBezTo>
                  <a:cubicBezTo>
                    <a:pt x="115" y="102"/>
                    <a:pt x="115" y="102"/>
                    <a:pt x="115" y="102"/>
                  </a:cubicBezTo>
                  <a:cubicBezTo>
                    <a:pt x="128" y="95"/>
                    <a:pt x="140" y="87"/>
                    <a:pt x="151" y="77"/>
                  </a:cubicBezTo>
                  <a:close/>
                </a:path>
              </a:pathLst>
            </a:custGeom>
            <a:solidFill>
              <a:srgbClr val="4285F4"/>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20" name="îṧḻîḋè">
              <a:extLst>
                <a:ext uri="{FF2B5EF4-FFF2-40B4-BE49-F238E27FC236}">
                  <a16:creationId xmlns:a16="http://schemas.microsoft.com/office/drawing/2014/main" id="{F06018C8-E714-481D-8A36-0BD05D2ABC03}"/>
                </a:ext>
              </a:extLst>
            </p:cNvPr>
            <p:cNvSpPr/>
            <p:nvPr/>
          </p:nvSpPr>
          <p:spPr bwMode="auto">
            <a:xfrm>
              <a:off x="6503989" y="5240338"/>
              <a:ext cx="346075" cy="176213"/>
            </a:xfrm>
            <a:custGeom>
              <a:gdLst>
                <a:gd fmla="*/ 226 w 255" name="T0"/>
                <a:gd fmla="*/ 23 h 129" name="T1"/>
                <a:gd fmla="*/ 230 w 255" name="T2"/>
                <a:gd fmla="*/ 96 h 129" name="T3"/>
                <a:gd fmla="*/ 23 w 255" name="T4"/>
                <a:gd fmla="*/ 119 h 129" name="T5"/>
                <a:gd fmla="*/ 23 w 255" name="T6"/>
                <a:gd fmla="*/ 86 h 129" name="T7"/>
                <a:gd fmla="*/ 107 w 255" name="T8"/>
                <a:gd fmla="*/ 13 h 129" name="T9"/>
                <a:gd fmla="*/ 167 w 255" name="T10"/>
                <a:gd fmla="*/ 17 h 129" name="T11"/>
                <a:gd fmla="*/ 226 w 255" name="T12"/>
                <a:gd fmla="*/ 23 h 129" name="T13"/>
              </a:gdLst>
              <a:cxnLst>
                <a:cxn ang="0">
                  <a:pos x="T0" y="T1"/>
                </a:cxn>
                <a:cxn ang="0">
                  <a:pos x="T2" y="T3"/>
                </a:cxn>
                <a:cxn ang="0">
                  <a:pos x="T4" y="T5"/>
                </a:cxn>
                <a:cxn ang="0">
                  <a:pos x="T6" y="T7"/>
                </a:cxn>
                <a:cxn ang="0">
                  <a:pos x="T8" y="T9"/>
                </a:cxn>
                <a:cxn ang="0">
                  <a:pos x="T10" y="T11"/>
                </a:cxn>
                <a:cxn ang="0">
                  <a:pos x="T12" y="T13"/>
                </a:cxn>
              </a:cxnLst>
              <a:rect b="b" l="0" r="r" t="0"/>
              <a:pathLst>
                <a:path h="129" w="255">
                  <a:moveTo>
                    <a:pt x="226" y="23"/>
                  </a:moveTo>
                  <a:cubicBezTo>
                    <a:pt x="226" y="23"/>
                    <a:pt x="222" y="86"/>
                    <a:pt x="230" y="96"/>
                  </a:cubicBezTo>
                  <a:cubicBezTo>
                    <a:pt x="230" y="96"/>
                    <a:pt x="46" y="129"/>
                    <a:pt x="23" y="119"/>
                  </a:cubicBezTo>
                  <a:cubicBezTo>
                    <a:pt x="0" y="109"/>
                    <a:pt x="11" y="92"/>
                    <a:pt x="23" y="86"/>
                  </a:cubicBezTo>
                  <a:cubicBezTo>
                    <a:pt x="36" y="79"/>
                    <a:pt x="98" y="56"/>
                    <a:pt x="107" y="13"/>
                  </a:cubicBezTo>
                  <a:cubicBezTo>
                    <a:pt x="107" y="13"/>
                    <a:pt x="79" y="0"/>
                    <a:pt x="167" y="17"/>
                  </a:cubicBezTo>
                  <a:cubicBezTo>
                    <a:pt x="255" y="33"/>
                    <a:pt x="226" y="23"/>
                    <a:pt x="226" y="23"/>
                  </a:cubicBezTo>
                </a:path>
              </a:pathLst>
            </a:custGeom>
            <a:solidFill>
              <a:srgbClr val="DC9BA3"/>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21" name="îṥļiḓè">
              <a:extLst>
                <a:ext uri="{FF2B5EF4-FFF2-40B4-BE49-F238E27FC236}">
                  <a16:creationId xmlns:a16="http://schemas.microsoft.com/office/drawing/2014/main" id="{A6D635A5-7D8D-4D07-A519-9C522AA48A0F}"/>
                </a:ext>
              </a:extLst>
            </p:cNvPr>
            <p:cNvSpPr/>
            <p:nvPr/>
          </p:nvSpPr>
          <p:spPr bwMode="auto">
            <a:xfrm>
              <a:off x="6516689" y="5253038"/>
              <a:ext cx="295275" cy="152400"/>
            </a:xfrm>
            <a:custGeom>
              <a:gdLst>
                <a:gd fmla="*/ 1 w 218" name="T0"/>
                <a:gd fmla="*/ 92 h 112" name="T1"/>
                <a:gd fmla="*/ 1 w 218" name="T2"/>
                <a:gd fmla="*/ 94 h 112" name="T3"/>
                <a:gd fmla="*/ 14 w 218" name="T4"/>
                <a:gd fmla="*/ 110 h 112" name="T5"/>
                <a:gd fmla="*/ 31 w 218" name="T6"/>
                <a:gd fmla="*/ 112 h 112" name="T7"/>
                <a:gd fmla="*/ 32 w 218" name="T8"/>
                <a:gd fmla="*/ 112 h 112" name="T9"/>
                <a:gd fmla="*/ 14 w 218" name="T10"/>
                <a:gd fmla="*/ 110 h 112" name="T11"/>
                <a:gd fmla="*/ 1 w 218" name="T12"/>
                <a:gd fmla="*/ 92 h 112" name="T13"/>
                <a:gd fmla="*/ 1 w 218" name="T14"/>
                <a:gd fmla="*/ 92 h 112" name="T15"/>
                <a:gd fmla="*/ 178 w 218" name="T16"/>
                <a:gd fmla="*/ 59 h 112" name="T17"/>
                <a:gd fmla="*/ 179 w 218" name="T18"/>
                <a:gd fmla="*/ 56 h 112" name="T19"/>
                <a:gd fmla="*/ 178 w 218" name="T20"/>
                <a:gd fmla="*/ 59 h 112" name="T21"/>
                <a:gd fmla="*/ 97 w 218" name="T22"/>
                <a:gd fmla="*/ 7 h 112" name="T23"/>
                <a:gd fmla="*/ 35 w 218" name="T24"/>
                <a:gd fmla="*/ 67 h 112" name="T25"/>
                <a:gd fmla="*/ 26 w 218" name="T26"/>
                <a:gd fmla="*/ 87 h 112" name="T27"/>
                <a:gd fmla="*/ 26 w 218" name="T28"/>
                <a:gd fmla="*/ 87 h 112" name="T29"/>
                <a:gd fmla="*/ 23 w 218" name="T30"/>
                <a:gd fmla="*/ 93 h 112" name="T31"/>
                <a:gd fmla="*/ 22 w 218" name="T32"/>
                <a:gd fmla="*/ 93 h 112" name="T33"/>
                <a:gd fmla="*/ 22 w 218" name="T34"/>
                <a:gd fmla="*/ 93 h 112" name="T35"/>
                <a:gd fmla="*/ 2 w 218" name="T36"/>
                <a:gd fmla="*/ 92 h 112" name="T37"/>
                <a:gd fmla="*/ 14 w 218" name="T38"/>
                <a:gd fmla="*/ 104 h 112" name="T39"/>
                <a:gd fmla="*/ 32 w 218" name="T40"/>
                <a:gd fmla="*/ 106 h 112" name="T41"/>
                <a:gd fmla="*/ 218 w 218" name="T42"/>
                <a:gd fmla="*/ 81 h 112" name="T43"/>
                <a:gd fmla="*/ 216 w 218" name="T44"/>
                <a:gd fmla="*/ 47 h 112" name="T45"/>
                <a:gd fmla="*/ 216 w 218" name="T46"/>
                <a:gd fmla="*/ 40 h 112" name="T47"/>
                <a:gd fmla="*/ 159 w 218" name="T48"/>
                <a:gd fmla="*/ 11 h 112" name="T49"/>
                <a:gd fmla="*/ 139 w 218" name="T50"/>
                <a:gd fmla="*/ 12 h 112" name="T51"/>
                <a:gd fmla="*/ 120 w 218" name="T52"/>
                <a:gd fmla="*/ 13 h 112" name="T53"/>
                <a:gd fmla="*/ 98 w 218" name="T54"/>
                <a:gd fmla="*/ 8 h 112" name="T55"/>
                <a:gd fmla="*/ 98 w 218" name="T56"/>
                <a:gd fmla="*/ 8 h 112" name="T57"/>
                <a:gd fmla="*/ 97 w 218" name="T58"/>
                <a:gd fmla="*/ 7 h 112" name="T59"/>
                <a:gd fmla="*/ 94 w 218" name="T60"/>
                <a:gd fmla="*/ 0 h 112" name="T61"/>
                <a:gd fmla="*/ 94 w 218" name="T62"/>
                <a:gd fmla="*/ 0 h 112" name="T63"/>
                <a:gd fmla="*/ 95 w 218" name="T64"/>
                <a:gd fmla="*/ 2 h 112" name="T65"/>
                <a:gd fmla="*/ 94 w 218" name="T66"/>
                <a:gd fmla="*/ 0 h 112"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112" w="218">
                  <a:moveTo>
                    <a:pt x="1" y="92"/>
                  </a:moveTo>
                  <a:cubicBezTo>
                    <a:pt x="1" y="93"/>
                    <a:pt x="1" y="94"/>
                    <a:pt x="1" y="94"/>
                  </a:cubicBezTo>
                  <a:cubicBezTo>
                    <a:pt x="1" y="100"/>
                    <a:pt x="4" y="106"/>
                    <a:pt x="14" y="110"/>
                  </a:cubicBezTo>
                  <a:cubicBezTo>
                    <a:pt x="17" y="111"/>
                    <a:pt x="23" y="112"/>
                    <a:pt x="31" y="112"/>
                  </a:cubicBezTo>
                  <a:cubicBezTo>
                    <a:pt x="31" y="112"/>
                    <a:pt x="31" y="112"/>
                    <a:pt x="32" y="112"/>
                  </a:cubicBezTo>
                  <a:cubicBezTo>
                    <a:pt x="23" y="112"/>
                    <a:pt x="17" y="111"/>
                    <a:pt x="14" y="110"/>
                  </a:cubicBezTo>
                  <a:cubicBezTo>
                    <a:pt x="3" y="105"/>
                    <a:pt x="0" y="98"/>
                    <a:pt x="1" y="92"/>
                  </a:cubicBezTo>
                  <a:cubicBezTo>
                    <a:pt x="1" y="92"/>
                    <a:pt x="1" y="92"/>
                    <a:pt x="1" y="92"/>
                  </a:cubicBezTo>
                  <a:moveTo>
                    <a:pt x="178" y="59"/>
                  </a:moveTo>
                  <a:cubicBezTo>
                    <a:pt x="176" y="58"/>
                    <a:pt x="173" y="56"/>
                    <a:pt x="179" y="56"/>
                  </a:cubicBezTo>
                  <a:cubicBezTo>
                    <a:pt x="178" y="57"/>
                    <a:pt x="178" y="58"/>
                    <a:pt x="178" y="59"/>
                  </a:cubicBezTo>
                  <a:moveTo>
                    <a:pt x="97" y="7"/>
                  </a:moveTo>
                  <a:cubicBezTo>
                    <a:pt x="89" y="36"/>
                    <a:pt x="58" y="55"/>
                    <a:pt x="35" y="67"/>
                  </a:cubicBezTo>
                  <a:cubicBezTo>
                    <a:pt x="26" y="87"/>
                    <a:pt x="26" y="87"/>
                    <a:pt x="26" y="87"/>
                  </a:cubicBezTo>
                  <a:cubicBezTo>
                    <a:pt x="26" y="87"/>
                    <a:pt x="26" y="87"/>
                    <a:pt x="26" y="87"/>
                  </a:cubicBezTo>
                  <a:cubicBezTo>
                    <a:pt x="23" y="93"/>
                    <a:pt x="23" y="93"/>
                    <a:pt x="23" y="93"/>
                  </a:cubicBezTo>
                  <a:cubicBezTo>
                    <a:pt x="22" y="93"/>
                    <a:pt x="22" y="93"/>
                    <a:pt x="22" y="93"/>
                  </a:cubicBezTo>
                  <a:cubicBezTo>
                    <a:pt x="22" y="93"/>
                    <a:pt x="22" y="93"/>
                    <a:pt x="22" y="93"/>
                  </a:cubicBezTo>
                  <a:cubicBezTo>
                    <a:pt x="2" y="92"/>
                    <a:pt x="2" y="92"/>
                    <a:pt x="2" y="92"/>
                  </a:cubicBezTo>
                  <a:cubicBezTo>
                    <a:pt x="3" y="96"/>
                    <a:pt x="7" y="100"/>
                    <a:pt x="14" y="104"/>
                  </a:cubicBezTo>
                  <a:cubicBezTo>
                    <a:pt x="18" y="105"/>
                    <a:pt x="24" y="106"/>
                    <a:pt x="32" y="106"/>
                  </a:cubicBezTo>
                  <a:cubicBezTo>
                    <a:pt x="80" y="106"/>
                    <a:pt x="199" y="85"/>
                    <a:pt x="218" y="81"/>
                  </a:cubicBezTo>
                  <a:cubicBezTo>
                    <a:pt x="216" y="73"/>
                    <a:pt x="216" y="59"/>
                    <a:pt x="216" y="47"/>
                  </a:cubicBezTo>
                  <a:cubicBezTo>
                    <a:pt x="216" y="44"/>
                    <a:pt x="216" y="42"/>
                    <a:pt x="216" y="40"/>
                  </a:cubicBezTo>
                  <a:cubicBezTo>
                    <a:pt x="207" y="16"/>
                    <a:pt x="183" y="11"/>
                    <a:pt x="159" y="11"/>
                  </a:cubicBezTo>
                  <a:cubicBezTo>
                    <a:pt x="152" y="11"/>
                    <a:pt x="145" y="12"/>
                    <a:pt x="139" y="12"/>
                  </a:cubicBezTo>
                  <a:cubicBezTo>
                    <a:pt x="132" y="12"/>
                    <a:pt x="126" y="13"/>
                    <a:pt x="120" y="13"/>
                  </a:cubicBezTo>
                  <a:cubicBezTo>
                    <a:pt x="110" y="13"/>
                    <a:pt x="102" y="12"/>
                    <a:pt x="98" y="8"/>
                  </a:cubicBezTo>
                  <a:cubicBezTo>
                    <a:pt x="98" y="8"/>
                    <a:pt x="98" y="8"/>
                    <a:pt x="98" y="8"/>
                  </a:cubicBezTo>
                  <a:cubicBezTo>
                    <a:pt x="97" y="7"/>
                    <a:pt x="97" y="7"/>
                    <a:pt x="97" y="7"/>
                  </a:cubicBezTo>
                  <a:moveTo>
                    <a:pt x="94" y="0"/>
                  </a:moveTo>
                  <a:cubicBezTo>
                    <a:pt x="94" y="0"/>
                    <a:pt x="94" y="0"/>
                    <a:pt x="94" y="0"/>
                  </a:cubicBezTo>
                  <a:cubicBezTo>
                    <a:pt x="94" y="1"/>
                    <a:pt x="94" y="2"/>
                    <a:pt x="95" y="2"/>
                  </a:cubicBezTo>
                  <a:cubicBezTo>
                    <a:pt x="95" y="1"/>
                    <a:pt x="95" y="0"/>
                    <a:pt x="94" y="0"/>
                  </a:cubicBezTo>
                </a:path>
              </a:pathLst>
            </a:custGeom>
            <a:solidFill>
              <a:srgbClr val="D1939B"/>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22" name="îşḻîḍe">
              <a:extLst>
                <a:ext uri="{FF2B5EF4-FFF2-40B4-BE49-F238E27FC236}">
                  <a16:creationId xmlns:a16="http://schemas.microsoft.com/office/drawing/2014/main" id="{E5418463-5BE8-433A-980C-F9E432DEDA9C}"/>
                </a:ext>
              </a:extLst>
            </p:cNvPr>
            <p:cNvSpPr/>
            <p:nvPr/>
          </p:nvSpPr>
          <p:spPr bwMode="auto">
            <a:xfrm>
              <a:off x="7531101" y="4446588"/>
              <a:ext cx="261938" cy="249238"/>
            </a:xfrm>
            <a:custGeom>
              <a:gdLst>
                <a:gd fmla="*/ 186 w 192" name="T0"/>
                <a:gd fmla="*/ 0 h 183" name="T1"/>
                <a:gd fmla="*/ 177 w 192" name="T2"/>
                <a:gd fmla="*/ 110 h 183" name="T3"/>
                <a:gd fmla="*/ 140 w 192" name="T4"/>
                <a:gd fmla="*/ 183 h 183" name="T5"/>
                <a:gd fmla="*/ 35 w 192" name="T6"/>
                <a:gd fmla="*/ 183 h 183" name="T7"/>
                <a:gd fmla="*/ 0 w 192" name="T8"/>
                <a:gd fmla="*/ 91 h 183" name="T9"/>
                <a:gd fmla="*/ 50 w 192" name="T10"/>
                <a:gd fmla="*/ 95 h 183" name="T11"/>
                <a:gd fmla="*/ 69 w 192" name="T12"/>
                <a:gd fmla="*/ 10 h 183" name="T13"/>
                <a:gd fmla="*/ 186 w 192" name="T14"/>
                <a:gd fmla="*/ 0 h 18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83" w="192">
                  <a:moveTo>
                    <a:pt x="186" y="0"/>
                  </a:moveTo>
                  <a:cubicBezTo>
                    <a:pt x="186" y="0"/>
                    <a:pt x="163" y="37"/>
                    <a:pt x="177" y="110"/>
                  </a:cubicBezTo>
                  <a:cubicBezTo>
                    <a:pt x="192" y="183"/>
                    <a:pt x="140" y="183"/>
                    <a:pt x="140" y="183"/>
                  </a:cubicBezTo>
                  <a:cubicBezTo>
                    <a:pt x="35" y="183"/>
                    <a:pt x="35" y="183"/>
                    <a:pt x="35" y="183"/>
                  </a:cubicBezTo>
                  <a:cubicBezTo>
                    <a:pt x="0" y="91"/>
                    <a:pt x="0" y="91"/>
                    <a:pt x="0" y="91"/>
                  </a:cubicBezTo>
                  <a:cubicBezTo>
                    <a:pt x="50" y="95"/>
                    <a:pt x="50" y="95"/>
                    <a:pt x="50" y="95"/>
                  </a:cubicBezTo>
                  <a:cubicBezTo>
                    <a:pt x="50" y="95"/>
                    <a:pt x="83" y="87"/>
                    <a:pt x="69" y="10"/>
                  </a:cubicBezTo>
                  <a:cubicBezTo>
                    <a:pt x="186" y="0"/>
                    <a:pt x="186" y="0"/>
                    <a:pt x="186" y="0"/>
                  </a:cubicBezTo>
                </a:path>
              </a:pathLst>
            </a:custGeom>
            <a:solidFill>
              <a:srgbClr val="FFD2D9"/>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23" name="iṩļide">
              <a:extLst>
                <a:ext uri="{FF2B5EF4-FFF2-40B4-BE49-F238E27FC236}">
                  <a16:creationId xmlns:a16="http://schemas.microsoft.com/office/drawing/2014/main" id="{DE219F1E-85E5-4D74-9140-3EDC43BEE474}"/>
                </a:ext>
              </a:extLst>
            </p:cNvPr>
            <p:cNvSpPr/>
            <p:nvPr/>
          </p:nvSpPr>
          <p:spPr bwMode="auto">
            <a:xfrm>
              <a:off x="7327901" y="4229101"/>
              <a:ext cx="347663" cy="328613"/>
            </a:xfrm>
            <a:custGeom>
              <a:gdLst>
                <a:gd fmla="*/ 23 w 256" name="T0"/>
                <a:gd fmla="*/ 73 h 242" name="T1"/>
                <a:gd fmla="*/ 69 w 256" name="T2"/>
                <a:gd fmla="*/ 219 h 242" name="T3"/>
                <a:gd fmla="*/ 77 w 256" name="T4"/>
                <a:gd fmla="*/ 242 h 242" name="T5"/>
                <a:gd fmla="*/ 146 w 256" name="T6"/>
                <a:gd fmla="*/ 171 h 242" name="T7"/>
                <a:gd fmla="*/ 138 w 256" name="T8"/>
                <a:gd fmla="*/ 154 h 242" name="T9"/>
                <a:gd fmla="*/ 102 w 256" name="T10"/>
                <a:gd fmla="*/ 94 h 242" name="T11"/>
                <a:gd fmla="*/ 227 w 256" name="T12"/>
                <a:gd fmla="*/ 111 h 242" name="T13"/>
                <a:gd fmla="*/ 248 w 256" name="T14"/>
                <a:gd fmla="*/ 48 h 242" name="T15"/>
                <a:gd fmla="*/ 171 w 256" name="T16"/>
                <a:gd fmla="*/ 31 h 242" name="T17"/>
                <a:gd fmla="*/ 37 w 256" name="T18"/>
                <a:gd fmla="*/ 6 h 242" name="T19"/>
                <a:gd fmla="*/ 23 w 256" name="T20"/>
                <a:gd fmla="*/ 73 h 242"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41" w="256">
                  <a:moveTo>
                    <a:pt x="23" y="73"/>
                  </a:moveTo>
                  <a:cubicBezTo>
                    <a:pt x="39" y="124"/>
                    <a:pt x="59" y="186"/>
                    <a:pt x="69" y="219"/>
                  </a:cubicBezTo>
                  <a:cubicBezTo>
                    <a:pt x="77" y="242"/>
                    <a:pt x="77" y="242"/>
                    <a:pt x="77" y="242"/>
                  </a:cubicBezTo>
                  <a:cubicBezTo>
                    <a:pt x="146" y="171"/>
                    <a:pt x="146" y="171"/>
                    <a:pt x="146" y="171"/>
                  </a:cubicBezTo>
                  <a:cubicBezTo>
                    <a:pt x="146" y="171"/>
                    <a:pt x="143" y="164"/>
                    <a:pt x="138" y="154"/>
                  </a:cubicBezTo>
                  <a:cubicBezTo>
                    <a:pt x="128" y="132"/>
                    <a:pt x="111" y="97"/>
                    <a:pt x="102" y="94"/>
                  </a:cubicBezTo>
                  <a:cubicBezTo>
                    <a:pt x="102" y="94"/>
                    <a:pt x="198" y="88"/>
                    <a:pt x="227" y="111"/>
                  </a:cubicBezTo>
                  <a:cubicBezTo>
                    <a:pt x="256" y="133"/>
                    <a:pt x="248" y="48"/>
                    <a:pt x="248" y="48"/>
                  </a:cubicBezTo>
                  <a:cubicBezTo>
                    <a:pt x="248" y="48"/>
                    <a:pt x="192" y="44"/>
                    <a:pt x="171" y="31"/>
                  </a:cubicBezTo>
                  <a:cubicBezTo>
                    <a:pt x="150" y="19"/>
                    <a:pt x="37" y="6"/>
                    <a:pt x="37" y="6"/>
                  </a:cubicBezTo>
                  <a:cubicBezTo>
                    <a:pt x="37" y="6"/>
                    <a:pt x="0" y="0"/>
                    <a:pt x="23" y="73"/>
                  </a:cubicBezTo>
                </a:path>
              </a:pathLst>
            </a:custGeom>
            <a:solidFill>
              <a:srgbClr val="FFD2D9"/>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24" name="i$ļíḋe">
              <a:extLst>
                <a:ext uri="{FF2B5EF4-FFF2-40B4-BE49-F238E27FC236}">
                  <a16:creationId xmlns:a16="http://schemas.microsoft.com/office/drawing/2014/main" id="{17149C56-E5AE-424A-A8E3-27DE223F9118}"/>
                </a:ext>
              </a:extLst>
            </p:cNvPr>
            <p:cNvSpPr/>
            <p:nvPr/>
          </p:nvSpPr>
          <p:spPr bwMode="auto">
            <a:xfrm>
              <a:off x="6507164" y="5149851"/>
              <a:ext cx="179388" cy="155575"/>
            </a:xfrm>
            <a:custGeom>
              <a:gdLst>
                <a:gd fmla="*/ 0 w 132" name="T0"/>
                <a:gd fmla="*/ 9 h 115" name="T1"/>
                <a:gd fmla="*/ 15 w 132" name="T2"/>
                <a:gd fmla="*/ 115 h 115" name="T3"/>
                <a:gd fmla="*/ 53 w 132" name="T4"/>
                <a:gd fmla="*/ 111 h 115" name="T5"/>
                <a:gd fmla="*/ 59 w 132" name="T6"/>
                <a:gd fmla="*/ 106 h 115" name="T7"/>
                <a:gd fmla="*/ 110 w 132" name="T8"/>
                <a:gd fmla="*/ 70 h 115" name="T9"/>
                <a:gd fmla="*/ 132 w 132" name="T10"/>
                <a:gd fmla="*/ 63 h 115" name="T11"/>
                <a:gd fmla="*/ 90 w 132" name="T12"/>
                <a:gd fmla="*/ 0 h 115" name="T13"/>
                <a:gd fmla="*/ 59 w 132" name="T14"/>
                <a:gd fmla="*/ 10 h 115" name="T15"/>
                <a:gd fmla="*/ 25 w 132" name="T16"/>
                <a:gd fmla="*/ 14 h 115" name="T17"/>
                <a:gd fmla="*/ 0 w 132" name="T18"/>
                <a:gd fmla="*/ 9 h 115"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15" w="132">
                  <a:moveTo>
                    <a:pt x="0" y="9"/>
                  </a:moveTo>
                  <a:cubicBezTo>
                    <a:pt x="15" y="115"/>
                    <a:pt x="15" y="115"/>
                    <a:pt x="15" y="115"/>
                  </a:cubicBezTo>
                  <a:cubicBezTo>
                    <a:pt x="53" y="111"/>
                    <a:pt x="53" y="111"/>
                    <a:pt x="53" y="111"/>
                  </a:cubicBezTo>
                  <a:cubicBezTo>
                    <a:pt x="53" y="111"/>
                    <a:pt x="55" y="109"/>
                    <a:pt x="59" y="106"/>
                  </a:cubicBezTo>
                  <a:cubicBezTo>
                    <a:pt x="69" y="97"/>
                    <a:pt x="90" y="79"/>
                    <a:pt x="110" y="70"/>
                  </a:cubicBezTo>
                  <a:cubicBezTo>
                    <a:pt x="117" y="66"/>
                    <a:pt x="124" y="64"/>
                    <a:pt x="132" y="63"/>
                  </a:cubicBezTo>
                  <a:cubicBezTo>
                    <a:pt x="90" y="0"/>
                    <a:pt x="90" y="0"/>
                    <a:pt x="90" y="0"/>
                  </a:cubicBezTo>
                  <a:cubicBezTo>
                    <a:pt x="80" y="4"/>
                    <a:pt x="70" y="7"/>
                    <a:pt x="59" y="10"/>
                  </a:cubicBezTo>
                  <a:cubicBezTo>
                    <a:pt x="48" y="12"/>
                    <a:pt x="37" y="14"/>
                    <a:pt x="25" y="14"/>
                  </a:cubicBezTo>
                  <a:cubicBezTo>
                    <a:pt x="17" y="14"/>
                    <a:pt x="8" y="12"/>
                    <a:pt x="0" y="9"/>
                  </a:cubicBezTo>
                </a:path>
              </a:pathLst>
            </a:custGeom>
            <a:solidFill>
              <a:srgbClr val="FFD2D9"/>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25" name="íŝľiḑè">
              <a:extLst>
                <a:ext uri="{FF2B5EF4-FFF2-40B4-BE49-F238E27FC236}">
                  <a16:creationId xmlns:a16="http://schemas.microsoft.com/office/drawing/2014/main" id="{8ECE477A-C0A6-4AE7-BC4C-F7F2A28D226D}"/>
                </a:ext>
              </a:extLst>
            </p:cNvPr>
            <p:cNvSpPr/>
            <p:nvPr/>
          </p:nvSpPr>
          <p:spPr bwMode="auto">
            <a:xfrm>
              <a:off x="6642101" y="4695826"/>
              <a:ext cx="882650" cy="615950"/>
            </a:xfrm>
            <a:custGeom>
              <a:gdLst>
                <a:gd fmla="*/ 5 w 649" name="T0"/>
                <a:gd fmla="*/ 418 h 453" name="T1"/>
                <a:gd fmla="*/ 46 w 649" name="T2"/>
                <a:gd fmla="*/ 422 h 453" name="T3"/>
                <a:gd fmla="*/ 124 w 649" name="T4"/>
                <a:gd fmla="*/ 453 h 453" name="T5"/>
                <a:gd fmla="*/ 137 w 649" name="T6"/>
                <a:gd fmla="*/ 402 h 453" name="T7"/>
                <a:gd fmla="*/ 179 w 649" name="T8"/>
                <a:gd fmla="*/ 243 h 453" name="T9"/>
                <a:gd fmla="*/ 184 w 649" name="T10"/>
                <a:gd fmla="*/ 222 h 453" name="T11"/>
                <a:gd fmla="*/ 219 w 649" name="T12"/>
                <a:gd fmla="*/ 220 h 453" name="T13"/>
                <a:gd fmla="*/ 614 w 649" name="T14"/>
                <a:gd fmla="*/ 203 h 453" name="T15"/>
                <a:gd fmla="*/ 637 w 649" name="T16"/>
                <a:gd fmla="*/ 202 h 453" name="T17"/>
                <a:gd fmla="*/ 649 w 649" name="T18"/>
                <a:gd fmla="*/ 202 h 453" name="T19"/>
                <a:gd fmla="*/ 633 w 649" name="T20"/>
                <a:gd fmla="*/ 194 h 453" name="T21"/>
                <a:gd fmla="*/ 529 w 649" name="T22"/>
                <a:gd fmla="*/ 142 h 453" name="T23"/>
                <a:gd fmla="*/ 439 w 649" name="T24"/>
                <a:gd fmla="*/ 133 h 453" name="T25"/>
                <a:gd fmla="*/ 187 w 649" name="T26"/>
                <a:gd fmla="*/ 63 h 453" name="T27"/>
                <a:gd fmla="*/ 43 w 649" name="T28"/>
                <a:gd fmla="*/ 211 h 453" name="T29"/>
                <a:gd fmla="*/ 15 w 649" name="T30"/>
                <a:gd fmla="*/ 317 h 453" name="T31"/>
                <a:gd fmla="*/ 2 w 649" name="T32"/>
                <a:gd fmla="*/ 386 h 453" name="T33"/>
                <a:gd fmla="*/ 5 w 649" name="T34"/>
                <a:gd fmla="*/ 418 h 453"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452" w="649">
                  <a:moveTo>
                    <a:pt x="5" y="418"/>
                  </a:moveTo>
                  <a:cubicBezTo>
                    <a:pt x="12" y="424"/>
                    <a:pt x="28" y="423"/>
                    <a:pt x="46" y="422"/>
                  </a:cubicBezTo>
                  <a:cubicBezTo>
                    <a:pt x="77" y="421"/>
                    <a:pt x="115" y="419"/>
                    <a:pt x="124" y="453"/>
                  </a:cubicBezTo>
                  <a:cubicBezTo>
                    <a:pt x="137" y="402"/>
                    <a:pt x="137" y="402"/>
                    <a:pt x="137" y="402"/>
                  </a:cubicBezTo>
                  <a:cubicBezTo>
                    <a:pt x="179" y="243"/>
                    <a:pt x="179" y="243"/>
                    <a:pt x="179" y="243"/>
                  </a:cubicBezTo>
                  <a:cubicBezTo>
                    <a:pt x="184" y="222"/>
                    <a:pt x="184" y="222"/>
                    <a:pt x="184" y="222"/>
                  </a:cubicBezTo>
                  <a:cubicBezTo>
                    <a:pt x="219" y="220"/>
                    <a:pt x="219" y="220"/>
                    <a:pt x="219" y="220"/>
                  </a:cubicBezTo>
                  <a:cubicBezTo>
                    <a:pt x="614" y="203"/>
                    <a:pt x="614" y="203"/>
                    <a:pt x="614" y="203"/>
                  </a:cubicBezTo>
                  <a:cubicBezTo>
                    <a:pt x="637" y="202"/>
                    <a:pt x="637" y="202"/>
                    <a:pt x="637" y="202"/>
                  </a:cubicBezTo>
                  <a:cubicBezTo>
                    <a:pt x="649" y="202"/>
                    <a:pt x="649" y="202"/>
                    <a:pt x="649" y="202"/>
                  </a:cubicBezTo>
                  <a:cubicBezTo>
                    <a:pt x="633" y="194"/>
                    <a:pt x="633" y="194"/>
                    <a:pt x="633" y="194"/>
                  </a:cubicBezTo>
                  <a:cubicBezTo>
                    <a:pt x="529" y="142"/>
                    <a:pt x="529" y="142"/>
                    <a:pt x="529" y="142"/>
                  </a:cubicBezTo>
                  <a:cubicBezTo>
                    <a:pt x="529" y="142"/>
                    <a:pt x="491" y="140"/>
                    <a:pt x="439" y="133"/>
                  </a:cubicBezTo>
                  <a:cubicBezTo>
                    <a:pt x="361" y="122"/>
                    <a:pt x="249" y="101"/>
                    <a:pt x="187" y="63"/>
                  </a:cubicBezTo>
                  <a:cubicBezTo>
                    <a:pt x="82" y="0"/>
                    <a:pt x="43" y="211"/>
                    <a:pt x="43" y="211"/>
                  </a:cubicBezTo>
                  <a:cubicBezTo>
                    <a:pt x="43" y="211"/>
                    <a:pt x="27" y="265"/>
                    <a:pt x="15" y="317"/>
                  </a:cubicBezTo>
                  <a:cubicBezTo>
                    <a:pt x="9" y="340"/>
                    <a:pt x="5" y="363"/>
                    <a:pt x="2" y="386"/>
                  </a:cubicBezTo>
                  <a:cubicBezTo>
                    <a:pt x="0" y="402"/>
                    <a:pt x="1" y="414"/>
                    <a:pt x="5" y="418"/>
                  </a:cubicBezTo>
                </a:path>
              </a:pathLst>
            </a:custGeom>
            <a:solidFill>
              <a:srgbClr val="E9E9EF"/>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26" name="ïṣḷîďè">
              <a:extLst>
                <a:ext uri="{FF2B5EF4-FFF2-40B4-BE49-F238E27FC236}">
                  <a16:creationId xmlns:a16="http://schemas.microsoft.com/office/drawing/2014/main" id="{39728643-1C4B-4E8E-A017-9FA6B900B8BC}"/>
                </a:ext>
              </a:extLst>
            </p:cNvPr>
            <p:cNvSpPr/>
            <p:nvPr/>
          </p:nvSpPr>
          <p:spPr bwMode="auto">
            <a:xfrm>
              <a:off x="6661151" y="4765676"/>
              <a:ext cx="593725" cy="360363"/>
            </a:xfrm>
            <a:custGeom>
              <a:gdLst>
                <a:gd fmla="*/ 190 w 436" name="T0"/>
                <a:gd fmla="*/ 21 h 266" name="T1"/>
                <a:gd fmla="*/ 425 w 436" name="T2"/>
                <a:gd fmla="*/ 82 h 266" name="T3"/>
                <a:gd fmla="*/ 436 w 436" name="T4"/>
                <a:gd fmla="*/ 83 h 266" name="T5"/>
                <a:gd fmla="*/ 436 w 436" name="T6"/>
                <a:gd fmla="*/ 83 h 266" name="T7"/>
                <a:gd fmla="*/ 425 w 436" name="T8"/>
                <a:gd fmla="*/ 81 h 266" name="T9"/>
                <a:gd fmla="*/ 190 w 436" name="T10"/>
                <a:gd fmla="*/ 21 h 266" name="T11"/>
                <a:gd fmla="*/ 135 w 436" name="T12"/>
                <a:gd fmla="*/ 0 h 266" name="T13"/>
                <a:gd fmla="*/ 28 w 436" name="T14"/>
                <a:gd fmla="*/ 160 h 266" name="T15"/>
                <a:gd fmla="*/ 0 w 436" name="T16"/>
                <a:gd fmla="*/ 266 h 266" name="T17"/>
                <a:gd fmla="*/ 0 w 436" name="T18"/>
                <a:gd fmla="*/ 266 h 266" name="T19"/>
                <a:gd fmla="*/ 0 w 436" name="T20"/>
                <a:gd fmla="*/ 266 h 266" name="T21"/>
                <a:gd fmla="*/ 1 w 436" name="T22"/>
                <a:gd fmla="*/ 266 h 266" name="T23"/>
                <a:gd fmla="*/ 29 w 436" name="T24"/>
                <a:gd fmla="*/ 160 h 266" name="T25"/>
                <a:gd fmla="*/ 135 w 436" name="T26"/>
                <a:gd fmla="*/ 0 h 266" name="T27"/>
                <a:gd fmla="*/ 165 w 436" name="T28"/>
                <a:gd fmla="*/ 8 h 266" name="T29"/>
                <a:gd fmla="*/ 135 w 436" name="T30"/>
                <a:gd fmla="*/ 0 h 266"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266" w="436">
                  <a:moveTo>
                    <a:pt x="190" y="21"/>
                  </a:moveTo>
                  <a:cubicBezTo>
                    <a:pt x="255" y="53"/>
                    <a:pt x="354" y="72"/>
                    <a:pt x="425" y="82"/>
                  </a:cubicBezTo>
                  <a:cubicBezTo>
                    <a:pt x="429" y="82"/>
                    <a:pt x="432" y="82"/>
                    <a:pt x="436" y="83"/>
                  </a:cubicBezTo>
                  <a:cubicBezTo>
                    <a:pt x="436" y="83"/>
                    <a:pt x="436" y="83"/>
                    <a:pt x="436" y="83"/>
                  </a:cubicBezTo>
                  <a:cubicBezTo>
                    <a:pt x="433" y="82"/>
                    <a:pt x="429" y="82"/>
                    <a:pt x="425" y="81"/>
                  </a:cubicBezTo>
                  <a:cubicBezTo>
                    <a:pt x="354" y="72"/>
                    <a:pt x="255" y="53"/>
                    <a:pt x="190" y="21"/>
                  </a:cubicBezTo>
                  <a:moveTo>
                    <a:pt x="135" y="0"/>
                  </a:moveTo>
                  <a:cubicBezTo>
                    <a:pt x="58" y="0"/>
                    <a:pt x="28" y="160"/>
                    <a:pt x="28" y="160"/>
                  </a:cubicBezTo>
                  <a:cubicBezTo>
                    <a:pt x="28" y="160"/>
                    <a:pt x="12" y="214"/>
                    <a:pt x="0" y="266"/>
                  </a:cubicBezTo>
                  <a:cubicBezTo>
                    <a:pt x="0" y="266"/>
                    <a:pt x="0" y="266"/>
                    <a:pt x="0" y="266"/>
                  </a:cubicBezTo>
                  <a:cubicBezTo>
                    <a:pt x="0" y="266"/>
                    <a:pt x="0" y="266"/>
                    <a:pt x="0" y="266"/>
                  </a:cubicBezTo>
                  <a:cubicBezTo>
                    <a:pt x="0" y="266"/>
                    <a:pt x="1" y="266"/>
                    <a:pt x="1" y="266"/>
                  </a:cubicBezTo>
                  <a:cubicBezTo>
                    <a:pt x="13" y="214"/>
                    <a:pt x="29" y="160"/>
                    <a:pt x="29" y="160"/>
                  </a:cubicBezTo>
                  <a:cubicBezTo>
                    <a:pt x="29" y="160"/>
                    <a:pt x="59" y="0"/>
                    <a:pt x="135" y="0"/>
                  </a:cubicBezTo>
                  <a:cubicBezTo>
                    <a:pt x="144" y="0"/>
                    <a:pt x="154" y="3"/>
                    <a:pt x="165" y="8"/>
                  </a:cubicBezTo>
                  <a:cubicBezTo>
                    <a:pt x="154" y="3"/>
                    <a:pt x="144" y="0"/>
                    <a:pt x="135" y="0"/>
                  </a:cubicBezTo>
                </a:path>
              </a:pathLst>
            </a:custGeom>
            <a:solidFill>
              <a:srgbClr val="DFE6F1"/>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27" name="ïśḻíďè">
              <a:extLst>
                <a:ext uri="{FF2B5EF4-FFF2-40B4-BE49-F238E27FC236}">
                  <a16:creationId xmlns:a16="http://schemas.microsoft.com/office/drawing/2014/main" id="{416F40E9-08FB-4053-BD67-605AEF0D09B1}"/>
                </a:ext>
              </a:extLst>
            </p:cNvPr>
            <p:cNvSpPr/>
            <p:nvPr/>
          </p:nvSpPr>
          <p:spPr bwMode="auto">
            <a:xfrm>
              <a:off x="6662739" y="4765676"/>
              <a:ext cx="711200" cy="360363"/>
            </a:xfrm>
            <a:custGeom>
              <a:gdLst>
                <a:gd fmla="*/ 134 w 523" name="T0"/>
                <a:gd fmla="*/ 0 h 266" name="T1"/>
                <a:gd fmla="*/ 28 w 523" name="T2"/>
                <a:gd fmla="*/ 160 h 266" name="T3"/>
                <a:gd fmla="*/ 0 w 523" name="T4"/>
                <a:gd fmla="*/ 266 h 266" name="T5"/>
                <a:gd fmla="*/ 164 w 523" name="T6"/>
                <a:gd fmla="*/ 192 h 266" name="T7"/>
                <a:gd fmla="*/ 169 w 523" name="T8"/>
                <a:gd fmla="*/ 171 h 266" name="T9"/>
                <a:gd fmla="*/ 205 w 523" name="T10"/>
                <a:gd fmla="*/ 168 h 266" name="T11"/>
                <a:gd fmla="*/ 205 w 523" name="T12"/>
                <a:gd fmla="*/ 168 h 266" name="T13"/>
                <a:gd fmla="*/ 228 w 523" name="T14"/>
                <a:gd fmla="*/ 150 h 266" name="T15"/>
                <a:gd fmla="*/ 360 w 523" name="T16"/>
                <a:gd fmla="*/ 83 h 266" name="T17"/>
                <a:gd fmla="*/ 363 w 523" name="T18"/>
                <a:gd fmla="*/ 83 h 266" name="T19"/>
                <a:gd fmla="*/ 523 w 523" name="T20"/>
                <a:gd fmla="*/ 115 h 266" name="T21"/>
                <a:gd fmla="*/ 424 w 523" name="T22"/>
                <a:gd fmla="*/ 82 h 266" name="T23"/>
                <a:gd fmla="*/ 434 w 523" name="T24"/>
                <a:gd fmla="*/ 83 h 266" name="T25"/>
                <a:gd fmla="*/ 435 w 523" name="T26"/>
                <a:gd fmla="*/ 83 h 266" name="T27"/>
                <a:gd fmla="*/ 424 w 523" name="T28"/>
                <a:gd fmla="*/ 82 h 266" name="T29"/>
                <a:gd fmla="*/ 189 w 523" name="T30"/>
                <a:gd fmla="*/ 21 h 266" name="T31"/>
                <a:gd fmla="*/ 171 w 523" name="T32"/>
                <a:gd fmla="*/ 12 h 266" name="T33"/>
                <a:gd fmla="*/ 164 w 523" name="T34"/>
                <a:gd fmla="*/ 8 h 266" name="T35"/>
                <a:gd fmla="*/ 134 w 523" name="T36"/>
                <a:gd fmla="*/ 0 h 26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66" w="523">
                  <a:moveTo>
                    <a:pt x="134" y="0"/>
                  </a:moveTo>
                  <a:cubicBezTo>
                    <a:pt x="58" y="0"/>
                    <a:pt x="28" y="160"/>
                    <a:pt x="28" y="160"/>
                  </a:cubicBezTo>
                  <a:cubicBezTo>
                    <a:pt x="28" y="160"/>
                    <a:pt x="12" y="214"/>
                    <a:pt x="0" y="266"/>
                  </a:cubicBezTo>
                  <a:cubicBezTo>
                    <a:pt x="46" y="247"/>
                    <a:pt x="113" y="219"/>
                    <a:pt x="164" y="192"/>
                  </a:cubicBezTo>
                  <a:cubicBezTo>
                    <a:pt x="169" y="171"/>
                    <a:pt x="169" y="171"/>
                    <a:pt x="169" y="171"/>
                  </a:cubicBezTo>
                  <a:cubicBezTo>
                    <a:pt x="205" y="168"/>
                    <a:pt x="205" y="168"/>
                    <a:pt x="205" y="168"/>
                  </a:cubicBezTo>
                  <a:cubicBezTo>
                    <a:pt x="205" y="168"/>
                    <a:pt x="205" y="168"/>
                    <a:pt x="205" y="168"/>
                  </a:cubicBezTo>
                  <a:cubicBezTo>
                    <a:pt x="213" y="163"/>
                    <a:pt x="221" y="157"/>
                    <a:pt x="228" y="150"/>
                  </a:cubicBezTo>
                  <a:cubicBezTo>
                    <a:pt x="266" y="106"/>
                    <a:pt x="330" y="83"/>
                    <a:pt x="360" y="83"/>
                  </a:cubicBezTo>
                  <a:cubicBezTo>
                    <a:pt x="361" y="83"/>
                    <a:pt x="362" y="83"/>
                    <a:pt x="363" y="83"/>
                  </a:cubicBezTo>
                  <a:cubicBezTo>
                    <a:pt x="380" y="84"/>
                    <a:pt x="461" y="102"/>
                    <a:pt x="523" y="115"/>
                  </a:cubicBezTo>
                  <a:cubicBezTo>
                    <a:pt x="478" y="97"/>
                    <a:pt x="435" y="85"/>
                    <a:pt x="424" y="82"/>
                  </a:cubicBezTo>
                  <a:cubicBezTo>
                    <a:pt x="428" y="82"/>
                    <a:pt x="431" y="82"/>
                    <a:pt x="434" y="83"/>
                  </a:cubicBezTo>
                  <a:cubicBezTo>
                    <a:pt x="434" y="83"/>
                    <a:pt x="434" y="83"/>
                    <a:pt x="435" y="83"/>
                  </a:cubicBezTo>
                  <a:cubicBezTo>
                    <a:pt x="431" y="82"/>
                    <a:pt x="428" y="82"/>
                    <a:pt x="424" y="82"/>
                  </a:cubicBezTo>
                  <a:cubicBezTo>
                    <a:pt x="353" y="72"/>
                    <a:pt x="254" y="53"/>
                    <a:pt x="189" y="21"/>
                  </a:cubicBezTo>
                  <a:cubicBezTo>
                    <a:pt x="183" y="18"/>
                    <a:pt x="177" y="15"/>
                    <a:pt x="171" y="12"/>
                  </a:cubicBezTo>
                  <a:cubicBezTo>
                    <a:pt x="169" y="10"/>
                    <a:pt x="166" y="9"/>
                    <a:pt x="164" y="8"/>
                  </a:cubicBezTo>
                  <a:cubicBezTo>
                    <a:pt x="153" y="3"/>
                    <a:pt x="143" y="0"/>
                    <a:pt x="134" y="0"/>
                  </a:cubicBezTo>
                </a:path>
              </a:pathLst>
            </a:custGeom>
            <a:solidFill>
              <a:srgbClr val="DDDDE3"/>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28" name="íṥ1iḓê">
              <a:extLst>
                <a:ext uri="{FF2B5EF4-FFF2-40B4-BE49-F238E27FC236}">
                  <a16:creationId xmlns:a16="http://schemas.microsoft.com/office/drawing/2014/main" id="{B9DB6FAF-00B0-4439-AD13-C7606479DF51}"/>
                </a:ext>
              </a:extLst>
            </p:cNvPr>
            <p:cNvSpPr/>
            <p:nvPr/>
          </p:nvSpPr>
          <p:spPr bwMode="auto">
            <a:xfrm>
              <a:off x="6643689" y="5249863"/>
              <a:ext cx="4763" cy="12700"/>
            </a:xfrm>
            <a:custGeom>
              <a:gdLst>
                <a:gd fmla="*/ 1 w 3" name="T0"/>
                <a:gd fmla="*/ 4 h 9" name="T1"/>
                <a:gd fmla="*/ 3 w 3" name="T2"/>
                <a:gd fmla="*/ 9 h 9" name="T3"/>
                <a:gd fmla="*/ 3 w 3" name="T4"/>
                <a:gd fmla="*/ 9 h 9" name="T5"/>
                <a:gd fmla="*/ 1 w 3" name="T6"/>
                <a:gd fmla="*/ 4 h 9" name="T7"/>
                <a:gd fmla="*/ 1 w 3" name="T8"/>
                <a:gd fmla="*/ 4 h 9" name="T9"/>
                <a:gd fmla="*/ 0 w 3" name="T10"/>
                <a:gd fmla="*/ 0 h 9" name="T11"/>
                <a:gd fmla="*/ 0 w 3" name="T12"/>
                <a:gd fmla="*/ 0 h 9" name="T13"/>
                <a:gd fmla="*/ 0 w 3" name="T14"/>
                <a:gd fmla="*/ 2 h 9" name="T15"/>
                <a:gd fmla="*/ 0 w 3" name="T16"/>
                <a:gd fmla="*/ 2 h 9" name="T17"/>
                <a:gd fmla="*/ 0 w 3" name="T18"/>
                <a:gd fmla="*/ 0 h 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9" w="3">
                  <a:moveTo>
                    <a:pt x="1" y="4"/>
                  </a:moveTo>
                  <a:cubicBezTo>
                    <a:pt x="1" y="6"/>
                    <a:pt x="2" y="8"/>
                    <a:pt x="3" y="9"/>
                  </a:cubicBezTo>
                  <a:cubicBezTo>
                    <a:pt x="3" y="9"/>
                    <a:pt x="3" y="9"/>
                    <a:pt x="3" y="9"/>
                  </a:cubicBezTo>
                  <a:cubicBezTo>
                    <a:pt x="2" y="8"/>
                    <a:pt x="1" y="6"/>
                    <a:pt x="1" y="4"/>
                  </a:cubicBezTo>
                  <a:cubicBezTo>
                    <a:pt x="1" y="4"/>
                    <a:pt x="1" y="4"/>
                    <a:pt x="1" y="4"/>
                  </a:cubicBezTo>
                  <a:moveTo>
                    <a:pt x="0" y="0"/>
                  </a:moveTo>
                  <a:cubicBezTo>
                    <a:pt x="0" y="0"/>
                    <a:pt x="0" y="0"/>
                    <a:pt x="0" y="0"/>
                  </a:cubicBezTo>
                  <a:cubicBezTo>
                    <a:pt x="0" y="1"/>
                    <a:pt x="0" y="1"/>
                    <a:pt x="0" y="2"/>
                  </a:cubicBezTo>
                  <a:cubicBezTo>
                    <a:pt x="0" y="2"/>
                    <a:pt x="0" y="2"/>
                    <a:pt x="0" y="2"/>
                  </a:cubicBezTo>
                  <a:cubicBezTo>
                    <a:pt x="0" y="1"/>
                    <a:pt x="0" y="1"/>
                    <a:pt x="0" y="0"/>
                  </a:cubicBezTo>
                </a:path>
              </a:pathLst>
            </a:custGeom>
            <a:solidFill>
              <a:srgbClr val="DFE6F1"/>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29" name="íṥļïḓê">
              <a:extLst>
                <a:ext uri="{FF2B5EF4-FFF2-40B4-BE49-F238E27FC236}">
                  <a16:creationId xmlns:a16="http://schemas.microsoft.com/office/drawing/2014/main" id="{2FE679F9-3AF5-4EEA-B5B3-1A490632DC78}"/>
                </a:ext>
              </a:extLst>
            </p:cNvPr>
            <p:cNvSpPr/>
            <p:nvPr/>
          </p:nvSpPr>
          <p:spPr bwMode="auto">
            <a:xfrm>
              <a:off x="6643689" y="5253038"/>
              <a:ext cx="6350" cy="11113"/>
            </a:xfrm>
            <a:custGeom>
              <a:gdLst>
                <a:gd fmla="*/ 3 w 4" name="T0"/>
                <a:gd fmla="*/ 7 h 8" name="T1"/>
                <a:gd fmla="*/ 3 w 4" name="T2"/>
                <a:gd fmla="*/ 7 h 8" name="T3"/>
                <a:gd fmla="*/ 4 w 4" name="T4"/>
                <a:gd fmla="*/ 8 h 8" name="T5"/>
                <a:gd fmla="*/ 3 w 4" name="T6"/>
                <a:gd fmla="*/ 7 h 8" name="T7"/>
                <a:gd fmla="*/ 0 w 4" name="T8"/>
                <a:gd fmla="*/ 0 h 8" name="T9"/>
                <a:gd fmla="*/ 0 w 4" name="T10"/>
                <a:gd fmla="*/ 0 h 8" name="T11"/>
                <a:gd fmla="*/ 1 w 4" name="T12"/>
                <a:gd fmla="*/ 2 h 8" name="T13"/>
                <a:gd fmla="*/ 1 w 4" name="T14"/>
                <a:gd fmla="*/ 2 h 8" name="T15"/>
                <a:gd fmla="*/ 0 w 4" name="T16"/>
                <a:gd fmla="*/ 0 h 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 w="4">
                  <a:moveTo>
                    <a:pt x="3" y="7"/>
                  </a:moveTo>
                  <a:cubicBezTo>
                    <a:pt x="3" y="7"/>
                    <a:pt x="3" y="7"/>
                    <a:pt x="3" y="7"/>
                  </a:cubicBezTo>
                  <a:cubicBezTo>
                    <a:pt x="3" y="7"/>
                    <a:pt x="3" y="7"/>
                    <a:pt x="4" y="8"/>
                  </a:cubicBezTo>
                  <a:cubicBezTo>
                    <a:pt x="3" y="7"/>
                    <a:pt x="3" y="7"/>
                    <a:pt x="3" y="7"/>
                  </a:cubicBezTo>
                  <a:moveTo>
                    <a:pt x="0" y="0"/>
                  </a:moveTo>
                  <a:cubicBezTo>
                    <a:pt x="0" y="0"/>
                    <a:pt x="0" y="0"/>
                    <a:pt x="0" y="0"/>
                  </a:cubicBezTo>
                  <a:cubicBezTo>
                    <a:pt x="1" y="0"/>
                    <a:pt x="1" y="1"/>
                    <a:pt x="1" y="2"/>
                  </a:cubicBezTo>
                  <a:cubicBezTo>
                    <a:pt x="1" y="2"/>
                    <a:pt x="1" y="2"/>
                    <a:pt x="1" y="2"/>
                  </a:cubicBezTo>
                  <a:cubicBezTo>
                    <a:pt x="1" y="1"/>
                    <a:pt x="1" y="0"/>
                    <a:pt x="0" y="0"/>
                  </a:cubicBezTo>
                </a:path>
              </a:pathLst>
            </a:custGeom>
            <a:solidFill>
              <a:srgbClr val="C68C93"/>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30" name="ïślíḓe">
              <a:extLst>
                <a:ext uri="{FF2B5EF4-FFF2-40B4-BE49-F238E27FC236}">
                  <a16:creationId xmlns:a16="http://schemas.microsoft.com/office/drawing/2014/main" id="{532F47EF-5E57-4D3A-8959-F0E5914BFB32}"/>
                </a:ext>
              </a:extLst>
            </p:cNvPr>
            <p:cNvSpPr/>
            <p:nvPr/>
          </p:nvSpPr>
          <p:spPr bwMode="auto">
            <a:xfrm flipH="1">
              <a:off x="6643689" y="5229226"/>
              <a:ext cx="0" cy="20638"/>
            </a:xfrm>
            <a:custGeom>
              <a:gdLst>
                <a:gd fmla="*/ 0 h 15" name="T0"/>
                <a:gd fmla="*/ 15 h 15" name="T1"/>
                <a:gd fmla="*/ 15 h 15" name="T2"/>
                <a:gd fmla="*/ 0 h 15" name="T3"/>
                <a:gd fmla="*/ 0 h 15" name="T4"/>
              </a:gdLst>
              <a:cxnLst>
                <a:cxn ang="0">
                  <a:pos x="0" y="T0"/>
                </a:cxn>
                <a:cxn ang="0">
                  <a:pos x="0" y="T1"/>
                </a:cxn>
                <a:cxn ang="0">
                  <a:pos x="0" y="T2"/>
                </a:cxn>
                <a:cxn ang="0">
                  <a:pos x="0" y="T3"/>
                </a:cxn>
                <a:cxn ang="0">
                  <a:pos x="0" y="T4"/>
                </a:cxn>
              </a:cxnLst>
              <a:rect b="b" l="0" r="r" t="0"/>
              <a:pathLst>
                <a:path h="15">
                  <a:moveTo>
                    <a:pt x="0" y="0"/>
                  </a:moveTo>
                  <a:cubicBezTo>
                    <a:pt x="0" y="6"/>
                    <a:pt x="0" y="11"/>
                    <a:pt x="0" y="15"/>
                  </a:cubicBezTo>
                  <a:cubicBezTo>
                    <a:pt x="0" y="15"/>
                    <a:pt x="0" y="15"/>
                    <a:pt x="0" y="15"/>
                  </a:cubicBezTo>
                  <a:cubicBezTo>
                    <a:pt x="0" y="11"/>
                    <a:pt x="0" y="6"/>
                    <a:pt x="0" y="0"/>
                  </a:cubicBezTo>
                  <a:cubicBezTo>
                    <a:pt x="0" y="0"/>
                    <a:pt x="0" y="0"/>
                    <a:pt x="0" y="0"/>
                  </a:cubicBezTo>
                </a:path>
              </a:pathLst>
            </a:custGeom>
            <a:solidFill>
              <a:srgbClr val="F2C7CE"/>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31" name="ïṥlíḑé">
              <a:extLst>
                <a:ext uri="{FF2B5EF4-FFF2-40B4-BE49-F238E27FC236}">
                  <a16:creationId xmlns:a16="http://schemas.microsoft.com/office/drawing/2014/main" id="{992DA94A-CCBF-4941-AFCF-38B532C002AF}"/>
                </a:ext>
              </a:extLst>
            </p:cNvPr>
            <p:cNvSpPr/>
            <p:nvPr/>
          </p:nvSpPr>
          <p:spPr bwMode="auto">
            <a:xfrm>
              <a:off x="6643689" y="5229226"/>
              <a:ext cx="185738" cy="82550"/>
            </a:xfrm>
            <a:custGeom>
              <a:gdLst>
                <a:gd fmla="*/ 0 w 136" name="T0"/>
                <a:gd fmla="*/ 0 h 60" name="T1"/>
                <a:gd fmla="*/ 0 w 136" name="T2"/>
                <a:gd fmla="*/ 15 h 60" name="T3"/>
                <a:gd fmla="*/ 0 w 136" name="T4"/>
                <a:gd fmla="*/ 17 h 60" name="T5"/>
                <a:gd fmla="*/ 0 w 136" name="T6"/>
                <a:gd fmla="*/ 17 h 60" name="T7"/>
                <a:gd fmla="*/ 1 w 136" name="T8"/>
                <a:gd fmla="*/ 19 h 60" name="T9"/>
                <a:gd fmla="*/ 1 w 136" name="T10"/>
                <a:gd fmla="*/ 19 h 60" name="T11"/>
                <a:gd fmla="*/ 3 w 136" name="T12"/>
                <a:gd fmla="*/ 24 h 60" name="T13"/>
                <a:gd fmla="*/ 3 w 136" name="T14"/>
                <a:gd fmla="*/ 24 h 60" name="T15"/>
                <a:gd fmla="*/ 4 w 136" name="T16"/>
                <a:gd fmla="*/ 25 h 60" name="T17"/>
                <a:gd fmla="*/ 4 w 136" name="T18"/>
                <a:gd fmla="*/ 25 h 60" name="T19"/>
                <a:gd fmla="*/ 26 w 136" name="T20"/>
                <a:gd fmla="*/ 30 h 60" name="T21"/>
                <a:gd fmla="*/ 45 w 136" name="T22"/>
                <a:gd fmla="*/ 29 h 60" name="T23"/>
                <a:gd fmla="*/ 65 w 136" name="T24"/>
                <a:gd fmla="*/ 28 h 60" name="T25"/>
                <a:gd fmla="*/ 123 w 136" name="T26"/>
                <a:gd fmla="*/ 60 h 60" name="T27"/>
                <a:gd fmla="*/ 136 w 136" name="T28"/>
                <a:gd fmla="*/ 9 h 60" name="T29"/>
                <a:gd fmla="*/ 34 w 136" name="T30"/>
                <a:gd fmla="*/ 24 h 60" name="T31"/>
                <a:gd fmla="*/ 20 w 136" name="T32"/>
                <a:gd fmla="*/ 23 h 60" name="T33"/>
                <a:gd fmla="*/ 20 w 136" name="T34"/>
                <a:gd fmla="*/ 17 h 60" name="T35"/>
                <a:gd fmla="*/ 14 w 136" name="T36"/>
                <a:gd fmla="*/ 8 h 60" name="T37"/>
                <a:gd fmla="*/ 9 w 136" name="T38"/>
                <a:gd fmla="*/ 10 h 60" name="T39"/>
                <a:gd fmla="*/ 0 w 136" name="T40"/>
                <a:gd fmla="*/ 0 h 60"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60" w="136">
                  <a:moveTo>
                    <a:pt x="0" y="0"/>
                  </a:moveTo>
                  <a:cubicBezTo>
                    <a:pt x="0" y="6"/>
                    <a:pt x="0" y="11"/>
                    <a:pt x="0" y="15"/>
                  </a:cubicBezTo>
                  <a:cubicBezTo>
                    <a:pt x="0" y="16"/>
                    <a:pt x="0" y="16"/>
                    <a:pt x="0" y="17"/>
                  </a:cubicBezTo>
                  <a:cubicBezTo>
                    <a:pt x="0" y="17"/>
                    <a:pt x="0" y="17"/>
                    <a:pt x="0" y="17"/>
                  </a:cubicBezTo>
                  <a:cubicBezTo>
                    <a:pt x="1" y="17"/>
                    <a:pt x="1" y="18"/>
                    <a:pt x="1" y="19"/>
                  </a:cubicBezTo>
                  <a:cubicBezTo>
                    <a:pt x="1" y="19"/>
                    <a:pt x="1" y="19"/>
                    <a:pt x="1" y="19"/>
                  </a:cubicBezTo>
                  <a:cubicBezTo>
                    <a:pt x="1" y="21"/>
                    <a:pt x="2" y="23"/>
                    <a:pt x="3" y="24"/>
                  </a:cubicBezTo>
                  <a:cubicBezTo>
                    <a:pt x="3" y="24"/>
                    <a:pt x="3" y="24"/>
                    <a:pt x="3" y="24"/>
                  </a:cubicBezTo>
                  <a:cubicBezTo>
                    <a:pt x="3" y="24"/>
                    <a:pt x="3" y="24"/>
                    <a:pt x="4" y="25"/>
                  </a:cubicBezTo>
                  <a:cubicBezTo>
                    <a:pt x="4" y="25"/>
                    <a:pt x="4" y="25"/>
                    <a:pt x="4" y="25"/>
                  </a:cubicBezTo>
                  <a:cubicBezTo>
                    <a:pt x="8" y="29"/>
                    <a:pt x="16" y="30"/>
                    <a:pt x="26" y="30"/>
                  </a:cubicBezTo>
                  <a:cubicBezTo>
                    <a:pt x="32" y="30"/>
                    <a:pt x="38" y="29"/>
                    <a:pt x="45" y="29"/>
                  </a:cubicBezTo>
                  <a:cubicBezTo>
                    <a:pt x="51" y="29"/>
                    <a:pt x="58" y="28"/>
                    <a:pt x="65" y="28"/>
                  </a:cubicBezTo>
                  <a:cubicBezTo>
                    <a:pt x="90" y="28"/>
                    <a:pt x="115" y="33"/>
                    <a:pt x="123" y="60"/>
                  </a:cubicBezTo>
                  <a:cubicBezTo>
                    <a:pt x="136" y="9"/>
                    <a:pt x="136" y="9"/>
                    <a:pt x="136" y="9"/>
                  </a:cubicBezTo>
                  <a:cubicBezTo>
                    <a:pt x="122" y="12"/>
                    <a:pt x="65" y="24"/>
                    <a:pt x="34" y="24"/>
                  </a:cubicBezTo>
                  <a:cubicBezTo>
                    <a:pt x="29" y="24"/>
                    <a:pt x="24" y="24"/>
                    <a:pt x="20" y="23"/>
                  </a:cubicBezTo>
                  <a:cubicBezTo>
                    <a:pt x="20" y="17"/>
                    <a:pt x="20" y="17"/>
                    <a:pt x="20" y="17"/>
                  </a:cubicBezTo>
                  <a:cubicBezTo>
                    <a:pt x="14" y="8"/>
                    <a:pt x="14" y="8"/>
                    <a:pt x="14" y="8"/>
                  </a:cubicBezTo>
                  <a:cubicBezTo>
                    <a:pt x="12" y="9"/>
                    <a:pt x="11" y="10"/>
                    <a:pt x="9" y="10"/>
                  </a:cubicBezTo>
                  <a:cubicBezTo>
                    <a:pt x="0" y="0"/>
                    <a:pt x="0" y="0"/>
                    <a:pt x="0" y="0"/>
                  </a:cubicBezTo>
                </a:path>
              </a:pathLst>
            </a:custGeom>
            <a:solidFill>
              <a:srgbClr val="DDDDE3"/>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32" name="íṥļíḋê">
              <a:extLst>
                <a:ext uri="{FF2B5EF4-FFF2-40B4-BE49-F238E27FC236}">
                  <a16:creationId xmlns:a16="http://schemas.microsoft.com/office/drawing/2014/main" id="{DBF91773-759B-40DD-86A3-8C69180CA5A1}"/>
                </a:ext>
              </a:extLst>
            </p:cNvPr>
            <p:cNvSpPr/>
            <p:nvPr/>
          </p:nvSpPr>
          <p:spPr bwMode="auto">
            <a:xfrm>
              <a:off x="6586539" y="5160963"/>
              <a:ext cx="6350" cy="1588"/>
            </a:xfrm>
            <a:custGeom>
              <a:gdLst>
                <a:gd fmla="*/ 5 w 5" name="T0"/>
                <a:gd fmla="*/ 0 h 2" name="T1"/>
                <a:gd fmla="*/ 0 w 5" name="T2"/>
                <a:gd fmla="*/ 2 h 2" name="T3"/>
                <a:gd fmla="*/ 0 w 5" name="T4"/>
                <a:gd fmla="*/ 2 h 2" name="T5"/>
                <a:gd fmla="*/ 5 w 5" name="T6"/>
                <a:gd fmla="*/ 0 h 2" name="T7"/>
                <a:gd fmla="*/ 5 w 5" name="T8"/>
                <a:gd fmla="*/ 0 h 2" name="T9"/>
              </a:gdLst>
              <a:cxnLst>
                <a:cxn ang="0">
                  <a:pos x="T0" y="T1"/>
                </a:cxn>
                <a:cxn ang="0">
                  <a:pos x="T2" y="T3"/>
                </a:cxn>
                <a:cxn ang="0">
                  <a:pos x="T4" y="T5"/>
                </a:cxn>
                <a:cxn ang="0">
                  <a:pos x="T6" y="T7"/>
                </a:cxn>
                <a:cxn ang="0">
                  <a:pos x="T8" y="T9"/>
                </a:cxn>
              </a:cxnLst>
              <a:rect b="b" l="0" r="r" t="0"/>
              <a:pathLst>
                <a:path h="2" w="5">
                  <a:moveTo>
                    <a:pt x="5" y="0"/>
                  </a:moveTo>
                  <a:cubicBezTo>
                    <a:pt x="3" y="1"/>
                    <a:pt x="2" y="1"/>
                    <a:pt x="0" y="2"/>
                  </a:cubicBezTo>
                  <a:cubicBezTo>
                    <a:pt x="0" y="2"/>
                    <a:pt x="0" y="2"/>
                    <a:pt x="0" y="2"/>
                  </a:cubicBezTo>
                  <a:cubicBezTo>
                    <a:pt x="2" y="1"/>
                    <a:pt x="4" y="1"/>
                    <a:pt x="5" y="0"/>
                  </a:cubicBezTo>
                  <a:cubicBezTo>
                    <a:pt x="5" y="0"/>
                    <a:pt x="5" y="0"/>
                    <a:pt x="5" y="0"/>
                  </a:cubicBezTo>
                </a:path>
              </a:pathLst>
            </a:custGeom>
            <a:solidFill>
              <a:srgbClr val="D4DAE4"/>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33" name="iṣliďê">
              <a:extLst>
                <a:ext uri="{FF2B5EF4-FFF2-40B4-BE49-F238E27FC236}">
                  <a16:creationId xmlns:a16="http://schemas.microsoft.com/office/drawing/2014/main" id="{BD951CA9-B325-4FE3-9191-E59D42E222A3}"/>
                </a:ext>
              </a:extLst>
            </p:cNvPr>
            <p:cNvSpPr/>
            <p:nvPr/>
          </p:nvSpPr>
          <p:spPr bwMode="auto">
            <a:xfrm>
              <a:off x="6586539" y="5160963"/>
              <a:ext cx="58738" cy="68263"/>
            </a:xfrm>
            <a:custGeom>
              <a:gdLst>
                <a:gd fmla="*/ 5 w 43" name="T0"/>
                <a:gd fmla="*/ 0 h 51" name="T1"/>
                <a:gd fmla="*/ 0 w 43" name="T2"/>
                <a:gd fmla="*/ 2 h 51" name="T3"/>
                <a:gd fmla="*/ 37 w 43" name="T4"/>
                <a:gd fmla="*/ 44 h 51" name="T5"/>
                <a:gd fmla="*/ 42 w 43" name="T6"/>
                <a:gd fmla="*/ 51 h 51" name="T7"/>
                <a:gd fmla="*/ 43 w 43" name="T8"/>
                <a:gd fmla="*/ 44 h 51" name="T9"/>
                <a:gd fmla="*/ 5 w 43" name="T10"/>
                <a:gd fmla="*/ 0 h 51" name="T11"/>
              </a:gdLst>
              <a:cxnLst>
                <a:cxn ang="0">
                  <a:pos x="T0" y="T1"/>
                </a:cxn>
                <a:cxn ang="0">
                  <a:pos x="T2" y="T3"/>
                </a:cxn>
                <a:cxn ang="0">
                  <a:pos x="T4" y="T5"/>
                </a:cxn>
                <a:cxn ang="0">
                  <a:pos x="T6" y="T7"/>
                </a:cxn>
                <a:cxn ang="0">
                  <a:pos x="T8" y="T9"/>
                </a:cxn>
                <a:cxn ang="0">
                  <a:pos x="T10" y="T11"/>
                </a:cxn>
              </a:cxnLst>
              <a:rect b="b" l="0" r="r" t="0"/>
              <a:pathLst>
                <a:path h="51" w="43">
                  <a:moveTo>
                    <a:pt x="5" y="0"/>
                  </a:moveTo>
                  <a:cubicBezTo>
                    <a:pt x="4" y="1"/>
                    <a:pt x="2" y="1"/>
                    <a:pt x="0" y="2"/>
                  </a:cubicBezTo>
                  <a:cubicBezTo>
                    <a:pt x="37" y="44"/>
                    <a:pt x="37" y="44"/>
                    <a:pt x="37" y="44"/>
                  </a:cubicBezTo>
                  <a:cubicBezTo>
                    <a:pt x="42" y="51"/>
                    <a:pt x="42" y="51"/>
                    <a:pt x="42" y="51"/>
                  </a:cubicBezTo>
                  <a:cubicBezTo>
                    <a:pt x="42" y="49"/>
                    <a:pt x="43" y="47"/>
                    <a:pt x="43" y="44"/>
                  </a:cubicBezTo>
                  <a:cubicBezTo>
                    <a:pt x="5" y="0"/>
                    <a:pt x="5" y="0"/>
                    <a:pt x="5" y="0"/>
                  </a:cubicBezTo>
                </a:path>
              </a:pathLst>
            </a:custGeom>
            <a:solidFill>
              <a:srgbClr val="E5BDC3"/>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34" name="ï$ḻîḑe">
              <a:extLst>
                <a:ext uri="{FF2B5EF4-FFF2-40B4-BE49-F238E27FC236}">
                  <a16:creationId xmlns:a16="http://schemas.microsoft.com/office/drawing/2014/main" id="{486BD03F-B9FF-4EB6-A288-00EDD38055BD}"/>
                </a:ext>
              </a:extLst>
            </p:cNvPr>
            <p:cNvSpPr/>
            <p:nvPr/>
          </p:nvSpPr>
          <p:spPr bwMode="auto">
            <a:xfrm>
              <a:off x="6643689" y="5219701"/>
              <a:ext cx="1588" cy="9525"/>
            </a:xfrm>
            <a:custGeom>
              <a:gdLst>
                <a:gd fmla="*/ 1 w 1" name="T0"/>
                <a:gd fmla="*/ 0 h 7" name="T1"/>
                <a:gd fmla="*/ 0 w 1" name="T2"/>
                <a:gd fmla="*/ 7 h 7" name="T3"/>
                <a:gd fmla="*/ 0 w 1" name="T4"/>
                <a:gd fmla="*/ 7 h 7" name="T5"/>
                <a:gd fmla="*/ 1 w 1" name="T6"/>
                <a:gd fmla="*/ 1 h 7" name="T7"/>
                <a:gd fmla="*/ 1 w 1" name="T8"/>
                <a:gd fmla="*/ 0 h 7" name="T9"/>
                <a:gd fmla="*/ 1 w 1" name="T10"/>
                <a:gd fmla="*/ 0 h 7" name="T11"/>
              </a:gdLst>
              <a:cxnLst>
                <a:cxn ang="0">
                  <a:pos x="T0" y="T1"/>
                </a:cxn>
                <a:cxn ang="0">
                  <a:pos x="T2" y="T3"/>
                </a:cxn>
                <a:cxn ang="0">
                  <a:pos x="T4" y="T5"/>
                </a:cxn>
                <a:cxn ang="0">
                  <a:pos x="T6" y="T7"/>
                </a:cxn>
                <a:cxn ang="0">
                  <a:pos x="T8" y="T9"/>
                </a:cxn>
                <a:cxn ang="0">
                  <a:pos x="T10" y="T11"/>
                </a:cxn>
              </a:cxnLst>
              <a:rect b="b" l="0" r="r" t="0"/>
              <a:pathLst>
                <a:path h="7" w="1">
                  <a:moveTo>
                    <a:pt x="1" y="0"/>
                  </a:moveTo>
                  <a:cubicBezTo>
                    <a:pt x="1" y="3"/>
                    <a:pt x="0" y="5"/>
                    <a:pt x="0" y="7"/>
                  </a:cubicBezTo>
                  <a:cubicBezTo>
                    <a:pt x="0" y="7"/>
                    <a:pt x="0" y="7"/>
                    <a:pt x="0" y="7"/>
                  </a:cubicBezTo>
                  <a:cubicBezTo>
                    <a:pt x="0" y="5"/>
                    <a:pt x="1" y="3"/>
                    <a:pt x="1" y="1"/>
                  </a:cubicBezTo>
                  <a:cubicBezTo>
                    <a:pt x="1" y="0"/>
                    <a:pt x="1" y="0"/>
                    <a:pt x="1" y="0"/>
                  </a:cubicBezTo>
                  <a:cubicBezTo>
                    <a:pt x="1" y="0"/>
                    <a:pt x="1" y="0"/>
                    <a:pt x="1" y="0"/>
                  </a:cubicBezTo>
                </a:path>
              </a:pathLst>
            </a:custGeom>
            <a:solidFill>
              <a:srgbClr val="D9B3B9"/>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35" name="ïSḻîďé">
              <a:extLst>
                <a:ext uri="{FF2B5EF4-FFF2-40B4-BE49-F238E27FC236}">
                  <a16:creationId xmlns:a16="http://schemas.microsoft.com/office/drawing/2014/main" id="{C0C0B0F5-FEBB-467C-B90D-6476F66C40A1}"/>
                </a:ext>
              </a:extLst>
            </p:cNvPr>
            <p:cNvSpPr/>
            <p:nvPr/>
          </p:nvSpPr>
          <p:spPr bwMode="auto">
            <a:xfrm>
              <a:off x="6643689" y="5221288"/>
              <a:ext cx="19050" cy="22225"/>
            </a:xfrm>
            <a:custGeom>
              <a:gdLst>
                <a:gd fmla="*/ 1 w 14" name="T0"/>
                <a:gd fmla="*/ 0 h 16" name="T1"/>
                <a:gd fmla="*/ 0 w 14" name="T2"/>
                <a:gd fmla="*/ 6 h 16" name="T3"/>
                <a:gd fmla="*/ 9 w 14" name="T4"/>
                <a:gd fmla="*/ 16 h 16" name="T5"/>
                <a:gd fmla="*/ 14 w 14" name="T6"/>
                <a:gd fmla="*/ 14 h 16" name="T7"/>
                <a:gd fmla="*/ 1 w 14" name="T8"/>
                <a:gd fmla="*/ 0 h 16" name="T9"/>
              </a:gdLst>
              <a:cxnLst>
                <a:cxn ang="0">
                  <a:pos x="T0" y="T1"/>
                </a:cxn>
                <a:cxn ang="0">
                  <a:pos x="T2" y="T3"/>
                </a:cxn>
                <a:cxn ang="0">
                  <a:pos x="T4" y="T5"/>
                </a:cxn>
                <a:cxn ang="0">
                  <a:pos x="T6" y="T7"/>
                </a:cxn>
                <a:cxn ang="0">
                  <a:pos x="T8" y="T9"/>
                </a:cxn>
              </a:cxnLst>
              <a:rect b="b" l="0" r="r" t="0"/>
              <a:pathLst>
                <a:path h="16" w="14">
                  <a:moveTo>
                    <a:pt x="1" y="0"/>
                  </a:moveTo>
                  <a:cubicBezTo>
                    <a:pt x="1" y="2"/>
                    <a:pt x="0" y="4"/>
                    <a:pt x="0" y="6"/>
                  </a:cubicBezTo>
                  <a:cubicBezTo>
                    <a:pt x="9" y="16"/>
                    <a:pt x="9" y="16"/>
                    <a:pt x="9" y="16"/>
                  </a:cubicBezTo>
                  <a:cubicBezTo>
                    <a:pt x="11" y="16"/>
                    <a:pt x="12" y="15"/>
                    <a:pt x="14" y="14"/>
                  </a:cubicBezTo>
                  <a:cubicBezTo>
                    <a:pt x="1" y="0"/>
                    <a:pt x="1" y="0"/>
                    <a:pt x="1" y="0"/>
                  </a:cubicBezTo>
                </a:path>
              </a:pathLst>
            </a:custGeom>
            <a:solidFill>
              <a:srgbClr val="C6C6CC"/>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36" name="iṩļïḑè">
              <a:extLst>
                <a:ext uri="{FF2B5EF4-FFF2-40B4-BE49-F238E27FC236}">
                  <a16:creationId xmlns:a16="http://schemas.microsoft.com/office/drawing/2014/main" id="{F6C3FE0A-3AF2-4128-B939-C94A5036F7FB}"/>
                </a:ext>
              </a:extLst>
            </p:cNvPr>
            <p:cNvSpPr/>
            <p:nvPr/>
          </p:nvSpPr>
          <p:spPr bwMode="auto">
            <a:xfrm>
              <a:off x="6589714" y="4875213"/>
              <a:ext cx="1038225" cy="392113"/>
            </a:xfrm>
            <a:custGeom>
              <a:gdLst>
                <a:gd fmla="*/ 0 w 764" name="T0"/>
                <a:gd fmla="*/ 206 h 289" name="T1"/>
                <a:gd fmla="*/ 41 w 764" name="T2"/>
                <a:gd fmla="*/ 254 h 289" name="T3"/>
                <a:gd fmla="*/ 60 w 764" name="T4"/>
                <a:gd fmla="*/ 278 h 289" name="T5"/>
                <a:gd fmla="*/ 60 w 764" name="T6"/>
                <a:gd fmla="*/ 284 h 289" name="T7"/>
                <a:gd fmla="*/ 176 w 764" name="T8"/>
                <a:gd fmla="*/ 270 h 289" name="T9"/>
                <a:gd fmla="*/ 179 w 764" name="T10"/>
                <a:gd fmla="*/ 269 h 289" name="T11"/>
                <a:gd fmla="*/ 405 w 764" name="T12"/>
                <a:gd fmla="*/ 167 h 289" name="T13"/>
                <a:gd fmla="*/ 693 w 764" name="T14"/>
                <a:gd fmla="*/ 192 h 289" name="T15"/>
                <a:gd fmla="*/ 763 w 764" name="T16"/>
                <a:gd fmla="*/ 152 h 289" name="T17"/>
                <a:gd fmla="*/ 760 w 764" name="T18"/>
                <a:gd fmla="*/ 129 h 289" name="T19"/>
                <a:gd fmla="*/ 676 w 764" name="T20"/>
                <a:gd fmla="*/ 70 h 289" name="T21"/>
                <a:gd fmla="*/ 665 w 764" name="T22"/>
                <a:gd fmla="*/ 62 h 289" name="T23"/>
                <a:gd fmla="*/ 647 w 764" name="T24"/>
                <a:gd fmla="*/ 50 h 289" name="T25"/>
                <a:gd fmla="*/ 577 w 764" name="T26"/>
                <a:gd fmla="*/ 34 h 289" name="T27"/>
                <a:gd fmla="*/ 417 w 764" name="T28"/>
                <a:gd fmla="*/ 2 h 289" name="T29"/>
                <a:gd fmla="*/ 282 w 764" name="T30"/>
                <a:gd fmla="*/ 69 h 289" name="T31"/>
                <a:gd fmla="*/ 259 w 764" name="T32"/>
                <a:gd fmla="*/ 87 h 289" name="T33"/>
                <a:gd fmla="*/ 258 w 764" name="T34"/>
                <a:gd fmla="*/ 88 h 289" name="T35"/>
                <a:gd fmla="*/ 218 w 764" name="T36"/>
                <a:gd fmla="*/ 111 h 289" name="T37"/>
                <a:gd fmla="*/ 53 w 764" name="T38"/>
                <a:gd fmla="*/ 185 h 289" name="T39"/>
                <a:gd fmla="*/ 0 w 764" name="T40"/>
                <a:gd fmla="*/ 206 h 289"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289" w="764">
                  <a:moveTo>
                    <a:pt x="0" y="206"/>
                  </a:moveTo>
                  <a:cubicBezTo>
                    <a:pt x="41" y="254"/>
                    <a:pt x="41" y="254"/>
                    <a:pt x="41" y="254"/>
                  </a:cubicBezTo>
                  <a:cubicBezTo>
                    <a:pt x="60" y="278"/>
                    <a:pt x="60" y="278"/>
                    <a:pt x="60" y="278"/>
                  </a:cubicBezTo>
                  <a:cubicBezTo>
                    <a:pt x="60" y="284"/>
                    <a:pt x="60" y="284"/>
                    <a:pt x="60" y="284"/>
                  </a:cubicBezTo>
                  <a:cubicBezTo>
                    <a:pt x="84" y="289"/>
                    <a:pt x="160" y="274"/>
                    <a:pt x="176" y="270"/>
                  </a:cubicBezTo>
                  <a:cubicBezTo>
                    <a:pt x="179" y="269"/>
                    <a:pt x="179" y="269"/>
                    <a:pt x="179" y="269"/>
                  </a:cubicBezTo>
                  <a:cubicBezTo>
                    <a:pt x="227" y="271"/>
                    <a:pt x="405" y="167"/>
                    <a:pt x="405" y="167"/>
                  </a:cubicBezTo>
                  <a:cubicBezTo>
                    <a:pt x="405" y="167"/>
                    <a:pt x="599" y="200"/>
                    <a:pt x="693" y="192"/>
                  </a:cubicBezTo>
                  <a:cubicBezTo>
                    <a:pt x="745" y="187"/>
                    <a:pt x="760" y="168"/>
                    <a:pt x="763" y="152"/>
                  </a:cubicBezTo>
                  <a:cubicBezTo>
                    <a:pt x="764" y="145"/>
                    <a:pt x="763" y="137"/>
                    <a:pt x="760" y="129"/>
                  </a:cubicBezTo>
                  <a:cubicBezTo>
                    <a:pt x="676" y="70"/>
                    <a:pt x="676" y="70"/>
                    <a:pt x="676" y="70"/>
                  </a:cubicBezTo>
                  <a:cubicBezTo>
                    <a:pt x="665" y="62"/>
                    <a:pt x="665" y="62"/>
                    <a:pt x="665" y="62"/>
                  </a:cubicBezTo>
                  <a:cubicBezTo>
                    <a:pt x="647" y="50"/>
                    <a:pt x="647" y="50"/>
                    <a:pt x="647" y="50"/>
                  </a:cubicBezTo>
                  <a:cubicBezTo>
                    <a:pt x="647" y="50"/>
                    <a:pt x="616" y="43"/>
                    <a:pt x="577" y="34"/>
                  </a:cubicBezTo>
                  <a:cubicBezTo>
                    <a:pt x="515" y="21"/>
                    <a:pt x="434" y="3"/>
                    <a:pt x="417" y="2"/>
                  </a:cubicBezTo>
                  <a:cubicBezTo>
                    <a:pt x="390" y="0"/>
                    <a:pt x="321" y="23"/>
                    <a:pt x="282" y="69"/>
                  </a:cubicBezTo>
                  <a:cubicBezTo>
                    <a:pt x="275" y="76"/>
                    <a:pt x="267" y="82"/>
                    <a:pt x="259" y="87"/>
                  </a:cubicBezTo>
                  <a:cubicBezTo>
                    <a:pt x="258" y="88"/>
                    <a:pt x="258" y="88"/>
                    <a:pt x="258" y="88"/>
                  </a:cubicBezTo>
                  <a:cubicBezTo>
                    <a:pt x="246" y="95"/>
                    <a:pt x="233" y="103"/>
                    <a:pt x="218" y="111"/>
                  </a:cubicBezTo>
                  <a:cubicBezTo>
                    <a:pt x="167" y="138"/>
                    <a:pt x="100" y="167"/>
                    <a:pt x="53" y="185"/>
                  </a:cubicBezTo>
                  <a:cubicBezTo>
                    <a:pt x="22" y="198"/>
                    <a:pt x="0" y="206"/>
                    <a:pt x="0" y="206"/>
                  </a:cubicBezTo>
                </a:path>
              </a:pathLst>
            </a:custGeom>
            <a:solidFill>
              <a:srgbClr val="E9E9EF"/>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37" name="išḻíḓè">
              <a:extLst>
                <a:ext uri="{FF2B5EF4-FFF2-40B4-BE49-F238E27FC236}">
                  <a16:creationId xmlns:a16="http://schemas.microsoft.com/office/drawing/2014/main" id="{59BD86D3-CF03-4842-86AE-C66D46B9420B}"/>
                </a:ext>
              </a:extLst>
            </p:cNvPr>
            <p:cNvSpPr/>
            <p:nvPr/>
          </p:nvSpPr>
          <p:spPr bwMode="auto">
            <a:xfrm>
              <a:off x="6535739" y="5168901"/>
              <a:ext cx="46038" cy="123825"/>
            </a:xfrm>
            <a:custGeom>
              <a:gdLst>
                <a:gd fmla="*/ 0 w 34" name="T0"/>
                <a:gd fmla="*/ 0 h 91" name="T1"/>
                <a:gd fmla="*/ 8 w 34" name="T2"/>
                <a:gd fmla="*/ 72 h 91" name="T3"/>
                <a:gd fmla="*/ 33 w 34" name="T4"/>
                <a:gd fmla="*/ 91 h 91" name="T5"/>
                <a:gd fmla="*/ 34 w 34" name="T6"/>
                <a:gd fmla="*/ 91 h 91" name="T7"/>
                <a:gd fmla="*/ 13 w 34" name="T8"/>
                <a:gd fmla="*/ 72 h 91" name="T9"/>
                <a:gd fmla="*/ 4 w 34" name="T10"/>
                <a:gd fmla="*/ 0 h 91" name="T11"/>
                <a:gd fmla="*/ 4 w 34" name="T12"/>
                <a:gd fmla="*/ 0 h 91" name="T13"/>
                <a:gd fmla="*/ 0 w 34" name="T14"/>
                <a:gd fmla="*/ 0 h 9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1" w="34">
                  <a:moveTo>
                    <a:pt x="0" y="0"/>
                  </a:moveTo>
                  <a:cubicBezTo>
                    <a:pt x="23" y="22"/>
                    <a:pt x="8" y="72"/>
                    <a:pt x="8" y="72"/>
                  </a:cubicBezTo>
                  <a:cubicBezTo>
                    <a:pt x="11" y="89"/>
                    <a:pt x="25" y="91"/>
                    <a:pt x="33" y="91"/>
                  </a:cubicBezTo>
                  <a:cubicBezTo>
                    <a:pt x="33" y="91"/>
                    <a:pt x="33" y="91"/>
                    <a:pt x="34" y="91"/>
                  </a:cubicBezTo>
                  <a:cubicBezTo>
                    <a:pt x="26" y="91"/>
                    <a:pt x="15" y="87"/>
                    <a:pt x="13" y="72"/>
                  </a:cubicBezTo>
                  <a:cubicBezTo>
                    <a:pt x="13" y="72"/>
                    <a:pt x="27" y="22"/>
                    <a:pt x="4" y="0"/>
                  </a:cubicBezTo>
                  <a:cubicBezTo>
                    <a:pt x="4" y="0"/>
                    <a:pt x="4" y="0"/>
                    <a:pt x="4" y="0"/>
                  </a:cubicBezTo>
                  <a:cubicBezTo>
                    <a:pt x="3" y="0"/>
                    <a:pt x="1" y="0"/>
                    <a:pt x="0" y="0"/>
                  </a:cubicBezTo>
                </a:path>
              </a:pathLst>
            </a:custGeom>
            <a:solidFill>
              <a:srgbClr val="E5BDC3"/>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38" name="íslîḑe">
              <a:extLst>
                <a:ext uri="{FF2B5EF4-FFF2-40B4-BE49-F238E27FC236}">
                  <a16:creationId xmlns:a16="http://schemas.microsoft.com/office/drawing/2014/main" id="{9080401D-6163-4AA0-9991-44A2D8974E85}"/>
                </a:ext>
              </a:extLst>
            </p:cNvPr>
            <p:cNvSpPr/>
            <p:nvPr/>
          </p:nvSpPr>
          <p:spPr bwMode="auto">
            <a:xfrm>
              <a:off x="6243639" y="5154613"/>
              <a:ext cx="346075" cy="225425"/>
            </a:xfrm>
            <a:custGeom>
              <a:gdLst>
                <a:gd fmla="*/ 222 w 254" name="T0"/>
                <a:gd fmla="*/ 82 h 165" name="T1"/>
                <a:gd fmla="*/ 195 w 254" name="T2"/>
                <a:gd fmla="*/ 0 h 165" name="T3"/>
                <a:gd fmla="*/ 116 w 254" name="T4"/>
                <a:gd fmla="*/ 32 h 165" name="T5"/>
                <a:gd fmla="*/ 24 w 254" name="T6"/>
                <a:gd fmla="*/ 38 h 165" name="T7"/>
                <a:gd fmla="*/ 38 w 254" name="T8"/>
                <a:gd fmla="*/ 121 h 165" name="T9"/>
                <a:gd fmla="*/ 122 w 254" name="T10"/>
                <a:gd fmla="*/ 161 h 165" name="T11"/>
                <a:gd fmla="*/ 222 w 254" name="T12"/>
                <a:gd fmla="*/ 165 h 165" name="T13"/>
                <a:gd fmla="*/ 254 w 254" name="T14"/>
                <a:gd fmla="*/ 101 h 165" name="T15"/>
                <a:gd fmla="*/ 222 w 254" name="T16"/>
                <a:gd fmla="*/ 82 h 16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65" w="254">
                  <a:moveTo>
                    <a:pt x="222" y="82"/>
                  </a:moveTo>
                  <a:cubicBezTo>
                    <a:pt x="222" y="82"/>
                    <a:pt x="243" y="9"/>
                    <a:pt x="195" y="0"/>
                  </a:cubicBezTo>
                  <a:cubicBezTo>
                    <a:pt x="116" y="32"/>
                    <a:pt x="116" y="32"/>
                    <a:pt x="116" y="32"/>
                  </a:cubicBezTo>
                  <a:cubicBezTo>
                    <a:pt x="24" y="38"/>
                    <a:pt x="24" y="38"/>
                    <a:pt x="24" y="38"/>
                  </a:cubicBezTo>
                  <a:cubicBezTo>
                    <a:pt x="24" y="38"/>
                    <a:pt x="0" y="77"/>
                    <a:pt x="38" y="121"/>
                  </a:cubicBezTo>
                  <a:cubicBezTo>
                    <a:pt x="60" y="145"/>
                    <a:pt x="90" y="160"/>
                    <a:pt x="122" y="161"/>
                  </a:cubicBezTo>
                  <a:cubicBezTo>
                    <a:pt x="222" y="165"/>
                    <a:pt x="222" y="165"/>
                    <a:pt x="222" y="165"/>
                  </a:cubicBezTo>
                  <a:cubicBezTo>
                    <a:pt x="254" y="101"/>
                    <a:pt x="254" y="101"/>
                    <a:pt x="254" y="101"/>
                  </a:cubicBezTo>
                  <a:cubicBezTo>
                    <a:pt x="254" y="101"/>
                    <a:pt x="227" y="107"/>
                    <a:pt x="222" y="82"/>
                  </a:cubicBezTo>
                </a:path>
              </a:pathLst>
            </a:custGeom>
            <a:solidFill>
              <a:srgbClr val="DC9BA3"/>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39" name="ïṥľíḍé">
              <a:extLst>
                <a:ext uri="{FF2B5EF4-FFF2-40B4-BE49-F238E27FC236}">
                  <a16:creationId xmlns:a16="http://schemas.microsoft.com/office/drawing/2014/main" id="{7C722B63-AEF4-4BFC-B97E-FAEE8736D222}"/>
                </a:ext>
              </a:extLst>
            </p:cNvPr>
            <p:cNvSpPr/>
            <p:nvPr/>
          </p:nvSpPr>
          <p:spPr bwMode="auto">
            <a:xfrm>
              <a:off x="7239001" y="4876801"/>
              <a:ext cx="157163" cy="50800"/>
            </a:xfrm>
            <a:custGeom>
              <a:gdLst>
                <a:gd fmla="*/ 0 w 115" name="T0"/>
                <a:gd fmla="*/ 0 h 37" name="T1"/>
                <a:gd fmla="*/ 99 w 115" name="T2"/>
                <a:gd fmla="*/ 33 h 37" name="T3"/>
                <a:gd fmla="*/ 99 w 115" name="T4"/>
                <a:gd fmla="*/ 33 h 37" name="T5"/>
                <a:gd fmla="*/ 115 w 115" name="T6"/>
                <a:gd fmla="*/ 37 h 37" name="T7"/>
                <a:gd fmla="*/ 25 w 115" name="T8"/>
                <a:gd fmla="*/ 5 h 37" name="T9"/>
                <a:gd fmla="*/ 10 w 115" name="T10"/>
                <a:gd fmla="*/ 1 h 37" name="T11"/>
                <a:gd fmla="*/ 11 w 115" name="T12"/>
                <a:gd fmla="*/ 1 h 37" name="T13"/>
                <a:gd fmla="*/ 10 w 115" name="T14"/>
                <a:gd fmla="*/ 1 h 37" name="T15"/>
                <a:gd fmla="*/ 10 w 115" name="T16"/>
                <a:gd fmla="*/ 1 h 37" name="T17"/>
                <a:gd fmla="*/ 0 w 115" name="T18"/>
                <a:gd fmla="*/ 0 h 3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7" w="115">
                  <a:moveTo>
                    <a:pt x="0" y="0"/>
                  </a:moveTo>
                  <a:cubicBezTo>
                    <a:pt x="11" y="3"/>
                    <a:pt x="54" y="15"/>
                    <a:pt x="99" y="33"/>
                  </a:cubicBezTo>
                  <a:cubicBezTo>
                    <a:pt x="99" y="33"/>
                    <a:pt x="99" y="33"/>
                    <a:pt x="99" y="33"/>
                  </a:cubicBezTo>
                  <a:cubicBezTo>
                    <a:pt x="104" y="34"/>
                    <a:pt x="110" y="36"/>
                    <a:pt x="115" y="37"/>
                  </a:cubicBezTo>
                  <a:cubicBezTo>
                    <a:pt x="80" y="23"/>
                    <a:pt x="44" y="11"/>
                    <a:pt x="25" y="5"/>
                  </a:cubicBezTo>
                  <a:cubicBezTo>
                    <a:pt x="16" y="2"/>
                    <a:pt x="10" y="1"/>
                    <a:pt x="10" y="1"/>
                  </a:cubicBezTo>
                  <a:cubicBezTo>
                    <a:pt x="10" y="1"/>
                    <a:pt x="11" y="1"/>
                    <a:pt x="11" y="1"/>
                  </a:cubicBezTo>
                  <a:cubicBezTo>
                    <a:pt x="10" y="1"/>
                    <a:pt x="10" y="1"/>
                    <a:pt x="10" y="1"/>
                  </a:cubicBezTo>
                  <a:cubicBezTo>
                    <a:pt x="10" y="1"/>
                    <a:pt x="10" y="1"/>
                    <a:pt x="10" y="1"/>
                  </a:cubicBezTo>
                  <a:cubicBezTo>
                    <a:pt x="7" y="0"/>
                    <a:pt x="4" y="0"/>
                    <a:pt x="0" y="0"/>
                  </a:cubicBezTo>
                </a:path>
              </a:pathLst>
            </a:custGeom>
            <a:solidFill>
              <a:srgbClr val="C6C6CC"/>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40" name="isḻiḑé">
              <a:extLst>
                <a:ext uri="{FF2B5EF4-FFF2-40B4-BE49-F238E27FC236}">
                  <a16:creationId xmlns:a16="http://schemas.microsoft.com/office/drawing/2014/main" id="{F9A035F7-5576-4578-82D4-552A86C06757}"/>
                </a:ext>
              </a:extLst>
            </p:cNvPr>
            <p:cNvSpPr/>
            <p:nvPr/>
          </p:nvSpPr>
          <p:spPr bwMode="auto">
            <a:xfrm>
              <a:off x="7373939" y="4921251"/>
              <a:ext cx="252413" cy="160338"/>
            </a:xfrm>
            <a:custGeom>
              <a:gdLst>
                <a:gd fmla="*/ 0 w 186" name="T0"/>
                <a:gd fmla="*/ 0 h 118" name="T1"/>
                <a:gd fmla="*/ 0 w 186" name="T2"/>
                <a:gd fmla="*/ 0 h 118" name="T3"/>
                <a:gd fmla="*/ 64 w 186" name="T4"/>
                <a:gd fmla="*/ 30 h 118" name="T5"/>
                <a:gd fmla="*/ 76 w 186" name="T6"/>
                <a:gd fmla="*/ 37 h 118" name="T7"/>
                <a:gd fmla="*/ 103 w 186" name="T8"/>
                <a:gd fmla="*/ 60 h 118" name="T9"/>
                <a:gd fmla="*/ 186 w 186" name="T10"/>
                <a:gd fmla="*/ 118 h 118" name="T11"/>
                <a:gd fmla="*/ 186 w 186" name="T12"/>
                <a:gd fmla="*/ 115 h 118" name="T13"/>
                <a:gd fmla="*/ 123 w 186" name="T14"/>
                <a:gd fmla="*/ 71 h 118" name="T15"/>
                <a:gd fmla="*/ 124 w 186" name="T16"/>
                <a:gd fmla="*/ 71 h 118" name="T17"/>
                <a:gd fmla="*/ 116 w 186" name="T18"/>
                <a:gd fmla="*/ 62 h 118" name="T19"/>
                <a:gd fmla="*/ 94 w 186" name="T20"/>
                <a:gd fmla="*/ 43 h 118" name="T21"/>
                <a:gd fmla="*/ 95 w 186" name="T22"/>
                <a:gd fmla="*/ 43 h 118" name="T23"/>
                <a:gd fmla="*/ 16 w 186" name="T24"/>
                <a:gd fmla="*/ 4 h 118" name="T25"/>
                <a:gd fmla="*/ 0 w 186" name="T26"/>
                <a:gd fmla="*/ 0 h 118" name="T27"/>
                <a:gd fmla="*/ 0 w 186" name="T28"/>
                <a:gd fmla="*/ 0 h 118"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18" w="186">
                  <a:moveTo>
                    <a:pt x="0" y="0"/>
                  </a:moveTo>
                  <a:cubicBezTo>
                    <a:pt x="0" y="0"/>
                    <a:pt x="0" y="0"/>
                    <a:pt x="0" y="0"/>
                  </a:cubicBezTo>
                  <a:cubicBezTo>
                    <a:pt x="22" y="9"/>
                    <a:pt x="43" y="19"/>
                    <a:pt x="64" y="30"/>
                  </a:cubicBezTo>
                  <a:cubicBezTo>
                    <a:pt x="68" y="32"/>
                    <a:pt x="73" y="35"/>
                    <a:pt x="76" y="37"/>
                  </a:cubicBezTo>
                  <a:cubicBezTo>
                    <a:pt x="87" y="43"/>
                    <a:pt x="96" y="51"/>
                    <a:pt x="103" y="60"/>
                  </a:cubicBezTo>
                  <a:cubicBezTo>
                    <a:pt x="129" y="93"/>
                    <a:pt x="167" y="111"/>
                    <a:pt x="186" y="118"/>
                  </a:cubicBezTo>
                  <a:cubicBezTo>
                    <a:pt x="186" y="117"/>
                    <a:pt x="186" y="116"/>
                    <a:pt x="186" y="115"/>
                  </a:cubicBezTo>
                  <a:cubicBezTo>
                    <a:pt x="168" y="107"/>
                    <a:pt x="143" y="93"/>
                    <a:pt x="123" y="71"/>
                  </a:cubicBezTo>
                  <a:cubicBezTo>
                    <a:pt x="124" y="71"/>
                    <a:pt x="124" y="71"/>
                    <a:pt x="124" y="71"/>
                  </a:cubicBezTo>
                  <a:cubicBezTo>
                    <a:pt x="121" y="68"/>
                    <a:pt x="118" y="65"/>
                    <a:pt x="116" y="62"/>
                  </a:cubicBezTo>
                  <a:cubicBezTo>
                    <a:pt x="111" y="55"/>
                    <a:pt x="104" y="49"/>
                    <a:pt x="94" y="43"/>
                  </a:cubicBezTo>
                  <a:cubicBezTo>
                    <a:pt x="95" y="43"/>
                    <a:pt x="95" y="43"/>
                    <a:pt x="95" y="43"/>
                  </a:cubicBezTo>
                  <a:cubicBezTo>
                    <a:pt x="74" y="29"/>
                    <a:pt x="45" y="15"/>
                    <a:pt x="16" y="4"/>
                  </a:cubicBezTo>
                  <a:cubicBezTo>
                    <a:pt x="11" y="3"/>
                    <a:pt x="5" y="1"/>
                    <a:pt x="0" y="0"/>
                  </a:cubicBezTo>
                  <a:cubicBezTo>
                    <a:pt x="0" y="0"/>
                    <a:pt x="0" y="0"/>
                    <a:pt x="0" y="0"/>
                  </a:cubicBezTo>
                </a:path>
              </a:pathLst>
            </a:custGeom>
            <a:solidFill>
              <a:srgbClr val="D1D1D7"/>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41" name="ïŝļïḋê">
              <a:extLst>
                <a:ext uri="{FF2B5EF4-FFF2-40B4-BE49-F238E27FC236}">
                  <a16:creationId xmlns:a16="http://schemas.microsoft.com/office/drawing/2014/main" id="{353CD00A-2FE4-4343-9629-AD48A3EFDCCD}"/>
                </a:ext>
              </a:extLst>
            </p:cNvPr>
            <p:cNvSpPr/>
            <p:nvPr/>
          </p:nvSpPr>
          <p:spPr bwMode="auto">
            <a:xfrm>
              <a:off x="7515226" y="4437063"/>
              <a:ext cx="4763" cy="9525"/>
            </a:xfrm>
            <a:custGeom>
              <a:gdLst>
                <a:gd fmla="*/ 0 w 3" name="T0"/>
                <a:gd fmla="*/ 0 h 7" name="T1"/>
                <a:gd fmla="*/ 0 w 3" name="T2"/>
                <a:gd fmla="*/ 0 h 7" name="T3"/>
                <a:gd fmla="*/ 3 w 3" name="T4"/>
                <a:gd fmla="*/ 7 h 7" name="T5"/>
                <a:gd fmla="*/ 3 w 3" name="T6"/>
                <a:gd fmla="*/ 7 h 7" name="T7"/>
                <a:gd fmla="*/ 0 w 3" name="T8"/>
                <a:gd fmla="*/ 0 h 7" name="T9"/>
              </a:gdLst>
              <a:cxnLst>
                <a:cxn ang="0">
                  <a:pos x="T0" y="T1"/>
                </a:cxn>
                <a:cxn ang="0">
                  <a:pos x="T2" y="T3"/>
                </a:cxn>
                <a:cxn ang="0">
                  <a:pos x="T4" y="T5"/>
                </a:cxn>
                <a:cxn ang="0">
                  <a:pos x="T6" y="T7"/>
                </a:cxn>
                <a:cxn ang="0">
                  <a:pos x="T8" y="T9"/>
                </a:cxn>
              </a:cxnLst>
              <a:rect b="b" l="0" r="r" t="0"/>
              <a:pathLst>
                <a:path h="7" w="3">
                  <a:moveTo>
                    <a:pt x="0" y="0"/>
                  </a:moveTo>
                  <a:cubicBezTo>
                    <a:pt x="0" y="0"/>
                    <a:pt x="0" y="0"/>
                    <a:pt x="0" y="0"/>
                  </a:cubicBezTo>
                  <a:cubicBezTo>
                    <a:pt x="1" y="3"/>
                    <a:pt x="2" y="5"/>
                    <a:pt x="3" y="7"/>
                  </a:cubicBezTo>
                  <a:cubicBezTo>
                    <a:pt x="3" y="7"/>
                    <a:pt x="3" y="7"/>
                    <a:pt x="3" y="7"/>
                  </a:cubicBezTo>
                  <a:cubicBezTo>
                    <a:pt x="2" y="5"/>
                    <a:pt x="1" y="3"/>
                    <a:pt x="0" y="0"/>
                  </a:cubicBezTo>
                </a:path>
              </a:pathLst>
            </a:custGeom>
            <a:solidFill>
              <a:srgbClr val="535165"/>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42" name="íṡ1îde">
              <a:extLst>
                <a:ext uri="{FF2B5EF4-FFF2-40B4-BE49-F238E27FC236}">
                  <a16:creationId xmlns:a16="http://schemas.microsoft.com/office/drawing/2014/main" id="{BFB055C8-413B-4790-9019-4248D7040313}"/>
                </a:ext>
              </a:extLst>
            </p:cNvPr>
            <p:cNvSpPr/>
            <p:nvPr/>
          </p:nvSpPr>
          <p:spPr bwMode="auto">
            <a:xfrm>
              <a:off x="7421564" y="4437063"/>
              <a:ext cx="98425" cy="96838"/>
            </a:xfrm>
            <a:custGeom>
              <a:gdLst>
                <a:gd fmla="*/ 69 w 72" name="T0"/>
                <a:gd fmla="*/ 0 h 71" name="T1"/>
                <a:gd fmla="*/ 0 w 72" name="T2"/>
                <a:gd fmla="*/ 65 h 71" name="T3"/>
                <a:gd fmla="*/ 2 w 72" name="T4"/>
                <a:gd fmla="*/ 71 h 71" name="T5"/>
                <a:gd fmla="*/ 72 w 72" name="T6"/>
                <a:gd fmla="*/ 7 h 71" name="T7"/>
                <a:gd fmla="*/ 69 w 72" name="T8"/>
                <a:gd fmla="*/ 0 h 71" name="T9"/>
              </a:gdLst>
              <a:cxnLst>
                <a:cxn ang="0">
                  <a:pos x="T0" y="T1"/>
                </a:cxn>
                <a:cxn ang="0">
                  <a:pos x="T2" y="T3"/>
                </a:cxn>
                <a:cxn ang="0">
                  <a:pos x="T4" y="T5"/>
                </a:cxn>
                <a:cxn ang="0">
                  <a:pos x="T6" y="T7"/>
                </a:cxn>
                <a:cxn ang="0">
                  <a:pos x="T8" y="T9"/>
                </a:cxn>
              </a:cxnLst>
              <a:rect b="b" l="0" r="r" t="0"/>
              <a:pathLst>
                <a:path h="71" w="72">
                  <a:moveTo>
                    <a:pt x="69" y="0"/>
                  </a:moveTo>
                  <a:cubicBezTo>
                    <a:pt x="60" y="19"/>
                    <a:pt x="19" y="51"/>
                    <a:pt x="0" y="65"/>
                  </a:cubicBezTo>
                  <a:cubicBezTo>
                    <a:pt x="2" y="71"/>
                    <a:pt x="2" y="71"/>
                    <a:pt x="2" y="71"/>
                  </a:cubicBezTo>
                  <a:cubicBezTo>
                    <a:pt x="19" y="58"/>
                    <a:pt x="61" y="26"/>
                    <a:pt x="72" y="7"/>
                  </a:cubicBezTo>
                  <a:cubicBezTo>
                    <a:pt x="71" y="5"/>
                    <a:pt x="70" y="3"/>
                    <a:pt x="69" y="0"/>
                  </a:cubicBezTo>
                </a:path>
              </a:pathLst>
            </a:custGeom>
            <a:solidFill>
              <a:srgbClr val="E5BDC3"/>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43" name="ïṣľîḍè">
              <a:extLst>
                <a:ext uri="{FF2B5EF4-FFF2-40B4-BE49-F238E27FC236}">
                  <a16:creationId xmlns:a16="http://schemas.microsoft.com/office/drawing/2014/main" id="{B11F668C-6211-4BE5-A5A0-6ADF8BFE6493}"/>
                </a:ext>
              </a:extLst>
            </p:cNvPr>
            <p:cNvSpPr/>
            <p:nvPr/>
          </p:nvSpPr>
          <p:spPr bwMode="auto">
            <a:xfrm>
              <a:off x="7253289" y="4432301"/>
              <a:ext cx="720725" cy="657225"/>
            </a:xfrm>
            <a:custGeom>
              <a:gdLst>
                <a:gd fmla="*/ 373 w 530" name="T0"/>
                <a:gd fmla="*/ 103 h 484" name="T1"/>
                <a:gd fmla="*/ 378 w 530" name="T2"/>
                <a:gd fmla="*/ 82 h 484" name="T3"/>
                <a:gd fmla="*/ 468 w 530" name="T4"/>
                <a:gd fmla="*/ 113 h 484" name="T5"/>
                <a:gd fmla="*/ 523 w 530" name="T6"/>
                <a:gd fmla="*/ 262 h 484" name="T7"/>
                <a:gd fmla="*/ 414 w 530" name="T8"/>
                <a:gd fmla="*/ 267 h 484" name="T9"/>
                <a:gd fmla="*/ 413 w 530" name="T10"/>
                <a:gd fmla="*/ 273 h 484" name="T11"/>
                <a:gd fmla="*/ 339 w 530" name="T12"/>
                <a:gd fmla="*/ 428 h 484" name="T13"/>
                <a:gd fmla="*/ 299 w 530" name="T14"/>
                <a:gd fmla="*/ 484 h 484" name="T15"/>
                <a:gd fmla="*/ 205 w 530" name="T16"/>
                <a:gd fmla="*/ 422 h 484" name="T17"/>
                <a:gd fmla="*/ 0 w 530" name="T18"/>
                <a:gd fmla="*/ 328 h 484" name="T19"/>
                <a:gd fmla="*/ 103 w 530" name="T20"/>
                <a:gd fmla="*/ 299 h 484" name="T21"/>
                <a:gd fmla="*/ 142 w 530" name="T22"/>
                <a:gd fmla="*/ 148 h 484" name="T23"/>
                <a:gd fmla="*/ 119 w 530" name="T24"/>
                <a:gd fmla="*/ 80 h 484" name="T25"/>
                <a:gd fmla="*/ 199 w 530" name="T26"/>
                <a:gd fmla="*/ 0 h 484" name="T27"/>
                <a:gd fmla="*/ 253 w 530" name="T28"/>
                <a:gd fmla="*/ 63 h 484" name="T29"/>
                <a:gd fmla="*/ 278 w 530" name="T30"/>
                <a:gd fmla="*/ 71 h 484" name="T31"/>
                <a:gd fmla="*/ 275 w 530" name="T32"/>
                <a:gd fmla="*/ 86 h 484" name="T33"/>
                <a:gd fmla="*/ 373 w 530" name="T34"/>
                <a:gd fmla="*/ 103 h 484"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483" w="530">
                  <a:moveTo>
                    <a:pt x="373" y="103"/>
                  </a:moveTo>
                  <a:cubicBezTo>
                    <a:pt x="375" y="96"/>
                    <a:pt x="377" y="89"/>
                    <a:pt x="378" y="82"/>
                  </a:cubicBezTo>
                  <a:cubicBezTo>
                    <a:pt x="468" y="113"/>
                    <a:pt x="468" y="113"/>
                    <a:pt x="468" y="113"/>
                  </a:cubicBezTo>
                  <a:cubicBezTo>
                    <a:pt x="468" y="113"/>
                    <a:pt x="530" y="160"/>
                    <a:pt x="523" y="262"/>
                  </a:cubicBezTo>
                  <a:cubicBezTo>
                    <a:pt x="523" y="262"/>
                    <a:pt x="447" y="234"/>
                    <a:pt x="414" y="267"/>
                  </a:cubicBezTo>
                  <a:cubicBezTo>
                    <a:pt x="413" y="273"/>
                    <a:pt x="413" y="273"/>
                    <a:pt x="413" y="273"/>
                  </a:cubicBezTo>
                  <a:cubicBezTo>
                    <a:pt x="406" y="331"/>
                    <a:pt x="380" y="386"/>
                    <a:pt x="339" y="428"/>
                  </a:cubicBezTo>
                  <a:cubicBezTo>
                    <a:pt x="323" y="446"/>
                    <a:pt x="307" y="465"/>
                    <a:pt x="299" y="484"/>
                  </a:cubicBezTo>
                  <a:cubicBezTo>
                    <a:pt x="299" y="484"/>
                    <a:pt x="240" y="468"/>
                    <a:pt x="205" y="422"/>
                  </a:cubicBezTo>
                  <a:cubicBezTo>
                    <a:pt x="169" y="376"/>
                    <a:pt x="0" y="328"/>
                    <a:pt x="0" y="328"/>
                  </a:cubicBezTo>
                  <a:cubicBezTo>
                    <a:pt x="0" y="328"/>
                    <a:pt x="90" y="330"/>
                    <a:pt x="103" y="299"/>
                  </a:cubicBezTo>
                  <a:cubicBezTo>
                    <a:pt x="115" y="267"/>
                    <a:pt x="157" y="201"/>
                    <a:pt x="142" y="148"/>
                  </a:cubicBezTo>
                  <a:cubicBezTo>
                    <a:pt x="128" y="96"/>
                    <a:pt x="119" y="80"/>
                    <a:pt x="119" y="80"/>
                  </a:cubicBezTo>
                  <a:cubicBezTo>
                    <a:pt x="119" y="80"/>
                    <a:pt x="205" y="19"/>
                    <a:pt x="199" y="0"/>
                  </a:cubicBezTo>
                  <a:cubicBezTo>
                    <a:pt x="253" y="63"/>
                    <a:pt x="253" y="63"/>
                    <a:pt x="253" y="63"/>
                  </a:cubicBezTo>
                  <a:cubicBezTo>
                    <a:pt x="278" y="71"/>
                    <a:pt x="278" y="71"/>
                    <a:pt x="278" y="71"/>
                  </a:cubicBezTo>
                  <a:cubicBezTo>
                    <a:pt x="276" y="76"/>
                    <a:pt x="275" y="81"/>
                    <a:pt x="275" y="86"/>
                  </a:cubicBezTo>
                  <a:cubicBezTo>
                    <a:pt x="274" y="143"/>
                    <a:pt x="354" y="157"/>
                    <a:pt x="373" y="103"/>
                  </a:cubicBezTo>
                </a:path>
              </a:pathLst>
            </a:custGeom>
            <a:solidFill>
              <a:srgbClr val="CEDAD5"/>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44" name="ïsľïďè">
              <a:extLst>
                <a:ext uri="{FF2B5EF4-FFF2-40B4-BE49-F238E27FC236}">
                  <a16:creationId xmlns:a16="http://schemas.microsoft.com/office/drawing/2014/main" id="{A6C8070E-775A-4779-B0AC-CCB8794AF85E}"/>
                </a:ext>
              </a:extLst>
            </p:cNvPr>
            <p:cNvSpPr/>
            <p:nvPr/>
          </p:nvSpPr>
          <p:spPr bwMode="auto">
            <a:xfrm flipH="1">
              <a:off x="7629526" y="4494213"/>
              <a:ext cx="0" cy="4763"/>
            </a:xfrm>
            <a:custGeom>
              <a:gdLst>
                <a:gd fmla="*/ 0 h 3" name="T0"/>
                <a:gd fmla="*/ 2 h 3" name="T1"/>
                <a:gd fmla="*/ 3 h 3" name="T2"/>
                <a:gd fmla="*/ 0 h 3" name="T3"/>
                <a:gd fmla="*/ 0 h 3" name="T4"/>
              </a:gdLst>
              <a:cxnLst>
                <a:cxn ang="0">
                  <a:pos x="0" y="T0"/>
                </a:cxn>
                <a:cxn ang="0">
                  <a:pos x="0" y="T1"/>
                </a:cxn>
                <a:cxn ang="0">
                  <a:pos x="0" y="T2"/>
                </a:cxn>
                <a:cxn ang="0">
                  <a:pos x="0" y="T3"/>
                </a:cxn>
                <a:cxn ang="0">
                  <a:pos x="0" y="T4"/>
                </a:cxn>
              </a:cxnLst>
              <a:rect b="b" l="0" r="r" t="0"/>
              <a:pathLst>
                <a:path h="3">
                  <a:moveTo>
                    <a:pt x="0" y="0"/>
                  </a:moveTo>
                  <a:cubicBezTo>
                    <a:pt x="0" y="1"/>
                    <a:pt x="0" y="2"/>
                    <a:pt x="0" y="2"/>
                  </a:cubicBezTo>
                  <a:cubicBezTo>
                    <a:pt x="0" y="3"/>
                    <a:pt x="0" y="3"/>
                    <a:pt x="0" y="3"/>
                  </a:cubicBezTo>
                  <a:cubicBezTo>
                    <a:pt x="0" y="2"/>
                    <a:pt x="0" y="1"/>
                    <a:pt x="0" y="0"/>
                  </a:cubicBezTo>
                  <a:cubicBezTo>
                    <a:pt x="0" y="0"/>
                    <a:pt x="0" y="0"/>
                    <a:pt x="0" y="0"/>
                  </a:cubicBezTo>
                </a:path>
              </a:pathLst>
            </a:custGeom>
            <a:solidFill>
              <a:srgbClr val="535165"/>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45" name="íṣ1iḑè">
              <a:extLst>
                <a:ext uri="{FF2B5EF4-FFF2-40B4-BE49-F238E27FC236}">
                  <a16:creationId xmlns:a16="http://schemas.microsoft.com/office/drawing/2014/main" id="{99117BCD-2EB2-4411-B15A-A32DA936E513}"/>
                </a:ext>
              </a:extLst>
            </p:cNvPr>
            <p:cNvSpPr/>
            <p:nvPr/>
          </p:nvSpPr>
          <p:spPr bwMode="auto">
            <a:xfrm>
              <a:off x="7629526" y="4494213"/>
              <a:ext cx="109538" cy="28575"/>
            </a:xfrm>
            <a:custGeom>
              <a:gdLst>
                <a:gd fmla="*/ 0 w 81" name="T0"/>
                <a:gd fmla="*/ 0 h 21" name="T1"/>
                <a:gd fmla="*/ 0 w 81" name="T2"/>
                <a:gd fmla="*/ 3 h 21" name="T3"/>
                <a:gd fmla="*/ 55 w 81" name="T4"/>
                <a:gd fmla="*/ 21 h 21" name="T5"/>
                <a:gd fmla="*/ 55 w 81" name="T6"/>
                <a:gd fmla="*/ 21 h 21" name="T7"/>
                <a:gd fmla="*/ 81 w 81" name="T8"/>
                <a:gd fmla="*/ 14 h 21" name="T9"/>
                <a:gd fmla="*/ 54 w 81" name="T10"/>
                <a:gd fmla="*/ 18 h 21" name="T11"/>
                <a:gd fmla="*/ 0 w 81" name="T12"/>
                <a:gd fmla="*/ 0 h 21" name="T13"/>
              </a:gdLst>
              <a:cxnLst>
                <a:cxn ang="0">
                  <a:pos x="T0" y="T1"/>
                </a:cxn>
                <a:cxn ang="0">
                  <a:pos x="T2" y="T3"/>
                </a:cxn>
                <a:cxn ang="0">
                  <a:pos x="T4" y="T5"/>
                </a:cxn>
                <a:cxn ang="0">
                  <a:pos x="T6" y="T7"/>
                </a:cxn>
                <a:cxn ang="0">
                  <a:pos x="T8" y="T9"/>
                </a:cxn>
                <a:cxn ang="0">
                  <a:pos x="T10" y="T11"/>
                </a:cxn>
                <a:cxn ang="0">
                  <a:pos x="T12" y="T13"/>
                </a:cxn>
              </a:cxnLst>
              <a:rect b="b" l="0" r="r" t="0"/>
              <a:pathLst>
                <a:path h="21" w="81">
                  <a:moveTo>
                    <a:pt x="0" y="0"/>
                  </a:moveTo>
                  <a:cubicBezTo>
                    <a:pt x="0" y="1"/>
                    <a:pt x="0" y="2"/>
                    <a:pt x="0" y="3"/>
                  </a:cubicBezTo>
                  <a:cubicBezTo>
                    <a:pt x="16" y="15"/>
                    <a:pt x="35" y="21"/>
                    <a:pt x="55" y="21"/>
                  </a:cubicBezTo>
                  <a:cubicBezTo>
                    <a:pt x="55" y="21"/>
                    <a:pt x="55" y="21"/>
                    <a:pt x="55" y="21"/>
                  </a:cubicBezTo>
                  <a:cubicBezTo>
                    <a:pt x="64" y="21"/>
                    <a:pt x="73" y="18"/>
                    <a:pt x="81" y="14"/>
                  </a:cubicBezTo>
                  <a:cubicBezTo>
                    <a:pt x="73" y="16"/>
                    <a:pt x="64" y="18"/>
                    <a:pt x="54" y="18"/>
                  </a:cubicBezTo>
                  <a:cubicBezTo>
                    <a:pt x="34" y="18"/>
                    <a:pt x="15" y="11"/>
                    <a:pt x="0" y="0"/>
                  </a:cubicBezTo>
                </a:path>
              </a:pathLst>
            </a:custGeom>
            <a:solidFill>
              <a:srgbClr val="E5BDC3"/>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46" name="íşlíḑe">
              <a:extLst>
                <a:ext uri="{FF2B5EF4-FFF2-40B4-BE49-F238E27FC236}">
                  <a16:creationId xmlns:a16="http://schemas.microsoft.com/office/drawing/2014/main" id="{D86ADE25-0E7B-4A55-9B6E-7B9CEF563738}"/>
                </a:ext>
              </a:extLst>
            </p:cNvPr>
            <p:cNvSpPr/>
            <p:nvPr/>
          </p:nvSpPr>
          <p:spPr bwMode="auto">
            <a:xfrm>
              <a:off x="7577139" y="4268788"/>
              <a:ext cx="250825" cy="250825"/>
            </a:xfrm>
            <a:prstGeom prst="ellipse">
              <a:avLst/>
            </a:prstGeom>
            <a:solidFill>
              <a:srgbClr val="FFD2D9"/>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47" name="îṩḻîḍe">
              <a:extLst>
                <a:ext uri="{FF2B5EF4-FFF2-40B4-BE49-F238E27FC236}">
                  <a16:creationId xmlns:a16="http://schemas.microsoft.com/office/drawing/2014/main" id="{084F1C43-9216-4E1C-9823-B463E90A969D}"/>
                </a:ext>
              </a:extLst>
            </p:cNvPr>
            <p:cNvSpPr/>
            <p:nvPr/>
          </p:nvSpPr>
          <p:spPr bwMode="auto">
            <a:xfrm>
              <a:off x="7596189" y="4205288"/>
              <a:ext cx="276225" cy="222250"/>
            </a:xfrm>
            <a:custGeom>
              <a:gdLst>
                <a:gd fmla="*/ 146 w 203" name="T0"/>
                <a:gd fmla="*/ 163 h 163" name="T1"/>
                <a:gd fmla="*/ 134 w 203" name="T2"/>
                <a:gd fmla="*/ 163 h 163" name="T3"/>
                <a:gd fmla="*/ 134 w 203" name="T4"/>
                <a:gd fmla="*/ 128 h 163" name="T5"/>
                <a:gd fmla="*/ 121 w 203" name="T6"/>
                <a:gd fmla="*/ 90 h 163" name="T7"/>
                <a:gd fmla="*/ 29 w 203" name="T8"/>
                <a:gd fmla="*/ 67 h 163" name="T9"/>
                <a:gd fmla="*/ 6 w 203" name="T10"/>
                <a:gd fmla="*/ 88 h 163" name="T11"/>
                <a:gd fmla="*/ 38 w 203" name="T12"/>
                <a:gd fmla="*/ 19 h 163" name="T13"/>
                <a:gd fmla="*/ 159 w 203" name="T14"/>
                <a:gd fmla="*/ 23 h 163" name="T15"/>
                <a:gd fmla="*/ 182 w 203" name="T16"/>
                <a:gd fmla="*/ 131 h 163" name="T17"/>
                <a:gd fmla="*/ 175 w 203" name="T18"/>
                <a:gd fmla="*/ 148 h 163" name="T19"/>
                <a:gd fmla="*/ 146 w 203" name="T20"/>
                <a:gd fmla="*/ 163 h 163"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63" w="203">
                  <a:moveTo>
                    <a:pt x="146" y="163"/>
                  </a:moveTo>
                  <a:cubicBezTo>
                    <a:pt x="134" y="163"/>
                    <a:pt x="134" y="163"/>
                    <a:pt x="134" y="163"/>
                  </a:cubicBezTo>
                  <a:cubicBezTo>
                    <a:pt x="134" y="128"/>
                    <a:pt x="134" y="128"/>
                    <a:pt x="134" y="128"/>
                  </a:cubicBezTo>
                  <a:cubicBezTo>
                    <a:pt x="121" y="90"/>
                    <a:pt x="121" y="90"/>
                    <a:pt x="121" y="90"/>
                  </a:cubicBezTo>
                  <a:cubicBezTo>
                    <a:pt x="121" y="90"/>
                    <a:pt x="58" y="61"/>
                    <a:pt x="29" y="67"/>
                  </a:cubicBezTo>
                  <a:cubicBezTo>
                    <a:pt x="6" y="88"/>
                    <a:pt x="6" y="88"/>
                    <a:pt x="6" y="88"/>
                  </a:cubicBezTo>
                  <a:cubicBezTo>
                    <a:pt x="6" y="88"/>
                    <a:pt x="0" y="38"/>
                    <a:pt x="38" y="19"/>
                  </a:cubicBezTo>
                  <a:cubicBezTo>
                    <a:pt x="75" y="0"/>
                    <a:pt x="142" y="8"/>
                    <a:pt x="159" y="23"/>
                  </a:cubicBezTo>
                  <a:cubicBezTo>
                    <a:pt x="175" y="37"/>
                    <a:pt x="203" y="63"/>
                    <a:pt x="182" y="131"/>
                  </a:cubicBezTo>
                  <a:cubicBezTo>
                    <a:pt x="175" y="148"/>
                    <a:pt x="175" y="148"/>
                    <a:pt x="175" y="148"/>
                  </a:cubicBezTo>
                  <a:cubicBezTo>
                    <a:pt x="175" y="148"/>
                    <a:pt x="150" y="140"/>
                    <a:pt x="146" y="163"/>
                  </a:cubicBezTo>
                </a:path>
              </a:pathLst>
            </a:custGeom>
            <a:solidFill>
              <a:srgbClr val="844F6E"/>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48" name="iSļíḑê">
              <a:extLst>
                <a:ext uri="{FF2B5EF4-FFF2-40B4-BE49-F238E27FC236}">
                  <a16:creationId xmlns:a16="http://schemas.microsoft.com/office/drawing/2014/main" id="{DEF57666-18E9-4A8C-AA48-C667E142B8CE}"/>
                </a:ext>
              </a:extLst>
            </p:cNvPr>
            <p:cNvSpPr/>
            <p:nvPr/>
          </p:nvSpPr>
          <p:spPr bwMode="auto">
            <a:xfrm>
              <a:off x="7521576" y="4432301"/>
              <a:ext cx="1588" cy="7938"/>
            </a:xfrm>
            <a:custGeom>
              <a:gdLst>
                <a:gd fmla="*/ 1 w 1" name="T0"/>
                <a:gd fmla="*/ 0 h 6" name="T1"/>
                <a:gd fmla="*/ 0 w 1" name="T2"/>
                <a:gd fmla="*/ 6 h 6" name="T3"/>
                <a:gd fmla="*/ 1 w 1" name="T4"/>
                <a:gd fmla="*/ 6 h 6" name="T5"/>
                <a:gd fmla="*/ 1 w 1" name="T6"/>
                <a:gd fmla="*/ 0 h 6" name="T7"/>
                <a:gd fmla="*/ 1 w 1" name="T8"/>
                <a:gd fmla="*/ 0 h 6" name="T9"/>
              </a:gdLst>
              <a:cxnLst>
                <a:cxn ang="0">
                  <a:pos x="T0" y="T1"/>
                </a:cxn>
                <a:cxn ang="0">
                  <a:pos x="T2" y="T3"/>
                </a:cxn>
                <a:cxn ang="0">
                  <a:pos x="T4" y="T5"/>
                </a:cxn>
                <a:cxn ang="0">
                  <a:pos x="T6" y="T7"/>
                </a:cxn>
                <a:cxn ang="0">
                  <a:pos x="T8" y="T9"/>
                </a:cxn>
              </a:cxnLst>
              <a:rect b="b" l="0" r="r" t="0"/>
              <a:pathLst>
                <a:path h="6" w="1">
                  <a:moveTo>
                    <a:pt x="1" y="0"/>
                  </a:moveTo>
                  <a:cubicBezTo>
                    <a:pt x="1" y="2"/>
                    <a:pt x="1" y="4"/>
                    <a:pt x="0" y="6"/>
                  </a:cubicBezTo>
                  <a:cubicBezTo>
                    <a:pt x="1" y="6"/>
                    <a:pt x="1" y="6"/>
                    <a:pt x="1" y="6"/>
                  </a:cubicBezTo>
                  <a:cubicBezTo>
                    <a:pt x="1" y="4"/>
                    <a:pt x="1" y="2"/>
                    <a:pt x="1" y="0"/>
                  </a:cubicBezTo>
                  <a:cubicBezTo>
                    <a:pt x="1" y="0"/>
                    <a:pt x="1" y="0"/>
                    <a:pt x="1" y="0"/>
                  </a:cubicBezTo>
                </a:path>
              </a:pathLst>
            </a:custGeom>
            <a:solidFill>
              <a:srgbClr val="57556B"/>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49" name="iṥḷíḍè">
              <a:extLst>
                <a:ext uri="{FF2B5EF4-FFF2-40B4-BE49-F238E27FC236}">
                  <a16:creationId xmlns:a16="http://schemas.microsoft.com/office/drawing/2014/main" id="{ABD2F062-9D20-4766-AC00-E59FED892BEE}"/>
                </a:ext>
              </a:extLst>
            </p:cNvPr>
            <p:cNvSpPr/>
            <p:nvPr/>
          </p:nvSpPr>
          <p:spPr bwMode="auto">
            <a:xfrm>
              <a:off x="7523164" y="4432301"/>
              <a:ext cx="52388" cy="60325"/>
            </a:xfrm>
            <a:custGeom>
              <a:gdLst>
                <a:gd fmla="*/ 0 w 38" name="T0"/>
                <a:gd fmla="*/ 0 h 44" name="T1"/>
                <a:gd fmla="*/ 0 w 38" name="T2"/>
                <a:gd fmla="*/ 6 h 44" name="T3"/>
                <a:gd fmla="*/ 31 w 38" name="T4"/>
                <a:gd fmla="*/ 42 h 44" name="T5"/>
                <a:gd fmla="*/ 38 w 38" name="T6"/>
                <a:gd fmla="*/ 44 h 44" name="T7"/>
                <a:gd fmla="*/ 0 w 38" name="T8"/>
                <a:gd fmla="*/ 0 h 44" name="T9"/>
              </a:gdLst>
              <a:cxnLst>
                <a:cxn ang="0">
                  <a:pos x="T0" y="T1"/>
                </a:cxn>
                <a:cxn ang="0">
                  <a:pos x="T2" y="T3"/>
                </a:cxn>
                <a:cxn ang="0">
                  <a:pos x="T4" y="T5"/>
                </a:cxn>
                <a:cxn ang="0">
                  <a:pos x="T6" y="T7"/>
                </a:cxn>
                <a:cxn ang="0">
                  <a:pos x="T8" y="T9"/>
                </a:cxn>
              </a:cxnLst>
              <a:rect b="b" l="0" r="r" t="0"/>
              <a:pathLst>
                <a:path h="44" w="38">
                  <a:moveTo>
                    <a:pt x="0" y="0"/>
                  </a:moveTo>
                  <a:cubicBezTo>
                    <a:pt x="0" y="2"/>
                    <a:pt x="0" y="4"/>
                    <a:pt x="0" y="6"/>
                  </a:cubicBezTo>
                  <a:cubicBezTo>
                    <a:pt x="31" y="42"/>
                    <a:pt x="31" y="42"/>
                    <a:pt x="31" y="42"/>
                  </a:cubicBezTo>
                  <a:cubicBezTo>
                    <a:pt x="38" y="44"/>
                    <a:pt x="38" y="44"/>
                    <a:pt x="38" y="44"/>
                  </a:cubicBezTo>
                  <a:cubicBezTo>
                    <a:pt x="0" y="0"/>
                    <a:pt x="0" y="0"/>
                    <a:pt x="0" y="0"/>
                  </a:cubicBezTo>
                </a:path>
              </a:pathLst>
            </a:custGeom>
            <a:solidFill>
              <a:srgbClr val="C3CFCA"/>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50" name="işḷiḑé">
              <a:extLst>
                <a:ext uri="{FF2B5EF4-FFF2-40B4-BE49-F238E27FC236}">
                  <a16:creationId xmlns:a16="http://schemas.microsoft.com/office/drawing/2014/main" id="{15756B70-4A16-49AC-BB5B-880110C57DB6}"/>
                </a:ext>
              </a:extLst>
            </p:cNvPr>
            <p:cNvSpPr/>
            <p:nvPr/>
          </p:nvSpPr>
          <p:spPr bwMode="auto">
            <a:xfrm>
              <a:off x="7594601" y="4516438"/>
              <a:ext cx="39688" cy="68263"/>
            </a:xfrm>
            <a:custGeom>
              <a:gdLst>
                <a:gd fmla="*/ 1 w 30" name="T0"/>
                <a:gd fmla="*/ 0 h 50" name="T1"/>
                <a:gd fmla="*/ 1 w 30" name="T2"/>
                <a:gd fmla="*/ 4 h 50" name="T3"/>
                <a:gd fmla="*/ 30 w 30" name="T4"/>
                <a:gd fmla="*/ 50 h 50" name="T5"/>
                <a:gd fmla="*/ 24 w 30" name="T6"/>
                <a:gd fmla="*/ 24 h 50" name="T7"/>
                <a:gd fmla="*/ 27 w 30" name="T8"/>
                <a:gd fmla="*/ 9 h 50" name="T9"/>
                <a:gd fmla="*/ 2 w 30" name="T10"/>
                <a:gd fmla="*/ 1 h 50" name="T11"/>
                <a:gd fmla="*/ 1 w 30" name="T12"/>
                <a:gd fmla="*/ 0 h 50" name="T13"/>
              </a:gdLst>
              <a:cxnLst>
                <a:cxn ang="0">
                  <a:pos x="T0" y="T1"/>
                </a:cxn>
                <a:cxn ang="0">
                  <a:pos x="T2" y="T3"/>
                </a:cxn>
                <a:cxn ang="0">
                  <a:pos x="T4" y="T5"/>
                </a:cxn>
                <a:cxn ang="0">
                  <a:pos x="T6" y="T7"/>
                </a:cxn>
                <a:cxn ang="0">
                  <a:pos x="T8" y="T9"/>
                </a:cxn>
                <a:cxn ang="0">
                  <a:pos x="T10" y="T11"/>
                </a:cxn>
                <a:cxn ang="0">
                  <a:pos x="T12" y="T13"/>
                </a:cxn>
              </a:cxnLst>
              <a:rect b="b" l="0" r="r" t="0"/>
              <a:pathLst>
                <a:path h="50" w="30">
                  <a:moveTo>
                    <a:pt x="1" y="0"/>
                  </a:moveTo>
                  <a:cubicBezTo>
                    <a:pt x="1" y="1"/>
                    <a:pt x="1" y="2"/>
                    <a:pt x="1" y="4"/>
                  </a:cubicBezTo>
                  <a:cubicBezTo>
                    <a:pt x="0" y="23"/>
                    <a:pt x="11" y="42"/>
                    <a:pt x="30" y="50"/>
                  </a:cubicBezTo>
                  <a:cubicBezTo>
                    <a:pt x="26" y="42"/>
                    <a:pt x="24" y="33"/>
                    <a:pt x="24" y="24"/>
                  </a:cubicBezTo>
                  <a:cubicBezTo>
                    <a:pt x="24" y="19"/>
                    <a:pt x="25" y="14"/>
                    <a:pt x="27" y="9"/>
                  </a:cubicBezTo>
                  <a:cubicBezTo>
                    <a:pt x="2" y="1"/>
                    <a:pt x="2" y="1"/>
                    <a:pt x="2" y="1"/>
                  </a:cubicBezTo>
                  <a:cubicBezTo>
                    <a:pt x="1" y="0"/>
                    <a:pt x="1" y="0"/>
                    <a:pt x="1" y="0"/>
                  </a:cubicBezTo>
                </a:path>
              </a:pathLst>
            </a:custGeom>
            <a:solidFill>
              <a:srgbClr val="C3CFCA"/>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51" name="îśḷîḋe">
              <a:extLst>
                <a:ext uri="{FF2B5EF4-FFF2-40B4-BE49-F238E27FC236}">
                  <a16:creationId xmlns:a16="http://schemas.microsoft.com/office/drawing/2014/main" id="{3A051452-F0D2-4BF1-BF36-11D484E2ADD0}"/>
                </a:ext>
              </a:extLst>
            </p:cNvPr>
            <p:cNvSpPr/>
            <p:nvPr/>
          </p:nvSpPr>
          <p:spPr bwMode="auto">
            <a:xfrm>
              <a:off x="7254876" y="4875213"/>
              <a:ext cx="47625" cy="3175"/>
            </a:xfrm>
            <a:custGeom>
              <a:gdLst>
                <a:gd fmla="*/ 36 w 36" name="T0"/>
                <a:gd fmla="*/ 0 h 2" name="T1"/>
                <a:gd fmla="*/ 3 w 36" name="T2"/>
                <a:gd fmla="*/ 2 h 2" name="T3"/>
                <a:gd fmla="*/ 0 w 36" name="T4"/>
                <a:gd fmla="*/ 2 h 2" name="T5"/>
                <a:gd fmla="*/ 0 w 36" name="T6"/>
                <a:gd fmla="*/ 2 h 2" name="T7"/>
                <a:gd fmla="*/ 3 w 36" name="T8"/>
                <a:gd fmla="*/ 2 h 2" name="T9"/>
                <a:gd fmla="*/ 36 w 36" name="T10"/>
                <a:gd fmla="*/ 0 h 2" name="T11"/>
                <a:gd fmla="*/ 36 w 36" name="T12"/>
                <a:gd fmla="*/ 0 h 2" name="T13"/>
              </a:gdLst>
              <a:cxnLst>
                <a:cxn ang="0">
                  <a:pos x="T0" y="T1"/>
                </a:cxn>
                <a:cxn ang="0">
                  <a:pos x="T2" y="T3"/>
                </a:cxn>
                <a:cxn ang="0">
                  <a:pos x="T4" y="T5"/>
                </a:cxn>
                <a:cxn ang="0">
                  <a:pos x="T6" y="T7"/>
                </a:cxn>
                <a:cxn ang="0">
                  <a:pos x="T8" y="T9"/>
                </a:cxn>
                <a:cxn ang="0">
                  <a:pos x="T10" y="T11"/>
                </a:cxn>
                <a:cxn ang="0">
                  <a:pos x="T12" y="T13"/>
                </a:cxn>
              </a:cxnLst>
              <a:rect b="b" l="0" r="r" t="0"/>
              <a:pathLst>
                <a:path h="2" w="36">
                  <a:moveTo>
                    <a:pt x="36" y="0"/>
                  </a:moveTo>
                  <a:cubicBezTo>
                    <a:pt x="25" y="1"/>
                    <a:pt x="14" y="2"/>
                    <a:pt x="3" y="2"/>
                  </a:cubicBezTo>
                  <a:cubicBezTo>
                    <a:pt x="2" y="2"/>
                    <a:pt x="1" y="2"/>
                    <a:pt x="0" y="2"/>
                  </a:cubicBezTo>
                  <a:cubicBezTo>
                    <a:pt x="0" y="2"/>
                    <a:pt x="0" y="2"/>
                    <a:pt x="0" y="2"/>
                  </a:cubicBezTo>
                  <a:cubicBezTo>
                    <a:pt x="1" y="2"/>
                    <a:pt x="2" y="2"/>
                    <a:pt x="3" y="2"/>
                  </a:cubicBezTo>
                  <a:cubicBezTo>
                    <a:pt x="9" y="2"/>
                    <a:pt x="22" y="2"/>
                    <a:pt x="36" y="0"/>
                  </a:cubicBezTo>
                  <a:cubicBezTo>
                    <a:pt x="36" y="0"/>
                    <a:pt x="36" y="0"/>
                    <a:pt x="36" y="0"/>
                  </a:cubicBezTo>
                </a:path>
              </a:pathLst>
            </a:custGeom>
            <a:solidFill>
              <a:srgbClr val="DFE6F1"/>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52" name="îṣ1íďê">
              <a:extLst>
                <a:ext uri="{FF2B5EF4-FFF2-40B4-BE49-F238E27FC236}">
                  <a16:creationId xmlns:a16="http://schemas.microsoft.com/office/drawing/2014/main" id="{35056A4F-D56B-4D4B-8948-0E2598400AB0}"/>
                </a:ext>
              </a:extLst>
            </p:cNvPr>
            <p:cNvSpPr/>
            <p:nvPr/>
          </p:nvSpPr>
          <p:spPr bwMode="auto">
            <a:xfrm>
              <a:off x="7254876" y="4878388"/>
              <a:ext cx="1588" cy="1588"/>
            </a:xfrm>
            <a:prstGeom prst="ellipse">
              <a:avLst/>
            </a:prstGeom>
            <a:solidFill>
              <a:srgbClr val="D4DAE5"/>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53" name="í$ḷiḓê">
              <a:extLst>
                <a:ext uri="{FF2B5EF4-FFF2-40B4-BE49-F238E27FC236}">
                  <a16:creationId xmlns:a16="http://schemas.microsoft.com/office/drawing/2014/main" id="{BAA509B0-BE74-4710-8974-6494002CAC4A}"/>
                </a:ext>
              </a:extLst>
            </p:cNvPr>
            <p:cNvSpPr/>
            <p:nvPr/>
          </p:nvSpPr>
          <p:spPr bwMode="auto">
            <a:xfrm>
              <a:off x="7253289" y="4878388"/>
              <a:ext cx="1588" cy="0"/>
            </a:xfrm>
            <a:custGeom>
              <a:gdLst>
                <a:gd fmla="*/ 0 w 1" name="T0"/>
                <a:gd fmla="*/ 1 w 1" name="T1"/>
                <a:gd fmla="*/ 1 w 1" name="T2"/>
                <a:gd fmla="*/ 1 w 1" name="T3"/>
                <a:gd fmla="*/ 0 w 1" name="T4"/>
              </a:gdLst>
              <a:cxnLst>
                <a:cxn ang="0">
                  <a:pos x="T0" y="0"/>
                </a:cxn>
                <a:cxn ang="0">
                  <a:pos x="T1" y="0"/>
                </a:cxn>
                <a:cxn ang="0">
                  <a:pos x="T2" y="0"/>
                </a:cxn>
                <a:cxn ang="0">
                  <a:pos x="T3" y="0"/>
                </a:cxn>
                <a:cxn ang="0">
                  <a:pos x="T4" y="0"/>
                </a:cxn>
              </a:cxnLst>
              <a:rect b="b" l="0" r="r" t="0"/>
              <a:pathLst>
                <a:path w="1">
                  <a:moveTo>
                    <a:pt x="0" y="0"/>
                  </a:moveTo>
                  <a:cubicBezTo>
                    <a:pt x="1" y="0"/>
                    <a:pt x="1" y="0"/>
                    <a:pt x="1" y="0"/>
                  </a:cubicBezTo>
                  <a:cubicBezTo>
                    <a:pt x="1" y="0"/>
                    <a:pt x="1" y="0"/>
                    <a:pt x="1" y="0"/>
                  </a:cubicBezTo>
                  <a:cubicBezTo>
                    <a:pt x="1" y="0"/>
                    <a:pt x="1" y="0"/>
                    <a:pt x="1" y="0"/>
                  </a:cubicBezTo>
                  <a:cubicBezTo>
                    <a:pt x="0" y="0"/>
                    <a:pt x="0" y="0"/>
                    <a:pt x="0" y="0"/>
                  </a:cubicBezTo>
                </a:path>
              </a:pathLst>
            </a:custGeom>
            <a:solidFill>
              <a:srgbClr val="D2D2D7"/>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54" name="ïş1íďe">
              <a:extLst>
                <a:ext uri="{FF2B5EF4-FFF2-40B4-BE49-F238E27FC236}">
                  <a16:creationId xmlns:a16="http://schemas.microsoft.com/office/drawing/2014/main" id="{0931011A-F7D6-4F8A-87BC-1A34CDBF8B60}"/>
                </a:ext>
              </a:extLst>
            </p:cNvPr>
            <p:cNvSpPr/>
            <p:nvPr/>
          </p:nvSpPr>
          <p:spPr bwMode="auto">
            <a:xfrm>
              <a:off x="7253289" y="4878388"/>
              <a:ext cx="144463" cy="49213"/>
            </a:xfrm>
            <a:custGeom>
              <a:gdLst>
                <a:gd fmla="*/ 15 w 106" name="T0"/>
                <a:gd fmla="*/ 4 h 36" name="T1"/>
                <a:gd fmla="*/ 105 w 106" name="T2"/>
                <a:gd fmla="*/ 36 h 36" name="T3"/>
                <a:gd fmla="*/ 106 w 106" name="T4"/>
                <a:gd fmla="*/ 36 h 36" name="T5"/>
                <a:gd fmla="*/ 15 w 106" name="T6"/>
                <a:gd fmla="*/ 4 h 36" name="T7"/>
                <a:gd fmla="*/ 0 w 106" name="T8"/>
                <a:gd fmla="*/ 0 h 36" name="T9"/>
                <a:gd fmla="*/ 1 w 106" name="T10"/>
                <a:gd fmla="*/ 0 h 36" name="T11"/>
                <a:gd fmla="*/ 1 w 106" name="T12"/>
                <a:gd fmla="*/ 0 h 36" name="T13"/>
                <a:gd fmla="*/ 0 w 106" name="T14"/>
                <a:gd fmla="*/ 0 h 36" name="T15"/>
                <a:gd fmla="*/ 0 w 106" name="T16"/>
                <a:gd fmla="*/ 0 h 3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6" w="105">
                  <a:moveTo>
                    <a:pt x="15" y="4"/>
                  </a:moveTo>
                  <a:cubicBezTo>
                    <a:pt x="34" y="10"/>
                    <a:pt x="70" y="22"/>
                    <a:pt x="105" y="36"/>
                  </a:cubicBezTo>
                  <a:cubicBezTo>
                    <a:pt x="105" y="36"/>
                    <a:pt x="105" y="36"/>
                    <a:pt x="106" y="36"/>
                  </a:cubicBezTo>
                  <a:cubicBezTo>
                    <a:pt x="70" y="22"/>
                    <a:pt x="34" y="10"/>
                    <a:pt x="15" y="4"/>
                  </a:cubicBezTo>
                  <a:moveTo>
                    <a:pt x="0" y="0"/>
                  </a:moveTo>
                  <a:cubicBezTo>
                    <a:pt x="0" y="0"/>
                    <a:pt x="0" y="0"/>
                    <a:pt x="1" y="0"/>
                  </a:cubicBezTo>
                  <a:cubicBezTo>
                    <a:pt x="1" y="0"/>
                    <a:pt x="1" y="0"/>
                    <a:pt x="1" y="0"/>
                  </a:cubicBezTo>
                  <a:cubicBezTo>
                    <a:pt x="1" y="0"/>
                    <a:pt x="1" y="0"/>
                    <a:pt x="0" y="0"/>
                  </a:cubicBezTo>
                  <a:cubicBezTo>
                    <a:pt x="0" y="0"/>
                    <a:pt x="0" y="0"/>
                    <a:pt x="0" y="0"/>
                  </a:cubicBezTo>
                </a:path>
              </a:pathLst>
            </a:custGeom>
            <a:solidFill>
              <a:srgbClr val="BCBCC2"/>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55" name="îSļïdé">
              <a:extLst>
                <a:ext uri="{FF2B5EF4-FFF2-40B4-BE49-F238E27FC236}">
                  <a16:creationId xmlns:a16="http://schemas.microsoft.com/office/drawing/2014/main" id="{BF3E6934-1E68-4363-98C4-7FA3E06ADA19}"/>
                </a:ext>
              </a:extLst>
            </p:cNvPr>
            <p:cNvSpPr/>
            <p:nvPr/>
          </p:nvSpPr>
          <p:spPr bwMode="auto">
            <a:xfrm>
              <a:off x="7396164" y="4927601"/>
              <a:ext cx="106363" cy="52388"/>
            </a:xfrm>
            <a:custGeom>
              <a:gdLst>
                <a:gd fmla="*/ 0 w 79" name="T0"/>
                <a:gd fmla="*/ 0 h 39" name="T1"/>
                <a:gd fmla="*/ 79 w 79" name="T2"/>
                <a:gd fmla="*/ 39 h 39" name="T3"/>
                <a:gd fmla="*/ 78 w 79" name="T4"/>
                <a:gd fmla="*/ 39 h 39" name="T5"/>
                <a:gd fmla="*/ 1 w 79" name="T6"/>
                <a:gd fmla="*/ 0 h 39" name="T7"/>
                <a:gd fmla="*/ 0 w 79" name="T8"/>
                <a:gd fmla="*/ 0 h 39" name="T9"/>
              </a:gdLst>
              <a:cxnLst>
                <a:cxn ang="0">
                  <a:pos x="T0" y="T1"/>
                </a:cxn>
                <a:cxn ang="0">
                  <a:pos x="T2" y="T3"/>
                </a:cxn>
                <a:cxn ang="0">
                  <a:pos x="T4" y="T5"/>
                </a:cxn>
                <a:cxn ang="0">
                  <a:pos x="T6" y="T7"/>
                </a:cxn>
                <a:cxn ang="0">
                  <a:pos x="T8" y="T9"/>
                </a:cxn>
              </a:cxnLst>
              <a:rect b="b" l="0" r="r" t="0"/>
              <a:pathLst>
                <a:path h="39" w="79">
                  <a:moveTo>
                    <a:pt x="0" y="0"/>
                  </a:moveTo>
                  <a:cubicBezTo>
                    <a:pt x="29" y="11"/>
                    <a:pt x="58" y="25"/>
                    <a:pt x="79" y="39"/>
                  </a:cubicBezTo>
                  <a:cubicBezTo>
                    <a:pt x="78" y="39"/>
                    <a:pt x="78" y="39"/>
                    <a:pt x="78" y="39"/>
                  </a:cubicBezTo>
                  <a:cubicBezTo>
                    <a:pt x="58" y="25"/>
                    <a:pt x="29" y="11"/>
                    <a:pt x="1" y="0"/>
                  </a:cubicBezTo>
                  <a:cubicBezTo>
                    <a:pt x="0" y="0"/>
                    <a:pt x="0" y="0"/>
                    <a:pt x="0" y="0"/>
                  </a:cubicBezTo>
                </a:path>
              </a:pathLst>
            </a:custGeom>
            <a:solidFill>
              <a:srgbClr val="C6C6CC"/>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56" name="íṥḻíḓe">
              <a:extLst>
                <a:ext uri="{FF2B5EF4-FFF2-40B4-BE49-F238E27FC236}">
                  <a16:creationId xmlns:a16="http://schemas.microsoft.com/office/drawing/2014/main" id="{DDB28DDD-D2AF-412D-A39D-668E5C87EA7E}"/>
                </a:ext>
              </a:extLst>
            </p:cNvPr>
            <p:cNvSpPr/>
            <p:nvPr/>
          </p:nvSpPr>
          <p:spPr bwMode="auto">
            <a:xfrm>
              <a:off x="7254876" y="4875213"/>
              <a:ext cx="247650" cy="104775"/>
            </a:xfrm>
            <a:custGeom>
              <a:gdLst>
                <a:gd fmla="*/ 36 w 182" name="T0"/>
                <a:gd fmla="*/ 0 h 77" name="T1"/>
                <a:gd fmla="*/ 3 w 182" name="T2"/>
                <a:gd fmla="*/ 2 h 77" name="T3"/>
                <a:gd fmla="*/ 0 w 182" name="T4"/>
                <a:gd fmla="*/ 2 h 77" name="T5"/>
                <a:gd fmla="*/ 0 w 182" name="T6"/>
                <a:gd fmla="*/ 2 h 77" name="T7"/>
                <a:gd fmla="*/ 0 w 182" name="T8"/>
                <a:gd fmla="*/ 2 h 77" name="T9"/>
                <a:gd fmla="*/ 0 w 182" name="T10"/>
                <a:gd fmla="*/ 2 h 77" name="T11"/>
                <a:gd fmla="*/ 14 w 182" name="T12"/>
                <a:gd fmla="*/ 6 h 77" name="T13"/>
                <a:gd fmla="*/ 105 w 182" name="T14"/>
                <a:gd fmla="*/ 38 h 77" name="T15"/>
                <a:gd fmla="*/ 182 w 182" name="T16"/>
                <a:gd fmla="*/ 77 h 77" name="T17"/>
                <a:gd fmla="*/ 181 w 182" name="T18"/>
                <a:gd fmla="*/ 75 h 77" name="T19"/>
                <a:gd fmla="*/ 36 w 182" name="T20"/>
                <a:gd fmla="*/ 0 h 77"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77" w="182">
                  <a:moveTo>
                    <a:pt x="36" y="0"/>
                  </a:moveTo>
                  <a:cubicBezTo>
                    <a:pt x="22" y="2"/>
                    <a:pt x="9" y="2"/>
                    <a:pt x="3" y="2"/>
                  </a:cubicBezTo>
                  <a:cubicBezTo>
                    <a:pt x="2" y="2"/>
                    <a:pt x="1" y="2"/>
                    <a:pt x="0" y="2"/>
                  </a:cubicBezTo>
                  <a:cubicBezTo>
                    <a:pt x="0" y="2"/>
                    <a:pt x="0" y="2"/>
                    <a:pt x="0" y="2"/>
                  </a:cubicBezTo>
                  <a:cubicBezTo>
                    <a:pt x="0" y="2"/>
                    <a:pt x="0" y="2"/>
                    <a:pt x="0" y="2"/>
                  </a:cubicBezTo>
                  <a:cubicBezTo>
                    <a:pt x="0" y="2"/>
                    <a:pt x="0" y="2"/>
                    <a:pt x="0" y="2"/>
                  </a:cubicBezTo>
                  <a:cubicBezTo>
                    <a:pt x="0" y="2"/>
                    <a:pt x="6" y="4"/>
                    <a:pt x="14" y="6"/>
                  </a:cubicBezTo>
                  <a:cubicBezTo>
                    <a:pt x="33" y="12"/>
                    <a:pt x="69" y="24"/>
                    <a:pt x="105" y="38"/>
                  </a:cubicBezTo>
                  <a:cubicBezTo>
                    <a:pt x="133" y="49"/>
                    <a:pt x="162" y="63"/>
                    <a:pt x="182" y="77"/>
                  </a:cubicBezTo>
                  <a:cubicBezTo>
                    <a:pt x="181" y="75"/>
                    <a:pt x="181" y="75"/>
                    <a:pt x="181" y="75"/>
                  </a:cubicBezTo>
                  <a:cubicBezTo>
                    <a:pt x="159" y="47"/>
                    <a:pt x="89" y="18"/>
                    <a:pt x="36" y="0"/>
                  </a:cubicBezTo>
                </a:path>
              </a:pathLst>
            </a:custGeom>
            <a:solidFill>
              <a:srgbClr val="C3CFCA"/>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57" name="íṩḷíḑê">
              <a:extLst>
                <a:ext uri="{FF2B5EF4-FFF2-40B4-BE49-F238E27FC236}">
                  <a16:creationId xmlns:a16="http://schemas.microsoft.com/office/drawing/2014/main" id="{D9A50976-E6D2-4415-A54A-A0B0F18E9D37}"/>
                </a:ext>
              </a:extLst>
            </p:cNvPr>
            <p:cNvSpPr/>
            <p:nvPr/>
          </p:nvSpPr>
          <p:spPr bwMode="auto">
            <a:xfrm>
              <a:off x="7783514" y="4683126"/>
              <a:ext cx="182563" cy="231775"/>
            </a:xfrm>
            <a:custGeom>
              <a:gdLst>
                <a:gd fmla="*/ 4 w 135" name="T0"/>
                <a:gd fmla="*/ 160 h 170" name="T1"/>
                <a:gd fmla="*/ 0 w 135" name="T2"/>
                <a:gd fmla="*/ 170 h 170" name="T3"/>
                <a:gd fmla="*/ 0 w 135" name="T4"/>
                <a:gd fmla="*/ 170 h 170" name="T5"/>
                <a:gd fmla="*/ 4 w 135" name="T6"/>
                <a:gd fmla="*/ 160 h 170" name="T7"/>
                <a:gd fmla="*/ 4 w 135" name="T8"/>
                <a:gd fmla="*/ 160 h 170" name="T9"/>
                <a:gd fmla="*/ 35 w 135" name="T10"/>
                <a:gd fmla="*/ 74 h 170" name="T11"/>
                <a:gd fmla="*/ 28 w 135" name="T12"/>
                <a:gd fmla="*/ 78 h 170" name="T13"/>
                <a:gd fmla="*/ 28 w 135" name="T14"/>
                <a:gd fmla="*/ 78 h 170" name="T15"/>
                <a:gd fmla="*/ 35 w 135" name="T16"/>
                <a:gd fmla="*/ 74 h 170" name="T17"/>
                <a:gd fmla="*/ 35 w 135" name="T18"/>
                <a:gd fmla="*/ 74 h 170" name="T19"/>
                <a:gd fmla="*/ 124 w 135" name="T20"/>
                <a:gd fmla="*/ 0 h 170" name="T21"/>
                <a:gd fmla="*/ 133 w 135" name="T22"/>
                <a:gd fmla="*/ 77 h 170" name="T23"/>
                <a:gd fmla="*/ 128 w 135" name="T24"/>
                <a:gd fmla="*/ 75 h 170" name="T25"/>
                <a:gd fmla="*/ 128 w 135" name="T26"/>
                <a:gd fmla="*/ 75 h 170" name="T27"/>
                <a:gd fmla="*/ 133 w 135" name="T28"/>
                <a:gd fmla="*/ 77 h 170" name="T29"/>
                <a:gd fmla="*/ 124 w 135" name="T30"/>
                <a:gd fmla="*/ 0 h 170"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70" w="135">
                  <a:moveTo>
                    <a:pt x="4" y="160"/>
                  </a:moveTo>
                  <a:cubicBezTo>
                    <a:pt x="3" y="163"/>
                    <a:pt x="1" y="166"/>
                    <a:pt x="0" y="170"/>
                  </a:cubicBezTo>
                  <a:cubicBezTo>
                    <a:pt x="0" y="170"/>
                    <a:pt x="0" y="170"/>
                    <a:pt x="0" y="170"/>
                  </a:cubicBezTo>
                  <a:cubicBezTo>
                    <a:pt x="1" y="166"/>
                    <a:pt x="3" y="163"/>
                    <a:pt x="4" y="160"/>
                  </a:cubicBezTo>
                  <a:cubicBezTo>
                    <a:pt x="4" y="160"/>
                    <a:pt x="4" y="160"/>
                    <a:pt x="4" y="160"/>
                  </a:cubicBezTo>
                  <a:moveTo>
                    <a:pt x="35" y="74"/>
                  </a:moveTo>
                  <a:cubicBezTo>
                    <a:pt x="32" y="75"/>
                    <a:pt x="30" y="77"/>
                    <a:pt x="28" y="78"/>
                  </a:cubicBezTo>
                  <a:cubicBezTo>
                    <a:pt x="28" y="78"/>
                    <a:pt x="28" y="78"/>
                    <a:pt x="28" y="78"/>
                  </a:cubicBezTo>
                  <a:cubicBezTo>
                    <a:pt x="30" y="77"/>
                    <a:pt x="32" y="75"/>
                    <a:pt x="35" y="74"/>
                  </a:cubicBezTo>
                  <a:cubicBezTo>
                    <a:pt x="35" y="74"/>
                    <a:pt x="35" y="74"/>
                    <a:pt x="35" y="74"/>
                  </a:cubicBezTo>
                  <a:moveTo>
                    <a:pt x="124" y="0"/>
                  </a:moveTo>
                  <a:cubicBezTo>
                    <a:pt x="131" y="21"/>
                    <a:pt x="135" y="46"/>
                    <a:pt x="133" y="77"/>
                  </a:cubicBezTo>
                  <a:cubicBezTo>
                    <a:pt x="133" y="77"/>
                    <a:pt x="131" y="76"/>
                    <a:pt x="128" y="75"/>
                  </a:cubicBezTo>
                  <a:cubicBezTo>
                    <a:pt x="128" y="75"/>
                    <a:pt x="128" y="75"/>
                    <a:pt x="128" y="75"/>
                  </a:cubicBezTo>
                  <a:cubicBezTo>
                    <a:pt x="131" y="76"/>
                    <a:pt x="133" y="77"/>
                    <a:pt x="133" y="77"/>
                  </a:cubicBezTo>
                  <a:cubicBezTo>
                    <a:pt x="135" y="46"/>
                    <a:pt x="131" y="21"/>
                    <a:pt x="124" y="0"/>
                  </a:cubicBezTo>
                </a:path>
              </a:pathLst>
            </a:custGeom>
            <a:solidFill>
              <a:srgbClr val="625F78"/>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58" name="ïṣļïďe">
              <a:extLst>
                <a:ext uri="{FF2B5EF4-FFF2-40B4-BE49-F238E27FC236}">
                  <a16:creationId xmlns:a16="http://schemas.microsoft.com/office/drawing/2014/main" id="{9CD38F42-D921-48B2-BC15-FB7178D3C529}"/>
                </a:ext>
              </a:extLst>
            </p:cNvPr>
            <p:cNvSpPr/>
            <p:nvPr/>
          </p:nvSpPr>
          <p:spPr bwMode="auto">
            <a:xfrm>
              <a:off x="7643814" y="4914901"/>
              <a:ext cx="139700" cy="174625"/>
            </a:xfrm>
            <a:custGeom>
              <a:gdLst>
                <a:gd fmla="*/ 102 w 102" name="T0"/>
                <a:gd fmla="*/ 0 h 129" name="T1"/>
                <a:gd fmla="*/ 102 w 102" name="T2"/>
                <a:gd fmla="*/ 0 h 129" name="T3"/>
                <a:gd fmla="*/ 51 w 102" name="T4"/>
                <a:gd fmla="*/ 73 h 129" name="T5"/>
                <a:gd fmla="*/ 11 w 102" name="T6"/>
                <a:gd fmla="*/ 129 h 129" name="T7"/>
                <a:gd fmla="*/ 0 w 102" name="T8"/>
                <a:gd fmla="*/ 126 h 129" name="T9"/>
                <a:gd fmla="*/ 0 w 102" name="T10"/>
                <a:gd fmla="*/ 126 h 129" name="T11"/>
                <a:gd fmla="*/ 11 w 102" name="T12"/>
                <a:gd fmla="*/ 129 h 129" name="T13"/>
                <a:gd fmla="*/ 51 w 102" name="T14"/>
                <a:gd fmla="*/ 73 h 129" name="T15"/>
                <a:gd fmla="*/ 102 w 102" name="T16"/>
                <a:gd fmla="*/ 0 h 12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29" w="102">
                  <a:moveTo>
                    <a:pt x="102" y="0"/>
                  </a:moveTo>
                  <a:cubicBezTo>
                    <a:pt x="102" y="0"/>
                    <a:pt x="102" y="0"/>
                    <a:pt x="102" y="0"/>
                  </a:cubicBezTo>
                  <a:cubicBezTo>
                    <a:pt x="89" y="27"/>
                    <a:pt x="72" y="52"/>
                    <a:pt x="51" y="73"/>
                  </a:cubicBezTo>
                  <a:cubicBezTo>
                    <a:pt x="35" y="91"/>
                    <a:pt x="19" y="110"/>
                    <a:pt x="11" y="129"/>
                  </a:cubicBezTo>
                  <a:cubicBezTo>
                    <a:pt x="11" y="129"/>
                    <a:pt x="7" y="128"/>
                    <a:pt x="0" y="126"/>
                  </a:cubicBezTo>
                  <a:cubicBezTo>
                    <a:pt x="0" y="126"/>
                    <a:pt x="0" y="126"/>
                    <a:pt x="0" y="126"/>
                  </a:cubicBezTo>
                  <a:cubicBezTo>
                    <a:pt x="7" y="128"/>
                    <a:pt x="11" y="129"/>
                    <a:pt x="11" y="129"/>
                  </a:cubicBezTo>
                  <a:cubicBezTo>
                    <a:pt x="19" y="111"/>
                    <a:pt x="35" y="91"/>
                    <a:pt x="51" y="73"/>
                  </a:cubicBezTo>
                  <a:cubicBezTo>
                    <a:pt x="72" y="52"/>
                    <a:pt x="89" y="27"/>
                    <a:pt x="102" y="0"/>
                  </a:cubicBezTo>
                </a:path>
              </a:pathLst>
            </a:custGeom>
            <a:solidFill>
              <a:srgbClr val="9F9F9F"/>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59" name="ïSlïḋé">
              <a:extLst>
                <a:ext uri="{FF2B5EF4-FFF2-40B4-BE49-F238E27FC236}">
                  <a16:creationId xmlns:a16="http://schemas.microsoft.com/office/drawing/2014/main" id="{3C629038-B9E6-408C-8982-7968EFE70352}"/>
                </a:ext>
              </a:extLst>
            </p:cNvPr>
            <p:cNvSpPr/>
            <p:nvPr/>
          </p:nvSpPr>
          <p:spPr bwMode="auto">
            <a:xfrm>
              <a:off x="7626351" y="5078413"/>
              <a:ext cx="17463" cy="7938"/>
            </a:xfrm>
            <a:custGeom>
              <a:gdLst>
                <a:gd fmla="*/ 0 w 13" name="T0"/>
                <a:gd fmla="*/ 0 h 6" name="T1"/>
                <a:gd fmla="*/ 0 w 13" name="T2"/>
                <a:gd fmla="*/ 0 h 6" name="T3"/>
                <a:gd fmla="*/ 13 w 13" name="T4"/>
                <a:gd fmla="*/ 6 h 6" name="T5"/>
                <a:gd fmla="*/ 13 w 13" name="T6"/>
                <a:gd fmla="*/ 6 h 6" name="T7"/>
                <a:gd fmla="*/ 0 w 13" name="T8"/>
                <a:gd fmla="*/ 0 h 6" name="T9"/>
              </a:gdLst>
              <a:cxnLst>
                <a:cxn ang="0">
                  <a:pos x="T0" y="T1"/>
                </a:cxn>
                <a:cxn ang="0">
                  <a:pos x="T2" y="T3"/>
                </a:cxn>
                <a:cxn ang="0">
                  <a:pos x="T4" y="T5"/>
                </a:cxn>
                <a:cxn ang="0">
                  <a:pos x="T6" y="T7"/>
                </a:cxn>
                <a:cxn ang="0">
                  <a:pos x="T8" y="T9"/>
                </a:cxn>
              </a:cxnLst>
              <a:rect b="b" l="0" r="r" t="0"/>
              <a:pathLst>
                <a:path h="6" w="13">
                  <a:moveTo>
                    <a:pt x="0" y="0"/>
                  </a:moveTo>
                  <a:cubicBezTo>
                    <a:pt x="0" y="0"/>
                    <a:pt x="0" y="0"/>
                    <a:pt x="0" y="0"/>
                  </a:cubicBezTo>
                  <a:cubicBezTo>
                    <a:pt x="5" y="2"/>
                    <a:pt x="9" y="4"/>
                    <a:pt x="13" y="6"/>
                  </a:cubicBezTo>
                  <a:cubicBezTo>
                    <a:pt x="13" y="6"/>
                    <a:pt x="13" y="6"/>
                    <a:pt x="13" y="6"/>
                  </a:cubicBezTo>
                  <a:cubicBezTo>
                    <a:pt x="9" y="4"/>
                    <a:pt x="5" y="2"/>
                    <a:pt x="0" y="0"/>
                  </a:cubicBezTo>
                </a:path>
              </a:pathLst>
            </a:custGeom>
            <a:solidFill>
              <a:srgbClr val="7F7F7F"/>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60" name="îṡľîďe">
              <a:extLst>
                <a:ext uri="{FF2B5EF4-FFF2-40B4-BE49-F238E27FC236}">
                  <a16:creationId xmlns:a16="http://schemas.microsoft.com/office/drawing/2014/main" id="{B521DA18-8098-4512-96EB-66D330B40BE7}"/>
                </a:ext>
              </a:extLst>
            </p:cNvPr>
            <p:cNvSpPr/>
            <p:nvPr/>
          </p:nvSpPr>
          <p:spPr bwMode="auto">
            <a:xfrm>
              <a:off x="7626351" y="5078413"/>
              <a:ext cx="1588" cy="1588"/>
            </a:xfrm>
            <a:prstGeom prst="ellipse">
              <a:avLst/>
            </a:prstGeom>
            <a:solidFill>
              <a:srgbClr val="DDDDE3"/>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61" name="îşļíḋè">
              <a:extLst>
                <a:ext uri="{FF2B5EF4-FFF2-40B4-BE49-F238E27FC236}">
                  <a16:creationId xmlns:a16="http://schemas.microsoft.com/office/drawing/2014/main" id="{96D6F3A3-A39F-4307-A8B4-2E940AE1480E}"/>
                </a:ext>
              </a:extLst>
            </p:cNvPr>
            <p:cNvSpPr/>
            <p:nvPr/>
          </p:nvSpPr>
          <p:spPr bwMode="auto">
            <a:xfrm>
              <a:off x="7540626" y="5018088"/>
              <a:ext cx="85725" cy="60325"/>
            </a:xfrm>
            <a:custGeom>
              <a:gdLst>
                <a:gd fmla="*/ 0 w 63" name="T0"/>
                <a:gd fmla="*/ 0 h 44" name="T1"/>
                <a:gd fmla="*/ 63 w 63" name="T2"/>
                <a:gd fmla="*/ 44 h 44" name="T3"/>
                <a:gd fmla="*/ 63 w 63" name="T4"/>
                <a:gd fmla="*/ 44 h 44" name="T5"/>
                <a:gd fmla="*/ 1 w 63" name="T6"/>
                <a:gd fmla="*/ 0 h 44" name="T7"/>
                <a:gd fmla="*/ 0 w 63" name="T8"/>
                <a:gd fmla="*/ 0 h 44" name="T9"/>
              </a:gdLst>
              <a:cxnLst>
                <a:cxn ang="0">
                  <a:pos x="T0" y="T1"/>
                </a:cxn>
                <a:cxn ang="0">
                  <a:pos x="T2" y="T3"/>
                </a:cxn>
                <a:cxn ang="0">
                  <a:pos x="T4" y="T5"/>
                </a:cxn>
                <a:cxn ang="0">
                  <a:pos x="T6" y="T7"/>
                </a:cxn>
                <a:cxn ang="0">
                  <a:pos x="T8" y="T9"/>
                </a:cxn>
              </a:cxnLst>
              <a:rect b="b" l="0" r="r" t="0"/>
              <a:pathLst>
                <a:path h="44" w="62">
                  <a:moveTo>
                    <a:pt x="0" y="0"/>
                  </a:moveTo>
                  <a:cubicBezTo>
                    <a:pt x="20" y="22"/>
                    <a:pt x="45" y="36"/>
                    <a:pt x="63" y="44"/>
                  </a:cubicBezTo>
                  <a:cubicBezTo>
                    <a:pt x="63" y="44"/>
                    <a:pt x="63" y="44"/>
                    <a:pt x="63" y="44"/>
                  </a:cubicBezTo>
                  <a:cubicBezTo>
                    <a:pt x="45" y="36"/>
                    <a:pt x="21" y="22"/>
                    <a:pt x="1" y="0"/>
                  </a:cubicBezTo>
                  <a:cubicBezTo>
                    <a:pt x="1" y="0"/>
                    <a:pt x="1" y="0"/>
                    <a:pt x="0" y="0"/>
                  </a:cubicBezTo>
                </a:path>
              </a:pathLst>
            </a:custGeom>
            <a:solidFill>
              <a:srgbClr val="C6C6CC"/>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62" name="iSľîḓè">
              <a:extLst>
                <a:ext uri="{FF2B5EF4-FFF2-40B4-BE49-F238E27FC236}">
                  <a16:creationId xmlns:a16="http://schemas.microsoft.com/office/drawing/2014/main" id="{0DF5C627-93FC-4ED1-9AFE-14996BE546D2}"/>
                </a:ext>
              </a:extLst>
            </p:cNvPr>
            <p:cNvSpPr/>
            <p:nvPr/>
          </p:nvSpPr>
          <p:spPr bwMode="auto">
            <a:xfrm>
              <a:off x="7542214" y="4583113"/>
              <a:ext cx="423863" cy="506413"/>
            </a:xfrm>
            <a:custGeom>
              <a:gdLst>
                <a:gd fmla="*/ 160 w 312" name="T0"/>
                <a:gd fmla="*/ 208 h 373" name="T1"/>
                <a:gd fmla="*/ 103 w 312" name="T2"/>
                <a:gd fmla="*/ 297 h 373" name="T3"/>
                <a:gd fmla="*/ 63 w 312" name="T4"/>
                <a:gd fmla="*/ 353 h 373" name="T5"/>
                <a:gd fmla="*/ 0 w 312" name="T6"/>
                <a:gd fmla="*/ 320 h 373" name="T7"/>
                <a:gd fmla="*/ 62 w 312" name="T8"/>
                <a:gd fmla="*/ 364 h 373" name="T9"/>
                <a:gd fmla="*/ 62 w 312" name="T10"/>
                <a:gd fmla="*/ 364 h 373" name="T11"/>
                <a:gd fmla="*/ 75 w 312" name="T12"/>
                <a:gd fmla="*/ 370 h 373" name="T13"/>
                <a:gd fmla="*/ 86 w 312" name="T14"/>
                <a:gd fmla="*/ 373 h 373" name="T15"/>
                <a:gd fmla="*/ 126 w 312" name="T16"/>
                <a:gd fmla="*/ 317 h 373" name="T17"/>
                <a:gd fmla="*/ 177 w 312" name="T18"/>
                <a:gd fmla="*/ 244 h 373" name="T19"/>
                <a:gd fmla="*/ 181 w 312" name="T20"/>
                <a:gd fmla="*/ 234 h 373" name="T21"/>
                <a:gd fmla="*/ 160 w 312" name="T22"/>
                <a:gd fmla="*/ 208 h 373" name="T23"/>
                <a:gd fmla="*/ 250 w 312" name="T24"/>
                <a:gd fmla="*/ 0 h 373" name="T25"/>
                <a:gd fmla="*/ 287 w 312" name="T26"/>
                <a:gd fmla="*/ 130 h 373" name="T27"/>
                <a:gd fmla="*/ 227 w 312" name="T28"/>
                <a:gd fmla="*/ 119 h 373" name="T29"/>
                <a:gd fmla="*/ 184 w 312" name="T30"/>
                <a:gd fmla="*/ 130 h 373" name="T31"/>
                <a:gd fmla="*/ 205 w 312" name="T32"/>
                <a:gd fmla="*/ 152 h 373" name="T33"/>
                <a:gd fmla="*/ 212 w 312" name="T34"/>
                <a:gd fmla="*/ 148 h 373" name="T35"/>
                <a:gd fmla="*/ 212 w 312" name="T36"/>
                <a:gd fmla="*/ 144 h 373" name="T37"/>
                <a:gd fmla="*/ 213 w 312" name="T38"/>
                <a:gd fmla="*/ 131 h 373" name="T39"/>
                <a:gd fmla="*/ 213 w 312" name="T40"/>
                <a:gd fmla="*/ 131 h 373" name="T41"/>
                <a:gd fmla="*/ 213 w 312" name="T42"/>
                <a:gd fmla="*/ 131 h 373" name="T43"/>
                <a:gd fmla="*/ 305 w 312" name="T44"/>
                <a:gd fmla="*/ 142 h 373" name="T45"/>
                <a:gd fmla="*/ 305 w 312" name="T46"/>
                <a:gd fmla="*/ 149 h 373" name="T47"/>
                <a:gd fmla="*/ 310 w 312" name="T48"/>
                <a:gd fmla="*/ 151 h 373" name="T49"/>
                <a:gd fmla="*/ 301 w 312" name="T50"/>
                <a:gd fmla="*/ 74 h 373" name="T51"/>
                <a:gd fmla="*/ 255 w 312" name="T52"/>
                <a:gd fmla="*/ 2 h 373" name="T53"/>
                <a:gd fmla="*/ 250 w 312" name="T54"/>
                <a:gd fmla="*/ 0 h 373"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373" w="312">
                  <a:moveTo>
                    <a:pt x="160" y="208"/>
                  </a:moveTo>
                  <a:cubicBezTo>
                    <a:pt x="147" y="241"/>
                    <a:pt x="128" y="271"/>
                    <a:pt x="103" y="297"/>
                  </a:cubicBezTo>
                  <a:cubicBezTo>
                    <a:pt x="87" y="314"/>
                    <a:pt x="71" y="334"/>
                    <a:pt x="63" y="353"/>
                  </a:cubicBezTo>
                  <a:cubicBezTo>
                    <a:pt x="40" y="345"/>
                    <a:pt x="19" y="334"/>
                    <a:pt x="0" y="320"/>
                  </a:cubicBezTo>
                  <a:cubicBezTo>
                    <a:pt x="20" y="342"/>
                    <a:pt x="44" y="356"/>
                    <a:pt x="62" y="364"/>
                  </a:cubicBezTo>
                  <a:cubicBezTo>
                    <a:pt x="62" y="364"/>
                    <a:pt x="62" y="364"/>
                    <a:pt x="62" y="364"/>
                  </a:cubicBezTo>
                  <a:cubicBezTo>
                    <a:pt x="67" y="366"/>
                    <a:pt x="71" y="368"/>
                    <a:pt x="75" y="370"/>
                  </a:cubicBezTo>
                  <a:cubicBezTo>
                    <a:pt x="82" y="372"/>
                    <a:pt x="86" y="373"/>
                    <a:pt x="86" y="373"/>
                  </a:cubicBezTo>
                  <a:cubicBezTo>
                    <a:pt x="94" y="354"/>
                    <a:pt x="110" y="335"/>
                    <a:pt x="126" y="317"/>
                  </a:cubicBezTo>
                  <a:cubicBezTo>
                    <a:pt x="147" y="296"/>
                    <a:pt x="164" y="271"/>
                    <a:pt x="177" y="244"/>
                  </a:cubicBezTo>
                  <a:cubicBezTo>
                    <a:pt x="178" y="240"/>
                    <a:pt x="180" y="237"/>
                    <a:pt x="181" y="234"/>
                  </a:cubicBezTo>
                  <a:cubicBezTo>
                    <a:pt x="174" y="226"/>
                    <a:pt x="167" y="217"/>
                    <a:pt x="160" y="208"/>
                  </a:cubicBezTo>
                  <a:moveTo>
                    <a:pt x="250" y="0"/>
                  </a:moveTo>
                  <a:cubicBezTo>
                    <a:pt x="268" y="23"/>
                    <a:pt x="291" y="65"/>
                    <a:pt x="287" y="130"/>
                  </a:cubicBezTo>
                  <a:cubicBezTo>
                    <a:pt x="287" y="130"/>
                    <a:pt x="257" y="119"/>
                    <a:pt x="227" y="119"/>
                  </a:cubicBezTo>
                  <a:cubicBezTo>
                    <a:pt x="211" y="119"/>
                    <a:pt x="196" y="122"/>
                    <a:pt x="184" y="130"/>
                  </a:cubicBezTo>
                  <a:cubicBezTo>
                    <a:pt x="205" y="152"/>
                    <a:pt x="205" y="152"/>
                    <a:pt x="205" y="152"/>
                  </a:cubicBezTo>
                  <a:cubicBezTo>
                    <a:pt x="207" y="151"/>
                    <a:pt x="209" y="149"/>
                    <a:pt x="212" y="148"/>
                  </a:cubicBezTo>
                  <a:cubicBezTo>
                    <a:pt x="212" y="144"/>
                    <a:pt x="212" y="144"/>
                    <a:pt x="212" y="144"/>
                  </a:cubicBezTo>
                  <a:cubicBezTo>
                    <a:pt x="213" y="131"/>
                    <a:pt x="213" y="131"/>
                    <a:pt x="213" y="131"/>
                  </a:cubicBezTo>
                  <a:cubicBezTo>
                    <a:pt x="213" y="131"/>
                    <a:pt x="213" y="131"/>
                    <a:pt x="213" y="131"/>
                  </a:cubicBezTo>
                  <a:cubicBezTo>
                    <a:pt x="213" y="131"/>
                    <a:pt x="213" y="131"/>
                    <a:pt x="213" y="131"/>
                  </a:cubicBezTo>
                  <a:cubicBezTo>
                    <a:pt x="305" y="142"/>
                    <a:pt x="305" y="142"/>
                    <a:pt x="305" y="142"/>
                  </a:cubicBezTo>
                  <a:cubicBezTo>
                    <a:pt x="305" y="149"/>
                    <a:pt x="305" y="149"/>
                    <a:pt x="305" y="149"/>
                  </a:cubicBezTo>
                  <a:cubicBezTo>
                    <a:pt x="308" y="150"/>
                    <a:pt x="310" y="151"/>
                    <a:pt x="310" y="151"/>
                  </a:cubicBezTo>
                  <a:cubicBezTo>
                    <a:pt x="312" y="120"/>
                    <a:pt x="308" y="95"/>
                    <a:pt x="301" y="74"/>
                  </a:cubicBezTo>
                  <a:cubicBezTo>
                    <a:pt x="285" y="25"/>
                    <a:pt x="255" y="2"/>
                    <a:pt x="255" y="2"/>
                  </a:cubicBezTo>
                  <a:cubicBezTo>
                    <a:pt x="250" y="0"/>
                    <a:pt x="250" y="0"/>
                    <a:pt x="250" y="0"/>
                  </a:cubicBezTo>
                </a:path>
              </a:pathLst>
            </a:custGeom>
            <a:solidFill>
              <a:srgbClr val="C3CFCA"/>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63" name="iṩľiḑè">
              <a:extLst>
                <a:ext uri="{FF2B5EF4-FFF2-40B4-BE49-F238E27FC236}">
                  <a16:creationId xmlns:a16="http://schemas.microsoft.com/office/drawing/2014/main" id="{AD8E3F83-FB1B-4BAC-AD9D-59DE442CF8BD}"/>
                </a:ext>
              </a:extLst>
            </p:cNvPr>
            <p:cNvSpPr/>
            <p:nvPr/>
          </p:nvSpPr>
          <p:spPr bwMode="auto">
            <a:xfrm>
              <a:off x="7550151" y="4568826"/>
              <a:ext cx="406400" cy="471488"/>
            </a:xfrm>
            <a:custGeom>
              <a:gdLst>
                <a:gd fmla="*/ 80 w 299" name="T0"/>
                <a:gd fmla="*/ 119 h 347" name="T1"/>
                <a:gd fmla="*/ 232 w 299" name="T2"/>
                <a:gd fmla="*/ 305 h 347" name="T3"/>
                <a:gd fmla="*/ 299 w 299" name="T4"/>
                <a:gd fmla="*/ 286 h 347" name="T5"/>
                <a:gd fmla="*/ 299 w 299" name="T6"/>
                <a:gd fmla="*/ 153 h 347" name="T7"/>
                <a:gd fmla="*/ 207 w 299" name="T8"/>
                <a:gd fmla="*/ 142 h 347" name="T9"/>
                <a:gd fmla="*/ 206 w 299" name="T10"/>
                <a:gd fmla="*/ 155 h 347" name="T11"/>
                <a:gd fmla="*/ 205 w 299" name="T12"/>
                <a:gd fmla="*/ 169 h 347" name="T13"/>
                <a:gd fmla="*/ 119 w 299" name="T14"/>
                <a:gd fmla="*/ 77 h 347" name="T15"/>
                <a:gd fmla="*/ 17 w 299" name="T16"/>
                <a:gd fmla="*/ 46 h 347" name="T17"/>
                <a:gd fmla="*/ 80 w 299" name="T18"/>
                <a:gd fmla="*/ 119 h 34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47" w="299">
                  <a:moveTo>
                    <a:pt x="80" y="119"/>
                  </a:moveTo>
                  <a:cubicBezTo>
                    <a:pt x="80" y="119"/>
                    <a:pt x="180" y="263"/>
                    <a:pt x="232" y="305"/>
                  </a:cubicBezTo>
                  <a:cubicBezTo>
                    <a:pt x="285" y="347"/>
                    <a:pt x="299" y="286"/>
                    <a:pt x="299" y="286"/>
                  </a:cubicBezTo>
                  <a:cubicBezTo>
                    <a:pt x="299" y="153"/>
                    <a:pt x="299" y="153"/>
                    <a:pt x="299" y="153"/>
                  </a:cubicBezTo>
                  <a:cubicBezTo>
                    <a:pt x="207" y="142"/>
                    <a:pt x="207" y="142"/>
                    <a:pt x="207" y="142"/>
                  </a:cubicBezTo>
                  <a:cubicBezTo>
                    <a:pt x="206" y="155"/>
                    <a:pt x="206" y="155"/>
                    <a:pt x="206" y="155"/>
                  </a:cubicBezTo>
                  <a:cubicBezTo>
                    <a:pt x="205" y="169"/>
                    <a:pt x="205" y="169"/>
                    <a:pt x="205" y="169"/>
                  </a:cubicBezTo>
                  <a:cubicBezTo>
                    <a:pt x="119" y="77"/>
                    <a:pt x="119" y="77"/>
                    <a:pt x="119" y="77"/>
                  </a:cubicBezTo>
                  <a:cubicBezTo>
                    <a:pt x="119" y="77"/>
                    <a:pt x="34" y="0"/>
                    <a:pt x="17" y="46"/>
                  </a:cubicBezTo>
                  <a:cubicBezTo>
                    <a:pt x="0" y="92"/>
                    <a:pt x="80" y="119"/>
                    <a:pt x="80" y="119"/>
                  </a:cubicBezTo>
                </a:path>
              </a:pathLst>
            </a:custGeom>
            <a:solidFill>
              <a:srgbClr val="FFD2D9"/>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64" name="îş1íďe">
              <a:extLst>
                <a:ext uri="{FF2B5EF4-FFF2-40B4-BE49-F238E27FC236}">
                  <a16:creationId xmlns:a16="http://schemas.microsoft.com/office/drawing/2014/main" id="{A41065B2-7F75-49F1-93F9-3BF0646D2723}"/>
                </a:ext>
              </a:extLst>
            </p:cNvPr>
            <p:cNvSpPr/>
            <p:nvPr/>
          </p:nvSpPr>
          <p:spPr bwMode="auto">
            <a:xfrm flipH="1">
              <a:off x="7956551" y="4786313"/>
              <a:ext cx="0" cy="9525"/>
            </a:xfrm>
            <a:custGeom>
              <a:gdLst>
                <a:gd fmla="*/ 0 h 8" name="T0"/>
                <a:gd fmla="*/ 8 h 8" name="T1"/>
                <a:gd fmla="*/ 8 h 8" name="T2"/>
                <a:gd fmla="*/ 0 h 8" name="T3"/>
                <a:gd fmla="*/ 0 h 8" name="T4"/>
              </a:gdLst>
              <a:cxnLst>
                <a:cxn ang="0">
                  <a:pos x="0" y="T0"/>
                </a:cxn>
                <a:cxn ang="0">
                  <a:pos x="0" y="T1"/>
                </a:cxn>
                <a:cxn ang="0">
                  <a:pos x="0" y="T2"/>
                </a:cxn>
                <a:cxn ang="0">
                  <a:pos x="0" y="T3"/>
                </a:cxn>
                <a:cxn ang="0">
                  <a:pos x="0" y="T4"/>
                </a:cxn>
              </a:cxnLst>
              <a:rect b="b" l="0" r="r" t="0"/>
              <a:pathLst>
                <a:path h="8">
                  <a:moveTo>
                    <a:pt x="0" y="0"/>
                  </a:moveTo>
                  <a:cubicBezTo>
                    <a:pt x="0" y="8"/>
                    <a:pt x="0" y="8"/>
                    <a:pt x="0" y="8"/>
                  </a:cubicBezTo>
                  <a:cubicBezTo>
                    <a:pt x="0" y="8"/>
                    <a:pt x="0" y="8"/>
                    <a:pt x="0" y="8"/>
                  </a:cubicBezTo>
                  <a:cubicBezTo>
                    <a:pt x="0" y="0"/>
                    <a:pt x="0" y="0"/>
                    <a:pt x="0" y="0"/>
                  </a:cubicBezTo>
                  <a:cubicBezTo>
                    <a:pt x="0" y="0"/>
                    <a:pt x="0" y="0"/>
                    <a:pt x="0" y="0"/>
                  </a:cubicBezTo>
                </a:path>
              </a:pathLst>
            </a:custGeom>
            <a:solidFill>
              <a:srgbClr val="5C5A71"/>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65" name="íṡlíďè">
              <a:extLst>
                <a:ext uri="{FF2B5EF4-FFF2-40B4-BE49-F238E27FC236}">
                  <a16:creationId xmlns:a16="http://schemas.microsoft.com/office/drawing/2014/main" id="{B982E493-9C5F-4BD4-9B18-58630139A698}"/>
                </a:ext>
              </a:extLst>
            </p:cNvPr>
            <p:cNvSpPr/>
            <p:nvPr/>
          </p:nvSpPr>
          <p:spPr bwMode="auto">
            <a:xfrm>
              <a:off x="7956551" y="4786313"/>
              <a:ext cx="1588" cy="1588"/>
            </a:xfrm>
            <a:prstGeom prst="ellipse">
              <a:avLst/>
            </a:prstGeom>
            <a:solidFill>
              <a:srgbClr val="58556C"/>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66" name="îṧļîďé">
              <a:extLst>
                <a:ext uri="{FF2B5EF4-FFF2-40B4-BE49-F238E27FC236}">
                  <a16:creationId xmlns:a16="http://schemas.microsoft.com/office/drawing/2014/main" id="{7B0EB163-D766-4374-91EE-CCF8AB7DCB47}"/>
                </a:ext>
              </a:extLst>
            </p:cNvPr>
            <p:cNvSpPr/>
            <p:nvPr/>
          </p:nvSpPr>
          <p:spPr bwMode="auto">
            <a:xfrm>
              <a:off x="7832726" y="4760913"/>
              <a:ext cx="123825" cy="25400"/>
            </a:xfrm>
            <a:custGeom>
              <a:gdLst>
                <a:gd fmla="*/ 0 w 92" name="T0"/>
                <a:gd fmla="*/ 0 h 18" name="T1"/>
                <a:gd fmla="*/ 0 w 92" name="T2"/>
                <a:gd fmla="*/ 0 h 18" name="T3"/>
                <a:gd fmla="*/ 92 w 92" name="T4"/>
                <a:gd fmla="*/ 11 h 18" name="T5"/>
                <a:gd fmla="*/ 92 w 92" name="T6"/>
                <a:gd fmla="*/ 18 h 18" name="T7"/>
                <a:gd fmla="*/ 92 w 92" name="T8"/>
                <a:gd fmla="*/ 18 h 18" name="T9"/>
                <a:gd fmla="*/ 92 w 92" name="T10"/>
                <a:gd fmla="*/ 11 h 18" name="T11"/>
                <a:gd fmla="*/ 0 w 92" name="T12"/>
                <a:gd fmla="*/ 0 h 18" name="T13"/>
              </a:gdLst>
              <a:cxnLst>
                <a:cxn ang="0">
                  <a:pos x="T0" y="T1"/>
                </a:cxn>
                <a:cxn ang="0">
                  <a:pos x="T2" y="T3"/>
                </a:cxn>
                <a:cxn ang="0">
                  <a:pos x="T4" y="T5"/>
                </a:cxn>
                <a:cxn ang="0">
                  <a:pos x="T6" y="T7"/>
                </a:cxn>
                <a:cxn ang="0">
                  <a:pos x="T8" y="T9"/>
                </a:cxn>
                <a:cxn ang="0">
                  <a:pos x="T10" y="T11"/>
                </a:cxn>
                <a:cxn ang="0">
                  <a:pos x="T12" y="T13"/>
                </a:cxn>
              </a:cxnLst>
              <a:rect b="b" l="0" r="r" t="0"/>
              <a:pathLst>
                <a:path h="18" w="92">
                  <a:moveTo>
                    <a:pt x="0" y="0"/>
                  </a:moveTo>
                  <a:cubicBezTo>
                    <a:pt x="0" y="0"/>
                    <a:pt x="0" y="0"/>
                    <a:pt x="0" y="0"/>
                  </a:cubicBezTo>
                  <a:cubicBezTo>
                    <a:pt x="92" y="11"/>
                    <a:pt x="92" y="11"/>
                    <a:pt x="92" y="11"/>
                  </a:cubicBezTo>
                  <a:cubicBezTo>
                    <a:pt x="92" y="18"/>
                    <a:pt x="92" y="18"/>
                    <a:pt x="92" y="18"/>
                  </a:cubicBezTo>
                  <a:cubicBezTo>
                    <a:pt x="92" y="18"/>
                    <a:pt x="92" y="18"/>
                    <a:pt x="92" y="18"/>
                  </a:cubicBezTo>
                  <a:cubicBezTo>
                    <a:pt x="92" y="11"/>
                    <a:pt x="92" y="11"/>
                    <a:pt x="92" y="11"/>
                  </a:cubicBezTo>
                  <a:cubicBezTo>
                    <a:pt x="0" y="0"/>
                    <a:pt x="0" y="0"/>
                    <a:pt x="0" y="0"/>
                  </a:cubicBezTo>
                </a:path>
              </a:pathLst>
            </a:custGeom>
            <a:solidFill>
              <a:srgbClr val="AFBAB5"/>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67" name="íṡľiḓê">
              <a:extLst>
                <a:ext uri="{FF2B5EF4-FFF2-40B4-BE49-F238E27FC236}">
                  <a16:creationId xmlns:a16="http://schemas.microsoft.com/office/drawing/2014/main" id="{454292B6-255A-4486-8B1A-B481A1281E12}"/>
                </a:ext>
              </a:extLst>
            </p:cNvPr>
            <p:cNvSpPr/>
            <p:nvPr/>
          </p:nvSpPr>
          <p:spPr bwMode="auto">
            <a:xfrm>
              <a:off x="7831139" y="4760913"/>
              <a:ext cx="125413" cy="44450"/>
            </a:xfrm>
            <a:custGeom>
              <a:gdLst>
                <a:gd fmla="*/ 1 w 93" name="T0"/>
                <a:gd fmla="*/ 0 h 33" name="T1"/>
                <a:gd fmla="*/ 0 w 93" name="T2"/>
                <a:gd fmla="*/ 13 h 33" name="T3"/>
                <a:gd fmla="*/ 40 w 93" name="T4"/>
                <a:gd fmla="*/ 31 h 33" name="T5"/>
                <a:gd fmla="*/ 58 w 93" name="T6"/>
                <a:gd fmla="*/ 33 h 33" name="T7"/>
                <a:gd fmla="*/ 93 w 93" name="T8"/>
                <a:gd fmla="*/ 26 h 33" name="T9"/>
                <a:gd fmla="*/ 93 w 93" name="T10"/>
                <a:gd fmla="*/ 18 h 33" name="T11"/>
                <a:gd fmla="*/ 93 w 93" name="T12"/>
                <a:gd fmla="*/ 18 h 33" name="T13"/>
                <a:gd fmla="*/ 93 w 93" name="T14"/>
                <a:gd fmla="*/ 11 h 33" name="T15"/>
                <a:gd fmla="*/ 1 w 93" name="T16"/>
                <a:gd fmla="*/ 0 h 3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3" w="93">
                  <a:moveTo>
                    <a:pt x="1" y="0"/>
                  </a:moveTo>
                  <a:cubicBezTo>
                    <a:pt x="0" y="13"/>
                    <a:pt x="0" y="13"/>
                    <a:pt x="0" y="13"/>
                  </a:cubicBezTo>
                  <a:cubicBezTo>
                    <a:pt x="13" y="20"/>
                    <a:pt x="26" y="26"/>
                    <a:pt x="40" y="31"/>
                  </a:cubicBezTo>
                  <a:cubicBezTo>
                    <a:pt x="46" y="32"/>
                    <a:pt x="52" y="33"/>
                    <a:pt x="58" y="33"/>
                  </a:cubicBezTo>
                  <a:cubicBezTo>
                    <a:pt x="72" y="33"/>
                    <a:pt x="85" y="29"/>
                    <a:pt x="93" y="26"/>
                  </a:cubicBezTo>
                  <a:cubicBezTo>
                    <a:pt x="93" y="18"/>
                    <a:pt x="93" y="18"/>
                    <a:pt x="93" y="18"/>
                  </a:cubicBezTo>
                  <a:cubicBezTo>
                    <a:pt x="93" y="18"/>
                    <a:pt x="93" y="18"/>
                    <a:pt x="93" y="18"/>
                  </a:cubicBezTo>
                  <a:cubicBezTo>
                    <a:pt x="93" y="11"/>
                    <a:pt x="93" y="11"/>
                    <a:pt x="93" y="11"/>
                  </a:cubicBezTo>
                  <a:cubicBezTo>
                    <a:pt x="1" y="0"/>
                    <a:pt x="1" y="0"/>
                    <a:pt x="1" y="0"/>
                  </a:cubicBezTo>
                </a:path>
              </a:pathLst>
            </a:custGeom>
            <a:solidFill>
              <a:srgbClr val="E5BDC3"/>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68" name="î$lïďê">
              <a:extLst>
                <a:ext uri="{FF2B5EF4-FFF2-40B4-BE49-F238E27FC236}">
                  <a16:creationId xmlns:a16="http://schemas.microsoft.com/office/drawing/2014/main" id="{8EDE73D5-0E89-475C-8349-85D5E4A794EB}"/>
                </a:ext>
              </a:extLst>
            </p:cNvPr>
            <p:cNvSpPr/>
            <p:nvPr/>
          </p:nvSpPr>
          <p:spPr bwMode="auto">
            <a:xfrm>
              <a:off x="7808914" y="4729163"/>
              <a:ext cx="157163" cy="79375"/>
            </a:xfrm>
            <a:custGeom>
              <a:gdLst>
                <a:gd fmla="*/ 110 w 115" name="T0"/>
                <a:gd fmla="*/ 21 h 59" name="T1"/>
                <a:gd fmla="*/ 115 w 115" name="T2"/>
                <a:gd fmla="*/ 44 h 59" name="T3"/>
                <a:gd fmla="*/ 56 w 115" name="T4"/>
                <a:gd fmla="*/ 50 h 59" name="T5"/>
                <a:gd fmla="*/ 4 w 115" name="T6"/>
                <a:gd fmla="*/ 25 h 59" name="T7"/>
                <a:gd fmla="*/ 20 w 115" name="T8"/>
                <a:gd fmla="*/ 0 h 59" name="T9"/>
                <a:gd fmla="*/ 110 w 115" name="T10"/>
                <a:gd fmla="*/ 21 h 59" name="T11"/>
              </a:gdLst>
              <a:cxnLst>
                <a:cxn ang="0">
                  <a:pos x="T0" y="T1"/>
                </a:cxn>
                <a:cxn ang="0">
                  <a:pos x="T2" y="T3"/>
                </a:cxn>
                <a:cxn ang="0">
                  <a:pos x="T4" y="T5"/>
                </a:cxn>
                <a:cxn ang="0">
                  <a:pos x="T6" y="T7"/>
                </a:cxn>
                <a:cxn ang="0">
                  <a:pos x="T8" y="T9"/>
                </a:cxn>
                <a:cxn ang="0">
                  <a:pos x="T10" y="T11"/>
                </a:cxn>
              </a:cxnLst>
              <a:rect b="b" l="0" r="r" t="0"/>
              <a:pathLst>
                <a:path h="59" w="115">
                  <a:moveTo>
                    <a:pt x="110" y="21"/>
                  </a:moveTo>
                  <a:cubicBezTo>
                    <a:pt x="115" y="44"/>
                    <a:pt x="115" y="44"/>
                    <a:pt x="115" y="44"/>
                  </a:cubicBezTo>
                  <a:cubicBezTo>
                    <a:pt x="115" y="44"/>
                    <a:pt x="83" y="59"/>
                    <a:pt x="56" y="50"/>
                  </a:cubicBezTo>
                  <a:cubicBezTo>
                    <a:pt x="37" y="44"/>
                    <a:pt x="20" y="36"/>
                    <a:pt x="4" y="25"/>
                  </a:cubicBezTo>
                  <a:cubicBezTo>
                    <a:pt x="0" y="23"/>
                    <a:pt x="20" y="0"/>
                    <a:pt x="20" y="0"/>
                  </a:cubicBezTo>
                  <a:lnTo>
                    <a:pt x="110" y="21"/>
                  </a:lnTo>
                  <a:close/>
                </a:path>
              </a:pathLst>
            </a:custGeom>
            <a:solidFill>
              <a:srgbClr val="CEDAD5"/>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69" name="iṡḻidê">
              <a:extLst>
                <a:ext uri="{FF2B5EF4-FFF2-40B4-BE49-F238E27FC236}">
                  <a16:creationId xmlns:a16="http://schemas.microsoft.com/office/drawing/2014/main" id="{C9CE502F-0B94-486D-9436-6FFB073639FC}"/>
                </a:ext>
              </a:extLst>
            </p:cNvPr>
            <p:cNvSpPr/>
            <p:nvPr/>
          </p:nvSpPr>
          <p:spPr bwMode="auto">
            <a:xfrm>
              <a:off x="7018339" y="5038726"/>
              <a:ext cx="57150" cy="30163"/>
            </a:xfrm>
            <a:custGeom>
              <a:gdLst>
                <a:gd fmla="*/ 0 w 41" name="T0"/>
                <a:gd fmla="*/ 0 h 22" name="T1"/>
                <a:gd fmla="*/ 41 w 41" name="T2"/>
                <a:gd fmla="*/ 22 h 22" name="T3"/>
                <a:gd fmla="*/ 0 w 41" name="T4"/>
                <a:gd fmla="*/ 0 h 22" name="T5"/>
              </a:gdLst>
              <a:cxnLst>
                <a:cxn ang="0">
                  <a:pos x="T0" y="T1"/>
                </a:cxn>
                <a:cxn ang="0">
                  <a:pos x="T2" y="T3"/>
                </a:cxn>
                <a:cxn ang="0">
                  <a:pos x="T4" y="T5"/>
                </a:cxn>
              </a:cxnLst>
              <a:rect b="b" l="0" r="r" t="0"/>
              <a:pathLst>
                <a:path h="22" w="41">
                  <a:moveTo>
                    <a:pt x="0" y="0"/>
                  </a:moveTo>
                  <a:cubicBezTo>
                    <a:pt x="13" y="9"/>
                    <a:pt x="26" y="16"/>
                    <a:pt x="41" y="22"/>
                  </a:cubicBezTo>
                  <a:cubicBezTo>
                    <a:pt x="0" y="0"/>
                    <a:pt x="0" y="0"/>
                    <a:pt x="0" y="0"/>
                  </a:cubicBezTo>
                </a:path>
              </a:pathLst>
            </a:custGeom>
            <a:solidFill>
              <a:srgbClr val="D1D1D7"/>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70" name="i$ḻíďê">
              <a:extLst>
                <a:ext uri="{FF2B5EF4-FFF2-40B4-BE49-F238E27FC236}">
                  <a16:creationId xmlns:a16="http://schemas.microsoft.com/office/drawing/2014/main" id="{0F164F05-5DF8-4C36-B102-B7BF45CE740C}"/>
                </a:ext>
              </a:extLst>
            </p:cNvPr>
            <p:cNvSpPr/>
            <p:nvPr/>
          </p:nvSpPr>
          <p:spPr bwMode="auto">
            <a:xfrm>
              <a:off x="7140576" y="5102226"/>
              <a:ext cx="1588" cy="1588"/>
            </a:xfrm>
            <a:custGeom>
              <a:gdLst>
                <a:gd fmla="*/ 0 w 1" name="T0"/>
                <a:gd fmla="*/ 0 h 1" name="T1"/>
                <a:gd fmla="*/ 0 w 1" name="T2"/>
                <a:gd fmla="*/ 0 h 1" name="T3"/>
                <a:gd fmla="*/ 1 w 1" name="T4"/>
                <a:gd fmla="*/ 1 h 1" name="T5"/>
                <a:gd fmla="*/ 0 w 1" name="T6"/>
                <a:gd fmla="*/ 0 h 1" name="T7"/>
              </a:gdLst>
              <a:cxnLst>
                <a:cxn ang="0">
                  <a:pos x="T0" y="T1"/>
                </a:cxn>
                <a:cxn ang="0">
                  <a:pos x="T2" y="T3"/>
                </a:cxn>
                <a:cxn ang="0">
                  <a:pos x="T4" y="T5"/>
                </a:cxn>
                <a:cxn ang="0">
                  <a:pos x="T6" y="T7"/>
                </a:cxn>
              </a:cxnLst>
              <a:rect b="b" l="0" r="r" t="0"/>
              <a:pathLst>
                <a:path h="1" w="1">
                  <a:moveTo>
                    <a:pt x="0" y="0"/>
                  </a:moveTo>
                  <a:cubicBezTo>
                    <a:pt x="0" y="0"/>
                    <a:pt x="0" y="0"/>
                    <a:pt x="0" y="0"/>
                  </a:cubicBezTo>
                  <a:cubicBezTo>
                    <a:pt x="1" y="1"/>
                    <a:pt x="1" y="1"/>
                    <a:pt x="1" y="1"/>
                  </a:cubicBezTo>
                  <a:cubicBezTo>
                    <a:pt x="1" y="1"/>
                    <a:pt x="0" y="0"/>
                    <a:pt x="0" y="0"/>
                  </a:cubicBezTo>
                </a:path>
              </a:pathLst>
            </a:custGeom>
            <a:solidFill>
              <a:srgbClr val="D4DAE4"/>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71" name="iṧliďê">
              <a:extLst>
                <a:ext uri="{FF2B5EF4-FFF2-40B4-BE49-F238E27FC236}">
                  <a16:creationId xmlns:a16="http://schemas.microsoft.com/office/drawing/2014/main" id="{093EAD90-6740-45C0-B6BC-AA4C94029903}"/>
                </a:ext>
              </a:extLst>
            </p:cNvPr>
            <p:cNvSpPr/>
            <p:nvPr/>
          </p:nvSpPr>
          <p:spPr bwMode="auto">
            <a:xfrm>
              <a:off x="7075489" y="5068888"/>
              <a:ext cx="65088" cy="33338"/>
            </a:xfrm>
            <a:custGeom>
              <a:gdLst>
                <a:gd fmla="*/ 0 w 48" name="T0"/>
                <a:gd fmla="*/ 0 h 25" name="T1"/>
                <a:gd fmla="*/ 48 w 48" name="T2"/>
                <a:gd fmla="*/ 25 h 25" name="T3"/>
                <a:gd fmla="*/ 48 w 48" name="T4"/>
                <a:gd fmla="*/ 25 h 25" name="T5"/>
                <a:gd fmla="*/ 3 w 48" name="T6"/>
                <a:gd fmla="*/ 1 h 25" name="T7"/>
                <a:gd fmla="*/ 0 w 48" name="T8"/>
                <a:gd fmla="*/ 0 h 25" name="T9"/>
              </a:gdLst>
              <a:cxnLst>
                <a:cxn ang="0">
                  <a:pos x="T0" y="T1"/>
                </a:cxn>
                <a:cxn ang="0">
                  <a:pos x="T2" y="T3"/>
                </a:cxn>
                <a:cxn ang="0">
                  <a:pos x="T4" y="T5"/>
                </a:cxn>
                <a:cxn ang="0">
                  <a:pos x="T6" y="T7"/>
                </a:cxn>
                <a:cxn ang="0">
                  <a:pos x="T8" y="T9"/>
                </a:cxn>
              </a:cxnLst>
              <a:rect b="b" l="0" r="r" t="0"/>
              <a:pathLst>
                <a:path h="25" w="48">
                  <a:moveTo>
                    <a:pt x="0" y="0"/>
                  </a:moveTo>
                  <a:cubicBezTo>
                    <a:pt x="48" y="25"/>
                    <a:pt x="48" y="25"/>
                    <a:pt x="48" y="25"/>
                  </a:cubicBezTo>
                  <a:cubicBezTo>
                    <a:pt x="48" y="25"/>
                    <a:pt x="48" y="25"/>
                    <a:pt x="48" y="25"/>
                  </a:cubicBezTo>
                  <a:cubicBezTo>
                    <a:pt x="34" y="15"/>
                    <a:pt x="19" y="7"/>
                    <a:pt x="3" y="1"/>
                  </a:cubicBezTo>
                  <a:cubicBezTo>
                    <a:pt x="2" y="0"/>
                    <a:pt x="1" y="0"/>
                    <a:pt x="0" y="0"/>
                  </a:cubicBezTo>
                </a:path>
              </a:pathLst>
            </a:custGeom>
            <a:solidFill>
              <a:srgbClr val="D1D1D7"/>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72" name="îṩļîḓe">
              <a:extLst>
                <a:ext uri="{FF2B5EF4-FFF2-40B4-BE49-F238E27FC236}">
                  <a16:creationId xmlns:a16="http://schemas.microsoft.com/office/drawing/2014/main" id="{1049A9D3-A0B7-470B-ABD7-F437365BABF9}"/>
                </a:ext>
              </a:extLst>
            </p:cNvPr>
            <p:cNvSpPr/>
            <p:nvPr/>
          </p:nvSpPr>
          <p:spPr bwMode="auto">
            <a:xfrm>
              <a:off x="6276976" y="5207001"/>
              <a:ext cx="4763" cy="0"/>
            </a:xfrm>
            <a:custGeom>
              <a:gdLst>
                <a:gd fmla="*/ 4 w 4" name="T0"/>
                <a:gd fmla="*/ 0 w 4" name="T1"/>
                <a:gd fmla="*/ 0 w 4" name="T2"/>
                <a:gd fmla="*/ 4 w 4" name="T3"/>
                <a:gd fmla="*/ 4 w 4" name="T4"/>
              </a:gdLst>
              <a:cxnLst>
                <a:cxn ang="0">
                  <a:pos x="T0" y="0"/>
                </a:cxn>
                <a:cxn ang="0">
                  <a:pos x="T1" y="0"/>
                </a:cxn>
                <a:cxn ang="0">
                  <a:pos x="T2" y="0"/>
                </a:cxn>
                <a:cxn ang="0">
                  <a:pos x="T3" y="0"/>
                </a:cxn>
                <a:cxn ang="0">
                  <a:pos x="T4" y="0"/>
                </a:cxn>
              </a:cxnLst>
              <a:rect b="b" l="0" r="r" t="0"/>
              <a:pathLst>
                <a:path w="4">
                  <a:moveTo>
                    <a:pt x="4" y="0"/>
                  </a:moveTo>
                  <a:cubicBezTo>
                    <a:pt x="0" y="0"/>
                    <a:pt x="0" y="0"/>
                    <a:pt x="0" y="0"/>
                  </a:cubicBezTo>
                  <a:cubicBezTo>
                    <a:pt x="0" y="0"/>
                    <a:pt x="0" y="0"/>
                    <a:pt x="0" y="0"/>
                  </a:cubicBezTo>
                  <a:cubicBezTo>
                    <a:pt x="4" y="0"/>
                    <a:pt x="4" y="0"/>
                    <a:pt x="4" y="0"/>
                  </a:cubicBezTo>
                  <a:cubicBezTo>
                    <a:pt x="4" y="0"/>
                    <a:pt x="4" y="0"/>
                    <a:pt x="4" y="0"/>
                  </a:cubicBezTo>
                </a:path>
              </a:pathLst>
            </a:custGeom>
            <a:solidFill>
              <a:srgbClr val="EFF5FE"/>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73" name="ïṩliḑê">
              <a:extLst>
                <a:ext uri="{FF2B5EF4-FFF2-40B4-BE49-F238E27FC236}">
                  <a16:creationId xmlns:a16="http://schemas.microsoft.com/office/drawing/2014/main" id="{360E58AE-632F-4611-8688-899C00A979BE}"/>
                </a:ext>
              </a:extLst>
            </p:cNvPr>
            <p:cNvSpPr/>
            <p:nvPr/>
          </p:nvSpPr>
          <p:spPr bwMode="auto">
            <a:xfrm>
              <a:off x="6545264" y="5370513"/>
              <a:ext cx="6350" cy="9525"/>
            </a:xfrm>
            <a:custGeom>
              <a:gdLst>
                <a:gd fmla="*/ 4 w 4" name="T0"/>
                <a:gd fmla="*/ 0 h 6" name="T1"/>
                <a:gd fmla="*/ 0 w 4" name="T2"/>
                <a:gd fmla="*/ 6 h 6" name="T3"/>
                <a:gd fmla="*/ 1 w 4" name="T4"/>
                <a:gd fmla="*/ 6 h 6" name="T5"/>
                <a:gd fmla="*/ 4 w 4" name="T6"/>
                <a:gd fmla="*/ 0 h 6" name="T7"/>
                <a:gd fmla="*/ 4 w 4" name="T8"/>
                <a:gd fmla="*/ 0 h 6" name="T9"/>
              </a:gdLst>
              <a:cxnLst>
                <a:cxn ang="0">
                  <a:pos x="T0" y="T1"/>
                </a:cxn>
                <a:cxn ang="0">
                  <a:pos x="T2" y="T3"/>
                </a:cxn>
                <a:cxn ang="0">
                  <a:pos x="T4" y="T5"/>
                </a:cxn>
                <a:cxn ang="0">
                  <a:pos x="T6" y="T7"/>
                </a:cxn>
                <a:cxn ang="0">
                  <a:pos x="T8" y="T9"/>
                </a:cxn>
              </a:cxnLst>
              <a:rect b="b" l="0" r="r" t="0"/>
              <a:pathLst>
                <a:path h="6" w="4">
                  <a:moveTo>
                    <a:pt x="4" y="0"/>
                  </a:moveTo>
                  <a:lnTo>
                    <a:pt x="0" y="6"/>
                  </a:lnTo>
                  <a:lnTo>
                    <a:pt x="1" y="6"/>
                  </a:lnTo>
                  <a:lnTo>
                    <a:pt x="4" y="0"/>
                  </a:lnTo>
                  <a:lnTo>
                    <a:pt x="4" y="0"/>
                  </a:lnTo>
                  <a:close/>
                </a:path>
              </a:pathLst>
            </a:custGeom>
            <a:solidFill>
              <a:srgbClr val="DAA9AF"/>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74" name="îṣľídé">
              <a:extLst>
                <a:ext uri="{FF2B5EF4-FFF2-40B4-BE49-F238E27FC236}">
                  <a16:creationId xmlns:a16="http://schemas.microsoft.com/office/drawing/2014/main" id="{40B657FD-DB19-4CAD-8E89-6EB70C70E8E9}"/>
                </a:ext>
              </a:extLst>
            </p:cNvPr>
            <p:cNvSpPr/>
            <p:nvPr/>
          </p:nvSpPr>
          <p:spPr bwMode="auto">
            <a:xfrm>
              <a:off x="6545264" y="5370513"/>
              <a:ext cx="6350" cy="9525"/>
            </a:xfrm>
            <a:custGeom>
              <a:gdLst>
                <a:gd fmla="*/ 4 w 4" name="T0"/>
                <a:gd fmla="*/ 0 h 6" name="T1"/>
                <a:gd fmla="*/ 0 w 4" name="T2"/>
                <a:gd fmla="*/ 6 h 6" name="T3"/>
                <a:gd fmla="*/ 1 w 4" name="T4"/>
                <a:gd fmla="*/ 6 h 6" name="T5"/>
                <a:gd fmla="*/ 4 w 4" name="T6"/>
                <a:gd fmla="*/ 0 h 6" name="T7"/>
                <a:gd fmla="*/ 4 w 4" name="T8"/>
                <a:gd fmla="*/ 0 h 6" name="T9"/>
              </a:gdLst>
              <a:cxnLst>
                <a:cxn ang="0">
                  <a:pos x="T0" y="T1"/>
                </a:cxn>
                <a:cxn ang="0">
                  <a:pos x="T2" y="T3"/>
                </a:cxn>
                <a:cxn ang="0">
                  <a:pos x="T4" y="T5"/>
                </a:cxn>
                <a:cxn ang="0">
                  <a:pos x="T6" y="T7"/>
                </a:cxn>
                <a:cxn ang="0">
                  <a:pos x="T8" y="T9"/>
                </a:cxn>
              </a:cxnLst>
              <a:rect b="b" l="0" r="r" t="0"/>
              <a:pathLst>
                <a:path h="6" w="4">
                  <a:moveTo>
                    <a:pt x="4" y="0"/>
                  </a:moveTo>
                  <a:lnTo>
                    <a:pt x="0" y="6"/>
                  </a:lnTo>
                  <a:lnTo>
                    <a:pt x="1" y="6"/>
                  </a:lnTo>
                  <a:lnTo>
                    <a:pt x="4" y="0"/>
                  </a:lnTo>
                  <a:lnTo>
                    <a:pt x="4"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ctr"/>
            <a:lstStyle/>
            <a:p>
              <a:pPr algn="ctr"/>
              <a:endParaRPr/>
            </a:p>
          </p:txBody>
        </p:sp>
        <p:sp>
          <p:nvSpPr>
            <p:cNvPr id="175" name="îŝḷîḍé">
              <a:extLst>
                <a:ext uri="{FF2B5EF4-FFF2-40B4-BE49-F238E27FC236}">
                  <a16:creationId xmlns:a16="http://schemas.microsoft.com/office/drawing/2014/main" id="{D7EB063D-31A8-4779-8699-3E8CA25944DA}"/>
                </a:ext>
              </a:extLst>
            </p:cNvPr>
            <p:cNvSpPr/>
            <p:nvPr/>
          </p:nvSpPr>
          <p:spPr bwMode="auto">
            <a:xfrm>
              <a:off x="6245226" y="5207001"/>
              <a:ext cx="306388" cy="173038"/>
            </a:xfrm>
            <a:custGeom>
              <a:gdLst>
                <a:gd fmla="*/ 27 w 225" name="T0"/>
                <a:gd fmla="*/ 0 h 127" name="T1"/>
                <a:gd fmla="*/ 23 w 225" name="T2"/>
                <a:gd fmla="*/ 0 h 127" name="T3"/>
                <a:gd fmla="*/ 38 w 225" name="T4"/>
                <a:gd fmla="*/ 83 h 127" name="T5"/>
                <a:gd fmla="*/ 121 w 225" name="T6"/>
                <a:gd fmla="*/ 123 h 127" name="T7"/>
                <a:gd fmla="*/ 200 w 225" name="T8"/>
                <a:gd fmla="*/ 126 h 127" name="T9"/>
                <a:gd fmla="*/ 200 w 225" name="T10"/>
                <a:gd fmla="*/ 125 h 127" name="T11"/>
                <a:gd fmla="*/ 201 w 225" name="T12"/>
                <a:gd fmla="*/ 126 h 127" name="T13"/>
                <a:gd fmla="*/ 221 w 225" name="T14"/>
                <a:gd fmla="*/ 127 h 127" name="T15"/>
                <a:gd fmla="*/ 225 w 225" name="T16"/>
                <a:gd fmla="*/ 121 h 127" name="T17"/>
                <a:gd fmla="*/ 127 w 225" name="T18"/>
                <a:gd fmla="*/ 116 h 127" name="T19"/>
                <a:gd fmla="*/ 44 w 225" name="T20"/>
                <a:gd fmla="*/ 77 h 127" name="T21"/>
                <a:gd fmla="*/ 27 w 225" name="T22"/>
                <a:gd fmla="*/ 0 h 127"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27" w="225">
                  <a:moveTo>
                    <a:pt x="27" y="0"/>
                  </a:moveTo>
                  <a:cubicBezTo>
                    <a:pt x="23" y="0"/>
                    <a:pt x="23" y="0"/>
                    <a:pt x="23" y="0"/>
                  </a:cubicBezTo>
                  <a:cubicBezTo>
                    <a:pt x="23" y="1"/>
                    <a:pt x="0" y="40"/>
                    <a:pt x="38" y="83"/>
                  </a:cubicBezTo>
                  <a:cubicBezTo>
                    <a:pt x="59" y="107"/>
                    <a:pt x="89" y="121"/>
                    <a:pt x="121" y="123"/>
                  </a:cubicBezTo>
                  <a:cubicBezTo>
                    <a:pt x="200" y="126"/>
                    <a:pt x="200" y="126"/>
                    <a:pt x="200" y="126"/>
                  </a:cubicBezTo>
                  <a:cubicBezTo>
                    <a:pt x="200" y="126"/>
                    <a:pt x="200" y="126"/>
                    <a:pt x="200" y="125"/>
                  </a:cubicBezTo>
                  <a:cubicBezTo>
                    <a:pt x="200" y="126"/>
                    <a:pt x="200" y="126"/>
                    <a:pt x="201" y="126"/>
                  </a:cubicBezTo>
                  <a:cubicBezTo>
                    <a:pt x="221" y="127"/>
                    <a:pt x="221" y="127"/>
                    <a:pt x="221" y="127"/>
                  </a:cubicBezTo>
                  <a:cubicBezTo>
                    <a:pt x="225" y="121"/>
                    <a:pt x="225" y="121"/>
                    <a:pt x="225" y="121"/>
                  </a:cubicBezTo>
                  <a:cubicBezTo>
                    <a:pt x="127" y="116"/>
                    <a:pt x="127" y="116"/>
                    <a:pt x="127" y="116"/>
                  </a:cubicBezTo>
                  <a:cubicBezTo>
                    <a:pt x="95" y="115"/>
                    <a:pt x="65" y="101"/>
                    <a:pt x="44" y="77"/>
                  </a:cubicBezTo>
                  <a:cubicBezTo>
                    <a:pt x="15" y="43"/>
                    <a:pt x="22" y="12"/>
                    <a:pt x="27" y="0"/>
                  </a:cubicBezTo>
                </a:path>
              </a:pathLst>
            </a:custGeom>
            <a:solidFill>
              <a:srgbClr val="E3AFB5"/>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76" name="îšļîďê">
              <a:extLst>
                <a:ext uri="{FF2B5EF4-FFF2-40B4-BE49-F238E27FC236}">
                  <a16:creationId xmlns:a16="http://schemas.microsoft.com/office/drawing/2014/main" id="{06A79F56-49C1-4072-9E65-FF7B32A7ACFC}"/>
                </a:ext>
              </a:extLst>
            </p:cNvPr>
            <p:cNvSpPr/>
            <p:nvPr/>
          </p:nvSpPr>
          <p:spPr bwMode="auto">
            <a:xfrm>
              <a:off x="6751639" y="5329238"/>
              <a:ext cx="7938" cy="3175"/>
            </a:xfrm>
            <a:custGeom>
              <a:gdLst>
                <a:gd fmla="*/ 6 w 6" name="T0"/>
                <a:gd fmla="*/ 0 h 3" name="T1"/>
                <a:gd fmla="*/ 5 w 6" name="T2"/>
                <a:gd fmla="*/ 3 h 3" name="T3"/>
                <a:gd fmla="*/ 6 w 6" name="T4"/>
                <a:gd fmla="*/ 0 h 3" name="T5"/>
              </a:gdLst>
              <a:cxnLst>
                <a:cxn ang="0">
                  <a:pos x="T0" y="T1"/>
                </a:cxn>
                <a:cxn ang="0">
                  <a:pos x="T2" y="T3"/>
                </a:cxn>
                <a:cxn ang="0">
                  <a:pos x="T4" y="T5"/>
                </a:cxn>
              </a:cxnLst>
              <a:rect b="b" l="0" r="r" t="0"/>
              <a:pathLst>
                <a:path h="3" w="6">
                  <a:moveTo>
                    <a:pt x="6" y="0"/>
                  </a:moveTo>
                  <a:cubicBezTo>
                    <a:pt x="0" y="0"/>
                    <a:pt x="3" y="2"/>
                    <a:pt x="5" y="3"/>
                  </a:cubicBezTo>
                  <a:cubicBezTo>
                    <a:pt x="5" y="2"/>
                    <a:pt x="5" y="1"/>
                    <a:pt x="6" y="0"/>
                  </a:cubicBezTo>
                </a:path>
              </a:pathLst>
            </a:custGeom>
            <a:solidFill>
              <a:srgbClr val="C69993"/>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77" name="îŝľíḋè">
              <a:extLst>
                <a:ext uri="{FF2B5EF4-FFF2-40B4-BE49-F238E27FC236}">
                  <a16:creationId xmlns:a16="http://schemas.microsoft.com/office/drawing/2014/main" id="{ED4BEE2C-C7D6-4D98-B1F1-82885162E09C}"/>
                </a:ext>
              </a:extLst>
            </p:cNvPr>
            <p:cNvSpPr/>
            <p:nvPr/>
          </p:nvSpPr>
          <p:spPr bwMode="auto">
            <a:xfrm>
              <a:off x="6559551" y="5362576"/>
              <a:ext cx="257175" cy="42863"/>
            </a:xfrm>
            <a:custGeom>
              <a:gdLst>
                <a:gd fmla="*/ 186 w 189" name="T0"/>
                <a:gd fmla="*/ 0 h 31" name="T1"/>
                <a:gd fmla="*/ 186 w 189" name="T2"/>
                <a:gd fmla="*/ 0 h 31" name="T3"/>
                <a:gd fmla="*/ 189 w 189" name="T4"/>
                <a:gd fmla="*/ 6 h 31" name="T5"/>
                <a:gd fmla="*/ 189 w 189" name="T6"/>
                <a:gd fmla="*/ 6 h 31" name="T7"/>
                <a:gd fmla="*/ 189 w 189" name="T8"/>
                <a:gd fmla="*/ 6 h 31" name="T9"/>
                <a:gd fmla="*/ 0 w 189" name="T10"/>
                <a:gd fmla="*/ 31 h 31" name="T11"/>
                <a:gd fmla="*/ 0 w 189" name="T12"/>
                <a:gd fmla="*/ 31 h 31" name="T13"/>
                <a:gd fmla="*/ 189 w 189" name="T14"/>
                <a:gd fmla="*/ 6 h 31" name="T15"/>
                <a:gd fmla="*/ 186 w 189" name="T16"/>
                <a:gd fmla="*/ 0 h 3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1" w="189">
                  <a:moveTo>
                    <a:pt x="186" y="0"/>
                  </a:moveTo>
                  <a:cubicBezTo>
                    <a:pt x="186" y="0"/>
                    <a:pt x="186" y="0"/>
                    <a:pt x="186" y="0"/>
                  </a:cubicBezTo>
                  <a:cubicBezTo>
                    <a:pt x="187" y="3"/>
                    <a:pt x="188" y="5"/>
                    <a:pt x="189" y="6"/>
                  </a:cubicBezTo>
                  <a:cubicBezTo>
                    <a:pt x="189" y="6"/>
                    <a:pt x="189" y="6"/>
                    <a:pt x="189" y="6"/>
                  </a:cubicBezTo>
                  <a:cubicBezTo>
                    <a:pt x="189" y="6"/>
                    <a:pt x="189" y="6"/>
                    <a:pt x="189" y="6"/>
                  </a:cubicBezTo>
                  <a:cubicBezTo>
                    <a:pt x="189" y="6"/>
                    <a:pt x="52" y="31"/>
                    <a:pt x="0" y="31"/>
                  </a:cubicBezTo>
                  <a:cubicBezTo>
                    <a:pt x="0" y="31"/>
                    <a:pt x="0" y="31"/>
                    <a:pt x="0" y="31"/>
                  </a:cubicBezTo>
                  <a:cubicBezTo>
                    <a:pt x="52" y="31"/>
                    <a:pt x="189" y="6"/>
                    <a:pt x="189" y="6"/>
                  </a:cubicBezTo>
                  <a:cubicBezTo>
                    <a:pt x="188" y="4"/>
                    <a:pt x="187" y="2"/>
                    <a:pt x="186" y="0"/>
                  </a:cubicBezTo>
                </a:path>
              </a:pathLst>
            </a:custGeom>
            <a:solidFill>
              <a:srgbClr val="EFF5FE"/>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78" name="íṩļîdé">
              <a:extLst>
                <a:ext uri="{FF2B5EF4-FFF2-40B4-BE49-F238E27FC236}">
                  <a16:creationId xmlns:a16="http://schemas.microsoft.com/office/drawing/2014/main" id="{F1D6A04E-2EDC-428A-86B4-BB194929CF6B}"/>
                </a:ext>
              </a:extLst>
            </p:cNvPr>
            <p:cNvSpPr/>
            <p:nvPr/>
          </p:nvSpPr>
          <p:spPr bwMode="auto">
            <a:xfrm>
              <a:off x="6516689" y="5362576"/>
              <a:ext cx="300038" cy="42863"/>
            </a:xfrm>
            <a:custGeom>
              <a:gdLst>
                <a:gd fmla="*/ 218 w 221" name="T0"/>
                <a:gd fmla="*/ 0 h 31" name="T1"/>
                <a:gd fmla="*/ 32 w 221" name="T2"/>
                <a:gd fmla="*/ 25 h 31" name="T3"/>
                <a:gd fmla="*/ 14 w 221" name="T4"/>
                <a:gd fmla="*/ 23 h 31" name="T5"/>
                <a:gd fmla="*/ 2 w 221" name="T6"/>
                <a:gd fmla="*/ 11 h 31" name="T7"/>
                <a:gd fmla="*/ 1 w 221" name="T8"/>
                <a:gd fmla="*/ 11 h 31" name="T9"/>
                <a:gd fmla="*/ 14 w 221" name="T10"/>
                <a:gd fmla="*/ 29 h 31" name="T11"/>
                <a:gd fmla="*/ 32 w 221" name="T12"/>
                <a:gd fmla="*/ 31 h 31" name="T13"/>
                <a:gd fmla="*/ 221 w 221" name="T14"/>
                <a:gd fmla="*/ 6 h 31" name="T15"/>
                <a:gd fmla="*/ 218 w 221" name="T16"/>
                <a:gd fmla="*/ 0 h 3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1" w="221">
                  <a:moveTo>
                    <a:pt x="218" y="0"/>
                  </a:moveTo>
                  <a:cubicBezTo>
                    <a:pt x="199" y="4"/>
                    <a:pt x="80" y="25"/>
                    <a:pt x="32" y="25"/>
                  </a:cubicBezTo>
                  <a:cubicBezTo>
                    <a:pt x="24" y="25"/>
                    <a:pt x="18" y="24"/>
                    <a:pt x="14" y="23"/>
                  </a:cubicBezTo>
                  <a:cubicBezTo>
                    <a:pt x="7" y="19"/>
                    <a:pt x="3" y="15"/>
                    <a:pt x="2" y="11"/>
                  </a:cubicBezTo>
                  <a:cubicBezTo>
                    <a:pt x="1" y="11"/>
                    <a:pt x="1" y="11"/>
                    <a:pt x="1" y="11"/>
                  </a:cubicBezTo>
                  <a:cubicBezTo>
                    <a:pt x="0" y="17"/>
                    <a:pt x="3" y="24"/>
                    <a:pt x="14" y="29"/>
                  </a:cubicBezTo>
                  <a:cubicBezTo>
                    <a:pt x="17" y="30"/>
                    <a:pt x="23" y="31"/>
                    <a:pt x="32" y="31"/>
                  </a:cubicBezTo>
                  <a:cubicBezTo>
                    <a:pt x="84" y="31"/>
                    <a:pt x="221" y="6"/>
                    <a:pt x="221" y="6"/>
                  </a:cubicBezTo>
                  <a:cubicBezTo>
                    <a:pt x="220" y="5"/>
                    <a:pt x="219" y="3"/>
                    <a:pt x="218" y="0"/>
                  </a:cubicBezTo>
                </a:path>
              </a:pathLst>
            </a:custGeom>
            <a:solidFill>
              <a:srgbClr val="DAA9AF"/>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79" name="îsļiḓè">
              <a:extLst>
                <a:ext uri="{FF2B5EF4-FFF2-40B4-BE49-F238E27FC236}">
                  <a16:creationId xmlns:a16="http://schemas.microsoft.com/office/drawing/2014/main" id="{D30C30CD-F43C-47F3-ADAF-57F918D441A7}"/>
                </a:ext>
              </a:extLst>
            </p:cNvPr>
            <p:cNvSpPr/>
            <p:nvPr/>
          </p:nvSpPr>
          <p:spPr bwMode="auto">
            <a:xfrm>
              <a:off x="6516689" y="5378451"/>
              <a:ext cx="1588" cy="0"/>
            </a:xfrm>
            <a:custGeom>
              <a:gdLst>
                <a:gd fmla="*/ 0 w 1" name="T0"/>
                <a:gd fmla="*/ 0 w 1" name="T1"/>
                <a:gd fmla="*/ 1 w 1" name="T2"/>
                <a:gd fmla="*/ 1 w 1" name="T3"/>
                <a:gd fmla="*/ 0 w 1" name="T4"/>
              </a:gdLst>
              <a:cxnLst>
                <a:cxn ang="0">
                  <a:pos x="T0" y="0"/>
                </a:cxn>
                <a:cxn ang="0">
                  <a:pos x="T1" y="0"/>
                </a:cxn>
                <a:cxn ang="0">
                  <a:pos x="T2" y="0"/>
                </a:cxn>
                <a:cxn ang="0">
                  <a:pos x="T3" y="0"/>
                </a:cxn>
                <a:cxn ang="0">
                  <a:pos x="T4" y="0"/>
                </a:cxn>
              </a:cxnLst>
              <a:rect b="b" l="0" r="r" t="0"/>
              <a:pathLst>
                <a:path w="1">
                  <a:moveTo>
                    <a:pt x="0" y="0"/>
                  </a:moveTo>
                  <a:cubicBezTo>
                    <a:pt x="0" y="0"/>
                    <a:pt x="0" y="0"/>
                    <a:pt x="0" y="0"/>
                  </a:cubicBezTo>
                  <a:cubicBezTo>
                    <a:pt x="1" y="0"/>
                    <a:pt x="1" y="0"/>
                    <a:pt x="1" y="0"/>
                  </a:cubicBezTo>
                  <a:cubicBezTo>
                    <a:pt x="1" y="0"/>
                    <a:pt x="1" y="0"/>
                    <a:pt x="1" y="0"/>
                  </a:cubicBezTo>
                  <a:cubicBezTo>
                    <a:pt x="0" y="0"/>
                    <a:pt x="0" y="0"/>
                    <a:pt x="0" y="0"/>
                  </a:cubicBezTo>
                </a:path>
              </a:pathLst>
            </a:custGeom>
            <a:solidFill>
              <a:srgbClr val="E3AFB5"/>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80" name="íšḷîḍe">
              <a:extLst>
                <a:ext uri="{FF2B5EF4-FFF2-40B4-BE49-F238E27FC236}">
                  <a16:creationId xmlns:a16="http://schemas.microsoft.com/office/drawing/2014/main" id="{65354289-BFAC-4DF9-A21C-C496789EBE04}"/>
                </a:ext>
              </a:extLst>
            </p:cNvPr>
            <p:cNvSpPr/>
            <p:nvPr/>
          </p:nvSpPr>
          <p:spPr bwMode="auto">
            <a:xfrm>
              <a:off x="6516689" y="5376863"/>
              <a:ext cx="1588" cy="1588"/>
            </a:xfrm>
            <a:custGeom>
              <a:gdLst>
                <a:gd fmla="*/ 0 w 1" name="T0"/>
                <a:gd fmla="*/ 0 h 1" name="T1"/>
                <a:gd fmla="*/ 0 w 1" name="T2"/>
                <a:gd fmla="*/ 1 h 1" name="T3"/>
                <a:gd fmla="*/ 1 w 1" name="T4"/>
                <a:gd fmla="*/ 1 h 1" name="T5"/>
                <a:gd fmla="*/ 0 w 1" name="T6"/>
                <a:gd fmla="*/ 0 h 1" name="T7"/>
              </a:gdLst>
              <a:cxnLst>
                <a:cxn ang="0">
                  <a:pos x="T0" y="T1"/>
                </a:cxn>
                <a:cxn ang="0">
                  <a:pos x="T2" y="T3"/>
                </a:cxn>
                <a:cxn ang="0">
                  <a:pos x="T4" y="T5"/>
                </a:cxn>
                <a:cxn ang="0">
                  <a:pos x="T6" y="T7"/>
                </a:cxn>
              </a:cxnLst>
              <a:rect b="b" l="0" r="r" t="0"/>
              <a:pathLst>
                <a:path h="1" w="1">
                  <a:moveTo>
                    <a:pt x="0" y="0"/>
                  </a:moveTo>
                  <a:cubicBezTo>
                    <a:pt x="0" y="1"/>
                    <a:pt x="0" y="1"/>
                    <a:pt x="0" y="1"/>
                  </a:cubicBezTo>
                  <a:cubicBezTo>
                    <a:pt x="1" y="1"/>
                    <a:pt x="1" y="1"/>
                    <a:pt x="1" y="1"/>
                  </a:cubicBezTo>
                  <a:cubicBezTo>
                    <a:pt x="0" y="1"/>
                    <a:pt x="0" y="1"/>
                    <a:pt x="0" y="0"/>
                  </a:cubicBezTo>
                </a:path>
              </a:pathLst>
            </a:custGeom>
            <a:solidFill>
              <a:srgbClr val="E9BFC4"/>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81" name="is1ïdê">
              <a:extLst>
                <a:ext uri="{FF2B5EF4-FFF2-40B4-BE49-F238E27FC236}">
                  <a16:creationId xmlns:a16="http://schemas.microsoft.com/office/drawing/2014/main" id="{5678A598-45AC-41D4-9485-E3A9B1BDC538}"/>
                </a:ext>
              </a:extLst>
            </p:cNvPr>
            <p:cNvSpPr/>
            <p:nvPr/>
          </p:nvSpPr>
          <p:spPr bwMode="auto">
            <a:xfrm>
              <a:off x="7575551" y="4173538"/>
              <a:ext cx="261938" cy="112713"/>
            </a:xfrm>
            <a:custGeom>
              <a:gdLst>
                <a:gd fmla="*/ 55 w 193" name="T0"/>
                <a:gd fmla="*/ 0 h 83" name="T1"/>
                <a:gd fmla="*/ 16 w 193" name="T2"/>
                <a:gd fmla="*/ 20 h 83" name="T3"/>
                <a:gd fmla="*/ 0 w 193" name="T4"/>
                <a:gd fmla="*/ 41 h 83" name="T5"/>
                <a:gd fmla="*/ 23 w 193" name="T6"/>
                <a:gd fmla="*/ 83 h 83" name="T7"/>
                <a:gd fmla="*/ 24 w 193" name="T8"/>
                <a:gd fmla="*/ 83 h 83" name="T9"/>
                <a:gd fmla="*/ 54 w 193" name="T10"/>
                <a:gd fmla="*/ 43 h 83" name="T11"/>
                <a:gd fmla="*/ 109 w 193" name="T12"/>
                <a:gd fmla="*/ 32 h 83" name="T13"/>
                <a:gd fmla="*/ 175 w 193" name="T14"/>
                <a:gd fmla="*/ 47 h 83" name="T15"/>
                <a:gd fmla="*/ 193 w 193" name="T16"/>
                <a:gd fmla="*/ 67 h 83" name="T17"/>
                <a:gd fmla="*/ 174 w 193" name="T18"/>
                <a:gd fmla="*/ 30 h 83" name="T19"/>
                <a:gd fmla="*/ 154 w 193" name="T20"/>
                <a:gd fmla="*/ 9 h 83" name="T21"/>
                <a:gd fmla="*/ 138 w 193" name="T22"/>
                <a:gd fmla="*/ 5 h 83" name="T23"/>
                <a:gd fmla="*/ 119 w 193" name="T24"/>
                <a:gd fmla="*/ 7 h 83" name="T25"/>
                <a:gd fmla="*/ 100 w 193" name="T26"/>
                <a:gd fmla="*/ 9 h 83" name="T27"/>
                <a:gd fmla="*/ 93 w 193" name="T28"/>
                <a:gd fmla="*/ 9 h 83" name="T29"/>
                <a:gd fmla="*/ 65 w 193" name="T30"/>
                <a:gd fmla="*/ 1 h 83" name="T31"/>
                <a:gd fmla="*/ 55 w 193" name="T32"/>
                <a:gd fmla="*/ 0 h 83"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83" w="193">
                  <a:moveTo>
                    <a:pt x="55" y="0"/>
                  </a:moveTo>
                  <a:cubicBezTo>
                    <a:pt x="40" y="0"/>
                    <a:pt x="25" y="7"/>
                    <a:pt x="16" y="20"/>
                  </a:cubicBezTo>
                  <a:cubicBezTo>
                    <a:pt x="11" y="27"/>
                    <a:pt x="7" y="36"/>
                    <a:pt x="0" y="41"/>
                  </a:cubicBezTo>
                  <a:cubicBezTo>
                    <a:pt x="8" y="55"/>
                    <a:pt x="15" y="69"/>
                    <a:pt x="23" y="83"/>
                  </a:cubicBezTo>
                  <a:cubicBezTo>
                    <a:pt x="23" y="83"/>
                    <a:pt x="24" y="83"/>
                    <a:pt x="24" y="83"/>
                  </a:cubicBezTo>
                  <a:cubicBezTo>
                    <a:pt x="27" y="69"/>
                    <a:pt x="35" y="52"/>
                    <a:pt x="54" y="43"/>
                  </a:cubicBezTo>
                  <a:cubicBezTo>
                    <a:pt x="69" y="35"/>
                    <a:pt x="89" y="32"/>
                    <a:pt x="109" y="32"/>
                  </a:cubicBezTo>
                  <a:cubicBezTo>
                    <a:pt x="138" y="32"/>
                    <a:pt x="165" y="38"/>
                    <a:pt x="175" y="47"/>
                  </a:cubicBezTo>
                  <a:cubicBezTo>
                    <a:pt x="180" y="52"/>
                    <a:pt x="187" y="58"/>
                    <a:pt x="193" y="67"/>
                  </a:cubicBezTo>
                  <a:cubicBezTo>
                    <a:pt x="190" y="54"/>
                    <a:pt x="181" y="41"/>
                    <a:pt x="174" y="30"/>
                  </a:cubicBezTo>
                  <a:cubicBezTo>
                    <a:pt x="169" y="21"/>
                    <a:pt x="163" y="13"/>
                    <a:pt x="154" y="9"/>
                  </a:cubicBezTo>
                  <a:cubicBezTo>
                    <a:pt x="149" y="6"/>
                    <a:pt x="144" y="5"/>
                    <a:pt x="138" y="5"/>
                  </a:cubicBezTo>
                  <a:cubicBezTo>
                    <a:pt x="132" y="5"/>
                    <a:pt x="125" y="6"/>
                    <a:pt x="119" y="7"/>
                  </a:cubicBezTo>
                  <a:cubicBezTo>
                    <a:pt x="112" y="8"/>
                    <a:pt x="106" y="9"/>
                    <a:pt x="100" y="9"/>
                  </a:cubicBezTo>
                  <a:cubicBezTo>
                    <a:pt x="97" y="9"/>
                    <a:pt x="95" y="9"/>
                    <a:pt x="93" y="9"/>
                  </a:cubicBezTo>
                  <a:cubicBezTo>
                    <a:pt x="83" y="8"/>
                    <a:pt x="74" y="3"/>
                    <a:pt x="65" y="1"/>
                  </a:cubicBezTo>
                  <a:cubicBezTo>
                    <a:pt x="62" y="0"/>
                    <a:pt x="58" y="0"/>
                    <a:pt x="55" y="0"/>
                  </a:cubicBezTo>
                </a:path>
              </a:pathLst>
            </a:custGeom>
            <a:solidFill>
              <a:srgbClr val="5C5A71"/>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82" name="îśļíḍê">
              <a:extLst>
                <a:ext uri="{FF2B5EF4-FFF2-40B4-BE49-F238E27FC236}">
                  <a16:creationId xmlns:a16="http://schemas.microsoft.com/office/drawing/2014/main" id="{3F116A42-B32E-4804-B2FE-AC7C8A44F7CD}"/>
                </a:ext>
              </a:extLst>
            </p:cNvPr>
            <p:cNvSpPr/>
            <p:nvPr/>
          </p:nvSpPr>
          <p:spPr bwMode="auto">
            <a:xfrm>
              <a:off x="7550151" y="4229101"/>
              <a:ext cx="55563" cy="57150"/>
            </a:xfrm>
            <a:custGeom>
              <a:gdLst>
                <a:gd fmla="*/ 19 w 42" name="T0"/>
                <a:gd fmla="*/ 0 h 42" name="T1"/>
                <a:gd fmla="*/ 14 w 42" name="T2"/>
                <a:gd fmla="*/ 3 h 42" name="T3"/>
                <a:gd fmla="*/ 0 w 42" name="T4"/>
                <a:gd fmla="*/ 13 h 42" name="T5"/>
                <a:gd fmla="*/ 2 w 42" name="T6"/>
                <a:gd fmla="*/ 21 h 42" name="T7"/>
                <a:gd fmla="*/ 7 w 42" name="T8"/>
                <a:gd fmla="*/ 31 h 42" name="T9"/>
                <a:gd fmla="*/ 8 w 42" name="T10"/>
                <a:gd fmla="*/ 31 h 42" name="T11"/>
                <a:gd fmla="*/ 42 w 42" name="T12"/>
                <a:gd fmla="*/ 42 h 42" name="T13"/>
                <a:gd fmla="*/ 19 w 42" name="T14"/>
                <a:gd fmla="*/ 0 h 4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2" w="42">
                  <a:moveTo>
                    <a:pt x="19" y="0"/>
                  </a:moveTo>
                  <a:cubicBezTo>
                    <a:pt x="18" y="2"/>
                    <a:pt x="16" y="3"/>
                    <a:pt x="14" y="3"/>
                  </a:cubicBezTo>
                  <a:cubicBezTo>
                    <a:pt x="9" y="6"/>
                    <a:pt x="1" y="7"/>
                    <a:pt x="0" y="13"/>
                  </a:cubicBezTo>
                  <a:cubicBezTo>
                    <a:pt x="0" y="16"/>
                    <a:pt x="0" y="19"/>
                    <a:pt x="2" y="21"/>
                  </a:cubicBezTo>
                  <a:cubicBezTo>
                    <a:pt x="4" y="25"/>
                    <a:pt x="5" y="28"/>
                    <a:pt x="7" y="31"/>
                  </a:cubicBezTo>
                  <a:cubicBezTo>
                    <a:pt x="7" y="31"/>
                    <a:pt x="8" y="31"/>
                    <a:pt x="8" y="31"/>
                  </a:cubicBezTo>
                  <a:cubicBezTo>
                    <a:pt x="16" y="36"/>
                    <a:pt x="29" y="40"/>
                    <a:pt x="42" y="42"/>
                  </a:cubicBezTo>
                  <a:cubicBezTo>
                    <a:pt x="34" y="28"/>
                    <a:pt x="27" y="14"/>
                    <a:pt x="19" y="0"/>
                  </a:cubicBezTo>
                </a:path>
              </a:pathLst>
            </a:custGeom>
            <a:solidFill>
              <a:srgbClr val="535165"/>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83" name="íṡľidé">
              <a:extLst>
                <a:ext uri="{FF2B5EF4-FFF2-40B4-BE49-F238E27FC236}">
                  <a16:creationId xmlns:a16="http://schemas.microsoft.com/office/drawing/2014/main" id="{7234DFC8-7D7F-4B30-987A-9E524DC7B23D}"/>
                </a:ext>
              </a:extLst>
            </p:cNvPr>
            <p:cNvSpPr/>
            <p:nvPr/>
          </p:nvSpPr>
          <p:spPr bwMode="auto">
            <a:xfrm>
              <a:off x="7558089" y="4270376"/>
              <a:ext cx="49213" cy="49213"/>
            </a:xfrm>
            <a:custGeom>
              <a:gdLst>
                <a:gd fmla="*/ 0 w 36" name="T0"/>
                <a:gd fmla="*/ 0 h 36" name="T1"/>
                <a:gd fmla="*/ 32 w 36" name="T2"/>
                <a:gd fmla="*/ 36 h 36" name="T3"/>
                <a:gd fmla="*/ 34 w 36" name="T4"/>
                <a:gd fmla="*/ 34 h 36" name="T5"/>
                <a:gd fmla="*/ 36 w 36" name="T6"/>
                <a:gd fmla="*/ 11 h 36" name="T7"/>
                <a:gd fmla="*/ 35 w 36" name="T8"/>
                <a:gd fmla="*/ 11 h 36" name="T9"/>
                <a:gd fmla="*/ 1 w 36" name="T10"/>
                <a:gd fmla="*/ 0 h 36" name="T11"/>
                <a:gd fmla="*/ 0 w 36" name="T12"/>
                <a:gd fmla="*/ 0 h 36" name="T13"/>
              </a:gdLst>
              <a:cxnLst>
                <a:cxn ang="0">
                  <a:pos x="T0" y="T1"/>
                </a:cxn>
                <a:cxn ang="0">
                  <a:pos x="T2" y="T3"/>
                </a:cxn>
                <a:cxn ang="0">
                  <a:pos x="T4" y="T5"/>
                </a:cxn>
                <a:cxn ang="0">
                  <a:pos x="T6" y="T7"/>
                </a:cxn>
                <a:cxn ang="0">
                  <a:pos x="T8" y="T9"/>
                </a:cxn>
                <a:cxn ang="0">
                  <a:pos x="T10" y="T11"/>
                </a:cxn>
                <a:cxn ang="0">
                  <a:pos x="T12" y="T13"/>
                </a:cxn>
              </a:cxnLst>
              <a:rect b="b" l="0" r="r" t="0"/>
              <a:pathLst>
                <a:path h="36" w="36">
                  <a:moveTo>
                    <a:pt x="0" y="0"/>
                  </a:moveTo>
                  <a:cubicBezTo>
                    <a:pt x="9" y="14"/>
                    <a:pt x="20" y="26"/>
                    <a:pt x="32" y="36"/>
                  </a:cubicBezTo>
                  <a:cubicBezTo>
                    <a:pt x="33" y="36"/>
                    <a:pt x="33" y="35"/>
                    <a:pt x="34" y="34"/>
                  </a:cubicBezTo>
                  <a:cubicBezTo>
                    <a:pt x="34" y="29"/>
                    <a:pt x="34" y="21"/>
                    <a:pt x="36" y="11"/>
                  </a:cubicBezTo>
                  <a:cubicBezTo>
                    <a:pt x="36" y="11"/>
                    <a:pt x="35" y="11"/>
                    <a:pt x="35" y="11"/>
                  </a:cubicBezTo>
                  <a:cubicBezTo>
                    <a:pt x="22" y="9"/>
                    <a:pt x="9" y="5"/>
                    <a:pt x="1" y="0"/>
                  </a:cubicBezTo>
                  <a:cubicBezTo>
                    <a:pt x="1" y="0"/>
                    <a:pt x="0" y="0"/>
                    <a:pt x="0" y="0"/>
                  </a:cubicBezTo>
                </a:path>
              </a:pathLst>
            </a:custGeom>
            <a:solidFill>
              <a:srgbClr val="E5BDC3"/>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84" name="ïšļiďe">
              <a:extLst>
                <a:ext uri="{FF2B5EF4-FFF2-40B4-BE49-F238E27FC236}">
                  <a16:creationId xmlns:a16="http://schemas.microsoft.com/office/drawing/2014/main" id="{2F927C1F-BEE5-4F19-AF92-642537F30196}"/>
                </a:ext>
              </a:extLst>
            </p:cNvPr>
            <p:cNvSpPr/>
            <p:nvPr/>
          </p:nvSpPr>
          <p:spPr bwMode="auto">
            <a:xfrm>
              <a:off x="7602539" y="4295776"/>
              <a:ext cx="165100" cy="47625"/>
            </a:xfrm>
            <a:custGeom>
              <a:gdLst>
                <a:gd fmla="*/ 2 w 121" name="T0"/>
                <a:gd fmla="*/ 16 h 36" name="T1"/>
                <a:gd fmla="*/ 0 w 121" name="T2"/>
                <a:gd fmla="*/ 18 h 36" name="T3"/>
                <a:gd fmla="*/ 2 w 121" name="T4"/>
                <a:gd fmla="*/ 20 h 36" name="T5"/>
                <a:gd fmla="*/ 2 w 121" name="T6"/>
                <a:gd fmla="*/ 16 h 36" name="T7"/>
                <a:gd fmla="*/ 34 w 121" name="T8"/>
                <a:gd fmla="*/ 0 h 36" name="T9"/>
                <a:gd fmla="*/ 25 w 121" name="T10"/>
                <a:gd fmla="*/ 1 h 36" name="T11"/>
                <a:gd fmla="*/ 3 w 121" name="T12"/>
                <a:gd fmla="*/ 21 h 36" name="T13"/>
                <a:gd fmla="*/ 16 w 121" name="T14"/>
                <a:gd fmla="*/ 29 h 36" name="T15"/>
                <a:gd fmla="*/ 31 w 121" name="T16"/>
                <a:gd fmla="*/ 34 h 36" name="T17"/>
                <a:gd fmla="*/ 54 w 121" name="T18"/>
                <a:gd fmla="*/ 30 h 36" name="T19"/>
                <a:gd fmla="*/ 60 w 121" name="T20"/>
                <a:gd fmla="*/ 30 h 36" name="T21"/>
                <a:gd fmla="*/ 92 w 121" name="T22"/>
                <a:gd fmla="*/ 33 h 36" name="T23"/>
                <a:gd fmla="*/ 121 w 121" name="T24"/>
                <a:gd fmla="*/ 36 h 36" name="T25"/>
                <a:gd fmla="*/ 117 w 121" name="T26"/>
                <a:gd fmla="*/ 24 h 36" name="T27"/>
                <a:gd fmla="*/ 34 w 121" name="T28"/>
                <a:gd fmla="*/ 0 h 36"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36" w="120">
                  <a:moveTo>
                    <a:pt x="2" y="16"/>
                  </a:moveTo>
                  <a:cubicBezTo>
                    <a:pt x="1" y="17"/>
                    <a:pt x="1" y="18"/>
                    <a:pt x="0" y="18"/>
                  </a:cubicBezTo>
                  <a:cubicBezTo>
                    <a:pt x="1" y="19"/>
                    <a:pt x="2" y="19"/>
                    <a:pt x="2" y="20"/>
                  </a:cubicBezTo>
                  <a:cubicBezTo>
                    <a:pt x="2" y="19"/>
                    <a:pt x="2" y="18"/>
                    <a:pt x="2" y="16"/>
                  </a:cubicBezTo>
                  <a:moveTo>
                    <a:pt x="34" y="0"/>
                  </a:moveTo>
                  <a:cubicBezTo>
                    <a:pt x="31" y="0"/>
                    <a:pt x="28" y="0"/>
                    <a:pt x="25" y="1"/>
                  </a:cubicBezTo>
                  <a:cubicBezTo>
                    <a:pt x="3" y="21"/>
                    <a:pt x="3" y="21"/>
                    <a:pt x="3" y="21"/>
                  </a:cubicBezTo>
                  <a:cubicBezTo>
                    <a:pt x="7" y="24"/>
                    <a:pt x="12" y="27"/>
                    <a:pt x="16" y="29"/>
                  </a:cubicBezTo>
                  <a:cubicBezTo>
                    <a:pt x="21" y="32"/>
                    <a:pt x="26" y="34"/>
                    <a:pt x="31" y="34"/>
                  </a:cubicBezTo>
                  <a:cubicBezTo>
                    <a:pt x="38" y="34"/>
                    <a:pt x="45" y="31"/>
                    <a:pt x="54" y="30"/>
                  </a:cubicBezTo>
                  <a:cubicBezTo>
                    <a:pt x="56" y="30"/>
                    <a:pt x="58" y="30"/>
                    <a:pt x="60" y="30"/>
                  </a:cubicBezTo>
                  <a:cubicBezTo>
                    <a:pt x="71" y="30"/>
                    <a:pt x="81" y="32"/>
                    <a:pt x="92" y="33"/>
                  </a:cubicBezTo>
                  <a:cubicBezTo>
                    <a:pt x="101" y="34"/>
                    <a:pt x="111" y="36"/>
                    <a:pt x="121" y="36"/>
                  </a:cubicBezTo>
                  <a:cubicBezTo>
                    <a:pt x="117" y="24"/>
                    <a:pt x="117" y="24"/>
                    <a:pt x="117" y="24"/>
                  </a:cubicBezTo>
                  <a:cubicBezTo>
                    <a:pt x="117" y="24"/>
                    <a:pt x="66" y="0"/>
                    <a:pt x="34" y="0"/>
                  </a:cubicBezTo>
                </a:path>
              </a:pathLst>
            </a:custGeom>
            <a:solidFill>
              <a:srgbClr val="E5BDC3"/>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85" name="iṩ1iḋe">
              <a:extLst>
                <a:ext uri="{FF2B5EF4-FFF2-40B4-BE49-F238E27FC236}">
                  <a16:creationId xmlns:a16="http://schemas.microsoft.com/office/drawing/2014/main" id="{EE509BB1-9A1F-4D32-BB16-7D3A71C722B9}"/>
                </a:ext>
              </a:extLst>
            </p:cNvPr>
            <p:cNvSpPr/>
            <p:nvPr/>
          </p:nvSpPr>
          <p:spPr bwMode="auto">
            <a:xfrm>
              <a:off x="7605714" y="4216401"/>
              <a:ext cx="236538" cy="127000"/>
            </a:xfrm>
            <a:custGeom>
              <a:gdLst>
                <a:gd fmla="*/ 87 w 174" name="T0"/>
                <a:gd fmla="*/ 0 h 94" name="T1"/>
                <a:gd fmla="*/ 32 w 174" name="T2"/>
                <a:gd fmla="*/ 11 h 94" name="T3"/>
                <a:gd fmla="*/ 2 w 174" name="T4"/>
                <a:gd fmla="*/ 51 h 94" name="T5"/>
                <a:gd fmla="*/ 0 w 174" name="T6"/>
                <a:gd fmla="*/ 74 h 94" name="T7"/>
                <a:gd fmla="*/ 0 w 174" name="T8"/>
                <a:gd fmla="*/ 78 h 94" name="T9"/>
                <a:gd fmla="*/ 1 w 174" name="T10"/>
                <a:gd fmla="*/ 79 h 94" name="T11"/>
                <a:gd fmla="*/ 23 w 174" name="T12"/>
                <a:gd fmla="*/ 59 h 94" name="T13"/>
                <a:gd fmla="*/ 32 w 174" name="T14"/>
                <a:gd fmla="*/ 58 h 94" name="T15"/>
                <a:gd fmla="*/ 115 w 174" name="T16"/>
                <a:gd fmla="*/ 82 h 94" name="T17"/>
                <a:gd fmla="*/ 119 w 174" name="T18"/>
                <a:gd fmla="*/ 94 h 94" name="T19"/>
                <a:gd fmla="*/ 121 w 174" name="T20"/>
                <a:gd fmla="*/ 94 h 94" name="T21"/>
                <a:gd fmla="*/ 137 w 174" name="T22"/>
                <a:gd fmla="*/ 92 h 94" name="T23"/>
                <a:gd fmla="*/ 169 w 174" name="T24"/>
                <a:gd fmla="*/ 63 h 94" name="T25"/>
                <a:gd fmla="*/ 171 w 174" name="T26"/>
                <a:gd fmla="*/ 35 h 94" name="T27"/>
                <a:gd fmla="*/ 153 w 174" name="T28"/>
                <a:gd fmla="*/ 15 h 94" name="T29"/>
                <a:gd fmla="*/ 87 w 174" name="T30"/>
                <a:gd fmla="*/ 0 h 94"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94" w="174">
                  <a:moveTo>
                    <a:pt x="87" y="0"/>
                  </a:moveTo>
                  <a:cubicBezTo>
                    <a:pt x="67" y="0"/>
                    <a:pt x="47" y="3"/>
                    <a:pt x="32" y="11"/>
                  </a:cubicBezTo>
                  <a:cubicBezTo>
                    <a:pt x="13" y="20"/>
                    <a:pt x="5" y="37"/>
                    <a:pt x="2" y="51"/>
                  </a:cubicBezTo>
                  <a:cubicBezTo>
                    <a:pt x="0" y="61"/>
                    <a:pt x="0" y="69"/>
                    <a:pt x="0" y="74"/>
                  </a:cubicBezTo>
                  <a:cubicBezTo>
                    <a:pt x="0" y="76"/>
                    <a:pt x="0" y="77"/>
                    <a:pt x="0" y="78"/>
                  </a:cubicBezTo>
                  <a:cubicBezTo>
                    <a:pt x="1" y="78"/>
                    <a:pt x="1" y="78"/>
                    <a:pt x="1" y="79"/>
                  </a:cubicBezTo>
                  <a:cubicBezTo>
                    <a:pt x="23" y="59"/>
                    <a:pt x="23" y="59"/>
                    <a:pt x="23" y="59"/>
                  </a:cubicBezTo>
                  <a:cubicBezTo>
                    <a:pt x="26" y="58"/>
                    <a:pt x="29" y="58"/>
                    <a:pt x="32" y="58"/>
                  </a:cubicBezTo>
                  <a:cubicBezTo>
                    <a:pt x="64" y="58"/>
                    <a:pt x="115" y="82"/>
                    <a:pt x="115" y="82"/>
                  </a:cubicBezTo>
                  <a:cubicBezTo>
                    <a:pt x="119" y="94"/>
                    <a:pt x="119" y="94"/>
                    <a:pt x="119" y="94"/>
                  </a:cubicBezTo>
                  <a:cubicBezTo>
                    <a:pt x="120" y="94"/>
                    <a:pt x="120" y="94"/>
                    <a:pt x="121" y="94"/>
                  </a:cubicBezTo>
                  <a:cubicBezTo>
                    <a:pt x="126" y="94"/>
                    <a:pt x="132" y="93"/>
                    <a:pt x="137" y="92"/>
                  </a:cubicBezTo>
                  <a:cubicBezTo>
                    <a:pt x="152" y="88"/>
                    <a:pt x="162" y="77"/>
                    <a:pt x="169" y="63"/>
                  </a:cubicBezTo>
                  <a:cubicBezTo>
                    <a:pt x="173" y="53"/>
                    <a:pt x="174" y="44"/>
                    <a:pt x="171" y="35"/>
                  </a:cubicBezTo>
                  <a:cubicBezTo>
                    <a:pt x="165" y="26"/>
                    <a:pt x="158" y="20"/>
                    <a:pt x="153" y="15"/>
                  </a:cubicBezTo>
                  <a:cubicBezTo>
                    <a:pt x="143" y="6"/>
                    <a:pt x="116" y="0"/>
                    <a:pt x="87" y="0"/>
                  </a:cubicBezTo>
                </a:path>
              </a:pathLst>
            </a:custGeom>
            <a:solidFill>
              <a:srgbClr val="774763"/>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86" name="iSliḋe">
              <a:extLst>
                <a:ext uri="{FF2B5EF4-FFF2-40B4-BE49-F238E27FC236}">
                  <a16:creationId xmlns:a16="http://schemas.microsoft.com/office/drawing/2014/main" id="{814569C2-FC7A-4A8D-8C8C-BA7468DADFA7}"/>
                </a:ext>
              </a:extLst>
            </p:cNvPr>
            <p:cNvSpPr/>
            <p:nvPr/>
          </p:nvSpPr>
          <p:spPr bwMode="auto">
            <a:xfrm>
              <a:off x="7550151" y="4164013"/>
              <a:ext cx="300038" cy="177800"/>
            </a:xfrm>
            <a:custGeom>
              <a:gdLst>
                <a:gd fmla="*/ 55 w 221" name="T0"/>
                <a:gd fmla="*/ 122 h 131" name="T1"/>
                <a:gd fmla="*/ 2 w 221" name="T2"/>
                <a:gd fmla="*/ 65 h 131" name="T3"/>
                <a:gd fmla="*/ 0 w 221" name="T4"/>
                <a:gd fmla="*/ 56 h 131" name="T5"/>
                <a:gd fmla="*/ 14 w 221" name="T6"/>
                <a:gd fmla="*/ 47 h 131" name="T7"/>
                <a:gd fmla="*/ 35 w 221" name="T8"/>
                <a:gd fmla="*/ 22 h 131" name="T9"/>
                <a:gd fmla="*/ 84 w 221" name="T10"/>
                <a:gd fmla="*/ 4 h 131" name="T11"/>
                <a:gd fmla="*/ 112 w 221" name="T12"/>
                <a:gd fmla="*/ 12 h 131" name="T13"/>
                <a:gd fmla="*/ 173 w 221" name="T14"/>
                <a:gd fmla="*/ 12 h 131" name="T15"/>
                <a:gd fmla="*/ 193 w 221" name="T16"/>
                <a:gd fmla="*/ 32 h 131" name="T17"/>
                <a:gd fmla="*/ 210 w 221" name="T18"/>
                <a:gd fmla="*/ 98 h 131" name="T19"/>
                <a:gd fmla="*/ 178 w 221" name="T20"/>
                <a:gd fmla="*/ 127 h 131" name="T21"/>
                <a:gd fmla="*/ 131 w 221" name="T22"/>
                <a:gd fmla="*/ 126 h 131" name="T23"/>
                <a:gd fmla="*/ 93 w 221" name="T24"/>
                <a:gd fmla="*/ 123 h 131" name="T25"/>
                <a:gd fmla="*/ 55 w 221" name="T26"/>
                <a:gd fmla="*/ 122 h 131"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31" w="221">
                  <a:moveTo>
                    <a:pt x="55" y="122"/>
                  </a:moveTo>
                  <a:cubicBezTo>
                    <a:pt x="32" y="108"/>
                    <a:pt x="14" y="89"/>
                    <a:pt x="2" y="65"/>
                  </a:cubicBezTo>
                  <a:cubicBezTo>
                    <a:pt x="0" y="63"/>
                    <a:pt x="0" y="59"/>
                    <a:pt x="0" y="56"/>
                  </a:cubicBezTo>
                  <a:cubicBezTo>
                    <a:pt x="1" y="51"/>
                    <a:pt x="9" y="50"/>
                    <a:pt x="14" y="47"/>
                  </a:cubicBezTo>
                  <a:cubicBezTo>
                    <a:pt x="24" y="43"/>
                    <a:pt x="28" y="31"/>
                    <a:pt x="35" y="22"/>
                  </a:cubicBezTo>
                  <a:cubicBezTo>
                    <a:pt x="46" y="7"/>
                    <a:pt x="65" y="0"/>
                    <a:pt x="84" y="4"/>
                  </a:cubicBezTo>
                  <a:cubicBezTo>
                    <a:pt x="93" y="6"/>
                    <a:pt x="102" y="10"/>
                    <a:pt x="112" y="12"/>
                  </a:cubicBezTo>
                  <a:cubicBezTo>
                    <a:pt x="132" y="15"/>
                    <a:pt x="155" y="2"/>
                    <a:pt x="173" y="12"/>
                  </a:cubicBezTo>
                  <a:cubicBezTo>
                    <a:pt x="182" y="16"/>
                    <a:pt x="188" y="24"/>
                    <a:pt x="193" y="32"/>
                  </a:cubicBezTo>
                  <a:cubicBezTo>
                    <a:pt x="205" y="53"/>
                    <a:pt x="221" y="74"/>
                    <a:pt x="210" y="98"/>
                  </a:cubicBezTo>
                  <a:cubicBezTo>
                    <a:pt x="203" y="111"/>
                    <a:pt x="193" y="123"/>
                    <a:pt x="178" y="127"/>
                  </a:cubicBezTo>
                  <a:cubicBezTo>
                    <a:pt x="163" y="131"/>
                    <a:pt x="146" y="127"/>
                    <a:pt x="131" y="126"/>
                  </a:cubicBezTo>
                  <a:cubicBezTo>
                    <a:pt x="118" y="124"/>
                    <a:pt x="105" y="122"/>
                    <a:pt x="93" y="123"/>
                  </a:cubicBezTo>
                  <a:cubicBezTo>
                    <a:pt x="78" y="124"/>
                    <a:pt x="69" y="130"/>
                    <a:pt x="55" y="122"/>
                  </a:cubicBezTo>
                  <a:close/>
                </a:path>
              </a:pathLst>
            </a:custGeom>
            <a:solidFill>
              <a:srgbClr val="844F6E"/>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87" name="iṥľîdê">
              <a:extLst>
                <a:ext uri="{FF2B5EF4-FFF2-40B4-BE49-F238E27FC236}">
                  <a16:creationId xmlns:a16="http://schemas.microsoft.com/office/drawing/2014/main" id="{86B23852-D6B8-48FD-8833-69CE3CBF9532}"/>
                </a:ext>
              </a:extLst>
            </p:cNvPr>
            <p:cNvSpPr/>
            <p:nvPr/>
          </p:nvSpPr>
          <p:spPr bwMode="auto">
            <a:xfrm>
              <a:off x="5573714" y="4935538"/>
              <a:ext cx="325438" cy="231775"/>
            </a:xfrm>
            <a:prstGeom prst="rect">
              <a:avLst/>
            </a:prstGeom>
            <a:solidFill>
              <a:srgbClr val="5F5D7E"/>
            </a:solidFill>
            <a:ln>
              <a:noFill/>
            </a:ln>
            <a:extLst>
              <a:ext uri="{91240B29-F687-4F45-9708-019B960494DF}">
                <a14:hiddenLine w="9525">
                  <a:solidFill>
                    <a:srgbClr val="000000"/>
                  </a:solidFill>
                  <a:miter lim="800000"/>
                  <a:headEnd/>
                  <a:tailEnd/>
                </a14:hiddenLine>
              </a:ext>
            </a:extLst>
          </p:spPr>
          <p:txBody>
            <a:bodyPr anchor="ctr"/>
            <a:lstStyle/>
            <a:p>
              <a:pPr algn="ctr"/>
              <a:endParaRPr/>
            </a:p>
          </p:txBody>
        </p:sp>
        <p:sp>
          <p:nvSpPr>
            <p:cNvPr id="188" name="iṡḷîḓè">
              <a:extLst>
                <a:ext uri="{FF2B5EF4-FFF2-40B4-BE49-F238E27FC236}">
                  <a16:creationId xmlns:a16="http://schemas.microsoft.com/office/drawing/2014/main" id="{109E80CB-89AD-4E9C-B891-D38527D6E6C0}"/>
                </a:ext>
              </a:extLst>
            </p:cNvPr>
            <p:cNvSpPr/>
            <p:nvPr/>
          </p:nvSpPr>
          <p:spPr bwMode="auto">
            <a:xfrm>
              <a:off x="5573714" y="4935538"/>
              <a:ext cx="325438" cy="2317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p>
              <a:pPr algn="ctr"/>
              <a:endParaRPr/>
            </a:p>
          </p:txBody>
        </p:sp>
        <p:sp>
          <p:nvSpPr>
            <p:cNvPr id="189" name="ï$ḷiḓé">
              <a:extLst>
                <a:ext uri="{FF2B5EF4-FFF2-40B4-BE49-F238E27FC236}">
                  <a16:creationId xmlns:a16="http://schemas.microsoft.com/office/drawing/2014/main" id="{D712FD7A-9616-4656-9642-00A15BBDD9E2}"/>
                </a:ext>
              </a:extLst>
            </p:cNvPr>
            <p:cNvSpPr/>
            <p:nvPr/>
          </p:nvSpPr>
          <p:spPr bwMode="auto">
            <a:xfrm>
              <a:off x="5654676" y="4833938"/>
              <a:ext cx="419100" cy="404813"/>
            </a:xfrm>
            <a:custGeom>
              <a:gdLst>
                <a:gd fmla="*/ 120 w 308" name="T0"/>
                <a:gd fmla="*/ 37 h 299" name="T1"/>
                <a:gd fmla="*/ 303 w 308" name="T2"/>
                <a:gd fmla="*/ 75 h 299" name="T3"/>
                <a:gd fmla="*/ 198 w 308" name="T4"/>
                <a:gd fmla="*/ 299 h 299" name="T5"/>
                <a:gd fmla="*/ 98 w 308" name="T6"/>
                <a:gd fmla="*/ 278 h 299" name="T7"/>
                <a:gd fmla="*/ 127 w 308" name="T8"/>
                <a:gd fmla="*/ 163 h 299" name="T9"/>
                <a:gd fmla="*/ 6 w 308" name="T10"/>
                <a:gd fmla="*/ 136 h 299" name="T11"/>
                <a:gd fmla="*/ 120 w 308" name="T12"/>
                <a:gd fmla="*/ 37 h 299" name="T13"/>
              </a:gdLst>
              <a:cxnLst>
                <a:cxn ang="0">
                  <a:pos x="T0" y="T1"/>
                </a:cxn>
                <a:cxn ang="0">
                  <a:pos x="T2" y="T3"/>
                </a:cxn>
                <a:cxn ang="0">
                  <a:pos x="T4" y="T5"/>
                </a:cxn>
                <a:cxn ang="0">
                  <a:pos x="T6" y="T7"/>
                </a:cxn>
                <a:cxn ang="0">
                  <a:pos x="T8" y="T9"/>
                </a:cxn>
                <a:cxn ang="0">
                  <a:pos x="T10" y="T11"/>
                </a:cxn>
                <a:cxn ang="0">
                  <a:pos x="T12" y="T13"/>
                </a:cxn>
              </a:cxnLst>
              <a:rect b="b" l="0" r="r" t="0"/>
              <a:pathLst>
                <a:path h="299" w="308">
                  <a:moveTo>
                    <a:pt x="120" y="37"/>
                  </a:moveTo>
                  <a:cubicBezTo>
                    <a:pt x="120" y="37"/>
                    <a:pt x="298" y="0"/>
                    <a:pt x="303" y="75"/>
                  </a:cubicBezTo>
                  <a:cubicBezTo>
                    <a:pt x="308" y="149"/>
                    <a:pt x="198" y="299"/>
                    <a:pt x="198" y="299"/>
                  </a:cubicBezTo>
                  <a:cubicBezTo>
                    <a:pt x="98" y="278"/>
                    <a:pt x="98" y="278"/>
                    <a:pt x="98" y="278"/>
                  </a:cubicBezTo>
                  <a:cubicBezTo>
                    <a:pt x="127" y="163"/>
                    <a:pt x="127" y="163"/>
                    <a:pt x="127" y="163"/>
                  </a:cubicBezTo>
                  <a:cubicBezTo>
                    <a:pt x="127" y="163"/>
                    <a:pt x="13" y="137"/>
                    <a:pt x="6" y="136"/>
                  </a:cubicBezTo>
                  <a:cubicBezTo>
                    <a:pt x="0" y="134"/>
                    <a:pt x="120" y="37"/>
                    <a:pt x="120" y="37"/>
                  </a:cubicBezTo>
                </a:path>
              </a:pathLst>
            </a:custGeom>
            <a:solidFill>
              <a:srgbClr val="5F5D7E"/>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90" name="í$lïḓé">
              <a:extLst>
                <a:ext uri="{FF2B5EF4-FFF2-40B4-BE49-F238E27FC236}">
                  <a16:creationId xmlns:a16="http://schemas.microsoft.com/office/drawing/2014/main" id="{77558E84-78B0-4CA0-A604-F46723282BDC}"/>
                </a:ext>
              </a:extLst>
            </p:cNvPr>
            <p:cNvSpPr/>
            <p:nvPr/>
          </p:nvSpPr>
          <p:spPr bwMode="auto">
            <a:xfrm>
              <a:off x="5734051" y="4870451"/>
              <a:ext cx="333375" cy="249238"/>
            </a:xfrm>
            <a:custGeom>
              <a:gdLst>
                <a:gd fmla="*/ 17 w 245" name="T0"/>
                <a:gd fmla="*/ 46 h 183" name="T1"/>
                <a:gd fmla="*/ 17 w 245" name="T2"/>
                <a:gd fmla="*/ 46 h 183" name="T3"/>
                <a:gd fmla="*/ 28 w 245" name="T4"/>
                <a:gd fmla="*/ 71 h 183" name="T5"/>
                <a:gd fmla="*/ 28 w 245" name="T6"/>
                <a:gd fmla="*/ 71 h 183" name="T7"/>
                <a:gd fmla="*/ 28 w 245" name="T8"/>
                <a:gd fmla="*/ 71 h 183" name="T9"/>
                <a:gd fmla="*/ 6 w 245" name="T10"/>
                <a:gd fmla="*/ 63 h 183" name="T11"/>
                <a:gd fmla="*/ 0 w 245" name="T12"/>
                <a:gd fmla="*/ 83 h 183" name="T13"/>
                <a:gd fmla="*/ 70 w 245" name="T14"/>
                <a:gd fmla="*/ 96 h 183" name="T15"/>
                <a:gd fmla="*/ 65 w 245" name="T16"/>
                <a:gd fmla="*/ 89 h 183" name="T17"/>
                <a:gd fmla="*/ 57 w 245" name="T18"/>
                <a:gd fmla="*/ 82 h 183" name="T19"/>
                <a:gd fmla="*/ 55 w 245" name="T20"/>
                <a:gd fmla="*/ 79 h 183" name="T21"/>
                <a:gd fmla="*/ 56 w 245" name="T22"/>
                <a:gd fmla="*/ 89 h 183" name="T23"/>
                <a:gd fmla="*/ 55 w 245" name="T24"/>
                <a:gd fmla="*/ 88 h 183" name="T25"/>
                <a:gd fmla="*/ 55 w 245" name="T26"/>
                <a:gd fmla="*/ 89 h 183" name="T27"/>
                <a:gd fmla="*/ 24 w 245" name="T28"/>
                <a:gd fmla="*/ 54 h 183" name="T29"/>
                <a:gd fmla="*/ 24 w 245" name="T30"/>
                <a:gd fmla="*/ 55 h 183" name="T31"/>
                <a:gd fmla="*/ 17 w 245" name="T32"/>
                <a:gd fmla="*/ 46 h 183" name="T33"/>
                <a:gd fmla="*/ 152 w 245" name="T34"/>
                <a:gd fmla="*/ 0 h 183" name="T35"/>
                <a:gd fmla="*/ 78 w 245" name="T36"/>
                <a:gd fmla="*/ 6 h 183" name="T37"/>
                <a:gd fmla="*/ 88 w 245" name="T38"/>
                <a:gd fmla="*/ 16 h 183" name="T39"/>
                <a:gd fmla="*/ 80 w 245" name="T40"/>
                <a:gd fmla="*/ 25 h 183" name="T41"/>
                <a:gd fmla="*/ 82 w 245" name="T42"/>
                <a:gd fmla="*/ 29 h 183" name="T43"/>
                <a:gd fmla="*/ 82 w 245" name="T44"/>
                <a:gd fmla="*/ 29 h 183" name="T45"/>
                <a:gd fmla="*/ 82 w 245" name="T46"/>
                <a:gd fmla="*/ 29 h 183" name="T47"/>
                <a:gd fmla="*/ 99 w 245" name="T48"/>
                <a:gd fmla="*/ 42 h 183" name="T49"/>
                <a:gd fmla="*/ 175 w 245" name="T50"/>
                <a:gd fmla="*/ 90 h 183" name="T51"/>
                <a:gd fmla="*/ 173 w 245" name="T52"/>
                <a:gd fmla="*/ 98 h 183" name="T53"/>
                <a:gd fmla="*/ 163 w 245" name="T54"/>
                <a:gd fmla="*/ 168 h 183" name="T55"/>
                <a:gd fmla="*/ 197 w 245" name="T56"/>
                <a:gd fmla="*/ 183 h 183" name="T57"/>
                <a:gd fmla="*/ 245 w 245" name="T58"/>
                <a:gd fmla="*/ 52 h 183" name="T59"/>
                <a:gd fmla="*/ 245 w 245" name="T60"/>
                <a:gd fmla="*/ 47 h 183" name="T61"/>
                <a:gd fmla="*/ 152 w 245" name="T62"/>
                <a:gd fmla="*/ 0 h 183"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183" w="245">
                  <a:moveTo>
                    <a:pt x="17" y="46"/>
                  </a:moveTo>
                  <a:cubicBezTo>
                    <a:pt x="17" y="46"/>
                    <a:pt x="17" y="46"/>
                    <a:pt x="17" y="46"/>
                  </a:cubicBezTo>
                  <a:cubicBezTo>
                    <a:pt x="21" y="54"/>
                    <a:pt x="25" y="62"/>
                    <a:pt x="28" y="71"/>
                  </a:cubicBezTo>
                  <a:cubicBezTo>
                    <a:pt x="28" y="71"/>
                    <a:pt x="28" y="71"/>
                    <a:pt x="28" y="71"/>
                  </a:cubicBezTo>
                  <a:cubicBezTo>
                    <a:pt x="28" y="71"/>
                    <a:pt x="28" y="71"/>
                    <a:pt x="28" y="71"/>
                  </a:cubicBezTo>
                  <a:cubicBezTo>
                    <a:pt x="6" y="63"/>
                    <a:pt x="6" y="63"/>
                    <a:pt x="6" y="63"/>
                  </a:cubicBezTo>
                  <a:cubicBezTo>
                    <a:pt x="5" y="69"/>
                    <a:pt x="3" y="76"/>
                    <a:pt x="0" y="83"/>
                  </a:cubicBezTo>
                  <a:cubicBezTo>
                    <a:pt x="25" y="91"/>
                    <a:pt x="50" y="96"/>
                    <a:pt x="70" y="96"/>
                  </a:cubicBezTo>
                  <a:cubicBezTo>
                    <a:pt x="67" y="92"/>
                    <a:pt x="65" y="89"/>
                    <a:pt x="65" y="89"/>
                  </a:cubicBezTo>
                  <a:cubicBezTo>
                    <a:pt x="57" y="82"/>
                    <a:pt x="57" y="82"/>
                    <a:pt x="57" y="82"/>
                  </a:cubicBezTo>
                  <a:cubicBezTo>
                    <a:pt x="55" y="79"/>
                    <a:pt x="55" y="79"/>
                    <a:pt x="55" y="79"/>
                  </a:cubicBezTo>
                  <a:cubicBezTo>
                    <a:pt x="55" y="83"/>
                    <a:pt x="55" y="86"/>
                    <a:pt x="56" y="89"/>
                  </a:cubicBezTo>
                  <a:cubicBezTo>
                    <a:pt x="55" y="88"/>
                    <a:pt x="55" y="88"/>
                    <a:pt x="55" y="88"/>
                  </a:cubicBezTo>
                  <a:cubicBezTo>
                    <a:pt x="55" y="88"/>
                    <a:pt x="55" y="89"/>
                    <a:pt x="55" y="89"/>
                  </a:cubicBezTo>
                  <a:cubicBezTo>
                    <a:pt x="24" y="54"/>
                    <a:pt x="24" y="54"/>
                    <a:pt x="24" y="54"/>
                  </a:cubicBezTo>
                  <a:cubicBezTo>
                    <a:pt x="24" y="54"/>
                    <a:pt x="24" y="55"/>
                    <a:pt x="24" y="55"/>
                  </a:cubicBezTo>
                  <a:cubicBezTo>
                    <a:pt x="17" y="46"/>
                    <a:pt x="17" y="46"/>
                    <a:pt x="17" y="46"/>
                  </a:cubicBezTo>
                  <a:moveTo>
                    <a:pt x="152" y="0"/>
                  </a:moveTo>
                  <a:cubicBezTo>
                    <a:pt x="123" y="0"/>
                    <a:pt x="96" y="4"/>
                    <a:pt x="78" y="6"/>
                  </a:cubicBezTo>
                  <a:cubicBezTo>
                    <a:pt x="88" y="16"/>
                    <a:pt x="88" y="16"/>
                    <a:pt x="88" y="16"/>
                  </a:cubicBezTo>
                  <a:cubicBezTo>
                    <a:pt x="88" y="16"/>
                    <a:pt x="85" y="19"/>
                    <a:pt x="80" y="25"/>
                  </a:cubicBezTo>
                  <a:cubicBezTo>
                    <a:pt x="80" y="26"/>
                    <a:pt x="81" y="27"/>
                    <a:pt x="82" y="29"/>
                  </a:cubicBezTo>
                  <a:cubicBezTo>
                    <a:pt x="82" y="29"/>
                    <a:pt x="82" y="29"/>
                    <a:pt x="82" y="29"/>
                  </a:cubicBezTo>
                  <a:cubicBezTo>
                    <a:pt x="82" y="29"/>
                    <a:pt x="82" y="29"/>
                    <a:pt x="82" y="29"/>
                  </a:cubicBezTo>
                  <a:cubicBezTo>
                    <a:pt x="85" y="36"/>
                    <a:pt x="92" y="41"/>
                    <a:pt x="99" y="42"/>
                  </a:cubicBezTo>
                  <a:cubicBezTo>
                    <a:pt x="114" y="43"/>
                    <a:pt x="175" y="62"/>
                    <a:pt x="175" y="90"/>
                  </a:cubicBezTo>
                  <a:cubicBezTo>
                    <a:pt x="175" y="93"/>
                    <a:pt x="174" y="96"/>
                    <a:pt x="173" y="98"/>
                  </a:cubicBezTo>
                  <a:cubicBezTo>
                    <a:pt x="191" y="120"/>
                    <a:pt x="189" y="156"/>
                    <a:pt x="163" y="168"/>
                  </a:cubicBezTo>
                  <a:cubicBezTo>
                    <a:pt x="176" y="172"/>
                    <a:pt x="187" y="177"/>
                    <a:pt x="197" y="183"/>
                  </a:cubicBezTo>
                  <a:cubicBezTo>
                    <a:pt x="222" y="139"/>
                    <a:pt x="245" y="88"/>
                    <a:pt x="245" y="52"/>
                  </a:cubicBezTo>
                  <a:cubicBezTo>
                    <a:pt x="245" y="50"/>
                    <a:pt x="245" y="48"/>
                    <a:pt x="245" y="47"/>
                  </a:cubicBezTo>
                  <a:cubicBezTo>
                    <a:pt x="243" y="9"/>
                    <a:pt x="197" y="0"/>
                    <a:pt x="152" y="0"/>
                  </a:cubicBezTo>
                </a:path>
              </a:pathLst>
            </a:custGeom>
            <a:solidFill>
              <a:srgbClr val="555471"/>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91" name="ïṡḻîḋè">
              <a:extLst>
                <a:ext uri="{FF2B5EF4-FFF2-40B4-BE49-F238E27FC236}">
                  <a16:creationId xmlns:a16="http://schemas.microsoft.com/office/drawing/2014/main" id="{A018DE19-88F8-433B-ABE4-51244598343A}"/>
                </a:ext>
              </a:extLst>
            </p:cNvPr>
            <p:cNvSpPr/>
            <p:nvPr/>
          </p:nvSpPr>
          <p:spPr bwMode="auto">
            <a:xfrm>
              <a:off x="5765801" y="5237163"/>
              <a:ext cx="179388" cy="111125"/>
            </a:xfrm>
            <a:custGeom>
              <a:gdLst>
                <a:gd fmla="*/ 132 w 132" name="T0"/>
                <a:gd fmla="*/ 22 h 82" name="T1"/>
                <a:gd fmla="*/ 120 w 132" name="T2"/>
                <a:gd fmla="*/ 68 h 82" name="T3"/>
                <a:gd fmla="*/ 0 w 132" name="T4"/>
                <a:gd fmla="*/ 49 h 82" name="T5"/>
                <a:gd fmla="*/ 8 w 132" name="T6"/>
                <a:gd fmla="*/ 5 h 82" name="T7"/>
                <a:gd fmla="*/ 132 w 132" name="T8"/>
                <a:gd fmla="*/ 22 h 82" name="T9"/>
              </a:gdLst>
              <a:cxnLst>
                <a:cxn ang="0">
                  <a:pos x="T0" y="T1"/>
                </a:cxn>
                <a:cxn ang="0">
                  <a:pos x="T2" y="T3"/>
                </a:cxn>
                <a:cxn ang="0">
                  <a:pos x="T4" y="T5"/>
                </a:cxn>
                <a:cxn ang="0">
                  <a:pos x="T6" y="T7"/>
                </a:cxn>
                <a:cxn ang="0">
                  <a:pos x="T8" y="T9"/>
                </a:cxn>
              </a:cxnLst>
              <a:rect b="b" l="0" r="r" t="0"/>
              <a:pathLst>
                <a:path h="82" w="132">
                  <a:moveTo>
                    <a:pt x="132" y="22"/>
                  </a:moveTo>
                  <a:cubicBezTo>
                    <a:pt x="132" y="22"/>
                    <a:pt x="115" y="54"/>
                    <a:pt x="120" y="68"/>
                  </a:cubicBezTo>
                  <a:cubicBezTo>
                    <a:pt x="125" y="82"/>
                    <a:pt x="0" y="49"/>
                    <a:pt x="0" y="49"/>
                  </a:cubicBezTo>
                  <a:cubicBezTo>
                    <a:pt x="0" y="49"/>
                    <a:pt x="10" y="10"/>
                    <a:pt x="8" y="5"/>
                  </a:cubicBezTo>
                  <a:cubicBezTo>
                    <a:pt x="7" y="0"/>
                    <a:pt x="132" y="22"/>
                    <a:pt x="132" y="22"/>
                  </a:cubicBezTo>
                </a:path>
              </a:pathLst>
            </a:custGeom>
            <a:solidFill>
              <a:srgbClr val="5F5D7E"/>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92" name="î$1íďé">
              <a:extLst>
                <a:ext uri="{FF2B5EF4-FFF2-40B4-BE49-F238E27FC236}">
                  <a16:creationId xmlns:a16="http://schemas.microsoft.com/office/drawing/2014/main" id="{324D005D-6389-4CFF-BEC8-E9952D467E31}"/>
                </a:ext>
              </a:extLst>
            </p:cNvPr>
            <p:cNvSpPr/>
            <p:nvPr/>
          </p:nvSpPr>
          <p:spPr bwMode="auto">
            <a:xfrm>
              <a:off x="5795964" y="4889501"/>
              <a:ext cx="225425" cy="192088"/>
            </a:xfrm>
            <a:custGeom>
              <a:gdLst>
                <a:gd fmla="*/ 0 w 166" name="T0"/>
                <a:gd fmla="*/ 57 h 142" name="T1"/>
                <a:gd fmla="*/ 12 w 166" name="T2"/>
                <a:gd fmla="*/ 69 h 142" name="T3"/>
                <a:gd fmla="*/ 20 w 166" name="T4"/>
                <a:gd fmla="*/ 76 h 142" name="T5"/>
                <a:gd fmla="*/ 114 w 166" name="T6"/>
                <a:gd fmla="*/ 102 h 142" name="T7"/>
                <a:gd fmla="*/ 54 w 166" name="T8"/>
                <a:gd fmla="*/ 29 h 142" name="T9"/>
                <a:gd fmla="*/ 37 w 166" name="T10"/>
                <a:gd fmla="*/ 16 h 142" name="T11"/>
                <a:gd fmla="*/ 31 w 166" name="T12"/>
                <a:gd fmla="*/ 0 h 142" name="T13"/>
                <a:gd fmla="*/ 0 w 166" name="T14"/>
                <a:gd fmla="*/ 57 h 14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42" w="166">
                  <a:moveTo>
                    <a:pt x="0" y="57"/>
                  </a:moveTo>
                  <a:cubicBezTo>
                    <a:pt x="12" y="69"/>
                    <a:pt x="12" y="69"/>
                    <a:pt x="12" y="69"/>
                  </a:cubicBezTo>
                  <a:cubicBezTo>
                    <a:pt x="20" y="76"/>
                    <a:pt x="20" y="76"/>
                    <a:pt x="20" y="76"/>
                  </a:cubicBezTo>
                  <a:cubicBezTo>
                    <a:pt x="20" y="76"/>
                    <a:pt x="61" y="142"/>
                    <a:pt x="114" y="102"/>
                  </a:cubicBezTo>
                  <a:cubicBezTo>
                    <a:pt x="166" y="61"/>
                    <a:pt x="73" y="30"/>
                    <a:pt x="54" y="29"/>
                  </a:cubicBezTo>
                  <a:cubicBezTo>
                    <a:pt x="47" y="28"/>
                    <a:pt x="40" y="23"/>
                    <a:pt x="37" y="16"/>
                  </a:cubicBezTo>
                  <a:cubicBezTo>
                    <a:pt x="34" y="11"/>
                    <a:pt x="32" y="6"/>
                    <a:pt x="31" y="0"/>
                  </a:cubicBezTo>
                  <a:cubicBezTo>
                    <a:pt x="0" y="57"/>
                    <a:pt x="0" y="57"/>
                    <a:pt x="0" y="57"/>
                  </a:cubicBezTo>
                </a:path>
              </a:pathLst>
            </a:custGeom>
            <a:solidFill>
              <a:srgbClr val="FDC2CC"/>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93" name="íśḷïdè">
              <a:extLst>
                <a:ext uri="{FF2B5EF4-FFF2-40B4-BE49-F238E27FC236}">
                  <a16:creationId xmlns:a16="http://schemas.microsoft.com/office/drawing/2014/main" id="{5C0A204D-69AB-4708-9CBA-E48CCB5A5C85}"/>
                </a:ext>
              </a:extLst>
            </p:cNvPr>
            <p:cNvSpPr/>
            <p:nvPr/>
          </p:nvSpPr>
          <p:spPr bwMode="auto">
            <a:xfrm>
              <a:off x="5808664" y="4910138"/>
              <a:ext cx="163513" cy="93663"/>
            </a:xfrm>
            <a:custGeom>
              <a:gdLst>
                <a:gd fmla="*/ 27 w 120" name="T0"/>
                <a:gd fmla="*/ 0 h 69" name="T1"/>
                <a:gd fmla="*/ 2 w 120" name="T2"/>
                <a:gd fmla="*/ 53 h 69" name="T3"/>
                <a:gd fmla="*/ 0 w 120" name="T4"/>
                <a:gd fmla="*/ 50 h 69" name="T5"/>
                <a:gd fmla="*/ 0 w 120" name="T6"/>
                <a:gd fmla="*/ 50 h 69" name="T7"/>
                <a:gd fmla="*/ 2 w 120" name="T8"/>
                <a:gd fmla="*/ 53 h 69" name="T9"/>
                <a:gd fmla="*/ 10 w 120" name="T10"/>
                <a:gd fmla="*/ 60 h 69" name="T11"/>
                <a:gd fmla="*/ 15 w 120" name="T12"/>
                <a:gd fmla="*/ 67 h 69" name="T13"/>
                <a:gd fmla="*/ 19 w 120" name="T14"/>
                <a:gd fmla="*/ 67 h 69" name="T15"/>
                <a:gd fmla="*/ 22 w 120" name="T16"/>
                <a:gd fmla="*/ 67 h 69" name="T17"/>
                <a:gd fmla="*/ 79 w 120" name="T18"/>
                <a:gd fmla="*/ 53 h 69" name="T19"/>
                <a:gd fmla="*/ 107 w 120" name="T20"/>
                <a:gd fmla="*/ 60 h 69" name="T21"/>
                <a:gd fmla="*/ 118 w 120" name="T22"/>
                <a:gd fmla="*/ 69 h 69" name="T23"/>
                <a:gd fmla="*/ 120 w 120" name="T24"/>
                <a:gd fmla="*/ 61 h 69" name="T25"/>
                <a:gd fmla="*/ 44 w 120" name="T26"/>
                <a:gd fmla="*/ 13 h 69" name="T27"/>
                <a:gd fmla="*/ 27 w 120" name="T28"/>
                <a:gd fmla="*/ 0 h 69" name="T29"/>
                <a:gd fmla="*/ 27 w 120" name="T30"/>
                <a:gd fmla="*/ 0 h 69"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69" w="120">
                  <a:moveTo>
                    <a:pt x="27" y="0"/>
                  </a:moveTo>
                  <a:cubicBezTo>
                    <a:pt x="17" y="11"/>
                    <a:pt x="2" y="31"/>
                    <a:pt x="2" y="53"/>
                  </a:cubicBezTo>
                  <a:cubicBezTo>
                    <a:pt x="0" y="50"/>
                    <a:pt x="0" y="50"/>
                    <a:pt x="0" y="50"/>
                  </a:cubicBezTo>
                  <a:cubicBezTo>
                    <a:pt x="0" y="50"/>
                    <a:pt x="0" y="50"/>
                    <a:pt x="0" y="50"/>
                  </a:cubicBezTo>
                  <a:cubicBezTo>
                    <a:pt x="2" y="53"/>
                    <a:pt x="2" y="53"/>
                    <a:pt x="2" y="53"/>
                  </a:cubicBezTo>
                  <a:cubicBezTo>
                    <a:pt x="10" y="60"/>
                    <a:pt x="10" y="60"/>
                    <a:pt x="10" y="60"/>
                  </a:cubicBezTo>
                  <a:cubicBezTo>
                    <a:pt x="10" y="60"/>
                    <a:pt x="12" y="63"/>
                    <a:pt x="15" y="67"/>
                  </a:cubicBezTo>
                  <a:cubicBezTo>
                    <a:pt x="17" y="67"/>
                    <a:pt x="18" y="67"/>
                    <a:pt x="19" y="67"/>
                  </a:cubicBezTo>
                  <a:cubicBezTo>
                    <a:pt x="20" y="67"/>
                    <a:pt x="21" y="67"/>
                    <a:pt x="22" y="67"/>
                  </a:cubicBezTo>
                  <a:cubicBezTo>
                    <a:pt x="35" y="61"/>
                    <a:pt x="58" y="53"/>
                    <a:pt x="79" y="53"/>
                  </a:cubicBezTo>
                  <a:cubicBezTo>
                    <a:pt x="89" y="53"/>
                    <a:pt x="99" y="55"/>
                    <a:pt x="107" y="60"/>
                  </a:cubicBezTo>
                  <a:cubicBezTo>
                    <a:pt x="111" y="63"/>
                    <a:pt x="115" y="66"/>
                    <a:pt x="118" y="69"/>
                  </a:cubicBezTo>
                  <a:cubicBezTo>
                    <a:pt x="119" y="67"/>
                    <a:pt x="120" y="64"/>
                    <a:pt x="120" y="61"/>
                  </a:cubicBezTo>
                  <a:cubicBezTo>
                    <a:pt x="120" y="33"/>
                    <a:pt x="59" y="14"/>
                    <a:pt x="44" y="13"/>
                  </a:cubicBezTo>
                  <a:cubicBezTo>
                    <a:pt x="37" y="12"/>
                    <a:pt x="30" y="7"/>
                    <a:pt x="27" y="0"/>
                  </a:cubicBezTo>
                  <a:cubicBezTo>
                    <a:pt x="27" y="0"/>
                    <a:pt x="27" y="0"/>
                    <a:pt x="27" y="0"/>
                  </a:cubicBezTo>
                </a:path>
              </a:pathLst>
            </a:custGeom>
            <a:solidFill>
              <a:srgbClr val="F0B8C2"/>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94" name="íṡḷîḍe">
              <a:extLst>
                <a:ext uri="{FF2B5EF4-FFF2-40B4-BE49-F238E27FC236}">
                  <a16:creationId xmlns:a16="http://schemas.microsoft.com/office/drawing/2014/main" id="{4FF521E9-6F6D-4BF3-AEB6-55D69D1DEA3F}"/>
                </a:ext>
              </a:extLst>
            </p:cNvPr>
            <p:cNvSpPr/>
            <p:nvPr/>
          </p:nvSpPr>
          <p:spPr bwMode="auto">
            <a:xfrm>
              <a:off x="5768976" y="5267326"/>
              <a:ext cx="163513" cy="44450"/>
            </a:xfrm>
            <a:custGeom>
              <a:gdLst>
                <a:gd fmla="*/ 13 w 120" name="T0"/>
                <a:gd fmla="*/ 0 h 33" name="T1"/>
                <a:gd fmla="*/ 7 w 120" name="T2"/>
                <a:gd fmla="*/ 0 h 33" name="T3"/>
                <a:gd fmla="*/ 3 w 120" name="T4"/>
                <a:gd fmla="*/ 1 h 33" name="T5"/>
                <a:gd fmla="*/ 0 w 120" name="T6"/>
                <a:gd fmla="*/ 14 h 33" name="T7"/>
                <a:gd fmla="*/ 0 w 120" name="T8"/>
                <a:gd fmla="*/ 14 h 33" name="T9"/>
                <a:gd fmla="*/ 117 w 120" name="T10"/>
                <a:gd fmla="*/ 33 h 33" name="T11"/>
                <a:gd fmla="*/ 120 w 120" name="T12"/>
                <a:gd fmla="*/ 23 h 33" name="T13"/>
                <a:gd fmla="*/ 13 w 120" name="T14"/>
                <a:gd fmla="*/ 0 h 3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33" w="120">
                  <a:moveTo>
                    <a:pt x="13" y="0"/>
                  </a:moveTo>
                  <a:cubicBezTo>
                    <a:pt x="11" y="0"/>
                    <a:pt x="9" y="0"/>
                    <a:pt x="7" y="0"/>
                  </a:cubicBezTo>
                  <a:cubicBezTo>
                    <a:pt x="6" y="0"/>
                    <a:pt x="5" y="1"/>
                    <a:pt x="3" y="1"/>
                  </a:cubicBezTo>
                  <a:cubicBezTo>
                    <a:pt x="2" y="5"/>
                    <a:pt x="1" y="10"/>
                    <a:pt x="0" y="14"/>
                  </a:cubicBezTo>
                  <a:cubicBezTo>
                    <a:pt x="0" y="14"/>
                    <a:pt x="0" y="14"/>
                    <a:pt x="0" y="14"/>
                  </a:cubicBezTo>
                  <a:cubicBezTo>
                    <a:pt x="0" y="14"/>
                    <a:pt x="63" y="30"/>
                    <a:pt x="117" y="33"/>
                  </a:cubicBezTo>
                  <a:cubicBezTo>
                    <a:pt x="118" y="30"/>
                    <a:pt x="119" y="26"/>
                    <a:pt x="120" y="23"/>
                  </a:cubicBezTo>
                  <a:cubicBezTo>
                    <a:pt x="88" y="14"/>
                    <a:pt x="36" y="0"/>
                    <a:pt x="13" y="0"/>
                  </a:cubicBezTo>
                </a:path>
              </a:pathLst>
            </a:custGeom>
            <a:solidFill>
              <a:srgbClr val="555471"/>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95" name="isľîḓe">
              <a:extLst>
                <a:ext uri="{FF2B5EF4-FFF2-40B4-BE49-F238E27FC236}">
                  <a16:creationId xmlns:a16="http://schemas.microsoft.com/office/drawing/2014/main" id="{C1CCEEB9-18AC-4668-BDFD-0524DFD77D46}"/>
                </a:ext>
              </a:extLst>
            </p:cNvPr>
            <p:cNvSpPr/>
            <p:nvPr/>
          </p:nvSpPr>
          <p:spPr bwMode="auto">
            <a:xfrm>
              <a:off x="5843589" y="4905376"/>
              <a:ext cx="1588" cy="4763"/>
            </a:xfrm>
            <a:custGeom>
              <a:gdLst>
                <a:gd fmla="*/ 0 w 2" name="T0"/>
                <a:gd fmla="*/ 0 h 4" name="T1"/>
                <a:gd fmla="*/ 0 w 2" name="T2"/>
                <a:gd fmla="*/ 0 h 4" name="T3"/>
                <a:gd fmla="*/ 2 w 2" name="T4"/>
                <a:gd fmla="*/ 4 h 4" name="T5"/>
                <a:gd fmla="*/ 2 w 2" name="T6"/>
                <a:gd fmla="*/ 4 h 4" name="T7"/>
                <a:gd fmla="*/ 0 w 2" name="T8"/>
                <a:gd fmla="*/ 0 h 4" name="T9"/>
              </a:gdLst>
              <a:cxnLst>
                <a:cxn ang="0">
                  <a:pos x="T0" y="T1"/>
                </a:cxn>
                <a:cxn ang="0">
                  <a:pos x="T2" y="T3"/>
                </a:cxn>
                <a:cxn ang="0">
                  <a:pos x="T4" y="T5"/>
                </a:cxn>
                <a:cxn ang="0">
                  <a:pos x="T6" y="T7"/>
                </a:cxn>
                <a:cxn ang="0">
                  <a:pos x="T8" y="T9"/>
                </a:cxn>
              </a:cxnLst>
              <a:rect b="b" l="0" r="r" t="0"/>
              <a:pathLst>
                <a:path h="4" w="2">
                  <a:moveTo>
                    <a:pt x="0" y="0"/>
                  </a:moveTo>
                  <a:cubicBezTo>
                    <a:pt x="0" y="0"/>
                    <a:pt x="0" y="0"/>
                    <a:pt x="0" y="0"/>
                  </a:cubicBezTo>
                  <a:cubicBezTo>
                    <a:pt x="0" y="1"/>
                    <a:pt x="1" y="3"/>
                    <a:pt x="2" y="4"/>
                  </a:cubicBezTo>
                  <a:cubicBezTo>
                    <a:pt x="2" y="4"/>
                    <a:pt x="2" y="4"/>
                    <a:pt x="2" y="4"/>
                  </a:cubicBezTo>
                  <a:cubicBezTo>
                    <a:pt x="1" y="2"/>
                    <a:pt x="0" y="1"/>
                    <a:pt x="0" y="0"/>
                  </a:cubicBezTo>
                </a:path>
              </a:pathLst>
            </a:custGeom>
            <a:solidFill>
              <a:srgbClr val="4C4B65"/>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96" name="ïśḷïďé">
              <a:extLst>
                <a:ext uri="{FF2B5EF4-FFF2-40B4-BE49-F238E27FC236}">
                  <a16:creationId xmlns:a16="http://schemas.microsoft.com/office/drawing/2014/main" id="{C2207934-02F6-4243-8E8A-DBB6A5A9A0CC}"/>
                </a:ext>
              </a:extLst>
            </p:cNvPr>
            <p:cNvSpPr/>
            <p:nvPr/>
          </p:nvSpPr>
          <p:spPr bwMode="auto">
            <a:xfrm>
              <a:off x="5808664" y="4905376"/>
              <a:ext cx="36513" cy="77788"/>
            </a:xfrm>
            <a:custGeom>
              <a:gdLst>
                <a:gd fmla="*/ 25 w 27" name="T0"/>
                <a:gd fmla="*/ 0 h 57" name="T1"/>
                <a:gd fmla="*/ 0 w 27" name="T2"/>
                <a:gd fmla="*/ 54 h 57" name="T3"/>
                <a:gd fmla="*/ 2 w 27" name="T4"/>
                <a:gd fmla="*/ 57 h 57" name="T5"/>
                <a:gd fmla="*/ 27 w 27" name="T6"/>
                <a:gd fmla="*/ 4 h 57" name="T7"/>
                <a:gd fmla="*/ 25 w 27" name="T8"/>
                <a:gd fmla="*/ 0 h 57" name="T9"/>
              </a:gdLst>
              <a:cxnLst>
                <a:cxn ang="0">
                  <a:pos x="T0" y="T1"/>
                </a:cxn>
                <a:cxn ang="0">
                  <a:pos x="T2" y="T3"/>
                </a:cxn>
                <a:cxn ang="0">
                  <a:pos x="T4" y="T5"/>
                </a:cxn>
                <a:cxn ang="0">
                  <a:pos x="T6" y="T7"/>
                </a:cxn>
                <a:cxn ang="0">
                  <a:pos x="T8" y="T9"/>
                </a:cxn>
              </a:cxnLst>
              <a:rect b="b" l="0" r="r" t="0"/>
              <a:pathLst>
                <a:path h="57" w="27">
                  <a:moveTo>
                    <a:pt x="25" y="0"/>
                  </a:moveTo>
                  <a:cubicBezTo>
                    <a:pt x="15" y="11"/>
                    <a:pt x="0" y="32"/>
                    <a:pt x="0" y="54"/>
                  </a:cubicBezTo>
                  <a:cubicBezTo>
                    <a:pt x="2" y="57"/>
                    <a:pt x="2" y="57"/>
                    <a:pt x="2" y="57"/>
                  </a:cubicBezTo>
                  <a:cubicBezTo>
                    <a:pt x="2" y="35"/>
                    <a:pt x="17" y="15"/>
                    <a:pt x="27" y="4"/>
                  </a:cubicBezTo>
                  <a:cubicBezTo>
                    <a:pt x="26" y="3"/>
                    <a:pt x="25" y="1"/>
                    <a:pt x="25" y="0"/>
                  </a:cubicBezTo>
                </a:path>
              </a:pathLst>
            </a:custGeom>
            <a:solidFill>
              <a:srgbClr val="D8A5AE"/>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97" name="ïṩlídé">
              <a:extLst>
                <a:ext uri="{FF2B5EF4-FFF2-40B4-BE49-F238E27FC236}">
                  <a16:creationId xmlns:a16="http://schemas.microsoft.com/office/drawing/2014/main" id="{BE28B582-B68E-4094-B901-453853D0AC46}"/>
                </a:ext>
              </a:extLst>
            </p:cNvPr>
            <p:cNvSpPr/>
            <p:nvPr/>
          </p:nvSpPr>
          <p:spPr bwMode="auto">
            <a:xfrm>
              <a:off x="5692776" y="4733926"/>
              <a:ext cx="160338" cy="258763"/>
            </a:xfrm>
            <a:custGeom>
              <a:gdLst>
                <a:gd fmla="*/ 0 w 117" name="T0"/>
                <a:gd fmla="*/ 0 h 190" name="T1"/>
                <a:gd fmla="*/ 117 w 117" name="T2"/>
                <a:gd fmla="*/ 117 h 190" name="T3"/>
                <a:gd fmla="*/ 85 w 117" name="T4"/>
                <a:gd fmla="*/ 190 h 190" name="T5"/>
                <a:gd fmla="*/ 0 w 117" name="T6"/>
                <a:gd fmla="*/ 95 h 190" name="T7"/>
                <a:gd fmla="*/ 0 w 117" name="T8"/>
                <a:gd fmla="*/ 0 h 190" name="T9"/>
              </a:gdLst>
              <a:cxnLst>
                <a:cxn ang="0">
                  <a:pos x="T0" y="T1"/>
                </a:cxn>
                <a:cxn ang="0">
                  <a:pos x="T2" y="T3"/>
                </a:cxn>
                <a:cxn ang="0">
                  <a:pos x="T4" y="T5"/>
                </a:cxn>
                <a:cxn ang="0">
                  <a:pos x="T6" y="T7"/>
                </a:cxn>
                <a:cxn ang="0">
                  <a:pos x="T8" y="T9"/>
                </a:cxn>
              </a:cxnLst>
              <a:rect b="b" l="0" r="r" t="0"/>
              <a:pathLst>
                <a:path h="190" w="117">
                  <a:moveTo>
                    <a:pt x="0" y="0"/>
                  </a:moveTo>
                  <a:cubicBezTo>
                    <a:pt x="117" y="117"/>
                    <a:pt x="117" y="117"/>
                    <a:pt x="117" y="117"/>
                  </a:cubicBezTo>
                  <a:cubicBezTo>
                    <a:pt x="117" y="117"/>
                    <a:pt x="77" y="153"/>
                    <a:pt x="85" y="190"/>
                  </a:cubicBezTo>
                  <a:cubicBezTo>
                    <a:pt x="0" y="95"/>
                    <a:pt x="0" y="95"/>
                    <a:pt x="0" y="95"/>
                  </a:cubicBezTo>
                  <a:cubicBezTo>
                    <a:pt x="0" y="0"/>
                    <a:pt x="0" y="0"/>
                    <a:pt x="0" y="0"/>
                  </a:cubicBezTo>
                </a:path>
              </a:pathLst>
            </a:custGeom>
            <a:solidFill>
              <a:srgbClr val="C4C8E2"/>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98" name="iṥlíḓè">
              <a:extLst>
                <a:ext uri="{FF2B5EF4-FFF2-40B4-BE49-F238E27FC236}">
                  <a16:creationId xmlns:a16="http://schemas.microsoft.com/office/drawing/2014/main" id="{BB531D79-37FB-4893-BB92-AA669F7FD545}"/>
                </a:ext>
              </a:extLst>
            </p:cNvPr>
            <p:cNvSpPr/>
            <p:nvPr/>
          </p:nvSpPr>
          <p:spPr bwMode="auto">
            <a:xfrm>
              <a:off x="5724526" y="4764088"/>
              <a:ext cx="115888" cy="115888"/>
            </a:xfrm>
            <a:custGeom>
              <a:gdLst>
                <a:gd fmla="*/ 0 w 85" name="T0"/>
                <a:gd fmla="*/ 0 h 86" name="T1"/>
                <a:gd fmla="*/ 0 w 85" name="T2"/>
                <a:gd fmla="*/ 1 h 86" name="T3"/>
                <a:gd fmla="*/ 85 w 85" name="T4"/>
                <a:gd fmla="*/ 86 h 86" name="T5"/>
                <a:gd fmla="*/ 85 w 85" name="T6"/>
                <a:gd fmla="*/ 85 h 86" name="T7"/>
                <a:gd fmla="*/ 0 w 85" name="T8"/>
                <a:gd fmla="*/ 0 h 86" name="T9"/>
              </a:gdLst>
              <a:cxnLst>
                <a:cxn ang="0">
                  <a:pos x="T0" y="T1"/>
                </a:cxn>
                <a:cxn ang="0">
                  <a:pos x="T2" y="T3"/>
                </a:cxn>
                <a:cxn ang="0">
                  <a:pos x="T4" y="T5"/>
                </a:cxn>
                <a:cxn ang="0">
                  <a:pos x="T6" y="T7"/>
                </a:cxn>
                <a:cxn ang="0">
                  <a:pos x="T8" y="T9"/>
                </a:cxn>
              </a:cxnLst>
              <a:rect b="b" l="0" r="r" t="0"/>
              <a:pathLst>
                <a:path h="86" w="85">
                  <a:moveTo>
                    <a:pt x="0" y="0"/>
                  </a:moveTo>
                  <a:cubicBezTo>
                    <a:pt x="0" y="0"/>
                    <a:pt x="0" y="0"/>
                    <a:pt x="0" y="1"/>
                  </a:cubicBezTo>
                  <a:cubicBezTo>
                    <a:pt x="85" y="86"/>
                    <a:pt x="85" y="86"/>
                    <a:pt x="85" y="86"/>
                  </a:cubicBezTo>
                  <a:cubicBezTo>
                    <a:pt x="85" y="85"/>
                    <a:pt x="85" y="85"/>
                    <a:pt x="85" y="85"/>
                  </a:cubicBezTo>
                  <a:cubicBezTo>
                    <a:pt x="0" y="0"/>
                    <a:pt x="0" y="0"/>
                    <a:pt x="0" y="0"/>
                  </a:cubicBezTo>
                </a:path>
              </a:pathLst>
            </a:custGeom>
            <a:solidFill>
              <a:srgbClr val="D4DAE4"/>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99" name="ïṣ1ïḍè">
              <a:extLst>
                <a:ext uri="{FF2B5EF4-FFF2-40B4-BE49-F238E27FC236}">
                  <a16:creationId xmlns:a16="http://schemas.microsoft.com/office/drawing/2014/main" id="{341419A3-F75B-4C63-871B-72DBF6A878B1}"/>
                </a:ext>
              </a:extLst>
            </p:cNvPr>
            <p:cNvSpPr/>
            <p:nvPr/>
          </p:nvSpPr>
          <p:spPr bwMode="auto">
            <a:xfrm>
              <a:off x="5807076" y="4879976"/>
              <a:ext cx="47625" cy="112713"/>
            </a:xfrm>
            <a:custGeom>
              <a:gdLst>
                <a:gd fmla="*/ 0 w 34" name="T0"/>
                <a:gd fmla="*/ 73 h 83" name="T1"/>
                <a:gd fmla="*/ 1 w 34" name="T2"/>
                <a:gd fmla="*/ 82 h 83" name="T3"/>
                <a:gd fmla="*/ 2 w 34" name="T4"/>
                <a:gd fmla="*/ 83 h 83" name="T5"/>
                <a:gd fmla="*/ 1 w 34" name="T6"/>
                <a:gd fmla="*/ 73 h 83" name="T7"/>
                <a:gd fmla="*/ 0 w 34" name="T8"/>
                <a:gd fmla="*/ 73 h 83" name="T9"/>
                <a:gd fmla="*/ 24 w 34" name="T10"/>
                <a:gd fmla="*/ 0 h 83" name="T11"/>
                <a:gd fmla="*/ 24 w 34" name="T12"/>
                <a:gd fmla="*/ 1 h 83" name="T13"/>
                <a:gd fmla="*/ 33 w 34" name="T14"/>
                <a:gd fmla="*/ 10 h 83" name="T15"/>
                <a:gd fmla="*/ 25 w 34" name="T16"/>
                <a:gd fmla="*/ 18 h 83" name="T17"/>
                <a:gd fmla="*/ 26 w 34" name="T18"/>
                <a:gd fmla="*/ 19 h 83" name="T19"/>
                <a:gd fmla="*/ 34 w 34" name="T20"/>
                <a:gd fmla="*/ 10 h 83" name="T21"/>
                <a:gd fmla="*/ 24 w 34" name="T22"/>
                <a:gd fmla="*/ 0 h 83"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83" w="34">
                  <a:moveTo>
                    <a:pt x="0" y="73"/>
                  </a:moveTo>
                  <a:cubicBezTo>
                    <a:pt x="0" y="76"/>
                    <a:pt x="0" y="79"/>
                    <a:pt x="1" y="82"/>
                  </a:cubicBezTo>
                  <a:cubicBezTo>
                    <a:pt x="2" y="83"/>
                    <a:pt x="2" y="83"/>
                    <a:pt x="2" y="83"/>
                  </a:cubicBezTo>
                  <a:cubicBezTo>
                    <a:pt x="1" y="80"/>
                    <a:pt x="1" y="77"/>
                    <a:pt x="1" y="73"/>
                  </a:cubicBezTo>
                  <a:cubicBezTo>
                    <a:pt x="0" y="73"/>
                    <a:pt x="0" y="73"/>
                    <a:pt x="0" y="73"/>
                  </a:cubicBezTo>
                  <a:moveTo>
                    <a:pt x="24" y="0"/>
                  </a:moveTo>
                  <a:cubicBezTo>
                    <a:pt x="24" y="0"/>
                    <a:pt x="24" y="0"/>
                    <a:pt x="24" y="1"/>
                  </a:cubicBezTo>
                  <a:cubicBezTo>
                    <a:pt x="33" y="10"/>
                    <a:pt x="33" y="10"/>
                    <a:pt x="33" y="10"/>
                  </a:cubicBezTo>
                  <a:cubicBezTo>
                    <a:pt x="33" y="10"/>
                    <a:pt x="30" y="13"/>
                    <a:pt x="25" y="18"/>
                  </a:cubicBezTo>
                  <a:cubicBezTo>
                    <a:pt x="26" y="18"/>
                    <a:pt x="26" y="19"/>
                    <a:pt x="26" y="19"/>
                  </a:cubicBezTo>
                  <a:cubicBezTo>
                    <a:pt x="31" y="13"/>
                    <a:pt x="34" y="10"/>
                    <a:pt x="34" y="10"/>
                  </a:cubicBezTo>
                  <a:cubicBezTo>
                    <a:pt x="24" y="0"/>
                    <a:pt x="24" y="0"/>
                    <a:pt x="24" y="0"/>
                  </a:cubicBezTo>
                </a:path>
              </a:pathLst>
            </a:custGeom>
            <a:solidFill>
              <a:srgbClr val="4C4B65"/>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00" name="ïS1ïḍe">
              <a:extLst>
                <a:ext uri="{FF2B5EF4-FFF2-40B4-BE49-F238E27FC236}">
                  <a16:creationId xmlns:a16="http://schemas.microsoft.com/office/drawing/2014/main" id="{72970274-8122-4B9C-AC5B-84B04C69AF07}"/>
                </a:ext>
              </a:extLst>
            </p:cNvPr>
            <p:cNvSpPr/>
            <p:nvPr/>
          </p:nvSpPr>
          <p:spPr bwMode="auto">
            <a:xfrm>
              <a:off x="5842001" y="4903788"/>
              <a:ext cx="1588" cy="1588"/>
            </a:xfrm>
            <a:custGeom>
              <a:gdLst>
                <a:gd fmla="*/ 0 w 1" name="T0"/>
                <a:gd fmla="*/ 0 h 1" name="T1"/>
                <a:gd fmla="*/ 0 w 1" name="T2"/>
                <a:gd fmla="*/ 0 h 1" name="T3"/>
                <a:gd fmla="*/ 1 w 1" name="T4"/>
                <a:gd fmla="*/ 1 h 1" name="T5"/>
                <a:gd fmla="*/ 1 w 1" name="T6"/>
                <a:gd fmla="*/ 1 h 1" name="T7"/>
                <a:gd fmla="*/ 0 w 1" name="T8"/>
                <a:gd fmla="*/ 0 h 1" name="T9"/>
              </a:gdLst>
              <a:cxnLst>
                <a:cxn ang="0">
                  <a:pos x="T0" y="T1"/>
                </a:cxn>
                <a:cxn ang="0">
                  <a:pos x="T2" y="T3"/>
                </a:cxn>
                <a:cxn ang="0">
                  <a:pos x="T4" y="T5"/>
                </a:cxn>
                <a:cxn ang="0">
                  <a:pos x="T6" y="T7"/>
                </a:cxn>
                <a:cxn ang="0">
                  <a:pos x="T8" y="T9"/>
                </a:cxn>
              </a:cxnLst>
              <a:rect b="b" l="0" r="r" t="0"/>
              <a:pathLst>
                <a:path h="1" w="1">
                  <a:moveTo>
                    <a:pt x="0" y="0"/>
                  </a:moveTo>
                  <a:cubicBezTo>
                    <a:pt x="0" y="0"/>
                    <a:pt x="0" y="0"/>
                    <a:pt x="0" y="0"/>
                  </a:cubicBezTo>
                  <a:cubicBezTo>
                    <a:pt x="0" y="1"/>
                    <a:pt x="1" y="1"/>
                    <a:pt x="1" y="1"/>
                  </a:cubicBezTo>
                  <a:cubicBezTo>
                    <a:pt x="1" y="1"/>
                    <a:pt x="1" y="1"/>
                    <a:pt x="1" y="1"/>
                  </a:cubicBezTo>
                  <a:cubicBezTo>
                    <a:pt x="1" y="1"/>
                    <a:pt x="1" y="0"/>
                    <a:pt x="0" y="0"/>
                  </a:cubicBezTo>
                </a:path>
              </a:pathLst>
            </a:custGeom>
            <a:solidFill>
              <a:srgbClr val="44435B"/>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01" name="ïšľiḑé">
              <a:extLst>
                <a:ext uri="{FF2B5EF4-FFF2-40B4-BE49-F238E27FC236}">
                  <a16:creationId xmlns:a16="http://schemas.microsoft.com/office/drawing/2014/main" id="{1DFA7F75-3A54-41B8-BA39-5AD26F6B04A7}"/>
                </a:ext>
              </a:extLst>
            </p:cNvPr>
            <p:cNvSpPr/>
            <p:nvPr/>
          </p:nvSpPr>
          <p:spPr bwMode="auto">
            <a:xfrm>
              <a:off x="5807076" y="4903788"/>
              <a:ext cx="36513" cy="74613"/>
            </a:xfrm>
            <a:custGeom>
              <a:gdLst>
                <a:gd fmla="*/ 25 w 26" name="T0"/>
                <a:gd fmla="*/ 0 h 55" name="T1"/>
                <a:gd fmla="*/ 0 w 26" name="T2"/>
                <a:gd fmla="*/ 55 h 55" name="T3"/>
                <a:gd fmla="*/ 1 w 26" name="T4"/>
                <a:gd fmla="*/ 55 h 55" name="T5"/>
                <a:gd fmla="*/ 26 w 26" name="T6"/>
                <a:gd fmla="*/ 1 h 55" name="T7"/>
                <a:gd fmla="*/ 25 w 26" name="T8"/>
                <a:gd fmla="*/ 0 h 55" name="T9"/>
              </a:gdLst>
              <a:cxnLst>
                <a:cxn ang="0">
                  <a:pos x="T0" y="T1"/>
                </a:cxn>
                <a:cxn ang="0">
                  <a:pos x="T2" y="T3"/>
                </a:cxn>
                <a:cxn ang="0">
                  <a:pos x="T4" y="T5"/>
                </a:cxn>
                <a:cxn ang="0">
                  <a:pos x="T6" y="T7"/>
                </a:cxn>
                <a:cxn ang="0">
                  <a:pos x="T8" y="T9"/>
                </a:cxn>
              </a:cxnLst>
              <a:rect b="b" l="0" r="r" t="0"/>
              <a:pathLst>
                <a:path h="55" w="26">
                  <a:moveTo>
                    <a:pt x="25" y="0"/>
                  </a:moveTo>
                  <a:cubicBezTo>
                    <a:pt x="15" y="11"/>
                    <a:pt x="0" y="32"/>
                    <a:pt x="0" y="55"/>
                  </a:cubicBezTo>
                  <a:cubicBezTo>
                    <a:pt x="1" y="55"/>
                    <a:pt x="1" y="55"/>
                    <a:pt x="1" y="55"/>
                  </a:cubicBezTo>
                  <a:cubicBezTo>
                    <a:pt x="1" y="33"/>
                    <a:pt x="16" y="12"/>
                    <a:pt x="26" y="1"/>
                  </a:cubicBezTo>
                  <a:cubicBezTo>
                    <a:pt x="26" y="1"/>
                    <a:pt x="25" y="1"/>
                    <a:pt x="25" y="0"/>
                  </a:cubicBezTo>
                </a:path>
              </a:pathLst>
            </a:custGeom>
            <a:solidFill>
              <a:srgbClr val="C2949C"/>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02" name="îṥľiďé">
              <a:extLst>
                <a:ext uri="{FF2B5EF4-FFF2-40B4-BE49-F238E27FC236}">
                  <a16:creationId xmlns:a16="http://schemas.microsoft.com/office/drawing/2014/main" id="{551CAA14-156E-44C6-A4F7-C31701106584}"/>
                </a:ext>
              </a:extLst>
            </p:cNvPr>
            <p:cNvSpPr/>
            <p:nvPr/>
          </p:nvSpPr>
          <p:spPr bwMode="auto">
            <a:xfrm>
              <a:off x="5724526" y="4765676"/>
              <a:ext cx="128588" cy="225425"/>
            </a:xfrm>
            <a:custGeom>
              <a:gdLst>
                <a:gd fmla="*/ 0 w 94" name="T0"/>
                <a:gd fmla="*/ 0 h 166" name="T1"/>
                <a:gd fmla="*/ 0 w 94" name="T2"/>
                <a:gd fmla="*/ 0 h 166" name="T3"/>
                <a:gd fmla="*/ 3 w 94" name="T4"/>
                <a:gd fmla="*/ 3 h 166" name="T5"/>
                <a:gd fmla="*/ 11 w 94" name="T6"/>
                <a:gd fmla="*/ 96 h 166" name="T7"/>
                <a:gd fmla="*/ 30 w 94" name="T8"/>
                <a:gd fmla="*/ 130 h 166" name="T9"/>
                <a:gd fmla="*/ 32 w 94" name="T10"/>
                <a:gd fmla="*/ 133 h 166" name="T11"/>
                <a:gd fmla="*/ 62 w 94" name="T12"/>
                <a:gd fmla="*/ 166 h 166" name="T13"/>
                <a:gd fmla="*/ 61 w 94" name="T14"/>
                <a:gd fmla="*/ 157 h 166" name="T15"/>
                <a:gd fmla="*/ 61 w 94" name="T16"/>
                <a:gd fmla="*/ 157 h 166" name="T17"/>
                <a:gd fmla="*/ 86 w 94" name="T18"/>
                <a:gd fmla="*/ 102 h 166" name="T19"/>
                <a:gd fmla="*/ 86 w 94" name="T20"/>
                <a:gd fmla="*/ 102 h 166" name="T21"/>
                <a:gd fmla="*/ 86 w 94" name="T22"/>
                <a:gd fmla="*/ 102 h 166" name="T23"/>
                <a:gd fmla="*/ 94 w 94" name="T24"/>
                <a:gd fmla="*/ 94 h 166" name="T25"/>
                <a:gd fmla="*/ 85 w 94" name="T26"/>
                <a:gd fmla="*/ 85 h 166" name="T27"/>
                <a:gd fmla="*/ 0 w 94" name="T28"/>
                <a:gd fmla="*/ 0 h 166"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66" w="94">
                  <a:moveTo>
                    <a:pt x="0" y="0"/>
                  </a:moveTo>
                  <a:cubicBezTo>
                    <a:pt x="0" y="0"/>
                    <a:pt x="0" y="0"/>
                    <a:pt x="0" y="0"/>
                  </a:cubicBezTo>
                  <a:cubicBezTo>
                    <a:pt x="3" y="3"/>
                    <a:pt x="3" y="3"/>
                    <a:pt x="3" y="3"/>
                  </a:cubicBezTo>
                  <a:cubicBezTo>
                    <a:pt x="4" y="47"/>
                    <a:pt x="5" y="86"/>
                    <a:pt x="11" y="96"/>
                  </a:cubicBezTo>
                  <a:cubicBezTo>
                    <a:pt x="18" y="107"/>
                    <a:pt x="25" y="119"/>
                    <a:pt x="30" y="130"/>
                  </a:cubicBezTo>
                  <a:cubicBezTo>
                    <a:pt x="32" y="133"/>
                    <a:pt x="32" y="133"/>
                    <a:pt x="32" y="133"/>
                  </a:cubicBezTo>
                  <a:cubicBezTo>
                    <a:pt x="62" y="166"/>
                    <a:pt x="62" y="166"/>
                    <a:pt x="62" y="166"/>
                  </a:cubicBezTo>
                  <a:cubicBezTo>
                    <a:pt x="61" y="163"/>
                    <a:pt x="61" y="160"/>
                    <a:pt x="61" y="157"/>
                  </a:cubicBezTo>
                  <a:cubicBezTo>
                    <a:pt x="61" y="157"/>
                    <a:pt x="61" y="157"/>
                    <a:pt x="61" y="157"/>
                  </a:cubicBezTo>
                  <a:cubicBezTo>
                    <a:pt x="61" y="134"/>
                    <a:pt x="76" y="113"/>
                    <a:pt x="86" y="102"/>
                  </a:cubicBezTo>
                  <a:cubicBezTo>
                    <a:pt x="86" y="102"/>
                    <a:pt x="86" y="102"/>
                    <a:pt x="86" y="102"/>
                  </a:cubicBezTo>
                  <a:cubicBezTo>
                    <a:pt x="86" y="102"/>
                    <a:pt x="86" y="102"/>
                    <a:pt x="86" y="102"/>
                  </a:cubicBezTo>
                  <a:cubicBezTo>
                    <a:pt x="91" y="97"/>
                    <a:pt x="94" y="94"/>
                    <a:pt x="94" y="94"/>
                  </a:cubicBezTo>
                  <a:cubicBezTo>
                    <a:pt x="85" y="85"/>
                    <a:pt x="85" y="85"/>
                    <a:pt x="85" y="85"/>
                  </a:cubicBezTo>
                  <a:cubicBezTo>
                    <a:pt x="0" y="0"/>
                    <a:pt x="0" y="0"/>
                    <a:pt x="0" y="0"/>
                  </a:cubicBezTo>
                </a:path>
              </a:pathLst>
            </a:custGeom>
            <a:solidFill>
              <a:srgbClr val="B0B4CB"/>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03" name="íSliḍê">
              <a:extLst>
                <a:ext uri="{FF2B5EF4-FFF2-40B4-BE49-F238E27FC236}">
                  <a16:creationId xmlns:a16="http://schemas.microsoft.com/office/drawing/2014/main" id="{6F6285C8-E07A-4558-9C39-3BBC4262C969}"/>
                </a:ext>
              </a:extLst>
            </p:cNvPr>
            <p:cNvSpPr/>
            <p:nvPr/>
          </p:nvSpPr>
          <p:spPr bwMode="auto">
            <a:xfrm>
              <a:off x="5610226" y="4505326"/>
              <a:ext cx="152400" cy="582613"/>
            </a:xfrm>
            <a:custGeom>
              <a:gdLst>
                <a:gd fmla="*/ 61 w 112" name="T0"/>
                <a:gd fmla="*/ 0 h 428" name="T1"/>
                <a:gd fmla="*/ 31 w 112" name="T2"/>
                <a:gd fmla="*/ 25 h 428" name="T3"/>
                <a:gd fmla="*/ 24 w 112" name="T4"/>
                <a:gd fmla="*/ 428 h 428" name="T5"/>
                <a:gd fmla="*/ 95 w 112" name="T6"/>
                <a:gd fmla="*/ 314 h 428" name="T7"/>
                <a:gd fmla="*/ 76 w 112" name="T8"/>
                <a:gd fmla="*/ 183 h 428" name="T9"/>
                <a:gd fmla="*/ 61 w 112" name="T10"/>
                <a:gd fmla="*/ 0 h 428" name="T11"/>
              </a:gdLst>
              <a:cxnLst>
                <a:cxn ang="0">
                  <a:pos x="T0" y="T1"/>
                </a:cxn>
                <a:cxn ang="0">
                  <a:pos x="T2" y="T3"/>
                </a:cxn>
                <a:cxn ang="0">
                  <a:pos x="T4" y="T5"/>
                </a:cxn>
                <a:cxn ang="0">
                  <a:pos x="T6" y="T7"/>
                </a:cxn>
                <a:cxn ang="0">
                  <a:pos x="T8" y="T9"/>
                </a:cxn>
                <a:cxn ang="0">
                  <a:pos x="T10" y="T11"/>
                </a:cxn>
              </a:cxnLst>
              <a:rect b="b" l="0" r="r" t="0"/>
              <a:pathLst>
                <a:path h="428" w="112">
                  <a:moveTo>
                    <a:pt x="61" y="0"/>
                  </a:moveTo>
                  <a:cubicBezTo>
                    <a:pt x="61" y="0"/>
                    <a:pt x="61" y="36"/>
                    <a:pt x="31" y="25"/>
                  </a:cubicBezTo>
                  <a:cubicBezTo>
                    <a:pt x="0" y="15"/>
                    <a:pt x="24" y="428"/>
                    <a:pt x="24" y="428"/>
                  </a:cubicBezTo>
                  <a:cubicBezTo>
                    <a:pt x="24" y="428"/>
                    <a:pt x="112" y="362"/>
                    <a:pt x="95" y="314"/>
                  </a:cubicBezTo>
                  <a:cubicBezTo>
                    <a:pt x="78" y="267"/>
                    <a:pt x="75" y="231"/>
                    <a:pt x="76" y="183"/>
                  </a:cubicBezTo>
                  <a:cubicBezTo>
                    <a:pt x="78" y="136"/>
                    <a:pt x="61" y="0"/>
                    <a:pt x="61" y="0"/>
                  </a:cubicBezTo>
                </a:path>
              </a:pathLst>
            </a:custGeom>
            <a:solidFill>
              <a:srgbClr val="D39999"/>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04" name="ïšľïďe">
              <a:extLst>
                <a:ext uri="{FF2B5EF4-FFF2-40B4-BE49-F238E27FC236}">
                  <a16:creationId xmlns:a16="http://schemas.microsoft.com/office/drawing/2014/main" id="{91C86DE5-791D-4F67-B0D2-A9314FAA738D}"/>
                </a:ext>
              </a:extLst>
            </p:cNvPr>
            <p:cNvSpPr/>
            <p:nvPr/>
          </p:nvSpPr>
          <p:spPr bwMode="auto">
            <a:xfrm>
              <a:off x="5484814" y="4356101"/>
              <a:ext cx="241300" cy="258763"/>
            </a:xfrm>
            <a:custGeom>
              <a:gdLst>
                <a:gd fmla="*/ 152 w 177" name="T0"/>
                <a:gd fmla="*/ 15 h 190" name="T1"/>
                <a:gd fmla="*/ 152 w 177" name="T2"/>
                <a:gd fmla="*/ 137 h 190" name="T3"/>
                <a:gd fmla="*/ 0 w 177" name="T4"/>
                <a:gd fmla="*/ 108 h 190" name="T5"/>
                <a:gd fmla="*/ 26 w 177" name="T6"/>
                <a:gd fmla="*/ 0 h 190" name="T7"/>
                <a:gd fmla="*/ 152 w 177" name="T8"/>
                <a:gd fmla="*/ 15 h 190" name="T9"/>
              </a:gdLst>
              <a:cxnLst>
                <a:cxn ang="0">
                  <a:pos x="T0" y="T1"/>
                </a:cxn>
                <a:cxn ang="0">
                  <a:pos x="T2" y="T3"/>
                </a:cxn>
                <a:cxn ang="0">
                  <a:pos x="T4" y="T5"/>
                </a:cxn>
                <a:cxn ang="0">
                  <a:pos x="T6" y="T7"/>
                </a:cxn>
                <a:cxn ang="0">
                  <a:pos x="T8" y="T9"/>
                </a:cxn>
              </a:cxnLst>
              <a:rect b="b" l="0" r="r" t="0"/>
              <a:pathLst>
                <a:path h="190" w="177">
                  <a:moveTo>
                    <a:pt x="152" y="15"/>
                  </a:moveTo>
                  <a:cubicBezTo>
                    <a:pt x="152" y="15"/>
                    <a:pt x="126" y="85"/>
                    <a:pt x="152" y="137"/>
                  </a:cubicBezTo>
                  <a:cubicBezTo>
                    <a:pt x="177" y="190"/>
                    <a:pt x="0" y="108"/>
                    <a:pt x="0" y="108"/>
                  </a:cubicBezTo>
                  <a:cubicBezTo>
                    <a:pt x="0" y="108"/>
                    <a:pt x="40" y="90"/>
                    <a:pt x="26" y="0"/>
                  </a:cubicBezTo>
                  <a:cubicBezTo>
                    <a:pt x="152" y="15"/>
                    <a:pt x="152" y="15"/>
                    <a:pt x="152" y="15"/>
                  </a:cubicBezTo>
                </a:path>
              </a:pathLst>
            </a:custGeom>
            <a:solidFill>
              <a:srgbClr val="FDC2CC"/>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05" name="ïşḻíďê">
              <a:extLst>
                <a:ext uri="{FF2B5EF4-FFF2-40B4-BE49-F238E27FC236}">
                  <a16:creationId xmlns:a16="http://schemas.microsoft.com/office/drawing/2014/main" id="{916F205D-A0C0-44C2-9A4E-6C21577A6D59}"/>
                </a:ext>
              </a:extLst>
            </p:cNvPr>
            <p:cNvSpPr/>
            <p:nvPr/>
          </p:nvSpPr>
          <p:spPr bwMode="auto">
            <a:xfrm>
              <a:off x="5756276" y="4933951"/>
              <a:ext cx="1588" cy="0"/>
            </a:xfrm>
            <a:custGeom>
              <a:gdLst>
                <a:gd fmla="*/ 0 w 1" name="T0"/>
                <a:gd fmla="*/ 0 w 1" name="T1"/>
                <a:gd fmla="*/ 1 w 1" name="T2"/>
                <a:gd fmla="*/ 1 w 1" name="T3"/>
                <a:gd fmla="*/ 0 w 1" name="T4"/>
              </a:gdLst>
              <a:cxnLst>
                <a:cxn ang="0">
                  <a:pos x="T0" y="0"/>
                </a:cxn>
                <a:cxn ang="0">
                  <a:pos x="T1" y="0"/>
                </a:cxn>
                <a:cxn ang="0">
                  <a:pos x="T2" y="0"/>
                </a:cxn>
                <a:cxn ang="0">
                  <a:pos x="T3" y="0"/>
                </a:cxn>
                <a:cxn ang="0">
                  <a:pos x="T4" y="0"/>
                </a:cxn>
              </a:cxnLst>
              <a:rect b="b" l="0" r="r" t="0"/>
              <a:pathLst>
                <a:path w="1">
                  <a:moveTo>
                    <a:pt x="0" y="0"/>
                  </a:moveTo>
                  <a:cubicBezTo>
                    <a:pt x="0" y="0"/>
                    <a:pt x="0" y="0"/>
                    <a:pt x="0" y="0"/>
                  </a:cubicBezTo>
                  <a:cubicBezTo>
                    <a:pt x="1" y="0"/>
                    <a:pt x="1" y="0"/>
                    <a:pt x="1" y="0"/>
                  </a:cubicBezTo>
                  <a:cubicBezTo>
                    <a:pt x="1" y="0"/>
                    <a:pt x="1" y="0"/>
                    <a:pt x="1" y="0"/>
                  </a:cubicBezTo>
                  <a:cubicBezTo>
                    <a:pt x="0" y="0"/>
                    <a:pt x="0" y="0"/>
                    <a:pt x="0" y="0"/>
                  </a:cubicBezTo>
                </a:path>
              </a:pathLst>
            </a:custGeom>
            <a:solidFill>
              <a:srgbClr val="D4DAE4"/>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06" name="îş1iḍe">
              <a:extLst>
                <a:ext uri="{FF2B5EF4-FFF2-40B4-BE49-F238E27FC236}">
                  <a16:creationId xmlns:a16="http://schemas.microsoft.com/office/drawing/2014/main" id="{C1B9F317-E550-40F7-971E-E2601A9BDD27}"/>
                </a:ext>
              </a:extLst>
            </p:cNvPr>
            <p:cNvSpPr/>
            <p:nvPr/>
          </p:nvSpPr>
          <p:spPr bwMode="auto">
            <a:xfrm>
              <a:off x="5757863" y="4933950"/>
              <a:ext cx="9525" cy="12700"/>
            </a:xfrm>
            <a:custGeom>
              <a:gdLst>
                <a:gd fmla="*/ 0 w 7" name="T0"/>
                <a:gd fmla="*/ 0 h 9" name="T1"/>
                <a:gd fmla="*/ 0 w 7" name="T2"/>
                <a:gd fmla="*/ 0 h 9" name="T3"/>
                <a:gd fmla="*/ 7 w 7" name="T4"/>
                <a:gd fmla="*/ 9 h 9" name="T5"/>
                <a:gd fmla="*/ 7 w 7" name="T6"/>
                <a:gd fmla="*/ 8 h 9" name="T7"/>
                <a:gd fmla="*/ 0 w 7" name="T8"/>
                <a:gd fmla="*/ 0 h 9" name="T9"/>
              </a:gdLst>
              <a:cxnLst>
                <a:cxn ang="0">
                  <a:pos x="T0" y="T1"/>
                </a:cxn>
                <a:cxn ang="0">
                  <a:pos x="T2" y="T3"/>
                </a:cxn>
                <a:cxn ang="0">
                  <a:pos x="T4" y="T5"/>
                </a:cxn>
                <a:cxn ang="0">
                  <a:pos x="T6" y="T7"/>
                </a:cxn>
                <a:cxn ang="0">
                  <a:pos x="T8" y="T9"/>
                </a:cxn>
              </a:cxnLst>
              <a:rect b="b" l="0" r="r" t="0"/>
              <a:pathLst>
                <a:path h="9" w="7">
                  <a:moveTo>
                    <a:pt x="0" y="0"/>
                  </a:moveTo>
                  <a:cubicBezTo>
                    <a:pt x="0" y="0"/>
                    <a:pt x="0" y="0"/>
                    <a:pt x="0" y="0"/>
                  </a:cubicBezTo>
                  <a:cubicBezTo>
                    <a:pt x="7" y="9"/>
                    <a:pt x="7" y="9"/>
                    <a:pt x="7" y="9"/>
                  </a:cubicBezTo>
                  <a:cubicBezTo>
                    <a:pt x="7" y="9"/>
                    <a:pt x="7" y="8"/>
                    <a:pt x="7" y="8"/>
                  </a:cubicBezTo>
                  <a:cubicBezTo>
                    <a:pt x="0" y="0"/>
                    <a:pt x="0" y="0"/>
                    <a:pt x="0" y="0"/>
                  </a:cubicBezTo>
                </a:path>
              </a:pathLst>
            </a:custGeom>
            <a:solidFill>
              <a:srgbClr val="4C4B65"/>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07" name="isḻîḑe">
              <a:extLst>
                <a:ext uri="{FF2B5EF4-FFF2-40B4-BE49-F238E27FC236}">
                  <a16:creationId xmlns:a16="http://schemas.microsoft.com/office/drawing/2014/main" id="{E9516860-E714-4462-9657-4D969909F038}"/>
                </a:ext>
              </a:extLst>
            </p:cNvPr>
            <p:cNvSpPr/>
            <p:nvPr/>
          </p:nvSpPr>
          <p:spPr bwMode="auto">
            <a:xfrm>
              <a:off x="5754688" y="4930775"/>
              <a:ext cx="12700" cy="14288"/>
            </a:xfrm>
            <a:custGeom>
              <a:gdLst>
                <a:gd fmla="*/ 0 w 9" name="T0"/>
                <a:gd fmla="*/ 0 h 10" name="T1"/>
                <a:gd fmla="*/ 1 w 9" name="T2"/>
                <a:gd fmla="*/ 2 h 10" name="T3"/>
                <a:gd fmla="*/ 2 w 9" name="T4"/>
                <a:gd fmla="*/ 2 h 10" name="T5"/>
                <a:gd fmla="*/ 9 w 9" name="T6"/>
                <a:gd fmla="*/ 10 h 10" name="T7"/>
                <a:gd fmla="*/ 8 w 9" name="T8"/>
                <a:gd fmla="*/ 8 h 10" name="T9"/>
                <a:gd fmla="*/ 0 w 9" name="T10"/>
                <a:gd fmla="*/ 0 h 10" name="T11"/>
              </a:gdLst>
              <a:cxnLst>
                <a:cxn ang="0">
                  <a:pos x="T0" y="T1"/>
                </a:cxn>
                <a:cxn ang="0">
                  <a:pos x="T2" y="T3"/>
                </a:cxn>
                <a:cxn ang="0">
                  <a:pos x="T4" y="T5"/>
                </a:cxn>
                <a:cxn ang="0">
                  <a:pos x="T6" y="T7"/>
                </a:cxn>
                <a:cxn ang="0">
                  <a:pos x="T8" y="T9"/>
                </a:cxn>
                <a:cxn ang="0">
                  <a:pos x="T10" y="T11"/>
                </a:cxn>
              </a:cxnLst>
              <a:rect b="b" l="0" r="r" t="0"/>
              <a:pathLst>
                <a:path h="10" w="9">
                  <a:moveTo>
                    <a:pt x="0" y="0"/>
                  </a:moveTo>
                  <a:cubicBezTo>
                    <a:pt x="1" y="0"/>
                    <a:pt x="1" y="1"/>
                    <a:pt x="1" y="2"/>
                  </a:cubicBezTo>
                  <a:cubicBezTo>
                    <a:pt x="2" y="2"/>
                    <a:pt x="2" y="2"/>
                    <a:pt x="2" y="2"/>
                  </a:cubicBezTo>
                  <a:cubicBezTo>
                    <a:pt x="9" y="10"/>
                    <a:pt x="9" y="10"/>
                    <a:pt x="9" y="10"/>
                  </a:cubicBezTo>
                  <a:cubicBezTo>
                    <a:pt x="9" y="10"/>
                    <a:pt x="9" y="9"/>
                    <a:pt x="8" y="8"/>
                  </a:cubicBezTo>
                  <a:cubicBezTo>
                    <a:pt x="0" y="0"/>
                    <a:pt x="0" y="0"/>
                    <a:pt x="0" y="0"/>
                  </a:cubicBezTo>
                </a:path>
              </a:pathLst>
            </a:custGeom>
            <a:solidFill>
              <a:srgbClr val="B0B4CB"/>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08" name="iṣḷîḑè">
              <a:extLst>
                <a:ext uri="{FF2B5EF4-FFF2-40B4-BE49-F238E27FC236}">
                  <a16:creationId xmlns:a16="http://schemas.microsoft.com/office/drawing/2014/main" id="{EBD2BB4E-718E-4CCB-BEBF-F5127F67238B}"/>
                </a:ext>
              </a:extLst>
            </p:cNvPr>
            <p:cNvSpPr/>
            <p:nvPr/>
          </p:nvSpPr>
          <p:spPr bwMode="auto">
            <a:xfrm>
              <a:off x="5724526" y="4765675"/>
              <a:ext cx="41275" cy="176213"/>
            </a:xfrm>
            <a:custGeom>
              <a:gdLst>
                <a:gd fmla="*/ 0 w 30" name="T0"/>
                <a:gd fmla="*/ 0 h 130" name="T1"/>
                <a:gd fmla="*/ 8 w 30" name="T2"/>
                <a:gd fmla="*/ 96 h 130" name="T3"/>
                <a:gd fmla="*/ 22 w 30" name="T4"/>
                <a:gd fmla="*/ 122 h 130" name="T5"/>
                <a:gd fmla="*/ 30 w 30" name="T6"/>
                <a:gd fmla="*/ 130 h 130" name="T7"/>
                <a:gd fmla="*/ 11 w 30" name="T8"/>
                <a:gd fmla="*/ 96 h 130" name="T9"/>
                <a:gd fmla="*/ 3 w 30" name="T10"/>
                <a:gd fmla="*/ 3 h 130" name="T11"/>
                <a:gd fmla="*/ 0 w 30" name="T12"/>
                <a:gd fmla="*/ 0 h 130" name="T13"/>
              </a:gdLst>
              <a:cxnLst>
                <a:cxn ang="0">
                  <a:pos x="T0" y="T1"/>
                </a:cxn>
                <a:cxn ang="0">
                  <a:pos x="T2" y="T3"/>
                </a:cxn>
                <a:cxn ang="0">
                  <a:pos x="T4" y="T5"/>
                </a:cxn>
                <a:cxn ang="0">
                  <a:pos x="T6" y="T7"/>
                </a:cxn>
                <a:cxn ang="0">
                  <a:pos x="T8" y="T9"/>
                </a:cxn>
                <a:cxn ang="0">
                  <a:pos x="T10" y="T11"/>
                </a:cxn>
                <a:cxn ang="0">
                  <a:pos x="T12" y="T13"/>
                </a:cxn>
              </a:cxnLst>
              <a:rect b="b" l="0" r="r" t="0"/>
              <a:pathLst>
                <a:path h="130" w="30">
                  <a:moveTo>
                    <a:pt x="0" y="0"/>
                  </a:moveTo>
                  <a:cubicBezTo>
                    <a:pt x="0" y="46"/>
                    <a:pt x="1" y="86"/>
                    <a:pt x="8" y="96"/>
                  </a:cubicBezTo>
                  <a:cubicBezTo>
                    <a:pt x="13" y="104"/>
                    <a:pt x="18" y="113"/>
                    <a:pt x="22" y="122"/>
                  </a:cubicBezTo>
                  <a:cubicBezTo>
                    <a:pt x="30" y="130"/>
                    <a:pt x="30" y="130"/>
                    <a:pt x="30" y="130"/>
                  </a:cubicBezTo>
                  <a:cubicBezTo>
                    <a:pt x="25" y="119"/>
                    <a:pt x="18" y="107"/>
                    <a:pt x="11" y="96"/>
                  </a:cubicBezTo>
                  <a:cubicBezTo>
                    <a:pt x="5" y="86"/>
                    <a:pt x="4" y="47"/>
                    <a:pt x="3" y="3"/>
                  </a:cubicBezTo>
                  <a:cubicBezTo>
                    <a:pt x="0" y="0"/>
                    <a:pt x="0" y="0"/>
                    <a:pt x="0" y="0"/>
                  </a:cubicBezTo>
                </a:path>
              </a:pathLst>
            </a:custGeom>
            <a:solidFill>
              <a:srgbClr val="9EA2B6"/>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09" name="iŝļiďè">
              <a:extLst>
                <a:ext uri="{FF2B5EF4-FFF2-40B4-BE49-F238E27FC236}">
                  <a16:creationId xmlns:a16="http://schemas.microsoft.com/office/drawing/2014/main" id="{0F7011B8-C25D-43BB-851B-0B8A8A96C91D}"/>
                </a:ext>
              </a:extLst>
            </p:cNvPr>
            <p:cNvSpPr/>
            <p:nvPr/>
          </p:nvSpPr>
          <p:spPr bwMode="auto">
            <a:xfrm>
              <a:off x="5673726" y="4481513"/>
              <a:ext cx="98425" cy="485775"/>
            </a:xfrm>
            <a:custGeom>
              <a:gdLst>
                <a:gd fmla="*/ 1 w 72" name="T0"/>
                <a:gd fmla="*/ 9 h 358" name="T1"/>
                <a:gd fmla="*/ 19 w 72" name="T2"/>
                <a:gd fmla="*/ 21 h 358" name="T3"/>
                <a:gd fmla="*/ 19 w 72" name="T4"/>
                <a:gd fmla="*/ 22 h 358" name="T5"/>
                <a:gd fmla="*/ 33 w 72" name="T6"/>
                <a:gd fmla="*/ 57 h 358" name="T7"/>
                <a:gd fmla="*/ 45 w 72" name="T8"/>
                <a:gd fmla="*/ 305 h 358" name="T9"/>
                <a:gd fmla="*/ 72 w 72" name="T10"/>
                <a:gd fmla="*/ 358 h 358" name="T11"/>
                <a:gd fmla="*/ 45 w 72" name="T12"/>
                <a:gd fmla="*/ 348 h 358" name="T13"/>
                <a:gd fmla="*/ 28 w 72" name="T14"/>
                <a:gd fmla="*/ 310 h 358" name="T15"/>
                <a:gd fmla="*/ 25 w 72" name="T16"/>
                <a:gd fmla="*/ 241 h 358" name="T17"/>
                <a:gd fmla="*/ 14 w 72" name="T18"/>
                <a:gd fmla="*/ 108 h 358" name="T19"/>
                <a:gd fmla="*/ 1 w 72" name="T20"/>
                <a:gd fmla="*/ 9 h 358"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58" w="72">
                  <a:moveTo>
                    <a:pt x="1" y="9"/>
                  </a:moveTo>
                  <a:cubicBezTo>
                    <a:pt x="0" y="0"/>
                    <a:pt x="14" y="13"/>
                    <a:pt x="19" y="21"/>
                  </a:cubicBezTo>
                  <a:cubicBezTo>
                    <a:pt x="19" y="22"/>
                    <a:pt x="19" y="22"/>
                    <a:pt x="19" y="22"/>
                  </a:cubicBezTo>
                  <a:cubicBezTo>
                    <a:pt x="26" y="34"/>
                    <a:pt x="23" y="30"/>
                    <a:pt x="33" y="57"/>
                  </a:cubicBezTo>
                  <a:cubicBezTo>
                    <a:pt x="43" y="84"/>
                    <a:pt x="29" y="281"/>
                    <a:pt x="45" y="305"/>
                  </a:cubicBezTo>
                  <a:cubicBezTo>
                    <a:pt x="55" y="322"/>
                    <a:pt x="64" y="340"/>
                    <a:pt x="72" y="358"/>
                  </a:cubicBezTo>
                  <a:cubicBezTo>
                    <a:pt x="45" y="348"/>
                    <a:pt x="45" y="348"/>
                    <a:pt x="45" y="348"/>
                  </a:cubicBezTo>
                  <a:cubicBezTo>
                    <a:pt x="45" y="348"/>
                    <a:pt x="35" y="317"/>
                    <a:pt x="28" y="310"/>
                  </a:cubicBezTo>
                  <a:cubicBezTo>
                    <a:pt x="21" y="303"/>
                    <a:pt x="25" y="241"/>
                    <a:pt x="25" y="241"/>
                  </a:cubicBezTo>
                  <a:cubicBezTo>
                    <a:pt x="25" y="241"/>
                    <a:pt x="19" y="132"/>
                    <a:pt x="14" y="108"/>
                  </a:cubicBezTo>
                  <a:cubicBezTo>
                    <a:pt x="10" y="89"/>
                    <a:pt x="5" y="28"/>
                    <a:pt x="1" y="9"/>
                  </a:cubicBezTo>
                </a:path>
              </a:pathLst>
            </a:custGeom>
            <a:solidFill>
              <a:srgbClr val="C4C8E2"/>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10" name="îSḻíḋé">
              <a:extLst>
                <a:ext uri="{FF2B5EF4-FFF2-40B4-BE49-F238E27FC236}">
                  <a16:creationId xmlns:a16="http://schemas.microsoft.com/office/drawing/2014/main" id="{B18D5E6E-59A9-47B9-B4CE-E4A349D13A26}"/>
                </a:ext>
              </a:extLst>
            </p:cNvPr>
            <p:cNvSpPr/>
            <p:nvPr/>
          </p:nvSpPr>
          <p:spPr bwMode="auto">
            <a:xfrm>
              <a:off x="5675313" y="4489450"/>
              <a:ext cx="96838" cy="477838"/>
            </a:xfrm>
            <a:custGeom>
              <a:gdLst>
                <a:gd fmla="*/ 2 w 71" name="T0"/>
                <a:gd fmla="*/ 0 h 352" name="T1"/>
                <a:gd fmla="*/ 1 w 71" name="T2"/>
                <a:gd fmla="*/ 0 h 352" name="T3"/>
                <a:gd fmla="*/ 0 w 71" name="T4"/>
                <a:gd fmla="*/ 1 h 352" name="T5"/>
                <a:gd fmla="*/ 0 w 71" name="T6"/>
                <a:gd fmla="*/ 3 h 352" name="T7"/>
                <a:gd fmla="*/ 13 w 71" name="T8"/>
                <a:gd fmla="*/ 102 h 352" name="T9"/>
                <a:gd fmla="*/ 24 w 71" name="T10"/>
                <a:gd fmla="*/ 235 h 352" name="T11"/>
                <a:gd fmla="*/ 24 w 71" name="T12"/>
                <a:gd fmla="*/ 235 h 352" name="T13"/>
                <a:gd fmla="*/ 24 w 71" name="T14"/>
                <a:gd fmla="*/ 235 h 352" name="T15"/>
                <a:gd fmla="*/ 23 w 71" name="T16"/>
                <a:gd fmla="*/ 267 h 352" name="T17"/>
                <a:gd fmla="*/ 27 w 71" name="T18"/>
                <a:gd fmla="*/ 304 h 352" name="T19"/>
                <a:gd fmla="*/ 44 w 71" name="T20"/>
                <a:gd fmla="*/ 342 h 352" name="T21"/>
                <a:gd fmla="*/ 71 w 71" name="T22"/>
                <a:gd fmla="*/ 352 h 352" name="T23"/>
                <a:gd fmla="*/ 60 w 71" name="T24"/>
                <a:gd fmla="*/ 327 h 352" name="T25"/>
                <a:gd fmla="*/ 44 w 71" name="T26"/>
                <a:gd fmla="*/ 299 h 352" name="T27"/>
                <a:gd fmla="*/ 36 w 71" name="T28"/>
                <a:gd fmla="*/ 193 h 352" name="T29"/>
                <a:gd fmla="*/ 36 w 71" name="T30"/>
                <a:gd fmla="*/ 128 h 352" name="T31"/>
                <a:gd fmla="*/ 32 w 71" name="T32"/>
                <a:gd fmla="*/ 51 h 352" name="T33"/>
                <a:gd fmla="*/ 24 w 71" name="T34"/>
                <a:gd fmla="*/ 28 h 352" name="T35"/>
                <a:gd fmla="*/ 18 w 71" name="T36"/>
                <a:gd fmla="*/ 16 h 352" name="T37"/>
                <a:gd fmla="*/ 18 w 71" name="T38"/>
                <a:gd fmla="*/ 15 h 352" name="T39"/>
                <a:gd fmla="*/ 2 w 71" name="T40"/>
                <a:gd fmla="*/ 0 h 352"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352" w="71">
                  <a:moveTo>
                    <a:pt x="2" y="0"/>
                  </a:moveTo>
                  <a:cubicBezTo>
                    <a:pt x="1" y="0"/>
                    <a:pt x="1" y="0"/>
                    <a:pt x="1" y="0"/>
                  </a:cubicBezTo>
                  <a:cubicBezTo>
                    <a:pt x="1" y="0"/>
                    <a:pt x="0" y="1"/>
                    <a:pt x="0" y="1"/>
                  </a:cubicBezTo>
                  <a:cubicBezTo>
                    <a:pt x="0" y="2"/>
                    <a:pt x="0" y="2"/>
                    <a:pt x="0" y="3"/>
                  </a:cubicBezTo>
                  <a:cubicBezTo>
                    <a:pt x="4" y="22"/>
                    <a:pt x="9" y="83"/>
                    <a:pt x="13" y="102"/>
                  </a:cubicBezTo>
                  <a:cubicBezTo>
                    <a:pt x="18" y="126"/>
                    <a:pt x="24" y="235"/>
                    <a:pt x="24" y="235"/>
                  </a:cubicBezTo>
                  <a:cubicBezTo>
                    <a:pt x="24" y="235"/>
                    <a:pt x="24" y="235"/>
                    <a:pt x="24" y="235"/>
                  </a:cubicBezTo>
                  <a:cubicBezTo>
                    <a:pt x="24" y="235"/>
                    <a:pt x="24" y="235"/>
                    <a:pt x="24" y="235"/>
                  </a:cubicBezTo>
                  <a:cubicBezTo>
                    <a:pt x="24" y="235"/>
                    <a:pt x="23" y="250"/>
                    <a:pt x="23" y="267"/>
                  </a:cubicBezTo>
                  <a:cubicBezTo>
                    <a:pt x="23" y="283"/>
                    <a:pt x="24" y="301"/>
                    <a:pt x="27" y="304"/>
                  </a:cubicBezTo>
                  <a:cubicBezTo>
                    <a:pt x="34" y="311"/>
                    <a:pt x="44" y="342"/>
                    <a:pt x="44" y="342"/>
                  </a:cubicBezTo>
                  <a:cubicBezTo>
                    <a:pt x="71" y="352"/>
                    <a:pt x="71" y="352"/>
                    <a:pt x="71" y="352"/>
                  </a:cubicBezTo>
                  <a:cubicBezTo>
                    <a:pt x="68" y="343"/>
                    <a:pt x="64" y="335"/>
                    <a:pt x="60" y="327"/>
                  </a:cubicBezTo>
                  <a:cubicBezTo>
                    <a:pt x="55" y="318"/>
                    <a:pt x="50" y="308"/>
                    <a:pt x="44" y="299"/>
                  </a:cubicBezTo>
                  <a:cubicBezTo>
                    <a:pt x="37" y="288"/>
                    <a:pt x="36" y="243"/>
                    <a:pt x="36" y="193"/>
                  </a:cubicBezTo>
                  <a:cubicBezTo>
                    <a:pt x="36" y="171"/>
                    <a:pt x="36" y="148"/>
                    <a:pt x="36" y="128"/>
                  </a:cubicBezTo>
                  <a:cubicBezTo>
                    <a:pt x="36" y="91"/>
                    <a:pt x="35" y="61"/>
                    <a:pt x="32" y="51"/>
                  </a:cubicBezTo>
                  <a:cubicBezTo>
                    <a:pt x="27" y="38"/>
                    <a:pt x="25" y="32"/>
                    <a:pt x="24" y="28"/>
                  </a:cubicBezTo>
                  <a:cubicBezTo>
                    <a:pt x="23" y="24"/>
                    <a:pt x="22" y="22"/>
                    <a:pt x="18" y="16"/>
                  </a:cubicBezTo>
                  <a:cubicBezTo>
                    <a:pt x="18" y="15"/>
                    <a:pt x="18" y="15"/>
                    <a:pt x="18" y="15"/>
                  </a:cubicBezTo>
                  <a:cubicBezTo>
                    <a:pt x="14" y="9"/>
                    <a:pt x="5" y="0"/>
                    <a:pt x="2" y="0"/>
                  </a:cubicBezTo>
                </a:path>
              </a:pathLst>
            </a:custGeom>
            <a:solidFill>
              <a:srgbClr val="B0B4CB"/>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11" name="ïśḷíḍe">
              <a:extLst>
                <a:ext uri="{FF2B5EF4-FFF2-40B4-BE49-F238E27FC236}">
                  <a16:creationId xmlns:a16="http://schemas.microsoft.com/office/drawing/2014/main" id="{DBB9136B-8886-4BE2-AFE3-9C42DC96D927}"/>
                </a:ext>
              </a:extLst>
            </p:cNvPr>
            <p:cNvSpPr/>
            <p:nvPr/>
          </p:nvSpPr>
          <p:spPr bwMode="auto">
            <a:xfrm>
              <a:off x="5622926" y="5054600"/>
              <a:ext cx="457200" cy="254000"/>
            </a:xfrm>
            <a:custGeom>
              <a:gdLst>
                <a:gd fmla="*/ 0 w 336" name="T0"/>
                <a:gd fmla="*/ 10 h 187" name="T1"/>
                <a:gd fmla="*/ 302 w 336" name="T2"/>
                <a:gd fmla="*/ 71 h 187" name="T3"/>
                <a:gd fmla="*/ 254 w 336" name="T4"/>
                <a:gd fmla="*/ 187 h 187" name="T5"/>
                <a:gd fmla="*/ 115 w 336" name="T6"/>
                <a:gd fmla="*/ 156 h 187" name="T7"/>
                <a:gd fmla="*/ 0 w 336" name="T8"/>
                <a:gd fmla="*/ 143 h 187" name="T9"/>
                <a:gd fmla="*/ 0 w 336" name="T10"/>
                <a:gd fmla="*/ 10 h 187" name="T11"/>
              </a:gdLst>
              <a:cxnLst>
                <a:cxn ang="0">
                  <a:pos x="T0" y="T1"/>
                </a:cxn>
                <a:cxn ang="0">
                  <a:pos x="T2" y="T3"/>
                </a:cxn>
                <a:cxn ang="0">
                  <a:pos x="T4" y="T5"/>
                </a:cxn>
                <a:cxn ang="0">
                  <a:pos x="T6" y="T7"/>
                </a:cxn>
                <a:cxn ang="0">
                  <a:pos x="T8" y="T9"/>
                </a:cxn>
                <a:cxn ang="0">
                  <a:pos x="T10" y="T11"/>
                </a:cxn>
              </a:cxnLst>
              <a:rect b="b" l="0" r="r" t="0"/>
              <a:pathLst>
                <a:path h="187" w="336">
                  <a:moveTo>
                    <a:pt x="0" y="10"/>
                  </a:moveTo>
                  <a:cubicBezTo>
                    <a:pt x="0" y="10"/>
                    <a:pt x="268" y="0"/>
                    <a:pt x="302" y="71"/>
                  </a:cubicBezTo>
                  <a:cubicBezTo>
                    <a:pt x="336" y="143"/>
                    <a:pt x="254" y="187"/>
                    <a:pt x="254" y="187"/>
                  </a:cubicBezTo>
                  <a:cubicBezTo>
                    <a:pt x="254" y="187"/>
                    <a:pt x="141" y="151"/>
                    <a:pt x="115" y="156"/>
                  </a:cubicBezTo>
                  <a:cubicBezTo>
                    <a:pt x="90" y="161"/>
                    <a:pt x="0" y="143"/>
                    <a:pt x="0" y="143"/>
                  </a:cubicBezTo>
                  <a:cubicBezTo>
                    <a:pt x="0" y="10"/>
                    <a:pt x="0" y="10"/>
                    <a:pt x="0" y="10"/>
                  </a:cubicBezTo>
                </a:path>
              </a:pathLst>
            </a:custGeom>
            <a:solidFill>
              <a:srgbClr val="5F5D7E"/>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12" name="îSļidè">
              <a:extLst>
                <a:ext uri="{FF2B5EF4-FFF2-40B4-BE49-F238E27FC236}">
                  <a16:creationId xmlns:a16="http://schemas.microsoft.com/office/drawing/2014/main" id="{5126E9BB-7C95-48E1-912C-C4495005F4BA}"/>
                </a:ext>
              </a:extLst>
            </p:cNvPr>
            <p:cNvSpPr/>
            <p:nvPr/>
          </p:nvSpPr>
          <p:spPr bwMode="auto">
            <a:xfrm>
              <a:off x="5826126" y="4962525"/>
              <a:ext cx="174625" cy="144463"/>
            </a:xfrm>
            <a:custGeom>
              <a:gdLst>
                <a:gd fmla="*/ 0 w 129" name="T0"/>
                <a:gd fmla="*/ 34 h 107" name="T1"/>
                <a:gd fmla="*/ 95 w 129" name="T2"/>
                <a:gd fmla="*/ 22 h 107" name="T3"/>
                <a:gd fmla="*/ 78 w 129" name="T4"/>
                <a:gd fmla="*/ 105 h 107" name="T5"/>
                <a:gd fmla="*/ 5 w 129" name="T6"/>
                <a:gd fmla="*/ 78 h 107" name="T7"/>
                <a:gd fmla="*/ 0 w 129" name="T8"/>
                <a:gd fmla="*/ 34 h 107" name="T9"/>
              </a:gdLst>
              <a:cxnLst>
                <a:cxn ang="0">
                  <a:pos x="T0" y="T1"/>
                </a:cxn>
                <a:cxn ang="0">
                  <a:pos x="T2" y="T3"/>
                </a:cxn>
                <a:cxn ang="0">
                  <a:pos x="T4" y="T5"/>
                </a:cxn>
                <a:cxn ang="0">
                  <a:pos x="T6" y="T7"/>
                </a:cxn>
                <a:cxn ang="0">
                  <a:pos x="T8" y="T9"/>
                </a:cxn>
              </a:cxnLst>
              <a:rect b="b" l="0" r="r" t="0"/>
              <a:pathLst>
                <a:path h="107" w="129">
                  <a:moveTo>
                    <a:pt x="0" y="34"/>
                  </a:moveTo>
                  <a:cubicBezTo>
                    <a:pt x="0" y="34"/>
                    <a:pt x="61" y="0"/>
                    <a:pt x="95" y="22"/>
                  </a:cubicBezTo>
                  <a:cubicBezTo>
                    <a:pt x="129" y="44"/>
                    <a:pt x="126" y="104"/>
                    <a:pt x="78" y="105"/>
                  </a:cubicBezTo>
                  <a:cubicBezTo>
                    <a:pt x="31" y="107"/>
                    <a:pt x="5" y="78"/>
                    <a:pt x="5" y="78"/>
                  </a:cubicBezTo>
                  <a:cubicBezTo>
                    <a:pt x="0" y="34"/>
                    <a:pt x="0" y="34"/>
                    <a:pt x="0" y="34"/>
                  </a:cubicBezTo>
                </a:path>
              </a:pathLst>
            </a:custGeom>
            <a:solidFill>
              <a:srgbClr val="FDC2CC"/>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13" name="ïṡľiḓè">
              <a:extLst>
                <a:ext uri="{FF2B5EF4-FFF2-40B4-BE49-F238E27FC236}">
                  <a16:creationId xmlns:a16="http://schemas.microsoft.com/office/drawing/2014/main" id="{5EB13D2D-C2CF-4AF0-A733-FC396D539C9C}"/>
                </a:ext>
              </a:extLst>
            </p:cNvPr>
            <p:cNvSpPr/>
            <p:nvPr/>
          </p:nvSpPr>
          <p:spPr bwMode="auto">
            <a:xfrm>
              <a:off x="5273676" y="4410075"/>
              <a:ext cx="419100" cy="868363"/>
            </a:xfrm>
            <a:custGeom>
              <a:gdLst>
                <a:gd fmla="*/ 214 w 309" name="T0"/>
                <a:gd fmla="*/ 38 h 639" name="T1"/>
                <a:gd fmla="*/ 80 w 309" name="T2"/>
                <a:gd fmla="*/ 138 h 639" name="T3"/>
                <a:gd fmla="*/ 21 w 309" name="T4"/>
                <a:gd fmla="*/ 511 h 639" name="T5"/>
                <a:gd fmla="*/ 78 w 309" name="T6"/>
                <a:gd fmla="*/ 571 h 639" name="T7"/>
                <a:gd fmla="*/ 309 w 309" name="T8"/>
                <a:gd fmla="*/ 639 h 639" name="T9"/>
                <a:gd fmla="*/ 282 w 309" name="T10"/>
                <a:gd fmla="*/ 67 h 639" name="T11"/>
                <a:gd fmla="*/ 214 w 309" name="T12"/>
                <a:gd fmla="*/ 38 h 639" name="T13"/>
              </a:gdLst>
              <a:cxnLst>
                <a:cxn ang="0">
                  <a:pos x="T0" y="T1"/>
                </a:cxn>
                <a:cxn ang="0">
                  <a:pos x="T2" y="T3"/>
                </a:cxn>
                <a:cxn ang="0">
                  <a:pos x="T4" y="T5"/>
                </a:cxn>
                <a:cxn ang="0">
                  <a:pos x="T6" y="T7"/>
                </a:cxn>
                <a:cxn ang="0">
                  <a:pos x="T8" y="T9"/>
                </a:cxn>
                <a:cxn ang="0">
                  <a:pos x="T10" y="T11"/>
                </a:cxn>
                <a:cxn ang="0">
                  <a:pos x="T12" y="T13"/>
                </a:cxn>
              </a:cxnLst>
              <a:rect b="b" l="0" r="r" t="0"/>
              <a:pathLst>
                <a:path h="639" w="309">
                  <a:moveTo>
                    <a:pt x="214" y="38"/>
                  </a:moveTo>
                  <a:cubicBezTo>
                    <a:pt x="214" y="38"/>
                    <a:pt x="160" y="0"/>
                    <a:pt x="80" y="138"/>
                  </a:cubicBezTo>
                  <a:cubicBezTo>
                    <a:pt x="0" y="275"/>
                    <a:pt x="21" y="511"/>
                    <a:pt x="21" y="511"/>
                  </a:cubicBezTo>
                  <a:cubicBezTo>
                    <a:pt x="21" y="511"/>
                    <a:pt x="80" y="515"/>
                    <a:pt x="78" y="571"/>
                  </a:cubicBezTo>
                  <a:cubicBezTo>
                    <a:pt x="77" y="627"/>
                    <a:pt x="309" y="639"/>
                    <a:pt x="309" y="639"/>
                  </a:cubicBezTo>
                  <a:cubicBezTo>
                    <a:pt x="309" y="639"/>
                    <a:pt x="306" y="82"/>
                    <a:pt x="282" y="67"/>
                  </a:cubicBezTo>
                  <a:cubicBezTo>
                    <a:pt x="258" y="51"/>
                    <a:pt x="214" y="38"/>
                    <a:pt x="214" y="38"/>
                  </a:cubicBezTo>
                </a:path>
              </a:pathLst>
            </a:custGeom>
            <a:solidFill>
              <a:srgbClr val="C4C8E2"/>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14" name="íṡľíḍe">
              <a:extLst>
                <a:ext uri="{FF2B5EF4-FFF2-40B4-BE49-F238E27FC236}">
                  <a16:creationId xmlns:a16="http://schemas.microsoft.com/office/drawing/2014/main" id="{9697471F-ADB3-44BC-8F23-DEA30F622B4C}"/>
                </a:ext>
              </a:extLst>
            </p:cNvPr>
            <p:cNvSpPr/>
            <p:nvPr/>
          </p:nvSpPr>
          <p:spPr bwMode="auto">
            <a:xfrm>
              <a:off x="5840413" y="5076825"/>
              <a:ext cx="1588" cy="0"/>
            </a:xfrm>
            <a:custGeom>
              <a:gdLst>
                <a:gd fmla="*/ 0 w 1" name="T0"/>
                <a:gd fmla="*/ 0 w 1" name="T1"/>
                <a:gd fmla="*/ 1 w 1" name="T2"/>
                <a:gd fmla="*/ 0 w 1" name="T3"/>
              </a:gdLst>
              <a:cxnLst>
                <a:cxn ang="0">
                  <a:pos x="T0" y="0"/>
                </a:cxn>
                <a:cxn ang="0">
                  <a:pos x="T1" y="0"/>
                </a:cxn>
                <a:cxn ang="0">
                  <a:pos x="T2" y="0"/>
                </a:cxn>
                <a:cxn ang="0">
                  <a:pos x="T3" y="0"/>
                </a:cxn>
              </a:cxnLst>
              <a:rect b="b" l="0" r="r" t="0"/>
              <a:pathLst>
                <a:path w="1">
                  <a:moveTo>
                    <a:pt x="0" y="0"/>
                  </a:moveTo>
                  <a:cubicBezTo>
                    <a:pt x="0" y="0"/>
                    <a:pt x="0" y="0"/>
                    <a:pt x="0" y="0"/>
                  </a:cubicBezTo>
                  <a:cubicBezTo>
                    <a:pt x="0" y="0"/>
                    <a:pt x="1" y="0"/>
                    <a:pt x="1" y="0"/>
                  </a:cubicBezTo>
                  <a:cubicBezTo>
                    <a:pt x="1" y="0"/>
                    <a:pt x="1" y="0"/>
                    <a:pt x="0" y="0"/>
                  </a:cubicBezTo>
                </a:path>
              </a:pathLst>
            </a:custGeom>
            <a:solidFill>
              <a:srgbClr val="4C4B65"/>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15" name="íṥḻîḑè">
              <a:extLst>
                <a:ext uri="{FF2B5EF4-FFF2-40B4-BE49-F238E27FC236}">
                  <a16:creationId xmlns:a16="http://schemas.microsoft.com/office/drawing/2014/main" id="{C972478C-3656-4F59-83C4-D91259C5B983}"/>
                </a:ext>
              </a:extLst>
            </p:cNvPr>
            <p:cNvSpPr/>
            <p:nvPr/>
          </p:nvSpPr>
          <p:spPr bwMode="auto">
            <a:xfrm>
              <a:off x="5692776" y="5076825"/>
              <a:ext cx="150813" cy="19050"/>
            </a:xfrm>
            <a:custGeom>
              <a:gdLst>
                <a:gd fmla="*/ 109 w 111" name="T0"/>
                <a:gd fmla="*/ 0 h 14" name="T1"/>
                <a:gd fmla="*/ 103 w 111" name="T2"/>
                <a:gd fmla="*/ 3 h 14" name="T3"/>
                <a:gd fmla="*/ 33 w 111" name="T4"/>
                <a:gd fmla="*/ 7 h 14" name="T5"/>
                <a:gd fmla="*/ 0 w 111" name="T6"/>
                <a:gd fmla="*/ 7 h 14" name="T7"/>
                <a:gd fmla="*/ 0 w 111" name="T8"/>
                <a:gd fmla="*/ 14 h 14" name="T9"/>
                <a:gd fmla="*/ 30 w 111" name="T10"/>
                <a:gd fmla="*/ 14 h 14" name="T11"/>
                <a:gd fmla="*/ 100 w 111" name="T12"/>
                <a:gd fmla="*/ 9 h 14" name="T13"/>
                <a:gd fmla="*/ 111 w 111" name="T14"/>
                <a:gd fmla="*/ 1 h 14" name="T15"/>
                <a:gd fmla="*/ 110 w 111" name="T16"/>
                <a:gd fmla="*/ 0 h 14" name="T17"/>
                <a:gd fmla="*/ 109 w 111" name="T18"/>
                <a:gd fmla="*/ 0 h 1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4" w="110">
                  <a:moveTo>
                    <a:pt x="109" y="0"/>
                  </a:moveTo>
                  <a:cubicBezTo>
                    <a:pt x="107" y="1"/>
                    <a:pt x="105" y="2"/>
                    <a:pt x="103" y="3"/>
                  </a:cubicBezTo>
                  <a:cubicBezTo>
                    <a:pt x="93" y="6"/>
                    <a:pt x="66" y="7"/>
                    <a:pt x="33" y="7"/>
                  </a:cubicBezTo>
                  <a:cubicBezTo>
                    <a:pt x="23" y="7"/>
                    <a:pt x="11" y="7"/>
                    <a:pt x="0" y="7"/>
                  </a:cubicBezTo>
                  <a:cubicBezTo>
                    <a:pt x="0" y="9"/>
                    <a:pt x="0" y="11"/>
                    <a:pt x="0" y="14"/>
                  </a:cubicBezTo>
                  <a:cubicBezTo>
                    <a:pt x="10" y="14"/>
                    <a:pt x="20" y="14"/>
                    <a:pt x="30" y="14"/>
                  </a:cubicBezTo>
                  <a:cubicBezTo>
                    <a:pt x="62" y="14"/>
                    <a:pt x="90" y="13"/>
                    <a:pt x="100" y="9"/>
                  </a:cubicBezTo>
                  <a:cubicBezTo>
                    <a:pt x="105" y="8"/>
                    <a:pt x="109" y="5"/>
                    <a:pt x="111" y="1"/>
                  </a:cubicBezTo>
                  <a:cubicBezTo>
                    <a:pt x="111" y="1"/>
                    <a:pt x="110" y="1"/>
                    <a:pt x="110" y="0"/>
                  </a:cubicBezTo>
                  <a:cubicBezTo>
                    <a:pt x="110" y="0"/>
                    <a:pt x="109" y="0"/>
                    <a:pt x="109" y="0"/>
                  </a:cubicBezTo>
                </a:path>
              </a:pathLst>
            </a:custGeom>
            <a:solidFill>
              <a:srgbClr val="555471"/>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16" name="iṧḷíḓè">
              <a:extLst>
                <a:ext uri="{FF2B5EF4-FFF2-40B4-BE49-F238E27FC236}">
                  <a16:creationId xmlns:a16="http://schemas.microsoft.com/office/drawing/2014/main" id="{5154DA04-86C0-4AF7-BB7B-6C5C0837B03B}"/>
                </a:ext>
              </a:extLst>
            </p:cNvPr>
            <p:cNvSpPr/>
            <p:nvPr/>
          </p:nvSpPr>
          <p:spPr bwMode="auto">
            <a:xfrm>
              <a:off x="5840413" y="5070475"/>
              <a:ext cx="4763" cy="7938"/>
            </a:xfrm>
            <a:custGeom>
              <a:gdLst>
                <a:gd fmla="*/ 4 w 4" name="T0"/>
                <a:gd fmla="*/ 0 h 5" name="T1"/>
                <a:gd fmla="*/ 0 w 4" name="T2"/>
                <a:gd fmla="*/ 4 h 5" name="T3"/>
                <a:gd fmla="*/ 1 w 4" name="T4"/>
                <a:gd fmla="*/ 4 h 5" name="T5"/>
                <a:gd fmla="*/ 2 w 4" name="T6"/>
                <a:gd fmla="*/ 5 h 5" name="T7"/>
                <a:gd fmla="*/ 4 w 4" name="T8"/>
                <a:gd fmla="*/ 0 h 5" name="T9"/>
              </a:gdLst>
              <a:cxnLst>
                <a:cxn ang="0">
                  <a:pos x="T0" y="T1"/>
                </a:cxn>
                <a:cxn ang="0">
                  <a:pos x="T2" y="T3"/>
                </a:cxn>
                <a:cxn ang="0">
                  <a:pos x="T4" y="T5"/>
                </a:cxn>
                <a:cxn ang="0">
                  <a:pos x="T6" y="T7"/>
                </a:cxn>
                <a:cxn ang="0">
                  <a:pos x="T8" y="T9"/>
                </a:cxn>
              </a:cxnLst>
              <a:rect b="b" l="0" r="r" t="0"/>
              <a:pathLst>
                <a:path h="5" w="4">
                  <a:moveTo>
                    <a:pt x="4" y="0"/>
                  </a:moveTo>
                  <a:cubicBezTo>
                    <a:pt x="3" y="1"/>
                    <a:pt x="2" y="3"/>
                    <a:pt x="0" y="4"/>
                  </a:cubicBezTo>
                  <a:cubicBezTo>
                    <a:pt x="1" y="4"/>
                    <a:pt x="1" y="4"/>
                    <a:pt x="1" y="4"/>
                  </a:cubicBezTo>
                  <a:cubicBezTo>
                    <a:pt x="1" y="5"/>
                    <a:pt x="2" y="5"/>
                    <a:pt x="2" y="5"/>
                  </a:cubicBezTo>
                  <a:cubicBezTo>
                    <a:pt x="3" y="4"/>
                    <a:pt x="4" y="2"/>
                    <a:pt x="4" y="0"/>
                  </a:cubicBezTo>
                </a:path>
              </a:pathLst>
            </a:custGeom>
            <a:solidFill>
              <a:srgbClr val="E3AEB7"/>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17" name="îṣlîďè">
              <a:extLst>
                <a:ext uri="{FF2B5EF4-FFF2-40B4-BE49-F238E27FC236}">
                  <a16:creationId xmlns:a16="http://schemas.microsoft.com/office/drawing/2014/main" id="{09048DEE-0D1D-46BF-9C6D-E0654AE90649}"/>
                </a:ext>
              </a:extLst>
            </p:cNvPr>
            <p:cNvSpPr/>
            <p:nvPr/>
          </p:nvSpPr>
          <p:spPr bwMode="auto">
            <a:xfrm>
              <a:off x="5414963" y="4645025"/>
              <a:ext cx="277813" cy="450850"/>
            </a:xfrm>
            <a:custGeom>
              <a:gdLst>
                <a:gd fmla="*/ 13 w 204" name="T0"/>
                <a:gd fmla="*/ 0 h 332" name="T1"/>
                <a:gd fmla="*/ 12 w 204" name="T2"/>
                <a:gd fmla="*/ 2 h 332" name="T3"/>
                <a:gd fmla="*/ 12 w 204" name="T4"/>
                <a:gd fmla="*/ 171 h 332" name="T5"/>
                <a:gd fmla="*/ 86 w 204" name="T6"/>
                <a:gd fmla="*/ 327 h 332" name="T7"/>
                <a:gd fmla="*/ 204 w 204" name="T8"/>
                <a:gd fmla="*/ 332 h 332" name="T9"/>
                <a:gd fmla="*/ 204 w 204" name="T10"/>
                <a:gd fmla="*/ 325 h 332" name="T11"/>
                <a:gd fmla="*/ 90 w 204" name="T12"/>
                <a:gd fmla="*/ 321 h 332" name="T13"/>
                <a:gd fmla="*/ 15 w 204" name="T14"/>
                <a:gd fmla="*/ 165 h 332" name="T15"/>
                <a:gd fmla="*/ 13 w 204" name="T16"/>
                <a:gd fmla="*/ 0 h 33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32" w="204">
                  <a:moveTo>
                    <a:pt x="13" y="0"/>
                  </a:moveTo>
                  <a:cubicBezTo>
                    <a:pt x="12" y="1"/>
                    <a:pt x="12" y="1"/>
                    <a:pt x="12" y="2"/>
                  </a:cubicBezTo>
                  <a:cubicBezTo>
                    <a:pt x="0" y="17"/>
                    <a:pt x="10" y="99"/>
                    <a:pt x="12" y="171"/>
                  </a:cubicBezTo>
                  <a:cubicBezTo>
                    <a:pt x="13" y="244"/>
                    <a:pt x="86" y="327"/>
                    <a:pt x="86" y="327"/>
                  </a:cubicBezTo>
                  <a:cubicBezTo>
                    <a:pt x="86" y="327"/>
                    <a:pt x="146" y="331"/>
                    <a:pt x="204" y="332"/>
                  </a:cubicBezTo>
                  <a:cubicBezTo>
                    <a:pt x="204" y="329"/>
                    <a:pt x="204" y="327"/>
                    <a:pt x="204" y="325"/>
                  </a:cubicBezTo>
                  <a:cubicBezTo>
                    <a:pt x="147" y="324"/>
                    <a:pt x="90" y="321"/>
                    <a:pt x="90" y="321"/>
                  </a:cubicBezTo>
                  <a:cubicBezTo>
                    <a:pt x="90" y="321"/>
                    <a:pt x="17" y="238"/>
                    <a:pt x="15" y="165"/>
                  </a:cubicBezTo>
                  <a:cubicBezTo>
                    <a:pt x="14" y="98"/>
                    <a:pt x="5" y="24"/>
                    <a:pt x="13" y="0"/>
                  </a:cubicBezTo>
                </a:path>
              </a:pathLst>
            </a:custGeom>
            <a:solidFill>
              <a:srgbClr val="B0B4CB"/>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18" name="ïšḷiḍé">
              <a:extLst>
                <a:ext uri="{FF2B5EF4-FFF2-40B4-BE49-F238E27FC236}">
                  <a16:creationId xmlns:a16="http://schemas.microsoft.com/office/drawing/2014/main" id="{ADAF9DE3-7C2A-4B80-ACFC-3D3C0C7362FE}"/>
                </a:ext>
              </a:extLst>
            </p:cNvPr>
            <p:cNvSpPr/>
            <p:nvPr/>
          </p:nvSpPr>
          <p:spPr bwMode="auto">
            <a:xfrm>
              <a:off x="5418138" y="4545013"/>
              <a:ext cx="455613" cy="549275"/>
            </a:xfrm>
            <a:custGeom>
              <a:gdLst>
                <a:gd fmla="*/ 110 w 335" name="T0"/>
                <a:gd fmla="*/ 33 h 404" name="T1"/>
                <a:gd fmla="*/ 141 w 335" name="T2"/>
                <a:gd fmla="*/ 94 h 404" name="T3"/>
                <a:gd fmla="*/ 148 w 335" name="T4"/>
                <a:gd fmla="*/ 275 h 404" name="T5"/>
                <a:gd fmla="*/ 309 w 335" name="T6"/>
                <a:gd fmla="*/ 336 h 404" name="T7"/>
                <a:gd fmla="*/ 304 w 335" name="T8"/>
                <a:gd fmla="*/ 394 h 404" name="T9"/>
                <a:gd fmla="*/ 87 w 335" name="T10"/>
                <a:gd fmla="*/ 394 h 404" name="T11"/>
                <a:gd fmla="*/ 12 w 335" name="T12"/>
                <a:gd fmla="*/ 238 h 404" name="T13"/>
                <a:gd fmla="*/ 12 w 335" name="T14"/>
                <a:gd fmla="*/ 68 h 404" name="T15"/>
                <a:gd fmla="*/ 110 w 335" name="T16"/>
                <a:gd fmla="*/ 33 h 40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03" w="335">
                  <a:moveTo>
                    <a:pt x="110" y="33"/>
                  </a:moveTo>
                  <a:cubicBezTo>
                    <a:pt x="130" y="47"/>
                    <a:pt x="142" y="70"/>
                    <a:pt x="141" y="94"/>
                  </a:cubicBezTo>
                  <a:cubicBezTo>
                    <a:pt x="142" y="145"/>
                    <a:pt x="143" y="254"/>
                    <a:pt x="148" y="275"/>
                  </a:cubicBezTo>
                  <a:cubicBezTo>
                    <a:pt x="155" y="302"/>
                    <a:pt x="257" y="338"/>
                    <a:pt x="309" y="336"/>
                  </a:cubicBezTo>
                  <a:cubicBezTo>
                    <a:pt x="309" y="336"/>
                    <a:pt x="335" y="384"/>
                    <a:pt x="304" y="394"/>
                  </a:cubicBezTo>
                  <a:cubicBezTo>
                    <a:pt x="274" y="404"/>
                    <a:pt x="87" y="394"/>
                    <a:pt x="87" y="394"/>
                  </a:cubicBezTo>
                  <a:cubicBezTo>
                    <a:pt x="87" y="394"/>
                    <a:pt x="14" y="311"/>
                    <a:pt x="12" y="238"/>
                  </a:cubicBezTo>
                  <a:cubicBezTo>
                    <a:pt x="11" y="165"/>
                    <a:pt x="0" y="83"/>
                    <a:pt x="12" y="68"/>
                  </a:cubicBezTo>
                  <a:cubicBezTo>
                    <a:pt x="22" y="55"/>
                    <a:pt x="63" y="0"/>
                    <a:pt x="110" y="33"/>
                  </a:cubicBezTo>
                </a:path>
              </a:pathLst>
            </a:custGeom>
            <a:solidFill>
              <a:srgbClr val="C4C8E2"/>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19" name="iṩlîďê">
              <a:extLst>
                <a:ext uri="{FF2B5EF4-FFF2-40B4-BE49-F238E27FC236}">
                  <a16:creationId xmlns:a16="http://schemas.microsoft.com/office/drawing/2014/main" id="{038C10E2-EDA1-4234-A1D6-6E73814EDC2E}"/>
                </a:ext>
              </a:extLst>
            </p:cNvPr>
            <p:cNvSpPr/>
            <p:nvPr/>
          </p:nvSpPr>
          <p:spPr bwMode="auto">
            <a:xfrm>
              <a:off x="5702301" y="5284788"/>
              <a:ext cx="415925" cy="150813"/>
            </a:xfrm>
            <a:custGeom>
              <a:gdLst>
                <a:gd fmla="*/ 252 w 305" name="T0"/>
                <a:gd fmla="*/ 19 h 110" name="T1"/>
                <a:gd fmla="*/ 251 w 305" name="T2"/>
                <a:gd fmla="*/ 93 h 110" name="T3"/>
                <a:gd fmla="*/ 49 w 305" name="T4"/>
                <a:gd fmla="*/ 79 h 110" name="T5"/>
                <a:gd fmla="*/ 49 w 305" name="T6"/>
                <a:gd fmla="*/ 0 h 110" name="T7"/>
                <a:gd fmla="*/ 216 w 305" name="T8"/>
                <a:gd fmla="*/ 15 h 110" name="T9"/>
                <a:gd fmla="*/ 252 w 305" name="T10"/>
                <a:gd fmla="*/ 19 h 110" name="T11"/>
              </a:gdLst>
              <a:cxnLst>
                <a:cxn ang="0">
                  <a:pos x="T0" y="T1"/>
                </a:cxn>
                <a:cxn ang="0">
                  <a:pos x="T2" y="T3"/>
                </a:cxn>
                <a:cxn ang="0">
                  <a:pos x="T4" y="T5"/>
                </a:cxn>
                <a:cxn ang="0">
                  <a:pos x="T6" y="T7"/>
                </a:cxn>
                <a:cxn ang="0">
                  <a:pos x="T8" y="T9"/>
                </a:cxn>
                <a:cxn ang="0">
                  <a:pos x="T10" y="T11"/>
                </a:cxn>
              </a:cxnLst>
              <a:rect b="b" l="0" r="r" t="0"/>
              <a:pathLst>
                <a:path h="110" w="305">
                  <a:moveTo>
                    <a:pt x="252" y="19"/>
                  </a:moveTo>
                  <a:cubicBezTo>
                    <a:pt x="277" y="31"/>
                    <a:pt x="305" y="56"/>
                    <a:pt x="251" y="93"/>
                  </a:cubicBezTo>
                  <a:cubicBezTo>
                    <a:pt x="251" y="93"/>
                    <a:pt x="99" y="110"/>
                    <a:pt x="49" y="79"/>
                  </a:cubicBezTo>
                  <a:cubicBezTo>
                    <a:pt x="0" y="49"/>
                    <a:pt x="49" y="0"/>
                    <a:pt x="49" y="0"/>
                  </a:cubicBezTo>
                  <a:cubicBezTo>
                    <a:pt x="49" y="0"/>
                    <a:pt x="162" y="30"/>
                    <a:pt x="216" y="15"/>
                  </a:cubicBezTo>
                  <a:cubicBezTo>
                    <a:pt x="228" y="12"/>
                    <a:pt x="241" y="13"/>
                    <a:pt x="252" y="19"/>
                  </a:cubicBezTo>
                </a:path>
              </a:pathLst>
            </a:custGeom>
            <a:solidFill>
              <a:srgbClr val="4C4C56"/>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20" name="iṡḷîdê">
              <a:extLst>
                <a:ext uri="{FF2B5EF4-FFF2-40B4-BE49-F238E27FC236}">
                  <a16:creationId xmlns:a16="http://schemas.microsoft.com/office/drawing/2014/main" id="{BE970307-EAB0-441B-970D-7A92526AAA9B}"/>
                </a:ext>
              </a:extLst>
            </p:cNvPr>
            <p:cNvSpPr/>
            <p:nvPr/>
          </p:nvSpPr>
          <p:spPr bwMode="auto">
            <a:xfrm>
              <a:off x="5740401" y="5348288"/>
              <a:ext cx="346075" cy="69850"/>
            </a:xfrm>
            <a:custGeom>
              <a:gdLst>
                <a:gd fmla="*/ 0 w 255" name="T0"/>
                <a:gd fmla="*/ 0 h 52" name="T1"/>
                <a:gd fmla="*/ 22 w 255" name="T2"/>
                <a:gd fmla="*/ 34 h 52" name="T3"/>
                <a:gd fmla="*/ 135 w 255" name="T4"/>
                <a:gd fmla="*/ 52 h 52" name="T5"/>
                <a:gd fmla="*/ 224 w 255" name="T6"/>
                <a:gd fmla="*/ 47 h 52" name="T7"/>
                <a:gd fmla="*/ 255 w 255" name="T8"/>
                <a:gd fmla="*/ 8 h 52" name="T9"/>
                <a:gd fmla="*/ 224 w 255" name="T10"/>
                <a:gd fmla="*/ 47 h 52" name="T11"/>
                <a:gd fmla="*/ 135 w 255" name="T12"/>
                <a:gd fmla="*/ 52 h 52" name="T13"/>
                <a:gd fmla="*/ 22 w 255" name="T14"/>
                <a:gd fmla="*/ 33 h 52" name="T15"/>
                <a:gd fmla="*/ 0 w 255" name="T16"/>
                <a:gd fmla="*/ 0 h 5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2" w="255">
                  <a:moveTo>
                    <a:pt x="0" y="0"/>
                  </a:moveTo>
                  <a:cubicBezTo>
                    <a:pt x="0" y="12"/>
                    <a:pt x="5" y="24"/>
                    <a:pt x="22" y="34"/>
                  </a:cubicBezTo>
                  <a:cubicBezTo>
                    <a:pt x="46" y="48"/>
                    <a:pt x="92" y="52"/>
                    <a:pt x="135" y="52"/>
                  </a:cubicBezTo>
                  <a:cubicBezTo>
                    <a:pt x="182" y="52"/>
                    <a:pt x="224" y="47"/>
                    <a:pt x="224" y="47"/>
                  </a:cubicBezTo>
                  <a:cubicBezTo>
                    <a:pt x="247" y="32"/>
                    <a:pt x="255" y="19"/>
                    <a:pt x="255" y="8"/>
                  </a:cubicBezTo>
                  <a:cubicBezTo>
                    <a:pt x="254" y="19"/>
                    <a:pt x="246" y="32"/>
                    <a:pt x="224" y="47"/>
                  </a:cubicBezTo>
                  <a:cubicBezTo>
                    <a:pt x="224" y="47"/>
                    <a:pt x="182" y="52"/>
                    <a:pt x="135" y="52"/>
                  </a:cubicBezTo>
                  <a:cubicBezTo>
                    <a:pt x="92" y="52"/>
                    <a:pt x="46" y="48"/>
                    <a:pt x="22" y="33"/>
                  </a:cubicBezTo>
                  <a:cubicBezTo>
                    <a:pt x="6" y="24"/>
                    <a:pt x="1" y="12"/>
                    <a:pt x="0" y="0"/>
                  </a:cubicBezTo>
                </a:path>
              </a:pathLst>
            </a:custGeom>
            <a:solidFill>
              <a:srgbClr val="D4DAE4"/>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21" name="iSľiďe">
              <a:extLst>
                <a:ext uri="{FF2B5EF4-FFF2-40B4-BE49-F238E27FC236}">
                  <a16:creationId xmlns:a16="http://schemas.microsoft.com/office/drawing/2014/main" id="{129F2B52-0C0F-4D24-8829-99751BBF93B4}"/>
                </a:ext>
              </a:extLst>
            </p:cNvPr>
            <p:cNvSpPr/>
            <p:nvPr/>
          </p:nvSpPr>
          <p:spPr bwMode="auto">
            <a:xfrm>
              <a:off x="5740401" y="5291138"/>
              <a:ext cx="346075" cy="127000"/>
            </a:xfrm>
            <a:custGeom>
              <a:gdLst>
                <a:gd fmla="*/ 22 w 255" name="T0"/>
                <a:gd fmla="*/ 0 h 94" name="T1"/>
                <a:gd fmla="*/ 0 w 255" name="T2"/>
                <a:gd fmla="*/ 42 h 94" name="T3"/>
                <a:gd fmla="*/ 22 w 255" name="T4"/>
                <a:gd fmla="*/ 75 h 94" name="T5"/>
                <a:gd fmla="*/ 135 w 255" name="T6"/>
                <a:gd fmla="*/ 94 h 94" name="T7"/>
                <a:gd fmla="*/ 224 w 255" name="T8"/>
                <a:gd fmla="*/ 89 h 94" name="T9"/>
                <a:gd fmla="*/ 255 w 255" name="T10"/>
                <a:gd fmla="*/ 50 h 94" name="T11"/>
                <a:gd fmla="*/ 225 w 255" name="T12"/>
                <a:gd fmla="*/ 18 h 94" name="T13"/>
                <a:gd fmla="*/ 202 w 255" name="T14"/>
                <a:gd fmla="*/ 13 h 94" name="T15"/>
                <a:gd fmla="*/ 189 w 255" name="T16"/>
                <a:gd fmla="*/ 15 h 94" name="T17"/>
                <a:gd fmla="*/ 152 w 255" name="T18"/>
                <a:gd fmla="*/ 19 h 94" name="T19"/>
                <a:gd fmla="*/ 22 w 255" name="T20"/>
                <a:gd fmla="*/ 0 h 94"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94" w="255">
                  <a:moveTo>
                    <a:pt x="22" y="0"/>
                  </a:moveTo>
                  <a:cubicBezTo>
                    <a:pt x="22" y="0"/>
                    <a:pt x="1" y="20"/>
                    <a:pt x="0" y="42"/>
                  </a:cubicBezTo>
                  <a:cubicBezTo>
                    <a:pt x="1" y="54"/>
                    <a:pt x="6" y="66"/>
                    <a:pt x="22" y="75"/>
                  </a:cubicBezTo>
                  <a:cubicBezTo>
                    <a:pt x="46" y="90"/>
                    <a:pt x="92" y="94"/>
                    <a:pt x="135" y="94"/>
                  </a:cubicBezTo>
                  <a:cubicBezTo>
                    <a:pt x="182" y="94"/>
                    <a:pt x="224" y="89"/>
                    <a:pt x="224" y="89"/>
                  </a:cubicBezTo>
                  <a:cubicBezTo>
                    <a:pt x="246" y="74"/>
                    <a:pt x="254" y="61"/>
                    <a:pt x="255" y="50"/>
                  </a:cubicBezTo>
                  <a:cubicBezTo>
                    <a:pt x="254" y="35"/>
                    <a:pt x="239" y="25"/>
                    <a:pt x="225" y="18"/>
                  </a:cubicBezTo>
                  <a:cubicBezTo>
                    <a:pt x="218" y="15"/>
                    <a:pt x="210" y="13"/>
                    <a:pt x="202" y="13"/>
                  </a:cubicBezTo>
                  <a:cubicBezTo>
                    <a:pt x="198" y="13"/>
                    <a:pt x="193" y="14"/>
                    <a:pt x="189" y="15"/>
                  </a:cubicBezTo>
                  <a:cubicBezTo>
                    <a:pt x="179" y="17"/>
                    <a:pt x="166" y="19"/>
                    <a:pt x="152" y="19"/>
                  </a:cubicBezTo>
                  <a:cubicBezTo>
                    <a:pt x="95" y="19"/>
                    <a:pt x="22" y="0"/>
                    <a:pt x="22" y="0"/>
                  </a:cubicBezTo>
                </a:path>
              </a:pathLst>
            </a:custGeom>
            <a:solidFill>
              <a:srgbClr val="44444D"/>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22" name="îṡḷiḑe">
              <a:extLst>
                <a:ext uri="{FF2B5EF4-FFF2-40B4-BE49-F238E27FC236}">
                  <a16:creationId xmlns:a16="http://schemas.microsoft.com/office/drawing/2014/main" id="{926C67C7-B7FC-4280-B800-F4A09F48D7F3}"/>
                </a:ext>
              </a:extLst>
            </p:cNvPr>
            <p:cNvSpPr/>
            <p:nvPr/>
          </p:nvSpPr>
          <p:spPr bwMode="auto">
            <a:xfrm>
              <a:off x="5614988" y="4843463"/>
              <a:ext cx="47625" cy="96838"/>
            </a:xfrm>
            <a:custGeom>
              <a:gdLst>
                <a:gd fmla="*/ 0 w 35" name="T0"/>
                <a:gd fmla="*/ 0 h 72" name="T1"/>
                <a:gd fmla="*/ 2 w 35" name="T2"/>
                <a:gd fmla="*/ 42 h 72" name="T3"/>
                <a:gd fmla="*/ 35 w 35" name="T4"/>
                <a:gd fmla="*/ 72 h 72" name="T5"/>
                <a:gd fmla="*/ 0 w 35" name="T6"/>
                <a:gd fmla="*/ 0 h 72" name="T7"/>
              </a:gdLst>
              <a:cxnLst>
                <a:cxn ang="0">
                  <a:pos x="T0" y="T1"/>
                </a:cxn>
                <a:cxn ang="0">
                  <a:pos x="T2" y="T3"/>
                </a:cxn>
                <a:cxn ang="0">
                  <a:pos x="T4" y="T5"/>
                </a:cxn>
                <a:cxn ang="0">
                  <a:pos x="T6" y="T7"/>
                </a:cxn>
              </a:cxnLst>
              <a:rect b="b" l="0" r="r" t="0"/>
              <a:pathLst>
                <a:path h="72" w="35">
                  <a:moveTo>
                    <a:pt x="0" y="0"/>
                  </a:moveTo>
                  <a:cubicBezTo>
                    <a:pt x="0" y="17"/>
                    <a:pt x="1" y="32"/>
                    <a:pt x="2" y="42"/>
                  </a:cubicBezTo>
                  <a:cubicBezTo>
                    <a:pt x="11" y="55"/>
                    <a:pt x="22" y="66"/>
                    <a:pt x="35" y="72"/>
                  </a:cubicBezTo>
                  <a:cubicBezTo>
                    <a:pt x="0" y="0"/>
                    <a:pt x="0" y="0"/>
                    <a:pt x="0" y="0"/>
                  </a:cubicBezTo>
                </a:path>
              </a:pathLst>
            </a:custGeom>
            <a:solidFill>
              <a:srgbClr val="B0B4CB"/>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23" name="iṧľïḑé">
              <a:extLst>
                <a:ext uri="{FF2B5EF4-FFF2-40B4-BE49-F238E27FC236}">
                  <a16:creationId xmlns:a16="http://schemas.microsoft.com/office/drawing/2014/main" id="{71378CF7-966A-42DC-A463-6BD5CD7EFC94}"/>
                </a:ext>
              </a:extLst>
            </p:cNvPr>
            <p:cNvSpPr/>
            <p:nvPr/>
          </p:nvSpPr>
          <p:spPr bwMode="auto">
            <a:xfrm>
              <a:off x="5575301" y="4762500"/>
              <a:ext cx="42863" cy="136525"/>
            </a:xfrm>
            <a:custGeom>
              <a:gdLst>
                <a:gd fmla="*/ 0 w 31" name="T0"/>
                <a:gd fmla="*/ 0 h 101" name="T1"/>
                <a:gd fmla="*/ 31 w 31" name="T2"/>
                <a:gd fmla="*/ 101 h 101" name="T3"/>
                <a:gd fmla="*/ 29 w 31" name="T4"/>
                <a:gd fmla="*/ 59 h 101" name="T5"/>
                <a:gd fmla="*/ 0 w 31" name="T6"/>
                <a:gd fmla="*/ 0 h 101" name="T7"/>
              </a:gdLst>
              <a:cxnLst>
                <a:cxn ang="0">
                  <a:pos x="T0" y="T1"/>
                </a:cxn>
                <a:cxn ang="0">
                  <a:pos x="T2" y="T3"/>
                </a:cxn>
                <a:cxn ang="0">
                  <a:pos x="T4" y="T5"/>
                </a:cxn>
                <a:cxn ang="0">
                  <a:pos x="T6" y="T7"/>
                </a:cxn>
              </a:cxnLst>
              <a:rect b="b" l="0" r="r" t="0"/>
              <a:pathLst>
                <a:path h="100" w="31">
                  <a:moveTo>
                    <a:pt x="0" y="0"/>
                  </a:moveTo>
                  <a:cubicBezTo>
                    <a:pt x="0" y="0"/>
                    <a:pt x="5" y="61"/>
                    <a:pt x="31" y="101"/>
                  </a:cubicBezTo>
                  <a:cubicBezTo>
                    <a:pt x="30" y="91"/>
                    <a:pt x="29" y="76"/>
                    <a:pt x="29" y="59"/>
                  </a:cubicBezTo>
                  <a:cubicBezTo>
                    <a:pt x="0" y="0"/>
                    <a:pt x="0" y="0"/>
                    <a:pt x="0" y="0"/>
                  </a:cubicBezTo>
                </a:path>
              </a:pathLst>
            </a:custGeom>
            <a:solidFill>
              <a:srgbClr val="B0B4CB"/>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24" name="íś1íḍe">
              <a:extLst>
                <a:ext uri="{FF2B5EF4-FFF2-40B4-BE49-F238E27FC236}">
                  <a16:creationId xmlns:a16="http://schemas.microsoft.com/office/drawing/2014/main" id="{EDC132C0-DB72-473E-8A50-D0E2F1F3F05C}"/>
                </a:ext>
              </a:extLst>
            </p:cNvPr>
            <p:cNvSpPr/>
            <p:nvPr/>
          </p:nvSpPr>
          <p:spPr bwMode="auto">
            <a:xfrm>
              <a:off x="5608638" y="4438650"/>
              <a:ext cx="68263" cy="17463"/>
            </a:xfrm>
            <a:custGeom>
              <a:gdLst>
                <a:gd fmla="*/ 51 w 51" name="T0"/>
                <a:gd fmla="*/ 0 h 12" name="T1"/>
                <a:gd fmla="*/ 46 w 51" name="T2"/>
                <a:gd fmla="*/ 2 h 12" name="T3"/>
                <a:gd fmla="*/ 18 w 51" name="T4"/>
                <a:gd fmla="*/ 5 h 12" name="T5"/>
                <a:gd fmla="*/ 0 w 51" name="T6"/>
                <a:gd fmla="*/ 4 h 12" name="T7"/>
                <a:gd fmla="*/ 12 w 51" name="T8"/>
                <a:gd fmla="*/ 6 h 12" name="T9"/>
                <a:gd fmla="*/ 44 w 51" name="T10"/>
                <a:gd fmla="*/ 12 h 12" name="T11"/>
                <a:gd fmla="*/ 50 w 51" name="T12"/>
                <a:gd fmla="*/ 11 h 12" name="T13"/>
                <a:gd fmla="*/ 51 w 51" name="T14"/>
                <a:gd fmla="*/ 0 h 1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2" w="51">
                  <a:moveTo>
                    <a:pt x="51" y="0"/>
                  </a:moveTo>
                  <a:cubicBezTo>
                    <a:pt x="49" y="1"/>
                    <a:pt x="48" y="1"/>
                    <a:pt x="46" y="2"/>
                  </a:cubicBezTo>
                  <a:cubicBezTo>
                    <a:pt x="36" y="4"/>
                    <a:pt x="27" y="5"/>
                    <a:pt x="18" y="5"/>
                  </a:cubicBezTo>
                  <a:cubicBezTo>
                    <a:pt x="12" y="5"/>
                    <a:pt x="6" y="5"/>
                    <a:pt x="0" y="4"/>
                  </a:cubicBezTo>
                  <a:cubicBezTo>
                    <a:pt x="4" y="5"/>
                    <a:pt x="7" y="6"/>
                    <a:pt x="12" y="6"/>
                  </a:cubicBezTo>
                  <a:cubicBezTo>
                    <a:pt x="21" y="6"/>
                    <a:pt x="34" y="12"/>
                    <a:pt x="44" y="12"/>
                  </a:cubicBezTo>
                  <a:cubicBezTo>
                    <a:pt x="46" y="12"/>
                    <a:pt x="48" y="12"/>
                    <a:pt x="50" y="11"/>
                  </a:cubicBezTo>
                  <a:cubicBezTo>
                    <a:pt x="50" y="7"/>
                    <a:pt x="51" y="4"/>
                    <a:pt x="51" y="0"/>
                  </a:cubicBezTo>
                </a:path>
              </a:pathLst>
            </a:custGeom>
            <a:solidFill>
              <a:srgbClr val="E3AEB7"/>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25" name="íṥḻïḋè">
              <a:extLst>
                <a:ext uri="{FF2B5EF4-FFF2-40B4-BE49-F238E27FC236}">
                  <a16:creationId xmlns:a16="http://schemas.microsoft.com/office/drawing/2014/main" id="{EEB423C0-A26D-4785-84A7-79B290FC97F2}"/>
                </a:ext>
              </a:extLst>
            </p:cNvPr>
            <p:cNvSpPr/>
            <p:nvPr/>
          </p:nvSpPr>
          <p:spPr bwMode="auto">
            <a:xfrm>
              <a:off x="5484813" y="4138613"/>
              <a:ext cx="309563" cy="323850"/>
            </a:xfrm>
            <a:custGeom>
              <a:gdLst>
                <a:gd fmla="*/ 0 w 227" name="T0"/>
                <a:gd fmla="*/ 119 h 238" name="T1"/>
                <a:gd fmla="*/ 4 w 227" name="T2"/>
                <a:gd fmla="*/ 145 h 238" name="T3"/>
                <a:gd fmla="*/ 4 w 227" name="T4"/>
                <a:gd fmla="*/ 147 h 238" name="T5"/>
                <a:gd fmla="*/ 136 w 227" name="T6"/>
                <a:gd fmla="*/ 223 h 238" name="T7"/>
                <a:gd fmla="*/ 212 w 227" name="T8"/>
                <a:gd fmla="*/ 91 h 238" name="T9"/>
                <a:gd fmla="*/ 80 w 227" name="T10"/>
                <a:gd fmla="*/ 15 h 238" name="T11"/>
                <a:gd fmla="*/ 0 w 227" name="T12"/>
                <a:gd fmla="*/ 119 h 238" name="T13"/>
                <a:gd fmla="*/ 0 w 227" name="T14"/>
                <a:gd fmla="*/ 119 h 23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38" w="226">
                  <a:moveTo>
                    <a:pt x="0" y="119"/>
                  </a:moveTo>
                  <a:cubicBezTo>
                    <a:pt x="0" y="128"/>
                    <a:pt x="2" y="137"/>
                    <a:pt x="4" y="145"/>
                  </a:cubicBezTo>
                  <a:cubicBezTo>
                    <a:pt x="4" y="147"/>
                    <a:pt x="4" y="147"/>
                    <a:pt x="4" y="147"/>
                  </a:cubicBezTo>
                  <a:cubicBezTo>
                    <a:pt x="19" y="204"/>
                    <a:pt x="78" y="238"/>
                    <a:pt x="136" y="223"/>
                  </a:cubicBezTo>
                  <a:cubicBezTo>
                    <a:pt x="193" y="208"/>
                    <a:pt x="227" y="149"/>
                    <a:pt x="212" y="91"/>
                  </a:cubicBezTo>
                  <a:cubicBezTo>
                    <a:pt x="197" y="34"/>
                    <a:pt x="138" y="0"/>
                    <a:pt x="80" y="15"/>
                  </a:cubicBezTo>
                  <a:cubicBezTo>
                    <a:pt x="33" y="28"/>
                    <a:pt x="1" y="70"/>
                    <a:pt x="0" y="119"/>
                  </a:cubicBezTo>
                  <a:cubicBezTo>
                    <a:pt x="0" y="119"/>
                    <a:pt x="0" y="119"/>
                    <a:pt x="0" y="119"/>
                  </a:cubicBezTo>
                </a:path>
              </a:pathLst>
            </a:custGeom>
            <a:solidFill>
              <a:srgbClr val="FDC2CC"/>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26" name="íSļíḑê">
              <a:extLst>
                <a:ext uri="{FF2B5EF4-FFF2-40B4-BE49-F238E27FC236}">
                  <a16:creationId xmlns:a16="http://schemas.microsoft.com/office/drawing/2014/main" id="{C01454FC-B9BA-40B6-A21E-894973FAEAB7}"/>
                </a:ext>
              </a:extLst>
            </p:cNvPr>
            <p:cNvSpPr/>
            <p:nvPr/>
          </p:nvSpPr>
          <p:spPr bwMode="auto">
            <a:xfrm>
              <a:off x="5297488" y="5019675"/>
              <a:ext cx="395288" cy="260350"/>
            </a:xfrm>
            <a:custGeom>
              <a:gdLst>
                <a:gd fmla="*/ 291 w 291" name="T0"/>
                <a:gd fmla="*/ 183 h 192" name="T1"/>
                <a:gd fmla="*/ 291 w 291" name="T2"/>
                <a:gd fmla="*/ 185 h 192" name="T3"/>
                <a:gd fmla="*/ 291 w 291" name="T4"/>
                <a:gd fmla="*/ 183 h 192" name="T5"/>
                <a:gd fmla="*/ 291 w 291" name="T6"/>
                <a:gd fmla="*/ 183 h 192" name="T7"/>
                <a:gd fmla="*/ 0 w 291" name="T8"/>
                <a:gd fmla="*/ 0 h 192" name="T9"/>
                <a:gd fmla="*/ 3 w 291" name="T10"/>
                <a:gd fmla="*/ 65 h 192" name="T11"/>
                <a:gd fmla="*/ 60 w 291" name="T12"/>
                <a:gd fmla="*/ 124 h 192" name="T13"/>
                <a:gd fmla="*/ 291 w 291" name="T14"/>
                <a:gd fmla="*/ 192 h 192" name="T15"/>
                <a:gd fmla="*/ 291 w 291" name="T16"/>
                <a:gd fmla="*/ 191 h 192" name="T17"/>
                <a:gd fmla="*/ 60 w 291" name="T18"/>
                <a:gd fmla="*/ 123 h 192" name="T19"/>
                <a:gd fmla="*/ 3 w 291" name="T20"/>
                <a:gd fmla="*/ 63 h 192" name="T21"/>
                <a:gd fmla="*/ 0 w 291" name="T22"/>
                <a:gd fmla="*/ 0 h 192"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92" w="291">
                  <a:moveTo>
                    <a:pt x="291" y="183"/>
                  </a:moveTo>
                  <a:cubicBezTo>
                    <a:pt x="291" y="184"/>
                    <a:pt x="291" y="184"/>
                    <a:pt x="291" y="185"/>
                  </a:cubicBezTo>
                  <a:cubicBezTo>
                    <a:pt x="291" y="184"/>
                    <a:pt x="291" y="184"/>
                    <a:pt x="291" y="183"/>
                  </a:cubicBezTo>
                  <a:cubicBezTo>
                    <a:pt x="291" y="183"/>
                    <a:pt x="291" y="183"/>
                    <a:pt x="291" y="183"/>
                  </a:cubicBezTo>
                  <a:moveTo>
                    <a:pt x="0" y="0"/>
                  </a:moveTo>
                  <a:cubicBezTo>
                    <a:pt x="0" y="39"/>
                    <a:pt x="3" y="65"/>
                    <a:pt x="3" y="65"/>
                  </a:cubicBezTo>
                  <a:cubicBezTo>
                    <a:pt x="3" y="65"/>
                    <a:pt x="62" y="68"/>
                    <a:pt x="60" y="124"/>
                  </a:cubicBezTo>
                  <a:cubicBezTo>
                    <a:pt x="59" y="180"/>
                    <a:pt x="291" y="192"/>
                    <a:pt x="291" y="192"/>
                  </a:cubicBezTo>
                  <a:cubicBezTo>
                    <a:pt x="291" y="192"/>
                    <a:pt x="291" y="192"/>
                    <a:pt x="291" y="191"/>
                  </a:cubicBezTo>
                  <a:cubicBezTo>
                    <a:pt x="288" y="190"/>
                    <a:pt x="59" y="178"/>
                    <a:pt x="60" y="123"/>
                  </a:cubicBezTo>
                  <a:cubicBezTo>
                    <a:pt x="62" y="67"/>
                    <a:pt x="3" y="63"/>
                    <a:pt x="3" y="63"/>
                  </a:cubicBezTo>
                  <a:cubicBezTo>
                    <a:pt x="3" y="63"/>
                    <a:pt x="1" y="38"/>
                    <a:pt x="0" y="0"/>
                  </a:cubicBezTo>
                </a:path>
              </a:pathLst>
            </a:custGeom>
            <a:solidFill>
              <a:srgbClr val="D4DAE4"/>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27" name="ïŝḻíḑê">
              <a:extLst>
                <a:ext uri="{FF2B5EF4-FFF2-40B4-BE49-F238E27FC236}">
                  <a16:creationId xmlns:a16="http://schemas.microsoft.com/office/drawing/2014/main" id="{3E7E2FF9-E700-42DD-BA32-92D1C04FB338}"/>
                </a:ext>
              </a:extLst>
            </p:cNvPr>
            <p:cNvSpPr/>
            <p:nvPr/>
          </p:nvSpPr>
          <p:spPr bwMode="auto">
            <a:xfrm>
              <a:off x="5283201" y="4524375"/>
              <a:ext cx="409575" cy="754063"/>
            </a:xfrm>
            <a:custGeom>
              <a:gdLst>
                <a:gd fmla="*/ 111 w 302" name="T0"/>
                <a:gd fmla="*/ 0 h 555" name="T1"/>
                <a:gd fmla="*/ 73 w 302" name="T2"/>
                <a:gd fmla="*/ 56 h 555" name="T3"/>
                <a:gd fmla="*/ 11 w 302" name="T4"/>
                <a:gd fmla="*/ 364 h 555" name="T5"/>
                <a:gd fmla="*/ 14 w 302" name="T6"/>
                <a:gd fmla="*/ 427 h 555" name="T7"/>
                <a:gd fmla="*/ 71 w 302" name="T8"/>
                <a:gd fmla="*/ 487 h 555" name="T9"/>
                <a:gd fmla="*/ 302 w 302" name="T10"/>
                <a:gd fmla="*/ 555 h 555" name="T11"/>
                <a:gd fmla="*/ 302 w 302" name="T12"/>
                <a:gd fmla="*/ 549 h 555" name="T13"/>
                <a:gd fmla="*/ 302 w 302" name="T14"/>
                <a:gd fmla="*/ 547 h 555" name="T15"/>
                <a:gd fmla="*/ 78 w 302" name="T16"/>
                <a:gd fmla="*/ 480 h 555" name="T17"/>
                <a:gd fmla="*/ 21 w 302" name="T18"/>
                <a:gd fmla="*/ 421 h 555" name="T19"/>
                <a:gd fmla="*/ 80 w 302" name="T20"/>
                <a:gd fmla="*/ 47 h 555" name="T21"/>
                <a:gd fmla="*/ 111 w 302" name="T22"/>
                <a:gd fmla="*/ 0 h 555"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555" w="302">
                  <a:moveTo>
                    <a:pt x="111" y="0"/>
                  </a:moveTo>
                  <a:cubicBezTo>
                    <a:pt x="97" y="17"/>
                    <a:pt x="84" y="36"/>
                    <a:pt x="73" y="56"/>
                  </a:cubicBezTo>
                  <a:cubicBezTo>
                    <a:pt x="20" y="148"/>
                    <a:pt x="11" y="284"/>
                    <a:pt x="11" y="364"/>
                  </a:cubicBezTo>
                  <a:cubicBezTo>
                    <a:pt x="12" y="402"/>
                    <a:pt x="14" y="427"/>
                    <a:pt x="14" y="427"/>
                  </a:cubicBezTo>
                  <a:cubicBezTo>
                    <a:pt x="14" y="427"/>
                    <a:pt x="73" y="431"/>
                    <a:pt x="71" y="487"/>
                  </a:cubicBezTo>
                  <a:cubicBezTo>
                    <a:pt x="70" y="542"/>
                    <a:pt x="299" y="554"/>
                    <a:pt x="302" y="555"/>
                  </a:cubicBezTo>
                  <a:cubicBezTo>
                    <a:pt x="302" y="553"/>
                    <a:pt x="302" y="551"/>
                    <a:pt x="302" y="549"/>
                  </a:cubicBezTo>
                  <a:cubicBezTo>
                    <a:pt x="302" y="548"/>
                    <a:pt x="302" y="548"/>
                    <a:pt x="302" y="547"/>
                  </a:cubicBezTo>
                  <a:cubicBezTo>
                    <a:pt x="264" y="545"/>
                    <a:pt x="77" y="530"/>
                    <a:pt x="78" y="480"/>
                  </a:cubicBezTo>
                  <a:cubicBezTo>
                    <a:pt x="80" y="424"/>
                    <a:pt x="21" y="421"/>
                    <a:pt x="21" y="421"/>
                  </a:cubicBezTo>
                  <a:cubicBezTo>
                    <a:pt x="21" y="421"/>
                    <a:pt x="0" y="185"/>
                    <a:pt x="80" y="47"/>
                  </a:cubicBezTo>
                  <a:cubicBezTo>
                    <a:pt x="89" y="31"/>
                    <a:pt x="100" y="15"/>
                    <a:pt x="111" y="0"/>
                  </a:cubicBezTo>
                </a:path>
              </a:pathLst>
            </a:custGeom>
            <a:solidFill>
              <a:srgbClr val="B0B4CB"/>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28" name="ïSḷiḑe">
              <a:extLst>
                <a:ext uri="{FF2B5EF4-FFF2-40B4-BE49-F238E27FC236}">
                  <a16:creationId xmlns:a16="http://schemas.microsoft.com/office/drawing/2014/main" id="{8E37DBA8-E530-4302-85FC-2E520904416D}"/>
                </a:ext>
              </a:extLst>
            </p:cNvPr>
            <p:cNvSpPr/>
            <p:nvPr/>
          </p:nvSpPr>
          <p:spPr bwMode="auto">
            <a:xfrm>
              <a:off x="5448301" y="4105275"/>
              <a:ext cx="314325" cy="320675"/>
            </a:xfrm>
            <a:custGeom>
              <a:gdLst>
                <a:gd fmla="*/ 157 w 231" name="T0"/>
                <a:gd fmla="*/ 0 h 236" name="T1"/>
                <a:gd fmla="*/ 132 w 231" name="T2"/>
                <a:gd fmla="*/ 6 h 236" name="T3"/>
                <a:gd fmla="*/ 122 w 231" name="T4"/>
                <a:gd fmla="*/ 11 h 236" name="T5"/>
                <a:gd fmla="*/ 110 w 231" name="T6"/>
                <a:gd fmla="*/ 13 h 236" name="T7"/>
                <a:gd fmla="*/ 106 w 231" name="T8"/>
                <a:gd fmla="*/ 13 h 236" name="T9"/>
                <a:gd fmla="*/ 106 w 231" name="T10"/>
                <a:gd fmla="*/ 13 h 236" name="T11"/>
                <a:gd fmla="*/ 78 w 231" name="T12"/>
                <a:gd fmla="*/ 15 h 236" name="T13"/>
                <a:gd fmla="*/ 67 w 231" name="T14"/>
                <a:gd fmla="*/ 14 h 236" name="T15"/>
                <a:gd fmla="*/ 41 w 231" name="T16"/>
                <a:gd fmla="*/ 22 h 236" name="T17"/>
                <a:gd fmla="*/ 1 w 231" name="T18"/>
                <a:gd fmla="*/ 99 h 236" name="T19"/>
                <a:gd fmla="*/ 7 w 231" name="T20"/>
                <a:gd fmla="*/ 127 h 236" name="T21"/>
                <a:gd fmla="*/ 27 w 231" name="T22"/>
                <a:gd fmla="*/ 209 h 236" name="T23"/>
                <a:gd fmla="*/ 35 w 231" name="T24"/>
                <a:gd fmla="*/ 228 h 236" name="T25"/>
                <a:gd fmla="*/ 50 w 231" name="T26"/>
                <a:gd fmla="*/ 236 h 236" name="T27"/>
                <a:gd fmla="*/ 53 w 231" name="T28"/>
                <a:gd fmla="*/ 236 h 236" name="T29"/>
                <a:gd fmla="*/ 55 w 231" name="T30"/>
                <a:gd fmla="*/ 235 h 236" name="T31"/>
                <a:gd fmla="*/ 56 w 231" name="T32"/>
                <a:gd fmla="*/ 217 h 236" name="T33"/>
                <a:gd fmla="*/ 31 w 231" name="T34"/>
                <a:gd fmla="*/ 172 h 236" name="T35"/>
                <a:gd fmla="*/ 31 w 231" name="T36"/>
                <a:gd fmla="*/ 170 h 236" name="T37"/>
                <a:gd fmla="*/ 27 w 231" name="T38"/>
                <a:gd fmla="*/ 144 h 236" name="T39"/>
                <a:gd fmla="*/ 27 w 231" name="T40"/>
                <a:gd fmla="*/ 144 h 236" name="T41"/>
                <a:gd fmla="*/ 107 w 231" name="T42"/>
                <a:gd fmla="*/ 40 h 236" name="T43"/>
                <a:gd fmla="*/ 135 w 231" name="T44"/>
                <a:gd fmla="*/ 36 h 236" name="T45"/>
                <a:gd fmla="*/ 231 w 231" name="T46"/>
                <a:gd fmla="*/ 95 h 236" name="T47"/>
                <a:gd fmla="*/ 231 w 231" name="T48"/>
                <a:gd fmla="*/ 95 h 236" name="T49"/>
                <a:gd fmla="*/ 220 w 231" name="T50"/>
                <a:gd fmla="*/ 39 h 236" name="T51"/>
                <a:gd fmla="*/ 220 w 231" name="T52"/>
                <a:gd fmla="*/ 31 h 236" name="T53"/>
                <a:gd fmla="*/ 225 w 231" name="T54"/>
                <a:gd fmla="*/ 28 h 236" name="T55"/>
                <a:gd fmla="*/ 227 w 231" name="T56"/>
                <a:gd fmla="*/ 15 h 236" name="T57"/>
                <a:gd fmla="*/ 182 w 231" name="T58"/>
                <a:gd fmla="*/ 3 h 236" name="T59"/>
                <a:gd fmla="*/ 157 w 231" name="T60"/>
                <a:gd fmla="*/ 0 h 236"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236" w="231">
                  <a:moveTo>
                    <a:pt x="157" y="0"/>
                  </a:moveTo>
                  <a:cubicBezTo>
                    <a:pt x="149" y="0"/>
                    <a:pt x="140" y="2"/>
                    <a:pt x="132" y="6"/>
                  </a:cubicBezTo>
                  <a:cubicBezTo>
                    <a:pt x="129" y="8"/>
                    <a:pt x="125" y="10"/>
                    <a:pt x="122" y="11"/>
                  </a:cubicBezTo>
                  <a:cubicBezTo>
                    <a:pt x="118" y="13"/>
                    <a:pt x="114" y="13"/>
                    <a:pt x="110" y="13"/>
                  </a:cubicBezTo>
                  <a:cubicBezTo>
                    <a:pt x="109" y="13"/>
                    <a:pt x="108" y="13"/>
                    <a:pt x="106" y="13"/>
                  </a:cubicBezTo>
                  <a:cubicBezTo>
                    <a:pt x="106" y="13"/>
                    <a:pt x="106" y="13"/>
                    <a:pt x="106" y="13"/>
                  </a:cubicBezTo>
                  <a:cubicBezTo>
                    <a:pt x="97" y="13"/>
                    <a:pt x="88" y="14"/>
                    <a:pt x="78" y="15"/>
                  </a:cubicBezTo>
                  <a:cubicBezTo>
                    <a:pt x="75" y="14"/>
                    <a:pt x="71" y="14"/>
                    <a:pt x="67" y="14"/>
                  </a:cubicBezTo>
                  <a:cubicBezTo>
                    <a:pt x="58" y="14"/>
                    <a:pt x="49" y="17"/>
                    <a:pt x="41" y="22"/>
                  </a:cubicBezTo>
                  <a:cubicBezTo>
                    <a:pt x="15" y="38"/>
                    <a:pt x="0" y="68"/>
                    <a:pt x="1" y="99"/>
                  </a:cubicBezTo>
                  <a:cubicBezTo>
                    <a:pt x="2" y="108"/>
                    <a:pt x="4" y="117"/>
                    <a:pt x="7" y="127"/>
                  </a:cubicBezTo>
                  <a:cubicBezTo>
                    <a:pt x="27" y="209"/>
                    <a:pt x="27" y="209"/>
                    <a:pt x="27" y="209"/>
                  </a:cubicBezTo>
                  <a:cubicBezTo>
                    <a:pt x="29" y="215"/>
                    <a:pt x="31" y="222"/>
                    <a:pt x="35" y="228"/>
                  </a:cubicBezTo>
                  <a:cubicBezTo>
                    <a:pt x="38" y="233"/>
                    <a:pt x="44" y="236"/>
                    <a:pt x="50" y="236"/>
                  </a:cubicBezTo>
                  <a:cubicBezTo>
                    <a:pt x="51" y="236"/>
                    <a:pt x="52" y="236"/>
                    <a:pt x="53" y="236"/>
                  </a:cubicBezTo>
                  <a:cubicBezTo>
                    <a:pt x="54" y="236"/>
                    <a:pt x="54" y="235"/>
                    <a:pt x="55" y="235"/>
                  </a:cubicBezTo>
                  <a:cubicBezTo>
                    <a:pt x="56" y="229"/>
                    <a:pt x="56" y="223"/>
                    <a:pt x="56" y="217"/>
                  </a:cubicBezTo>
                  <a:cubicBezTo>
                    <a:pt x="44" y="204"/>
                    <a:pt x="36" y="189"/>
                    <a:pt x="31" y="172"/>
                  </a:cubicBezTo>
                  <a:cubicBezTo>
                    <a:pt x="31" y="170"/>
                    <a:pt x="31" y="170"/>
                    <a:pt x="31" y="170"/>
                  </a:cubicBezTo>
                  <a:cubicBezTo>
                    <a:pt x="29" y="162"/>
                    <a:pt x="27" y="153"/>
                    <a:pt x="27" y="144"/>
                  </a:cubicBezTo>
                  <a:cubicBezTo>
                    <a:pt x="27" y="144"/>
                    <a:pt x="27" y="144"/>
                    <a:pt x="27" y="144"/>
                  </a:cubicBezTo>
                  <a:cubicBezTo>
                    <a:pt x="28" y="95"/>
                    <a:pt x="60" y="53"/>
                    <a:pt x="107" y="40"/>
                  </a:cubicBezTo>
                  <a:cubicBezTo>
                    <a:pt x="117" y="38"/>
                    <a:pt x="126" y="36"/>
                    <a:pt x="135" y="36"/>
                  </a:cubicBezTo>
                  <a:cubicBezTo>
                    <a:pt x="175" y="36"/>
                    <a:pt x="212" y="59"/>
                    <a:pt x="231" y="95"/>
                  </a:cubicBezTo>
                  <a:cubicBezTo>
                    <a:pt x="231" y="95"/>
                    <a:pt x="231" y="95"/>
                    <a:pt x="231" y="95"/>
                  </a:cubicBezTo>
                  <a:cubicBezTo>
                    <a:pt x="220" y="39"/>
                    <a:pt x="220" y="39"/>
                    <a:pt x="220" y="39"/>
                  </a:cubicBezTo>
                  <a:cubicBezTo>
                    <a:pt x="219" y="36"/>
                    <a:pt x="219" y="34"/>
                    <a:pt x="220" y="31"/>
                  </a:cubicBezTo>
                  <a:cubicBezTo>
                    <a:pt x="221" y="30"/>
                    <a:pt x="223" y="29"/>
                    <a:pt x="225" y="28"/>
                  </a:cubicBezTo>
                  <a:cubicBezTo>
                    <a:pt x="228" y="25"/>
                    <a:pt x="229" y="19"/>
                    <a:pt x="227" y="15"/>
                  </a:cubicBezTo>
                  <a:cubicBezTo>
                    <a:pt x="219" y="0"/>
                    <a:pt x="196" y="4"/>
                    <a:pt x="182" y="3"/>
                  </a:cubicBezTo>
                  <a:cubicBezTo>
                    <a:pt x="174" y="2"/>
                    <a:pt x="165" y="0"/>
                    <a:pt x="157" y="0"/>
                  </a:cubicBezTo>
                </a:path>
              </a:pathLst>
            </a:custGeom>
            <a:solidFill>
              <a:srgbClr val="E5E5E5"/>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29" name="îsḷidê">
              <a:extLst>
                <a:ext uri="{FF2B5EF4-FFF2-40B4-BE49-F238E27FC236}">
                  <a16:creationId xmlns:a16="http://schemas.microsoft.com/office/drawing/2014/main" id="{75FA5320-C5DD-4887-9E53-68FBCDA061F4}"/>
                </a:ext>
              </a:extLst>
            </p:cNvPr>
            <p:cNvSpPr/>
            <p:nvPr/>
          </p:nvSpPr>
          <p:spPr bwMode="auto">
            <a:xfrm>
              <a:off x="5522913" y="4400550"/>
              <a:ext cx="7938" cy="23813"/>
            </a:xfrm>
            <a:custGeom>
              <a:gdLst>
                <a:gd fmla="*/ 1 w 5" name="T0"/>
                <a:gd fmla="*/ 0 h 18" name="T1"/>
                <a:gd fmla="*/ 0 w 5" name="T2"/>
                <a:gd fmla="*/ 18 h 18" name="T3"/>
                <a:gd fmla="*/ 3 w 5" name="T4"/>
                <a:gd fmla="*/ 15 h 18" name="T5"/>
                <a:gd fmla="*/ 5 w 5" name="T6"/>
                <a:gd fmla="*/ 5 h 18" name="T7"/>
                <a:gd fmla="*/ 5 w 5" name="T8"/>
                <a:gd fmla="*/ 4 h 18" name="T9"/>
                <a:gd fmla="*/ 1 w 5" name="T10"/>
                <a:gd fmla="*/ 0 h 18" name="T11"/>
              </a:gdLst>
              <a:cxnLst>
                <a:cxn ang="0">
                  <a:pos x="T0" y="T1"/>
                </a:cxn>
                <a:cxn ang="0">
                  <a:pos x="T2" y="T3"/>
                </a:cxn>
                <a:cxn ang="0">
                  <a:pos x="T4" y="T5"/>
                </a:cxn>
                <a:cxn ang="0">
                  <a:pos x="T6" y="T7"/>
                </a:cxn>
                <a:cxn ang="0">
                  <a:pos x="T8" y="T9"/>
                </a:cxn>
                <a:cxn ang="0">
                  <a:pos x="T10" y="T11"/>
                </a:cxn>
              </a:cxnLst>
              <a:rect b="b" l="0" r="r" t="0"/>
              <a:pathLst>
                <a:path h="18" w="5">
                  <a:moveTo>
                    <a:pt x="1" y="0"/>
                  </a:moveTo>
                  <a:cubicBezTo>
                    <a:pt x="1" y="6"/>
                    <a:pt x="1" y="12"/>
                    <a:pt x="0" y="18"/>
                  </a:cubicBezTo>
                  <a:cubicBezTo>
                    <a:pt x="1" y="17"/>
                    <a:pt x="2" y="16"/>
                    <a:pt x="3" y="15"/>
                  </a:cubicBezTo>
                  <a:cubicBezTo>
                    <a:pt x="5" y="12"/>
                    <a:pt x="5" y="9"/>
                    <a:pt x="5" y="5"/>
                  </a:cubicBezTo>
                  <a:cubicBezTo>
                    <a:pt x="5" y="5"/>
                    <a:pt x="5" y="4"/>
                    <a:pt x="5" y="4"/>
                  </a:cubicBezTo>
                  <a:cubicBezTo>
                    <a:pt x="3" y="3"/>
                    <a:pt x="2" y="1"/>
                    <a:pt x="1" y="0"/>
                  </a:cubicBezTo>
                </a:path>
              </a:pathLst>
            </a:custGeom>
            <a:solidFill>
              <a:srgbClr val="E3AEB7"/>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30" name="ïṣļíďè">
              <a:extLst>
                <a:ext uri="{FF2B5EF4-FFF2-40B4-BE49-F238E27FC236}">
                  <a16:creationId xmlns:a16="http://schemas.microsoft.com/office/drawing/2014/main" id="{6E727FD8-AB3E-4F50-8F89-2CC4F2149870}"/>
                </a:ext>
              </a:extLst>
            </p:cNvPr>
            <p:cNvSpPr/>
            <p:nvPr/>
          </p:nvSpPr>
          <p:spPr bwMode="auto">
            <a:xfrm>
              <a:off x="5484813" y="4154488"/>
              <a:ext cx="277813" cy="250825"/>
            </a:xfrm>
            <a:custGeom>
              <a:gdLst>
                <a:gd fmla="*/ 108 w 204" name="T0"/>
                <a:gd fmla="*/ 0 h 185" name="T1"/>
                <a:gd fmla="*/ 80 w 204" name="T2"/>
                <a:gd fmla="*/ 4 h 185" name="T3"/>
                <a:gd fmla="*/ 0 w 204" name="T4"/>
                <a:gd fmla="*/ 108 h 185" name="T5"/>
                <a:gd fmla="*/ 0 w 204" name="T6"/>
                <a:gd fmla="*/ 108 h 185" name="T7"/>
                <a:gd fmla="*/ 4 w 204" name="T8"/>
                <a:gd fmla="*/ 134 h 185" name="T9"/>
                <a:gd fmla="*/ 4 w 204" name="T10"/>
                <a:gd fmla="*/ 136 h 185" name="T11"/>
                <a:gd fmla="*/ 29 w 204" name="T12"/>
                <a:gd fmla="*/ 181 h 185" name="T13"/>
                <a:gd fmla="*/ 33 w 204" name="T14"/>
                <a:gd fmla="*/ 185 h 185" name="T15"/>
                <a:gd fmla="*/ 58 w 204" name="T16"/>
                <a:gd fmla="*/ 155 h 185" name="T17"/>
                <a:gd fmla="*/ 81 w 204" name="T18"/>
                <a:gd fmla="*/ 132 h 185" name="T19"/>
                <a:gd fmla="*/ 88 w 204" name="T20"/>
                <a:gd fmla="*/ 131 h 185" name="T21"/>
                <a:gd fmla="*/ 97 w 204" name="T22"/>
                <a:gd fmla="*/ 115 h 185" name="T23"/>
                <a:gd fmla="*/ 119 w 204" name="T24"/>
                <a:gd fmla="*/ 70 h 185" name="T25"/>
                <a:gd fmla="*/ 135 w 204" name="T26"/>
                <a:gd fmla="*/ 60 h 185" name="T27"/>
                <a:gd fmla="*/ 142 w 204" name="T28"/>
                <a:gd fmla="*/ 59 h 185" name="T29"/>
                <a:gd fmla="*/ 146 w 204" name="T30"/>
                <a:gd fmla="*/ 59 h 185" name="T31"/>
                <a:gd fmla="*/ 150 w 204" name="T32"/>
                <a:gd fmla="*/ 59 h 185" name="T33"/>
                <a:gd fmla="*/ 162 w 204" name="T34"/>
                <a:gd fmla="*/ 56 h 185" name="T35"/>
                <a:gd fmla="*/ 171 w 204" name="T36"/>
                <a:gd fmla="*/ 60 h 185" name="T37"/>
                <a:gd fmla="*/ 186 w 204" name="T38"/>
                <a:gd fmla="*/ 63 h 185" name="T39"/>
                <a:gd fmla="*/ 204 w 204" name="T40"/>
                <a:gd fmla="*/ 59 h 185" name="T41"/>
                <a:gd fmla="*/ 108 w 204" name="T42"/>
                <a:gd fmla="*/ 0 h 185"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85" w="204">
                  <a:moveTo>
                    <a:pt x="108" y="0"/>
                  </a:moveTo>
                  <a:cubicBezTo>
                    <a:pt x="99" y="0"/>
                    <a:pt x="90" y="2"/>
                    <a:pt x="80" y="4"/>
                  </a:cubicBezTo>
                  <a:cubicBezTo>
                    <a:pt x="33" y="17"/>
                    <a:pt x="1" y="59"/>
                    <a:pt x="0" y="108"/>
                  </a:cubicBezTo>
                  <a:cubicBezTo>
                    <a:pt x="0" y="108"/>
                    <a:pt x="0" y="108"/>
                    <a:pt x="0" y="108"/>
                  </a:cubicBezTo>
                  <a:cubicBezTo>
                    <a:pt x="0" y="117"/>
                    <a:pt x="2" y="126"/>
                    <a:pt x="4" y="134"/>
                  </a:cubicBezTo>
                  <a:cubicBezTo>
                    <a:pt x="4" y="136"/>
                    <a:pt x="4" y="136"/>
                    <a:pt x="4" y="136"/>
                  </a:cubicBezTo>
                  <a:cubicBezTo>
                    <a:pt x="9" y="153"/>
                    <a:pt x="17" y="168"/>
                    <a:pt x="29" y="181"/>
                  </a:cubicBezTo>
                  <a:cubicBezTo>
                    <a:pt x="30" y="182"/>
                    <a:pt x="31" y="184"/>
                    <a:pt x="33" y="185"/>
                  </a:cubicBezTo>
                  <a:cubicBezTo>
                    <a:pt x="35" y="172"/>
                    <a:pt x="50" y="165"/>
                    <a:pt x="58" y="155"/>
                  </a:cubicBezTo>
                  <a:cubicBezTo>
                    <a:pt x="65" y="146"/>
                    <a:pt x="70" y="133"/>
                    <a:pt x="81" y="132"/>
                  </a:cubicBezTo>
                  <a:cubicBezTo>
                    <a:pt x="83" y="132"/>
                    <a:pt x="86" y="131"/>
                    <a:pt x="88" y="131"/>
                  </a:cubicBezTo>
                  <a:cubicBezTo>
                    <a:pt x="94" y="129"/>
                    <a:pt x="96" y="121"/>
                    <a:pt x="97" y="115"/>
                  </a:cubicBezTo>
                  <a:cubicBezTo>
                    <a:pt x="100" y="98"/>
                    <a:pt x="108" y="82"/>
                    <a:pt x="119" y="70"/>
                  </a:cubicBezTo>
                  <a:cubicBezTo>
                    <a:pt x="123" y="65"/>
                    <a:pt x="129" y="61"/>
                    <a:pt x="135" y="60"/>
                  </a:cubicBezTo>
                  <a:cubicBezTo>
                    <a:pt x="137" y="59"/>
                    <a:pt x="140" y="59"/>
                    <a:pt x="142" y="59"/>
                  </a:cubicBezTo>
                  <a:cubicBezTo>
                    <a:pt x="143" y="59"/>
                    <a:pt x="145" y="59"/>
                    <a:pt x="146" y="59"/>
                  </a:cubicBezTo>
                  <a:cubicBezTo>
                    <a:pt x="147" y="59"/>
                    <a:pt x="149" y="59"/>
                    <a:pt x="150" y="59"/>
                  </a:cubicBezTo>
                  <a:cubicBezTo>
                    <a:pt x="154" y="59"/>
                    <a:pt x="158" y="59"/>
                    <a:pt x="162" y="56"/>
                  </a:cubicBezTo>
                  <a:cubicBezTo>
                    <a:pt x="165" y="58"/>
                    <a:pt x="168" y="59"/>
                    <a:pt x="171" y="60"/>
                  </a:cubicBezTo>
                  <a:cubicBezTo>
                    <a:pt x="175" y="62"/>
                    <a:pt x="180" y="63"/>
                    <a:pt x="186" y="63"/>
                  </a:cubicBezTo>
                  <a:cubicBezTo>
                    <a:pt x="192" y="63"/>
                    <a:pt x="198" y="62"/>
                    <a:pt x="204" y="59"/>
                  </a:cubicBezTo>
                  <a:cubicBezTo>
                    <a:pt x="185" y="23"/>
                    <a:pt x="148" y="0"/>
                    <a:pt x="108" y="0"/>
                  </a:cubicBezTo>
                </a:path>
              </a:pathLst>
            </a:custGeom>
            <a:solidFill>
              <a:srgbClr val="E3AEB7"/>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31" name="iṧ1íḑé">
              <a:extLst>
                <a:ext uri="{FF2B5EF4-FFF2-40B4-BE49-F238E27FC236}">
                  <a16:creationId xmlns:a16="http://schemas.microsoft.com/office/drawing/2014/main" id="{4D9F2F57-9DA5-47B8-BADA-10C29333F71B}"/>
                </a:ext>
              </a:extLst>
            </p:cNvPr>
            <p:cNvSpPr/>
            <p:nvPr/>
          </p:nvSpPr>
          <p:spPr bwMode="auto">
            <a:xfrm>
              <a:off x="5446713" y="4098925"/>
              <a:ext cx="312738" cy="325438"/>
            </a:xfrm>
            <a:custGeom>
              <a:gdLst>
                <a:gd fmla="*/ 41 w 231" name="T0"/>
                <a:gd fmla="*/ 24 h 239" name="T1"/>
                <a:gd fmla="*/ 79 w 231" name="T2"/>
                <a:gd fmla="*/ 18 h 239" name="T3"/>
                <a:gd fmla="*/ 107 w 231" name="T4"/>
                <a:gd fmla="*/ 15 h 239" name="T5"/>
                <a:gd fmla="*/ 122 w 231" name="T6"/>
                <a:gd fmla="*/ 14 h 239" name="T7"/>
                <a:gd fmla="*/ 133 w 231" name="T8"/>
                <a:gd fmla="*/ 8 h 239" name="T9"/>
                <a:gd fmla="*/ 183 w 231" name="T10"/>
                <a:gd fmla="*/ 5 h 239" name="T11"/>
                <a:gd fmla="*/ 227 w 231" name="T12"/>
                <a:gd fmla="*/ 18 h 239" name="T13"/>
                <a:gd fmla="*/ 225 w 231" name="T14"/>
                <a:gd fmla="*/ 31 h 239" name="T15"/>
                <a:gd fmla="*/ 221 w 231" name="T16"/>
                <a:gd fmla="*/ 34 h 239" name="T17"/>
                <a:gd fmla="*/ 220 w 231" name="T18"/>
                <a:gd fmla="*/ 41 h 239" name="T19"/>
                <a:gd fmla="*/ 231 w 231" name="T20"/>
                <a:gd fmla="*/ 97 h 239" name="T21"/>
                <a:gd fmla="*/ 198 w 231" name="T22"/>
                <a:gd fmla="*/ 99 h 239" name="T23"/>
                <a:gd fmla="*/ 189 w 231" name="T24"/>
                <a:gd fmla="*/ 95 h 239" name="T25"/>
                <a:gd fmla="*/ 162 w 231" name="T26"/>
                <a:gd fmla="*/ 98 h 239" name="T27"/>
                <a:gd fmla="*/ 147 w 231" name="T28"/>
                <a:gd fmla="*/ 108 h 239" name="T29"/>
                <a:gd fmla="*/ 124 w 231" name="T30"/>
                <a:gd fmla="*/ 153 h 239" name="T31"/>
                <a:gd fmla="*/ 115 w 231" name="T32"/>
                <a:gd fmla="*/ 169 h 239" name="T33"/>
                <a:gd fmla="*/ 108 w 231" name="T34"/>
                <a:gd fmla="*/ 170 h 239" name="T35"/>
                <a:gd fmla="*/ 86 w 231" name="T36"/>
                <a:gd fmla="*/ 193 h 239" name="T37"/>
                <a:gd fmla="*/ 60 w 231" name="T38"/>
                <a:gd fmla="*/ 224 h 239" name="T39"/>
                <a:gd fmla="*/ 59 w 231" name="T40"/>
                <a:gd fmla="*/ 235 h 239" name="T41"/>
                <a:gd fmla="*/ 53 w 231" name="T42"/>
                <a:gd fmla="*/ 238 h 239" name="T43"/>
                <a:gd fmla="*/ 35 w 231" name="T44"/>
                <a:gd fmla="*/ 230 h 239" name="T45"/>
                <a:gd fmla="*/ 28 w 231" name="T46"/>
                <a:gd fmla="*/ 211 h 239" name="T47"/>
                <a:gd fmla="*/ 7 w 231" name="T48"/>
                <a:gd fmla="*/ 129 h 239" name="T49"/>
                <a:gd fmla="*/ 2 w 231" name="T50"/>
                <a:gd fmla="*/ 101 h 239" name="T51"/>
                <a:gd fmla="*/ 41 w 231" name="T52"/>
                <a:gd fmla="*/ 24 h 239"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239" w="231">
                  <a:moveTo>
                    <a:pt x="41" y="24"/>
                  </a:moveTo>
                  <a:cubicBezTo>
                    <a:pt x="53" y="17"/>
                    <a:pt x="67" y="14"/>
                    <a:pt x="79" y="18"/>
                  </a:cubicBezTo>
                  <a:cubicBezTo>
                    <a:pt x="88" y="16"/>
                    <a:pt x="98" y="15"/>
                    <a:pt x="107" y="15"/>
                  </a:cubicBezTo>
                  <a:cubicBezTo>
                    <a:pt x="112" y="16"/>
                    <a:pt x="117" y="15"/>
                    <a:pt x="122" y="14"/>
                  </a:cubicBezTo>
                  <a:cubicBezTo>
                    <a:pt x="126" y="12"/>
                    <a:pt x="129" y="10"/>
                    <a:pt x="133" y="8"/>
                  </a:cubicBezTo>
                  <a:cubicBezTo>
                    <a:pt x="149" y="0"/>
                    <a:pt x="166" y="3"/>
                    <a:pt x="183" y="5"/>
                  </a:cubicBezTo>
                  <a:cubicBezTo>
                    <a:pt x="196" y="7"/>
                    <a:pt x="219" y="2"/>
                    <a:pt x="227" y="18"/>
                  </a:cubicBezTo>
                  <a:cubicBezTo>
                    <a:pt x="230" y="22"/>
                    <a:pt x="229" y="27"/>
                    <a:pt x="225" y="31"/>
                  </a:cubicBezTo>
                  <a:cubicBezTo>
                    <a:pt x="224" y="32"/>
                    <a:pt x="222" y="32"/>
                    <a:pt x="221" y="34"/>
                  </a:cubicBezTo>
                  <a:cubicBezTo>
                    <a:pt x="220" y="36"/>
                    <a:pt x="219" y="39"/>
                    <a:pt x="220" y="41"/>
                  </a:cubicBezTo>
                  <a:cubicBezTo>
                    <a:pt x="231" y="97"/>
                    <a:pt x="231" y="97"/>
                    <a:pt x="231" y="97"/>
                  </a:cubicBezTo>
                  <a:cubicBezTo>
                    <a:pt x="221" y="102"/>
                    <a:pt x="209" y="103"/>
                    <a:pt x="198" y="99"/>
                  </a:cubicBezTo>
                  <a:cubicBezTo>
                    <a:pt x="195" y="98"/>
                    <a:pt x="192" y="96"/>
                    <a:pt x="189" y="95"/>
                  </a:cubicBezTo>
                  <a:cubicBezTo>
                    <a:pt x="181" y="100"/>
                    <a:pt x="172" y="96"/>
                    <a:pt x="162" y="98"/>
                  </a:cubicBezTo>
                  <a:cubicBezTo>
                    <a:pt x="156" y="100"/>
                    <a:pt x="151" y="103"/>
                    <a:pt x="147" y="108"/>
                  </a:cubicBezTo>
                  <a:cubicBezTo>
                    <a:pt x="135" y="121"/>
                    <a:pt x="127" y="136"/>
                    <a:pt x="124" y="153"/>
                  </a:cubicBezTo>
                  <a:cubicBezTo>
                    <a:pt x="123" y="160"/>
                    <a:pt x="122" y="168"/>
                    <a:pt x="115" y="169"/>
                  </a:cubicBezTo>
                  <a:cubicBezTo>
                    <a:pt x="113" y="170"/>
                    <a:pt x="111" y="170"/>
                    <a:pt x="108" y="170"/>
                  </a:cubicBezTo>
                  <a:cubicBezTo>
                    <a:pt x="97" y="172"/>
                    <a:pt x="93" y="185"/>
                    <a:pt x="86" y="193"/>
                  </a:cubicBezTo>
                  <a:cubicBezTo>
                    <a:pt x="77" y="204"/>
                    <a:pt x="61" y="211"/>
                    <a:pt x="60" y="224"/>
                  </a:cubicBezTo>
                  <a:cubicBezTo>
                    <a:pt x="60" y="228"/>
                    <a:pt x="61" y="232"/>
                    <a:pt x="59" y="235"/>
                  </a:cubicBezTo>
                  <a:cubicBezTo>
                    <a:pt x="57" y="237"/>
                    <a:pt x="55" y="238"/>
                    <a:pt x="53" y="238"/>
                  </a:cubicBezTo>
                  <a:cubicBezTo>
                    <a:pt x="46" y="239"/>
                    <a:pt x="39" y="236"/>
                    <a:pt x="35" y="230"/>
                  </a:cubicBezTo>
                  <a:cubicBezTo>
                    <a:pt x="32" y="224"/>
                    <a:pt x="29" y="218"/>
                    <a:pt x="28" y="211"/>
                  </a:cubicBezTo>
                  <a:cubicBezTo>
                    <a:pt x="7" y="129"/>
                    <a:pt x="7" y="129"/>
                    <a:pt x="7" y="129"/>
                  </a:cubicBezTo>
                  <a:cubicBezTo>
                    <a:pt x="5" y="120"/>
                    <a:pt x="3" y="111"/>
                    <a:pt x="2" y="101"/>
                  </a:cubicBezTo>
                  <a:cubicBezTo>
                    <a:pt x="0" y="70"/>
                    <a:pt x="15" y="41"/>
                    <a:pt x="41" y="24"/>
                  </a:cubicBezTo>
                  <a:close/>
                </a:path>
              </a:pathLst>
            </a:custGeom>
            <a:solidFill>
              <a:srgbClr val="865A61"/>
            </a:solidFill>
            <a:ln>
              <a:noFill/>
            </a:ln>
            <a:extLst>
              <a:ext uri="{91240B29-F687-4F45-9708-019B960494DF}">
                <a14:hiddenLine w="9525">
                  <a:solidFill>
                    <a:srgbClr val="000000"/>
                  </a:solidFill>
                  <a:round/>
                  <a:headEnd/>
                  <a:tailEnd/>
                </a14:hiddenLine>
              </a:ext>
            </a:extLst>
          </p:spPr>
          <p:txBody>
            <a:bodyPr anchor="ctr"/>
            <a:lstStyle/>
            <a:p>
              <a:pPr algn="ctr"/>
              <a:endParaRPr/>
            </a:p>
          </p:txBody>
        </p:sp>
      </p:grpSp>
      <p:sp>
        <p:nvSpPr>
          <p:cNvPr id="232" name="TextBox 14">
            <a:extLst>
              <a:ext uri="{FF2B5EF4-FFF2-40B4-BE49-F238E27FC236}">
                <a16:creationId xmlns:a16="http://schemas.microsoft.com/office/drawing/2014/main" id="{CA36C511-8B08-4D84-9C56-1460C119BC94}"/>
              </a:ext>
            </a:extLst>
          </p:cNvPr>
          <p:cNvSpPr txBox="1"/>
          <p:nvPr/>
        </p:nvSpPr>
        <p:spPr>
          <a:xfrm>
            <a:off x="1224930" y="4629755"/>
            <a:ext cx="954405" cy="579120"/>
          </a:xfrm>
          <a:prstGeom prst="rect">
            <a:avLst/>
          </a:prstGeom>
          <a:noFill/>
        </p:spPr>
        <p:txBody>
          <a:bodyPr rtlCol="0" wrap="none">
            <a:spAutoFit/>
          </a:bodyPr>
          <a:lstStyle/>
          <a:p>
            <a:r>
              <a:rPr lang="en-US" sz="3200">
                <a:latin charset="0" panose="020b0502040204020203" pitchFamily="34" typeface="Segoe UI"/>
                <a:ea charset="0" panose="020f0502020204030203" pitchFamily="34" typeface="Lato"/>
                <a:cs charset="0" panose="020b0502040204020203" pitchFamily="34" typeface="Segoe UI"/>
              </a:rPr>
              <a:t>80%</a:t>
            </a:r>
          </a:p>
        </p:txBody>
      </p:sp>
      <p:sp>
        <p:nvSpPr>
          <p:cNvPr id="233" name="TextBox 15">
            <a:extLst>
              <a:ext uri="{FF2B5EF4-FFF2-40B4-BE49-F238E27FC236}">
                <a16:creationId xmlns:a16="http://schemas.microsoft.com/office/drawing/2014/main" id="{7A4F4CB1-5522-4B8C-BB08-360D6FA6E56A}"/>
              </a:ext>
            </a:extLst>
          </p:cNvPr>
          <p:cNvSpPr txBox="1"/>
          <p:nvPr/>
        </p:nvSpPr>
        <p:spPr>
          <a:xfrm>
            <a:off x="3237130" y="4629755"/>
            <a:ext cx="954405" cy="579120"/>
          </a:xfrm>
          <a:prstGeom prst="rect">
            <a:avLst/>
          </a:prstGeom>
          <a:noFill/>
        </p:spPr>
        <p:txBody>
          <a:bodyPr rtlCol="0" wrap="none">
            <a:spAutoFit/>
          </a:bodyPr>
          <a:lstStyle/>
          <a:p>
            <a:r>
              <a:rPr lang="en-US" sz="3200">
                <a:latin charset="0" panose="020b0502040204020203" pitchFamily="34" typeface="Segoe UI"/>
                <a:ea charset="0" panose="020f0502020204030203" pitchFamily="34" typeface="Lato"/>
                <a:cs charset="0" panose="020b0502040204020203" pitchFamily="34" typeface="Segoe UI"/>
              </a:rPr>
              <a:t>85%</a:t>
            </a:r>
          </a:p>
        </p:txBody>
      </p:sp>
      <p:sp>
        <p:nvSpPr>
          <p:cNvPr id="234" name="TextBox 16">
            <a:extLst>
              <a:ext uri="{FF2B5EF4-FFF2-40B4-BE49-F238E27FC236}">
                <a16:creationId xmlns:a16="http://schemas.microsoft.com/office/drawing/2014/main" id="{F91F6939-7E3F-4044-A284-DFBE40903DD1}"/>
              </a:ext>
            </a:extLst>
          </p:cNvPr>
          <p:cNvSpPr txBox="1"/>
          <p:nvPr/>
        </p:nvSpPr>
        <p:spPr>
          <a:xfrm>
            <a:off x="1224930" y="5214531"/>
            <a:ext cx="1716045" cy="640080"/>
          </a:xfrm>
          <a:prstGeom prst="rect">
            <a:avLst/>
          </a:prstGeom>
          <a:noFill/>
        </p:spPr>
        <p:txBody>
          <a:bodyPr bIns="45720" lIns="91440" rIns="91440" rtlCol="0" tIns="45720" wrap="square">
            <a:spAutoFit/>
          </a:bodyPr>
          <a:lstStyle/>
          <a:p>
            <a:r>
              <a:rPr lang="id-ID" sz="1200">
                <a:latin charset="0" panose="020b0502040204020203" pitchFamily="34" typeface="Segoe UI Light"/>
                <a:cs charset="0" panose="020b0502040204020203" pitchFamily="34" typeface="Segoe UI Light"/>
              </a:rPr>
              <a:t>Lorem ipsum dolor sit amet consectetuer adipiscing elit</a:t>
            </a:r>
          </a:p>
        </p:txBody>
      </p:sp>
      <p:sp>
        <p:nvSpPr>
          <p:cNvPr id="235" name="TextBox 17">
            <a:extLst>
              <a:ext uri="{FF2B5EF4-FFF2-40B4-BE49-F238E27FC236}">
                <a16:creationId xmlns:a16="http://schemas.microsoft.com/office/drawing/2014/main" id="{CDE770D6-CC04-4FAD-93B0-C107E8E4BB36}"/>
              </a:ext>
            </a:extLst>
          </p:cNvPr>
          <p:cNvSpPr txBox="1"/>
          <p:nvPr/>
        </p:nvSpPr>
        <p:spPr>
          <a:xfrm>
            <a:off x="3237132" y="5214531"/>
            <a:ext cx="1716045" cy="640080"/>
          </a:xfrm>
          <a:prstGeom prst="rect">
            <a:avLst/>
          </a:prstGeom>
          <a:noFill/>
        </p:spPr>
        <p:txBody>
          <a:bodyPr bIns="45720" lIns="91440" rIns="91440" rtlCol="0" tIns="45720" wrap="square">
            <a:spAutoFit/>
          </a:bodyPr>
          <a:lstStyle/>
          <a:p>
            <a:r>
              <a:rPr lang="id-ID" sz="1200">
                <a:latin charset="0" panose="020b0502040204020203" pitchFamily="34" typeface="Segoe UI Light"/>
                <a:cs charset="0" panose="020b0502040204020203" pitchFamily="34" typeface="Segoe UI Light"/>
              </a:rPr>
              <a:t>Lorem ipsum dolor sit amet consectetuer adipiscing elit</a:t>
            </a:r>
          </a:p>
        </p:txBody>
      </p:sp>
      <p:sp>
        <p:nvSpPr>
          <p:cNvPr id="236" name="TextBox 18">
            <a:extLst>
              <a:ext uri="{FF2B5EF4-FFF2-40B4-BE49-F238E27FC236}">
                <a16:creationId xmlns:a16="http://schemas.microsoft.com/office/drawing/2014/main" id="{D7003363-3485-4B0A-89EC-3ED397DECD0A}"/>
              </a:ext>
            </a:extLst>
          </p:cNvPr>
          <p:cNvSpPr txBox="1"/>
          <p:nvPr/>
        </p:nvSpPr>
        <p:spPr>
          <a:xfrm>
            <a:off x="1224931" y="3798870"/>
            <a:ext cx="4190230" cy="640080"/>
          </a:xfrm>
          <a:prstGeom prst="rect">
            <a:avLst/>
          </a:prstGeom>
          <a:noFill/>
        </p:spPr>
        <p:txBody>
          <a:bodyPr bIns="45720" lIns="91440" rIns="91440" rtlCol="0" tIns="45720" wrap="square">
            <a:spAutoFit/>
          </a:bodyPr>
          <a:lstStyle/>
          <a:p>
            <a:r>
              <a:rPr lang="id-ID" sz="1200">
                <a:latin charset="0" panose="020b0502040204020203" pitchFamily="34" typeface="Segoe UI Light"/>
                <a:cs charset="0" panose="020b0502040204020203" pitchFamily="34" typeface="Segoe UI Light"/>
              </a:rPr>
              <a:t>Lorem ipsum dolor sit amet consectetuer adipiscing elit, sed diam nonummy nibh euismod tincidunt ut laoreet dolore magna aliquam erat volutpat. Ut wisi enim, </a:t>
            </a:r>
          </a:p>
        </p:txBody>
      </p:sp>
      <p:sp>
        <p:nvSpPr>
          <p:cNvPr id="237" name="TextBox 19">
            <a:extLst>
              <a:ext uri="{FF2B5EF4-FFF2-40B4-BE49-F238E27FC236}">
                <a16:creationId xmlns:a16="http://schemas.microsoft.com/office/drawing/2014/main" id="{C9A56F82-80E0-407B-B0A8-DBCD19144B76}"/>
              </a:ext>
            </a:extLst>
          </p:cNvPr>
          <p:cNvSpPr txBox="1"/>
          <p:nvPr/>
        </p:nvSpPr>
        <p:spPr>
          <a:xfrm>
            <a:off x="1224928" y="3329256"/>
            <a:ext cx="3852519" cy="335280"/>
          </a:xfrm>
          <a:prstGeom prst="rect">
            <a:avLst/>
          </a:prstGeom>
          <a:noFill/>
        </p:spPr>
        <p:txBody>
          <a:bodyPr bIns="45720" lIns="91440" rIns="91440" rtlCol="0" tIns="45720" wrap="square">
            <a:spAutoFit/>
          </a:bodyPr>
          <a:lstStyle/>
          <a:p>
            <a:r>
              <a:rPr lang="id-ID" sz="1600">
                <a:latin charset="-122" panose="02000000000000000000" pitchFamily="2" typeface="张海山锐线体2.0"/>
                <a:ea charset="0" panose="020f0502020204030203" pitchFamily="34" typeface="Lato"/>
                <a:cs charset="0" panose="020b0502040204020203" pitchFamily="34" typeface="Segoe UI"/>
              </a:rPr>
              <a:t>Lorem ipsum dolor sit amet</a:t>
            </a:r>
          </a:p>
        </p:txBody>
      </p:sp>
      <p:sp>
        <p:nvSpPr>
          <p:cNvPr id="238" name="TextBox 21">
            <a:extLst>
              <a:ext uri="{FF2B5EF4-FFF2-40B4-BE49-F238E27FC236}">
                <a16:creationId xmlns:a16="http://schemas.microsoft.com/office/drawing/2014/main" id="{D78ADD21-09F3-4F0B-BE33-FAF1B241BD15}"/>
              </a:ext>
            </a:extLst>
          </p:cNvPr>
          <p:cNvSpPr txBox="1"/>
          <p:nvPr/>
        </p:nvSpPr>
        <p:spPr>
          <a:xfrm>
            <a:off x="1224928" y="1019455"/>
            <a:ext cx="4615903" cy="1005840"/>
          </a:xfrm>
          <a:prstGeom prst="rect">
            <a:avLst/>
          </a:prstGeom>
          <a:noFill/>
        </p:spPr>
        <p:txBody>
          <a:bodyPr rtlCol="0" wrap="square">
            <a:spAutoFit/>
          </a:bodyPr>
          <a:lstStyle/>
          <a:p>
            <a:r>
              <a:rPr altLang="zh-CN" lang="en-US" sz="6000">
                <a:latin charset="-122" panose="02000000000000000000" pitchFamily="2" typeface="张海山锐谐体"/>
                <a:ea charset="-122" panose="02000000000000000000" pitchFamily="2" typeface="张海山锐谐体"/>
              </a:rPr>
              <a:t>2.5D科技</a:t>
            </a:r>
          </a:p>
        </p:txBody>
      </p:sp>
      <p:sp>
        <p:nvSpPr>
          <p:cNvPr id="239" name="Rectangle: Rounded Corners 22">
            <a:extLst>
              <a:ext uri="{FF2B5EF4-FFF2-40B4-BE49-F238E27FC236}">
                <a16:creationId xmlns:a16="http://schemas.microsoft.com/office/drawing/2014/main" id="{E3A9A65D-70FB-4565-9118-AB823C5231C9}"/>
              </a:ext>
            </a:extLst>
          </p:cNvPr>
          <p:cNvSpPr/>
          <p:nvPr/>
        </p:nvSpPr>
        <p:spPr>
          <a:xfrm>
            <a:off x="1352722" y="976056"/>
            <a:ext cx="347346" cy="36000"/>
          </a:xfrm>
          <a:prstGeom prst="roundRect">
            <a:avLst>
              <a:gd fmla="val 6090" name="adj"/>
            </a:avLst>
          </a:prstGeom>
          <a:solidFill>
            <a:srgbClr val="C2A1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endParaRPr lang="id-ID">
              <a:solidFill>
                <a:schemeClr val="tx1"/>
              </a:solidFill>
            </a:endParaRPr>
          </a:p>
        </p:txBody>
      </p:sp>
      <p:sp>
        <p:nvSpPr>
          <p:cNvPr id="240" name="Rectangle 23">
            <a:extLst>
              <a:ext uri="{FF2B5EF4-FFF2-40B4-BE49-F238E27FC236}">
                <a16:creationId xmlns:a16="http://schemas.microsoft.com/office/drawing/2014/main" id="{C371B76A-5F8A-4DB7-A199-35F8194CD7E5}"/>
              </a:ext>
            </a:extLst>
          </p:cNvPr>
          <p:cNvSpPr/>
          <p:nvPr/>
        </p:nvSpPr>
        <p:spPr>
          <a:xfrm>
            <a:off x="1224928" y="2358282"/>
            <a:ext cx="1960880" cy="304800"/>
          </a:xfrm>
          <a:prstGeom prst="rect">
            <a:avLst/>
          </a:prstGeom>
        </p:spPr>
        <p:txBody>
          <a:bodyPr wrap="none">
            <a:spAutoFit/>
          </a:bodyPr>
          <a:lstStyle/>
          <a:p>
            <a:r>
              <a:rPr lang="en-US" sz="1400">
                <a:latin charset="-122" panose="02000000000000000000" pitchFamily="2" typeface="张海山锐线体2.0"/>
                <a:cs charset="0" panose="020b0502040204020203" pitchFamily="34" typeface="Segoe UI Light"/>
              </a:rPr>
              <a:t>This is great design</a:t>
            </a:r>
          </a:p>
        </p:txBody>
      </p:sp>
    </p:spTree>
    <p:extLst>
      <p:ext uri="{BB962C8B-B14F-4D97-AF65-F5344CB8AC3E}">
        <p14:creationId val="496728780"/>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47" presetSubtype="0">
                                  <p:stCondLst>
                                    <p:cond delay="0"/>
                                  </p:stCondLst>
                                  <p:childTnLst>
                                    <p:set>
                                      <p:cBhvr>
                                        <p:cTn dur="1" fill="hold" id="6">
                                          <p:stCondLst>
                                            <p:cond delay="0"/>
                                          </p:stCondLst>
                                        </p:cTn>
                                        <p:tgtEl>
                                          <p:spTgt spid="5"/>
                                        </p:tgtEl>
                                        <p:attrNameLst>
                                          <p:attrName>style.visibility</p:attrName>
                                        </p:attrNameLst>
                                      </p:cBhvr>
                                      <p:to>
                                        <p:strVal val="visible"/>
                                      </p:to>
                                    </p:set>
                                    <p:animEffect filter="fade" transition="in">
                                      <p:cBhvr>
                                        <p:cTn dur="1000" id="7"/>
                                        <p:tgtEl>
                                          <p:spTgt spid="5"/>
                                        </p:tgtEl>
                                      </p:cBhvr>
                                    </p:animEffect>
                                    <p:anim calcmode="lin" valueType="num">
                                      <p:cBhvr>
                                        <p:cTn dur="1000" fill="hold" id="8"/>
                                        <p:tgtEl>
                                          <p:spTgt spid="5"/>
                                        </p:tgtEl>
                                        <p:attrNameLst>
                                          <p:attrName>ppt_x</p:attrName>
                                        </p:attrNameLst>
                                      </p:cBhvr>
                                      <p:tavLst>
                                        <p:tav tm="0">
                                          <p:val>
                                            <p:strVal val="#ppt_x"/>
                                          </p:val>
                                        </p:tav>
                                        <p:tav tm="100000">
                                          <p:val>
                                            <p:strVal val="#ppt_x"/>
                                          </p:val>
                                        </p:tav>
                                      </p:tavLst>
                                    </p:anim>
                                    <p:anim calcmode="lin" valueType="num">
                                      <p:cBhvr>
                                        <p:cTn dur="1000" fill="hold" id="9"/>
                                        <p:tgtEl>
                                          <p:spTgt spid="5"/>
                                        </p:tgtEl>
                                        <p:attrNameLst>
                                          <p:attrName>ppt_y</p:attrName>
                                        </p:attrNameLst>
                                      </p:cBhvr>
                                      <p:tavLst>
                                        <p:tav tm="0">
                                          <p:val>
                                            <p:strVal val="#ppt_y-.1"/>
                                          </p:val>
                                        </p:tav>
                                        <p:tav tm="100000">
                                          <p:val>
                                            <p:strVal val="#ppt_y"/>
                                          </p:val>
                                        </p:tav>
                                      </p:tavLst>
                                    </p:anim>
                                  </p:childTnLst>
                                </p:cTn>
                              </p:par>
                              <p:par>
                                <p:cTn decel="100000" fill="hold" grpId="0" id="10" nodeType="withEffect" presetClass="entr" presetID="2" presetSubtype="2">
                                  <p:stCondLst>
                                    <p:cond delay="1250"/>
                                  </p:stCondLst>
                                  <p:childTnLst>
                                    <p:set>
                                      <p:cBhvr>
                                        <p:cTn dur="1" fill="hold" id="11">
                                          <p:stCondLst>
                                            <p:cond delay="0"/>
                                          </p:stCondLst>
                                        </p:cTn>
                                        <p:tgtEl>
                                          <p:spTgt spid="239"/>
                                        </p:tgtEl>
                                        <p:attrNameLst>
                                          <p:attrName>style.visibility</p:attrName>
                                        </p:attrNameLst>
                                      </p:cBhvr>
                                      <p:to>
                                        <p:strVal val="visible"/>
                                      </p:to>
                                    </p:set>
                                    <p:anim calcmode="lin" valueType="num">
                                      <p:cBhvr additive="base">
                                        <p:cTn dur="500" fill="hold" id="12"/>
                                        <p:tgtEl>
                                          <p:spTgt spid="239"/>
                                        </p:tgtEl>
                                        <p:attrNameLst>
                                          <p:attrName>ppt_x</p:attrName>
                                        </p:attrNameLst>
                                      </p:cBhvr>
                                      <p:tavLst>
                                        <p:tav tm="0">
                                          <p:val>
                                            <p:strVal val="1+#ppt_w/2"/>
                                          </p:val>
                                        </p:tav>
                                        <p:tav tm="100000">
                                          <p:val>
                                            <p:strVal val="#ppt_x"/>
                                          </p:val>
                                        </p:tav>
                                      </p:tavLst>
                                    </p:anim>
                                    <p:anim calcmode="lin" valueType="num">
                                      <p:cBhvr additive="base">
                                        <p:cTn dur="500" fill="hold" id="13"/>
                                        <p:tgtEl>
                                          <p:spTgt spid="239"/>
                                        </p:tgtEl>
                                        <p:attrNameLst>
                                          <p:attrName>ppt_y</p:attrName>
                                        </p:attrNameLst>
                                      </p:cBhvr>
                                      <p:tavLst>
                                        <p:tav tm="0">
                                          <p:val>
                                            <p:strVal val="#ppt_y"/>
                                          </p:val>
                                        </p:tav>
                                        <p:tav tm="100000">
                                          <p:val>
                                            <p:strVal val="#ppt_y"/>
                                          </p:val>
                                        </p:tav>
                                      </p:tavLst>
                                    </p:anim>
                                  </p:childTnLst>
                                </p:cTn>
                              </p:par>
                              <p:par>
                                <p:cTn decel="100000" fill="hold" grpId="0" id="14" nodeType="withEffect" presetClass="entr" presetID="2" presetSubtype="2">
                                  <p:stCondLst>
                                    <p:cond delay="1500"/>
                                  </p:stCondLst>
                                  <p:childTnLst>
                                    <p:set>
                                      <p:cBhvr>
                                        <p:cTn dur="1" fill="hold" id="15">
                                          <p:stCondLst>
                                            <p:cond delay="0"/>
                                          </p:stCondLst>
                                        </p:cTn>
                                        <p:tgtEl>
                                          <p:spTgt spid="238"/>
                                        </p:tgtEl>
                                        <p:attrNameLst>
                                          <p:attrName>style.visibility</p:attrName>
                                        </p:attrNameLst>
                                      </p:cBhvr>
                                      <p:to>
                                        <p:strVal val="visible"/>
                                      </p:to>
                                    </p:set>
                                    <p:anim calcmode="lin" valueType="num">
                                      <p:cBhvr additive="base">
                                        <p:cTn dur="500" fill="hold" id="16"/>
                                        <p:tgtEl>
                                          <p:spTgt spid="238"/>
                                        </p:tgtEl>
                                        <p:attrNameLst>
                                          <p:attrName>ppt_x</p:attrName>
                                        </p:attrNameLst>
                                      </p:cBhvr>
                                      <p:tavLst>
                                        <p:tav tm="0">
                                          <p:val>
                                            <p:strVal val="1+#ppt_w/2"/>
                                          </p:val>
                                        </p:tav>
                                        <p:tav tm="100000">
                                          <p:val>
                                            <p:strVal val="#ppt_x"/>
                                          </p:val>
                                        </p:tav>
                                      </p:tavLst>
                                    </p:anim>
                                    <p:anim calcmode="lin" valueType="num">
                                      <p:cBhvr additive="base">
                                        <p:cTn dur="500" fill="hold" id="17"/>
                                        <p:tgtEl>
                                          <p:spTgt spid="238"/>
                                        </p:tgtEl>
                                        <p:attrNameLst>
                                          <p:attrName>ppt_y</p:attrName>
                                        </p:attrNameLst>
                                      </p:cBhvr>
                                      <p:tavLst>
                                        <p:tav tm="0">
                                          <p:val>
                                            <p:strVal val="#ppt_y"/>
                                          </p:val>
                                        </p:tav>
                                        <p:tav tm="100000">
                                          <p:val>
                                            <p:strVal val="#ppt_y"/>
                                          </p:val>
                                        </p:tav>
                                      </p:tavLst>
                                    </p:anim>
                                  </p:childTnLst>
                                </p:cTn>
                              </p:par>
                              <p:par>
                                <p:cTn decel="100000" fill="hold" grpId="0" id="18" nodeType="withEffect" presetClass="entr" presetID="2" presetSubtype="2">
                                  <p:stCondLst>
                                    <p:cond delay="1750"/>
                                  </p:stCondLst>
                                  <p:childTnLst>
                                    <p:set>
                                      <p:cBhvr>
                                        <p:cTn dur="1" fill="hold" id="19">
                                          <p:stCondLst>
                                            <p:cond delay="0"/>
                                          </p:stCondLst>
                                        </p:cTn>
                                        <p:tgtEl>
                                          <p:spTgt spid="240"/>
                                        </p:tgtEl>
                                        <p:attrNameLst>
                                          <p:attrName>style.visibility</p:attrName>
                                        </p:attrNameLst>
                                      </p:cBhvr>
                                      <p:to>
                                        <p:strVal val="visible"/>
                                      </p:to>
                                    </p:set>
                                    <p:anim calcmode="lin" valueType="num">
                                      <p:cBhvr additive="base">
                                        <p:cTn dur="500" fill="hold" id="20"/>
                                        <p:tgtEl>
                                          <p:spTgt spid="240"/>
                                        </p:tgtEl>
                                        <p:attrNameLst>
                                          <p:attrName>ppt_x</p:attrName>
                                        </p:attrNameLst>
                                      </p:cBhvr>
                                      <p:tavLst>
                                        <p:tav tm="0">
                                          <p:val>
                                            <p:strVal val="1+#ppt_w/2"/>
                                          </p:val>
                                        </p:tav>
                                        <p:tav tm="100000">
                                          <p:val>
                                            <p:strVal val="#ppt_x"/>
                                          </p:val>
                                        </p:tav>
                                      </p:tavLst>
                                    </p:anim>
                                    <p:anim calcmode="lin" valueType="num">
                                      <p:cBhvr additive="base">
                                        <p:cTn dur="500" fill="hold" id="21"/>
                                        <p:tgtEl>
                                          <p:spTgt spid="240"/>
                                        </p:tgtEl>
                                        <p:attrNameLst>
                                          <p:attrName>ppt_y</p:attrName>
                                        </p:attrNameLst>
                                      </p:cBhvr>
                                      <p:tavLst>
                                        <p:tav tm="0">
                                          <p:val>
                                            <p:strVal val="#ppt_y"/>
                                          </p:val>
                                        </p:tav>
                                        <p:tav tm="100000">
                                          <p:val>
                                            <p:strVal val="#ppt_y"/>
                                          </p:val>
                                        </p:tav>
                                      </p:tavLst>
                                    </p:anim>
                                  </p:childTnLst>
                                </p:cTn>
                              </p:par>
                              <p:par>
                                <p:cTn decel="100000" fill="hold" grpId="0" id="22" nodeType="withEffect" presetClass="entr" presetID="2" presetSubtype="2">
                                  <p:stCondLst>
                                    <p:cond delay="2250"/>
                                  </p:stCondLst>
                                  <p:childTnLst>
                                    <p:set>
                                      <p:cBhvr>
                                        <p:cTn dur="1" fill="hold" id="23">
                                          <p:stCondLst>
                                            <p:cond delay="0"/>
                                          </p:stCondLst>
                                        </p:cTn>
                                        <p:tgtEl>
                                          <p:spTgt spid="237"/>
                                        </p:tgtEl>
                                        <p:attrNameLst>
                                          <p:attrName>style.visibility</p:attrName>
                                        </p:attrNameLst>
                                      </p:cBhvr>
                                      <p:to>
                                        <p:strVal val="visible"/>
                                      </p:to>
                                    </p:set>
                                    <p:anim calcmode="lin" valueType="num">
                                      <p:cBhvr additive="base">
                                        <p:cTn dur="500" fill="hold" id="24"/>
                                        <p:tgtEl>
                                          <p:spTgt spid="237"/>
                                        </p:tgtEl>
                                        <p:attrNameLst>
                                          <p:attrName>ppt_x</p:attrName>
                                        </p:attrNameLst>
                                      </p:cBhvr>
                                      <p:tavLst>
                                        <p:tav tm="0">
                                          <p:val>
                                            <p:strVal val="1+#ppt_w/2"/>
                                          </p:val>
                                        </p:tav>
                                        <p:tav tm="100000">
                                          <p:val>
                                            <p:strVal val="#ppt_x"/>
                                          </p:val>
                                        </p:tav>
                                      </p:tavLst>
                                    </p:anim>
                                    <p:anim calcmode="lin" valueType="num">
                                      <p:cBhvr additive="base">
                                        <p:cTn dur="500" fill="hold" id="25"/>
                                        <p:tgtEl>
                                          <p:spTgt spid="237"/>
                                        </p:tgtEl>
                                        <p:attrNameLst>
                                          <p:attrName>ppt_y</p:attrName>
                                        </p:attrNameLst>
                                      </p:cBhvr>
                                      <p:tavLst>
                                        <p:tav tm="0">
                                          <p:val>
                                            <p:strVal val="#ppt_y"/>
                                          </p:val>
                                        </p:tav>
                                        <p:tav tm="100000">
                                          <p:val>
                                            <p:strVal val="#ppt_y"/>
                                          </p:val>
                                        </p:tav>
                                      </p:tavLst>
                                    </p:anim>
                                  </p:childTnLst>
                                </p:cTn>
                              </p:par>
                              <p:par>
                                <p:cTn decel="100000" fill="hold" grpId="0" id="26" nodeType="withEffect" presetClass="entr" presetID="2" presetSubtype="2">
                                  <p:stCondLst>
                                    <p:cond delay="2500"/>
                                  </p:stCondLst>
                                  <p:childTnLst>
                                    <p:set>
                                      <p:cBhvr>
                                        <p:cTn dur="1" fill="hold" id="27">
                                          <p:stCondLst>
                                            <p:cond delay="0"/>
                                          </p:stCondLst>
                                        </p:cTn>
                                        <p:tgtEl>
                                          <p:spTgt spid="236"/>
                                        </p:tgtEl>
                                        <p:attrNameLst>
                                          <p:attrName>style.visibility</p:attrName>
                                        </p:attrNameLst>
                                      </p:cBhvr>
                                      <p:to>
                                        <p:strVal val="visible"/>
                                      </p:to>
                                    </p:set>
                                    <p:anim calcmode="lin" valueType="num">
                                      <p:cBhvr additive="base">
                                        <p:cTn dur="500" fill="hold" id="28"/>
                                        <p:tgtEl>
                                          <p:spTgt spid="236"/>
                                        </p:tgtEl>
                                        <p:attrNameLst>
                                          <p:attrName>ppt_x</p:attrName>
                                        </p:attrNameLst>
                                      </p:cBhvr>
                                      <p:tavLst>
                                        <p:tav tm="0">
                                          <p:val>
                                            <p:strVal val="1+#ppt_w/2"/>
                                          </p:val>
                                        </p:tav>
                                        <p:tav tm="100000">
                                          <p:val>
                                            <p:strVal val="#ppt_x"/>
                                          </p:val>
                                        </p:tav>
                                      </p:tavLst>
                                    </p:anim>
                                    <p:anim calcmode="lin" valueType="num">
                                      <p:cBhvr additive="base">
                                        <p:cTn dur="500" fill="hold" id="29"/>
                                        <p:tgtEl>
                                          <p:spTgt spid="236"/>
                                        </p:tgtEl>
                                        <p:attrNameLst>
                                          <p:attrName>ppt_y</p:attrName>
                                        </p:attrNameLst>
                                      </p:cBhvr>
                                      <p:tavLst>
                                        <p:tav tm="0">
                                          <p:val>
                                            <p:strVal val="#ppt_y"/>
                                          </p:val>
                                        </p:tav>
                                        <p:tav tm="100000">
                                          <p:val>
                                            <p:strVal val="#ppt_y"/>
                                          </p:val>
                                        </p:tav>
                                      </p:tavLst>
                                    </p:anim>
                                  </p:childTnLst>
                                </p:cTn>
                              </p:par>
                              <p:par>
                                <p:cTn decel="100000" fill="hold" grpId="0" id="30" nodeType="withEffect" presetClass="entr" presetID="2" presetSubtype="2">
                                  <p:stCondLst>
                                    <p:cond delay="3000"/>
                                  </p:stCondLst>
                                  <p:childTnLst>
                                    <p:set>
                                      <p:cBhvr>
                                        <p:cTn dur="1" fill="hold" id="31">
                                          <p:stCondLst>
                                            <p:cond delay="0"/>
                                          </p:stCondLst>
                                        </p:cTn>
                                        <p:tgtEl>
                                          <p:spTgt spid="232"/>
                                        </p:tgtEl>
                                        <p:attrNameLst>
                                          <p:attrName>style.visibility</p:attrName>
                                        </p:attrNameLst>
                                      </p:cBhvr>
                                      <p:to>
                                        <p:strVal val="visible"/>
                                      </p:to>
                                    </p:set>
                                    <p:anim calcmode="lin" valueType="num">
                                      <p:cBhvr additive="base">
                                        <p:cTn dur="500" fill="hold" id="32"/>
                                        <p:tgtEl>
                                          <p:spTgt spid="232"/>
                                        </p:tgtEl>
                                        <p:attrNameLst>
                                          <p:attrName>ppt_x</p:attrName>
                                        </p:attrNameLst>
                                      </p:cBhvr>
                                      <p:tavLst>
                                        <p:tav tm="0">
                                          <p:val>
                                            <p:strVal val="1+#ppt_w/2"/>
                                          </p:val>
                                        </p:tav>
                                        <p:tav tm="100000">
                                          <p:val>
                                            <p:strVal val="#ppt_x"/>
                                          </p:val>
                                        </p:tav>
                                      </p:tavLst>
                                    </p:anim>
                                    <p:anim calcmode="lin" valueType="num">
                                      <p:cBhvr additive="base">
                                        <p:cTn dur="500" fill="hold" id="33"/>
                                        <p:tgtEl>
                                          <p:spTgt spid="232"/>
                                        </p:tgtEl>
                                        <p:attrNameLst>
                                          <p:attrName>ppt_y</p:attrName>
                                        </p:attrNameLst>
                                      </p:cBhvr>
                                      <p:tavLst>
                                        <p:tav tm="0">
                                          <p:val>
                                            <p:strVal val="#ppt_y"/>
                                          </p:val>
                                        </p:tav>
                                        <p:tav tm="100000">
                                          <p:val>
                                            <p:strVal val="#ppt_y"/>
                                          </p:val>
                                        </p:tav>
                                      </p:tavLst>
                                    </p:anim>
                                  </p:childTnLst>
                                </p:cTn>
                              </p:par>
                              <p:par>
                                <p:cTn decel="100000" fill="hold" grpId="0" id="34" nodeType="withEffect" presetClass="entr" presetID="2" presetSubtype="2">
                                  <p:stCondLst>
                                    <p:cond delay="3250"/>
                                  </p:stCondLst>
                                  <p:childTnLst>
                                    <p:set>
                                      <p:cBhvr>
                                        <p:cTn dur="1" fill="hold" id="35">
                                          <p:stCondLst>
                                            <p:cond delay="0"/>
                                          </p:stCondLst>
                                        </p:cTn>
                                        <p:tgtEl>
                                          <p:spTgt spid="234"/>
                                        </p:tgtEl>
                                        <p:attrNameLst>
                                          <p:attrName>style.visibility</p:attrName>
                                        </p:attrNameLst>
                                      </p:cBhvr>
                                      <p:to>
                                        <p:strVal val="visible"/>
                                      </p:to>
                                    </p:set>
                                    <p:anim calcmode="lin" valueType="num">
                                      <p:cBhvr additive="base">
                                        <p:cTn dur="500" fill="hold" id="36"/>
                                        <p:tgtEl>
                                          <p:spTgt spid="234"/>
                                        </p:tgtEl>
                                        <p:attrNameLst>
                                          <p:attrName>ppt_x</p:attrName>
                                        </p:attrNameLst>
                                      </p:cBhvr>
                                      <p:tavLst>
                                        <p:tav tm="0">
                                          <p:val>
                                            <p:strVal val="1+#ppt_w/2"/>
                                          </p:val>
                                        </p:tav>
                                        <p:tav tm="100000">
                                          <p:val>
                                            <p:strVal val="#ppt_x"/>
                                          </p:val>
                                        </p:tav>
                                      </p:tavLst>
                                    </p:anim>
                                    <p:anim calcmode="lin" valueType="num">
                                      <p:cBhvr additive="base">
                                        <p:cTn dur="500" fill="hold" id="37"/>
                                        <p:tgtEl>
                                          <p:spTgt spid="234"/>
                                        </p:tgtEl>
                                        <p:attrNameLst>
                                          <p:attrName>ppt_y</p:attrName>
                                        </p:attrNameLst>
                                      </p:cBhvr>
                                      <p:tavLst>
                                        <p:tav tm="0">
                                          <p:val>
                                            <p:strVal val="#ppt_y"/>
                                          </p:val>
                                        </p:tav>
                                        <p:tav tm="100000">
                                          <p:val>
                                            <p:strVal val="#ppt_y"/>
                                          </p:val>
                                        </p:tav>
                                      </p:tavLst>
                                    </p:anim>
                                  </p:childTnLst>
                                </p:cTn>
                              </p:par>
                              <p:par>
                                <p:cTn decel="100000" fill="hold" grpId="0" id="38" nodeType="withEffect" presetClass="entr" presetID="2" presetSubtype="2">
                                  <p:stCondLst>
                                    <p:cond delay="3500"/>
                                  </p:stCondLst>
                                  <p:childTnLst>
                                    <p:set>
                                      <p:cBhvr>
                                        <p:cTn dur="1" fill="hold" id="39">
                                          <p:stCondLst>
                                            <p:cond delay="0"/>
                                          </p:stCondLst>
                                        </p:cTn>
                                        <p:tgtEl>
                                          <p:spTgt spid="233"/>
                                        </p:tgtEl>
                                        <p:attrNameLst>
                                          <p:attrName>style.visibility</p:attrName>
                                        </p:attrNameLst>
                                      </p:cBhvr>
                                      <p:to>
                                        <p:strVal val="visible"/>
                                      </p:to>
                                    </p:set>
                                    <p:anim calcmode="lin" valueType="num">
                                      <p:cBhvr additive="base">
                                        <p:cTn dur="500" fill="hold" id="40"/>
                                        <p:tgtEl>
                                          <p:spTgt spid="233"/>
                                        </p:tgtEl>
                                        <p:attrNameLst>
                                          <p:attrName>ppt_x</p:attrName>
                                        </p:attrNameLst>
                                      </p:cBhvr>
                                      <p:tavLst>
                                        <p:tav tm="0">
                                          <p:val>
                                            <p:strVal val="1+#ppt_w/2"/>
                                          </p:val>
                                        </p:tav>
                                        <p:tav tm="100000">
                                          <p:val>
                                            <p:strVal val="#ppt_x"/>
                                          </p:val>
                                        </p:tav>
                                      </p:tavLst>
                                    </p:anim>
                                    <p:anim calcmode="lin" valueType="num">
                                      <p:cBhvr additive="base">
                                        <p:cTn dur="500" fill="hold" id="41"/>
                                        <p:tgtEl>
                                          <p:spTgt spid="233"/>
                                        </p:tgtEl>
                                        <p:attrNameLst>
                                          <p:attrName>ppt_y</p:attrName>
                                        </p:attrNameLst>
                                      </p:cBhvr>
                                      <p:tavLst>
                                        <p:tav tm="0">
                                          <p:val>
                                            <p:strVal val="#ppt_y"/>
                                          </p:val>
                                        </p:tav>
                                        <p:tav tm="100000">
                                          <p:val>
                                            <p:strVal val="#ppt_y"/>
                                          </p:val>
                                        </p:tav>
                                      </p:tavLst>
                                    </p:anim>
                                  </p:childTnLst>
                                </p:cTn>
                              </p:par>
                              <p:par>
                                <p:cTn decel="100000" fill="hold" grpId="0" id="42" nodeType="withEffect" presetClass="entr" presetID="2" presetSubtype="2">
                                  <p:stCondLst>
                                    <p:cond delay="3750"/>
                                  </p:stCondLst>
                                  <p:childTnLst>
                                    <p:set>
                                      <p:cBhvr>
                                        <p:cTn dur="1" fill="hold" id="43">
                                          <p:stCondLst>
                                            <p:cond delay="0"/>
                                          </p:stCondLst>
                                        </p:cTn>
                                        <p:tgtEl>
                                          <p:spTgt spid="235"/>
                                        </p:tgtEl>
                                        <p:attrNameLst>
                                          <p:attrName>style.visibility</p:attrName>
                                        </p:attrNameLst>
                                      </p:cBhvr>
                                      <p:to>
                                        <p:strVal val="visible"/>
                                      </p:to>
                                    </p:set>
                                    <p:anim calcmode="lin" valueType="num">
                                      <p:cBhvr additive="base">
                                        <p:cTn dur="500" fill="hold" id="44"/>
                                        <p:tgtEl>
                                          <p:spTgt spid="235"/>
                                        </p:tgtEl>
                                        <p:attrNameLst>
                                          <p:attrName>ppt_x</p:attrName>
                                        </p:attrNameLst>
                                      </p:cBhvr>
                                      <p:tavLst>
                                        <p:tav tm="0">
                                          <p:val>
                                            <p:strVal val="1+#ppt_w/2"/>
                                          </p:val>
                                        </p:tav>
                                        <p:tav tm="100000">
                                          <p:val>
                                            <p:strVal val="#ppt_x"/>
                                          </p:val>
                                        </p:tav>
                                      </p:tavLst>
                                    </p:anim>
                                    <p:anim calcmode="lin" valueType="num">
                                      <p:cBhvr additive="base">
                                        <p:cTn dur="500" fill="hold" id="45"/>
                                        <p:tgtEl>
                                          <p:spTgt spid="235"/>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32"/>
      <p:bldP grpId="0" spid="233"/>
      <p:bldP grpId="0" spid="234"/>
      <p:bldP grpId="0" spid="235"/>
      <p:bldP grpId="0" spid="236"/>
      <p:bldP grpId="0" spid="237"/>
      <p:bldP grpId="0" spid="238"/>
      <p:bldP grpId="0" spid="239"/>
      <p:bldP grpId="0" spid="240"/>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a:extLst>
              <a:ext uri="{FF2B5EF4-FFF2-40B4-BE49-F238E27FC236}">
                <a16:creationId xmlns:a16="http://schemas.microsoft.com/office/drawing/2014/main" id="{836D1CD0-DE8A-4BCA-9AB8-B402DC334540}"/>
              </a:ext>
            </a:extLst>
          </p:cNvPr>
          <p:cNvPicPr>
            <a:picLocks noChangeAspect="1"/>
          </p:cNvPicPr>
          <p:nvPr/>
        </p:nvPicPr>
        <p:blipFill>
          <a:blip r:embed="rId2"/>
          <a:stretch>
            <a:fillRect/>
          </a:stretch>
        </p:blipFill>
        <p:spPr>
          <a:xfrm>
            <a:off x="0" y="0"/>
            <a:ext cx="12192000" cy="6862684"/>
          </a:xfrm>
          <a:prstGeom prst="rect">
            <a:avLst/>
          </a:prstGeom>
        </p:spPr>
      </p:pic>
      <p:sp>
        <p:nvSpPr>
          <p:cNvPr id="3" name="圆角矩形 3">
            <a:extLst>
              <a:ext uri="{FF2B5EF4-FFF2-40B4-BE49-F238E27FC236}">
                <a16:creationId xmlns:a16="http://schemas.microsoft.com/office/drawing/2014/main" id="{D3E0BC2A-2A33-4845-9E2E-4571CA2A2562}"/>
              </a:ext>
            </a:extLst>
          </p:cNvPr>
          <p:cNvSpPr/>
          <p:nvPr/>
        </p:nvSpPr>
        <p:spPr>
          <a:xfrm>
            <a:off x="694734" y="581749"/>
            <a:ext cx="10802533" cy="5694503"/>
          </a:xfrm>
          <a:prstGeom prst="roundRect">
            <a:avLst>
              <a:gd fmla="val 2001" name="adj"/>
            </a:avLst>
          </a:prstGeom>
          <a:solidFill>
            <a:schemeClr val="bg1"/>
          </a:solidFill>
          <a:ln w="12700">
            <a:noFill/>
          </a:ln>
          <a:effectLst>
            <a:outerShdw algn="t" blurRad="381000" dir="5400000" dist="38100" rotWithShape="0">
              <a:srgbClr val="B8B8FF">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ndParaRPr>
          </a:p>
        </p:txBody>
      </p:sp>
      <p:grpSp>
        <p:nvGrpSpPr>
          <p:cNvPr descr="本素材由iSlide™ 提供 iSlide™尊重知识产权并注重保护用户享有的各项权利。郑重提醒您： iSlide™插件中提供的任何信息内容的所有权、知识产权归其原始权利人或权利受让人所有，您免费/购买获得的是信息内容的使用权，并受下述条款的约束； 1. 您仅可以个人非商业用途使用该等信息内容，不可将信息内容的全部或部分用于出售，或以出租、出借、转让、分销、发布等其他任何方式供他人使用； 2. 禁止在接入互联网或移动互联网的任何网站、平台、应用或程序上以任何方式为他人提供iSlide™插件资源内容的下载。 The resource is supplied by iSlide™. iSlide™ respects all intellectual property rights and protects all the rights its users acquired.Solemnly remind you: The ownership and intellectual property of the resources supplied in iSlide Add-in belongs to its owner or the assignee of this ownership.you only acquired the usage of the resources supplied in iSlide Add-in, as well as respected the following restrain terms: 1.You are only allowed to use such resource for personal and non-commercial aim, not allowed to use such resource or part of it for the sale; or rent, lend, transfer to others; or distribution or release it in any way. 2.You are not permitted to provide the resource of iSlide Add-in in any website, platform, application access to the Internet or mobile Internet." id="104" name="4ed2b8f1-7960-4733-a073-41c4a99704f7" title="iSlide™ 版权声明  COPYRIGHT NOTICE">
            <a:extLst>
              <a:ext uri="{FF2B5EF4-FFF2-40B4-BE49-F238E27FC236}">
                <a16:creationId xmlns:a16="http://schemas.microsoft.com/office/drawing/2014/main" id="{50E44F43-58D9-4CB4-AB82-30EBD112368F}"/>
              </a:ext>
            </a:extLst>
          </p:cNvPr>
          <p:cNvGrpSpPr>
            <a:grpSpLocks noChangeAspect="1"/>
          </p:cNvGrpSpPr>
          <p:nvPr>
            <p:custDataLst>
              <p:tags r:id="rId3"/>
            </p:custDataLst>
          </p:nvPr>
        </p:nvGrpSpPr>
        <p:grpSpPr>
          <a:xfrm>
            <a:off x="1184641" y="1367952"/>
            <a:ext cx="4602930" cy="4122096"/>
            <a:chOff x="3465513" y="1133475"/>
            <a:chExt cx="4802187" cy="4300538"/>
          </a:xfrm>
        </p:grpSpPr>
        <p:sp>
          <p:nvSpPr>
            <p:cNvPr id="105" name="ïsḷíḑê">
              <a:extLst>
                <a:ext uri="{FF2B5EF4-FFF2-40B4-BE49-F238E27FC236}">
                  <a16:creationId xmlns:a16="http://schemas.microsoft.com/office/drawing/2014/main" id="{F40A128A-D2D3-4E7C-B17D-B1611324437E}"/>
                </a:ext>
              </a:extLst>
            </p:cNvPr>
            <p:cNvSpPr/>
            <p:nvPr/>
          </p:nvSpPr>
          <p:spPr bwMode="auto">
            <a:xfrm>
              <a:off x="7578725" y="1808163"/>
              <a:ext cx="223837" cy="220663"/>
            </a:xfrm>
            <a:prstGeom prst="ellipse">
              <a:avLst/>
            </a:prstGeom>
            <a:solidFill>
              <a:schemeClr val="bg1">
                <a:lumMod val="85000"/>
              </a:schemeClr>
            </a:solidFill>
            <a:ln>
              <a:noFill/>
            </a:ln>
          </p:spPr>
          <p:txBody>
            <a:bodyPr anchor="ctr"/>
            <a:lstStyle/>
            <a:p>
              <a:pPr algn="ctr"/>
              <a:endParaRPr/>
            </a:p>
          </p:txBody>
        </p:sp>
        <p:sp>
          <p:nvSpPr>
            <p:cNvPr id="106" name="îṧḻïďé">
              <a:extLst>
                <a:ext uri="{FF2B5EF4-FFF2-40B4-BE49-F238E27FC236}">
                  <a16:creationId xmlns:a16="http://schemas.microsoft.com/office/drawing/2014/main" id="{1CD7EDC4-E18A-4711-8408-8CB1427CA7FF}"/>
                </a:ext>
              </a:extLst>
            </p:cNvPr>
            <p:cNvSpPr/>
            <p:nvPr/>
          </p:nvSpPr>
          <p:spPr bwMode="auto">
            <a:xfrm>
              <a:off x="7386638" y="1757363"/>
              <a:ext cx="635000" cy="188913"/>
            </a:xfrm>
            <a:custGeom>
              <a:gdLst>
                <a:gd fmla="*/ 400 w 400" name="T0"/>
                <a:gd fmla="*/ 119 h 119" name="T1"/>
                <a:gd fmla="*/ 0 w 400" name="T2"/>
                <a:gd fmla="*/ 119 h 119" name="T3"/>
                <a:gd fmla="*/ 133 w 400" name="T4"/>
                <a:gd fmla="*/ 0 h 119" name="T5"/>
                <a:gd fmla="*/ 267 w 400" name="T6"/>
                <a:gd fmla="*/ 0 h 119" name="T7"/>
                <a:gd fmla="*/ 400 w 400" name="T8"/>
                <a:gd fmla="*/ 119 h 119" name="T9"/>
              </a:gdLst>
              <a:cxnLst>
                <a:cxn ang="0">
                  <a:pos x="T0" y="T1"/>
                </a:cxn>
                <a:cxn ang="0">
                  <a:pos x="T2" y="T3"/>
                </a:cxn>
                <a:cxn ang="0">
                  <a:pos x="T4" y="T5"/>
                </a:cxn>
                <a:cxn ang="0">
                  <a:pos x="T6" y="T7"/>
                </a:cxn>
                <a:cxn ang="0">
                  <a:pos x="T8" y="T9"/>
                </a:cxn>
              </a:cxnLst>
              <a:rect b="b" l="0" r="r" t="0"/>
              <a:pathLst>
                <a:path h="119" w="400">
                  <a:moveTo>
                    <a:pt x="400" y="119"/>
                  </a:moveTo>
                  <a:lnTo>
                    <a:pt x="0" y="119"/>
                  </a:lnTo>
                  <a:lnTo>
                    <a:pt x="133" y="0"/>
                  </a:lnTo>
                  <a:lnTo>
                    <a:pt x="267" y="0"/>
                  </a:lnTo>
                  <a:lnTo>
                    <a:pt x="400" y="119"/>
                  </a:lnTo>
                  <a:close/>
                </a:path>
              </a:pathLst>
            </a:custGeom>
            <a:solidFill>
              <a:schemeClr val="bg1">
                <a:lumMod val="85000"/>
              </a:schemeClr>
            </a:solidFill>
            <a:ln>
              <a:noFill/>
            </a:ln>
          </p:spPr>
          <p:txBody>
            <a:bodyPr anchor="ctr"/>
            <a:lstStyle/>
            <a:p>
              <a:pPr algn="ctr"/>
              <a:endParaRPr/>
            </a:p>
          </p:txBody>
        </p:sp>
        <p:sp>
          <p:nvSpPr>
            <p:cNvPr id="107" name="îSḻïḓe">
              <a:extLst>
                <a:ext uri="{FF2B5EF4-FFF2-40B4-BE49-F238E27FC236}">
                  <a16:creationId xmlns:a16="http://schemas.microsoft.com/office/drawing/2014/main" id="{55EE4A81-F71A-4E07-8669-D2E2155EDE1A}"/>
                </a:ext>
              </a:extLst>
            </p:cNvPr>
            <p:cNvSpPr/>
            <p:nvPr/>
          </p:nvSpPr>
          <p:spPr bwMode="auto">
            <a:xfrm>
              <a:off x="7683500" y="1133475"/>
              <a:ext cx="20637" cy="623888"/>
            </a:xfrm>
            <a:prstGeom prst="rect">
              <a:avLst/>
            </a:prstGeom>
            <a:solidFill>
              <a:schemeClr val="bg1">
                <a:lumMod val="85000"/>
              </a:schemeClr>
            </a:solidFill>
            <a:ln>
              <a:noFill/>
            </a:ln>
          </p:spPr>
          <p:txBody>
            <a:bodyPr anchor="ctr"/>
            <a:lstStyle/>
            <a:p>
              <a:pPr algn="ctr"/>
              <a:endParaRPr/>
            </a:p>
          </p:txBody>
        </p:sp>
        <p:sp>
          <p:nvSpPr>
            <p:cNvPr id="108" name="îṥļïďê">
              <a:extLst>
                <a:ext uri="{FF2B5EF4-FFF2-40B4-BE49-F238E27FC236}">
                  <a16:creationId xmlns:a16="http://schemas.microsoft.com/office/drawing/2014/main" id="{450BDA57-6DC2-4F06-A84C-46EA646807B8}"/>
                </a:ext>
              </a:extLst>
            </p:cNvPr>
            <p:cNvSpPr/>
            <p:nvPr/>
          </p:nvSpPr>
          <p:spPr bwMode="auto">
            <a:xfrm>
              <a:off x="7683500" y="1133475"/>
              <a:ext cx="20637" cy="623888"/>
            </a:xfrm>
            <a:custGeom>
              <a:gdLst>
                <a:gd fmla="*/ 0 w 13" name="T0"/>
                <a:gd fmla="*/ 0 h 393" name="T1"/>
                <a:gd fmla="*/ 0 w 13" name="T2"/>
                <a:gd fmla="*/ 393 h 393" name="T3"/>
                <a:gd fmla="*/ 13 w 13" name="T4"/>
                <a:gd fmla="*/ 393 h 393" name="T5"/>
                <a:gd fmla="*/ 13 w 13" name="T6"/>
                <a:gd fmla="*/ 0 h 393" name="T7"/>
              </a:gdLst>
              <a:cxnLst>
                <a:cxn ang="0">
                  <a:pos x="T0" y="T1"/>
                </a:cxn>
                <a:cxn ang="0">
                  <a:pos x="T2" y="T3"/>
                </a:cxn>
                <a:cxn ang="0">
                  <a:pos x="T4" y="T5"/>
                </a:cxn>
                <a:cxn ang="0">
                  <a:pos x="T6" y="T7"/>
                </a:cxn>
              </a:cxnLst>
              <a:rect b="b" l="0" r="r" t="0"/>
              <a:pathLst>
                <a:path h="393" w="13">
                  <a:moveTo>
                    <a:pt x="0" y="0"/>
                  </a:moveTo>
                  <a:lnTo>
                    <a:pt x="0" y="393"/>
                  </a:lnTo>
                  <a:lnTo>
                    <a:pt x="13" y="393"/>
                  </a:lnTo>
                  <a:lnTo>
                    <a:pt x="13" y="0"/>
                  </a:lnTo>
                </a:path>
              </a:pathLst>
            </a:custGeom>
            <a:solidFill>
              <a:schemeClr val="bg1">
                <a:lumMod val="85000"/>
              </a:schemeClr>
            </a:solidFill>
            <a:ln>
              <a:noFill/>
            </a:ln>
          </p:spPr>
          <p:txBody>
            <a:bodyPr anchor="ctr"/>
            <a:lstStyle/>
            <a:p>
              <a:pPr algn="ctr"/>
              <a:endParaRPr/>
            </a:p>
          </p:txBody>
        </p:sp>
        <p:sp>
          <p:nvSpPr>
            <p:cNvPr id="109" name="îṩ1ïḋè">
              <a:extLst>
                <a:ext uri="{FF2B5EF4-FFF2-40B4-BE49-F238E27FC236}">
                  <a16:creationId xmlns:a16="http://schemas.microsoft.com/office/drawing/2014/main" id="{A2A62F25-EF0B-4586-AE5B-E4250785CA38}"/>
                </a:ext>
              </a:extLst>
            </p:cNvPr>
            <p:cNvSpPr/>
            <p:nvPr/>
          </p:nvSpPr>
          <p:spPr bwMode="auto">
            <a:xfrm>
              <a:off x="5722938" y="1808163"/>
              <a:ext cx="220662" cy="220663"/>
            </a:xfrm>
            <a:prstGeom prst="ellipse">
              <a:avLst/>
            </a:prstGeom>
            <a:solidFill>
              <a:schemeClr val="bg1">
                <a:lumMod val="85000"/>
              </a:schemeClr>
            </a:solidFill>
            <a:ln>
              <a:noFill/>
            </a:ln>
          </p:spPr>
          <p:txBody>
            <a:bodyPr anchor="ctr"/>
            <a:lstStyle/>
            <a:p>
              <a:pPr algn="ctr"/>
              <a:endParaRPr/>
            </a:p>
          </p:txBody>
        </p:sp>
        <p:sp>
          <p:nvSpPr>
            <p:cNvPr id="110" name="îṥľïḍé">
              <a:extLst>
                <a:ext uri="{FF2B5EF4-FFF2-40B4-BE49-F238E27FC236}">
                  <a16:creationId xmlns:a16="http://schemas.microsoft.com/office/drawing/2014/main" id="{11EC83D6-5A3A-4B28-95EA-C5C40EE756D4}"/>
                </a:ext>
              </a:extLst>
            </p:cNvPr>
            <p:cNvSpPr/>
            <p:nvPr/>
          </p:nvSpPr>
          <p:spPr bwMode="auto">
            <a:xfrm>
              <a:off x="5527675" y="1757363"/>
              <a:ext cx="635000" cy="188913"/>
            </a:xfrm>
            <a:custGeom>
              <a:gdLst>
                <a:gd fmla="*/ 400 w 400" name="T0"/>
                <a:gd fmla="*/ 119 h 119" name="T1"/>
                <a:gd fmla="*/ 0 w 400" name="T2"/>
                <a:gd fmla="*/ 119 h 119" name="T3"/>
                <a:gd fmla="*/ 135 w 400" name="T4"/>
                <a:gd fmla="*/ 0 h 119" name="T5"/>
                <a:gd fmla="*/ 267 w 400" name="T6"/>
                <a:gd fmla="*/ 0 h 119" name="T7"/>
                <a:gd fmla="*/ 400 w 400" name="T8"/>
                <a:gd fmla="*/ 119 h 119" name="T9"/>
              </a:gdLst>
              <a:cxnLst>
                <a:cxn ang="0">
                  <a:pos x="T0" y="T1"/>
                </a:cxn>
                <a:cxn ang="0">
                  <a:pos x="T2" y="T3"/>
                </a:cxn>
                <a:cxn ang="0">
                  <a:pos x="T4" y="T5"/>
                </a:cxn>
                <a:cxn ang="0">
                  <a:pos x="T6" y="T7"/>
                </a:cxn>
                <a:cxn ang="0">
                  <a:pos x="T8" y="T9"/>
                </a:cxn>
              </a:cxnLst>
              <a:rect b="b" l="0" r="r" t="0"/>
              <a:pathLst>
                <a:path h="119" w="400">
                  <a:moveTo>
                    <a:pt x="400" y="119"/>
                  </a:moveTo>
                  <a:lnTo>
                    <a:pt x="0" y="119"/>
                  </a:lnTo>
                  <a:lnTo>
                    <a:pt x="135" y="0"/>
                  </a:lnTo>
                  <a:lnTo>
                    <a:pt x="267" y="0"/>
                  </a:lnTo>
                  <a:lnTo>
                    <a:pt x="400" y="119"/>
                  </a:lnTo>
                  <a:close/>
                </a:path>
              </a:pathLst>
            </a:custGeom>
            <a:solidFill>
              <a:schemeClr val="bg1">
                <a:lumMod val="85000"/>
              </a:schemeClr>
            </a:solidFill>
            <a:ln>
              <a:noFill/>
            </a:ln>
          </p:spPr>
          <p:txBody>
            <a:bodyPr anchor="ctr"/>
            <a:lstStyle/>
            <a:p>
              <a:pPr algn="ctr"/>
              <a:endParaRPr/>
            </a:p>
          </p:txBody>
        </p:sp>
        <p:sp>
          <p:nvSpPr>
            <p:cNvPr id="111" name="ï$ḻiḍè">
              <a:extLst>
                <a:ext uri="{FF2B5EF4-FFF2-40B4-BE49-F238E27FC236}">
                  <a16:creationId xmlns:a16="http://schemas.microsoft.com/office/drawing/2014/main" id="{6035D042-D0AD-4321-8832-2190113A73F5}"/>
                </a:ext>
              </a:extLst>
            </p:cNvPr>
            <p:cNvSpPr/>
            <p:nvPr/>
          </p:nvSpPr>
          <p:spPr bwMode="auto">
            <a:xfrm>
              <a:off x="5824538" y="1133475"/>
              <a:ext cx="20637" cy="623888"/>
            </a:xfrm>
            <a:prstGeom prst="rect">
              <a:avLst/>
            </a:prstGeom>
            <a:solidFill>
              <a:schemeClr val="bg1">
                <a:lumMod val="85000"/>
              </a:schemeClr>
            </a:solidFill>
            <a:ln>
              <a:noFill/>
            </a:ln>
          </p:spPr>
          <p:txBody>
            <a:bodyPr anchor="ctr"/>
            <a:lstStyle/>
            <a:p>
              <a:pPr algn="ctr"/>
              <a:endParaRPr/>
            </a:p>
          </p:txBody>
        </p:sp>
        <p:sp>
          <p:nvSpPr>
            <p:cNvPr id="112" name="îṩlíḋe">
              <a:extLst>
                <a:ext uri="{FF2B5EF4-FFF2-40B4-BE49-F238E27FC236}">
                  <a16:creationId xmlns:a16="http://schemas.microsoft.com/office/drawing/2014/main" id="{F54312A3-CFF2-4B6B-830D-749765910DC9}"/>
                </a:ext>
              </a:extLst>
            </p:cNvPr>
            <p:cNvSpPr/>
            <p:nvPr/>
          </p:nvSpPr>
          <p:spPr bwMode="auto">
            <a:xfrm>
              <a:off x="5824538" y="1133475"/>
              <a:ext cx="20637" cy="623888"/>
            </a:xfrm>
            <a:custGeom>
              <a:gdLst>
                <a:gd fmla="*/ 0 w 13" name="T0"/>
                <a:gd fmla="*/ 0 h 393" name="T1"/>
                <a:gd fmla="*/ 0 w 13" name="T2"/>
                <a:gd fmla="*/ 393 h 393" name="T3"/>
                <a:gd fmla="*/ 13 w 13" name="T4"/>
                <a:gd fmla="*/ 393 h 393" name="T5"/>
                <a:gd fmla="*/ 13 w 13" name="T6"/>
                <a:gd fmla="*/ 0 h 393" name="T7"/>
              </a:gdLst>
              <a:cxnLst>
                <a:cxn ang="0">
                  <a:pos x="T0" y="T1"/>
                </a:cxn>
                <a:cxn ang="0">
                  <a:pos x="T2" y="T3"/>
                </a:cxn>
                <a:cxn ang="0">
                  <a:pos x="T4" y="T5"/>
                </a:cxn>
                <a:cxn ang="0">
                  <a:pos x="T6" y="T7"/>
                </a:cxn>
              </a:cxnLst>
              <a:rect b="b" l="0" r="r" t="0"/>
              <a:pathLst>
                <a:path h="393" w="13">
                  <a:moveTo>
                    <a:pt x="0" y="0"/>
                  </a:moveTo>
                  <a:lnTo>
                    <a:pt x="0" y="393"/>
                  </a:lnTo>
                  <a:lnTo>
                    <a:pt x="13" y="393"/>
                  </a:lnTo>
                  <a:lnTo>
                    <a:pt x="13" y="0"/>
                  </a:lnTo>
                </a:path>
              </a:pathLst>
            </a:custGeom>
            <a:solidFill>
              <a:schemeClr val="bg1">
                <a:lumMod val="85000"/>
              </a:schemeClr>
            </a:solidFill>
            <a:ln>
              <a:noFill/>
            </a:ln>
          </p:spPr>
          <p:txBody>
            <a:bodyPr anchor="ctr"/>
            <a:lstStyle/>
            <a:p>
              <a:pPr algn="ctr"/>
              <a:endParaRPr/>
            </a:p>
          </p:txBody>
        </p:sp>
        <p:sp>
          <p:nvSpPr>
            <p:cNvPr id="113" name="ïslïďè">
              <a:extLst>
                <a:ext uri="{FF2B5EF4-FFF2-40B4-BE49-F238E27FC236}">
                  <a16:creationId xmlns:a16="http://schemas.microsoft.com/office/drawing/2014/main" id="{A3CB472D-A226-44AD-BFEA-0DFD47DD4935}"/>
                </a:ext>
              </a:extLst>
            </p:cNvPr>
            <p:cNvSpPr/>
            <p:nvPr/>
          </p:nvSpPr>
          <p:spPr bwMode="auto">
            <a:xfrm>
              <a:off x="5006975" y="2139950"/>
              <a:ext cx="1030287" cy="815975"/>
            </a:xfrm>
            <a:custGeom>
              <a:gdLst>
                <a:gd fmla="*/ 385 w 386" name="T0"/>
                <a:gd fmla="*/ 306 h 306" name="T1"/>
                <a:gd fmla="*/ 1 w 386" name="T2"/>
                <a:gd fmla="*/ 306 h 306" name="T3"/>
                <a:gd fmla="*/ 0 w 386" name="T4"/>
                <a:gd fmla="*/ 305 h 306" name="T5"/>
                <a:gd fmla="*/ 0 w 386" name="T6"/>
                <a:gd fmla="*/ 1 h 306" name="T7"/>
                <a:gd fmla="*/ 1 w 386" name="T8"/>
                <a:gd fmla="*/ 0 h 306" name="T9"/>
                <a:gd fmla="*/ 385 w 386" name="T10"/>
                <a:gd fmla="*/ 0 h 306" name="T11"/>
                <a:gd fmla="*/ 386 w 386" name="T12"/>
                <a:gd fmla="*/ 1 h 306" name="T13"/>
                <a:gd fmla="*/ 386 w 386" name="T14"/>
                <a:gd fmla="*/ 305 h 306" name="T15"/>
                <a:gd fmla="*/ 385 w 386" name="T16"/>
                <a:gd fmla="*/ 306 h 30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06" w="386">
                  <a:moveTo>
                    <a:pt x="385" y="306"/>
                  </a:moveTo>
                  <a:cubicBezTo>
                    <a:pt x="1" y="306"/>
                    <a:pt x="1" y="306"/>
                    <a:pt x="1" y="306"/>
                  </a:cubicBezTo>
                  <a:cubicBezTo>
                    <a:pt x="0" y="306"/>
                    <a:pt x="0" y="306"/>
                    <a:pt x="0" y="305"/>
                  </a:cubicBezTo>
                  <a:cubicBezTo>
                    <a:pt x="0" y="1"/>
                    <a:pt x="0" y="1"/>
                    <a:pt x="0" y="1"/>
                  </a:cubicBezTo>
                  <a:cubicBezTo>
                    <a:pt x="0" y="1"/>
                    <a:pt x="0" y="0"/>
                    <a:pt x="1" y="0"/>
                  </a:cubicBezTo>
                  <a:cubicBezTo>
                    <a:pt x="385" y="0"/>
                    <a:pt x="385" y="0"/>
                    <a:pt x="385" y="0"/>
                  </a:cubicBezTo>
                  <a:cubicBezTo>
                    <a:pt x="386" y="0"/>
                    <a:pt x="386" y="1"/>
                    <a:pt x="386" y="1"/>
                  </a:cubicBezTo>
                  <a:cubicBezTo>
                    <a:pt x="386" y="305"/>
                    <a:pt x="386" y="305"/>
                    <a:pt x="386" y="305"/>
                  </a:cubicBezTo>
                  <a:cubicBezTo>
                    <a:pt x="386" y="306"/>
                    <a:pt x="386" y="306"/>
                    <a:pt x="385" y="306"/>
                  </a:cubicBezTo>
                  <a:close/>
                </a:path>
              </a:pathLst>
            </a:custGeom>
            <a:solidFill>
              <a:srgbClr val="6DD5C8"/>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14" name="íslîḓe">
              <a:extLst>
                <a:ext uri="{FF2B5EF4-FFF2-40B4-BE49-F238E27FC236}">
                  <a16:creationId xmlns:a16="http://schemas.microsoft.com/office/drawing/2014/main" id="{52999494-72A0-408B-ABFB-87C6C564D426}"/>
                </a:ext>
              </a:extLst>
            </p:cNvPr>
            <p:cNvSpPr/>
            <p:nvPr/>
          </p:nvSpPr>
          <p:spPr bwMode="auto">
            <a:xfrm>
              <a:off x="5434013" y="2282825"/>
              <a:ext cx="352425" cy="381000"/>
            </a:xfrm>
            <a:custGeom>
              <a:gdLst>
                <a:gd fmla="*/ 82 w 132" name="T0"/>
                <a:gd fmla="*/ 1 h 143" name="T1"/>
                <a:gd fmla="*/ 119 w 132" name="T2"/>
                <a:gd fmla="*/ 52 h 143" name="T3"/>
                <a:gd fmla="*/ 119 w 132" name="T4"/>
                <a:gd fmla="*/ 98 h 143" name="T5"/>
                <a:gd fmla="*/ 106 w 132" name="T6"/>
                <a:gd fmla="*/ 108 h 143" name="T7"/>
                <a:gd fmla="*/ 59 w 132" name="T8"/>
                <a:gd fmla="*/ 140 h 143" name="T9"/>
                <a:gd fmla="*/ 9 w 132" name="T10"/>
                <a:gd fmla="*/ 102 h 143" name="T11"/>
                <a:gd fmla="*/ 10 w 132" name="T12"/>
                <a:gd fmla="*/ 9 h 143" name="T13"/>
                <a:gd fmla="*/ 82 w 132" name="T14"/>
                <a:gd fmla="*/ 1 h 14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43" w="132">
                  <a:moveTo>
                    <a:pt x="82" y="1"/>
                  </a:moveTo>
                  <a:cubicBezTo>
                    <a:pt x="106" y="2"/>
                    <a:pt x="106" y="48"/>
                    <a:pt x="119" y="52"/>
                  </a:cubicBezTo>
                  <a:cubicBezTo>
                    <a:pt x="132" y="55"/>
                    <a:pt x="131" y="88"/>
                    <a:pt x="119" y="98"/>
                  </a:cubicBezTo>
                  <a:cubicBezTo>
                    <a:pt x="113" y="104"/>
                    <a:pt x="113" y="104"/>
                    <a:pt x="106" y="108"/>
                  </a:cubicBezTo>
                  <a:cubicBezTo>
                    <a:pt x="92" y="118"/>
                    <a:pt x="94" y="134"/>
                    <a:pt x="59" y="140"/>
                  </a:cubicBezTo>
                  <a:cubicBezTo>
                    <a:pt x="40" y="143"/>
                    <a:pt x="18" y="128"/>
                    <a:pt x="9" y="102"/>
                  </a:cubicBezTo>
                  <a:cubicBezTo>
                    <a:pt x="0" y="77"/>
                    <a:pt x="10" y="9"/>
                    <a:pt x="10" y="9"/>
                  </a:cubicBezTo>
                  <a:cubicBezTo>
                    <a:pt x="10" y="9"/>
                    <a:pt x="60" y="0"/>
                    <a:pt x="82" y="1"/>
                  </a:cubicBezTo>
                  <a:close/>
                </a:path>
              </a:pathLst>
            </a:custGeom>
            <a:solidFill>
              <a:srgbClr val="F8D2A1"/>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15" name="ïṧľîḋè">
              <a:extLst>
                <a:ext uri="{FF2B5EF4-FFF2-40B4-BE49-F238E27FC236}">
                  <a16:creationId xmlns:a16="http://schemas.microsoft.com/office/drawing/2014/main" id="{140C0938-50B5-4FB2-8DB1-0DE14F9E6DE2}"/>
                </a:ext>
              </a:extLst>
            </p:cNvPr>
            <p:cNvSpPr/>
            <p:nvPr/>
          </p:nvSpPr>
          <p:spPr bwMode="auto">
            <a:xfrm>
              <a:off x="5540375" y="2535238"/>
              <a:ext cx="187325" cy="188913"/>
            </a:xfrm>
            <a:custGeom>
              <a:gdLst>
                <a:gd fmla="*/ 9 w 70" name="T0"/>
                <a:gd fmla="*/ 32 h 71" name="T1"/>
                <a:gd fmla="*/ 0 w 70" name="T2"/>
                <a:gd fmla="*/ 70 h 71" name="T3"/>
                <a:gd fmla="*/ 70 w 70" name="T4"/>
                <a:gd fmla="*/ 70 h 71" name="T5"/>
                <a:gd fmla="*/ 61 w 70" name="T6"/>
                <a:gd fmla="*/ 0 h 71" name="T7"/>
                <a:gd fmla="*/ 9 w 70" name="T8"/>
                <a:gd fmla="*/ 32 h 71" name="T9"/>
              </a:gdLst>
              <a:cxnLst>
                <a:cxn ang="0">
                  <a:pos x="T0" y="T1"/>
                </a:cxn>
                <a:cxn ang="0">
                  <a:pos x="T2" y="T3"/>
                </a:cxn>
                <a:cxn ang="0">
                  <a:pos x="T4" y="T5"/>
                </a:cxn>
                <a:cxn ang="0">
                  <a:pos x="T6" y="T7"/>
                </a:cxn>
                <a:cxn ang="0">
                  <a:pos x="T8" y="T9"/>
                </a:cxn>
              </a:cxnLst>
              <a:rect b="b" l="0" r="r" t="0"/>
              <a:pathLst>
                <a:path h="71" w="70">
                  <a:moveTo>
                    <a:pt x="9" y="32"/>
                  </a:moveTo>
                  <a:cubicBezTo>
                    <a:pt x="10" y="45"/>
                    <a:pt x="0" y="70"/>
                    <a:pt x="0" y="70"/>
                  </a:cubicBezTo>
                  <a:cubicBezTo>
                    <a:pt x="0" y="70"/>
                    <a:pt x="54" y="71"/>
                    <a:pt x="70" y="70"/>
                  </a:cubicBezTo>
                  <a:cubicBezTo>
                    <a:pt x="70" y="70"/>
                    <a:pt x="61" y="17"/>
                    <a:pt x="61" y="0"/>
                  </a:cubicBezTo>
                  <a:lnTo>
                    <a:pt x="9" y="32"/>
                  </a:lnTo>
                  <a:close/>
                </a:path>
              </a:pathLst>
            </a:custGeom>
            <a:solidFill>
              <a:srgbClr val="F8D2A1"/>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16" name="iṣļíďé">
              <a:extLst>
                <a:ext uri="{FF2B5EF4-FFF2-40B4-BE49-F238E27FC236}">
                  <a16:creationId xmlns:a16="http://schemas.microsoft.com/office/drawing/2014/main" id="{1134B1E4-0DD8-47C7-A876-AF854BEA08DA}"/>
                </a:ext>
              </a:extLst>
            </p:cNvPr>
            <p:cNvSpPr/>
            <p:nvPr/>
          </p:nvSpPr>
          <p:spPr bwMode="auto">
            <a:xfrm>
              <a:off x="5438775" y="2681288"/>
              <a:ext cx="422275" cy="296863"/>
            </a:xfrm>
            <a:custGeom>
              <a:gdLst>
                <a:gd fmla="*/ 70 w 158" name="T0"/>
                <a:gd fmla="*/ 8 h 111" name="T1"/>
                <a:gd fmla="*/ 91 w 158" name="T2"/>
                <a:gd fmla="*/ 0 h 111" name="T3"/>
                <a:gd fmla="*/ 121 w 158" name="T4"/>
                <a:gd fmla="*/ 13 h 111" name="T5"/>
                <a:gd fmla="*/ 158 w 158" name="T6"/>
                <a:gd fmla="*/ 36 h 111" name="T7"/>
                <a:gd fmla="*/ 62 w 158" name="T8"/>
                <a:gd fmla="*/ 102 h 111" name="T9"/>
                <a:gd fmla="*/ 28 w 158" name="T10"/>
                <a:gd fmla="*/ 10 h 111" name="T11"/>
                <a:gd fmla="*/ 42 w 158" name="T12"/>
                <a:gd fmla="*/ 3 h 111" name="T13"/>
                <a:gd fmla="*/ 70 w 158" name="T14"/>
                <a:gd fmla="*/ 8 h 11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10" w="158">
                  <a:moveTo>
                    <a:pt x="70" y="8"/>
                  </a:moveTo>
                  <a:cubicBezTo>
                    <a:pt x="91" y="0"/>
                    <a:pt x="91" y="0"/>
                    <a:pt x="91" y="0"/>
                  </a:cubicBezTo>
                  <a:cubicBezTo>
                    <a:pt x="91" y="0"/>
                    <a:pt x="101" y="6"/>
                    <a:pt x="121" y="13"/>
                  </a:cubicBezTo>
                  <a:cubicBezTo>
                    <a:pt x="158" y="36"/>
                    <a:pt x="158" y="36"/>
                    <a:pt x="158" y="36"/>
                  </a:cubicBezTo>
                  <a:cubicBezTo>
                    <a:pt x="158" y="36"/>
                    <a:pt x="125" y="111"/>
                    <a:pt x="62" y="102"/>
                  </a:cubicBezTo>
                  <a:cubicBezTo>
                    <a:pt x="0" y="94"/>
                    <a:pt x="28" y="10"/>
                    <a:pt x="28" y="10"/>
                  </a:cubicBezTo>
                  <a:cubicBezTo>
                    <a:pt x="42" y="3"/>
                    <a:pt x="42" y="3"/>
                    <a:pt x="42" y="3"/>
                  </a:cubicBezTo>
                  <a:lnTo>
                    <a:pt x="70" y="8"/>
                  </a:lnTo>
                  <a:close/>
                </a:path>
              </a:pathLst>
            </a:custGeom>
            <a:solidFill>
              <a:srgbClr val="F8D2A1"/>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17" name="iŝliḋè">
              <a:extLst>
                <a:ext uri="{FF2B5EF4-FFF2-40B4-BE49-F238E27FC236}">
                  <a16:creationId xmlns:a16="http://schemas.microsoft.com/office/drawing/2014/main" id="{6A96ADF3-A44C-40E9-893B-7628029EE76C}"/>
                </a:ext>
              </a:extLst>
            </p:cNvPr>
            <p:cNvSpPr/>
            <p:nvPr/>
          </p:nvSpPr>
          <p:spPr bwMode="auto">
            <a:xfrm>
              <a:off x="5350060" y="2708275"/>
              <a:ext cx="542741" cy="247650"/>
            </a:xfrm>
            <a:custGeom>
              <a:gdLst>
                <a:gd fmla="*/ 164349 w 542741" name="connsiteX0"/>
                <a:gd fmla="*/ 0 h 247650" name="connsiteY0"/>
                <a:gd fmla="*/ 236297 w 542741" name="connsiteX1"/>
                <a:gd fmla="*/ 58702 h 247650" name="connsiteY1"/>
                <a:gd fmla="*/ 412169 w 542741" name="connsiteX2"/>
                <a:gd fmla="*/ 8005 h 247650" name="connsiteY2"/>
                <a:gd fmla="*/ 542741 w 542741" name="connsiteX3"/>
                <a:gd fmla="*/ 58702 h 247650" name="connsiteY3"/>
                <a:gd fmla="*/ 542741 w 542741" name="connsiteX4"/>
                <a:gd fmla="*/ 247650 h 247650" name="connsiteY4"/>
                <a:gd fmla="*/ 0 w 542741" name="connsiteX5"/>
                <a:gd fmla="*/ 247650 h 247650" name="connsiteY5"/>
                <a:gd fmla="*/ 2050 w 542741" name="connsiteX6"/>
                <a:gd fmla="*/ 213753 h 247650" name="connsiteY6"/>
                <a:gd fmla="*/ 9795 w 542741" name="connsiteX7"/>
                <a:gd fmla="*/ 64039 h 247650" name="connsiteY7"/>
                <a:gd fmla="*/ 164349 w 542741" name="connsiteX8"/>
                <a:gd fmla="*/ 0 h 247650"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247650" w="542741">
                  <a:moveTo>
                    <a:pt x="164349" y="0"/>
                  </a:moveTo>
                  <a:cubicBezTo>
                    <a:pt x="164349" y="0"/>
                    <a:pt x="167014" y="29351"/>
                    <a:pt x="236297" y="58702"/>
                  </a:cubicBezTo>
                  <a:cubicBezTo>
                    <a:pt x="305580" y="85385"/>
                    <a:pt x="412169" y="8005"/>
                    <a:pt x="412169" y="8005"/>
                  </a:cubicBezTo>
                  <a:cubicBezTo>
                    <a:pt x="542741" y="58702"/>
                    <a:pt x="542741" y="58702"/>
                    <a:pt x="542741" y="58702"/>
                  </a:cubicBezTo>
                  <a:lnTo>
                    <a:pt x="542741" y="247650"/>
                  </a:lnTo>
                  <a:lnTo>
                    <a:pt x="0" y="247650"/>
                  </a:lnTo>
                  <a:lnTo>
                    <a:pt x="2050" y="213753"/>
                  </a:lnTo>
                  <a:cubicBezTo>
                    <a:pt x="6797" y="133914"/>
                    <a:pt x="9795" y="77380"/>
                    <a:pt x="9795" y="64039"/>
                  </a:cubicBezTo>
                  <a:cubicBezTo>
                    <a:pt x="73748" y="32019"/>
                    <a:pt x="71084" y="34688"/>
                    <a:pt x="164349" y="0"/>
                  </a:cubicBezTo>
                  <a:close/>
                </a:path>
              </a:pathLst>
            </a:custGeom>
            <a:solidFill>
              <a:srgbClr val="533950"/>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18" name="îṡ1ïde">
              <a:extLst>
                <a:ext uri="{FF2B5EF4-FFF2-40B4-BE49-F238E27FC236}">
                  <a16:creationId xmlns:a16="http://schemas.microsoft.com/office/drawing/2014/main" id="{E517439A-45A4-4CFF-8A79-DB57FF01DFD3}"/>
                </a:ext>
              </a:extLst>
            </p:cNvPr>
            <p:cNvSpPr/>
            <p:nvPr/>
          </p:nvSpPr>
          <p:spPr bwMode="auto">
            <a:xfrm>
              <a:off x="5594350" y="2417763"/>
              <a:ext cx="31750" cy="31750"/>
            </a:xfrm>
            <a:custGeom>
              <a:gdLst>
                <a:gd fmla="*/ 1 w 12" name="T0"/>
                <a:gd fmla="*/ 5 h 12" name="T1"/>
                <a:gd fmla="*/ 5 w 12" name="T2"/>
                <a:gd fmla="*/ 11 h 12" name="T3"/>
                <a:gd fmla="*/ 12 w 12" name="T4"/>
                <a:gd fmla="*/ 8 h 12" name="T5"/>
                <a:gd fmla="*/ 8 w 12" name="T6"/>
                <a:gd fmla="*/ 1 h 12" name="T7"/>
                <a:gd fmla="*/ 1 w 12" name="T8"/>
                <a:gd fmla="*/ 5 h 12" name="T9"/>
              </a:gdLst>
              <a:cxnLst>
                <a:cxn ang="0">
                  <a:pos x="T0" y="T1"/>
                </a:cxn>
                <a:cxn ang="0">
                  <a:pos x="T2" y="T3"/>
                </a:cxn>
                <a:cxn ang="0">
                  <a:pos x="T4" y="T5"/>
                </a:cxn>
                <a:cxn ang="0">
                  <a:pos x="T6" y="T7"/>
                </a:cxn>
                <a:cxn ang="0">
                  <a:pos x="T8" y="T9"/>
                </a:cxn>
              </a:cxnLst>
              <a:rect b="b" l="0" r="r" t="0"/>
              <a:pathLst>
                <a:path h="12" w="12">
                  <a:moveTo>
                    <a:pt x="1" y="5"/>
                  </a:moveTo>
                  <a:cubicBezTo>
                    <a:pt x="0" y="8"/>
                    <a:pt x="2" y="10"/>
                    <a:pt x="5" y="11"/>
                  </a:cubicBezTo>
                  <a:cubicBezTo>
                    <a:pt x="8" y="12"/>
                    <a:pt x="11" y="10"/>
                    <a:pt x="12" y="8"/>
                  </a:cubicBezTo>
                  <a:cubicBezTo>
                    <a:pt x="12" y="5"/>
                    <a:pt x="11" y="2"/>
                    <a:pt x="8" y="1"/>
                  </a:cubicBezTo>
                  <a:cubicBezTo>
                    <a:pt x="5" y="0"/>
                    <a:pt x="2" y="2"/>
                    <a:pt x="1" y="5"/>
                  </a:cubicBezTo>
                  <a:close/>
                </a:path>
              </a:pathLst>
            </a:custGeom>
            <a:solidFill>
              <a:srgbClr val="43253D"/>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19" name="ïṧļïḑè">
              <a:extLst>
                <a:ext uri="{FF2B5EF4-FFF2-40B4-BE49-F238E27FC236}">
                  <a16:creationId xmlns:a16="http://schemas.microsoft.com/office/drawing/2014/main" id="{B6E7C602-16AB-4363-9905-20A5FA4B1E52}"/>
                </a:ext>
              </a:extLst>
            </p:cNvPr>
            <p:cNvSpPr/>
            <p:nvPr/>
          </p:nvSpPr>
          <p:spPr bwMode="auto">
            <a:xfrm>
              <a:off x="5465763" y="2409825"/>
              <a:ext cx="31750" cy="31750"/>
            </a:xfrm>
            <a:custGeom>
              <a:gdLst>
                <a:gd fmla="*/ 1 w 12" name="T0"/>
                <a:gd fmla="*/ 7 h 12" name="T1"/>
                <a:gd fmla="*/ 7 w 12" name="T2"/>
                <a:gd fmla="*/ 11 h 12" name="T3"/>
                <a:gd fmla="*/ 11 w 12" name="T4"/>
                <a:gd fmla="*/ 5 h 12" name="T5"/>
                <a:gd fmla="*/ 5 w 12" name="T6"/>
                <a:gd fmla="*/ 1 h 12" name="T7"/>
                <a:gd fmla="*/ 1 w 12" name="T8"/>
                <a:gd fmla="*/ 7 h 12" name="T9"/>
              </a:gdLst>
              <a:cxnLst>
                <a:cxn ang="0">
                  <a:pos x="T0" y="T1"/>
                </a:cxn>
                <a:cxn ang="0">
                  <a:pos x="T2" y="T3"/>
                </a:cxn>
                <a:cxn ang="0">
                  <a:pos x="T4" y="T5"/>
                </a:cxn>
                <a:cxn ang="0">
                  <a:pos x="T6" y="T7"/>
                </a:cxn>
                <a:cxn ang="0">
                  <a:pos x="T8" y="T9"/>
                </a:cxn>
              </a:cxnLst>
              <a:rect b="b" l="0" r="r" t="0"/>
              <a:pathLst>
                <a:path h="12" w="12">
                  <a:moveTo>
                    <a:pt x="1" y="7"/>
                  </a:moveTo>
                  <a:cubicBezTo>
                    <a:pt x="1" y="10"/>
                    <a:pt x="4" y="12"/>
                    <a:pt x="7" y="11"/>
                  </a:cubicBezTo>
                  <a:cubicBezTo>
                    <a:pt x="10" y="11"/>
                    <a:pt x="12" y="8"/>
                    <a:pt x="11" y="5"/>
                  </a:cubicBezTo>
                  <a:cubicBezTo>
                    <a:pt x="10" y="2"/>
                    <a:pt x="8" y="0"/>
                    <a:pt x="5" y="1"/>
                  </a:cubicBezTo>
                  <a:cubicBezTo>
                    <a:pt x="2" y="2"/>
                    <a:pt x="0" y="5"/>
                    <a:pt x="1" y="7"/>
                  </a:cubicBezTo>
                  <a:close/>
                </a:path>
              </a:pathLst>
            </a:custGeom>
            <a:solidFill>
              <a:srgbClr val="43253D"/>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20" name="íSľïdé">
              <a:extLst>
                <a:ext uri="{FF2B5EF4-FFF2-40B4-BE49-F238E27FC236}">
                  <a16:creationId xmlns:a16="http://schemas.microsoft.com/office/drawing/2014/main" id="{1CCA22FA-70D3-4359-ACDE-7F1DD314AD87}"/>
                </a:ext>
              </a:extLst>
            </p:cNvPr>
            <p:cNvSpPr/>
            <p:nvPr/>
          </p:nvSpPr>
          <p:spPr bwMode="auto">
            <a:xfrm>
              <a:off x="5522913" y="2530475"/>
              <a:ext cx="68262" cy="15875"/>
            </a:xfrm>
            <a:custGeom>
              <a:gdLst>
                <a:gd fmla="*/ 25 w 26" name="T0"/>
                <a:gd fmla="*/ 0 h 6" name="T1"/>
                <a:gd fmla="*/ 14 w 26" name="T2"/>
                <a:gd fmla="*/ 3 h 6" name="T3"/>
                <a:gd fmla="*/ 1 w 26" name="T4"/>
                <a:gd fmla="*/ 0 h 6" name="T5"/>
                <a:gd fmla="*/ 0 w 26" name="T6"/>
                <a:gd fmla="*/ 2 h 6" name="T7"/>
                <a:gd fmla="*/ 14 w 26" name="T8"/>
                <a:gd fmla="*/ 6 h 6" name="T9"/>
                <a:gd fmla="*/ 26 w 26" name="T10"/>
                <a:gd fmla="*/ 2 h 6" name="T11"/>
                <a:gd fmla="*/ 25 w 26" name="T12"/>
                <a:gd fmla="*/ 0 h 6" name="T13"/>
              </a:gdLst>
              <a:cxnLst>
                <a:cxn ang="0">
                  <a:pos x="T0" y="T1"/>
                </a:cxn>
                <a:cxn ang="0">
                  <a:pos x="T2" y="T3"/>
                </a:cxn>
                <a:cxn ang="0">
                  <a:pos x="T4" y="T5"/>
                </a:cxn>
                <a:cxn ang="0">
                  <a:pos x="T6" y="T7"/>
                </a:cxn>
                <a:cxn ang="0">
                  <a:pos x="T8" y="T9"/>
                </a:cxn>
                <a:cxn ang="0">
                  <a:pos x="T10" y="T11"/>
                </a:cxn>
                <a:cxn ang="0">
                  <a:pos x="T12" y="T13"/>
                </a:cxn>
              </a:cxnLst>
              <a:rect b="b" l="0" r="r" t="0"/>
              <a:pathLst>
                <a:path h="6" w="26">
                  <a:moveTo>
                    <a:pt x="25" y="0"/>
                  </a:moveTo>
                  <a:cubicBezTo>
                    <a:pt x="22" y="2"/>
                    <a:pt x="18" y="3"/>
                    <a:pt x="14" y="3"/>
                  </a:cubicBezTo>
                  <a:cubicBezTo>
                    <a:pt x="9" y="3"/>
                    <a:pt x="5" y="2"/>
                    <a:pt x="1" y="0"/>
                  </a:cubicBezTo>
                  <a:cubicBezTo>
                    <a:pt x="0" y="2"/>
                    <a:pt x="0" y="2"/>
                    <a:pt x="0" y="2"/>
                  </a:cubicBezTo>
                  <a:cubicBezTo>
                    <a:pt x="4" y="4"/>
                    <a:pt x="9" y="6"/>
                    <a:pt x="14" y="6"/>
                  </a:cubicBezTo>
                  <a:cubicBezTo>
                    <a:pt x="18" y="6"/>
                    <a:pt x="23" y="5"/>
                    <a:pt x="26" y="2"/>
                  </a:cubicBezTo>
                  <a:cubicBezTo>
                    <a:pt x="25" y="0"/>
                    <a:pt x="25" y="0"/>
                    <a:pt x="25" y="0"/>
                  </a:cubicBezTo>
                  <a:close/>
                </a:path>
              </a:pathLst>
            </a:custGeom>
            <a:solidFill>
              <a:srgbClr val="43253D"/>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21" name="ïşlïdé">
              <a:extLst>
                <a:ext uri="{FF2B5EF4-FFF2-40B4-BE49-F238E27FC236}">
                  <a16:creationId xmlns:a16="http://schemas.microsoft.com/office/drawing/2014/main" id="{1413E162-0FC2-4261-8342-F5CCFF59CA62}"/>
                </a:ext>
              </a:extLst>
            </p:cNvPr>
            <p:cNvSpPr/>
            <p:nvPr/>
          </p:nvSpPr>
          <p:spPr bwMode="auto">
            <a:xfrm>
              <a:off x="5522913" y="2433638"/>
              <a:ext cx="36512" cy="77788"/>
            </a:xfrm>
            <a:custGeom>
              <a:gdLst>
                <a:gd fmla="*/ 6 w 14" name="T0"/>
                <a:gd fmla="*/ 0 h 29" name="T1"/>
                <a:gd fmla="*/ 1 w 14" name="T2"/>
                <a:gd fmla="*/ 18 h 29" name="T3"/>
                <a:gd fmla="*/ 0 w 14" name="T4"/>
                <a:gd fmla="*/ 22 h 29" name="T5"/>
                <a:gd fmla="*/ 1 w 14" name="T6"/>
                <a:gd fmla="*/ 24 h 29" name="T7"/>
                <a:gd fmla="*/ 7 w 14" name="T8"/>
                <a:gd fmla="*/ 29 h 29" name="T9"/>
                <a:gd fmla="*/ 12 w 14" name="T10"/>
                <a:gd fmla="*/ 29 h 29" name="T11"/>
                <a:gd fmla="*/ 14 w 14" name="T12"/>
                <a:gd fmla="*/ 29 h 29" name="T13"/>
                <a:gd fmla="*/ 13 w 14" name="T14"/>
                <a:gd fmla="*/ 27 h 29" name="T15"/>
                <a:gd fmla="*/ 12 w 14" name="T16"/>
                <a:gd fmla="*/ 27 h 29" name="T17"/>
                <a:gd fmla="*/ 7 w 14" name="T18"/>
                <a:gd fmla="*/ 26 h 29" name="T19"/>
                <a:gd fmla="*/ 3 w 14" name="T20"/>
                <a:gd fmla="*/ 23 h 29" name="T21"/>
                <a:gd fmla="*/ 3 w 14" name="T22"/>
                <a:gd fmla="*/ 22 h 29" name="T23"/>
                <a:gd fmla="*/ 3 w 14" name="T24"/>
                <a:gd fmla="*/ 19 h 29" name="T25"/>
                <a:gd fmla="*/ 9 w 14" name="T26"/>
                <a:gd fmla="*/ 1 h 29" name="T27"/>
                <a:gd fmla="*/ 6 w 14" name="T28"/>
                <a:gd fmla="*/ 0 h 29"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28" w="14">
                  <a:moveTo>
                    <a:pt x="6" y="0"/>
                  </a:moveTo>
                  <a:cubicBezTo>
                    <a:pt x="5" y="6"/>
                    <a:pt x="3" y="12"/>
                    <a:pt x="1" y="18"/>
                  </a:cubicBezTo>
                  <a:cubicBezTo>
                    <a:pt x="1" y="19"/>
                    <a:pt x="0" y="20"/>
                    <a:pt x="0" y="22"/>
                  </a:cubicBezTo>
                  <a:cubicBezTo>
                    <a:pt x="0" y="23"/>
                    <a:pt x="1" y="24"/>
                    <a:pt x="1" y="24"/>
                  </a:cubicBezTo>
                  <a:cubicBezTo>
                    <a:pt x="2" y="27"/>
                    <a:pt x="4" y="28"/>
                    <a:pt x="7" y="29"/>
                  </a:cubicBezTo>
                  <a:cubicBezTo>
                    <a:pt x="9" y="29"/>
                    <a:pt x="11" y="29"/>
                    <a:pt x="12" y="29"/>
                  </a:cubicBezTo>
                  <a:cubicBezTo>
                    <a:pt x="13" y="29"/>
                    <a:pt x="13" y="29"/>
                    <a:pt x="14" y="29"/>
                  </a:cubicBezTo>
                  <a:cubicBezTo>
                    <a:pt x="13" y="27"/>
                    <a:pt x="13" y="27"/>
                    <a:pt x="13" y="27"/>
                  </a:cubicBezTo>
                  <a:cubicBezTo>
                    <a:pt x="13" y="27"/>
                    <a:pt x="13" y="27"/>
                    <a:pt x="12" y="27"/>
                  </a:cubicBezTo>
                  <a:cubicBezTo>
                    <a:pt x="11" y="27"/>
                    <a:pt x="9" y="27"/>
                    <a:pt x="7" y="26"/>
                  </a:cubicBezTo>
                  <a:cubicBezTo>
                    <a:pt x="6" y="26"/>
                    <a:pt x="4" y="25"/>
                    <a:pt x="3" y="23"/>
                  </a:cubicBezTo>
                  <a:cubicBezTo>
                    <a:pt x="3" y="23"/>
                    <a:pt x="3" y="22"/>
                    <a:pt x="3" y="22"/>
                  </a:cubicBezTo>
                  <a:cubicBezTo>
                    <a:pt x="3" y="21"/>
                    <a:pt x="3" y="20"/>
                    <a:pt x="3" y="19"/>
                  </a:cubicBezTo>
                  <a:cubicBezTo>
                    <a:pt x="5" y="13"/>
                    <a:pt x="7" y="7"/>
                    <a:pt x="9" y="1"/>
                  </a:cubicBezTo>
                  <a:cubicBezTo>
                    <a:pt x="6" y="0"/>
                    <a:pt x="6" y="0"/>
                    <a:pt x="6" y="0"/>
                  </a:cubicBezTo>
                  <a:close/>
                </a:path>
              </a:pathLst>
            </a:custGeom>
            <a:solidFill>
              <a:srgbClr val="43253D"/>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22" name="îṩlîḑè">
              <a:extLst>
                <a:ext uri="{FF2B5EF4-FFF2-40B4-BE49-F238E27FC236}">
                  <a16:creationId xmlns:a16="http://schemas.microsoft.com/office/drawing/2014/main" id="{2199570F-F30A-4B03-AA4F-15B227F81696}"/>
                </a:ext>
              </a:extLst>
            </p:cNvPr>
            <p:cNvSpPr/>
            <p:nvPr/>
          </p:nvSpPr>
          <p:spPr bwMode="auto">
            <a:xfrm>
              <a:off x="5830237" y="2767013"/>
              <a:ext cx="173250" cy="188912"/>
            </a:xfrm>
            <a:custGeom>
              <a:gdLst>
                <a:gd fmla="*/ 63732 w 173250" name="connsiteX0"/>
                <a:gd fmla="*/ 0 h 188912" name="connsiteY0"/>
                <a:gd fmla="*/ 162443 w 173250" name="connsiteX1"/>
                <a:gd fmla="*/ 106855 h 188912" name="connsiteY1"/>
                <a:gd fmla="*/ 171656 w 173250" name="connsiteX2"/>
                <a:gd fmla="*/ 163413 h 188912" name="connsiteY2"/>
                <a:gd fmla="*/ 173250 w 173250" name="connsiteX3"/>
                <a:gd fmla="*/ 188912 h 188912" name="connsiteY3"/>
                <a:gd fmla="*/ 0 w 173250" name="connsiteX4"/>
                <a:gd fmla="*/ 188912 h 188912" name="connsiteY4"/>
                <a:gd fmla="*/ 1704 w 173250" name="connsiteX5"/>
                <a:gd fmla="*/ 106521 h 188912" name="connsiteY5"/>
                <a:gd fmla="*/ 63732 w 173250" name="connsiteX6"/>
                <a:gd fmla="*/ 0 h 188912"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88912" w="173250">
                  <a:moveTo>
                    <a:pt x="63732" y="0"/>
                  </a:moveTo>
                  <a:cubicBezTo>
                    <a:pt x="63732" y="0"/>
                    <a:pt x="138432" y="16028"/>
                    <a:pt x="162443" y="106855"/>
                  </a:cubicBezTo>
                  <a:cubicBezTo>
                    <a:pt x="166445" y="122216"/>
                    <a:pt x="169446" y="141583"/>
                    <a:pt x="171656" y="163413"/>
                  </a:cubicBezTo>
                  <a:lnTo>
                    <a:pt x="173250" y="188912"/>
                  </a:lnTo>
                  <a:lnTo>
                    <a:pt x="0" y="188912"/>
                  </a:lnTo>
                  <a:lnTo>
                    <a:pt x="1704" y="106521"/>
                  </a:lnTo>
                  <a:cubicBezTo>
                    <a:pt x="7706" y="50756"/>
                    <a:pt x="25048" y="2672"/>
                    <a:pt x="63732" y="0"/>
                  </a:cubicBezTo>
                  <a:close/>
                </a:path>
              </a:pathLst>
            </a:custGeom>
            <a:solidFill>
              <a:srgbClr val="533950"/>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23" name="í$ḻîdè">
              <a:extLst>
                <a:ext uri="{FF2B5EF4-FFF2-40B4-BE49-F238E27FC236}">
                  <a16:creationId xmlns:a16="http://schemas.microsoft.com/office/drawing/2014/main" id="{052FFBC9-F7E3-4687-98F0-1FFFD0E96B4E}"/>
                </a:ext>
              </a:extLst>
            </p:cNvPr>
            <p:cNvSpPr/>
            <p:nvPr/>
          </p:nvSpPr>
          <p:spPr bwMode="auto">
            <a:xfrm>
              <a:off x="5378450" y="2182813"/>
              <a:ext cx="477837" cy="419100"/>
            </a:xfrm>
            <a:custGeom>
              <a:gdLst>
                <a:gd fmla="*/ 99 w 179" name="T0"/>
                <a:gd fmla="*/ 53 h 157" name="T1"/>
                <a:gd fmla="*/ 100 w 179" name="T2"/>
                <a:gd fmla="*/ 85 h 157" name="T3"/>
                <a:gd fmla="*/ 118 w 179" name="T4"/>
                <a:gd fmla="*/ 96 h 157" name="T5"/>
                <a:gd fmla="*/ 120 w 179" name="T6"/>
                <a:gd fmla="*/ 116 h 157" name="T7"/>
                <a:gd fmla="*/ 131 w 179" name="T8"/>
                <a:gd fmla="*/ 100 h 157" name="T9"/>
                <a:gd fmla="*/ 143 w 179" name="T10"/>
                <a:gd fmla="*/ 117 h 157" name="T11"/>
                <a:gd fmla="*/ 122 w 179" name="T12"/>
                <a:gd fmla="*/ 134 h 157" name="T13"/>
                <a:gd fmla="*/ 125 w 179" name="T14"/>
                <a:gd fmla="*/ 157 h 157" name="T15"/>
                <a:gd fmla="*/ 149 w 179" name="T16"/>
                <a:gd fmla="*/ 134 h 157" name="T17"/>
                <a:gd fmla="*/ 175 w 179" name="T18"/>
                <a:gd fmla="*/ 84 h 157" name="T19"/>
                <a:gd fmla="*/ 144 w 179" name="T20"/>
                <a:gd fmla="*/ 40 h 157" name="T21"/>
                <a:gd fmla="*/ 88 w 179" name="T22"/>
                <a:gd fmla="*/ 6 h 157" name="T23"/>
                <a:gd fmla="*/ 14 w 179" name="T24"/>
                <a:gd fmla="*/ 32 h 157" name="T25"/>
                <a:gd fmla="*/ 0 w 179" name="T26"/>
                <a:gd fmla="*/ 31 h 157" name="T27"/>
                <a:gd fmla="*/ 22 w 179" name="T28"/>
                <a:gd fmla="*/ 65 h 157" name="T29"/>
                <a:gd fmla="*/ 68 w 179" name="T30"/>
                <a:gd fmla="*/ 60 h 157" name="T31"/>
                <a:gd fmla="*/ 99 w 179" name="T32"/>
                <a:gd fmla="*/ 53 h 157"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57" w="179">
                  <a:moveTo>
                    <a:pt x="99" y="53"/>
                  </a:moveTo>
                  <a:cubicBezTo>
                    <a:pt x="99" y="53"/>
                    <a:pt x="89" y="72"/>
                    <a:pt x="100" y="85"/>
                  </a:cubicBezTo>
                  <a:cubicBezTo>
                    <a:pt x="104" y="89"/>
                    <a:pt x="119" y="89"/>
                    <a:pt x="118" y="96"/>
                  </a:cubicBezTo>
                  <a:cubicBezTo>
                    <a:pt x="116" y="108"/>
                    <a:pt x="120" y="116"/>
                    <a:pt x="120" y="116"/>
                  </a:cubicBezTo>
                  <a:cubicBezTo>
                    <a:pt x="120" y="116"/>
                    <a:pt x="122" y="112"/>
                    <a:pt x="131" y="100"/>
                  </a:cubicBezTo>
                  <a:cubicBezTo>
                    <a:pt x="140" y="89"/>
                    <a:pt x="155" y="107"/>
                    <a:pt x="143" y="117"/>
                  </a:cubicBezTo>
                  <a:cubicBezTo>
                    <a:pt x="132" y="127"/>
                    <a:pt x="122" y="134"/>
                    <a:pt x="122" y="134"/>
                  </a:cubicBezTo>
                  <a:cubicBezTo>
                    <a:pt x="125" y="157"/>
                    <a:pt x="125" y="157"/>
                    <a:pt x="125" y="157"/>
                  </a:cubicBezTo>
                  <a:cubicBezTo>
                    <a:pt x="125" y="157"/>
                    <a:pt x="138" y="142"/>
                    <a:pt x="149" y="134"/>
                  </a:cubicBezTo>
                  <a:cubicBezTo>
                    <a:pt x="160" y="125"/>
                    <a:pt x="171" y="104"/>
                    <a:pt x="175" y="84"/>
                  </a:cubicBezTo>
                  <a:cubicBezTo>
                    <a:pt x="179" y="65"/>
                    <a:pt x="162" y="40"/>
                    <a:pt x="144" y="40"/>
                  </a:cubicBezTo>
                  <a:cubicBezTo>
                    <a:pt x="144" y="40"/>
                    <a:pt x="132" y="12"/>
                    <a:pt x="88" y="6"/>
                  </a:cubicBezTo>
                  <a:cubicBezTo>
                    <a:pt x="44" y="0"/>
                    <a:pt x="26" y="28"/>
                    <a:pt x="14" y="32"/>
                  </a:cubicBezTo>
                  <a:cubicBezTo>
                    <a:pt x="2" y="35"/>
                    <a:pt x="0" y="31"/>
                    <a:pt x="0" y="31"/>
                  </a:cubicBezTo>
                  <a:cubicBezTo>
                    <a:pt x="0" y="31"/>
                    <a:pt x="0" y="61"/>
                    <a:pt x="22" y="65"/>
                  </a:cubicBezTo>
                  <a:cubicBezTo>
                    <a:pt x="44" y="70"/>
                    <a:pt x="55" y="67"/>
                    <a:pt x="68" y="60"/>
                  </a:cubicBezTo>
                  <a:cubicBezTo>
                    <a:pt x="89" y="49"/>
                    <a:pt x="99" y="53"/>
                    <a:pt x="99" y="53"/>
                  </a:cubicBezTo>
                  <a:close/>
                </a:path>
              </a:pathLst>
            </a:custGeom>
            <a:solidFill>
              <a:srgbClr val="912513"/>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24" name="i$ḷíḑè">
              <a:extLst>
                <a:ext uri="{FF2B5EF4-FFF2-40B4-BE49-F238E27FC236}">
                  <a16:creationId xmlns:a16="http://schemas.microsoft.com/office/drawing/2014/main" id="{8B935441-9C9F-46E5-92DD-4E6829CE471A}"/>
                </a:ext>
              </a:extLst>
            </p:cNvPr>
            <p:cNvSpPr/>
            <p:nvPr/>
          </p:nvSpPr>
          <p:spPr bwMode="auto">
            <a:xfrm>
              <a:off x="5245758" y="2773363"/>
              <a:ext cx="151122" cy="182562"/>
            </a:xfrm>
            <a:custGeom>
              <a:gdLst>
                <a:gd fmla="*/ 113707 w 151122" name="connsiteX0"/>
                <a:gd fmla="*/ 0 h 182562" name="connsiteY0"/>
                <a:gd fmla="*/ 151082 w 151122" name="connsiteX1"/>
                <a:gd fmla="*/ 174684 h 182562" name="connsiteY1"/>
                <a:gd fmla="*/ 151122 w 151122" name="connsiteX2"/>
                <a:gd fmla="*/ 182562 h 182562" name="connsiteY2"/>
                <a:gd fmla="*/ 0 w 151122" name="connsiteX3"/>
                <a:gd fmla="*/ 182562 h 182562" name="connsiteY3"/>
                <a:gd fmla="*/ 1866 w 151122" name="connsiteX4"/>
                <a:gd fmla="*/ 175443 h 182562" name="connsiteY4"/>
                <a:gd fmla="*/ 20088 w 151122" name="connsiteX5"/>
                <a:gd fmla="*/ 109090 h 182562" name="connsiteY5"/>
                <a:gd fmla="*/ 113707 w 151122" name="connsiteX6"/>
                <a:gd fmla="*/ 0 h 182562"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82562" w="151122">
                  <a:moveTo>
                    <a:pt x="113707" y="0"/>
                  </a:moveTo>
                  <a:cubicBezTo>
                    <a:pt x="113707" y="0"/>
                    <a:pt x="146474" y="128339"/>
                    <a:pt x="151082" y="174684"/>
                  </a:cubicBezTo>
                  <a:lnTo>
                    <a:pt x="151122" y="182562"/>
                  </a:lnTo>
                  <a:lnTo>
                    <a:pt x="0" y="182562"/>
                  </a:lnTo>
                  <a:lnTo>
                    <a:pt x="1866" y="175443"/>
                  </a:lnTo>
                  <a:cubicBezTo>
                    <a:pt x="8386" y="150997"/>
                    <a:pt x="14739" y="127716"/>
                    <a:pt x="20088" y="109090"/>
                  </a:cubicBezTo>
                  <a:cubicBezTo>
                    <a:pt x="44162" y="37250"/>
                    <a:pt x="113707" y="0"/>
                    <a:pt x="113707" y="0"/>
                  </a:cubicBezTo>
                  <a:close/>
                </a:path>
              </a:pathLst>
            </a:custGeom>
            <a:solidFill>
              <a:srgbClr val="533950"/>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25" name="ïś1ídê">
              <a:extLst>
                <a:ext uri="{FF2B5EF4-FFF2-40B4-BE49-F238E27FC236}">
                  <a16:creationId xmlns:a16="http://schemas.microsoft.com/office/drawing/2014/main" id="{097FACF0-4789-4026-9477-6BCA310974D6}"/>
                </a:ext>
              </a:extLst>
            </p:cNvPr>
            <p:cNvSpPr/>
            <p:nvPr/>
          </p:nvSpPr>
          <p:spPr bwMode="auto">
            <a:xfrm>
              <a:off x="5684838" y="2198688"/>
              <a:ext cx="73025" cy="107950"/>
            </a:xfrm>
            <a:custGeom>
              <a:gdLst>
                <a:gd fmla="*/ 27 w 27" name="T0"/>
                <a:gd fmla="*/ 40 h 40" name="T1"/>
                <a:gd fmla="*/ 27 w 27" name="T2"/>
                <a:gd fmla="*/ 39 h 40" name="T3"/>
                <a:gd fmla="*/ 2 w 27" name="T4"/>
                <a:gd fmla="*/ 0 h 40" name="T5"/>
                <a:gd fmla="*/ 0 w 27" name="T6"/>
                <a:gd fmla="*/ 3 h 40" name="T7"/>
                <a:gd fmla="*/ 23 w 27" name="T8"/>
                <a:gd fmla="*/ 39 h 40" name="T9"/>
                <a:gd fmla="*/ 23 w 27" name="T10"/>
                <a:gd fmla="*/ 40 h 40" name="T11"/>
                <a:gd fmla="*/ 27 w 27" name="T12"/>
                <a:gd fmla="*/ 40 h 40" name="T13"/>
              </a:gdLst>
              <a:cxnLst>
                <a:cxn ang="0">
                  <a:pos x="T0" y="T1"/>
                </a:cxn>
                <a:cxn ang="0">
                  <a:pos x="T2" y="T3"/>
                </a:cxn>
                <a:cxn ang="0">
                  <a:pos x="T4" y="T5"/>
                </a:cxn>
                <a:cxn ang="0">
                  <a:pos x="T6" y="T7"/>
                </a:cxn>
                <a:cxn ang="0">
                  <a:pos x="T8" y="T9"/>
                </a:cxn>
                <a:cxn ang="0">
                  <a:pos x="T10" y="T11"/>
                </a:cxn>
                <a:cxn ang="0">
                  <a:pos x="T12" y="T13"/>
                </a:cxn>
              </a:cxnLst>
              <a:rect b="b" l="0" r="r" t="0"/>
              <a:pathLst>
                <a:path h="40" w="27">
                  <a:moveTo>
                    <a:pt x="27" y="40"/>
                  </a:moveTo>
                  <a:cubicBezTo>
                    <a:pt x="27" y="39"/>
                    <a:pt x="27" y="39"/>
                    <a:pt x="27" y="39"/>
                  </a:cubicBezTo>
                  <a:cubicBezTo>
                    <a:pt x="27" y="22"/>
                    <a:pt x="17" y="6"/>
                    <a:pt x="2" y="0"/>
                  </a:cubicBezTo>
                  <a:cubicBezTo>
                    <a:pt x="0" y="3"/>
                    <a:pt x="0" y="3"/>
                    <a:pt x="0" y="3"/>
                  </a:cubicBezTo>
                  <a:cubicBezTo>
                    <a:pt x="14" y="9"/>
                    <a:pt x="23" y="24"/>
                    <a:pt x="23" y="39"/>
                  </a:cubicBezTo>
                  <a:cubicBezTo>
                    <a:pt x="23" y="40"/>
                    <a:pt x="23" y="40"/>
                    <a:pt x="23" y="40"/>
                  </a:cubicBezTo>
                  <a:cubicBezTo>
                    <a:pt x="27" y="40"/>
                    <a:pt x="27" y="40"/>
                    <a:pt x="27" y="40"/>
                  </a:cubicBezTo>
                  <a:close/>
                </a:path>
              </a:pathLst>
            </a:custGeom>
            <a:solidFill>
              <a:srgbClr val="912513"/>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26" name="iṩļîḋè">
              <a:extLst>
                <a:ext uri="{FF2B5EF4-FFF2-40B4-BE49-F238E27FC236}">
                  <a16:creationId xmlns:a16="http://schemas.microsoft.com/office/drawing/2014/main" id="{E55FA7C8-9611-46DA-8FCF-D33EFD697A27}"/>
                </a:ext>
              </a:extLst>
            </p:cNvPr>
            <p:cNvSpPr/>
            <p:nvPr/>
          </p:nvSpPr>
          <p:spPr bwMode="auto">
            <a:xfrm>
              <a:off x="6342063" y="3979863"/>
              <a:ext cx="358775" cy="1362075"/>
            </a:xfrm>
            <a:custGeom>
              <a:gdLst>
                <a:gd fmla="*/ 209 w 226" name="T0"/>
                <a:gd fmla="*/ 858 h 858" name="T1"/>
                <a:gd fmla="*/ 226 w 226" name="T2"/>
                <a:gd fmla="*/ 858 h 858" name="T3"/>
                <a:gd fmla="*/ 37 w 226" name="T4"/>
                <a:gd fmla="*/ 0 h 858" name="T5"/>
                <a:gd fmla="*/ 0 w 226" name="T6"/>
                <a:gd fmla="*/ 0 h 858" name="T7"/>
                <a:gd fmla="*/ 209 w 226" name="T8"/>
                <a:gd fmla="*/ 858 h 858" name="T9"/>
              </a:gdLst>
              <a:cxnLst>
                <a:cxn ang="0">
                  <a:pos x="T0" y="T1"/>
                </a:cxn>
                <a:cxn ang="0">
                  <a:pos x="T2" y="T3"/>
                </a:cxn>
                <a:cxn ang="0">
                  <a:pos x="T4" y="T5"/>
                </a:cxn>
                <a:cxn ang="0">
                  <a:pos x="T6" y="T7"/>
                </a:cxn>
                <a:cxn ang="0">
                  <a:pos x="T8" y="T9"/>
                </a:cxn>
              </a:cxnLst>
              <a:rect b="b" l="0" r="r" t="0"/>
              <a:pathLst>
                <a:path h="858" w="226">
                  <a:moveTo>
                    <a:pt x="209" y="858"/>
                  </a:moveTo>
                  <a:lnTo>
                    <a:pt x="226" y="858"/>
                  </a:lnTo>
                  <a:lnTo>
                    <a:pt x="37" y="0"/>
                  </a:lnTo>
                  <a:lnTo>
                    <a:pt x="0" y="0"/>
                  </a:lnTo>
                  <a:lnTo>
                    <a:pt x="209" y="858"/>
                  </a:lnTo>
                  <a:close/>
                </a:path>
              </a:pathLst>
            </a:custGeom>
            <a:solidFill>
              <a:srgbClr val="D4ADA2"/>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27" name="iṧľídé">
              <a:extLst>
                <a:ext uri="{FF2B5EF4-FFF2-40B4-BE49-F238E27FC236}">
                  <a16:creationId xmlns:a16="http://schemas.microsoft.com/office/drawing/2014/main" id="{B244C763-E007-47D9-B866-0247F8BFBC4F}"/>
                </a:ext>
              </a:extLst>
            </p:cNvPr>
            <p:cNvSpPr/>
            <p:nvPr/>
          </p:nvSpPr>
          <p:spPr bwMode="auto">
            <a:xfrm>
              <a:off x="6342063" y="3979863"/>
              <a:ext cx="358775" cy="1362075"/>
            </a:xfrm>
            <a:custGeom>
              <a:gdLst>
                <a:gd fmla="*/ 209 w 226" name="T0"/>
                <a:gd fmla="*/ 858 h 858" name="T1"/>
                <a:gd fmla="*/ 226 w 226" name="T2"/>
                <a:gd fmla="*/ 858 h 858" name="T3"/>
                <a:gd fmla="*/ 37 w 226" name="T4"/>
                <a:gd fmla="*/ 0 h 858" name="T5"/>
                <a:gd fmla="*/ 0 w 226" name="T6"/>
                <a:gd fmla="*/ 0 h 858" name="T7"/>
                <a:gd fmla="*/ 209 w 226" name="T8"/>
                <a:gd fmla="*/ 858 h 858" name="T9"/>
              </a:gdLst>
              <a:cxnLst>
                <a:cxn ang="0">
                  <a:pos x="T0" y="T1"/>
                </a:cxn>
                <a:cxn ang="0">
                  <a:pos x="T2" y="T3"/>
                </a:cxn>
                <a:cxn ang="0">
                  <a:pos x="T4" y="T5"/>
                </a:cxn>
                <a:cxn ang="0">
                  <a:pos x="T6" y="T7"/>
                </a:cxn>
                <a:cxn ang="0">
                  <a:pos x="T8" y="T9"/>
                </a:cxn>
              </a:cxnLst>
              <a:rect b="b" l="0" r="r" t="0"/>
              <a:pathLst>
                <a:path h="858" w="226">
                  <a:moveTo>
                    <a:pt x="209" y="858"/>
                  </a:moveTo>
                  <a:lnTo>
                    <a:pt x="226" y="858"/>
                  </a:lnTo>
                  <a:lnTo>
                    <a:pt x="37" y="0"/>
                  </a:lnTo>
                  <a:lnTo>
                    <a:pt x="0" y="0"/>
                  </a:lnTo>
                  <a:lnTo>
                    <a:pt x="209" y="858"/>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ctr"/>
            <a:lstStyle/>
            <a:p>
              <a:pPr algn="ctr"/>
              <a:endParaRPr/>
            </a:p>
          </p:txBody>
        </p:sp>
        <p:sp>
          <p:nvSpPr>
            <p:cNvPr id="128" name="ïślíḓè">
              <a:extLst>
                <a:ext uri="{FF2B5EF4-FFF2-40B4-BE49-F238E27FC236}">
                  <a16:creationId xmlns:a16="http://schemas.microsoft.com/office/drawing/2014/main" id="{0A278B68-33E8-44B9-B503-92138AB65B71}"/>
                </a:ext>
              </a:extLst>
            </p:cNvPr>
            <p:cNvSpPr/>
            <p:nvPr/>
          </p:nvSpPr>
          <p:spPr bwMode="auto">
            <a:xfrm>
              <a:off x="5834063" y="3979863"/>
              <a:ext cx="225425" cy="1362075"/>
            </a:xfrm>
            <a:custGeom>
              <a:gdLst>
                <a:gd fmla="*/ 0 w 142" name="T0"/>
                <a:gd fmla="*/ 858 h 858" name="T1"/>
                <a:gd fmla="*/ 19 w 142" name="T2"/>
                <a:gd fmla="*/ 858 h 858" name="T3"/>
                <a:gd fmla="*/ 142 w 142" name="T4"/>
                <a:gd fmla="*/ 0 h 858" name="T5"/>
                <a:gd fmla="*/ 103 w 142" name="T6"/>
                <a:gd fmla="*/ 0 h 858" name="T7"/>
                <a:gd fmla="*/ 0 w 142" name="T8"/>
                <a:gd fmla="*/ 858 h 858" name="T9"/>
              </a:gdLst>
              <a:cxnLst>
                <a:cxn ang="0">
                  <a:pos x="T0" y="T1"/>
                </a:cxn>
                <a:cxn ang="0">
                  <a:pos x="T2" y="T3"/>
                </a:cxn>
                <a:cxn ang="0">
                  <a:pos x="T4" y="T5"/>
                </a:cxn>
                <a:cxn ang="0">
                  <a:pos x="T6" y="T7"/>
                </a:cxn>
                <a:cxn ang="0">
                  <a:pos x="T8" y="T9"/>
                </a:cxn>
              </a:cxnLst>
              <a:rect b="b" l="0" r="r" t="0"/>
              <a:pathLst>
                <a:path h="858" w="142">
                  <a:moveTo>
                    <a:pt x="0" y="858"/>
                  </a:moveTo>
                  <a:lnTo>
                    <a:pt x="19" y="858"/>
                  </a:lnTo>
                  <a:lnTo>
                    <a:pt x="142" y="0"/>
                  </a:lnTo>
                  <a:lnTo>
                    <a:pt x="103" y="0"/>
                  </a:lnTo>
                  <a:lnTo>
                    <a:pt x="0" y="858"/>
                  </a:lnTo>
                  <a:close/>
                </a:path>
              </a:pathLst>
            </a:custGeom>
            <a:solidFill>
              <a:srgbClr val="F0C1AF"/>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29" name="íṣ1iḓê">
              <a:extLst>
                <a:ext uri="{FF2B5EF4-FFF2-40B4-BE49-F238E27FC236}">
                  <a16:creationId xmlns:a16="http://schemas.microsoft.com/office/drawing/2014/main" id="{965A48CA-8EE4-42B8-B267-8CF3C3E1E726}"/>
                </a:ext>
              </a:extLst>
            </p:cNvPr>
            <p:cNvSpPr/>
            <p:nvPr/>
          </p:nvSpPr>
          <p:spPr bwMode="auto">
            <a:xfrm>
              <a:off x="5834063" y="3979863"/>
              <a:ext cx="225425" cy="1362075"/>
            </a:xfrm>
            <a:custGeom>
              <a:gdLst>
                <a:gd fmla="*/ 0 w 142" name="T0"/>
                <a:gd fmla="*/ 858 h 858" name="T1"/>
                <a:gd fmla="*/ 19 w 142" name="T2"/>
                <a:gd fmla="*/ 858 h 858" name="T3"/>
                <a:gd fmla="*/ 142 w 142" name="T4"/>
                <a:gd fmla="*/ 0 h 858" name="T5"/>
                <a:gd fmla="*/ 103 w 142" name="T6"/>
                <a:gd fmla="*/ 0 h 858" name="T7"/>
                <a:gd fmla="*/ 0 w 142" name="T8"/>
                <a:gd fmla="*/ 858 h 858" name="T9"/>
              </a:gdLst>
              <a:cxnLst>
                <a:cxn ang="0">
                  <a:pos x="T0" y="T1"/>
                </a:cxn>
                <a:cxn ang="0">
                  <a:pos x="T2" y="T3"/>
                </a:cxn>
                <a:cxn ang="0">
                  <a:pos x="T4" y="T5"/>
                </a:cxn>
                <a:cxn ang="0">
                  <a:pos x="T6" y="T7"/>
                </a:cxn>
                <a:cxn ang="0">
                  <a:pos x="T8" y="T9"/>
                </a:cxn>
              </a:cxnLst>
              <a:rect b="b" l="0" r="r" t="0"/>
              <a:pathLst>
                <a:path h="858" w="142">
                  <a:moveTo>
                    <a:pt x="0" y="858"/>
                  </a:moveTo>
                  <a:lnTo>
                    <a:pt x="19" y="858"/>
                  </a:lnTo>
                  <a:lnTo>
                    <a:pt x="142" y="0"/>
                  </a:lnTo>
                  <a:lnTo>
                    <a:pt x="103" y="0"/>
                  </a:lnTo>
                  <a:lnTo>
                    <a:pt x="0" y="858"/>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ctr"/>
            <a:lstStyle/>
            <a:p>
              <a:pPr algn="ctr"/>
              <a:endParaRPr/>
            </a:p>
          </p:txBody>
        </p:sp>
        <p:sp>
          <p:nvSpPr>
            <p:cNvPr id="130" name="ïṥľïdê">
              <a:extLst>
                <a:ext uri="{FF2B5EF4-FFF2-40B4-BE49-F238E27FC236}">
                  <a16:creationId xmlns:a16="http://schemas.microsoft.com/office/drawing/2014/main" id="{F2BB40E7-AB24-4789-AA27-596A532D0B91}"/>
                </a:ext>
              </a:extLst>
            </p:cNvPr>
            <p:cNvSpPr/>
            <p:nvPr/>
          </p:nvSpPr>
          <p:spPr bwMode="auto">
            <a:xfrm>
              <a:off x="5129213" y="3979863"/>
              <a:ext cx="285750" cy="1362075"/>
            </a:xfrm>
            <a:custGeom>
              <a:gdLst>
                <a:gd fmla="*/ 162 w 180" name="T0"/>
                <a:gd fmla="*/ 858 h 858" name="T1"/>
                <a:gd fmla="*/ 180 w 180" name="T2"/>
                <a:gd fmla="*/ 858 h 858" name="T3"/>
                <a:gd fmla="*/ 39 w 180" name="T4"/>
                <a:gd fmla="*/ 0 h 858" name="T5"/>
                <a:gd fmla="*/ 0 w 180" name="T6"/>
                <a:gd fmla="*/ 0 h 858" name="T7"/>
                <a:gd fmla="*/ 162 w 180" name="T8"/>
                <a:gd fmla="*/ 858 h 858" name="T9"/>
              </a:gdLst>
              <a:cxnLst>
                <a:cxn ang="0">
                  <a:pos x="T0" y="T1"/>
                </a:cxn>
                <a:cxn ang="0">
                  <a:pos x="T2" y="T3"/>
                </a:cxn>
                <a:cxn ang="0">
                  <a:pos x="T4" y="T5"/>
                </a:cxn>
                <a:cxn ang="0">
                  <a:pos x="T6" y="T7"/>
                </a:cxn>
                <a:cxn ang="0">
                  <a:pos x="T8" y="T9"/>
                </a:cxn>
              </a:cxnLst>
              <a:rect b="b" l="0" r="r" t="0"/>
              <a:pathLst>
                <a:path h="858" w="180">
                  <a:moveTo>
                    <a:pt x="162" y="858"/>
                  </a:moveTo>
                  <a:lnTo>
                    <a:pt x="180" y="858"/>
                  </a:lnTo>
                  <a:lnTo>
                    <a:pt x="39" y="0"/>
                  </a:lnTo>
                  <a:lnTo>
                    <a:pt x="0" y="0"/>
                  </a:lnTo>
                  <a:lnTo>
                    <a:pt x="162" y="858"/>
                  </a:lnTo>
                  <a:close/>
                </a:path>
              </a:pathLst>
            </a:custGeom>
            <a:solidFill>
              <a:srgbClr val="D4ADA2"/>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31" name="îṡľíḑe">
              <a:extLst>
                <a:ext uri="{FF2B5EF4-FFF2-40B4-BE49-F238E27FC236}">
                  <a16:creationId xmlns:a16="http://schemas.microsoft.com/office/drawing/2014/main" id="{C61B2762-7585-4E1C-A5FB-25F2A8B21CD8}"/>
                </a:ext>
              </a:extLst>
            </p:cNvPr>
            <p:cNvSpPr/>
            <p:nvPr/>
          </p:nvSpPr>
          <p:spPr bwMode="auto">
            <a:xfrm>
              <a:off x="5129213" y="3979863"/>
              <a:ext cx="285750" cy="1362075"/>
            </a:xfrm>
            <a:custGeom>
              <a:gdLst>
                <a:gd fmla="*/ 162 w 180" name="T0"/>
                <a:gd fmla="*/ 858 h 858" name="T1"/>
                <a:gd fmla="*/ 180 w 180" name="T2"/>
                <a:gd fmla="*/ 858 h 858" name="T3"/>
                <a:gd fmla="*/ 39 w 180" name="T4"/>
                <a:gd fmla="*/ 0 h 858" name="T5"/>
                <a:gd fmla="*/ 0 w 180" name="T6"/>
                <a:gd fmla="*/ 0 h 858" name="T7"/>
                <a:gd fmla="*/ 162 w 180" name="T8"/>
                <a:gd fmla="*/ 858 h 858" name="T9"/>
              </a:gdLst>
              <a:cxnLst>
                <a:cxn ang="0">
                  <a:pos x="T0" y="T1"/>
                </a:cxn>
                <a:cxn ang="0">
                  <a:pos x="T2" y="T3"/>
                </a:cxn>
                <a:cxn ang="0">
                  <a:pos x="T4" y="T5"/>
                </a:cxn>
                <a:cxn ang="0">
                  <a:pos x="T6" y="T7"/>
                </a:cxn>
                <a:cxn ang="0">
                  <a:pos x="T8" y="T9"/>
                </a:cxn>
              </a:cxnLst>
              <a:rect b="b" l="0" r="r" t="0"/>
              <a:pathLst>
                <a:path h="858" w="180">
                  <a:moveTo>
                    <a:pt x="162" y="858"/>
                  </a:moveTo>
                  <a:lnTo>
                    <a:pt x="180" y="858"/>
                  </a:lnTo>
                  <a:lnTo>
                    <a:pt x="39" y="0"/>
                  </a:lnTo>
                  <a:lnTo>
                    <a:pt x="0" y="0"/>
                  </a:lnTo>
                  <a:lnTo>
                    <a:pt x="162" y="858"/>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ctr"/>
            <a:lstStyle/>
            <a:p>
              <a:pPr algn="ctr"/>
              <a:endParaRPr/>
            </a:p>
          </p:txBody>
        </p:sp>
        <p:sp>
          <p:nvSpPr>
            <p:cNvPr id="132" name="îŝḻîḑè">
              <a:extLst>
                <a:ext uri="{FF2B5EF4-FFF2-40B4-BE49-F238E27FC236}">
                  <a16:creationId xmlns:a16="http://schemas.microsoft.com/office/drawing/2014/main" id="{637D63A1-253E-44EE-9FD7-FBF4AB646100}"/>
                </a:ext>
              </a:extLst>
            </p:cNvPr>
            <p:cNvSpPr/>
            <p:nvPr/>
          </p:nvSpPr>
          <p:spPr bwMode="auto">
            <a:xfrm>
              <a:off x="4589463" y="3979863"/>
              <a:ext cx="300037" cy="1362075"/>
            </a:xfrm>
            <a:custGeom>
              <a:gdLst>
                <a:gd fmla="*/ 0 w 189" name="T0"/>
                <a:gd fmla="*/ 858 h 858" name="T1"/>
                <a:gd fmla="*/ 19 w 189" name="T2"/>
                <a:gd fmla="*/ 858 h 858" name="T3"/>
                <a:gd fmla="*/ 189 w 189" name="T4"/>
                <a:gd fmla="*/ 0 h 858" name="T5"/>
                <a:gd fmla="*/ 152 w 189" name="T6"/>
                <a:gd fmla="*/ 0 h 858" name="T7"/>
                <a:gd fmla="*/ 0 w 189" name="T8"/>
                <a:gd fmla="*/ 858 h 858" name="T9"/>
              </a:gdLst>
              <a:cxnLst>
                <a:cxn ang="0">
                  <a:pos x="T0" y="T1"/>
                </a:cxn>
                <a:cxn ang="0">
                  <a:pos x="T2" y="T3"/>
                </a:cxn>
                <a:cxn ang="0">
                  <a:pos x="T4" y="T5"/>
                </a:cxn>
                <a:cxn ang="0">
                  <a:pos x="T6" y="T7"/>
                </a:cxn>
                <a:cxn ang="0">
                  <a:pos x="T8" y="T9"/>
                </a:cxn>
              </a:cxnLst>
              <a:rect b="b" l="0" r="r" t="0"/>
              <a:pathLst>
                <a:path h="858" w="189">
                  <a:moveTo>
                    <a:pt x="0" y="858"/>
                  </a:moveTo>
                  <a:lnTo>
                    <a:pt x="19" y="858"/>
                  </a:lnTo>
                  <a:lnTo>
                    <a:pt x="189" y="0"/>
                  </a:lnTo>
                  <a:lnTo>
                    <a:pt x="152" y="0"/>
                  </a:lnTo>
                  <a:lnTo>
                    <a:pt x="0" y="858"/>
                  </a:lnTo>
                  <a:close/>
                </a:path>
              </a:pathLst>
            </a:custGeom>
            <a:solidFill>
              <a:srgbClr val="F0C1AF"/>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33" name="ïṥ1íḍè">
              <a:extLst>
                <a:ext uri="{FF2B5EF4-FFF2-40B4-BE49-F238E27FC236}">
                  <a16:creationId xmlns:a16="http://schemas.microsoft.com/office/drawing/2014/main" id="{811E520D-19F2-4FDF-8B67-F6F32CE446BC}"/>
                </a:ext>
              </a:extLst>
            </p:cNvPr>
            <p:cNvSpPr/>
            <p:nvPr/>
          </p:nvSpPr>
          <p:spPr bwMode="auto">
            <a:xfrm>
              <a:off x="4589463" y="3979863"/>
              <a:ext cx="300037" cy="1362075"/>
            </a:xfrm>
            <a:custGeom>
              <a:gdLst>
                <a:gd fmla="*/ 0 w 189" name="T0"/>
                <a:gd fmla="*/ 858 h 858" name="T1"/>
                <a:gd fmla="*/ 19 w 189" name="T2"/>
                <a:gd fmla="*/ 858 h 858" name="T3"/>
                <a:gd fmla="*/ 189 w 189" name="T4"/>
                <a:gd fmla="*/ 0 h 858" name="T5"/>
                <a:gd fmla="*/ 152 w 189" name="T6"/>
                <a:gd fmla="*/ 0 h 858" name="T7"/>
                <a:gd fmla="*/ 0 w 189" name="T8"/>
                <a:gd fmla="*/ 858 h 858" name="T9"/>
              </a:gdLst>
              <a:cxnLst>
                <a:cxn ang="0">
                  <a:pos x="T0" y="T1"/>
                </a:cxn>
                <a:cxn ang="0">
                  <a:pos x="T2" y="T3"/>
                </a:cxn>
                <a:cxn ang="0">
                  <a:pos x="T4" y="T5"/>
                </a:cxn>
                <a:cxn ang="0">
                  <a:pos x="T6" y="T7"/>
                </a:cxn>
                <a:cxn ang="0">
                  <a:pos x="T8" y="T9"/>
                </a:cxn>
              </a:cxnLst>
              <a:rect b="b" l="0" r="r" t="0"/>
              <a:pathLst>
                <a:path h="858" w="189">
                  <a:moveTo>
                    <a:pt x="0" y="858"/>
                  </a:moveTo>
                  <a:lnTo>
                    <a:pt x="19" y="858"/>
                  </a:lnTo>
                  <a:lnTo>
                    <a:pt x="189" y="0"/>
                  </a:lnTo>
                  <a:lnTo>
                    <a:pt x="152" y="0"/>
                  </a:lnTo>
                  <a:lnTo>
                    <a:pt x="0" y="858"/>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ctr"/>
            <a:lstStyle/>
            <a:p>
              <a:pPr algn="ctr"/>
              <a:endParaRPr/>
            </a:p>
          </p:txBody>
        </p:sp>
        <p:sp>
          <p:nvSpPr>
            <p:cNvPr id="134" name="iṥļîďè">
              <a:extLst>
                <a:ext uri="{FF2B5EF4-FFF2-40B4-BE49-F238E27FC236}">
                  <a16:creationId xmlns:a16="http://schemas.microsoft.com/office/drawing/2014/main" id="{320B913A-5599-4C9C-A0D4-E8CC5B50D795}"/>
                </a:ext>
              </a:extLst>
            </p:cNvPr>
            <p:cNvSpPr/>
            <p:nvPr/>
          </p:nvSpPr>
          <p:spPr bwMode="auto">
            <a:xfrm>
              <a:off x="5062538" y="3919538"/>
              <a:ext cx="1511300" cy="60325"/>
            </a:xfrm>
            <a:prstGeom prst="rect">
              <a:avLst/>
            </a:prstGeom>
            <a:solidFill>
              <a:srgbClr val="C1827F"/>
            </a:solidFill>
            <a:ln>
              <a:noFill/>
            </a:ln>
            <a:extLst>
              <a:ext uri="{91240B29-F687-4F45-9708-019B960494DF}">
                <a14:hiddenLine w="9525">
                  <a:solidFill>
                    <a:srgbClr val="000000"/>
                  </a:solidFill>
                  <a:miter lim="800000"/>
                  <a:headEnd/>
                  <a:tailEnd/>
                </a14:hiddenLine>
              </a:ext>
            </a:extLst>
          </p:spPr>
          <p:txBody>
            <a:bodyPr anchor="ctr"/>
            <a:lstStyle/>
            <a:p>
              <a:pPr algn="ctr"/>
              <a:endParaRPr/>
            </a:p>
          </p:txBody>
        </p:sp>
        <p:sp>
          <p:nvSpPr>
            <p:cNvPr id="135" name="ïSļïďé">
              <a:extLst>
                <a:ext uri="{FF2B5EF4-FFF2-40B4-BE49-F238E27FC236}">
                  <a16:creationId xmlns:a16="http://schemas.microsoft.com/office/drawing/2014/main" id="{309BA5D0-B928-42AE-A99D-C8ACB01E85AC}"/>
                </a:ext>
              </a:extLst>
            </p:cNvPr>
            <p:cNvSpPr/>
            <p:nvPr/>
          </p:nvSpPr>
          <p:spPr bwMode="auto">
            <a:xfrm>
              <a:off x="4579938" y="3919538"/>
              <a:ext cx="1390650" cy="60325"/>
            </a:xfrm>
            <a:prstGeom prst="rect">
              <a:avLst/>
            </a:prstGeom>
            <a:solidFill>
              <a:srgbClr val="D4ADA2"/>
            </a:solidFill>
            <a:ln>
              <a:noFill/>
            </a:ln>
            <a:extLst>
              <a:ext uri="{91240B29-F687-4F45-9708-019B960494DF}">
                <a14:hiddenLine w="9525">
                  <a:solidFill>
                    <a:srgbClr val="000000"/>
                  </a:solidFill>
                  <a:miter lim="800000"/>
                  <a:headEnd/>
                  <a:tailEnd/>
                </a14:hiddenLine>
              </a:ext>
            </a:extLst>
          </p:spPr>
          <p:txBody>
            <a:bodyPr anchor="ctr"/>
            <a:lstStyle/>
            <a:p>
              <a:pPr algn="ctr"/>
              <a:endParaRPr/>
            </a:p>
          </p:txBody>
        </p:sp>
        <p:sp>
          <p:nvSpPr>
            <p:cNvPr id="136" name="ïṡḷîďê">
              <a:extLst>
                <a:ext uri="{FF2B5EF4-FFF2-40B4-BE49-F238E27FC236}">
                  <a16:creationId xmlns:a16="http://schemas.microsoft.com/office/drawing/2014/main" id="{EC43D323-CAD8-4EB9-B7AA-CFEC7396955F}"/>
                </a:ext>
              </a:extLst>
            </p:cNvPr>
            <p:cNvSpPr/>
            <p:nvPr/>
          </p:nvSpPr>
          <p:spPr bwMode="auto">
            <a:xfrm>
              <a:off x="4579938" y="3919538"/>
              <a:ext cx="1390650" cy="603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p>
              <a:pPr algn="ctr"/>
              <a:endParaRPr/>
            </a:p>
          </p:txBody>
        </p:sp>
        <p:sp>
          <p:nvSpPr>
            <p:cNvPr id="137" name="iŝḷiḑê">
              <a:extLst>
                <a:ext uri="{FF2B5EF4-FFF2-40B4-BE49-F238E27FC236}">
                  <a16:creationId xmlns:a16="http://schemas.microsoft.com/office/drawing/2014/main" id="{9C665ECC-93BA-4647-BD91-11B86E71D289}"/>
                </a:ext>
              </a:extLst>
            </p:cNvPr>
            <p:cNvSpPr/>
            <p:nvPr/>
          </p:nvSpPr>
          <p:spPr bwMode="auto">
            <a:xfrm>
              <a:off x="5097463" y="3865563"/>
              <a:ext cx="1612900" cy="85725"/>
            </a:xfrm>
            <a:prstGeom prst="rect">
              <a:avLst/>
            </a:prstGeom>
            <a:solidFill>
              <a:srgbClr val="B3B3CB"/>
            </a:solidFill>
            <a:ln>
              <a:noFill/>
            </a:ln>
            <a:extLst>
              <a:ext uri="{91240B29-F687-4F45-9708-019B960494DF}">
                <a14:hiddenLine w="9525">
                  <a:solidFill>
                    <a:srgbClr val="000000"/>
                  </a:solidFill>
                  <a:miter lim="800000"/>
                  <a:headEnd/>
                  <a:tailEnd/>
                </a14:hiddenLine>
              </a:ext>
            </a:extLst>
          </p:spPr>
          <p:txBody>
            <a:bodyPr anchor="ctr"/>
            <a:lstStyle/>
            <a:p>
              <a:pPr algn="ctr"/>
              <a:endParaRPr/>
            </a:p>
          </p:txBody>
        </p:sp>
        <p:sp>
          <p:nvSpPr>
            <p:cNvPr id="138" name="íš1îdè">
              <a:extLst>
                <a:ext uri="{FF2B5EF4-FFF2-40B4-BE49-F238E27FC236}">
                  <a16:creationId xmlns:a16="http://schemas.microsoft.com/office/drawing/2014/main" id="{F5EE49BF-90E3-476F-8D5A-C00D34090985}"/>
                </a:ext>
              </a:extLst>
            </p:cNvPr>
            <p:cNvSpPr/>
            <p:nvPr/>
          </p:nvSpPr>
          <p:spPr bwMode="auto">
            <a:xfrm>
              <a:off x="4368800" y="3865563"/>
              <a:ext cx="1495425" cy="85725"/>
            </a:xfrm>
            <a:prstGeom prst="rect">
              <a:avLst/>
            </a:prstGeom>
            <a:solidFill>
              <a:srgbClr val="E6E6F3"/>
            </a:solidFill>
            <a:ln>
              <a:noFill/>
            </a:ln>
            <a:extLst>
              <a:ext uri="{91240B29-F687-4F45-9708-019B960494DF}">
                <a14:hiddenLine w="9525">
                  <a:solidFill>
                    <a:srgbClr val="000000"/>
                  </a:solidFill>
                  <a:miter lim="800000"/>
                  <a:headEnd/>
                  <a:tailEnd/>
                </a14:hiddenLine>
              </a:ext>
            </a:extLst>
          </p:spPr>
          <p:txBody>
            <a:bodyPr anchor="ctr"/>
            <a:lstStyle/>
            <a:p>
              <a:pPr algn="ctr"/>
              <a:endParaRPr/>
            </a:p>
          </p:txBody>
        </p:sp>
        <p:sp>
          <p:nvSpPr>
            <p:cNvPr id="139" name="ïṩ1iḓé">
              <a:extLst>
                <a:ext uri="{FF2B5EF4-FFF2-40B4-BE49-F238E27FC236}">
                  <a16:creationId xmlns:a16="http://schemas.microsoft.com/office/drawing/2014/main" id="{8D5585F6-52EE-40C3-BAB1-94E66969CC98}"/>
                </a:ext>
              </a:extLst>
            </p:cNvPr>
            <p:cNvSpPr/>
            <p:nvPr/>
          </p:nvSpPr>
          <p:spPr bwMode="auto">
            <a:xfrm>
              <a:off x="4368800" y="3865563"/>
              <a:ext cx="1495425" cy="857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p>
              <a:pPr algn="ctr"/>
              <a:endParaRPr/>
            </a:p>
          </p:txBody>
        </p:sp>
        <p:sp>
          <p:nvSpPr>
            <p:cNvPr id="140" name="işľiḍé">
              <a:extLst>
                <a:ext uri="{FF2B5EF4-FFF2-40B4-BE49-F238E27FC236}">
                  <a16:creationId xmlns:a16="http://schemas.microsoft.com/office/drawing/2014/main" id="{B46855BB-EEB3-468F-90F9-7127087D3BCD}"/>
                </a:ext>
              </a:extLst>
            </p:cNvPr>
            <p:cNvSpPr/>
            <p:nvPr/>
          </p:nvSpPr>
          <p:spPr bwMode="auto">
            <a:xfrm>
              <a:off x="3465513" y="5318125"/>
              <a:ext cx="4802187" cy="115888"/>
            </a:xfrm>
            <a:custGeom>
              <a:gdLst>
                <a:gd fmla="*/ 3025 w 3025" name="T0"/>
                <a:gd fmla="*/ 0 h 73" name="T1"/>
                <a:gd fmla="*/ 2034 w 3025" name="T2"/>
                <a:gd fmla="*/ 0 h 73" name="T3"/>
                <a:gd fmla="*/ 2038 w 3025" name="T4"/>
                <a:gd fmla="*/ 15 h 73" name="T5"/>
                <a:gd fmla="*/ 2021 w 3025" name="T6"/>
                <a:gd fmla="*/ 15 h 73" name="T7"/>
                <a:gd fmla="*/ 2017 w 3025" name="T8"/>
                <a:gd fmla="*/ 0 h 73" name="T9"/>
                <a:gd fmla="*/ 1513 w 3025" name="T10"/>
                <a:gd fmla="*/ 0 h 73" name="T11"/>
                <a:gd fmla="*/ 1511 w 3025" name="T12"/>
                <a:gd fmla="*/ 15 h 73" name="T13"/>
                <a:gd fmla="*/ 1492 w 3025" name="T14"/>
                <a:gd fmla="*/ 15 h 73" name="T15"/>
                <a:gd fmla="*/ 1494 w 3025" name="T16"/>
                <a:gd fmla="*/ 0 h 73" name="T17"/>
                <a:gd fmla="*/ 1227 w 3025" name="T18"/>
                <a:gd fmla="*/ 0 h 73" name="T19"/>
                <a:gd fmla="*/ 1228 w 3025" name="T20"/>
                <a:gd fmla="*/ 15 h 73" name="T21"/>
                <a:gd fmla="*/ 1210 w 3025" name="T22"/>
                <a:gd fmla="*/ 15 h 73" name="T23"/>
                <a:gd fmla="*/ 1208 w 3025" name="T24"/>
                <a:gd fmla="*/ 0 h 73" name="T25"/>
                <a:gd fmla="*/ 730 w 3025" name="T26"/>
                <a:gd fmla="*/ 0 h 73" name="T27"/>
                <a:gd fmla="*/ 727 w 3025" name="T28"/>
                <a:gd fmla="*/ 15 h 73" name="T29"/>
                <a:gd fmla="*/ 708 w 3025" name="T30"/>
                <a:gd fmla="*/ 15 h 73" name="T31"/>
                <a:gd fmla="*/ 712 w 3025" name="T32"/>
                <a:gd fmla="*/ 0 h 73" name="T33"/>
                <a:gd fmla="*/ 0 w 3025" name="T34"/>
                <a:gd fmla="*/ 0 h 73" name="T35"/>
                <a:gd fmla="*/ 0 w 3025" name="T36"/>
                <a:gd fmla="*/ 73 h 73" name="T37"/>
                <a:gd fmla="*/ 3025 w 3025" name="T38"/>
                <a:gd fmla="*/ 73 h 73" name="T39"/>
                <a:gd fmla="*/ 3025 w 3025" name="T40"/>
                <a:gd fmla="*/ 0 h 73"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73" w="3025">
                  <a:moveTo>
                    <a:pt x="3025" y="0"/>
                  </a:moveTo>
                  <a:lnTo>
                    <a:pt x="2034" y="0"/>
                  </a:lnTo>
                  <a:lnTo>
                    <a:pt x="2038" y="15"/>
                  </a:lnTo>
                  <a:lnTo>
                    <a:pt x="2021" y="15"/>
                  </a:lnTo>
                  <a:lnTo>
                    <a:pt x="2017" y="0"/>
                  </a:lnTo>
                  <a:lnTo>
                    <a:pt x="1513" y="0"/>
                  </a:lnTo>
                  <a:lnTo>
                    <a:pt x="1511" y="15"/>
                  </a:lnTo>
                  <a:lnTo>
                    <a:pt x="1492" y="15"/>
                  </a:lnTo>
                  <a:lnTo>
                    <a:pt x="1494" y="0"/>
                  </a:lnTo>
                  <a:lnTo>
                    <a:pt x="1227" y="0"/>
                  </a:lnTo>
                  <a:lnTo>
                    <a:pt x="1228" y="15"/>
                  </a:lnTo>
                  <a:lnTo>
                    <a:pt x="1210" y="15"/>
                  </a:lnTo>
                  <a:lnTo>
                    <a:pt x="1208" y="0"/>
                  </a:lnTo>
                  <a:lnTo>
                    <a:pt x="730" y="0"/>
                  </a:lnTo>
                  <a:lnTo>
                    <a:pt x="727" y="15"/>
                  </a:lnTo>
                  <a:lnTo>
                    <a:pt x="708" y="15"/>
                  </a:lnTo>
                  <a:lnTo>
                    <a:pt x="712" y="0"/>
                  </a:lnTo>
                  <a:lnTo>
                    <a:pt x="0" y="0"/>
                  </a:lnTo>
                  <a:lnTo>
                    <a:pt x="0" y="73"/>
                  </a:lnTo>
                  <a:lnTo>
                    <a:pt x="3025" y="73"/>
                  </a:lnTo>
                  <a:lnTo>
                    <a:pt x="3025" y="0"/>
                  </a:lnTo>
                  <a:close/>
                </a:path>
              </a:pathLst>
            </a:custGeom>
            <a:solidFill>
              <a:schemeClr val="bg1">
                <a:lumMod val="75000"/>
              </a:schemeClr>
            </a:solidFill>
            <a:ln>
              <a:noFill/>
            </a:ln>
          </p:spPr>
          <p:txBody>
            <a:bodyPr anchor="ctr"/>
            <a:lstStyle/>
            <a:p>
              <a:pPr algn="ctr"/>
              <a:endParaRPr/>
            </a:p>
          </p:txBody>
        </p:sp>
        <p:sp>
          <p:nvSpPr>
            <p:cNvPr id="141" name="íṧḻíḑe">
              <a:extLst>
                <a:ext uri="{FF2B5EF4-FFF2-40B4-BE49-F238E27FC236}">
                  <a16:creationId xmlns:a16="http://schemas.microsoft.com/office/drawing/2014/main" id="{3460C5D4-771E-4463-BD61-C5C4919E2453}"/>
                </a:ext>
              </a:extLst>
            </p:cNvPr>
            <p:cNvSpPr/>
            <p:nvPr/>
          </p:nvSpPr>
          <p:spPr bwMode="auto">
            <a:xfrm>
              <a:off x="3465513" y="5318125"/>
              <a:ext cx="4802187" cy="115888"/>
            </a:xfrm>
            <a:custGeom>
              <a:gdLst>
                <a:gd fmla="*/ 3025 w 3025" name="T0"/>
                <a:gd fmla="*/ 0 h 73" name="T1"/>
                <a:gd fmla="*/ 2034 w 3025" name="T2"/>
                <a:gd fmla="*/ 0 h 73" name="T3"/>
                <a:gd fmla="*/ 2038 w 3025" name="T4"/>
                <a:gd fmla="*/ 15 h 73" name="T5"/>
                <a:gd fmla="*/ 2021 w 3025" name="T6"/>
                <a:gd fmla="*/ 15 h 73" name="T7"/>
                <a:gd fmla="*/ 2017 w 3025" name="T8"/>
                <a:gd fmla="*/ 0 h 73" name="T9"/>
                <a:gd fmla="*/ 1513 w 3025" name="T10"/>
                <a:gd fmla="*/ 0 h 73" name="T11"/>
                <a:gd fmla="*/ 1511 w 3025" name="T12"/>
                <a:gd fmla="*/ 15 h 73" name="T13"/>
                <a:gd fmla="*/ 1492 w 3025" name="T14"/>
                <a:gd fmla="*/ 15 h 73" name="T15"/>
                <a:gd fmla="*/ 1494 w 3025" name="T16"/>
                <a:gd fmla="*/ 0 h 73" name="T17"/>
                <a:gd fmla="*/ 1227 w 3025" name="T18"/>
                <a:gd fmla="*/ 0 h 73" name="T19"/>
                <a:gd fmla="*/ 1228 w 3025" name="T20"/>
                <a:gd fmla="*/ 15 h 73" name="T21"/>
                <a:gd fmla="*/ 1210 w 3025" name="T22"/>
                <a:gd fmla="*/ 15 h 73" name="T23"/>
                <a:gd fmla="*/ 1208 w 3025" name="T24"/>
                <a:gd fmla="*/ 0 h 73" name="T25"/>
                <a:gd fmla="*/ 730 w 3025" name="T26"/>
                <a:gd fmla="*/ 0 h 73" name="T27"/>
                <a:gd fmla="*/ 727 w 3025" name="T28"/>
                <a:gd fmla="*/ 15 h 73" name="T29"/>
                <a:gd fmla="*/ 708 w 3025" name="T30"/>
                <a:gd fmla="*/ 15 h 73" name="T31"/>
                <a:gd fmla="*/ 712 w 3025" name="T32"/>
                <a:gd fmla="*/ 0 h 73" name="T33"/>
                <a:gd fmla="*/ 0 w 3025" name="T34"/>
                <a:gd fmla="*/ 0 h 73" name="T35"/>
                <a:gd fmla="*/ 0 w 3025" name="T36"/>
                <a:gd fmla="*/ 73 h 73" name="T37"/>
                <a:gd fmla="*/ 3025 w 3025" name="T38"/>
                <a:gd fmla="*/ 73 h 73" name="T39"/>
                <a:gd fmla="*/ 3025 w 3025" name="T40"/>
                <a:gd fmla="*/ 0 h 73"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73" w="3025">
                  <a:moveTo>
                    <a:pt x="3025" y="0"/>
                  </a:moveTo>
                  <a:lnTo>
                    <a:pt x="2034" y="0"/>
                  </a:lnTo>
                  <a:lnTo>
                    <a:pt x="2038" y="15"/>
                  </a:lnTo>
                  <a:lnTo>
                    <a:pt x="2021" y="15"/>
                  </a:lnTo>
                  <a:lnTo>
                    <a:pt x="2017" y="0"/>
                  </a:lnTo>
                  <a:lnTo>
                    <a:pt x="1513" y="0"/>
                  </a:lnTo>
                  <a:lnTo>
                    <a:pt x="1511" y="15"/>
                  </a:lnTo>
                  <a:lnTo>
                    <a:pt x="1492" y="15"/>
                  </a:lnTo>
                  <a:lnTo>
                    <a:pt x="1494" y="0"/>
                  </a:lnTo>
                  <a:lnTo>
                    <a:pt x="1227" y="0"/>
                  </a:lnTo>
                  <a:lnTo>
                    <a:pt x="1228" y="15"/>
                  </a:lnTo>
                  <a:lnTo>
                    <a:pt x="1210" y="15"/>
                  </a:lnTo>
                  <a:lnTo>
                    <a:pt x="1208" y="0"/>
                  </a:lnTo>
                  <a:lnTo>
                    <a:pt x="730" y="0"/>
                  </a:lnTo>
                  <a:lnTo>
                    <a:pt x="727" y="15"/>
                  </a:lnTo>
                  <a:lnTo>
                    <a:pt x="708" y="15"/>
                  </a:lnTo>
                  <a:lnTo>
                    <a:pt x="712" y="0"/>
                  </a:lnTo>
                  <a:lnTo>
                    <a:pt x="0" y="0"/>
                  </a:lnTo>
                  <a:lnTo>
                    <a:pt x="0" y="73"/>
                  </a:lnTo>
                  <a:lnTo>
                    <a:pt x="3025" y="73"/>
                  </a:lnTo>
                  <a:lnTo>
                    <a:pt x="3025"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ctr"/>
            <a:lstStyle/>
            <a:p>
              <a:pPr algn="ctr"/>
              <a:endParaRPr/>
            </a:p>
          </p:txBody>
        </p:sp>
        <p:sp>
          <p:nvSpPr>
            <p:cNvPr id="142" name="îṡļíḋé">
              <a:extLst>
                <a:ext uri="{FF2B5EF4-FFF2-40B4-BE49-F238E27FC236}">
                  <a16:creationId xmlns:a16="http://schemas.microsoft.com/office/drawing/2014/main" id="{9BFAE233-4DB3-48D1-98C1-2DB10C97BAAE}"/>
                </a:ext>
              </a:extLst>
            </p:cNvPr>
            <p:cNvSpPr/>
            <p:nvPr/>
          </p:nvSpPr>
          <p:spPr bwMode="auto">
            <a:xfrm>
              <a:off x="6667500" y="5318125"/>
              <a:ext cx="33337" cy="23813"/>
            </a:xfrm>
            <a:custGeom>
              <a:gdLst>
                <a:gd fmla="*/ 17 w 21" name="T0"/>
                <a:gd fmla="*/ 0 h 15" name="T1"/>
                <a:gd fmla="*/ 0 w 21" name="T2"/>
                <a:gd fmla="*/ 0 h 15" name="T3"/>
                <a:gd fmla="*/ 4 w 21" name="T4"/>
                <a:gd fmla="*/ 15 h 15" name="T5"/>
                <a:gd fmla="*/ 21 w 21" name="T6"/>
                <a:gd fmla="*/ 15 h 15" name="T7"/>
                <a:gd fmla="*/ 17 w 21" name="T8"/>
                <a:gd fmla="*/ 0 h 15" name="T9"/>
              </a:gdLst>
              <a:cxnLst>
                <a:cxn ang="0">
                  <a:pos x="T0" y="T1"/>
                </a:cxn>
                <a:cxn ang="0">
                  <a:pos x="T2" y="T3"/>
                </a:cxn>
                <a:cxn ang="0">
                  <a:pos x="T4" y="T5"/>
                </a:cxn>
                <a:cxn ang="0">
                  <a:pos x="T6" y="T7"/>
                </a:cxn>
                <a:cxn ang="0">
                  <a:pos x="T8" y="T9"/>
                </a:cxn>
              </a:cxnLst>
              <a:rect b="b" l="0" r="r" t="0"/>
              <a:pathLst>
                <a:path h="15" w="21">
                  <a:moveTo>
                    <a:pt x="17" y="0"/>
                  </a:moveTo>
                  <a:lnTo>
                    <a:pt x="0" y="0"/>
                  </a:lnTo>
                  <a:lnTo>
                    <a:pt x="4" y="15"/>
                  </a:lnTo>
                  <a:lnTo>
                    <a:pt x="21" y="15"/>
                  </a:lnTo>
                  <a:lnTo>
                    <a:pt x="17" y="0"/>
                  </a:lnTo>
                  <a:close/>
                </a:path>
              </a:pathLst>
            </a:custGeom>
            <a:solidFill>
              <a:srgbClr val="BEB5AA"/>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43" name="îşḻîdê">
              <a:extLst>
                <a:ext uri="{FF2B5EF4-FFF2-40B4-BE49-F238E27FC236}">
                  <a16:creationId xmlns:a16="http://schemas.microsoft.com/office/drawing/2014/main" id="{70B784D6-082B-4DDD-BF79-76FBFBF11C38}"/>
                </a:ext>
              </a:extLst>
            </p:cNvPr>
            <p:cNvSpPr/>
            <p:nvPr/>
          </p:nvSpPr>
          <p:spPr bwMode="auto">
            <a:xfrm>
              <a:off x="6667500" y="5318125"/>
              <a:ext cx="33337" cy="23813"/>
            </a:xfrm>
            <a:custGeom>
              <a:gdLst>
                <a:gd fmla="*/ 17 w 21" name="T0"/>
                <a:gd fmla="*/ 0 h 15" name="T1"/>
                <a:gd fmla="*/ 0 w 21" name="T2"/>
                <a:gd fmla="*/ 0 h 15" name="T3"/>
                <a:gd fmla="*/ 4 w 21" name="T4"/>
                <a:gd fmla="*/ 15 h 15" name="T5"/>
                <a:gd fmla="*/ 21 w 21" name="T6"/>
                <a:gd fmla="*/ 15 h 15" name="T7"/>
                <a:gd fmla="*/ 17 w 21" name="T8"/>
                <a:gd fmla="*/ 0 h 15" name="T9"/>
              </a:gdLst>
              <a:cxnLst>
                <a:cxn ang="0">
                  <a:pos x="T0" y="T1"/>
                </a:cxn>
                <a:cxn ang="0">
                  <a:pos x="T2" y="T3"/>
                </a:cxn>
                <a:cxn ang="0">
                  <a:pos x="T4" y="T5"/>
                </a:cxn>
                <a:cxn ang="0">
                  <a:pos x="T6" y="T7"/>
                </a:cxn>
                <a:cxn ang="0">
                  <a:pos x="T8" y="T9"/>
                </a:cxn>
              </a:cxnLst>
              <a:rect b="b" l="0" r="r" t="0"/>
              <a:pathLst>
                <a:path h="15" w="21">
                  <a:moveTo>
                    <a:pt x="17" y="0"/>
                  </a:moveTo>
                  <a:lnTo>
                    <a:pt x="0" y="0"/>
                  </a:lnTo>
                  <a:lnTo>
                    <a:pt x="4" y="15"/>
                  </a:lnTo>
                  <a:lnTo>
                    <a:pt x="21" y="15"/>
                  </a:lnTo>
                  <a:lnTo>
                    <a:pt x="17"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ctr"/>
            <a:lstStyle/>
            <a:p>
              <a:pPr algn="ctr"/>
              <a:endParaRPr/>
            </a:p>
          </p:txBody>
        </p:sp>
        <p:sp>
          <p:nvSpPr>
            <p:cNvPr id="144" name="isḻíďè">
              <a:extLst>
                <a:ext uri="{FF2B5EF4-FFF2-40B4-BE49-F238E27FC236}">
                  <a16:creationId xmlns:a16="http://schemas.microsoft.com/office/drawing/2014/main" id="{CFA77097-40C8-4EFB-B090-405AD071D3D7}"/>
                </a:ext>
              </a:extLst>
            </p:cNvPr>
            <p:cNvSpPr/>
            <p:nvPr/>
          </p:nvSpPr>
          <p:spPr bwMode="auto">
            <a:xfrm>
              <a:off x="5834063" y="5318125"/>
              <a:ext cx="33337" cy="23813"/>
            </a:xfrm>
            <a:custGeom>
              <a:gdLst>
                <a:gd fmla="*/ 21 w 21" name="T0"/>
                <a:gd fmla="*/ 0 h 15" name="T1"/>
                <a:gd fmla="*/ 2 w 21" name="T2"/>
                <a:gd fmla="*/ 0 h 15" name="T3"/>
                <a:gd fmla="*/ 0 w 21" name="T4"/>
                <a:gd fmla="*/ 15 h 15" name="T5"/>
                <a:gd fmla="*/ 19 w 21" name="T6"/>
                <a:gd fmla="*/ 15 h 15" name="T7"/>
                <a:gd fmla="*/ 21 w 21" name="T8"/>
                <a:gd fmla="*/ 0 h 15" name="T9"/>
              </a:gdLst>
              <a:cxnLst>
                <a:cxn ang="0">
                  <a:pos x="T0" y="T1"/>
                </a:cxn>
                <a:cxn ang="0">
                  <a:pos x="T2" y="T3"/>
                </a:cxn>
                <a:cxn ang="0">
                  <a:pos x="T4" y="T5"/>
                </a:cxn>
                <a:cxn ang="0">
                  <a:pos x="T6" y="T7"/>
                </a:cxn>
                <a:cxn ang="0">
                  <a:pos x="T8" y="T9"/>
                </a:cxn>
              </a:cxnLst>
              <a:rect b="b" l="0" r="r" t="0"/>
              <a:pathLst>
                <a:path h="15" w="21">
                  <a:moveTo>
                    <a:pt x="21" y="0"/>
                  </a:moveTo>
                  <a:lnTo>
                    <a:pt x="2" y="0"/>
                  </a:lnTo>
                  <a:lnTo>
                    <a:pt x="0" y="15"/>
                  </a:lnTo>
                  <a:lnTo>
                    <a:pt x="19" y="15"/>
                  </a:lnTo>
                  <a:lnTo>
                    <a:pt x="21" y="0"/>
                  </a:lnTo>
                  <a:close/>
                </a:path>
              </a:pathLst>
            </a:custGeom>
            <a:solidFill>
              <a:srgbClr val="D4C5B4"/>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45" name="îṧļiḍê">
              <a:extLst>
                <a:ext uri="{FF2B5EF4-FFF2-40B4-BE49-F238E27FC236}">
                  <a16:creationId xmlns:a16="http://schemas.microsoft.com/office/drawing/2014/main" id="{7BC93590-95DD-4613-997E-B6B91D6D60A5}"/>
                </a:ext>
              </a:extLst>
            </p:cNvPr>
            <p:cNvSpPr/>
            <p:nvPr/>
          </p:nvSpPr>
          <p:spPr bwMode="auto">
            <a:xfrm>
              <a:off x="5834063" y="5318125"/>
              <a:ext cx="33337" cy="23813"/>
            </a:xfrm>
            <a:custGeom>
              <a:gdLst>
                <a:gd fmla="*/ 21 w 21" name="T0"/>
                <a:gd fmla="*/ 0 h 15" name="T1"/>
                <a:gd fmla="*/ 2 w 21" name="T2"/>
                <a:gd fmla="*/ 0 h 15" name="T3"/>
                <a:gd fmla="*/ 0 w 21" name="T4"/>
                <a:gd fmla="*/ 15 h 15" name="T5"/>
                <a:gd fmla="*/ 19 w 21" name="T6"/>
                <a:gd fmla="*/ 15 h 15" name="T7"/>
                <a:gd fmla="*/ 21 w 21" name="T8"/>
                <a:gd fmla="*/ 0 h 15" name="T9"/>
              </a:gdLst>
              <a:cxnLst>
                <a:cxn ang="0">
                  <a:pos x="T0" y="T1"/>
                </a:cxn>
                <a:cxn ang="0">
                  <a:pos x="T2" y="T3"/>
                </a:cxn>
                <a:cxn ang="0">
                  <a:pos x="T4" y="T5"/>
                </a:cxn>
                <a:cxn ang="0">
                  <a:pos x="T6" y="T7"/>
                </a:cxn>
                <a:cxn ang="0">
                  <a:pos x="T8" y="T9"/>
                </a:cxn>
              </a:cxnLst>
              <a:rect b="b" l="0" r="r" t="0"/>
              <a:pathLst>
                <a:path h="15" w="21">
                  <a:moveTo>
                    <a:pt x="21" y="0"/>
                  </a:moveTo>
                  <a:lnTo>
                    <a:pt x="2" y="0"/>
                  </a:lnTo>
                  <a:lnTo>
                    <a:pt x="0" y="15"/>
                  </a:lnTo>
                  <a:lnTo>
                    <a:pt x="19" y="15"/>
                  </a:lnTo>
                  <a:lnTo>
                    <a:pt x="21"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ctr"/>
            <a:lstStyle/>
            <a:p>
              <a:pPr algn="ctr"/>
              <a:endParaRPr/>
            </a:p>
          </p:txBody>
        </p:sp>
        <p:sp>
          <p:nvSpPr>
            <p:cNvPr id="146" name="íšliḓê">
              <a:extLst>
                <a:ext uri="{FF2B5EF4-FFF2-40B4-BE49-F238E27FC236}">
                  <a16:creationId xmlns:a16="http://schemas.microsoft.com/office/drawing/2014/main" id="{11436C5E-0A82-481A-ABEF-11F2AE99C5FB}"/>
                </a:ext>
              </a:extLst>
            </p:cNvPr>
            <p:cNvSpPr/>
            <p:nvPr/>
          </p:nvSpPr>
          <p:spPr bwMode="auto">
            <a:xfrm>
              <a:off x="5383213" y="5318125"/>
              <a:ext cx="31750" cy="23813"/>
            </a:xfrm>
            <a:custGeom>
              <a:gdLst>
                <a:gd fmla="*/ 19 w 20" name="T0"/>
                <a:gd fmla="*/ 0 h 15" name="T1"/>
                <a:gd fmla="*/ 0 w 20" name="T2"/>
                <a:gd fmla="*/ 0 h 15" name="T3"/>
                <a:gd fmla="*/ 2 w 20" name="T4"/>
                <a:gd fmla="*/ 15 h 15" name="T5"/>
                <a:gd fmla="*/ 20 w 20" name="T6"/>
                <a:gd fmla="*/ 15 h 15" name="T7"/>
                <a:gd fmla="*/ 19 w 20" name="T8"/>
                <a:gd fmla="*/ 0 h 15" name="T9"/>
              </a:gdLst>
              <a:cxnLst>
                <a:cxn ang="0">
                  <a:pos x="T0" y="T1"/>
                </a:cxn>
                <a:cxn ang="0">
                  <a:pos x="T2" y="T3"/>
                </a:cxn>
                <a:cxn ang="0">
                  <a:pos x="T4" y="T5"/>
                </a:cxn>
                <a:cxn ang="0">
                  <a:pos x="T6" y="T7"/>
                </a:cxn>
                <a:cxn ang="0">
                  <a:pos x="T8" y="T9"/>
                </a:cxn>
              </a:cxnLst>
              <a:rect b="b" l="0" r="r" t="0"/>
              <a:pathLst>
                <a:path h="15" w="20">
                  <a:moveTo>
                    <a:pt x="19" y="0"/>
                  </a:moveTo>
                  <a:lnTo>
                    <a:pt x="0" y="0"/>
                  </a:lnTo>
                  <a:lnTo>
                    <a:pt x="2" y="15"/>
                  </a:lnTo>
                  <a:lnTo>
                    <a:pt x="20" y="15"/>
                  </a:lnTo>
                  <a:lnTo>
                    <a:pt x="19" y="0"/>
                  </a:lnTo>
                  <a:close/>
                </a:path>
              </a:pathLst>
            </a:custGeom>
            <a:solidFill>
              <a:srgbClr val="BEB5AA"/>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47" name="i$lïdê">
              <a:extLst>
                <a:ext uri="{FF2B5EF4-FFF2-40B4-BE49-F238E27FC236}">
                  <a16:creationId xmlns:a16="http://schemas.microsoft.com/office/drawing/2014/main" id="{FC88D4CD-C8B1-4856-86D8-580223270189}"/>
                </a:ext>
              </a:extLst>
            </p:cNvPr>
            <p:cNvSpPr/>
            <p:nvPr/>
          </p:nvSpPr>
          <p:spPr bwMode="auto">
            <a:xfrm>
              <a:off x="5383213" y="5318125"/>
              <a:ext cx="31750" cy="23813"/>
            </a:xfrm>
            <a:custGeom>
              <a:gdLst>
                <a:gd fmla="*/ 19 w 20" name="T0"/>
                <a:gd fmla="*/ 0 h 15" name="T1"/>
                <a:gd fmla="*/ 0 w 20" name="T2"/>
                <a:gd fmla="*/ 0 h 15" name="T3"/>
                <a:gd fmla="*/ 2 w 20" name="T4"/>
                <a:gd fmla="*/ 15 h 15" name="T5"/>
                <a:gd fmla="*/ 20 w 20" name="T6"/>
                <a:gd fmla="*/ 15 h 15" name="T7"/>
                <a:gd fmla="*/ 19 w 20" name="T8"/>
                <a:gd fmla="*/ 0 h 15" name="T9"/>
              </a:gdLst>
              <a:cxnLst>
                <a:cxn ang="0">
                  <a:pos x="T0" y="T1"/>
                </a:cxn>
                <a:cxn ang="0">
                  <a:pos x="T2" y="T3"/>
                </a:cxn>
                <a:cxn ang="0">
                  <a:pos x="T4" y="T5"/>
                </a:cxn>
                <a:cxn ang="0">
                  <a:pos x="T6" y="T7"/>
                </a:cxn>
                <a:cxn ang="0">
                  <a:pos x="T8" y="T9"/>
                </a:cxn>
              </a:cxnLst>
              <a:rect b="b" l="0" r="r" t="0"/>
              <a:pathLst>
                <a:path h="15" w="20">
                  <a:moveTo>
                    <a:pt x="19" y="0"/>
                  </a:moveTo>
                  <a:lnTo>
                    <a:pt x="0" y="0"/>
                  </a:lnTo>
                  <a:lnTo>
                    <a:pt x="2" y="15"/>
                  </a:lnTo>
                  <a:lnTo>
                    <a:pt x="20" y="15"/>
                  </a:lnTo>
                  <a:lnTo>
                    <a:pt x="19"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ctr"/>
            <a:lstStyle/>
            <a:p>
              <a:pPr algn="ctr"/>
              <a:endParaRPr/>
            </a:p>
          </p:txBody>
        </p:sp>
        <p:sp>
          <p:nvSpPr>
            <p:cNvPr id="148" name="îṥlíḑê">
              <a:extLst>
                <a:ext uri="{FF2B5EF4-FFF2-40B4-BE49-F238E27FC236}">
                  <a16:creationId xmlns:a16="http://schemas.microsoft.com/office/drawing/2014/main" id="{CFCB6E43-F783-4462-B216-760B7D42BE1E}"/>
                </a:ext>
              </a:extLst>
            </p:cNvPr>
            <p:cNvSpPr/>
            <p:nvPr/>
          </p:nvSpPr>
          <p:spPr bwMode="auto">
            <a:xfrm>
              <a:off x="4589463" y="5318125"/>
              <a:ext cx="34925" cy="23813"/>
            </a:xfrm>
            <a:custGeom>
              <a:gdLst>
                <a:gd fmla="*/ 22 w 22" name="T0"/>
                <a:gd fmla="*/ 0 h 15" name="T1"/>
                <a:gd fmla="*/ 4 w 22" name="T2"/>
                <a:gd fmla="*/ 0 h 15" name="T3"/>
                <a:gd fmla="*/ 0 w 22" name="T4"/>
                <a:gd fmla="*/ 15 h 15" name="T5"/>
                <a:gd fmla="*/ 19 w 22" name="T6"/>
                <a:gd fmla="*/ 15 h 15" name="T7"/>
                <a:gd fmla="*/ 22 w 22" name="T8"/>
                <a:gd fmla="*/ 0 h 15" name="T9"/>
              </a:gdLst>
              <a:cxnLst>
                <a:cxn ang="0">
                  <a:pos x="T0" y="T1"/>
                </a:cxn>
                <a:cxn ang="0">
                  <a:pos x="T2" y="T3"/>
                </a:cxn>
                <a:cxn ang="0">
                  <a:pos x="T4" y="T5"/>
                </a:cxn>
                <a:cxn ang="0">
                  <a:pos x="T6" y="T7"/>
                </a:cxn>
                <a:cxn ang="0">
                  <a:pos x="T8" y="T9"/>
                </a:cxn>
              </a:cxnLst>
              <a:rect b="b" l="0" r="r" t="0"/>
              <a:pathLst>
                <a:path h="15" w="22">
                  <a:moveTo>
                    <a:pt x="22" y="0"/>
                  </a:moveTo>
                  <a:lnTo>
                    <a:pt x="4" y="0"/>
                  </a:lnTo>
                  <a:lnTo>
                    <a:pt x="0" y="15"/>
                  </a:lnTo>
                  <a:lnTo>
                    <a:pt x="19" y="15"/>
                  </a:lnTo>
                  <a:lnTo>
                    <a:pt x="22" y="0"/>
                  </a:lnTo>
                  <a:close/>
                </a:path>
              </a:pathLst>
            </a:custGeom>
            <a:solidFill>
              <a:srgbClr val="D4C5B4"/>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49" name="îṥḻîďe">
              <a:extLst>
                <a:ext uri="{FF2B5EF4-FFF2-40B4-BE49-F238E27FC236}">
                  <a16:creationId xmlns:a16="http://schemas.microsoft.com/office/drawing/2014/main" id="{19619B14-F552-4ABC-80E7-A88D05A9D7E9}"/>
                </a:ext>
              </a:extLst>
            </p:cNvPr>
            <p:cNvSpPr/>
            <p:nvPr/>
          </p:nvSpPr>
          <p:spPr bwMode="auto">
            <a:xfrm>
              <a:off x="4589463" y="5318125"/>
              <a:ext cx="34925" cy="23813"/>
            </a:xfrm>
            <a:custGeom>
              <a:gdLst>
                <a:gd fmla="*/ 22 w 22" name="T0"/>
                <a:gd fmla="*/ 0 h 15" name="T1"/>
                <a:gd fmla="*/ 4 w 22" name="T2"/>
                <a:gd fmla="*/ 0 h 15" name="T3"/>
                <a:gd fmla="*/ 0 w 22" name="T4"/>
                <a:gd fmla="*/ 15 h 15" name="T5"/>
                <a:gd fmla="*/ 19 w 22" name="T6"/>
                <a:gd fmla="*/ 15 h 15" name="T7"/>
                <a:gd fmla="*/ 22 w 22" name="T8"/>
                <a:gd fmla="*/ 0 h 15" name="T9"/>
              </a:gdLst>
              <a:cxnLst>
                <a:cxn ang="0">
                  <a:pos x="T0" y="T1"/>
                </a:cxn>
                <a:cxn ang="0">
                  <a:pos x="T2" y="T3"/>
                </a:cxn>
                <a:cxn ang="0">
                  <a:pos x="T4" y="T5"/>
                </a:cxn>
                <a:cxn ang="0">
                  <a:pos x="T6" y="T7"/>
                </a:cxn>
                <a:cxn ang="0">
                  <a:pos x="T8" y="T9"/>
                </a:cxn>
              </a:cxnLst>
              <a:rect b="b" l="0" r="r" t="0"/>
              <a:pathLst>
                <a:path h="15" w="22">
                  <a:moveTo>
                    <a:pt x="22" y="0"/>
                  </a:moveTo>
                  <a:lnTo>
                    <a:pt x="4" y="0"/>
                  </a:lnTo>
                  <a:lnTo>
                    <a:pt x="0" y="15"/>
                  </a:lnTo>
                  <a:lnTo>
                    <a:pt x="19" y="15"/>
                  </a:lnTo>
                  <a:lnTo>
                    <a:pt x="22"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ctr"/>
            <a:lstStyle/>
            <a:p>
              <a:pPr algn="ctr"/>
              <a:endParaRPr/>
            </a:p>
          </p:txBody>
        </p:sp>
        <p:sp>
          <p:nvSpPr>
            <p:cNvPr id="150" name="îsḷíḓê">
              <a:extLst>
                <a:ext uri="{FF2B5EF4-FFF2-40B4-BE49-F238E27FC236}">
                  <a16:creationId xmlns:a16="http://schemas.microsoft.com/office/drawing/2014/main" id="{642BBC2D-DC4F-4A3E-9C9E-D18D76940AB2}"/>
                </a:ext>
              </a:extLst>
            </p:cNvPr>
            <p:cNvSpPr/>
            <p:nvPr/>
          </p:nvSpPr>
          <p:spPr bwMode="auto">
            <a:xfrm>
              <a:off x="5610225" y="3681413"/>
              <a:ext cx="269875" cy="168275"/>
            </a:xfrm>
            <a:custGeom>
              <a:gdLst>
                <a:gd fmla="*/ 170 w 170" name="T0"/>
                <a:gd fmla="*/ 106 h 106" name="T1"/>
                <a:gd fmla="*/ 0 w 170" name="T2"/>
                <a:gd fmla="*/ 106 h 106" name="T3"/>
                <a:gd fmla="*/ 0 w 170" name="T4"/>
                <a:gd fmla="*/ 104 h 106" name="T5"/>
                <a:gd fmla="*/ 5 w 170" name="T6"/>
                <a:gd fmla="*/ 83 h 106" name="T7"/>
                <a:gd fmla="*/ 15 w 170" name="T8"/>
                <a:gd fmla="*/ 46 h 106" name="T9"/>
                <a:gd fmla="*/ 24 w 170" name="T10"/>
                <a:gd fmla="*/ 0 h 106" name="T11"/>
                <a:gd fmla="*/ 146 w 170" name="T12"/>
                <a:gd fmla="*/ 0 h 106" name="T13"/>
                <a:gd fmla="*/ 155 w 170" name="T14"/>
                <a:gd fmla="*/ 46 h 106" name="T15"/>
                <a:gd fmla="*/ 165 w 170" name="T16"/>
                <a:gd fmla="*/ 83 h 106" name="T17"/>
                <a:gd fmla="*/ 170 w 170" name="T18"/>
                <a:gd fmla="*/ 104 h 106" name="T19"/>
                <a:gd fmla="*/ 170 w 170" name="T20"/>
                <a:gd fmla="*/ 106 h 106"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05" w="170">
                  <a:moveTo>
                    <a:pt x="170" y="106"/>
                  </a:moveTo>
                  <a:lnTo>
                    <a:pt x="0" y="106"/>
                  </a:lnTo>
                  <a:lnTo>
                    <a:pt x="0" y="104"/>
                  </a:lnTo>
                  <a:lnTo>
                    <a:pt x="5" y="83"/>
                  </a:lnTo>
                  <a:lnTo>
                    <a:pt x="15" y="46"/>
                  </a:lnTo>
                  <a:lnTo>
                    <a:pt x="24" y="0"/>
                  </a:lnTo>
                  <a:lnTo>
                    <a:pt x="146" y="0"/>
                  </a:lnTo>
                  <a:lnTo>
                    <a:pt x="155" y="46"/>
                  </a:lnTo>
                  <a:lnTo>
                    <a:pt x="165" y="83"/>
                  </a:lnTo>
                  <a:lnTo>
                    <a:pt x="170" y="104"/>
                  </a:lnTo>
                  <a:lnTo>
                    <a:pt x="170" y="106"/>
                  </a:lnTo>
                  <a:close/>
                </a:path>
              </a:pathLst>
            </a:custGeom>
            <a:solidFill>
              <a:srgbClr val="A9A8BF"/>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51" name="íṡḻîdè">
              <a:extLst>
                <a:ext uri="{FF2B5EF4-FFF2-40B4-BE49-F238E27FC236}">
                  <a16:creationId xmlns:a16="http://schemas.microsoft.com/office/drawing/2014/main" id="{5EF16718-EAE0-4AC5-84FA-D048348D7E03}"/>
                </a:ext>
              </a:extLst>
            </p:cNvPr>
            <p:cNvSpPr/>
            <p:nvPr/>
          </p:nvSpPr>
          <p:spPr bwMode="auto">
            <a:xfrm>
              <a:off x="5610225" y="3681413"/>
              <a:ext cx="269875" cy="168275"/>
            </a:xfrm>
            <a:custGeom>
              <a:gdLst>
                <a:gd fmla="*/ 170 w 170" name="T0"/>
                <a:gd fmla="*/ 106 h 106" name="T1"/>
                <a:gd fmla="*/ 0 w 170" name="T2"/>
                <a:gd fmla="*/ 106 h 106" name="T3"/>
                <a:gd fmla="*/ 0 w 170" name="T4"/>
                <a:gd fmla="*/ 104 h 106" name="T5"/>
                <a:gd fmla="*/ 5 w 170" name="T6"/>
                <a:gd fmla="*/ 83 h 106" name="T7"/>
                <a:gd fmla="*/ 15 w 170" name="T8"/>
                <a:gd fmla="*/ 46 h 106" name="T9"/>
                <a:gd fmla="*/ 24 w 170" name="T10"/>
                <a:gd fmla="*/ 0 h 106" name="T11"/>
                <a:gd fmla="*/ 146 w 170" name="T12"/>
                <a:gd fmla="*/ 0 h 106" name="T13"/>
                <a:gd fmla="*/ 155 w 170" name="T14"/>
                <a:gd fmla="*/ 46 h 106" name="T15"/>
                <a:gd fmla="*/ 165 w 170" name="T16"/>
                <a:gd fmla="*/ 83 h 106" name="T17"/>
                <a:gd fmla="*/ 170 w 170" name="T18"/>
                <a:gd fmla="*/ 104 h 106" name="T19"/>
                <a:gd fmla="*/ 170 w 170" name="T20"/>
                <a:gd fmla="*/ 106 h 106"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05" w="170">
                  <a:moveTo>
                    <a:pt x="170" y="106"/>
                  </a:moveTo>
                  <a:lnTo>
                    <a:pt x="0" y="106"/>
                  </a:lnTo>
                  <a:lnTo>
                    <a:pt x="0" y="104"/>
                  </a:lnTo>
                  <a:lnTo>
                    <a:pt x="5" y="83"/>
                  </a:lnTo>
                  <a:lnTo>
                    <a:pt x="15" y="46"/>
                  </a:lnTo>
                  <a:lnTo>
                    <a:pt x="24" y="0"/>
                  </a:lnTo>
                  <a:lnTo>
                    <a:pt x="146" y="0"/>
                  </a:lnTo>
                  <a:lnTo>
                    <a:pt x="155" y="46"/>
                  </a:lnTo>
                  <a:lnTo>
                    <a:pt x="165" y="83"/>
                  </a:lnTo>
                  <a:lnTo>
                    <a:pt x="170" y="104"/>
                  </a:lnTo>
                  <a:lnTo>
                    <a:pt x="170" y="106"/>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ctr"/>
            <a:lstStyle/>
            <a:p>
              <a:pPr algn="ctr"/>
              <a:endParaRPr/>
            </a:p>
          </p:txBody>
        </p:sp>
        <p:sp>
          <p:nvSpPr>
            <p:cNvPr id="152" name="íṩliḍê">
              <a:extLst>
                <a:ext uri="{FF2B5EF4-FFF2-40B4-BE49-F238E27FC236}">
                  <a16:creationId xmlns:a16="http://schemas.microsoft.com/office/drawing/2014/main" id="{71B90411-4C32-4246-8505-7F42E83590E5}"/>
                </a:ext>
              </a:extLst>
            </p:cNvPr>
            <p:cNvSpPr/>
            <p:nvPr/>
          </p:nvSpPr>
          <p:spPr bwMode="auto">
            <a:xfrm>
              <a:off x="5610225" y="3681413"/>
              <a:ext cx="269875" cy="168275"/>
            </a:xfrm>
            <a:custGeom>
              <a:gdLst>
                <a:gd fmla="*/ 146 w 170" name="T0"/>
                <a:gd fmla="*/ 0 h 106" name="T1"/>
                <a:gd fmla="*/ 123 w 170" name="T2"/>
                <a:gd fmla="*/ 0 h 106" name="T3"/>
                <a:gd fmla="*/ 123 w 170" name="T4"/>
                <a:gd fmla="*/ 0 h 106" name="T5"/>
                <a:gd fmla="*/ 123 w 170" name="T6"/>
                <a:gd fmla="*/ 0 h 106" name="T7"/>
                <a:gd fmla="*/ 131 w 170" name="T8"/>
                <a:gd fmla="*/ 46 h 106" name="T9"/>
                <a:gd fmla="*/ 131 w 170" name="T10"/>
                <a:gd fmla="*/ 46 h 106" name="T11"/>
                <a:gd fmla="*/ 141 w 170" name="T12"/>
                <a:gd fmla="*/ 83 h 106" name="T13"/>
                <a:gd fmla="*/ 146 w 170" name="T14"/>
                <a:gd fmla="*/ 104 h 106" name="T15"/>
                <a:gd fmla="*/ 146 w 170" name="T16"/>
                <a:gd fmla="*/ 106 h 106" name="T17"/>
                <a:gd fmla="*/ 0 w 170" name="T18"/>
                <a:gd fmla="*/ 106 h 106" name="T19"/>
                <a:gd fmla="*/ 170 w 170" name="T20"/>
                <a:gd fmla="*/ 106 h 106" name="T21"/>
                <a:gd fmla="*/ 170 w 170" name="T22"/>
                <a:gd fmla="*/ 104 h 106" name="T23"/>
                <a:gd fmla="*/ 165 w 170" name="T24"/>
                <a:gd fmla="*/ 83 h 106" name="T25"/>
                <a:gd fmla="*/ 155 w 170" name="T26"/>
                <a:gd fmla="*/ 46 h 106" name="T27"/>
                <a:gd fmla="*/ 146 w 170" name="T28"/>
                <a:gd fmla="*/ 0 h 106"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05" w="170">
                  <a:moveTo>
                    <a:pt x="146" y="0"/>
                  </a:moveTo>
                  <a:lnTo>
                    <a:pt x="123" y="0"/>
                  </a:lnTo>
                  <a:lnTo>
                    <a:pt x="123" y="0"/>
                  </a:lnTo>
                  <a:lnTo>
                    <a:pt x="123" y="0"/>
                  </a:lnTo>
                  <a:lnTo>
                    <a:pt x="131" y="46"/>
                  </a:lnTo>
                  <a:lnTo>
                    <a:pt x="131" y="46"/>
                  </a:lnTo>
                  <a:lnTo>
                    <a:pt x="141" y="83"/>
                  </a:lnTo>
                  <a:lnTo>
                    <a:pt x="146" y="104"/>
                  </a:lnTo>
                  <a:lnTo>
                    <a:pt x="146" y="106"/>
                  </a:lnTo>
                  <a:lnTo>
                    <a:pt x="0" y="106"/>
                  </a:lnTo>
                  <a:lnTo>
                    <a:pt x="170" y="106"/>
                  </a:lnTo>
                  <a:lnTo>
                    <a:pt x="170" y="104"/>
                  </a:lnTo>
                  <a:lnTo>
                    <a:pt x="165" y="83"/>
                  </a:lnTo>
                  <a:lnTo>
                    <a:pt x="155" y="46"/>
                  </a:lnTo>
                  <a:lnTo>
                    <a:pt x="146" y="0"/>
                  </a:lnTo>
                  <a:close/>
                </a:path>
              </a:pathLst>
            </a:custGeom>
            <a:solidFill>
              <a:srgbClr val="80779F"/>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53" name="ï$ḻiḓè">
              <a:extLst>
                <a:ext uri="{FF2B5EF4-FFF2-40B4-BE49-F238E27FC236}">
                  <a16:creationId xmlns:a16="http://schemas.microsoft.com/office/drawing/2014/main" id="{F1036576-A2BD-482C-B46D-D74B51620DFA}"/>
                </a:ext>
              </a:extLst>
            </p:cNvPr>
            <p:cNvSpPr/>
            <p:nvPr/>
          </p:nvSpPr>
          <p:spPr bwMode="auto">
            <a:xfrm>
              <a:off x="5610225" y="3681413"/>
              <a:ext cx="269875" cy="168275"/>
            </a:xfrm>
            <a:custGeom>
              <a:gdLst>
                <a:gd fmla="*/ 146 w 170" name="T0"/>
                <a:gd fmla="*/ 0 h 106" name="T1"/>
                <a:gd fmla="*/ 123 w 170" name="T2"/>
                <a:gd fmla="*/ 0 h 106" name="T3"/>
                <a:gd fmla="*/ 123 w 170" name="T4"/>
                <a:gd fmla="*/ 0 h 106" name="T5"/>
                <a:gd fmla="*/ 123 w 170" name="T6"/>
                <a:gd fmla="*/ 0 h 106" name="T7"/>
                <a:gd fmla="*/ 131 w 170" name="T8"/>
                <a:gd fmla="*/ 46 h 106" name="T9"/>
                <a:gd fmla="*/ 131 w 170" name="T10"/>
                <a:gd fmla="*/ 46 h 106" name="T11"/>
                <a:gd fmla="*/ 141 w 170" name="T12"/>
                <a:gd fmla="*/ 83 h 106" name="T13"/>
                <a:gd fmla="*/ 146 w 170" name="T14"/>
                <a:gd fmla="*/ 104 h 106" name="T15"/>
                <a:gd fmla="*/ 146 w 170" name="T16"/>
                <a:gd fmla="*/ 106 h 106" name="T17"/>
                <a:gd fmla="*/ 0 w 170" name="T18"/>
                <a:gd fmla="*/ 106 h 106" name="T19"/>
                <a:gd fmla="*/ 170 w 170" name="T20"/>
                <a:gd fmla="*/ 106 h 106" name="T21"/>
                <a:gd fmla="*/ 170 w 170" name="T22"/>
                <a:gd fmla="*/ 104 h 106" name="T23"/>
                <a:gd fmla="*/ 165 w 170" name="T24"/>
                <a:gd fmla="*/ 83 h 106" name="T25"/>
                <a:gd fmla="*/ 155 w 170" name="T26"/>
                <a:gd fmla="*/ 46 h 106" name="T27"/>
                <a:gd fmla="*/ 146 w 170" name="T28"/>
                <a:gd fmla="*/ 0 h 106"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05" w="170">
                  <a:moveTo>
                    <a:pt x="146" y="0"/>
                  </a:moveTo>
                  <a:lnTo>
                    <a:pt x="123" y="0"/>
                  </a:lnTo>
                  <a:lnTo>
                    <a:pt x="123" y="0"/>
                  </a:lnTo>
                  <a:lnTo>
                    <a:pt x="123" y="0"/>
                  </a:lnTo>
                  <a:lnTo>
                    <a:pt x="131" y="46"/>
                  </a:lnTo>
                  <a:lnTo>
                    <a:pt x="131" y="46"/>
                  </a:lnTo>
                  <a:lnTo>
                    <a:pt x="141" y="83"/>
                  </a:lnTo>
                  <a:lnTo>
                    <a:pt x="146" y="104"/>
                  </a:lnTo>
                  <a:lnTo>
                    <a:pt x="146" y="106"/>
                  </a:lnTo>
                  <a:lnTo>
                    <a:pt x="0" y="106"/>
                  </a:lnTo>
                  <a:lnTo>
                    <a:pt x="170" y="106"/>
                  </a:lnTo>
                  <a:lnTo>
                    <a:pt x="170" y="104"/>
                  </a:lnTo>
                  <a:lnTo>
                    <a:pt x="165" y="83"/>
                  </a:lnTo>
                  <a:lnTo>
                    <a:pt x="155" y="46"/>
                  </a:lnTo>
                  <a:lnTo>
                    <a:pt x="146"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ctr"/>
            <a:lstStyle/>
            <a:p>
              <a:pPr algn="ctr"/>
              <a:endParaRPr/>
            </a:p>
          </p:txBody>
        </p:sp>
        <p:sp>
          <p:nvSpPr>
            <p:cNvPr id="154" name="i$lïḑê">
              <a:extLst>
                <a:ext uri="{FF2B5EF4-FFF2-40B4-BE49-F238E27FC236}">
                  <a16:creationId xmlns:a16="http://schemas.microsoft.com/office/drawing/2014/main" id="{9CB48C21-1B34-4EA1-9EE7-4C2C20B8B6D1}"/>
                </a:ext>
              </a:extLst>
            </p:cNvPr>
            <p:cNvSpPr/>
            <p:nvPr/>
          </p:nvSpPr>
          <p:spPr bwMode="auto">
            <a:xfrm>
              <a:off x="5594350" y="3813175"/>
              <a:ext cx="400050" cy="52388"/>
            </a:xfrm>
            <a:custGeom>
              <a:gdLst>
                <a:gd fmla="*/ 252 w 252" name="T0"/>
                <a:gd fmla="*/ 33 h 33" name="T1"/>
                <a:gd fmla="*/ 0 w 252" name="T2"/>
                <a:gd fmla="*/ 33 h 33" name="T3"/>
                <a:gd fmla="*/ 3 w 252" name="T4"/>
                <a:gd fmla="*/ 0 h 33" name="T5"/>
                <a:gd fmla="*/ 249 w 252" name="T6"/>
                <a:gd fmla="*/ 0 h 33" name="T7"/>
                <a:gd fmla="*/ 252 w 252" name="T8"/>
                <a:gd fmla="*/ 33 h 33" name="T9"/>
              </a:gdLst>
              <a:cxnLst>
                <a:cxn ang="0">
                  <a:pos x="T0" y="T1"/>
                </a:cxn>
                <a:cxn ang="0">
                  <a:pos x="T2" y="T3"/>
                </a:cxn>
                <a:cxn ang="0">
                  <a:pos x="T4" y="T5"/>
                </a:cxn>
                <a:cxn ang="0">
                  <a:pos x="T6" y="T7"/>
                </a:cxn>
                <a:cxn ang="0">
                  <a:pos x="T8" y="T9"/>
                </a:cxn>
              </a:cxnLst>
              <a:rect b="b" l="0" r="r" t="0"/>
              <a:pathLst>
                <a:path h="33" w="251">
                  <a:moveTo>
                    <a:pt x="252" y="33"/>
                  </a:moveTo>
                  <a:lnTo>
                    <a:pt x="0" y="33"/>
                  </a:lnTo>
                  <a:lnTo>
                    <a:pt x="3" y="0"/>
                  </a:lnTo>
                  <a:lnTo>
                    <a:pt x="249" y="0"/>
                  </a:lnTo>
                  <a:lnTo>
                    <a:pt x="252" y="33"/>
                  </a:lnTo>
                  <a:close/>
                </a:path>
              </a:pathLst>
            </a:custGeom>
            <a:solidFill>
              <a:srgbClr val="60516F"/>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55" name="iṧḻiḍé">
              <a:extLst>
                <a:ext uri="{FF2B5EF4-FFF2-40B4-BE49-F238E27FC236}">
                  <a16:creationId xmlns:a16="http://schemas.microsoft.com/office/drawing/2014/main" id="{EB3F40A0-FBA1-4BC0-8F24-BEBD135E8107}"/>
                </a:ext>
              </a:extLst>
            </p:cNvPr>
            <p:cNvSpPr/>
            <p:nvPr/>
          </p:nvSpPr>
          <p:spPr bwMode="auto">
            <a:xfrm>
              <a:off x="5573713" y="3681413"/>
              <a:ext cx="268287" cy="168275"/>
            </a:xfrm>
            <a:custGeom>
              <a:gdLst>
                <a:gd fmla="*/ 169 w 169" name="T0"/>
                <a:gd fmla="*/ 106 h 106" name="T1"/>
                <a:gd fmla="*/ 0 w 169" name="T2"/>
                <a:gd fmla="*/ 106 h 106" name="T3"/>
                <a:gd fmla="*/ 0 w 169" name="T4"/>
                <a:gd fmla="*/ 104 h 106" name="T5"/>
                <a:gd fmla="*/ 5 w 169" name="T6"/>
                <a:gd fmla="*/ 83 h 106" name="T7"/>
                <a:gd fmla="*/ 15 w 169" name="T8"/>
                <a:gd fmla="*/ 46 h 106" name="T9"/>
                <a:gd fmla="*/ 23 w 169" name="T10"/>
                <a:gd fmla="*/ 0 h 106" name="T11"/>
                <a:gd fmla="*/ 146 w 169" name="T12"/>
                <a:gd fmla="*/ 0 h 106" name="T13"/>
                <a:gd fmla="*/ 154 w 169" name="T14"/>
                <a:gd fmla="*/ 46 h 106" name="T15"/>
                <a:gd fmla="*/ 164 w 169" name="T16"/>
                <a:gd fmla="*/ 83 h 106" name="T17"/>
                <a:gd fmla="*/ 169 w 169" name="T18"/>
                <a:gd fmla="*/ 104 h 106" name="T19"/>
                <a:gd fmla="*/ 169 w 169" name="T20"/>
                <a:gd fmla="*/ 106 h 106"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05" w="169">
                  <a:moveTo>
                    <a:pt x="169" y="106"/>
                  </a:moveTo>
                  <a:lnTo>
                    <a:pt x="0" y="106"/>
                  </a:lnTo>
                  <a:lnTo>
                    <a:pt x="0" y="104"/>
                  </a:lnTo>
                  <a:lnTo>
                    <a:pt x="5" y="83"/>
                  </a:lnTo>
                  <a:lnTo>
                    <a:pt x="15" y="46"/>
                  </a:lnTo>
                  <a:lnTo>
                    <a:pt x="23" y="0"/>
                  </a:lnTo>
                  <a:lnTo>
                    <a:pt x="146" y="0"/>
                  </a:lnTo>
                  <a:lnTo>
                    <a:pt x="154" y="46"/>
                  </a:lnTo>
                  <a:lnTo>
                    <a:pt x="164" y="83"/>
                  </a:lnTo>
                  <a:lnTo>
                    <a:pt x="169" y="104"/>
                  </a:lnTo>
                  <a:lnTo>
                    <a:pt x="169" y="106"/>
                  </a:lnTo>
                  <a:close/>
                </a:path>
              </a:pathLst>
            </a:custGeom>
            <a:solidFill>
              <a:srgbClr val="E6E6F3"/>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56" name="iṣļíḍê">
              <a:extLst>
                <a:ext uri="{FF2B5EF4-FFF2-40B4-BE49-F238E27FC236}">
                  <a16:creationId xmlns:a16="http://schemas.microsoft.com/office/drawing/2014/main" id="{E4015517-B57C-4A61-B24C-88149241EEA7}"/>
                </a:ext>
              </a:extLst>
            </p:cNvPr>
            <p:cNvSpPr/>
            <p:nvPr/>
          </p:nvSpPr>
          <p:spPr bwMode="auto">
            <a:xfrm>
              <a:off x="5573713" y="3681413"/>
              <a:ext cx="268287" cy="168275"/>
            </a:xfrm>
            <a:custGeom>
              <a:gdLst>
                <a:gd fmla="*/ 169 w 169" name="T0"/>
                <a:gd fmla="*/ 106 h 106" name="T1"/>
                <a:gd fmla="*/ 0 w 169" name="T2"/>
                <a:gd fmla="*/ 106 h 106" name="T3"/>
                <a:gd fmla="*/ 0 w 169" name="T4"/>
                <a:gd fmla="*/ 104 h 106" name="T5"/>
                <a:gd fmla="*/ 5 w 169" name="T6"/>
                <a:gd fmla="*/ 83 h 106" name="T7"/>
                <a:gd fmla="*/ 15 w 169" name="T8"/>
                <a:gd fmla="*/ 46 h 106" name="T9"/>
                <a:gd fmla="*/ 23 w 169" name="T10"/>
                <a:gd fmla="*/ 0 h 106" name="T11"/>
                <a:gd fmla="*/ 146 w 169" name="T12"/>
                <a:gd fmla="*/ 0 h 106" name="T13"/>
                <a:gd fmla="*/ 154 w 169" name="T14"/>
                <a:gd fmla="*/ 46 h 106" name="T15"/>
                <a:gd fmla="*/ 164 w 169" name="T16"/>
                <a:gd fmla="*/ 83 h 106" name="T17"/>
                <a:gd fmla="*/ 169 w 169" name="T18"/>
                <a:gd fmla="*/ 104 h 106" name="T19"/>
                <a:gd fmla="*/ 169 w 169" name="T20"/>
                <a:gd fmla="*/ 106 h 106"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05" w="169">
                  <a:moveTo>
                    <a:pt x="169" y="106"/>
                  </a:moveTo>
                  <a:lnTo>
                    <a:pt x="0" y="106"/>
                  </a:lnTo>
                  <a:lnTo>
                    <a:pt x="0" y="104"/>
                  </a:lnTo>
                  <a:lnTo>
                    <a:pt x="5" y="83"/>
                  </a:lnTo>
                  <a:lnTo>
                    <a:pt x="15" y="46"/>
                  </a:lnTo>
                  <a:lnTo>
                    <a:pt x="23" y="0"/>
                  </a:lnTo>
                  <a:lnTo>
                    <a:pt x="146" y="0"/>
                  </a:lnTo>
                  <a:lnTo>
                    <a:pt x="154" y="46"/>
                  </a:lnTo>
                  <a:lnTo>
                    <a:pt x="164" y="83"/>
                  </a:lnTo>
                  <a:lnTo>
                    <a:pt x="169" y="104"/>
                  </a:lnTo>
                  <a:lnTo>
                    <a:pt x="169" y="106"/>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ctr"/>
            <a:lstStyle/>
            <a:p>
              <a:pPr algn="ctr"/>
              <a:endParaRPr/>
            </a:p>
          </p:txBody>
        </p:sp>
        <p:sp>
          <p:nvSpPr>
            <p:cNvPr id="157" name="ïšļïďe">
              <a:extLst>
                <a:ext uri="{FF2B5EF4-FFF2-40B4-BE49-F238E27FC236}">
                  <a16:creationId xmlns:a16="http://schemas.microsoft.com/office/drawing/2014/main" id="{EE429CA7-94B8-4E45-9C1E-9183396EB825}"/>
                </a:ext>
              </a:extLst>
            </p:cNvPr>
            <p:cNvSpPr/>
            <p:nvPr/>
          </p:nvSpPr>
          <p:spPr bwMode="auto">
            <a:xfrm>
              <a:off x="5805488" y="3681413"/>
              <a:ext cx="12700" cy="73025"/>
            </a:xfrm>
            <a:custGeom>
              <a:gdLst>
                <a:gd fmla="*/ 0 w 8" name="T0"/>
                <a:gd fmla="*/ 0 h 46" name="T1"/>
                <a:gd fmla="*/ 0 w 8" name="T2"/>
                <a:gd fmla="*/ 0 h 46" name="T3"/>
                <a:gd fmla="*/ 8 w 8" name="T4"/>
                <a:gd fmla="*/ 46 h 46" name="T5"/>
                <a:gd fmla="*/ 8 w 8" name="T6"/>
                <a:gd fmla="*/ 46 h 46" name="T7"/>
                <a:gd fmla="*/ 8 w 8" name="T8"/>
                <a:gd fmla="*/ 46 h 46" name="T9"/>
                <a:gd fmla="*/ 0 w 8" name="T10"/>
                <a:gd fmla="*/ 0 h 46" name="T11"/>
              </a:gdLst>
              <a:cxnLst>
                <a:cxn ang="0">
                  <a:pos x="T0" y="T1"/>
                </a:cxn>
                <a:cxn ang="0">
                  <a:pos x="T2" y="T3"/>
                </a:cxn>
                <a:cxn ang="0">
                  <a:pos x="T4" y="T5"/>
                </a:cxn>
                <a:cxn ang="0">
                  <a:pos x="T6" y="T7"/>
                </a:cxn>
                <a:cxn ang="0">
                  <a:pos x="T8" y="T9"/>
                </a:cxn>
                <a:cxn ang="0">
                  <a:pos x="T10" y="T11"/>
                </a:cxn>
              </a:cxnLst>
              <a:rect b="b" l="0" r="r" t="0"/>
              <a:pathLst>
                <a:path h="46" w="8">
                  <a:moveTo>
                    <a:pt x="0" y="0"/>
                  </a:moveTo>
                  <a:lnTo>
                    <a:pt x="0" y="0"/>
                  </a:lnTo>
                  <a:lnTo>
                    <a:pt x="8" y="46"/>
                  </a:lnTo>
                  <a:lnTo>
                    <a:pt x="8" y="46"/>
                  </a:lnTo>
                  <a:lnTo>
                    <a:pt x="8" y="46"/>
                  </a:lnTo>
                  <a:lnTo>
                    <a:pt x="0" y="0"/>
                  </a:lnTo>
                  <a:close/>
                </a:path>
              </a:pathLst>
            </a:custGeom>
            <a:solidFill>
              <a:srgbClr val="615484"/>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58" name="îṣ1ïḓé">
              <a:extLst>
                <a:ext uri="{FF2B5EF4-FFF2-40B4-BE49-F238E27FC236}">
                  <a16:creationId xmlns:a16="http://schemas.microsoft.com/office/drawing/2014/main" id="{0A67A3D4-ADFC-4EA8-8F79-91B703EEC5BE}"/>
                </a:ext>
              </a:extLst>
            </p:cNvPr>
            <p:cNvSpPr/>
            <p:nvPr/>
          </p:nvSpPr>
          <p:spPr bwMode="auto">
            <a:xfrm>
              <a:off x="5805488" y="3681413"/>
              <a:ext cx="12700" cy="73025"/>
            </a:xfrm>
            <a:custGeom>
              <a:gdLst>
                <a:gd fmla="*/ 0 w 8" name="T0"/>
                <a:gd fmla="*/ 0 h 46" name="T1"/>
                <a:gd fmla="*/ 0 w 8" name="T2"/>
                <a:gd fmla="*/ 0 h 46" name="T3"/>
                <a:gd fmla="*/ 8 w 8" name="T4"/>
                <a:gd fmla="*/ 46 h 46" name="T5"/>
                <a:gd fmla="*/ 8 w 8" name="T6"/>
                <a:gd fmla="*/ 46 h 46" name="T7"/>
                <a:gd fmla="*/ 8 w 8" name="T8"/>
                <a:gd fmla="*/ 46 h 46" name="T9"/>
                <a:gd fmla="*/ 0 w 8" name="T10"/>
                <a:gd fmla="*/ 0 h 46" name="T11"/>
              </a:gdLst>
              <a:cxnLst>
                <a:cxn ang="0">
                  <a:pos x="T0" y="T1"/>
                </a:cxn>
                <a:cxn ang="0">
                  <a:pos x="T2" y="T3"/>
                </a:cxn>
                <a:cxn ang="0">
                  <a:pos x="T4" y="T5"/>
                </a:cxn>
                <a:cxn ang="0">
                  <a:pos x="T6" y="T7"/>
                </a:cxn>
                <a:cxn ang="0">
                  <a:pos x="T8" y="T9"/>
                </a:cxn>
                <a:cxn ang="0">
                  <a:pos x="T10" y="T11"/>
                </a:cxn>
              </a:cxnLst>
              <a:rect b="b" l="0" r="r" t="0"/>
              <a:pathLst>
                <a:path h="46" w="8">
                  <a:moveTo>
                    <a:pt x="0" y="0"/>
                  </a:moveTo>
                  <a:lnTo>
                    <a:pt x="0" y="0"/>
                  </a:lnTo>
                  <a:lnTo>
                    <a:pt x="8" y="46"/>
                  </a:lnTo>
                  <a:lnTo>
                    <a:pt x="8" y="46"/>
                  </a:lnTo>
                  <a:lnTo>
                    <a:pt x="8" y="46"/>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ctr"/>
            <a:lstStyle/>
            <a:p>
              <a:pPr algn="ctr"/>
              <a:endParaRPr/>
            </a:p>
          </p:txBody>
        </p:sp>
        <p:sp>
          <p:nvSpPr>
            <p:cNvPr id="159" name="íṣľíḍé">
              <a:extLst>
                <a:ext uri="{FF2B5EF4-FFF2-40B4-BE49-F238E27FC236}">
                  <a16:creationId xmlns:a16="http://schemas.microsoft.com/office/drawing/2014/main" id="{C604057A-4FD5-480A-8D82-55709A6C800A}"/>
                </a:ext>
              </a:extLst>
            </p:cNvPr>
            <p:cNvSpPr/>
            <p:nvPr/>
          </p:nvSpPr>
          <p:spPr bwMode="auto">
            <a:xfrm>
              <a:off x="5597525" y="3681413"/>
              <a:ext cx="220662" cy="73025"/>
            </a:xfrm>
            <a:custGeom>
              <a:gdLst>
                <a:gd fmla="*/ 131 w 139" name="T0"/>
                <a:gd fmla="*/ 0 h 46" name="T1"/>
                <a:gd fmla="*/ 8 w 139" name="T2"/>
                <a:gd fmla="*/ 0 h 46" name="T3"/>
                <a:gd fmla="*/ 0 w 139" name="T4"/>
                <a:gd fmla="*/ 46 h 46" name="T5"/>
                <a:gd fmla="*/ 139 w 139" name="T6"/>
                <a:gd fmla="*/ 46 h 46" name="T7"/>
                <a:gd fmla="*/ 139 w 139" name="T8"/>
                <a:gd fmla="*/ 46 h 46" name="T9"/>
                <a:gd fmla="*/ 131 w 139" name="T10"/>
                <a:gd fmla="*/ 0 h 46" name="T11"/>
              </a:gdLst>
              <a:cxnLst>
                <a:cxn ang="0">
                  <a:pos x="T0" y="T1"/>
                </a:cxn>
                <a:cxn ang="0">
                  <a:pos x="T2" y="T3"/>
                </a:cxn>
                <a:cxn ang="0">
                  <a:pos x="T4" y="T5"/>
                </a:cxn>
                <a:cxn ang="0">
                  <a:pos x="T6" y="T7"/>
                </a:cxn>
                <a:cxn ang="0">
                  <a:pos x="T8" y="T9"/>
                </a:cxn>
                <a:cxn ang="0">
                  <a:pos x="T10" y="T11"/>
                </a:cxn>
              </a:cxnLst>
              <a:rect b="b" l="0" r="r" t="0"/>
              <a:pathLst>
                <a:path h="46" w="139">
                  <a:moveTo>
                    <a:pt x="131" y="0"/>
                  </a:moveTo>
                  <a:lnTo>
                    <a:pt x="8" y="0"/>
                  </a:lnTo>
                  <a:lnTo>
                    <a:pt x="0" y="46"/>
                  </a:lnTo>
                  <a:lnTo>
                    <a:pt x="139" y="46"/>
                  </a:lnTo>
                  <a:lnTo>
                    <a:pt x="139" y="46"/>
                  </a:lnTo>
                  <a:lnTo>
                    <a:pt x="131" y="0"/>
                  </a:lnTo>
                  <a:close/>
                </a:path>
              </a:pathLst>
            </a:custGeom>
            <a:solidFill>
              <a:srgbClr val="AEA3CA"/>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60" name="îṣḻiḓe">
              <a:extLst>
                <a:ext uri="{FF2B5EF4-FFF2-40B4-BE49-F238E27FC236}">
                  <a16:creationId xmlns:a16="http://schemas.microsoft.com/office/drawing/2014/main" id="{D1B64B25-4912-464A-B270-0E056AC0AA79}"/>
                </a:ext>
              </a:extLst>
            </p:cNvPr>
            <p:cNvSpPr/>
            <p:nvPr/>
          </p:nvSpPr>
          <p:spPr bwMode="auto">
            <a:xfrm>
              <a:off x="5597525" y="3681413"/>
              <a:ext cx="220662" cy="73025"/>
            </a:xfrm>
            <a:custGeom>
              <a:gdLst>
                <a:gd fmla="*/ 131 w 139" name="T0"/>
                <a:gd fmla="*/ 0 h 46" name="T1"/>
                <a:gd fmla="*/ 8 w 139" name="T2"/>
                <a:gd fmla="*/ 0 h 46" name="T3"/>
                <a:gd fmla="*/ 0 w 139" name="T4"/>
                <a:gd fmla="*/ 46 h 46" name="T5"/>
                <a:gd fmla="*/ 139 w 139" name="T6"/>
                <a:gd fmla="*/ 46 h 46" name="T7"/>
                <a:gd fmla="*/ 139 w 139" name="T8"/>
                <a:gd fmla="*/ 46 h 46" name="T9"/>
                <a:gd fmla="*/ 131 w 139" name="T10"/>
                <a:gd fmla="*/ 0 h 46" name="T11"/>
              </a:gdLst>
              <a:cxnLst>
                <a:cxn ang="0">
                  <a:pos x="T0" y="T1"/>
                </a:cxn>
                <a:cxn ang="0">
                  <a:pos x="T2" y="T3"/>
                </a:cxn>
                <a:cxn ang="0">
                  <a:pos x="T4" y="T5"/>
                </a:cxn>
                <a:cxn ang="0">
                  <a:pos x="T6" y="T7"/>
                </a:cxn>
                <a:cxn ang="0">
                  <a:pos x="T8" y="T9"/>
                </a:cxn>
                <a:cxn ang="0">
                  <a:pos x="T10" y="T11"/>
                </a:cxn>
              </a:cxnLst>
              <a:rect b="b" l="0" r="r" t="0"/>
              <a:pathLst>
                <a:path h="46" w="139">
                  <a:moveTo>
                    <a:pt x="131" y="0"/>
                  </a:moveTo>
                  <a:lnTo>
                    <a:pt x="8" y="0"/>
                  </a:lnTo>
                  <a:lnTo>
                    <a:pt x="0" y="46"/>
                  </a:lnTo>
                  <a:lnTo>
                    <a:pt x="139" y="46"/>
                  </a:lnTo>
                  <a:lnTo>
                    <a:pt x="139" y="46"/>
                  </a:lnTo>
                  <a:lnTo>
                    <a:pt x="131"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ctr"/>
            <a:lstStyle/>
            <a:p>
              <a:pPr algn="ctr"/>
              <a:endParaRPr/>
            </a:p>
          </p:txBody>
        </p:sp>
        <p:sp>
          <p:nvSpPr>
            <p:cNvPr id="161" name="íṡ1îďê">
              <a:extLst>
                <a:ext uri="{FF2B5EF4-FFF2-40B4-BE49-F238E27FC236}">
                  <a16:creationId xmlns:a16="http://schemas.microsoft.com/office/drawing/2014/main" id="{B16702FB-76B6-464A-B7A0-B56AD195EA77}"/>
                </a:ext>
              </a:extLst>
            </p:cNvPr>
            <p:cNvSpPr/>
            <p:nvPr/>
          </p:nvSpPr>
          <p:spPr bwMode="auto">
            <a:xfrm>
              <a:off x="5402263" y="3063875"/>
              <a:ext cx="666750" cy="538163"/>
            </a:xfrm>
            <a:custGeom>
              <a:gdLst>
                <a:gd fmla="*/ 250 w 250" name="T0"/>
                <a:gd fmla="*/ 202 h 202" name="T1"/>
                <a:gd fmla="*/ 0 w 250" name="T2"/>
                <a:gd fmla="*/ 202 h 202" name="T3"/>
                <a:gd fmla="*/ 0 w 250" name="T4"/>
                <a:gd fmla="*/ 9 h 202" name="T5"/>
                <a:gd fmla="*/ 9 w 250" name="T6"/>
                <a:gd fmla="*/ 0 h 202" name="T7"/>
                <a:gd fmla="*/ 240 w 250" name="T8"/>
                <a:gd fmla="*/ 0 h 202" name="T9"/>
                <a:gd fmla="*/ 250 w 250" name="T10"/>
                <a:gd fmla="*/ 9 h 202" name="T11"/>
                <a:gd fmla="*/ 250 w 250" name="T12"/>
                <a:gd fmla="*/ 202 h 202" name="T13"/>
              </a:gdLst>
              <a:cxnLst>
                <a:cxn ang="0">
                  <a:pos x="T0" y="T1"/>
                </a:cxn>
                <a:cxn ang="0">
                  <a:pos x="T2" y="T3"/>
                </a:cxn>
                <a:cxn ang="0">
                  <a:pos x="T4" y="T5"/>
                </a:cxn>
                <a:cxn ang="0">
                  <a:pos x="T6" y="T7"/>
                </a:cxn>
                <a:cxn ang="0">
                  <a:pos x="T8" y="T9"/>
                </a:cxn>
                <a:cxn ang="0">
                  <a:pos x="T10" y="T11"/>
                </a:cxn>
                <a:cxn ang="0">
                  <a:pos x="T12" y="T13"/>
                </a:cxn>
              </a:cxnLst>
              <a:rect b="b" l="0" r="r" t="0"/>
              <a:pathLst>
                <a:path h="201" w="250">
                  <a:moveTo>
                    <a:pt x="250" y="202"/>
                  </a:moveTo>
                  <a:cubicBezTo>
                    <a:pt x="0" y="202"/>
                    <a:pt x="0" y="202"/>
                    <a:pt x="0" y="202"/>
                  </a:cubicBezTo>
                  <a:cubicBezTo>
                    <a:pt x="0" y="9"/>
                    <a:pt x="0" y="9"/>
                    <a:pt x="0" y="9"/>
                  </a:cubicBezTo>
                  <a:cubicBezTo>
                    <a:pt x="0" y="4"/>
                    <a:pt x="4" y="0"/>
                    <a:pt x="9" y="0"/>
                  </a:cubicBezTo>
                  <a:cubicBezTo>
                    <a:pt x="240" y="0"/>
                    <a:pt x="240" y="0"/>
                    <a:pt x="240" y="0"/>
                  </a:cubicBezTo>
                  <a:cubicBezTo>
                    <a:pt x="246" y="0"/>
                    <a:pt x="250" y="4"/>
                    <a:pt x="250" y="9"/>
                  </a:cubicBezTo>
                  <a:lnTo>
                    <a:pt x="250" y="202"/>
                  </a:lnTo>
                  <a:close/>
                </a:path>
              </a:pathLst>
            </a:custGeom>
            <a:solidFill>
              <a:srgbClr val="60516F"/>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62" name="íṡḷiḋê">
              <a:extLst>
                <a:ext uri="{FF2B5EF4-FFF2-40B4-BE49-F238E27FC236}">
                  <a16:creationId xmlns:a16="http://schemas.microsoft.com/office/drawing/2014/main" id="{B46A0EE6-9228-4BDD-8FEB-CAF070EE67F8}"/>
                </a:ext>
              </a:extLst>
            </p:cNvPr>
            <p:cNvSpPr/>
            <p:nvPr/>
          </p:nvSpPr>
          <p:spPr bwMode="auto">
            <a:xfrm>
              <a:off x="5402263" y="3602038"/>
              <a:ext cx="666750" cy="109538"/>
            </a:xfrm>
            <a:custGeom>
              <a:gdLst>
                <a:gd fmla="*/ 250 w 250" name="T0"/>
                <a:gd fmla="*/ 0 h 41" name="T1"/>
                <a:gd fmla="*/ 0 w 250" name="T2"/>
                <a:gd fmla="*/ 0 h 41" name="T3"/>
                <a:gd fmla="*/ 0 w 250" name="T4"/>
                <a:gd fmla="*/ 24 h 41" name="T5"/>
                <a:gd fmla="*/ 49 w 250" name="T6"/>
                <a:gd fmla="*/ 41 h 41" name="T7"/>
                <a:gd fmla="*/ 240 w 250" name="T8"/>
                <a:gd fmla="*/ 41 h 41" name="T9"/>
                <a:gd fmla="*/ 250 w 250" name="T10"/>
                <a:gd fmla="*/ 32 h 41" name="T11"/>
                <a:gd fmla="*/ 250 w 250" name="T12"/>
                <a:gd fmla="*/ 0 h 41" name="T13"/>
              </a:gdLst>
              <a:cxnLst>
                <a:cxn ang="0">
                  <a:pos x="T0" y="T1"/>
                </a:cxn>
                <a:cxn ang="0">
                  <a:pos x="T2" y="T3"/>
                </a:cxn>
                <a:cxn ang="0">
                  <a:pos x="T4" y="T5"/>
                </a:cxn>
                <a:cxn ang="0">
                  <a:pos x="T6" y="T7"/>
                </a:cxn>
                <a:cxn ang="0">
                  <a:pos x="T8" y="T9"/>
                </a:cxn>
                <a:cxn ang="0">
                  <a:pos x="T10" y="T11"/>
                </a:cxn>
                <a:cxn ang="0">
                  <a:pos x="T12" y="T13"/>
                </a:cxn>
              </a:cxnLst>
              <a:rect b="b" l="0" r="r" t="0"/>
              <a:pathLst>
                <a:path h="41" w="250">
                  <a:moveTo>
                    <a:pt x="250" y="0"/>
                  </a:moveTo>
                  <a:cubicBezTo>
                    <a:pt x="0" y="0"/>
                    <a:pt x="0" y="0"/>
                    <a:pt x="0" y="0"/>
                  </a:cubicBezTo>
                  <a:cubicBezTo>
                    <a:pt x="0" y="24"/>
                    <a:pt x="0" y="24"/>
                    <a:pt x="0" y="24"/>
                  </a:cubicBezTo>
                  <a:cubicBezTo>
                    <a:pt x="0" y="34"/>
                    <a:pt x="40" y="41"/>
                    <a:pt x="49" y="41"/>
                  </a:cubicBezTo>
                  <a:cubicBezTo>
                    <a:pt x="240" y="41"/>
                    <a:pt x="240" y="41"/>
                    <a:pt x="240" y="41"/>
                  </a:cubicBezTo>
                  <a:cubicBezTo>
                    <a:pt x="246" y="41"/>
                    <a:pt x="250" y="37"/>
                    <a:pt x="250" y="32"/>
                  </a:cubicBezTo>
                  <a:lnTo>
                    <a:pt x="250" y="0"/>
                  </a:lnTo>
                  <a:close/>
                </a:path>
              </a:pathLst>
            </a:custGeom>
            <a:solidFill>
              <a:srgbClr val="A9A8BF"/>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63" name="ï$liḍê">
              <a:extLst>
                <a:ext uri="{FF2B5EF4-FFF2-40B4-BE49-F238E27FC236}">
                  <a16:creationId xmlns:a16="http://schemas.microsoft.com/office/drawing/2014/main" id="{D7FBE523-3BE6-4150-81EE-CD32765D9482}"/>
                </a:ext>
              </a:extLst>
            </p:cNvPr>
            <p:cNvSpPr/>
            <p:nvPr/>
          </p:nvSpPr>
          <p:spPr bwMode="auto">
            <a:xfrm>
              <a:off x="5367338" y="3063875"/>
              <a:ext cx="668337" cy="538163"/>
            </a:xfrm>
            <a:custGeom>
              <a:gdLst>
                <a:gd fmla="*/ 250 w 250" name="T0"/>
                <a:gd fmla="*/ 202 h 202" name="T1"/>
                <a:gd fmla="*/ 0 w 250" name="T2"/>
                <a:gd fmla="*/ 202 h 202" name="T3"/>
                <a:gd fmla="*/ 0 w 250" name="T4"/>
                <a:gd fmla="*/ 9 h 202" name="T5"/>
                <a:gd fmla="*/ 9 w 250" name="T6"/>
                <a:gd fmla="*/ 0 h 202" name="T7"/>
                <a:gd fmla="*/ 240 w 250" name="T8"/>
                <a:gd fmla="*/ 0 h 202" name="T9"/>
                <a:gd fmla="*/ 250 w 250" name="T10"/>
                <a:gd fmla="*/ 9 h 202" name="T11"/>
                <a:gd fmla="*/ 250 w 250" name="T12"/>
                <a:gd fmla="*/ 202 h 202" name="T13"/>
              </a:gdLst>
              <a:cxnLst>
                <a:cxn ang="0">
                  <a:pos x="T0" y="T1"/>
                </a:cxn>
                <a:cxn ang="0">
                  <a:pos x="T2" y="T3"/>
                </a:cxn>
                <a:cxn ang="0">
                  <a:pos x="T4" y="T5"/>
                </a:cxn>
                <a:cxn ang="0">
                  <a:pos x="T6" y="T7"/>
                </a:cxn>
                <a:cxn ang="0">
                  <a:pos x="T8" y="T9"/>
                </a:cxn>
                <a:cxn ang="0">
                  <a:pos x="T10" y="T11"/>
                </a:cxn>
                <a:cxn ang="0">
                  <a:pos x="T12" y="T13"/>
                </a:cxn>
              </a:cxnLst>
              <a:rect b="b" l="0" r="r" t="0"/>
              <a:pathLst>
                <a:path h="201" w="250">
                  <a:moveTo>
                    <a:pt x="250" y="202"/>
                  </a:moveTo>
                  <a:cubicBezTo>
                    <a:pt x="0" y="202"/>
                    <a:pt x="0" y="202"/>
                    <a:pt x="0" y="202"/>
                  </a:cubicBezTo>
                  <a:cubicBezTo>
                    <a:pt x="0" y="9"/>
                    <a:pt x="0" y="9"/>
                    <a:pt x="0" y="9"/>
                  </a:cubicBezTo>
                  <a:cubicBezTo>
                    <a:pt x="0" y="4"/>
                    <a:pt x="4" y="0"/>
                    <a:pt x="9" y="0"/>
                  </a:cubicBezTo>
                  <a:cubicBezTo>
                    <a:pt x="240" y="0"/>
                    <a:pt x="240" y="0"/>
                    <a:pt x="240" y="0"/>
                  </a:cubicBezTo>
                  <a:cubicBezTo>
                    <a:pt x="246" y="0"/>
                    <a:pt x="250" y="4"/>
                    <a:pt x="250" y="9"/>
                  </a:cubicBezTo>
                  <a:lnTo>
                    <a:pt x="250" y="202"/>
                  </a:lnTo>
                  <a:close/>
                </a:path>
              </a:pathLst>
            </a:custGeom>
            <a:solidFill>
              <a:srgbClr val="766389"/>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64" name="ïS1iḓê">
              <a:extLst>
                <a:ext uri="{FF2B5EF4-FFF2-40B4-BE49-F238E27FC236}">
                  <a16:creationId xmlns:a16="http://schemas.microsoft.com/office/drawing/2014/main" id="{52218EA3-E683-441A-AAAE-3EE1631C8255}"/>
                </a:ext>
              </a:extLst>
            </p:cNvPr>
            <p:cNvSpPr/>
            <p:nvPr/>
          </p:nvSpPr>
          <p:spPr bwMode="auto">
            <a:xfrm>
              <a:off x="5397500" y="3089275"/>
              <a:ext cx="608012" cy="482600"/>
            </a:xfrm>
            <a:custGeom>
              <a:gdLst>
                <a:gd fmla="*/ 227 w 228" name="T0"/>
                <a:gd fmla="*/ 181 h 181" name="T1"/>
                <a:gd fmla="*/ 1 w 228" name="T2"/>
                <a:gd fmla="*/ 181 h 181" name="T3"/>
                <a:gd fmla="*/ 0 w 228" name="T4"/>
                <a:gd fmla="*/ 180 h 181" name="T5"/>
                <a:gd fmla="*/ 0 w 228" name="T6"/>
                <a:gd fmla="*/ 1 h 181" name="T7"/>
                <a:gd fmla="*/ 1 w 228" name="T8"/>
                <a:gd fmla="*/ 0 h 181" name="T9"/>
                <a:gd fmla="*/ 227 w 228" name="T10"/>
                <a:gd fmla="*/ 0 h 181" name="T11"/>
                <a:gd fmla="*/ 228 w 228" name="T12"/>
                <a:gd fmla="*/ 1 h 181" name="T13"/>
                <a:gd fmla="*/ 228 w 228" name="T14"/>
                <a:gd fmla="*/ 180 h 181" name="T15"/>
                <a:gd fmla="*/ 227 w 228" name="T16"/>
                <a:gd fmla="*/ 181 h 18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81" w="228">
                  <a:moveTo>
                    <a:pt x="227" y="181"/>
                  </a:moveTo>
                  <a:cubicBezTo>
                    <a:pt x="1" y="181"/>
                    <a:pt x="1" y="181"/>
                    <a:pt x="1" y="181"/>
                  </a:cubicBezTo>
                  <a:cubicBezTo>
                    <a:pt x="0" y="181"/>
                    <a:pt x="0" y="181"/>
                    <a:pt x="0" y="180"/>
                  </a:cubicBezTo>
                  <a:cubicBezTo>
                    <a:pt x="0" y="1"/>
                    <a:pt x="0" y="1"/>
                    <a:pt x="0" y="1"/>
                  </a:cubicBezTo>
                  <a:cubicBezTo>
                    <a:pt x="0" y="1"/>
                    <a:pt x="0" y="0"/>
                    <a:pt x="1" y="0"/>
                  </a:cubicBezTo>
                  <a:cubicBezTo>
                    <a:pt x="227" y="0"/>
                    <a:pt x="227" y="0"/>
                    <a:pt x="227" y="0"/>
                  </a:cubicBezTo>
                  <a:cubicBezTo>
                    <a:pt x="228" y="0"/>
                    <a:pt x="228" y="1"/>
                    <a:pt x="228" y="1"/>
                  </a:cubicBezTo>
                  <a:cubicBezTo>
                    <a:pt x="228" y="180"/>
                    <a:pt x="228" y="180"/>
                    <a:pt x="228" y="180"/>
                  </a:cubicBezTo>
                  <a:cubicBezTo>
                    <a:pt x="228" y="181"/>
                    <a:pt x="228" y="181"/>
                    <a:pt x="227" y="181"/>
                  </a:cubicBezTo>
                  <a:close/>
                </a:path>
              </a:pathLst>
            </a:custGeom>
            <a:solidFill>
              <a:srgbClr val="C6EACB"/>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65" name="iŝlïḓê">
              <a:extLst>
                <a:ext uri="{FF2B5EF4-FFF2-40B4-BE49-F238E27FC236}">
                  <a16:creationId xmlns:a16="http://schemas.microsoft.com/office/drawing/2014/main" id="{FD32B17B-C85E-4B49-8DC5-E0EA1831F4F7}"/>
                </a:ext>
              </a:extLst>
            </p:cNvPr>
            <p:cNvSpPr/>
            <p:nvPr/>
          </p:nvSpPr>
          <p:spPr bwMode="auto">
            <a:xfrm>
              <a:off x="5476875" y="3481389"/>
              <a:ext cx="194251" cy="231775"/>
            </a:xfrm>
            <a:custGeom>
              <a:gdLst>
                <a:gd fmla="*/ 109888 w 194251" name="connsiteX0"/>
                <a:gd fmla="*/ 0 h 231775" name="connsiteY0"/>
                <a:gd fmla="*/ 192974 w 194251" name="connsiteX1"/>
                <a:gd fmla="*/ 122654 h 231775" name="connsiteY1"/>
                <a:gd fmla="*/ 135350 w 194251" name="connsiteX2"/>
                <a:gd fmla="*/ 219644 h 231775" name="connsiteY2"/>
                <a:gd fmla="*/ 124701 w 194251" name="connsiteX3"/>
                <a:gd fmla="*/ 231775 h 231775" name="connsiteY3"/>
                <a:gd fmla="*/ 56086 w 194251" name="connsiteX4"/>
                <a:gd fmla="*/ 231775 h 231775" name="connsiteY4"/>
                <a:gd fmla="*/ 34885 w 194251" name="connsiteX5"/>
                <a:gd fmla="*/ 208270 h 231775" name="connsiteY5"/>
                <a:gd fmla="*/ 0 w 194251" name="connsiteX6"/>
                <a:gd fmla="*/ 183981 h 231775" name="connsiteY6"/>
                <a:gd fmla="*/ 64325 w 194251" name="connsiteX7"/>
                <a:gd fmla="*/ 55994 h 231775" name="connsiteY7"/>
                <a:gd fmla="*/ 109888 w 194251" name="connsiteX8"/>
                <a:gd fmla="*/ 0 h 231775"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231775" w="194251">
                  <a:moveTo>
                    <a:pt x="109888" y="0"/>
                  </a:moveTo>
                  <a:cubicBezTo>
                    <a:pt x="109888" y="0"/>
                    <a:pt x="206375" y="31997"/>
                    <a:pt x="192974" y="122654"/>
                  </a:cubicBezTo>
                  <a:cubicBezTo>
                    <a:pt x="187614" y="150651"/>
                    <a:pt x="160812" y="188647"/>
                    <a:pt x="135350" y="219644"/>
                  </a:cubicBezTo>
                  <a:lnTo>
                    <a:pt x="124701" y="231775"/>
                  </a:lnTo>
                  <a:lnTo>
                    <a:pt x="56086" y="231775"/>
                  </a:lnTo>
                  <a:lnTo>
                    <a:pt x="34885" y="208270"/>
                  </a:lnTo>
                  <a:cubicBezTo>
                    <a:pt x="24457" y="198646"/>
                    <a:pt x="12731" y="189980"/>
                    <a:pt x="0" y="183981"/>
                  </a:cubicBezTo>
                  <a:cubicBezTo>
                    <a:pt x="0" y="183981"/>
                    <a:pt x="50924" y="85325"/>
                    <a:pt x="64325" y="55994"/>
                  </a:cubicBezTo>
                  <a:cubicBezTo>
                    <a:pt x="85766" y="18665"/>
                    <a:pt x="109888" y="0"/>
                    <a:pt x="109888" y="0"/>
                  </a:cubicBezTo>
                  <a:close/>
                </a:path>
              </a:pathLst>
            </a:custGeom>
            <a:solidFill>
              <a:srgbClr val="A099A8"/>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66" name="ïṧ1íḑé">
              <a:extLst>
                <a:ext uri="{FF2B5EF4-FFF2-40B4-BE49-F238E27FC236}">
                  <a16:creationId xmlns:a16="http://schemas.microsoft.com/office/drawing/2014/main" id="{263376E6-8068-4551-AFA9-05C3103CBBDB}"/>
                </a:ext>
              </a:extLst>
            </p:cNvPr>
            <p:cNvSpPr/>
            <p:nvPr/>
          </p:nvSpPr>
          <p:spPr bwMode="auto">
            <a:xfrm>
              <a:off x="5675313" y="3343275"/>
              <a:ext cx="117475" cy="130175"/>
            </a:xfrm>
            <a:custGeom>
              <a:gdLst>
                <a:gd fmla="*/ 44 w 44" name="T0"/>
                <a:gd fmla="*/ 43 h 49" name="T1"/>
                <a:gd fmla="*/ 39 w 44" name="T2"/>
                <a:gd fmla="*/ 5 h 49" name="T3"/>
                <a:gd fmla="*/ 40 w 44" name="T4"/>
                <a:gd fmla="*/ 0 h 49" name="T5"/>
                <a:gd fmla="*/ 15 w 44" name="T6"/>
                <a:gd fmla="*/ 9 h 49" name="T7"/>
                <a:gd fmla="*/ 0 w 44" name="T8"/>
                <a:gd fmla="*/ 7 h 49" name="T9"/>
                <a:gd fmla="*/ 1 w 44" name="T10"/>
                <a:gd fmla="*/ 41 h 49" name="T11"/>
                <a:gd fmla="*/ 44 w 44" name="T12"/>
                <a:gd fmla="*/ 43 h 49" name="T13"/>
              </a:gdLst>
              <a:cxnLst>
                <a:cxn ang="0">
                  <a:pos x="T0" y="T1"/>
                </a:cxn>
                <a:cxn ang="0">
                  <a:pos x="T2" y="T3"/>
                </a:cxn>
                <a:cxn ang="0">
                  <a:pos x="T4" y="T5"/>
                </a:cxn>
                <a:cxn ang="0">
                  <a:pos x="T6" y="T7"/>
                </a:cxn>
                <a:cxn ang="0">
                  <a:pos x="T8" y="T9"/>
                </a:cxn>
                <a:cxn ang="0">
                  <a:pos x="T10" y="T11"/>
                </a:cxn>
                <a:cxn ang="0">
                  <a:pos x="T12" y="T13"/>
                </a:cxn>
              </a:cxnLst>
              <a:rect b="b" l="0" r="r" t="0"/>
              <a:pathLst>
                <a:path h="49" w="44">
                  <a:moveTo>
                    <a:pt x="44" y="43"/>
                  </a:moveTo>
                  <a:cubicBezTo>
                    <a:pt x="44" y="32"/>
                    <a:pt x="37" y="16"/>
                    <a:pt x="39" y="5"/>
                  </a:cubicBezTo>
                  <a:cubicBezTo>
                    <a:pt x="39" y="3"/>
                    <a:pt x="39" y="2"/>
                    <a:pt x="40" y="0"/>
                  </a:cubicBezTo>
                  <a:cubicBezTo>
                    <a:pt x="31" y="3"/>
                    <a:pt x="23" y="6"/>
                    <a:pt x="15" y="9"/>
                  </a:cubicBezTo>
                  <a:cubicBezTo>
                    <a:pt x="12" y="10"/>
                    <a:pt x="0" y="4"/>
                    <a:pt x="0" y="7"/>
                  </a:cubicBezTo>
                  <a:cubicBezTo>
                    <a:pt x="0" y="9"/>
                    <a:pt x="1" y="39"/>
                    <a:pt x="1" y="41"/>
                  </a:cubicBezTo>
                  <a:cubicBezTo>
                    <a:pt x="1" y="43"/>
                    <a:pt x="28" y="49"/>
                    <a:pt x="44" y="43"/>
                  </a:cubicBezTo>
                  <a:close/>
                </a:path>
              </a:pathLst>
            </a:custGeom>
            <a:solidFill>
              <a:srgbClr val="FFBA83"/>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67" name="işļíḑè">
              <a:extLst>
                <a:ext uri="{FF2B5EF4-FFF2-40B4-BE49-F238E27FC236}">
                  <a16:creationId xmlns:a16="http://schemas.microsoft.com/office/drawing/2014/main" id="{22AD90D6-2A28-4EB0-9938-E96BED0EE199}"/>
                </a:ext>
              </a:extLst>
            </p:cNvPr>
            <p:cNvSpPr/>
            <p:nvPr/>
          </p:nvSpPr>
          <p:spPr bwMode="auto">
            <a:xfrm>
              <a:off x="5573713" y="3170238"/>
              <a:ext cx="201612" cy="274638"/>
            </a:xfrm>
            <a:custGeom>
              <a:gdLst>
                <a:gd fmla="*/ 5 w 76" name="T0"/>
                <a:gd fmla="*/ 77 h 103" name="T1"/>
                <a:gd fmla="*/ 19 w 76" name="T2"/>
                <a:gd fmla="*/ 100 h 103" name="T3"/>
                <a:gd fmla="*/ 43 w 76" name="T4"/>
                <a:gd fmla="*/ 95 h 103" name="T5"/>
                <a:gd fmla="*/ 66 w 76" name="T6"/>
                <a:gd fmla="*/ 78 h 103" name="T7"/>
                <a:gd fmla="*/ 76 w 76" name="T8"/>
                <a:gd fmla="*/ 35 h 103" name="T9"/>
                <a:gd fmla="*/ 73 w 76" name="T10"/>
                <a:gd fmla="*/ 20 h 103" name="T11"/>
                <a:gd fmla="*/ 64 w 76" name="T12"/>
                <a:gd fmla="*/ 13 h 103" name="T13"/>
                <a:gd fmla="*/ 40 w 76" name="T14"/>
                <a:gd fmla="*/ 4 h 103" name="T15"/>
                <a:gd fmla="*/ 5 w 76" name="T16"/>
                <a:gd fmla="*/ 18 h 103" name="T17"/>
                <a:gd fmla="*/ 5 w 76" name="T18"/>
                <a:gd fmla="*/ 77 h 10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03" w="76">
                  <a:moveTo>
                    <a:pt x="5" y="77"/>
                  </a:moveTo>
                  <a:cubicBezTo>
                    <a:pt x="7" y="86"/>
                    <a:pt x="10" y="96"/>
                    <a:pt x="19" y="100"/>
                  </a:cubicBezTo>
                  <a:cubicBezTo>
                    <a:pt x="27" y="103"/>
                    <a:pt x="35" y="99"/>
                    <a:pt x="43" y="95"/>
                  </a:cubicBezTo>
                  <a:cubicBezTo>
                    <a:pt x="51" y="91"/>
                    <a:pt x="60" y="86"/>
                    <a:pt x="66" y="78"/>
                  </a:cubicBezTo>
                  <a:cubicBezTo>
                    <a:pt x="75" y="66"/>
                    <a:pt x="75" y="50"/>
                    <a:pt x="76" y="35"/>
                  </a:cubicBezTo>
                  <a:cubicBezTo>
                    <a:pt x="76" y="30"/>
                    <a:pt x="75" y="25"/>
                    <a:pt x="73" y="20"/>
                  </a:cubicBezTo>
                  <a:cubicBezTo>
                    <a:pt x="71" y="17"/>
                    <a:pt x="67" y="15"/>
                    <a:pt x="64" y="13"/>
                  </a:cubicBezTo>
                  <a:cubicBezTo>
                    <a:pt x="56" y="9"/>
                    <a:pt x="48" y="6"/>
                    <a:pt x="40" y="4"/>
                  </a:cubicBezTo>
                  <a:cubicBezTo>
                    <a:pt x="25" y="0"/>
                    <a:pt x="9" y="3"/>
                    <a:pt x="5" y="18"/>
                  </a:cubicBezTo>
                  <a:cubicBezTo>
                    <a:pt x="0" y="37"/>
                    <a:pt x="2" y="59"/>
                    <a:pt x="5" y="77"/>
                  </a:cubicBezTo>
                  <a:close/>
                </a:path>
              </a:pathLst>
            </a:custGeom>
            <a:solidFill>
              <a:srgbClr val="FFBA83"/>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68" name="iSlíḍe">
              <a:extLst>
                <a:ext uri="{FF2B5EF4-FFF2-40B4-BE49-F238E27FC236}">
                  <a16:creationId xmlns:a16="http://schemas.microsoft.com/office/drawing/2014/main" id="{DB98FECD-7344-45C4-84DE-68F59E0972ED}"/>
                </a:ext>
              </a:extLst>
            </p:cNvPr>
            <p:cNvSpPr/>
            <p:nvPr/>
          </p:nvSpPr>
          <p:spPr bwMode="auto">
            <a:xfrm>
              <a:off x="5586413" y="3132138"/>
              <a:ext cx="242887" cy="239713"/>
            </a:xfrm>
            <a:custGeom>
              <a:gdLst>
                <a:gd fmla="*/ 6 w 91" name="T0"/>
                <a:gd fmla="*/ 34 h 90" name="T1"/>
                <a:gd fmla="*/ 33 w 91" name="T2"/>
                <a:gd fmla="*/ 23 h 90" name="T3"/>
                <a:gd fmla="*/ 54 w 91" name="T4"/>
                <a:gd fmla="*/ 29 h 90" name="T5"/>
                <a:gd fmla="*/ 52 w 91" name="T6"/>
                <a:gd fmla="*/ 51 h 90" name="T7"/>
                <a:gd fmla="*/ 49 w 91" name="T8"/>
                <a:gd fmla="*/ 56 h 90" name="T9"/>
                <a:gd fmla="*/ 51 w 91" name="T10"/>
                <a:gd fmla="*/ 60 h 90" name="T11"/>
                <a:gd fmla="*/ 62 w 91" name="T12"/>
                <a:gd fmla="*/ 56 h 90" name="T13"/>
                <a:gd fmla="*/ 66 w 91" name="T14"/>
                <a:gd fmla="*/ 67 h 90" name="T15"/>
                <a:gd fmla="*/ 57 w 91" name="T16"/>
                <a:gd fmla="*/ 76 h 90" name="T17"/>
                <a:gd fmla="*/ 69 w 91" name="T18"/>
                <a:gd fmla="*/ 90 h 90" name="T19"/>
                <a:gd fmla="*/ 76 w 91" name="T20"/>
                <a:gd fmla="*/ 79 h 90" name="T21"/>
                <a:gd fmla="*/ 80 w 91" name="T22"/>
                <a:gd fmla="*/ 20 h 90" name="T23"/>
                <a:gd fmla="*/ 40 w 91" name="T24"/>
                <a:gd fmla="*/ 1 h 90" name="T25"/>
                <a:gd fmla="*/ 10 w 91" name="T26"/>
                <a:gd fmla="*/ 13 h 90" name="T27"/>
                <a:gd fmla="*/ 1 w 91" name="T28"/>
                <a:gd fmla="*/ 28 h 90" name="T29"/>
                <a:gd fmla="*/ 6 w 91" name="T30"/>
                <a:gd fmla="*/ 34 h 90"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90" w="91">
                  <a:moveTo>
                    <a:pt x="6" y="34"/>
                  </a:moveTo>
                  <a:cubicBezTo>
                    <a:pt x="14" y="35"/>
                    <a:pt x="26" y="27"/>
                    <a:pt x="33" y="23"/>
                  </a:cubicBezTo>
                  <a:cubicBezTo>
                    <a:pt x="40" y="20"/>
                    <a:pt x="49" y="23"/>
                    <a:pt x="54" y="29"/>
                  </a:cubicBezTo>
                  <a:cubicBezTo>
                    <a:pt x="58" y="35"/>
                    <a:pt x="57" y="45"/>
                    <a:pt x="52" y="51"/>
                  </a:cubicBezTo>
                  <a:cubicBezTo>
                    <a:pt x="51" y="52"/>
                    <a:pt x="49" y="54"/>
                    <a:pt x="49" y="56"/>
                  </a:cubicBezTo>
                  <a:cubicBezTo>
                    <a:pt x="48" y="58"/>
                    <a:pt x="49" y="60"/>
                    <a:pt x="51" y="60"/>
                  </a:cubicBezTo>
                  <a:cubicBezTo>
                    <a:pt x="52" y="56"/>
                    <a:pt x="58" y="54"/>
                    <a:pt x="62" y="56"/>
                  </a:cubicBezTo>
                  <a:cubicBezTo>
                    <a:pt x="66" y="58"/>
                    <a:pt x="68" y="63"/>
                    <a:pt x="66" y="67"/>
                  </a:cubicBezTo>
                  <a:cubicBezTo>
                    <a:pt x="65" y="71"/>
                    <a:pt x="61" y="75"/>
                    <a:pt x="57" y="76"/>
                  </a:cubicBezTo>
                  <a:cubicBezTo>
                    <a:pt x="61" y="81"/>
                    <a:pt x="65" y="85"/>
                    <a:pt x="69" y="90"/>
                  </a:cubicBezTo>
                  <a:cubicBezTo>
                    <a:pt x="71" y="86"/>
                    <a:pt x="74" y="83"/>
                    <a:pt x="76" y="79"/>
                  </a:cubicBezTo>
                  <a:cubicBezTo>
                    <a:pt x="87" y="61"/>
                    <a:pt x="91" y="37"/>
                    <a:pt x="80" y="20"/>
                  </a:cubicBezTo>
                  <a:cubicBezTo>
                    <a:pt x="71" y="7"/>
                    <a:pt x="56" y="0"/>
                    <a:pt x="40" y="1"/>
                  </a:cubicBezTo>
                  <a:cubicBezTo>
                    <a:pt x="29" y="1"/>
                    <a:pt x="18" y="6"/>
                    <a:pt x="10" y="13"/>
                  </a:cubicBezTo>
                  <a:cubicBezTo>
                    <a:pt x="5" y="16"/>
                    <a:pt x="0" y="23"/>
                    <a:pt x="1" y="28"/>
                  </a:cubicBezTo>
                  <a:cubicBezTo>
                    <a:pt x="2" y="33"/>
                    <a:pt x="0" y="34"/>
                    <a:pt x="6" y="34"/>
                  </a:cubicBezTo>
                  <a:close/>
                </a:path>
              </a:pathLst>
            </a:custGeom>
            <a:solidFill>
              <a:srgbClr val="43253D"/>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69" name="íṥlïḋé">
              <a:extLst>
                <a:ext uri="{FF2B5EF4-FFF2-40B4-BE49-F238E27FC236}">
                  <a16:creationId xmlns:a16="http://schemas.microsoft.com/office/drawing/2014/main" id="{0B82783E-48C5-4AD9-A8F9-402840D24A47}"/>
                </a:ext>
              </a:extLst>
            </p:cNvPr>
            <p:cNvSpPr/>
            <p:nvPr/>
          </p:nvSpPr>
          <p:spPr bwMode="auto">
            <a:xfrm>
              <a:off x="5657850" y="3273425"/>
              <a:ext cx="25400" cy="22225"/>
            </a:xfrm>
            <a:custGeom>
              <a:gdLst>
                <a:gd fmla="*/ 1 w 9" name="T0"/>
                <a:gd fmla="*/ 4 h 8" name="T1"/>
                <a:gd fmla="*/ 4 w 9" name="T2"/>
                <a:gd fmla="*/ 8 h 8" name="T3"/>
                <a:gd fmla="*/ 8 w 9" name="T4"/>
                <a:gd fmla="*/ 5 h 8" name="T5"/>
                <a:gd fmla="*/ 5 w 9" name="T6"/>
                <a:gd fmla="*/ 0 h 8" name="T7"/>
                <a:gd fmla="*/ 1 w 9" name="T8"/>
                <a:gd fmla="*/ 4 h 8" name="T9"/>
              </a:gdLst>
              <a:cxnLst>
                <a:cxn ang="0">
                  <a:pos x="T0" y="T1"/>
                </a:cxn>
                <a:cxn ang="0">
                  <a:pos x="T2" y="T3"/>
                </a:cxn>
                <a:cxn ang="0">
                  <a:pos x="T4" y="T5"/>
                </a:cxn>
                <a:cxn ang="0">
                  <a:pos x="T6" y="T7"/>
                </a:cxn>
                <a:cxn ang="0">
                  <a:pos x="T8" y="T9"/>
                </a:cxn>
              </a:cxnLst>
              <a:rect b="b" l="0" r="r" t="0"/>
              <a:pathLst>
                <a:path h="8" w="9">
                  <a:moveTo>
                    <a:pt x="1" y="4"/>
                  </a:moveTo>
                  <a:cubicBezTo>
                    <a:pt x="0" y="6"/>
                    <a:pt x="2" y="8"/>
                    <a:pt x="4" y="8"/>
                  </a:cubicBezTo>
                  <a:cubicBezTo>
                    <a:pt x="6" y="8"/>
                    <a:pt x="8" y="7"/>
                    <a:pt x="8" y="5"/>
                  </a:cubicBezTo>
                  <a:cubicBezTo>
                    <a:pt x="9" y="2"/>
                    <a:pt x="7" y="0"/>
                    <a:pt x="5" y="0"/>
                  </a:cubicBezTo>
                  <a:cubicBezTo>
                    <a:pt x="3" y="0"/>
                    <a:pt x="1" y="2"/>
                    <a:pt x="1" y="4"/>
                  </a:cubicBezTo>
                  <a:close/>
                </a:path>
              </a:pathLst>
            </a:custGeom>
            <a:solidFill>
              <a:srgbClr val="43253D"/>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70" name="isļiḍè">
              <a:extLst>
                <a:ext uri="{FF2B5EF4-FFF2-40B4-BE49-F238E27FC236}">
                  <a16:creationId xmlns:a16="http://schemas.microsoft.com/office/drawing/2014/main" id="{77237FCC-187D-46A6-A440-AEADFF547729}"/>
                </a:ext>
              </a:extLst>
            </p:cNvPr>
            <p:cNvSpPr/>
            <p:nvPr/>
          </p:nvSpPr>
          <p:spPr bwMode="auto">
            <a:xfrm>
              <a:off x="5591175" y="3271838"/>
              <a:ext cx="22225" cy="20638"/>
            </a:xfrm>
            <a:custGeom>
              <a:gdLst>
                <a:gd fmla="*/ 0 w 8" name="T0"/>
                <a:gd fmla="*/ 4 h 8" name="T1"/>
                <a:gd fmla="*/ 3 w 8" name="T2"/>
                <a:gd fmla="*/ 8 h 8" name="T3"/>
                <a:gd fmla="*/ 8 w 8" name="T4"/>
                <a:gd fmla="*/ 4 h 8" name="T5"/>
                <a:gd fmla="*/ 4 w 8" name="T6"/>
                <a:gd fmla="*/ 0 h 8" name="T7"/>
                <a:gd fmla="*/ 0 w 8" name="T8"/>
                <a:gd fmla="*/ 4 h 8" name="T9"/>
              </a:gdLst>
              <a:cxnLst>
                <a:cxn ang="0">
                  <a:pos x="T0" y="T1"/>
                </a:cxn>
                <a:cxn ang="0">
                  <a:pos x="T2" y="T3"/>
                </a:cxn>
                <a:cxn ang="0">
                  <a:pos x="T4" y="T5"/>
                </a:cxn>
                <a:cxn ang="0">
                  <a:pos x="T6" y="T7"/>
                </a:cxn>
                <a:cxn ang="0">
                  <a:pos x="T8" y="T9"/>
                </a:cxn>
              </a:cxnLst>
              <a:rect b="b" l="0" r="r" t="0"/>
              <a:pathLst>
                <a:path h="8" w="8">
                  <a:moveTo>
                    <a:pt x="0" y="4"/>
                  </a:moveTo>
                  <a:cubicBezTo>
                    <a:pt x="0" y="6"/>
                    <a:pt x="1" y="8"/>
                    <a:pt x="3" y="8"/>
                  </a:cubicBezTo>
                  <a:cubicBezTo>
                    <a:pt x="6" y="8"/>
                    <a:pt x="8" y="7"/>
                    <a:pt x="8" y="4"/>
                  </a:cubicBezTo>
                  <a:cubicBezTo>
                    <a:pt x="8" y="2"/>
                    <a:pt x="6" y="0"/>
                    <a:pt x="4" y="0"/>
                  </a:cubicBezTo>
                  <a:cubicBezTo>
                    <a:pt x="2" y="0"/>
                    <a:pt x="0" y="2"/>
                    <a:pt x="0" y="4"/>
                  </a:cubicBezTo>
                  <a:close/>
                </a:path>
              </a:pathLst>
            </a:custGeom>
            <a:solidFill>
              <a:srgbClr val="43253D"/>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71" name="îṡļïḋè">
              <a:extLst>
                <a:ext uri="{FF2B5EF4-FFF2-40B4-BE49-F238E27FC236}">
                  <a16:creationId xmlns:a16="http://schemas.microsoft.com/office/drawing/2014/main" id="{DBE0491F-4AE8-4423-947D-137807DDAADF}"/>
                </a:ext>
              </a:extLst>
            </p:cNvPr>
            <p:cNvSpPr/>
            <p:nvPr/>
          </p:nvSpPr>
          <p:spPr bwMode="auto">
            <a:xfrm>
              <a:off x="5610225" y="3297238"/>
              <a:ext cx="26987" cy="58738"/>
            </a:xfrm>
            <a:custGeom>
              <a:gdLst>
                <a:gd fmla="*/ 8 w 10" name="T0"/>
                <a:gd fmla="*/ 0 h 22" name="T1"/>
                <a:gd fmla="*/ 1 w 10" name="T2"/>
                <a:gd fmla="*/ 12 h 22" name="T3"/>
                <a:gd fmla="*/ 0 w 10" name="T4"/>
                <a:gd fmla="*/ 16 h 22" name="T5"/>
                <a:gd fmla="*/ 0 w 10" name="T6"/>
                <a:gd fmla="*/ 16 h 22" name="T7"/>
                <a:gd fmla="*/ 1 w 10" name="T8"/>
                <a:gd fmla="*/ 18 h 22" name="T9"/>
                <a:gd fmla="*/ 9 w 10" name="T10"/>
                <a:gd fmla="*/ 22 h 22" name="T11"/>
                <a:gd fmla="*/ 9 w 10" name="T12"/>
                <a:gd fmla="*/ 20 h 22" name="T13"/>
                <a:gd fmla="*/ 4 w 10" name="T14"/>
                <a:gd fmla="*/ 18 h 22" name="T15"/>
                <a:gd fmla="*/ 3 w 10" name="T16"/>
                <a:gd fmla="*/ 17 h 22" name="T17"/>
                <a:gd fmla="*/ 2 w 10" name="T18"/>
                <a:gd fmla="*/ 16 h 22" name="T19"/>
                <a:gd fmla="*/ 2 w 10" name="T20"/>
                <a:gd fmla="*/ 16 h 22" name="T21"/>
                <a:gd fmla="*/ 3 w 10" name="T22"/>
                <a:gd fmla="*/ 13 h 22" name="T23"/>
                <a:gd fmla="*/ 10 w 10" name="T24"/>
                <a:gd fmla="*/ 1 h 22" name="T25"/>
                <a:gd fmla="*/ 8 w 10" name="T26"/>
                <a:gd fmla="*/ 0 h 22"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22" w="10">
                  <a:moveTo>
                    <a:pt x="8" y="0"/>
                  </a:moveTo>
                  <a:cubicBezTo>
                    <a:pt x="6" y="4"/>
                    <a:pt x="4" y="8"/>
                    <a:pt x="1" y="12"/>
                  </a:cubicBezTo>
                  <a:cubicBezTo>
                    <a:pt x="1" y="13"/>
                    <a:pt x="0" y="14"/>
                    <a:pt x="0" y="16"/>
                  </a:cubicBezTo>
                  <a:cubicBezTo>
                    <a:pt x="0" y="16"/>
                    <a:pt x="0" y="16"/>
                    <a:pt x="0" y="16"/>
                  </a:cubicBezTo>
                  <a:cubicBezTo>
                    <a:pt x="0" y="17"/>
                    <a:pt x="1" y="18"/>
                    <a:pt x="1" y="18"/>
                  </a:cubicBezTo>
                  <a:cubicBezTo>
                    <a:pt x="3" y="20"/>
                    <a:pt x="6" y="21"/>
                    <a:pt x="9" y="22"/>
                  </a:cubicBezTo>
                  <a:cubicBezTo>
                    <a:pt x="9" y="20"/>
                    <a:pt x="9" y="20"/>
                    <a:pt x="9" y="20"/>
                  </a:cubicBezTo>
                  <a:cubicBezTo>
                    <a:pt x="8" y="19"/>
                    <a:pt x="6" y="19"/>
                    <a:pt x="4" y="18"/>
                  </a:cubicBezTo>
                  <a:cubicBezTo>
                    <a:pt x="4" y="18"/>
                    <a:pt x="3" y="17"/>
                    <a:pt x="3" y="17"/>
                  </a:cubicBezTo>
                  <a:cubicBezTo>
                    <a:pt x="2" y="17"/>
                    <a:pt x="2" y="16"/>
                    <a:pt x="2" y="16"/>
                  </a:cubicBezTo>
                  <a:cubicBezTo>
                    <a:pt x="2" y="16"/>
                    <a:pt x="2" y="16"/>
                    <a:pt x="2" y="16"/>
                  </a:cubicBezTo>
                  <a:cubicBezTo>
                    <a:pt x="2" y="15"/>
                    <a:pt x="2" y="14"/>
                    <a:pt x="3" y="13"/>
                  </a:cubicBezTo>
                  <a:cubicBezTo>
                    <a:pt x="5" y="9"/>
                    <a:pt x="8" y="5"/>
                    <a:pt x="10" y="1"/>
                  </a:cubicBezTo>
                  <a:cubicBezTo>
                    <a:pt x="8" y="0"/>
                    <a:pt x="8" y="0"/>
                    <a:pt x="8" y="0"/>
                  </a:cubicBezTo>
                  <a:close/>
                </a:path>
              </a:pathLst>
            </a:custGeom>
            <a:solidFill>
              <a:srgbClr val="43253D"/>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72" name="îŝḷîďè">
              <a:extLst>
                <a:ext uri="{FF2B5EF4-FFF2-40B4-BE49-F238E27FC236}">
                  <a16:creationId xmlns:a16="http://schemas.microsoft.com/office/drawing/2014/main" id="{AE879160-A981-4BC3-8DBD-5C324FABED0D}"/>
                </a:ext>
              </a:extLst>
            </p:cNvPr>
            <p:cNvSpPr/>
            <p:nvPr/>
          </p:nvSpPr>
          <p:spPr bwMode="auto">
            <a:xfrm>
              <a:off x="5618163" y="3367088"/>
              <a:ext cx="46037" cy="15875"/>
            </a:xfrm>
            <a:custGeom>
              <a:gdLst>
                <a:gd fmla="*/ 15 w 17" name="T0"/>
                <a:gd fmla="*/ 0 h 6" name="T1"/>
                <a:gd fmla="*/ 8 w 17" name="T2"/>
                <a:gd fmla="*/ 4 h 6" name="T3"/>
                <a:gd fmla="*/ 1 w 17" name="T4"/>
                <a:gd fmla="*/ 0 h 6" name="T5"/>
                <a:gd fmla="*/ 0 w 17" name="T6"/>
                <a:gd fmla="*/ 1 h 6" name="T7"/>
                <a:gd fmla="*/ 8 w 17" name="T8"/>
                <a:gd fmla="*/ 6 h 6" name="T9"/>
                <a:gd fmla="*/ 17 w 17" name="T10"/>
                <a:gd fmla="*/ 1 h 6" name="T11"/>
                <a:gd fmla="*/ 15 w 17" name="T12"/>
                <a:gd fmla="*/ 0 h 6" name="T13"/>
              </a:gdLst>
              <a:cxnLst>
                <a:cxn ang="0">
                  <a:pos x="T0" y="T1"/>
                </a:cxn>
                <a:cxn ang="0">
                  <a:pos x="T2" y="T3"/>
                </a:cxn>
                <a:cxn ang="0">
                  <a:pos x="T4" y="T5"/>
                </a:cxn>
                <a:cxn ang="0">
                  <a:pos x="T6" y="T7"/>
                </a:cxn>
                <a:cxn ang="0">
                  <a:pos x="T8" y="T9"/>
                </a:cxn>
                <a:cxn ang="0">
                  <a:pos x="T10" y="T11"/>
                </a:cxn>
                <a:cxn ang="0">
                  <a:pos x="T12" y="T13"/>
                </a:cxn>
              </a:cxnLst>
              <a:rect b="b" l="0" r="r" t="0"/>
              <a:pathLst>
                <a:path h="6" w="17">
                  <a:moveTo>
                    <a:pt x="15" y="0"/>
                  </a:moveTo>
                  <a:cubicBezTo>
                    <a:pt x="13" y="3"/>
                    <a:pt x="10" y="4"/>
                    <a:pt x="8" y="4"/>
                  </a:cubicBezTo>
                  <a:cubicBezTo>
                    <a:pt x="6" y="4"/>
                    <a:pt x="3" y="2"/>
                    <a:pt x="1" y="0"/>
                  </a:cubicBezTo>
                  <a:cubicBezTo>
                    <a:pt x="0" y="1"/>
                    <a:pt x="0" y="1"/>
                    <a:pt x="0" y="1"/>
                  </a:cubicBezTo>
                  <a:cubicBezTo>
                    <a:pt x="1" y="4"/>
                    <a:pt x="5" y="6"/>
                    <a:pt x="8" y="6"/>
                  </a:cubicBezTo>
                  <a:cubicBezTo>
                    <a:pt x="11" y="6"/>
                    <a:pt x="14" y="5"/>
                    <a:pt x="17" y="1"/>
                  </a:cubicBezTo>
                  <a:cubicBezTo>
                    <a:pt x="15" y="0"/>
                    <a:pt x="15" y="0"/>
                    <a:pt x="15" y="0"/>
                  </a:cubicBezTo>
                  <a:close/>
                </a:path>
              </a:pathLst>
            </a:custGeom>
            <a:solidFill>
              <a:srgbClr val="43253D"/>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73" name="íṥľîḋê">
              <a:extLst>
                <a:ext uri="{FF2B5EF4-FFF2-40B4-BE49-F238E27FC236}">
                  <a16:creationId xmlns:a16="http://schemas.microsoft.com/office/drawing/2014/main" id="{AF9783AF-3DA9-4997-9AC0-6CA426FEB639}"/>
                </a:ext>
              </a:extLst>
            </p:cNvPr>
            <p:cNvSpPr/>
            <p:nvPr/>
          </p:nvSpPr>
          <p:spPr bwMode="auto">
            <a:xfrm>
              <a:off x="5583238" y="3429000"/>
              <a:ext cx="257175" cy="209550"/>
            </a:xfrm>
            <a:custGeom>
              <a:gdLst>
                <a:gd fmla="*/ 65 w 96" name="T0"/>
                <a:gd fmla="*/ 1 h 79" name="T1"/>
                <a:gd fmla="*/ 86 w 96" name="T2"/>
                <a:gd fmla="*/ 4 h 79" name="T3"/>
                <a:gd fmla="*/ 96 w 96" name="T4"/>
                <a:gd fmla="*/ 6 h 79" name="T5"/>
                <a:gd fmla="*/ 74 w 96" name="T6"/>
                <a:gd fmla="*/ 69 h 79" name="T7"/>
                <a:gd fmla="*/ 24 w 96" name="T8"/>
                <a:gd fmla="*/ 79 h 79" name="T9"/>
                <a:gd fmla="*/ 0 w 96" name="T10"/>
                <a:gd fmla="*/ 60 h 79" name="T11"/>
                <a:gd fmla="*/ 13 w 96" name="T12"/>
                <a:gd fmla="*/ 23 h 79" name="T13"/>
                <a:gd fmla="*/ 35 w 96" name="T14"/>
                <a:gd fmla="*/ 9 h 79" name="T15"/>
                <a:gd fmla="*/ 65 w 96" name="T16"/>
                <a:gd fmla="*/ 1 h 7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79" w="96">
                  <a:moveTo>
                    <a:pt x="65" y="1"/>
                  </a:moveTo>
                  <a:cubicBezTo>
                    <a:pt x="65" y="1"/>
                    <a:pt x="76" y="0"/>
                    <a:pt x="86" y="4"/>
                  </a:cubicBezTo>
                  <a:cubicBezTo>
                    <a:pt x="95" y="8"/>
                    <a:pt x="96" y="6"/>
                    <a:pt x="96" y="6"/>
                  </a:cubicBezTo>
                  <a:cubicBezTo>
                    <a:pt x="96" y="6"/>
                    <a:pt x="95" y="62"/>
                    <a:pt x="74" y="69"/>
                  </a:cubicBezTo>
                  <a:cubicBezTo>
                    <a:pt x="54" y="77"/>
                    <a:pt x="24" y="79"/>
                    <a:pt x="24" y="79"/>
                  </a:cubicBezTo>
                  <a:cubicBezTo>
                    <a:pt x="0" y="60"/>
                    <a:pt x="0" y="60"/>
                    <a:pt x="0" y="60"/>
                  </a:cubicBezTo>
                  <a:cubicBezTo>
                    <a:pt x="13" y="23"/>
                    <a:pt x="13" y="23"/>
                    <a:pt x="13" y="23"/>
                  </a:cubicBezTo>
                  <a:cubicBezTo>
                    <a:pt x="13" y="23"/>
                    <a:pt x="27" y="12"/>
                    <a:pt x="35" y="9"/>
                  </a:cubicBezTo>
                  <a:cubicBezTo>
                    <a:pt x="42" y="6"/>
                    <a:pt x="65" y="1"/>
                    <a:pt x="65" y="1"/>
                  </a:cubicBezTo>
                  <a:close/>
                </a:path>
              </a:pathLst>
            </a:custGeom>
            <a:solidFill>
              <a:srgbClr val="FFBA83"/>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74" name="íṧľiḓe">
              <a:extLst>
                <a:ext uri="{FF2B5EF4-FFF2-40B4-BE49-F238E27FC236}">
                  <a16:creationId xmlns:a16="http://schemas.microsoft.com/office/drawing/2014/main" id="{62EEEB96-A577-469B-B353-F442B799E989}"/>
                </a:ext>
              </a:extLst>
            </p:cNvPr>
            <p:cNvSpPr/>
            <p:nvPr/>
          </p:nvSpPr>
          <p:spPr bwMode="auto">
            <a:xfrm>
              <a:off x="5562910" y="3438526"/>
              <a:ext cx="343376" cy="269875"/>
            </a:xfrm>
            <a:custGeom>
              <a:gdLst>
                <a:gd fmla="*/ 237622 w 343376" name="connsiteX0"/>
                <a:gd fmla="*/ 0 h 269875" name="connsiteY0"/>
                <a:gd fmla="*/ 315124 w 343376" name="connsiteX1"/>
                <a:gd fmla="*/ 21324 h 269875" name="connsiteY1"/>
                <a:gd fmla="*/ 341848 w 343376" name="connsiteX2"/>
                <a:gd fmla="*/ 247885 h 269875" name="connsiteY2"/>
                <a:gd fmla="*/ 343376 w 343376" name="connsiteX3"/>
                <a:gd fmla="*/ 269875 h 269875" name="connsiteY3"/>
                <a:gd fmla="*/ 0 w 343376" name="connsiteX4"/>
                <a:gd fmla="*/ 269875 h 269875" name="connsiteY4"/>
                <a:gd fmla="*/ 147 w 343376" name="connsiteX5"/>
                <a:gd fmla="*/ 236057 h 269875" name="connsiteY5"/>
                <a:gd fmla="*/ 23823 w 343376" name="connsiteX6"/>
                <a:gd fmla="*/ 42647 h 269875" name="connsiteY6"/>
                <a:gd fmla="*/ 101325 w 343376" name="connsiteX7"/>
                <a:gd fmla="*/ 13327 h 269875" name="connsiteY7"/>
                <a:gd fmla="*/ 144085 w 343376" name="connsiteX8"/>
                <a:gd fmla="*/ 50643 h 269875" name="connsiteY8"/>
                <a:gd fmla="*/ 237622 w 343376" name="connsiteX9"/>
                <a:gd fmla="*/ 0 h 269875"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269875" w="343376">
                  <a:moveTo>
                    <a:pt x="237622" y="0"/>
                  </a:moveTo>
                  <a:cubicBezTo>
                    <a:pt x="272364" y="7996"/>
                    <a:pt x="315124" y="21324"/>
                    <a:pt x="315124" y="21324"/>
                  </a:cubicBezTo>
                  <a:cubicBezTo>
                    <a:pt x="315124" y="21324"/>
                    <a:pt x="336503" y="181250"/>
                    <a:pt x="341848" y="247885"/>
                  </a:cubicBezTo>
                  <a:lnTo>
                    <a:pt x="343376" y="269875"/>
                  </a:lnTo>
                  <a:lnTo>
                    <a:pt x="0" y="269875"/>
                  </a:lnTo>
                  <a:lnTo>
                    <a:pt x="147" y="236057"/>
                  </a:lnTo>
                  <a:cubicBezTo>
                    <a:pt x="5784" y="143100"/>
                    <a:pt x="23823" y="42647"/>
                    <a:pt x="23823" y="42647"/>
                  </a:cubicBezTo>
                  <a:cubicBezTo>
                    <a:pt x="23823" y="42647"/>
                    <a:pt x="23823" y="42647"/>
                    <a:pt x="101325" y="13327"/>
                  </a:cubicBezTo>
                  <a:cubicBezTo>
                    <a:pt x="101325" y="13327"/>
                    <a:pt x="101325" y="13327"/>
                    <a:pt x="144085" y="50643"/>
                  </a:cubicBezTo>
                  <a:cubicBezTo>
                    <a:pt x="197534" y="37316"/>
                    <a:pt x="237622" y="0"/>
                    <a:pt x="237622" y="0"/>
                  </a:cubicBezTo>
                  <a:close/>
                </a:path>
              </a:pathLst>
            </a:custGeom>
            <a:solidFill>
              <a:srgbClr val="725F6F"/>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75" name="îSļídè">
              <a:extLst>
                <a:ext uri="{FF2B5EF4-FFF2-40B4-BE49-F238E27FC236}">
                  <a16:creationId xmlns:a16="http://schemas.microsoft.com/office/drawing/2014/main" id="{5A0098E9-D403-4867-8905-7AB79AC4717E}"/>
                </a:ext>
              </a:extLst>
            </p:cNvPr>
            <p:cNvSpPr/>
            <p:nvPr/>
          </p:nvSpPr>
          <p:spPr bwMode="auto">
            <a:xfrm>
              <a:off x="5773738" y="3460751"/>
              <a:ext cx="192694" cy="247651"/>
            </a:xfrm>
            <a:custGeom>
              <a:gdLst>
                <a:gd fmla="*/ 103724 w 192694" name="connsiteX0"/>
                <a:gd fmla="*/ 0 h 247651" name="connsiteY0"/>
                <a:gd fmla="*/ 191489 w 192694" name="connsiteX1"/>
                <a:gd fmla="*/ 143896 h 247651" name="connsiteY1"/>
                <a:gd fmla="*/ 134309 w 192694" name="connsiteX2"/>
                <a:gd fmla="*/ 243157 h 247651" name="connsiteY2"/>
                <a:gd fmla="*/ 130421 w 192694" name="connsiteX3"/>
                <a:gd fmla="*/ 247651 h 247651" name="connsiteY3"/>
                <a:gd fmla="*/ 49147 w 192694" name="connsiteX4"/>
                <a:gd fmla="*/ 247651 h 247651" name="connsiteY4"/>
                <a:gd fmla="*/ 34616 w 192694" name="connsiteX5"/>
                <a:gd fmla="*/ 230999 h 247651" name="connsiteY5"/>
                <a:gd fmla="*/ 0 w 192694" name="connsiteX6"/>
                <a:gd fmla="*/ 205185 h 247651" name="connsiteY6"/>
                <a:gd fmla="*/ 61170 w 192694" name="connsiteX7"/>
                <a:gd fmla="*/ 74613 h 247651" name="connsiteY7"/>
                <a:gd fmla="*/ 103724 w 192694" name="connsiteX8"/>
                <a:gd fmla="*/ 0 h 247651"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247651" w="192694">
                  <a:moveTo>
                    <a:pt x="103724" y="0"/>
                  </a:moveTo>
                  <a:cubicBezTo>
                    <a:pt x="103724" y="0"/>
                    <a:pt x="204787" y="55960"/>
                    <a:pt x="191489" y="143896"/>
                  </a:cubicBezTo>
                  <a:cubicBezTo>
                    <a:pt x="186170" y="173208"/>
                    <a:pt x="159575" y="211846"/>
                    <a:pt x="134309" y="243157"/>
                  </a:cubicBezTo>
                  <a:lnTo>
                    <a:pt x="130421" y="247651"/>
                  </a:lnTo>
                  <a:lnTo>
                    <a:pt x="49147" y="247651"/>
                  </a:lnTo>
                  <a:lnTo>
                    <a:pt x="34616" y="230999"/>
                  </a:lnTo>
                  <a:cubicBezTo>
                    <a:pt x="24269" y="221006"/>
                    <a:pt x="12633" y="211846"/>
                    <a:pt x="0" y="205185"/>
                  </a:cubicBezTo>
                  <a:cubicBezTo>
                    <a:pt x="0" y="205185"/>
                    <a:pt x="53192" y="109254"/>
                    <a:pt x="61170" y="74613"/>
                  </a:cubicBezTo>
                  <a:cubicBezTo>
                    <a:pt x="71809" y="42636"/>
                    <a:pt x="103724" y="0"/>
                    <a:pt x="103724" y="0"/>
                  </a:cubicBezTo>
                  <a:close/>
                </a:path>
              </a:pathLst>
            </a:custGeom>
            <a:solidFill>
              <a:srgbClr val="A099A8"/>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76" name="işļíḓe">
              <a:extLst>
                <a:ext uri="{FF2B5EF4-FFF2-40B4-BE49-F238E27FC236}">
                  <a16:creationId xmlns:a16="http://schemas.microsoft.com/office/drawing/2014/main" id="{29D4C89E-7267-48F6-A23D-5DBA23E26455}"/>
                </a:ext>
              </a:extLst>
            </p:cNvPr>
            <p:cNvSpPr/>
            <p:nvPr/>
          </p:nvSpPr>
          <p:spPr bwMode="auto">
            <a:xfrm>
              <a:off x="5707063" y="3422650"/>
              <a:ext cx="101600" cy="98425"/>
            </a:xfrm>
            <a:custGeom>
              <a:gdLst>
                <a:gd fmla="*/ 52 w 64" name="T0"/>
                <a:gd fmla="*/ 0 h 62" name="T1"/>
                <a:gd fmla="*/ 0 w 64" name="T2"/>
                <a:gd fmla="*/ 42 h 62" name="T3"/>
                <a:gd fmla="*/ 23 w 64" name="T4"/>
                <a:gd fmla="*/ 62 h 62" name="T5"/>
                <a:gd fmla="*/ 64 w 64" name="T6"/>
                <a:gd fmla="*/ 9 h 62" name="T7"/>
                <a:gd fmla="*/ 52 w 64" name="T8"/>
                <a:gd fmla="*/ 0 h 62" name="T9"/>
              </a:gdLst>
              <a:cxnLst>
                <a:cxn ang="0">
                  <a:pos x="T0" y="T1"/>
                </a:cxn>
                <a:cxn ang="0">
                  <a:pos x="T2" y="T3"/>
                </a:cxn>
                <a:cxn ang="0">
                  <a:pos x="T4" y="T5"/>
                </a:cxn>
                <a:cxn ang="0">
                  <a:pos x="T6" y="T7"/>
                </a:cxn>
                <a:cxn ang="0">
                  <a:pos x="T8" y="T9"/>
                </a:cxn>
              </a:cxnLst>
              <a:rect b="b" l="0" r="r" t="0"/>
              <a:pathLst>
                <a:path h="62" w="64">
                  <a:moveTo>
                    <a:pt x="52" y="0"/>
                  </a:moveTo>
                  <a:lnTo>
                    <a:pt x="0" y="42"/>
                  </a:lnTo>
                  <a:lnTo>
                    <a:pt x="23" y="62"/>
                  </a:lnTo>
                  <a:lnTo>
                    <a:pt x="64" y="9"/>
                  </a:lnTo>
                  <a:lnTo>
                    <a:pt x="52" y="0"/>
                  </a:lnTo>
                  <a:close/>
                </a:path>
              </a:pathLst>
            </a:custGeom>
            <a:solidFill>
              <a:srgbClr val="A099A8"/>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77" name="î$ḷïḓé">
              <a:extLst>
                <a:ext uri="{FF2B5EF4-FFF2-40B4-BE49-F238E27FC236}">
                  <a16:creationId xmlns:a16="http://schemas.microsoft.com/office/drawing/2014/main" id="{361AA3AF-4C48-489B-A99C-B171FEA5F7BD}"/>
                </a:ext>
              </a:extLst>
            </p:cNvPr>
            <p:cNvSpPr/>
            <p:nvPr/>
          </p:nvSpPr>
          <p:spPr bwMode="auto">
            <a:xfrm>
              <a:off x="5664200" y="3436938"/>
              <a:ext cx="47625" cy="87313"/>
            </a:xfrm>
            <a:custGeom>
              <a:gdLst>
                <a:gd fmla="*/ 7 w 30" name="T0"/>
                <a:gd fmla="*/ 0 h 55" name="T1"/>
                <a:gd fmla="*/ 30 w 30" name="T2"/>
                <a:gd fmla="*/ 33 h 55" name="T3"/>
                <a:gd fmla="*/ 15 w 30" name="T4"/>
                <a:gd fmla="*/ 55 h 55" name="T5"/>
                <a:gd fmla="*/ 0 w 30" name="T6"/>
                <a:gd fmla="*/ 10 h 55" name="T7"/>
                <a:gd fmla="*/ 7 w 30" name="T8"/>
                <a:gd fmla="*/ 0 h 55" name="T9"/>
              </a:gdLst>
              <a:cxnLst>
                <a:cxn ang="0">
                  <a:pos x="T0" y="T1"/>
                </a:cxn>
                <a:cxn ang="0">
                  <a:pos x="T2" y="T3"/>
                </a:cxn>
                <a:cxn ang="0">
                  <a:pos x="T4" y="T5"/>
                </a:cxn>
                <a:cxn ang="0">
                  <a:pos x="T6" y="T7"/>
                </a:cxn>
                <a:cxn ang="0">
                  <a:pos x="T8" y="T9"/>
                </a:cxn>
              </a:cxnLst>
              <a:rect b="b" l="0" r="r" t="0"/>
              <a:pathLst>
                <a:path h="55" w="30">
                  <a:moveTo>
                    <a:pt x="7" y="0"/>
                  </a:moveTo>
                  <a:lnTo>
                    <a:pt x="30" y="33"/>
                  </a:lnTo>
                  <a:lnTo>
                    <a:pt x="15" y="55"/>
                  </a:lnTo>
                  <a:lnTo>
                    <a:pt x="0" y="10"/>
                  </a:lnTo>
                  <a:lnTo>
                    <a:pt x="7" y="0"/>
                  </a:lnTo>
                  <a:close/>
                </a:path>
              </a:pathLst>
            </a:custGeom>
            <a:solidFill>
              <a:srgbClr val="A099A8"/>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78" name="íṣļïḑé">
              <a:extLst>
                <a:ext uri="{FF2B5EF4-FFF2-40B4-BE49-F238E27FC236}">
                  <a16:creationId xmlns:a16="http://schemas.microsoft.com/office/drawing/2014/main" id="{1E68636F-5F56-4884-9418-12173AEF6232}"/>
                </a:ext>
              </a:extLst>
            </p:cNvPr>
            <p:cNvSpPr/>
            <p:nvPr/>
          </p:nvSpPr>
          <p:spPr bwMode="auto">
            <a:xfrm>
              <a:off x="5367338" y="3602038"/>
              <a:ext cx="668337" cy="109538"/>
            </a:xfrm>
            <a:custGeom>
              <a:gdLst>
                <a:gd fmla="*/ 250 w 250" name="T0"/>
                <a:gd fmla="*/ 0 h 41" name="T1"/>
                <a:gd fmla="*/ 0 w 250" name="T2"/>
                <a:gd fmla="*/ 0 h 41" name="T3"/>
                <a:gd fmla="*/ 0 w 250" name="T4"/>
                <a:gd fmla="*/ 24 h 41" name="T5"/>
                <a:gd fmla="*/ 17 w 250" name="T6"/>
                <a:gd fmla="*/ 41 h 41" name="T7"/>
                <a:gd fmla="*/ 240 w 250" name="T8"/>
                <a:gd fmla="*/ 41 h 41" name="T9"/>
                <a:gd fmla="*/ 250 w 250" name="T10"/>
                <a:gd fmla="*/ 32 h 41" name="T11"/>
                <a:gd fmla="*/ 250 w 250" name="T12"/>
                <a:gd fmla="*/ 0 h 41" name="T13"/>
              </a:gdLst>
              <a:cxnLst>
                <a:cxn ang="0">
                  <a:pos x="T0" y="T1"/>
                </a:cxn>
                <a:cxn ang="0">
                  <a:pos x="T2" y="T3"/>
                </a:cxn>
                <a:cxn ang="0">
                  <a:pos x="T4" y="T5"/>
                </a:cxn>
                <a:cxn ang="0">
                  <a:pos x="T6" y="T7"/>
                </a:cxn>
                <a:cxn ang="0">
                  <a:pos x="T8" y="T9"/>
                </a:cxn>
                <a:cxn ang="0">
                  <a:pos x="T10" y="T11"/>
                </a:cxn>
                <a:cxn ang="0">
                  <a:pos x="T12" y="T13"/>
                </a:cxn>
              </a:cxnLst>
              <a:rect b="b" l="0" r="r" t="0"/>
              <a:pathLst>
                <a:path h="41" w="250">
                  <a:moveTo>
                    <a:pt x="250" y="0"/>
                  </a:moveTo>
                  <a:cubicBezTo>
                    <a:pt x="0" y="0"/>
                    <a:pt x="0" y="0"/>
                    <a:pt x="0" y="0"/>
                  </a:cubicBezTo>
                  <a:cubicBezTo>
                    <a:pt x="0" y="24"/>
                    <a:pt x="0" y="24"/>
                    <a:pt x="0" y="24"/>
                  </a:cubicBezTo>
                  <a:cubicBezTo>
                    <a:pt x="0" y="34"/>
                    <a:pt x="8" y="41"/>
                    <a:pt x="17" y="41"/>
                  </a:cubicBezTo>
                  <a:cubicBezTo>
                    <a:pt x="240" y="41"/>
                    <a:pt x="240" y="41"/>
                    <a:pt x="240" y="41"/>
                  </a:cubicBezTo>
                  <a:cubicBezTo>
                    <a:pt x="246" y="41"/>
                    <a:pt x="250" y="37"/>
                    <a:pt x="250" y="32"/>
                  </a:cubicBezTo>
                  <a:lnTo>
                    <a:pt x="250" y="0"/>
                  </a:lnTo>
                  <a:close/>
                </a:path>
              </a:pathLst>
            </a:custGeom>
            <a:solidFill>
              <a:srgbClr val="E6E6F3"/>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79" name="íṩḻïḓé">
              <a:extLst>
                <a:ext uri="{FF2B5EF4-FFF2-40B4-BE49-F238E27FC236}">
                  <a16:creationId xmlns:a16="http://schemas.microsoft.com/office/drawing/2014/main" id="{C5814DD1-3F38-4641-B4A9-DEA36C05F86D}"/>
                </a:ext>
              </a:extLst>
            </p:cNvPr>
            <p:cNvSpPr/>
            <p:nvPr/>
          </p:nvSpPr>
          <p:spPr bwMode="auto">
            <a:xfrm>
              <a:off x="5664200" y="3660775"/>
              <a:ext cx="87312" cy="19050"/>
            </a:xfrm>
            <a:custGeom>
              <a:gdLst>
                <a:gd fmla="*/ 30 w 33" name="T0"/>
                <a:gd fmla="*/ 7 h 7" name="T1"/>
                <a:gd fmla="*/ 3 w 33" name="T2"/>
                <a:gd fmla="*/ 7 h 7" name="T3"/>
                <a:gd fmla="*/ 0 w 33" name="T4"/>
                <a:gd fmla="*/ 4 h 7" name="T5"/>
                <a:gd fmla="*/ 0 w 33" name="T6"/>
                <a:gd fmla="*/ 3 h 7" name="T7"/>
                <a:gd fmla="*/ 3 w 33" name="T8"/>
                <a:gd fmla="*/ 0 h 7" name="T9"/>
                <a:gd fmla="*/ 30 w 33" name="T10"/>
                <a:gd fmla="*/ 0 h 7" name="T11"/>
                <a:gd fmla="*/ 33 w 33" name="T12"/>
                <a:gd fmla="*/ 3 h 7" name="T13"/>
                <a:gd fmla="*/ 33 w 33" name="T14"/>
                <a:gd fmla="*/ 4 h 7" name="T15"/>
                <a:gd fmla="*/ 30 w 33" name="T16"/>
                <a:gd fmla="*/ 7 h 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7" w="33">
                  <a:moveTo>
                    <a:pt x="30" y="7"/>
                  </a:moveTo>
                  <a:cubicBezTo>
                    <a:pt x="3" y="7"/>
                    <a:pt x="3" y="7"/>
                    <a:pt x="3" y="7"/>
                  </a:cubicBezTo>
                  <a:cubicBezTo>
                    <a:pt x="1" y="7"/>
                    <a:pt x="0" y="5"/>
                    <a:pt x="0" y="4"/>
                  </a:cubicBezTo>
                  <a:cubicBezTo>
                    <a:pt x="0" y="3"/>
                    <a:pt x="0" y="3"/>
                    <a:pt x="0" y="3"/>
                  </a:cubicBezTo>
                  <a:cubicBezTo>
                    <a:pt x="0" y="1"/>
                    <a:pt x="1" y="0"/>
                    <a:pt x="3" y="0"/>
                  </a:cubicBezTo>
                  <a:cubicBezTo>
                    <a:pt x="30" y="0"/>
                    <a:pt x="30" y="0"/>
                    <a:pt x="30" y="0"/>
                  </a:cubicBezTo>
                  <a:cubicBezTo>
                    <a:pt x="32" y="0"/>
                    <a:pt x="33" y="1"/>
                    <a:pt x="33" y="3"/>
                  </a:cubicBezTo>
                  <a:cubicBezTo>
                    <a:pt x="33" y="4"/>
                    <a:pt x="33" y="4"/>
                    <a:pt x="33" y="4"/>
                  </a:cubicBezTo>
                  <a:cubicBezTo>
                    <a:pt x="33" y="5"/>
                    <a:pt x="32" y="7"/>
                    <a:pt x="30" y="7"/>
                  </a:cubicBezTo>
                  <a:close/>
                </a:path>
              </a:pathLst>
            </a:custGeom>
            <a:solidFill>
              <a:srgbClr val="766389"/>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80" name="ïṩḷídè">
              <a:extLst>
                <a:ext uri="{FF2B5EF4-FFF2-40B4-BE49-F238E27FC236}">
                  <a16:creationId xmlns:a16="http://schemas.microsoft.com/office/drawing/2014/main" id="{EA95ED35-6E91-429C-A345-B705873C7624}"/>
                </a:ext>
              </a:extLst>
            </p:cNvPr>
            <p:cNvSpPr/>
            <p:nvPr/>
          </p:nvSpPr>
          <p:spPr bwMode="auto">
            <a:xfrm>
              <a:off x="5464175" y="3813175"/>
              <a:ext cx="400050" cy="52388"/>
            </a:xfrm>
            <a:custGeom>
              <a:gdLst>
                <a:gd fmla="*/ 252 w 252" name="T0"/>
                <a:gd fmla="*/ 33 h 33" name="T1"/>
                <a:gd fmla="*/ 0 w 252" name="T2"/>
                <a:gd fmla="*/ 33 h 33" name="T3"/>
                <a:gd fmla="*/ 3 w 252" name="T4"/>
                <a:gd fmla="*/ 0 h 33" name="T5"/>
                <a:gd fmla="*/ 249 w 252" name="T6"/>
                <a:gd fmla="*/ 0 h 33" name="T7"/>
                <a:gd fmla="*/ 252 w 252" name="T8"/>
                <a:gd fmla="*/ 33 h 33" name="T9"/>
              </a:gdLst>
              <a:cxnLst>
                <a:cxn ang="0">
                  <a:pos x="T0" y="T1"/>
                </a:cxn>
                <a:cxn ang="0">
                  <a:pos x="T2" y="T3"/>
                </a:cxn>
                <a:cxn ang="0">
                  <a:pos x="T4" y="T5"/>
                </a:cxn>
                <a:cxn ang="0">
                  <a:pos x="T6" y="T7"/>
                </a:cxn>
                <a:cxn ang="0">
                  <a:pos x="T8" y="T9"/>
                </a:cxn>
              </a:cxnLst>
              <a:rect b="b" l="0" r="r" t="0"/>
              <a:pathLst>
                <a:path h="33" w="251">
                  <a:moveTo>
                    <a:pt x="252" y="33"/>
                  </a:moveTo>
                  <a:lnTo>
                    <a:pt x="0" y="33"/>
                  </a:lnTo>
                  <a:lnTo>
                    <a:pt x="3" y="0"/>
                  </a:lnTo>
                  <a:lnTo>
                    <a:pt x="249" y="0"/>
                  </a:lnTo>
                  <a:lnTo>
                    <a:pt x="252" y="33"/>
                  </a:lnTo>
                  <a:close/>
                </a:path>
              </a:pathLst>
            </a:custGeom>
            <a:solidFill>
              <a:srgbClr val="766389"/>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81" name="ï$ļiḑe">
              <a:extLst>
                <a:ext uri="{FF2B5EF4-FFF2-40B4-BE49-F238E27FC236}">
                  <a16:creationId xmlns:a16="http://schemas.microsoft.com/office/drawing/2014/main" id="{E181B335-F2B9-42A2-9D20-C597E7376F39}"/>
                </a:ext>
              </a:extLst>
            </p:cNvPr>
            <p:cNvSpPr/>
            <p:nvPr/>
          </p:nvSpPr>
          <p:spPr bwMode="auto">
            <a:xfrm>
              <a:off x="5214938" y="3838575"/>
              <a:ext cx="358775" cy="26988"/>
            </a:xfrm>
            <a:prstGeom prst="rect">
              <a:avLst/>
            </a:prstGeom>
            <a:solidFill>
              <a:srgbClr val="B3B3CB"/>
            </a:solidFill>
            <a:ln>
              <a:noFill/>
            </a:ln>
            <a:extLst>
              <a:ext uri="{91240B29-F687-4F45-9708-019B960494DF}">
                <a14:hiddenLine w="9525">
                  <a:solidFill>
                    <a:srgbClr val="000000"/>
                  </a:solidFill>
                  <a:miter lim="800000"/>
                  <a:headEnd/>
                  <a:tailEnd/>
                </a14:hiddenLine>
              </a:ext>
            </a:extLst>
          </p:spPr>
          <p:txBody>
            <a:bodyPr anchor="ctr"/>
            <a:lstStyle/>
            <a:p>
              <a:pPr algn="ctr"/>
              <a:endParaRPr/>
            </a:p>
          </p:txBody>
        </p:sp>
        <p:sp>
          <p:nvSpPr>
            <p:cNvPr id="182" name="ïSḻidê">
              <a:extLst>
                <a:ext uri="{FF2B5EF4-FFF2-40B4-BE49-F238E27FC236}">
                  <a16:creationId xmlns:a16="http://schemas.microsoft.com/office/drawing/2014/main" id="{ED72DAC2-8A55-476D-8471-2AC55BC6660B}"/>
                </a:ext>
              </a:extLst>
            </p:cNvPr>
            <p:cNvSpPr/>
            <p:nvPr/>
          </p:nvSpPr>
          <p:spPr bwMode="auto">
            <a:xfrm>
              <a:off x="5175250" y="3838575"/>
              <a:ext cx="215900" cy="26988"/>
            </a:xfrm>
            <a:prstGeom prst="rect">
              <a:avLst/>
            </a:prstGeom>
            <a:solidFill>
              <a:srgbClr val="C0BED9"/>
            </a:solidFill>
            <a:ln>
              <a:noFill/>
            </a:ln>
            <a:extLst>
              <a:ext uri="{91240B29-F687-4F45-9708-019B960494DF}">
                <a14:hiddenLine w="9525">
                  <a:solidFill>
                    <a:srgbClr val="000000"/>
                  </a:solidFill>
                  <a:miter lim="800000"/>
                  <a:headEnd/>
                  <a:tailEnd/>
                </a14:hiddenLine>
              </a:ext>
            </a:extLst>
          </p:spPr>
          <p:txBody>
            <a:bodyPr anchor="ctr"/>
            <a:lstStyle/>
            <a:p>
              <a:pPr algn="ctr"/>
              <a:endParaRPr/>
            </a:p>
          </p:txBody>
        </p:sp>
        <p:sp>
          <p:nvSpPr>
            <p:cNvPr id="183" name="iṣḻîḑe">
              <a:extLst>
                <a:ext uri="{FF2B5EF4-FFF2-40B4-BE49-F238E27FC236}">
                  <a16:creationId xmlns:a16="http://schemas.microsoft.com/office/drawing/2014/main" id="{E2402376-E0AA-4C42-8BA7-E6223D4C6EDD}"/>
                </a:ext>
              </a:extLst>
            </p:cNvPr>
            <p:cNvSpPr/>
            <p:nvPr/>
          </p:nvSpPr>
          <p:spPr bwMode="auto">
            <a:xfrm>
              <a:off x="4330700" y="4019550"/>
              <a:ext cx="876300" cy="1014413"/>
            </a:xfrm>
            <a:custGeom>
              <a:gdLst>
                <a:gd fmla="*/ 14 w 328" name="T0"/>
                <a:gd fmla="*/ 0 h 380" name="T1"/>
                <a:gd fmla="*/ 9 w 328" name="T2"/>
                <a:gd fmla="*/ 31 h 380" name="T3"/>
                <a:gd fmla="*/ 84 w 328" name="T4"/>
                <a:gd fmla="*/ 141 h 380" name="T5"/>
                <a:gd fmla="*/ 198 w 328" name="T6"/>
                <a:gd fmla="*/ 162 h 380" name="T7"/>
                <a:gd fmla="*/ 73 w 328" name="T8"/>
                <a:gd fmla="*/ 333 h 380" name="T9"/>
                <a:gd fmla="*/ 141 w 328" name="T10"/>
                <a:gd fmla="*/ 380 h 380" name="T11"/>
                <a:gd fmla="*/ 303 w 328" name="T12"/>
                <a:gd fmla="*/ 181 h 380" name="T13"/>
                <a:gd fmla="*/ 317 w 328" name="T14"/>
                <a:gd fmla="*/ 139 h 380" name="T15"/>
                <a:gd fmla="*/ 135 w 328" name="T16"/>
                <a:gd fmla="*/ 43 h 380" name="T17"/>
                <a:gd fmla="*/ 14 w 328" name="T18"/>
                <a:gd fmla="*/ 0 h 38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80" w="328">
                  <a:moveTo>
                    <a:pt x="14" y="0"/>
                  </a:moveTo>
                  <a:cubicBezTo>
                    <a:pt x="9" y="31"/>
                    <a:pt x="9" y="31"/>
                    <a:pt x="9" y="31"/>
                  </a:cubicBezTo>
                  <a:cubicBezTo>
                    <a:pt x="0" y="82"/>
                    <a:pt x="33" y="130"/>
                    <a:pt x="84" y="141"/>
                  </a:cubicBezTo>
                  <a:cubicBezTo>
                    <a:pt x="198" y="162"/>
                    <a:pt x="198" y="162"/>
                    <a:pt x="198" y="162"/>
                  </a:cubicBezTo>
                  <a:cubicBezTo>
                    <a:pt x="73" y="333"/>
                    <a:pt x="73" y="333"/>
                    <a:pt x="73" y="333"/>
                  </a:cubicBezTo>
                  <a:cubicBezTo>
                    <a:pt x="141" y="380"/>
                    <a:pt x="141" y="380"/>
                    <a:pt x="141" y="380"/>
                  </a:cubicBezTo>
                  <a:cubicBezTo>
                    <a:pt x="141" y="380"/>
                    <a:pt x="265" y="222"/>
                    <a:pt x="303" y="181"/>
                  </a:cubicBezTo>
                  <a:cubicBezTo>
                    <a:pt x="310" y="174"/>
                    <a:pt x="328" y="148"/>
                    <a:pt x="317" y="139"/>
                  </a:cubicBezTo>
                  <a:cubicBezTo>
                    <a:pt x="254" y="85"/>
                    <a:pt x="135" y="43"/>
                    <a:pt x="135" y="43"/>
                  </a:cubicBezTo>
                  <a:cubicBezTo>
                    <a:pt x="14" y="0"/>
                    <a:pt x="14" y="0"/>
                    <a:pt x="14" y="0"/>
                  </a:cubicBezTo>
                </a:path>
              </a:pathLst>
            </a:custGeom>
            <a:solidFill>
              <a:srgbClr val="243055"/>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84" name="îšļiḋé">
              <a:extLst>
                <a:ext uri="{FF2B5EF4-FFF2-40B4-BE49-F238E27FC236}">
                  <a16:creationId xmlns:a16="http://schemas.microsoft.com/office/drawing/2014/main" id="{A4E08883-927F-488F-9B05-5B85200B5459}"/>
                </a:ext>
              </a:extLst>
            </p:cNvPr>
            <p:cNvSpPr/>
            <p:nvPr/>
          </p:nvSpPr>
          <p:spPr bwMode="auto">
            <a:xfrm>
              <a:off x="4421188" y="4905375"/>
              <a:ext cx="387350" cy="325438"/>
            </a:xfrm>
            <a:custGeom>
              <a:gdLst>
                <a:gd fmla="*/ 38 w 145" name="T0"/>
                <a:gd fmla="*/ 0 h 122" name="T1"/>
                <a:gd fmla="*/ 0 w 145" name="T2"/>
                <a:gd fmla="*/ 43 h 122" name="T3"/>
                <a:gd fmla="*/ 69 w 145" name="T4"/>
                <a:gd fmla="*/ 89 h 122" name="T5"/>
                <a:gd fmla="*/ 143 w 145" name="T6"/>
                <a:gd fmla="*/ 122 h 122" name="T7"/>
                <a:gd fmla="*/ 143 w 145" name="T8"/>
                <a:gd fmla="*/ 103 h 122" name="T9"/>
                <a:gd fmla="*/ 134 w 145" name="T10"/>
                <a:gd fmla="*/ 75 h 122" name="T11"/>
                <a:gd fmla="*/ 99 w 145" name="T12"/>
                <a:gd fmla="*/ 34 h 122" name="T13"/>
                <a:gd fmla="*/ 38 w 145" name="T14"/>
                <a:gd fmla="*/ 0 h 12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22" w="145">
                  <a:moveTo>
                    <a:pt x="38" y="0"/>
                  </a:moveTo>
                  <a:cubicBezTo>
                    <a:pt x="0" y="43"/>
                    <a:pt x="0" y="43"/>
                    <a:pt x="0" y="43"/>
                  </a:cubicBezTo>
                  <a:cubicBezTo>
                    <a:pt x="69" y="89"/>
                    <a:pt x="69" y="89"/>
                    <a:pt x="69" y="89"/>
                  </a:cubicBezTo>
                  <a:cubicBezTo>
                    <a:pt x="143" y="122"/>
                    <a:pt x="143" y="122"/>
                    <a:pt x="143" y="122"/>
                  </a:cubicBezTo>
                  <a:cubicBezTo>
                    <a:pt x="143" y="122"/>
                    <a:pt x="145" y="114"/>
                    <a:pt x="143" y="103"/>
                  </a:cubicBezTo>
                  <a:cubicBezTo>
                    <a:pt x="143" y="97"/>
                    <a:pt x="144" y="85"/>
                    <a:pt x="134" y="75"/>
                  </a:cubicBezTo>
                  <a:cubicBezTo>
                    <a:pt x="122" y="61"/>
                    <a:pt x="99" y="34"/>
                    <a:pt x="99" y="34"/>
                  </a:cubicBezTo>
                  <a:lnTo>
                    <a:pt x="38" y="0"/>
                  </a:lnTo>
                  <a:close/>
                </a:path>
              </a:pathLst>
            </a:custGeom>
            <a:solidFill>
              <a:srgbClr val="243055"/>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85" name="î$lïḍè">
              <a:extLst>
                <a:ext uri="{FF2B5EF4-FFF2-40B4-BE49-F238E27FC236}">
                  <a16:creationId xmlns:a16="http://schemas.microsoft.com/office/drawing/2014/main" id="{9EFB2571-3E10-4D61-84F0-F4584F66CE8F}"/>
                </a:ext>
              </a:extLst>
            </p:cNvPr>
            <p:cNvSpPr/>
            <p:nvPr/>
          </p:nvSpPr>
          <p:spPr bwMode="auto">
            <a:xfrm>
              <a:off x="4522788" y="3154363"/>
              <a:ext cx="268287" cy="276225"/>
            </a:xfrm>
            <a:custGeom>
              <a:gdLst>
                <a:gd fmla="*/ 30 w 100" name="T0"/>
                <a:gd fmla="*/ 0 h 104" name="T1"/>
                <a:gd fmla="*/ 0 w 100" name="T2"/>
                <a:gd fmla="*/ 40 h 104" name="T3"/>
                <a:gd fmla="*/ 50 w 100" name="T4"/>
                <a:gd fmla="*/ 104 h 104" name="T5"/>
                <a:gd fmla="*/ 100 w 100" name="T6"/>
                <a:gd fmla="*/ 27 h 104" name="T7"/>
                <a:gd fmla="*/ 30 w 100" name="T8"/>
                <a:gd fmla="*/ 0 h 104" name="T9"/>
              </a:gdLst>
              <a:cxnLst>
                <a:cxn ang="0">
                  <a:pos x="T0" y="T1"/>
                </a:cxn>
                <a:cxn ang="0">
                  <a:pos x="T2" y="T3"/>
                </a:cxn>
                <a:cxn ang="0">
                  <a:pos x="T4" y="T5"/>
                </a:cxn>
                <a:cxn ang="0">
                  <a:pos x="T6" y="T7"/>
                </a:cxn>
                <a:cxn ang="0">
                  <a:pos x="T8" y="T9"/>
                </a:cxn>
              </a:cxnLst>
              <a:rect b="b" l="0" r="r" t="0"/>
              <a:pathLst>
                <a:path h="104" w="100">
                  <a:moveTo>
                    <a:pt x="30" y="0"/>
                  </a:moveTo>
                  <a:cubicBezTo>
                    <a:pt x="30" y="0"/>
                    <a:pt x="18" y="21"/>
                    <a:pt x="0" y="40"/>
                  </a:cubicBezTo>
                  <a:cubicBezTo>
                    <a:pt x="50" y="104"/>
                    <a:pt x="50" y="104"/>
                    <a:pt x="50" y="104"/>
                  </a:cubicBezTo>
                  <a:cubicBezTo>
                    <a:pt x="50" y="104"/>
                    <a:pt x="70" y="40"/>
                    <a:pt x="100" y="27"/>
                  </a:cubicBezTo>
                  <a:lnTo>
                    <a:pt x="30" y="0"/>
                  </a:lnTo>
                  <a:close/>
                </a:path>
              </a:pathLst>
            </a:custGeom>
            <a:solidFill>
              <a:srgbClr val="F8D2A1"/>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86" name="îś1ídé">
              <a:extLst>
                <a:ext uri="{FF2B5EF4-FFF2-40B4-BE49-F238E27FC236}">
                  <a16:creationId xmlns:a16="http://schemas.microsoft.com/office/drawing/2014/main" id="{F4CEB4D0-835C-4A70-B78E-A064FD95E89E}"/>
                </a:ext>
              </a:extLst>
            </p:cNvPr>
            <p:cNvSpPr/>
            <p:nvPr/>
          </p:nvSpPr>
          <p:spPr bwMode="auto">
            <a:xfrm>
              <a:off x="4565650" y="2916238"/>
              <a:ext cx="363537" cy="347663"/>
            </a:xfrm>
            <a:custGeom>
              <a:gdLst>
                <a:gd fmla="*/ 119 w 136" name="T0"/>
                <a:gd fmla="*/ 48 h 130" name="T1"/>
                <a:gd fmla="*/ 128 w 136" name="T2"/>
                <a:gd fmla="*/ 54 h 130" name="T3"/>
                <a:gd fmla="*/ 135 w 136" name="T4"/>
                <a:gd fmla="*/ 59 h 130" name="T5"/>
                <a:gd fmla="*/ 125 w 136" name="T6"/>
                <a:gd fmla="*/ 72 h 130" name="T7"/>
                <a:gd fmla="*/ 123 w 136" name="T8"/>
                <a:gd fmla="*/ 95 h 130" name="T9"/>
                <a:gd fmla="*/ 88 w 136" name="T10"/>
                <a:gd fmla="*/ 129 h 130" name="T11"/>
                <a:gd fmla="*/ 3 w 136" name="T12"/>
                <a:gd fmla="*/ 62 h 130" name="T13"/>
                <a:gd fmla="*/ 11 w 136" name="T14"/>
                <a:gd fmla="*/ 21 h 130" name="T15"/>
                <a:gd fmla="*/ 54 w 136" name="T16"/>
                <a:gd fmla="*/ 0 h 130" name="T17"/>
                <a:gd fmla="*/ 81 w 136" name="T18"/>
                <a:gd fmla="*/ 8 h 130" name="T19"/>
                <a:gd fmla="*/ 110 w 136" name="T20"/>
                <a:gd fmla="*/ 12 h 130" name="T21"/>
                <a:gd fmla="*/ 119 w 136" name="T22"/>
                <a:gd fmla="*/ 48 h 130"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30" w="136">
                  <a:moveTo>
                    <a:pt x="119" y="48"/>
                  </a:moveTo>
                  <a:cubicBezTo>
                    <a:pt x="121" y="52"/>
                    <a:pt x="124" y="53"/>
                    <a:pt x="128" y="54"/>
                  </a:cubicBezTo>
                  <a:cubicBezTo>
                    <a:pt x="131" y="55"/>
                    <a:pt x="135" y="56"/>
                    <a:pt x="135" y="59"/>
                  </a:cubicBezTo>
                  <a:cubicBezTo>
                    <a:pt x="136" y="64"/>
                    <a:pt x="127" y="68"/>
                    <a:pt x="125" y="72"/>
                  </a:cubicBezTo>
                  <a:cubicBezTo>
                    <a:pt x="123" y="79"/>
                    <a:pt x="123" y="88"/>
                    <a:pt x="123" y="95"/>
                  </a:cubicBezTo>
                  <a:cubicBezTo>
                    <a:pt x="123" y="118"/>
                    <a:pt x="112" y="129"/>
                    <a:pt x="88" y="129"/>
                  </a:cubicBezTo>
                  <a:cubicBezTo>
                    <a:pt x="41" y="130"/>
                    <a:pt x="11" y="99"/>
                    <a:pt x="3" y="62"/>
                  </a:cubicBezTo>
                  <a:cubicBezTo>
                    <a:pt x="0" y="49"/>
                    <a:pt x="4" y="33"/>
                    <a:pt x="11" y="21"/>
                  </a:cubicBezTo>
                  <a:cubicBezTo>
                    <a:pt x="18" y="7"/>
                    <a:pt x="39" y="1"/>
                    <a:pt x="54" y="0"/>
                  </a:cubicBezTo>
                  <a:cubicBezTo>
                    <a:pt x="63" y="0"/>
                    <a:pt x="73" y="4"/>
                    <a:pt x="81" y="8"/>
                  </a:cubicBezTo>
                  <a:cubicBezTo>
                    <a:pt x="88" y="12"/>
                    <a:pt x="105" y="5"/>
                    <a:pt x="110" y="12"/>
                  </a:cubicBezTo>
                  <a:cubicBezTo>
                    <a:pt x="110" y="12"/>
                    <a:pt x="116" y="38"/>
                    <a:pt x="119" y="48"/>
                  </a:cubicBezTo>
                  <a:close/>
                </a:path>
              </a:pathLst>
            </a:custGeom>
            <a:solidFill>
              <a:srgbClr val="F8D2A1"/>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87" name="ïśḻíďè">
              <a:extLst>
                <a:ext uri="{FF2B5EF4-FFF2-40B4-BE49-F238E27FC236}">
                  <a16:creationId xmlns:a16="http://schemas.microsoft.com/office/drawing/2014/main" id="{89E7A8A0-AC1B-4089-8976-F5D6C077E4DE}"/>
                </a:ext>
              </a:extLst>
            </p:cNvPr>
            <p:cNvSpPr/>
            <p:nvPr/>
          </p:nvSpPr>
          <p:spPr bwMode="auto">
            <a:xfrm>
              <a:off x="4833938" y="3017838"/>
              <a:ext cx="28575" cy="30163"/>
            </a:xfrm>
            <a:custGeom>
              <a:gdLst>
                <a:gd fmla="*/ 10 w 11" name="T0"/>
                <a:gd fmla="*/ 4 h 11" name="T1"/>
                <a:gd fmla="*/ 6 w 11" name="T2"/>
                <a:gd fmla="*/ 10 h 11" name="T3"/>
                <a:gd fmla="*/ 0 w 11" name="T4"/>
                <a:gd fmla="*/ 7 h 11" name="T5"/>
                <a:gd fmla="*/ 4 w 11" name="T6"/>
                <a:gd fmla="*/ 1 h 11" name="T7"/>
                <a:gd fmla="*/ 10 w 11" name="T8"/>
                <a:gd fmla="*/ 4 h 11" name="T9"/>
              </a:gdLst>
              <a:cxnLst>
                <a:cxn ang="0">
                  <a:pos x="T0" y="T1"/>
                </a:cxn>
                <a:cxn ang="0">
                  <a:pos x="T2" y="T3"/>
                </a:cxn>
                <a:cxn ang="0">
                  <a:pos x="T4" y="T5"/>
                </a:cxn>
                <a:cxn ang="0">
                  <a:pos x="T6" y="T7"/>
                </a:cxn>
                <a:cxn ang="0">
                  <a:pos x="T8" y="T9"/>
                </a:cxn>
              </a:cxnLst>
              <a:rect b="b" l="0" r="r" t="0"/>
              <a:pathLst>
                <a:path h="11" w="11">
                  <a:moveTo>
                    <a:pt x="10" y="4"/>
                  </a:moveTo>
                  <a:cubicBezTo>
                    <a:pt x="11" y="7"/>
                    <a:pt x="9" y="10"/>
                    <a:pt x="6" y="10"/>
                  </a:cubicBezTo>
                  <a:cubicBezTo>
                    <a:pt x="4" y="11"/>
                    <a:pt x="1" y="9"/>
                    <a:pt x="0" y="7"/>
                  </a:cubicBezTo>
                  <a:cubicBezTo>
                    <a:pt x="0" y="4"/>
                    <a:pt x="1" y="1"/>
                    <a:pt x="4" y="1"/>
                  </a:cubicBezTo>
                  <a:cubicBezTo>
                    <a:pt x="7" y="0"/>
                    <a:pt x="9" y="2"/>
                    <a:pt x="10" y="4"/>
                  </a:cubicBezTo>
                  <a:close/>
                </a:path>
              </a:pathLst>
            </a:custGeom>
            <a:solidFill>
              <a:srgbClr val="43253D"/>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88" name="îSľïḓe">
              <a:extLst>
                <a:ext uri="{FF2B5EF4-FFF2-40B4-BE49-F238E27FC236}">
                  <a16:creationId xmlns:a16="http://schemas.microsoft.com/office/drawing/2014/main" id="{07F66EEF-9EBD-4601-9525-AD0E669B9CCC}"/>
                </a:ext>
              </a:extLst>
            </p:cNvPr>
            <p:cNvSpPr/>
            <p:nvPr/>
          </p:nvSpPr>
          <p:spPr bwMode="auto">
            <a:xfrm>
              <a:off x="4497388" y="2754313"/>
              <a:ext cx="428625" cy="428625"/>
            </a:xfrm>
            <a:custGeom>
              <a:gdLst>
                <a:gd fmla="*/ 64 w 161" name="T0"/>
                <a:gd fmla="*/ 35 h 161" name="T1"/>
                <a:gd fmla="*/ 133 w 161" name="T2"/>
                <a:gd fmla="*/ 34 h 161" name="T3"/>
                <a:gd fmla="*/ 161 w 161" name="T4"/>
                <a:gd fmla="*/ 43 h 161" name="T5"/>
                <a:gd fmla="*/ 95 w 161" name="T6"/>
                <a:gd fmla="*/ 86 h 161" name="T7"/>
                <a:gd fmla="*/ 80 w 161" name="T8"/>
                <a:gd fmla="*/ 125 h 161" name="T9"/>
                <a:gd fmla="*/ 64 w 161" name="T10"/>
                <a:gd fmla="*/ 105 h 161" name="T11"/>
                <a:gd fmla="*/ 51 w 161" name="T12"/>
                <a:gd fmla="*/ 119 h 161" name="T13"/>
                <a:gd fmla="*/ 66 w 161" name="T14"/>
                <a:gd fmla="*/ 133 h 161" name="T15"/>
                <a:gd fmla="*/ 57 w 161" name="T16"/>
                <a:gd fmla="*/ 161 h 161" name="T17"/>
                <a:gd fmla="*/ 36 w 161" name="T18"/>
                <a:gd fmla="*/ 154 h 161" name="T19"/>
                <a:gd fmla="*/ 10 w 161" name="T20"/>
                <a:gd fmla="*/ 113 h 161" name="T21"/>
                <a:gd fmla="*/ 35 w 161" name="T22"/>
                <a:gd fmla="*/ 60 h 161" name="T23"/>
                <a:gd fmla="*/ 64 w 161" name="T24"/>
                <a:gd fmla="*/ 35 h 161"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61" w="161">
                  <a:moveTo>
                    <a:pt x="64" y="35"/>
                  </a:moveTo>
                  <a:cubicBezTo>
                    <a:pt x="74" y="29"/>
                    <a:pt x="99" y="0"/>
                    <a:pt x="133" y="34"/>
                  </a:cubicBezTo>
                  <a:cubicBezTo>
                    <a:pt x="147" y="48"/>
                    <a:pt x="142" y="46"/>
                    <a:pt x="161" y="43"/>
                  </a:cubicBezTo>
                  <a:cubicBezTo>
                    <a:pt x="161" y="68"/>
                    <a:pt x="125" y="86"/>
                    <a:pt x="95" y="86"/>
                  </a:cubicBezTo>
                  <a:cubicBezTo>
                    <a:pt x="89" y="86"/>
                    <a:pt x="81" y="121"/>
                    <a:pt x="80" y="125"/>
                  </a:cubicBezTo>
                  <a:cubicBezTo>
                    <a:pt x="68" y="122"/>
                    <a:pt x="73" y="112"/>
                    <a:pt x="64" y="105"/>
                  </a:cubicBezTo>
                  <a:cubicBezTo>
                    <a:pt x="55" y="99"/>
                    <a:pt x="48" y="110"/>
                    <a:pt x="51" y="119"/>
                  </a:cubicBezTo>
                  <a:cubicBezTo>
                    <a:pt x="55" y="132"/>
                    <a:pt x="66" y="133"/>
                    <a:pt x="66" y="133"/>
                  </a:cubicBezTo>
                  <a:cubicBezTo>
                    <a:pt x="66" y="140"/>
                    <a:pt x="60" y="154"/>
                    <a:pt x="57" y="161"/>
                  </a:cubicBezTo>
                  <a:cubicBezTo>
                    <a:pt x="51" y="157"/>
                    <a:pt x="40" y="158"/>
                    <a:pt x="36" y="154"/>
                  </a:cubicBezTo>
                  <a:cubicBezTo>
                    <a:pt x="32" y="151"/>
                    <a:pt x="15" y="121"/>
                    <a:pt x="10" y="113"/>
                  </a:cubicBezTo>
                  <a:cubicBezTo>
                    <a:pt x="0" y="95"/>
                    <a:pt x="4" y="49"/>
                    <a:pt x="35" y="60"/>
                  </a:cubicBezTo>
                  <a:cubicBezTo>
                    <a:pt x="44" y="50"/>
                    <a:pt x="54" y="41"/>
                    <a:pt x="64" y="35"/>
                  </a:cubicBezTo>
                  <a:close/>
                </a:path>
              </a:pathLst>
            </a:custGeom>
            <a:solidFill>
              <a:srgbClr val="940B00"/>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89" name="îsḷîḓè">
              <a:extLst>
                <a:ext uri="{FF2B5EF4-FFF2-40B4-BE49-F238E27FC236}">
                  <a16:creationId xmlns:a16="http://schemas.microsoft.com/office/drawing/2014/main" id="{90709E43-1359-4313-AA4D-9F5D2FA9E0A6}"/>
                </a:ext>
              </a:extLst>
            </p:cNvPr>
            <p:cNvSpPr/>
            <p:nvPr/>
          </p:nvSpPr>
          <p:spPr bwMode="auto">
            <a:xfrm>
              <a:off x="4576763" y="2790825"/>
              <a:ext cx="117475" cy="165100"/>
            </a:xfrm>
            <a:custGeom>
              <a:gdLst>
                <a:gd fmla="*/ 10 w 44" name="T0"/>
                <a:gd fmla="*/ 35 h 62" name="T1"/>
                <a:gd fmla="*/ 27 w 44" name="T2"/>
                <a:gd fmla="*/ 19 h 62" name="T3"/>
                <a:gd fmla="*/ 40 w 44" name="T4"/>
                <a:gd fmla="*/ 0 h 62" name="T5"/>
                <a:gd fmla="*/ 43 w 44" name="T6"/>
                <a:gd fmla="*/ 15 h 62" name="T7"/>
                <a:gd fmla="*/ 33 w 44" name="T8"/>
                <a:gd fmla="*/ 27 h 62" name="T9"/>
                <a:gd fmla="*/ 23 w 44" name="T10"/>
                <a:gd fmla="*/ 40 h 62" name="T11"/>
                <a:gd fmla="*/ 10 w 44" name="T12"/>
                <a:gd fmla="*/ 58 h 62" name="T13"/>
                <a:gd fmla="*/ 10 w 44" name="T14"/>
                <a:gd fmla="*/ 35 h 6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2" w="44">
                  <a:moveTo>
                    <a:pt x="10" y="35"/>
                  </a:moveTo>
                  <a:cubicBezTo>
                    <a:pt x="15" y="29"/>
                    <a:pt x="21" y="24"/>
                    <a:pt x="27" y="19"/>
                  </a:cubicBezTo>
                  <a:cubicBezTo>
                    <a:pt x="33" y="14"/>
                    <a:pt x="38" y="8"/>
                    <a:pt x="40" y="0"/>
                  </a:cubicBezTo>
                  <a:cubicBezTo>
                    <a:pt x="44" y="4"/>
                    <a:pt x="44" y="10"/>
                    <a:pt x="43" y="15"/>
                  </a:cubicBezTo>
                  <a:cubicBezTo>
                    <a:pt x="41" y="19"/>
                    <a:pt x="37" y="23"/>
                    <a:pt x="33" y="27"/>
                  </a:cubicBezTo>
                  <a:cubicBezTo>
                    <a:pt x="29" y="31"/>
                    <a:pt x="24" y="35"/>
                    <a:pt x="23" y="40"/>
                  </a:cubicBezTo>
                  <a:cubicBezTo>
                    <a:pt x="22" y="47"/>
                    <a:pt x="23" y="62"/>
                    <a:pt x="10" y="58"/>
                  </a:cubicBezTo>
                  <a:cubicBezTo>
                    <a:pt x="0" y="55"/>
                    <a:pt x="6" y="40"/>
                    <a:pt x="10" y="35"/>
                  </a:cubicBezTo>
                  <a:close/>
                </a:path>
              </a:pathLst>
            </a:custGeom>
            <a:solidFill>
              <a:srgbClr val="940B00"/>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90" name="îṧḻiḓè">
              <a:extLst>
                <a:ext uri="{FF2B5EF4-FFF2-40B4-BE49-F238E27FC236}">
                  <a16:creationId xmlns:a16="http://schemas.microsoft.com/office/drawing/2014/main" id="{516D5364-79CD-4387-9863-048B00DC7134}"/>
                </a:ext>
              </a:extLst>
            </p:cNvPr>
            <p:cNvSpPr/>
            <p:nvPr/>
          </p:nvSpPr>
          <p:spPr bwMode="auto">
            <a:xfrm>
              <a:off x="4498975" y="2828925"/>
              <a:ext cx="136525" cy="109538"/>
            </a:xfrm>
            <a:custGeom>
              <a:gdLst>
                <a:gd fmla="*/ 2 w 51" name="T0"/>
                <a:gd fmla="*/ 41 h 41" name="T1"/>
                <a:gd fmla="*/ 23 w 51" name="T2"/>
                <a:gd fmla="*/ 33 h 41" name="T3"/>
                <a:gd fmla="*/ 35 w 51" name="T4"/>
                <a:gd fmla="*/ 35 h 41" name="T5"/>
                <a:gd fmla="*/ 36 w 51" name="T6"/>
                <a:gd fmla="*/ 36 h 41" name="T7"/>
                <a:gd fmla="*/ 36 w 51" name="T8"/>
                <a:gd fmla="*/ 36 h 41" name="T9"/>
                <a:gd fmla="*/ 37 w 51" name="T10"/>
                <a:gd fmla="*/ 36 h 41" name="T11"/>
                <a:gd fmla="*/ 36 w 51" name="T12"/>
                <a:gd fmla="*/ 36 h 41" name="T13"/>
                <a:gd fmla="*/ 36 w 51" name="T14"/>
                <a:gd fmla="*/ 36 h 41" name="T15"/>
                <a:gd fmla="*/ 37 w 51" name="T16"/>
                <a:gd fmla="*/ 36 h 41" name="T17"/>
                <a:gd fmla="*/ 36 w 51" name="T18"/>
                <a:gd fmla="*/ 36 h 41" name="T19"/>
                <a:gd fmla="*/ 36 w 51" name="T20"/>
                <a:gd fmla="*/ 36 h 41" name="T21"/>
                <a:gd fmla="*/ 36 w 51" name="T22"/>
                <a:gd fmla="*/ 36 h 41" name="T23"/>
                <a:gd fmla="*/ 36 w 51" name="T24"/>
                <a:gd fmla="*/ 36 h 41" name="T25"/>
                <a:gd fmla="*/ 36 w 51" name="T26"/>
                <a:gd fmla="*/ 36 h 41" name="T27"/>
                <a:gd fmla="*/ 36 w 51" name="T28"/>
                <a:gd fmla="*/ 36 h 41" name="T29"/>
                <a:gd fmla="*/ 36 w 51" name="T30"/>
                <a:gd fmla="*/ 36 h 41" name="T31"/>
                <a:gd fmla="*/ 36 w 51" name="T32"/>
                <a:gd fmla="*/ 36 h 41" name="T33"/>
                <a:gd fmla="*/ 37 w 51" name="T34"/>
                <a:gd fmla="*/ 36 h 41" name="T35"/>
                <a:gd fmla="*/ 37 w 51" name="T36"/>
                <a:gd fmla="*/ 36 h 41" name="T37"/>
                <a:gd fmla="*/ 36 w 51" name="T38"/>
                <a:gd fmla="*/ 36 h 41" name="T39"/>
                <a:gd fmla="*/ 37 w 51" name="T40"/>
                <a:gd fmla="*/ 36 h 41" name="T41"/>
                <a:gd fmla="*/ 37 w 51" name="T42"/>
                <a:gd fmla="*/ 36 h 41" name="T43"/>
                <a:gd fmla="*/ 37 w 51" name="T44"/>
                <a:gd fmla="*/ 36 h 41" name="T45"/>
                <a:gd fmla="*/ 37 w 51" name="T46"/>
                <a:gd fmla="*/ 36 h 41" name="T47"/>
                <a:gd fmla="*/ 37 w 51" name="T48"/>
                <a:gd fmla="*/ 36 h 41" name="T49"/>
                <a:gd fmla="*/ 37 w 51" name="T50"/>
                <a:gd fmla="*/ 36 h 41" name="T51"/>
                <a:gd fmla="*/ 37 w 51" name="T52"/>
                <a:gd fmla="*/ 36 h 41" name="T53"/>
                <a:gd fmla="*/ 36 w 51" name="T54"/>
                <a:gd fmla="*/ 37 h 41" name="T55"/>
                <a:gd fmla="*/ 37 w 51" name="T56"/>
                <a:gd fmla="*/ 37 h 41" name="T57"/>
                <a:gd fmla="*/ 37 w 51" name="T58"/>
                <a:gd fmla="*/ 32 h 41" name="T59"/>
                <a:gd fmla="*/ 37 w 51" name="T60"/>
                <a:gd fmla="*/ 24 h 41" name="T61"/>
                <a:gd fmla="*/ 37 w 51" name="T62"/>
                <a:gd fmla="*/ 22 h 41" name="T63"/>
                <a:gd fmla="*/ 37 w 51" name="T64"/>
                <a:gd fmla="*/ 22 h 41" name="T65"/>
                <a:gd fmla="*/ 41 w 51" name="T66"/>
                <a:gd fmla="*/ 11 h 41" name="T67"/>
                <a:gd fmla="*/ 51 w 51" name="T68"/>
                <a:gd fmla="*/ 3 h 41" name="T69"/>
                <a:gd fmla="*/ 49 w 51" name="T70"/>
                <a:gd fmla="*/ 0 h 41" name="T71"/>
                <a:gd fmla="*/ 39 w 51" name="T72"/>
                <a:gd fmla="*/ 10 h 41" name="T73"/>
                <a:gd fmla="*/ 35 w 51" name="T74"/>
                <a:gd fmla="*/ 22 h 41" name="T75"/>
                <a:gd fmla="*/ 35 w 51" name="T76"/>
                <a:gd fmla="*/ 23 h 41" name="T77"/>
                <a:gd fmla="*/ 35 w 51" name="T78"/>
                <a:gd fmla="*/ 24 h 41" name="T79"/>
                <a:gd fmla="*/ 34 w 51" name="T80"/>
                <a:gd fmla="*/ 32 h 41" name="T81"/>
                <a:gd fmla="*/ 35 w 51" name="T82"/>
                <a:gd fmla="*/ 37 h 41" name="T83"/>
                <a:gd fmla="*/ 35 w 51" name="T84"/>
                <a:gd fmla="*/ 38 h 41" name="T85"/>
                <a:gd fmla="*/ 36 w 51" name="T86"/>
                <a:gd fmla="*/ 38 h 41" name="T87"/>
                <a:gd fmla="*/ 37 w 51" name="T88"/>
                <a:gd fmla="*/ 38 h 41" name="T89"/>
                <a:gd fmla="*/ 38 w 51" name="T90"/>
                <a:gd fmla="*/ 38 h 41" name="T91"/>
                <a:gd fmla="*/ 39 w 51" name="T92"/>
                <a:gd fmla="*/ 36 h 41" name="T93"/>
                <a:gd fmla="*/ 39 w 51" name="T94"/>
                <a:gd fmla="*/ 35 h 41" name="T95"/>
                <a:gd fmla="*/ 38 w 51" name="T96"/>
                <a:gd fmla="*/ 34 h 41" name="T97"/>
                <a:gd fmla="*/ 36 w 51" name="T98"/>
                <a:gd fmla="*/ 33 h 41" name="T99"/>
                <a:gd fmla="*/ 23 w 51" name="T100"/>
                <a:gd fmla="*/ 30 h 41" name="T101"/>
                <a:gd fmla="*/ 0 w 51" name="T102"/>
                <a:gd fmla="*/ 39 h 41" name="T103"/>
                <a:gd fmla="*/ 2 w 51" name="T104"/>
                <a:gd fmla="*/ 41 h 41"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41" w="51">
                  <a:moveTo>
                    <a:pt x="2" y="41"/>
                  </a:moveTo>
                  <a:cubicBezTo>
                    <a:pt x="7" y="36"/>
                    <a:pt x="15" y="33"/>
                    <a:pt x="23" y="33"/>
                  </a:cubicBezTo>
                  <a:cubicBezTo>
                    <a:pt x="27" y="33"/>
                    <a:pt x="31" y="34"/>
                    <a:pt x="35" y="35"/>
                  </a:cubicBezTo>
                  <a:cubicBezTo>
                    <a:pt x="36" y="36"/>
                    <a:pt x="36" y="36"/>
                    <a:pt x="36" y="36"/>
                  </a:cubicBezTo>
                  <a:cubicBezTo>
                    <a:pt x="36" y="36"/>
                    <a:pt x="36" y="36"/>
                    <a:pt x="36" y="36"/>
                  </a:cubicBezTo>
                  <a:cubicBezTo>
                    <a:pt x="37" y="36"/>
                    <a:pt x="37" y="36"/>
                    <a:pt x="37" y="36"/>
                  </a:cubicBezTo>
                  <a:cubicBezTo>
                    <a:pt x="36" y="36"/>
                    <a:pt x="36" y="36"/>
                    <a:pt x="36" y="36"/>
                  </a:cubicBezTo>
                  <a:cubicBezTo>
                    <a:pt x="36" y="36"/>
                    <a:pt x="36" y="36"/>
                    <a:pt x="36" y="36"/>
                  </a:cubicBezTo>
                  <a:cubicBezTo>
                    <a:pt x="37" y="36"/>
                    <a:pt x="37" y="36"/>
                    <a:pt x="37" y="36"/>
                  </a:cubicBezTo>
                  <a:cubicBezTo>
                    <a:pt x="36" y="36"/>
                    <a:pt x="36" y="36"/>
                    <a:pt x="36" y="36"/>
                  </a:cubicBezTo>
                  <a:cubicBezTo>
                    <a:pt x="36" y="36"/>
                    <a:pt x="36" y="36"/>
                    <a:pt x="36" y="36"/>
                  </a:cubicBezTo>
                  <a:cubicBezTo>
                    <a:pt x="36" y="36"/>
                    <a:pt x="36" y="36"/>
                    <a:pt x="36" y="36"/>
                  </a:cubicBezTo>
                  <a:cubicBezTo>
                    <a:pt x="36" y="36"/>
                    <a:pt x="36" y="36"/>
                    <a:pt x="36" y="36"/>
                  </a:cubicBezTo>
                  <a:cubicBezTo>
                    <a:pt x="36" y="36"/>
                    <a:pt x="36" y="36"/>
                    <a:pt x="36" y="36"/>
                  </a:cubicBezTo>
                  <a:cubicBezTo>
                    <a:pt x="36" y="36"/>
                    <a:pt x="36" y="36"/>
                    <a:pt x="36" y="36"/>
                  </a:cubicBezTo>
                  <a:cubicBezTo>
                    <a:pt x="36" y="36"/>
                    <a:pt x="36" y="36"/>
                    <a:pt x="36" y="36"/>
                  </a:cubicBezTo>
                  <a:cubicBezTo>
                    <a:pt x="36" y="36"/>
                    <a:pt x="36" y="36"/>
                    <a:pt x="36" y="36"/>
                  </a:cubicBezTo>
                  <a:cubicBezTo>
                    <a:pt x="37" y="36"/>
                    <a:pt x="37" y="36"/>
                    <a:pt x="37" y="36"/>
                  </a:cubicBezTo>
                  <a:cubicBezTo>
                    <a:pt x="37" y="36"/>
                    <a:pt x="37" y="36"/>
                    <a:pt x="37" y="36"/>
                  </a:cubicBezTo>
                  <a:cubicBezTo>
                    <a:pt x="36" y="36"/>
                    <a:pt x="36" y="36"/>
                    <a:pt x="36" y="36"/>
                  </a:cubicBezTo>
                  <a:cubicBezTo>
                    <a:pt x="37" y="36"/>
                    <a:pt x="37" y="36"/>
                    <a:pt x="37" y="36"/>
                  </a:cubicBezTo>
                  <a:cubicBezTo>
                    <a:pt x="37" y="36"/>
                    <a:pt x="37" y="36"/>
                    <a:pt x="37" y="36"/>
                  </a:cubicBezTo>
                  <a:cubicBezTo>
                    <a:pt x="37" y="36"/>
                    <a:pt x="37" y="36"/>
                    <a:pt x="37" y="36"/>
                  </a:cubicBezTo>
                  <a:cubicBezTo>
                    <a:pt x="37" y="36"/>
                    <a:pt x="37" y="36"/>
                    <a:pt x="37" y="36"/>
                  </a:cubicBezTo>
                  <a:cubicBezTo>
                    <a:pt x="37" y="36"/>
                    <a:pt x="37" y="36"/>
                    <a:pt x="37" y="36"/>
                  </a:cubicBezTo>
                  <a:cubicBezTo>
                    <a:pt x="37" y="36"/>
                    <a:pt x="37" y="36"/>
                    <a:pt x="37" y="36"/>
                  </a:cubicBezTo>
                  <a:cubicBezTo>
                    <a:pt x="37" y="36"/>
                    <a:pt x="37" y="36"/>
                    <a:pt x="37" y="36"/>
                  </a:cubicBezTo>
                  <a:cubicBezTo>
                    <a:pt x="36" y="37"/>
                    <a:pt x="36" y="37"/>
                    <a:pt x="36" y="37"/>
                  </a:cubicBezTo>
                  <a:cubicBezTo>
                    <a:pt x="37" y="37"/>
                    <a:pt x="37" y="37"/>
                    <a:pt x="37" y="37"/>
                  </a:cubicBezTo>
                  <a:cubicBezTo>
                    <a:pt x="37" y="35"/>
                    <a:pt x="37" y="33"/>
                    <a:pt x="37" y="32"/>
                  </a:cubicBezTo>
                  <a:cubicBezTo>
                    <a:pt x="37" y="29"/>
                    <a:pt x="37" y="27"/>
                    <a:pt x="37" y="24"/>
                  </a:cubicBezTo>
                  <a:cubicBezTo>
                    <a:pt x="37" y="23"/>
                    <a:pt x="37" y="23"/>
                    <a:pt x="37" y="22"/>
                  </a:cubicBezTo>
                  <a:cubicBezTo>
                    <a:pt x="37" y="22"/>
                    <a:pt x="37" y="22"/>
                    <a:pt x="37" y="22"/>
                  </a:cubicBezTo>
                  <a:cubicBezTo>
                    <a:pt x="37" y="18"/>
                    <a:pt x="39" y="14"/>
                    <a:pt x="41" y="11"/>
                  </a:cubicBezTo>
                  <a:cubicBezTo>
                    <a:pt x="44" y="8"/>
                    <a:pt x="47" y="5"/>
                    <a:pt x="51" y="3"/>
                  </a:cubicBezTo>
                  <a:cubicBezTo>
                    <a:pt x="49" y="0"/>
                    <a:pt x="49" y="0"/>
                    <a:pt x="49" y="0"/>
                  </a:cubicBezTo>
                  <a:cubicBezTo>
                    <a:pt x="46" y="3"/>
                    <a:pt x="42" y="6"/>
                    <a:pt x="39" y="10"/>
                  </a:cubicBezTo>
                  <a:cubicBezTo>
                    <a:pt x="37" y="13"/>
                    <a:pt x="35" y="17"/>
                    <a:pt x="35" y="22"/>
                  </a:cubicBezTo>
                  <a:cubicBezTo>
                    <a:pt x="35" y="23"/>
                    <a:pt x="35" y="23"/>
                    <a:pt x="35" y="23"/>
                  </a:cubicBezTo>
                  <a:cubicBezTo>
                    <a:pt x="35" y="23"/>
                    <a:pt x="35" y="23"/>
                    <a:pt x="35" y="24"/>
                  </a:cubicBezTo>
                  <a:cubicBezTo>
                    <a:pt x="35" y="27"/>
                    <a:pt x="34" y="29"/>
                    <a:pt x="34" y="32"/>
                  </a:cubicBezTo>
                  <a:cubicBezTo>
                    <a:pt x="34" y="33"/>
                    <a:pt x="34" y="35"/>
                    <a:pt x="35" y="37"/>
                  </a:cubicBezTo>
                  <a:cubicBezTo>
                    <a:pt x="35" y="38"/>
                    <a:pt x="35" y="38"/>
                    <a:pt x="35" y="38"/>
                  </a:cubicBezTo>
                  <a:cubicBezTo>
                    <a:pt x="36" y="38"/>
                    <a:pt x="36" y="38"/>
                    <a:pt x="36" y="38"/>
                  </a:cubicBezTo>
                  <a:cubicBezTo>
                    <a:pt x="37" y="38"/>
                    <a:pt x="37" y="38"/>
                    <a:pt x="37" y="38"/>
                  </a:cubicBezTo>
                  <a:cubicBezTo>
                    <a:pt x="37" y="38"/>
                    <a:pt x="38" y="38"/>
                    <a:pt x="38" y="38"/>
                  </a:cubicBezTo>
                  <a:cubicBezTo>
                    <a:pt x="39" y="37"/>
                    <a:pt x="39" y="37"/>
                    <a:pt x="39" y="36"/>
                  </a:cubicBezTo>
                  <a:cubicBezTo>
                    <a:pt x="39" y="35"/>
                    <a:pt x="39" y="35"/>
                    <a:pt x="39" y="35"/>
                  </a:cubicBezTo>
                  <a:cubicBezTo>
                    <a:pt x="39" y="35"/>
                    <a:pt x="38" y="34"/>
                    <a:pt x="38" y="34"/>
                  </a:cubicBezTo>
                  <a:cubicBezTo>
                    <a:pt x="37" y="33"/>
                    <a:pt x="37" y="33"/>
                    <a:pt x="36" y="33"/>
                  </a:cubicBezTo>
                  <a:cubicBezTo>
                    <a:pt x="32" y="31"/>
                    <a:pt x="28" y="30"/>
                    <a:pt x="23" y="30"/>
                  </a:cubicBezTo>
                  <a:cubicBezTo>
                    <a:pt x="15" y="30"/>
                    <a:pt x="6" y="33"/>
                    <a:pt x="0" y="39"/>
                  </a:cubicBezTo>
                  <a:cubicBezTo>
                    <a:pt x="2" y="41"/>
                    <a:pt x="2" y="41"/>
                    <a:pt x="2" y="41"/>
                  </a:cubicBezTo>
                  <a:close/>
                </a:path>
              </a:pathLst>
            </a:custGeom>
            <a:solidFill>
              <a:srgbClr val="940B00"/>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91" name="ïšļîḑê">
              <a:extLst>
                <a:ext uri="{FF2B5EF4-FFF2-40B4-BE49-F238E27FC236}">
                  <a16:creationId xmlns:a16="http://schemas.microsoft.com/office/drawing/2014/main" id="{08F21EBB-C06F-4590-B1F7-9A7347D4A836}"/>
                </a:ext>
              </a:extLst>
            </p:cNvPr>
            <p:cNvSpPr/>
            <p:nvPr/>
          </p:nvSpPr>
          <p:spPr bwMode="auto">
            <a:xfrm>
              <a:off x="4830763" y="3135313"/>
              <a:ext cx="66675" cy="15875"/>
            </a:xfrm>
            <a:custGeom>
              <a:gdLst>
                <a:gd fmla="*/ 0 w 25" name="T0"/>
                <a:gd fmla="*/ 2 h 6" name="T1"/>
                <a:gd fmla="*/ 12 w 25" name="T2"/>
                <a:gd fmla="*/ 6 h 6" name="T3"/>
                <a:gd fmla="*/ 25 w 25" name="T4"/>
                <a:gd fmla="*/ 3 h 6" name="T5"/>
                <a:gd fmla="*/ 24 w 25" name="T6"/>
                <a:gd fmla="*/ 1 h 6" name="T7"/>
                <a:gd fmla="*/ 12 w 25" name="T8"/>
                <a:gd fmla="*/ 4 h 6" name="T9"/>
                <a:gd fmla="*/ 2 w 25" name="T10"/>
                <a:gd fmla="*/ 0 h 6" name="T11"/>
                <a:gd fmla="*/ 0 w 25" name="T12"/>
                <a:gd fmla="*/ 2 h 6" name="T13"/>
              </a:gdLst>
              <a:cxnLst>
                <a:cxn ang="0">
                  <a:pos x="T0" y="T1"/>
                </a:cxn>
                <a:cxn ang="0">
                  <a:pos x="T2" y="T3"/>
                </a:cxn>
                <a:cxn ang="0">
                  <a:pos x="T4" y="T5"/>
                </a:cxn>
                <a:cxn ang="0">
                  <a:pos x="T6" y="T7"/>
                </a:cxn>
                <a:cxn ang="0">
                  <a:pos x="T8" y="T9"/>
                </a:cxn>
                <a:cxn ang="0">
                  <a:pos x="T10" y="T11"/>
                </a:cxn>
                <a:cxn ang="0">
                  <a:pos x="T12" y="T13"/>
                </a:cxn>
              </a:cxnLst>
              <a:rect b="b" l="0" r="r" t="0"/>
              <a:pathLst>
                <a:path h="6" w="25">
                  <a:moveTo>
                    <a:pt x="0" y="2"/>
                  </a:moveTo>
                  <a:cubicBezTo>
                    <a:pt x="4" y="5"/>
                    <a:pt x="8" y="6"/>
                    <a:pt x="12" y="6"/>
                  </a:cubicBezTo>
                  <a:cubicBezTo>
                    <a:pt x="17" y="6"/>
                    <a:pt x="21" y="5"/>
                    <a:pt x="25" y="3"/>
                  </a:cubicBezTo>
                  <a:cubicBezTo>
                    <a:pt x="24" y="1"/>
                    <a:pt x="24" y="1"/>
                    <a:pt x="24" y="1"/>
                  </a:cubicBezTo>
                  <a:cubicBezTo>
                    <a:pt x="20" y="2"/>
                    <a:pt x="16" y="4"/>
                    <a:pt x="12" y="4"/>
                  </a:cubicBezTo>
                  <a:cubicBezTo>
                    <a:pt x="8" y="4"/>
                    <a:pt x="5" y="3"/>
                    <a:pt x="2" y="0"/>
                  </a:cubicBezTo>
                  <a:cubicBezTo>
                    <a:pt x="0" y="2"/>
                    <a:pt x="0" y="2"/>
                    <a:pt x="0" y="2"/>
                  </a:cubicBezTo>
                  <a:close/>
                </a:path>
              </a:pathLst>
            </a:custGeom>
            <a:solidFill>
              <a:srgbClr val="43253D"/>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92" name="ïṣļíḓè">
              <a:extLst>
                <a:ext uri="{FF2B5EF4-FFF2-40B4-BE49-F238E27FC236}">
                  <a16:creationId xmlns:a16="http://schemas.microsoft.com/office/drawing/2014/main" id="{76A5D0B8-46B7-48AD-84CF-96FD8DD455DD}"/>
                </a:ext>
              </a:extLst>
            </p:cNvPr>
            <p:cNvSpPr/>
            <p:nvPr/>
          </p:nvSpPr>
          <p:spPr bwMode="auto">
            <a:xfrm>
              <a:off x="4368800" y="4022725"/>
              <a:ext cx="960437" cy="1012825"/>
            </a:xfrm>
            <a:custGeom>
              <a:gdLst>
                <a:gd fmla="*/ 14 w 360" name="T0"/>
                <a:gd fmla="*/ 0 h 380" name="T1"/>
                <a:gd fmla="*/ 9 w 360" name="T2"/>
                <a:gd fmla="*/ 31 h 380" name="T3"/>
                <a:gd fmla="*/ 84 w 360" name="T4"/>
                <a:gd fmla="*/ 141 h 380" name="T5"/>
                <a:gd fmla="*/ 244 w 360" name="T6"/>
                <a:gd fmla="*/ 162 h 380" name="T7"/>
                <a:gd fmla="*/ 119 w 360" name="T8"/>
                <a:gd fmla="*/ 333 h 380" name="T9"/>
                <a:gd fmla="*/ 187 w 360" name="T10"/>
                <a:gd fmla="*/ 380 h 380" name="T11"/>
                <a:gd fmla="*/ 339 w 360" name="T12"/>
                <a:gd fmla="*/ 186 h 380" name="T13"/>
                <a:gd fmla="*/ 349 w 360" name="T14"/>
                <a:gd fmla="*/ 134 h 380" name="T15"/>
                <a:gd fmla="*/ 182 w 360" name="T16"/>
                <a:gd fmla="*/ 43 h 380" name="T17"/>
                <a:gd fmla="*/ 14 w 360" name="T18"/>
                <a:gd fmla="*/ 0 h 38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80" w="360">
                  <a:moveTo>
                    <a:pt x="14" y="0"/>
                  </a:moveTo>
                  <a:cubicBezTo>
                    <a:pt x="9" y="31"/>
                    <a:pt x="9" y="31"/>
                    <a:pt x="9" y="31"/>
                  </a:cubicBezTo>
                  <a:cubicBezTo>
                    <a:pt x="0" y="82"/>
                    <a:pt x="33" y="131"/>
                    <a:pt x="84" y="141"/>
                  </a:cubicBezTo>
                  <a:cubicBezTo>
                    <a:pt x="244" y="162"/>
                    <a:pt x="244" y="162"/>
                    <a:pt x="244" y="162"/>
                  </a:cubicBezTo>
                  <a:cubicBezTo>
                    <a:pt x="119" y="333"/>
                    <a:pt x="119" y="333"/>
                    <a:pt x="119" y="333"/>
                  </a:cubicBezTo>
                  <a:cubicBezTo>
                    <a:pt x="187" y="380"/>
                    <a:pt x="187" y="380"/>
                    <a:pt x="187" y="380"/>
                  </a:cubicBezTo>
                  <a:cubicBezTo>
                    <a:pt x="187" y="380"/>
                    <a:pt x="301" y="227"/>
                    <a:pt x="339" y="186"/>
                  </a:cubicBezTo>
                  <a:cubicBezTo>
                    <a:pt x="346" y="179"/>
                    <a:pt x="360" y="143"/>
                    <a:pt x="349" y="134"/>
                  </a:cubicBezTo>
                  <a:cubicBezTo>
                    <a:pt x="286" y="80"/>
                    <a:pt x="182" y="43"/>
                    <a:pt x="182" y="43"/>
                  </a:cubicBezTo>
                  <a:cubicBezTo>
                    <a:pt x="14" y="0"/>
                    <a:pt x="14" y="0"/>
                    <a:pt x="14" y="0"/>
                  </a:cubicBezTo>
                </a:path>
              </a:pathLst>
            </a:custGeom>
            <a:solidFill>
              <a:srgbClr val="313B64"/>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93" name="iśḻiḋe">
              <a:extLst>
                <a:ext uri="{FF2B5EF4-FFF2-40B4-BE49-F238E27FC236}">
                  <a16:creationId xmlns:a16="http://schemas.microsoft.com/office/drawing/2014/main" id="{E4DA10B7-F3B1-4444-ACDB-EA80031D34A1}"/>
                </a:ext>
              </a:extLst>
            </p:cNvPr>
            <p:cNvSpPr/>
            <p:nvPr/>
          </p:nvSpPr>
          <p:spPr bwMode="auto">
            <a:xfrm>
              <a:off x="4581525" y="4910138"/>
              <a:ext cx="387350" cy="323850"/>
            </a:xfrm>
            <a:custGeom>
              <a:gdLst>
                <a:gd fmla="*/ 39 w 145" name="T0"/>
                <a:gd fmla="*/ 0 h 121" name="T1"/>
                <a:gd fmla="*/ 0 w 145" name="T2"/>
                <a:gd fmla="*/ 42 h 121" name="T3"/>
                <a:gd fmla="*/ 69 w 145" name="T4"/>
                <a:gd fmla="*/ 88 h 121" name="T5"/>
                <a:gd fmla="*/ 144 w 145" name="T6"/>
                <a:gd fmla="*/ 121 h 121" name="T7"/>
                <a:gd fmla="*/ 144 w 145" name="T8"/>
                <a:gd fmla="*/ 102 h 121" name="T9"/>
                <a:gd fmla="*/ 134 w 145" name="T10"/>
                <a:gd fmla="*/ 74 h 121" name="T11"/>
                <a:gd fmla="*/ 100 w 145" name="T12"/>
                <a:gd fmla="*/ 33 h 121" name="T13"/>
                <a:gd fmla="*/ 39 w 145" name="T14"/>
                <a:gd fmla="*/ 0 h 12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20" w="145">
                  <a:moveTo>
                    <a:pt x="39" y="0"/>
                  </a:moveTo>
                  <a:cubicBezTo>
                    <a:pt x="0" y="42"/>
                    <a:pt x="0" y="42"/>
                    <a:pt x="0" y="42"/>
                  </a:cubicBezTo>
                  <a:cubicBezTo>
                    <a:pt x="69" y="88"/>
                    <a:pt x="69" y="88"/>
                    <a:pt x="69" y="88"/>
                  </a:cubicBezTo>
                  <a:cubicBezTo>
                    <a:pt x="144" y="121"/>
                    <a:pt x="144" y="121"/>
                    <a:pt x="144" y="121"/>
                  </a:cubicBezTo>
                  <a:cubicBezTo>
                    <a:pt x="144" y="121"/>
                    <a:pt x="145" y="113"/>
                    <a:pt x="144" y="102"/>
                  </a:cubicBezTo>
                  <a:cubicBezTo>
                    <a:pt x="143" y="96"/>
                    <a:pt x="144" y="84"/>
                    <a:pt x="134" y="74"/>
                  </a:cubicBezTo>
                  <a:cubicBezTo>
                    <a:pt x="123" y="60"/>
                    <a:pt x="100" y="33"/>
                    <a:pt x="100" y="33"/>
                  </a:cubicBezTo>
                  <a:lnTo>
                    <a:pt x="39" y="0"/>
                  </a:lnTo>
                  <a:close/>
                </a:path>
              </a:pathLst>
            </a:custGeom>
            <a:solidFill>
              <a:srgbClr val="243055"/>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94" name="iṣļiḋè">
              <a:extLst>
                <a:ext uri="{FF2B5EF4-FFF2-40B4-BE49-F238E27FC236}">
                  <a16:creationId xmlns:a16="http://schemas.microsoft.com/office/drawing/2014/main" id="{243CC8DB-9518-4A5E-B250-27D598965284}"/>
                </a:ext>
              </a:extLst>
            </p:cNvPr>
            <p:cNvSpPr/>
            <p:nvPr/>
          </p:nvSpPr>
          <p:spPr bwMode="auto">
            <a:xfrm>
              <a:off x="4245292" y="3150394"/>
              <a:ext cx="517525" cy="1074738"/>
            </a:xfrm>
            <a:custGeom>
              <a:gdLst>
                <a:gd fmla="*/ 70 w 194" name="T0"/>
                <a:gd fmla="*/ 4 h 403" name="T1"/>
                <a:gd fmla="*/ 25 w 194" name="T2"/>
                <a:gd fmla="*/ 78 h 403" name="T3"/>
                <a:gd fmla="*/ 17 w 194" name="T4"/>
                <a:gd fmla="*/ 337 h 403" name="T5"/>
                <a:gd fmla="*/ 194 w 194" name="T6"/>
                <a:gd fmla="*/ 333 h 403" name="T7"/>
                <a:gd fmla="*/ 170 w 194" name="T8"/>
                <a:gd fmla="*/ 176 h 403" name="T9"/>
                <a:gd fmla="*/ 146 w 194" name="T10"/>
                <a:gd fmla="*/ 55 h 403" name="T11"/>
                <a:gd fmla="*/ 70 w 194" name="T12"/>
                <a:gd fmla="*/ 4 h 403" name="T13"/>
              </a:gdLst>
              <a:cxnLst>
                <a:cxn ang="0">
                  <a:pos x="T0" y="T1"/>
                </a:cxn>
                <a:cxn ang="0">
                  <a:pos x="T2" y="T3"/>
                </a:cxn>
                <a:cxn ang="0">
                  <a:pos x="T4" y="T5"/>
                </a:cxn>
                <a:cxn ang="0">
                  <a:pos x="T6" y="T7"/>
                </a:cxn>
                <a:cxn ang="0">
                  <a:pos x="T8" y="T9"/>
                </a:cxn>
                <a:cxn ang="0">
                  <a:pos x="T10" y="T11"/>
                </a:cxn>
                <a:cxn ang="0">
                  <a:pos x="T12" y="T13"/>
                </a:cxn>
              </a:cxnLst>
              <a:rect b="b" l="0" r="r" t="0"/>
              <a:pathLst>
                <a:path h="402" w="194">
                  <a:moveTo>
                    <a:pt x="70" y="4"/>
                  </a:moveTo>
                  <a:cubicBezTo>
                    <a:pt x="70" y="4"/>
                    <a:pt x="33" y="17"/>
                    <a:pt x="25" y="78"/>
                  </a:cubicBezTo>
                  <a:cubicBezTo>
                    <a:pt x="0" y="268"/>
                    <a:pt x="17" y="337"/>
                    <a:pt x="17" y="337"/>
                  </a:cubicBezTo>
                  <a:cubicBezTo>
                    <a:pt x="17" y="337"/>
                    <a:pt x="93" y="403"/>
                    <a:pt x="194" y="333"/>
                  </a:cubicBezTo>
                  <a:cubicBezTo>
                    <a:pt x="194" y="333"/>
                    <a:pt x="182" y="257"/>
                    <a:pt x="170" y="176"/>
                  </a:cubicBezTo>
                  <a:cubicBezTo>
                    <a:pt x="163" y="132"/>
                    <a:pt x="162" y="74"/>
                    <a:pt x="146" y="55"/>
                  </a:cubicBezTo>
                  <a:cubicBezTo>
                    <a:pt x="100" y="0"/>
                    <a:pt x="70" y="4"/>
                    <a:pt x="70" y="4"/>
                  </a:cubicBezTo>
                </a:path>
              </a:pathLst>
            </a:custGeom>
            <a:solidFill>
              <a:srgbClr val="F65557"/>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95" name="íšļïḓè">
              <a:extLst>
                <a:ext uri="{FF2B5EF4-FFF2-40B4-BE49-F238E27FC236}">
                  <a16:creationId xmlns:a16="http://schemas.microsoft.com/office/drawing/2014/main" id="{022C4089-ACB7-499E-862B-6E3356491D72}"/>
                </a:ext>
              </a:extLst>
            </p:cNvPr>
            <p:cNvSpPr/>
            <p:nvPr/>
          </p:nvSpPr>
          <p:spPr bwMode="auto">
            <a:xfrm>
              <a:off x="4787900" y="3711575"/>
              <a:ext cx="23812" cy="153988"/>
            </a:xfrm>
            <a:custGeom>
              <a:gdLst>
                <a:gd fmla="*/ 1 w 9" name="T0"/>
                <a:gd fmla="*/ 3 h 58" name="T1"/>
                <a:gd fmla="*/ 1 w 9" name="T2"/>
                <a:gd fmla="*/ 3 h 58" name="T3"/>
                <a:gd fmla="*/ 9 w 9" name="T4"/>
                <a:gd fmla="*/ 58 h 58" name="T5"/>
                <a:gd fmla="*/ 9 w 9" name="T6"/>
                <a:gd fmla="*/ 58 h 58" name="T7"/>
                <a:gd fmla="*/ 1 w 9" name="T8"/>
                <a:gd fmla="*/ 3 h 58" name="T9"/>
                <a:gd fmla="*/ 1 w 9" name="T10"/>
                <a:gd fmla="*/ 3 h 58" name="T11"/>
                <a:gd fmla="*/ 1 w 9" name="T12"/>
                <a:gd fmla="*/ 3 h 58" name="T13"/>
                <a:gd fmla="*/ 1 w 9" name="T14"/>
                <a:gd fmla="*/ 3 h 58" name="T15"/>
                <a:gd fmla="*/ 1 w 9" name="T16"/>
                <a:gd fmla="*/ 3 h 58" name="T17"/>
                <a:gd fmla="*/ 0 w 9" name="T18"/>
                <a:gd fmla="*/ 2 h 58" name="T19"/>
                <a:gd fmla="*/ 1 w 9" name="T20"/>
                <a:gd fmla="*/ 3 h 58" name="T21"/>
                <a:gd fmla="*/ 0 w 9" name="T22"/>
                <a:gd fmla="*/ 2 h 58" name="T23"/>
                <a:gd fmla="*/ 0 w 9" name="T24"/>
                <a:gd fmla="*/ 1 h 58" name="T25"/>
                <a:gd fmla="*/ 0 w 9" name="T26"/>
                <a:gd fmla="*/ 2 h 58" name="T27"/>
                <a:gd fmla="*/ 0 w 9" name="T28"/>
                <a:gd fmla="*/ 1 h 58" name="T29"/>
                <a:gd fmla="*/ 0 w 9" name="T30"/>
                <a:gd fmla="*/ 1 h 58" name="T31"/>
                <a:gd fmla="*/ 0 w 9" name="T32"/>
                <a:gd fmla="*/ 1 h 58" name="T33"/>
                <a:gd fmla="*/ 0 w 9" name="T34"/>
                <a:gd fmla="*/ 1 h 58" name="T35"/>
                <a:gd fmla="*/ 0 w 9" name="T36"/>
                <a:gd fmla="*/ 0 h 58" name="T37"/>
                <a:gd fmla="*/ 0 w 9" name="T38"/>
                <a:gd fmla="*/ 0 h 58" name="T39"/>
                <a:gd fmla="*/ 0 w 9" name="T40"/>
                <a:gd fmla="*/ 0 h 58"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57" w="9">
                  <a:moveTo>
                    <a:pt x="1" y="3"/>
                  </a:moveTo>
                  <a:cubicBezTo>
                    <a:pt x="1" y="3"/>
                    <a:pt x="1" y="3"/>
                    <a:pt x="1" y="3"/>
                  </a:cubicBezTo>
                  <a:cubicBezTo>
                    <a:pt x="4" y="22"/>
                    <a:pt x="7" y="41"/>
                    <a:pt x="9" y="58"/>
                  </a:cubicBezTo>
                  <a:cubicBezTo>
                    <a:pt x="9" y="58"/>
                    <a:pt x="9" y="58"/>
                    <a:pt x="9" y="58"/>
                  </a:cubicBezTo>
                  <a:cubicBezTo>
                    <a:pt x="7" y="41"/>
                    <a:pt x="4" y="22"/>
                    <a:pt x="1" y="3"/>
                  </a:cubicBezTo>
                  <a:cubicBezTo>
                    <a:pt x="1" y="3"/>
                    <a:pt x="1" y="3"/>
                    <a:pt x="1" y="3"/>
                  </a:cubicBezTo>
                  <a:moveTo>
                    <a:pt x="1" y="3"/>
                  </a:moveTo>
                  <a:cubicBezTo>
                    <a:pt x="1" y="3"/>
                    <a:pt x="1" y="3"/>
                    <a:pt x="1" y="3"/>
                  </a:cubicBezTo>
                  <a:cubicBezTo>
                    <a:pt x="1" y="3"/>
                    <a:pt x="1" y="3"/>
                    <a:pt x="1" y="3"/>
                  </a:cubicBezTo>
                  <a:moveTo>
                    <a:pt x="0" y="2"/>
                  </a:moveTo>
                  <a:cubicBezTo>
                    <a:pt x="1" y="2"/>
                    <a:pt x="1" y="2"/>
                    <a:pt x="1" y="3"/>
                  </a:cubicBezTo>
                  <a:cubicBezTo>
                    <a:pt x="1" y="2"/>
                    <a:pt x="1" y="2"/>
                    <a:pt x="0" y="2"/>
                  </a:cubicBezTo>
                  <a:moveTo>
                    <a:pt x="0" y="1"/>
                  </a:moveTo>
                  <a:cubicBezTo>
                    <a:pt x="0" y="1"/>
                    <a:pt x="0" y="1"/>
                    <a:pt x="0" y="2"/>
                  </a:cubicBezTo>
                  <a:cubicBezTo>
                    <a:pt x="0" y="1"/>
                    <a:pt x="0" y="1"/>
                    <a:pt x="0" y="1"/>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path>
              </a:pathLst>
            </a:custGeom>
            <a:solidFill>
              <a:srgbClr val="ACBED5"/>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96" name="îşļîḓe">
              <a:extLst>
                <a:ext uri="{FF2B5EF4-FFF2-40B4-BE49-F238E27FC236}">
                  <a16:creationId xmlns:a16="http://schemas.microsoft.com/office/drawing/2014/main" id="{6DECF7B3-41EA-478D-8160-9FD66AAABB11}"/>
                </a:ext>
              </a:extLst>
            </p:cNvPr>
            <p:cNvSpPr/>
            <p:nvPr/>
          </p:nvSpPr>
          <p:spPr bwMode="auto">
            <a:xfrm flipH="1">
              <a:off x="4851400" y="4137025"/>
              <a:ext cx="0" cy="0"/>
            </a:xfrm>
            <a:custGeom>
              <a:cxnLst>
                <a:cxn ang="0">
                  <a:pos x="0" y="0"/>
                </a:cxn>
                <a:cxn ang="0">
                  <a:pos x="0" y="0"/>
                </a:cxn>
                <a:cxn ang="0">
                  <a:pos x="0" y="0"/>
                </a:cxn>
                <a:cxn ang="0">
                  <a:pos x="0" y="0"/>
                </a:cxn>
                <a:cxn ang="0">
                  <a:pos x="0" y="0"/>
                </a:cxn>
                <a:cxn ang="0">
                  <a:pos x="0" y="0"/>
                </a:cxn>
              </a:cxnLst>
              <a:rect b="b" l="0" r="r" t="0"/>
              <a:pathLst>
                <a:path>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212C54"/>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97" name="ï$ľîde">
              <a:extLst>
                <a:ext uri="{FF2B5EF4-FFF2-40B4-BE49-F238E27FC236}">
                  <a16:creationId xmlns:a16="http://schemas.microsoft.com/office/drawing/2014/main" id="{89E8A86E-AD30-4763-8195-AEED0352A1C3}"/>
                </a:ext>
              </a:extLst>
            </p:cNvPr>
            <p:cNvSpPr/>
            <p:nvPr/>
          </p:nvSpPr>
          <p:spPr bwMode="auto">
            <a:xfrm>
              <a:off x="4486275" y="3421063"/>
              <a:ext cx="368300" cy="798513"/>
            </a:xfrm>
            <a:custGeom>
              <a:gdLst>
                <a:gd fmla="*/ 15 w 138" name="T0"/>
                <a:gd fmla="*/ 0 h 300" name="T1"/>
                <a:gd fmla="*/ 7 w 138" name="T2"/>
                <a:gd fmla="*/ 34 h 300" name="T3"/>
                <a:gd fmla="*/ 7 w 138" name="T4"/>
                <a:gd fmla="*/ 43 h 300" name="T5"/>
                <a:gd fmla="*/ 41 w 138" name="T6"/>
                <a:gd fmla="*/ 255 h 300" name="T7"/>
                <a:gd fmla="*/ 58 w 138" name="T8"/>
                <a:gd fmla="*/ 300 h 300" name="T9"/>
                <a:gd fmla="*/ 137 w 138" name="T10"/>
                <a:gd fmla="*/ 269 h 300" name="T11"/>
                <a:gd fmla="*/ 137 w 138" name="T12"/>
                <a:gd fmla="*/ 269 h 300" name="T13"/>
                <a:gd fmla="*/ 137 w 138" name="T14"/>
                <a:gd fmla="*/ 269 h 300" name="T15"/>
                <a:gd fmla="*/ 137 w 138" name="T16"/>
                <a:gd fmla="*/ 269 h 300" name="T17"/>
                <a:gd fmla="*/ 138 w 138" name="T18"/>
                <a:gd fmla="*/ 269 h 300" name="T19"/>
                <a:gd fmla="*/ 129 w 138" name="T20"/>
                <a:gd fmla="*/ 210 h 300" name="T21"/>
                <a:gd fmla="*/ 127 w 138" name="T22"/>
                <a:gd fmla="*/ 199 h 300" name="T23"/>
                <a:gd fmla="*/ 122 w 138" name="T24"/>
                <a:gd fmla="*/ 167 h 300" name="T25"/>
                <a:gd fmla="*/ 114 w 138" name="T26"/>
                <a:gd fmla="*/ 112 h 300" name="T27"/>
                <a:gd fmla="*/ 114 w 138" name="T28"/>
                <a:gd fmla="*/ 112 h 300" name="T29"/>
                <a:gd fmla="*/ 114 w 138" name="T30"/>
                <a:gd fmla="*/ 112 h 300" name="T31"/>
                <a:gd fmla="*/ 114 w 138" name="T32"/>
                <a:gd fmla="*/ 112 h 300" name="T33"/>
                <a:gd fmla="*/ 114 w 138" name="T34"/>
                <a:gd fmla="*/ 112 h 300" name="T35"/>
                <a:gd fmla="*/ 113 w 138" name="T36"/>
                <a:gd fmla="*/ 111 h 300" name="T37"/>
                <a:gd fmla="*/ 113 w 138" name="T38"/>
                <a:gd fmla="*/ 111 h 300" name="T39"/>
                <a:gd fmla="*/ 113 w 138" name="T40"/>
                <a:gd fmla="*/ 110 h 300" name="T41"/>
                <a:gd fmla="*/ 113 w 138" name="T42"/>
                <a:gd fmla="*/ 110 h 300" name="T43"/>
                <a:gd fmla="*/ 113 w 138" name="T44"/>
                <a:gd fmla="*/ 110 h 300" name="T45"/>
                <a:gd fmla="*/ 113 w 138" name="T46"/>
                <a:gd fmla="*/ 109 h 300" name="T47"/>
                <a:gd fmla="*/ 113 w 138" name="T48"/>
                <a:gd fmla="*/ 109 h 300" name="T49"/>
                <a:gd fmla="*/ 102 w 138" name="T50"/>
                <a:gd fmla="*/ 21 h 300" name="T51"/>
                <a:gd fmla="*/ 15 w 138" name="T52"/>
                <a:gd fmla="*/ 0 h 300"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300" w="138">
                  <a:moveTo>
                    <a:pt x="15" y="0"/>
                  </a:moveTo>
                  <a:cubicBezTo>
                    <a:pt x="12" y="11"/>
                    <a:pt x="10" y="23"/>
                    <a:pt x="7" y="34"/>
                  </a:cubicBezTo>
                  <a:cubicBezTo>
                    <a:pt x="8" y="37"/>
                    <a:pt x="8" y="39"/>
                    <a:pt x="7" y="43"/>
                  </a:cubicBezTo>
                  <a:cubicBezTo>
                    <a:pt x="0" y="114"/>
                    <a:pt x="18" y="188"/>
                    <a:pt x="41" y="255"/>
                  </a:cubicBezTo>
                  <a:cubicBezTo>
                    <a:pt x="46" y="269"/>
                    <a:pt x="52" y="285"/>
                    <a:pt x="58" y="300"/>
                  </a:cubicBezTo>
                  <a:cubicBezTo>
                    <a:pt x="82" y="298"/>
                    <a:pt x="108" y="289"/>
                    <a:pt x="137" y="269"/>
                  </a:cubicBezTo>
                  <a:cubicBezTo>
                    <a:pt x="137" y="269"/>
                    <a:pt x="137" y="269"/>
                    <a:pt x="137" y="269"/>
                  </a:cubicBezTo>
                  <a:cubicBezTo>
                    <a:pt x="137" y="269"/>
                    <a:pt x="137" y="269"/>
                    <a:pt x="137" y="269"/>
                  </a:cubicBezTo>
                  <a:cubicBezTo>
                    <a:pt x="137" y="269"/>
                    <a:pt x="137" y="269"/>
                    <a:pt x="137" y="269"/>
                  </a:cubicBezTo>
                  <a:cubicBezTo>
                    <a:pt x="137" y="269"/>
                    <a:pt x="137" y="269"/>
                    <a:pt x="138" y="269"/>
                  </a:cubicBezTo>
                  <a:cubicBezTo>
                    <a:pt x="138" y="269"/>
                    <a:pt x="134" y="245"/>
                    <a:pt x="129" y="210"/>
                  </a:cubicBezTo>
                  <a:cubicBezTo>
                    <a:pt x="128" y="206"/>
                    <a:pt x="128" y="203"/>
                    <a:pt x="127" y="199"/>
                  </a:cubicBezTo>
                  <a:cubicBezTo>
                    <a:pt x="126" y="189"/>
                    <a:pt x="124" y="178"/>
                    <a:pt x="122" y="167"/>
                  </a:cubicBezTo>
                  <a:cubicBezTo>
                    <a:pt x="120" y="150"/>
                    <a:pt x="117" y="131"/>
                    <a:pt x="114" y="112"/>
                  </a:cubicBezTo>
                  <a:cubicBezTo>
                    <a:pt x="114" y="112"/>
                    <a:pt x="114" y="112"/>
                    <a:pt x="114" y="112"/>
                  </a:cubicBezTo>
                  <a:cubicBezTo>
                    <a:pt x="114" y="112"/>
                    <a:pt x="114" y="112"/>
                    <a:pt x="114" y="112"/>
                  </a:cubicBezTo>
                  <a:cubicBezTo>
                    <a:pt x="114" y="112"/>
                    <a:pt x="114" y="112"/>
                    <a:pt x="114" y="112"/>
                  </a:cubicBezTo>
                  <a:cubicBezTo>
                    <a:pt x="114" y="112"/>
                    <a:pt x="114" y="112"/>
                    <a:pt x="114" y="112"/>
                  </a:cubicBezTo>
                  <a:cubicBezTo>
                    <a:pt x="114" y="111"/>
                    <a:pt x="114" y="111"/>
                    <a:pt x="113" y="111"/>
                  </a:cubicBezTo>
                  <a:cubicBezTo>
                    <a:pt x="113" y="111"/>
                    <a:pt x="113" y="111"/>
                    <a:pt x="113" y="111"/>
                  </a:cubicBezTo>
                  <a:cubicBezTo>
                    <a:pt x="113" y="110"/>
                    <a:pt x="113" y="110"/>
                    <a:pt x="113" y="110"/>
                  </a:cubicBezTo>
                  <a:cubicBezTo>
                    <a:pt x="113" y="110"/>
                    <a:pt x="113" y="110"/>
                    <a:pt x="113" y="110"/>
                  </a:cubicBezTo>
                  <a:cubicBezTo>
                    <a:pt x="113" y="110"/>
                    <a:pt x="113" y="110"/>
                    <a:pt x="113" y="110"/>
                  </a:cubicBezTo>
                  <a:cubicBezTo>
                    <a:pt x="113" y="110"/>
                    <a:pt x="113" y="110"/>
                    <a:pt x="113" y="109"/>
                  </a:cubicBezTo>
                  <a:cubicBezTo>
                    <a:pt x="113" y="109"/>
                    <a:pt x="113" y="109"/>
                    <a:pt x="113" y="109"/>
                  </a:cubicBezTo>
                  <a:cubicBezTo>
                    <a:pt x="109" y="80"/>
                    <a:pt x="107" y="46"/>
                    <a:pt x="102" y="21"/>
                  </a:cubicBezTo>
                  <a:cubicBezTo>
                    <a:pt x="73" y="10"/>
                    <a:pt x="44" y="1"/>
                    <a:pt x="15" y="0"/>
                  </a:cubicBezTo>
                </a:path>
              </a:pathLst>
            </a:custGeom>
            <a:solidFill>
              <a:srgbClr val="A63F49"/>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98" name="í$ľíḑè">
              <a:extLst>
                <a:ext uri="{FF2B5EF4-FFF2-40B4-BE49-F238E27FC236}">
                  <a16:creationId xmlns:a16="http://schemas.microsoft.com/office/drawing/2014/main" id="{EDD7D2B9-BEB2-4729-9127-9F9247186DCA}"/>
                </a:ext>
              </a:extLst>
            </p:cNvPr>
            <p:cNvSpPr/>
            <p:nvPr/>
          </p:nvSpPr>
          <p:spPr bwMode="auto">
            <a:xfrm>
              <a:off x="5153025" y="3763963"/>
              <a:ext cx="249237" cy="90488"/>
            </a:xfrm>
            <a:custGeom>
              <a:gdLst>
                <a:gd fmla="*/ 4 w 93" name="T0"/>
                <a:gd fmla="*/ 34 h 34" name="T1"/>
                <a:gd fmla="*/ 43 w 93" name="T2"/>
                <a:gd fmla="*/ 29 h 34" name="T3"/>
                <a:gd fmla="*/ 72 w 93" name="T4"/>
                <a:gd fmla="*/ 25 h 34" name="T5"/>
                <a:gd fmla="*/ 90 w 93" name="T6"/>
                <a:gd fmla="*/ 25 h 34" name="T7"/>
                <a:gd fmla="*/ 93 w 93" name="T8"/>
                <a:gd fmla="*/ 18 h 34" name="T9"/>
                <a:gd fmla="*/ 82 w 93" name="T10"/>
                <a:gd fmla="*/ 14 h 34" name="T11"/>
                <a:gd fmla="*/ 72 w 93" name="T12"/>
                <a:gd fmla="*/ 12 h 34" name="T13"/>
                <a:gd fmla="*/ 64 w 93" name="T14"/>
                <a:gd fmla="*/ 0 h 34" name="T15"/>
                <a:gd fmla="*/ 29 w 93" name="T16"/>
                <a:gd fmla="*/ 9 h 34" name="T17"/>
                <a:gd fmla="*/ 0 w 93" name="T18"/>
                <a:gd fmla="*/ 23 h 34" name="T19"/>
                <a:gd fmla="*/ 4 w 93" name="T20"/>
                <a:gd fmla="*/ 34 h 34"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4" w="93">
                  <a:moveTo>
                    <a:pt x="4" y="34"/>
                  </a:moveTo>
                  <a:cubicBezTo>
                    <a:pt x="4" y="34"/>
                    <a:pt x="37" y="29"/>
                    <a:pt x="43" y="29"/>
                  </a:cubicBezTo>
                  <a:cubicBezTo>
                    <a:pt x="49" y="28"/>
                    <a:pt x="72" y="25"/>
                    <a:pt x="72" y="25"/>
                  </a:cubicBezTo>
                  <a:cubicBezTo>
                    <a:pt x="90" y="25"/>
                    <a:pt x="90" y="25"/>
                    <a:pt x="90" y="25"/>
                  </a:cubicBezTo>
                  <a:cubicBezTo>
                    <a:pt x="93" y="18"/>
                    <a:pt x="93" y="18"/>
                    <a:pt x="93" y="18"/>
                  </a:cubicBezTo>
                  <a:cubicBezTo>
                    <a:pt x="82" y="14"/>
                    <a:pt x="82" y="14"/>
                    <a:pt x="82" y="14"/>
                  </a:cubicBezTo>
                  <a:cubicBezTo>
                    <a:pt x="72" y="12"/>
                    <a:pt x="72" y="12"/>
                    <a:pt x="72" y="12"/>
                  </a:cubicBezTo>
                  <a:cubicBezTo>
                    <a:pt x="64" y="0"/>
                    <a:pt x="64" y="0"/>
                    <a:pt x="64" y="0"/>
                  </a:cubicBezTo>
                  <a:cubicBezTo>
                    <a:pt x="29" y="9"/>
                    <a:pt x="29" y="9"/>
                    <a:pt x="29" y="9"/>
                  </a:cubicBezTo>
                  <a:cubicBezTo>
                    <a:pt x="0" y="23"/>
                    <a:pt x="0" y="23"/>
                    <a:pt x="0" y="23"/>
                  </a:cubicBezTo>
                  <a:lnTo>
                    <a:pt x="4" y="34"/>
                  </a:lnTo>
                  <a:close/>
                </a:path>
              </a:pathLst>
            </a:custGeom>
            <a:solidFill>
              <a:srgbClr val="EAB095"/>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99" name="íŝľïďe">
              <a:extLst>
                <a:ext uri="{FF2B5EF4-FFF2-40B4-BE49-F238E27FC236}">
                  <a16:creationId xmlns:a16="http://schemas.microsoft.com/office/drawing/2014/main" id="{3F9433BE-438E-4F64-A411-19ACC13EE666}"/>
                </a:ext>
              </a:extLst>
            </p:cNvPr>
            <p:cNvSpPr/>
            <p:nvPr/>
          </p:nvSpPr>
          <p:spPr bwMode="auto">
            <a:xfrm>
              <a:off x="5159375" y="3729038"/>
              <a:ext cx="341312" cy="115888"/>
            </a:xfrm>
            <a:custGeom>
              <a:gdLst>
                <a:gd fmla="*/ 1 w 128" name="T0"/>
                <a:gd fmla="*/ 23 h 43" name="T1"/>
                <a:gd fmla="*/ 54 w 128" name="T2"/>
                <a:gd fmla="*/ 0 h 43" name="T3"/>
                <a:gd fmla="*/ 105 w 128" name="T4"/>
                <a:gd fmla="*/ 3 h 43" name="T5"/>
                <a:gd fmla="*/ 128 w 128" name="T6"/>
                <a:gd fmla="*/ 23 h 43" name="T7"/>
                <a:gd fmla="*/ 117 w 128" name="T8"/>
                <a:gd fmla="*/ 28 h 43" name="T9"/>
                <a:gd fmla="*/ 97 w 128" name="T10"/>
                <a:gd fmla="*/ 15 h 43" name="T11"/>
                <a:gd fmla="*/ 69 w 128" name="T12"/>
                <a:gd fmla="*/ 23 h 43" name="T13"/>
                <a:gd fmla="*/ 39 w 128" name="T14"/>
                <a:gd fmla="*/ 34 h 43" name="T15"/>
                <a:gd fmla="*/ 0 w 128" name="T16"/>
                <a:gd fmla="*/ 43 h 43" name="T17"/>
                <a:gd fmla="*/ 1 w 128" name="T18"/>
                <a:gd fmla="*/ 23 h 4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3" w="128">
                  <a:moveTo>
                    <a:pt x="1" y="23"/>
                  </a:moveTo>
                  <a:cubicBezTo>
                    <a:pt x="54" y="0"/>
                    <a:pt x="54" y="0"/>
                    <a:pt x="54" y="0"/>
                  </a:cubicBezTo>
                  <a:cubicBezTo>
                    <a:pt x="105" y="3"/>
                    <a:pt x="105" y="3"/>
                    <a:pt x="105" y="3"/>
                  </a:cubicBezTo>
                  <a:cubicBezTo>
                    <a:pt x="128" y="23"/>
                    <a:pt x="128" y="23"/>
                    <a:pt x="128" y="23"/>
                  </a:cubicBezTo>
                  <a:cubicBezTo>
                    <a:pt x="117" y="28"/>
                    <a:pt x="117" y="28"/>
                    <a:pt x="117" y="28"/>
                  </a:cubicBezTo>
                  <a:cubicBezTo>
                    <a:pt x="97" y="15"/>
                    <a:pt x="97" y="15"/>
                    <a:pt x="97" y="15"/>
                  </a:cubicBezTo>
                  <a:cubicBezTo>
                    <a:pt x="69" y="23"/>
                    <a:pt x="69" y="23"/>
                    <a:pt x="69" y="23"/>
                  </a:cubicBezTo>
                  <a:cubicBezTo>
                    <a:pt x="69" y="23"/>
                    <a:pt x="48" y="35"/>
                    <a:pt x="39" y="34"/>
                  </a:cubicBezTo>
                  <a:cubicBezTo>
                    <a:pt x="31" y="33"/>
                    <a:pt x="0" y="43"/>
                    <a:pt x="0" y="43"/>
                  </a:cubicBezTo>
                  <a:lnTo>
                    <a:pt x="1" y="23"/>
                  </a:lnTo>
                  <a:close/>
                </a:path>
              </a:pathLst>
            </a:custGeom>
            <a:solidFill>
              <a:srgbClr val="F8D2A1"/>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00" name="ïṣļídê">
              <a:extLst>
                <a:ext uri="{FF2B5EF4-FFF2-40B4-BE49-F238E27FC236}">
                  <a16:creationId xmlns:a16="http://schemas.microsoft.com/office/drawing/2014/main" id="{8346E77A-ABEC-4001-BBEC-EE4507BBF3CE}"/>
                </a:ext>
              </a:extLst>
            </p:cNvPr>
            <p:cNvSpPr/>
            <p:nvPr/>
          </p:nvSpPr>
          <p:spPr bwMode="auto">
            <a:xfrm>
              <a:off x="4533900" y="3300413"/>
              <a:ext cx="704850" cy="749300"/>
            </a:xfrm>
            <a:custGeom>
              <a:gdLst>
                <a:gd fmla="*/ 14 w 264" name="T0"/>
                <a:gd fmla="*/ 36 h 281" name="T1"/>
                <a:gd fmla="*/ 7 w 264" name="T2"/>
                <a:gd fmla="*/ 99 h 281" name="T3"/>
                <a:gd fmla="*/ 43 w 264" name="T4"/>
                <a:gd fmla="*/ 215 h 281" name="T5"/>
                <a:gd fmla="*/ 76 w 264" name="T6"/>
                <a:gd fmla="*/ 269 h 281" name="T7"/>
                <a:gd fmla="*/ 159 w 264" name="T8"/>
                <a:gd fmla="*/ 243 h 281" name="T9"/>
                <a:gd fmla="*/ 261 w 264" name="T10"/>
                <a:gd fmla="*/ 206 h 281" name="T11"/>
                <a:gd fmla="*/ 252 w 264" name="T12"/>
                <a:gd fmla="*/ 177 h 281" name="T13"/>
                <a:gd fmla="*/ 199 w 264" name="T14"/>
                <a:gd fmla="*/ 189 h 281" name="T15"/>
                <a:gd fmla="*/ 101 w 264" name="T16"/>
                <a:gd fmla="*/ 209 h 281" name="T17"/>
                <a:gd fmla="*/ 84 w 264" name="T18"/>
                <a:gd fmla="*/ 122 h 281" name="T19"/>
                <a:gd fmla="*/ 14 w 264" name="T20"/>
                <a:gd fmla="*/ 36 h 281"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81" w="264">
                  <a:moveTo>
                    <a:pt x="14" y="36"/>
                  </a:moveTo>
                  <a:cubicBezTo>
                    <a:pt x="0" y="47"/>
                    <a:pt x="1" y="67"/>
                    <a:pt x="7" y="99"/>
                  </a:cubicBezTo>
                  <a:cubicBezTo>
                    <a:pt x="13" y="131"/>
                    <a:pt x="34" y="188"/>
                    <a:pt x="43" y="215"/>
                  </a:cubicBezTo>
                  <a:cubicBezTo>
                    <a:pt x="52" y="242"/>
                    <a:pt x="64" y="257"/>
                    <a:pt x="76" y="269"/>
                  </a:cubicBezTo>
                  <a:cubicBezTo>
                    <a:pt x="88" y="281"/>
                    <a:pt x="129" y="253"/>
                    <a:pt x="159" y="243"/>
                  </a:cubicBezTo>
                  <a:cubicBezTo>
                    <a:pt x="189" y="233"/>
                    <a:pt x="249" y="206"/>
                    <a:pt x="261" y="206"/>
                  </a:cubicBezTo>
                  <a:cubicBezTo>
                    <a:pt x="261" y="206"/>
                    <a:pt x="264" y="186"/>
                    <a:pt x="252" y="177"/>
                  </a:cubicBezTo>
                  <a:cubicBezTo>
                    <a:pt x="252" y="177"/>
                    <a:pt x="231" y="183"/>
                    <a:pt x="199" y="189"/>
                  </a:cubicBezTo>
                  <a:cubicBezTo>
                    <a:pt x="167" y="194"/>
                    <a:pt x="101" y="209"/>
                    <a:pt x="101" y="209"/>
                  </a:cubicBezTo>
                  <a:cubicBezTo>
                    <a:pt x="101" y="209"/>
                    <a:pt x="90" y="167"/>
                    <a:pt x="84" y="122"/>
                  </a:cubicBezTo>
                  <a:cubicBezTo>
                    <a:pt x="79" y="76"/>
                    <a:pt x="57" y="0"/>
                    <a:pt x="14" y="36"/>
                  </a:cubicBezTo>
                  <a:close/>
                </a:path>
              </a:pathLst>
            </a:custGeom>
            <a:solidFill>
              <a:srgbClr val="F8D2A1"/>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01" name="isḻíḓê">
              <a:extLst>
                <a:ext uri="{FF2B5EF4-FFF2-40B4-BE49-F238E27FC236}">
                  <a16:creationId xmlns:a16="http://schemas.microsoft.com/office/drawing/2014/main" id="{F913FCA5-5323-4587-9411-C3520681E1F8}"/>
                </a:ext>
              </a:extLst>
            </p:cNvPr>
            <p:cNvSpPr/>
            <p:nvPr/>
          </p:nvSpPr>
          <p:spPr bwMode="auto">
            <a:xfrm>
              <a:off x="4502150" y="3271838"/>
              <a:ext cx="709612" cy="804863"/>
            </a:xfrm>
            <a:custGeom>
              <a:gdLst>
                <a:gd fmla="*/ 15 w 266" name="T0"/>
                <a:gd fmla="*/ 47 h 302" name="T1"/>
                <a:gd fmla="*/ 20 w 266" name="T2"/>
                <a:gd fmla="*/ 160 h 302" name="T3"/>
                <a:gd fmla="*/ 72 w 266" name="T4"/>
                <a:gd fmla="*/ 292 h 302" name="T5"/>
                <a:gd fmla="*/ 185 w 266" name="T6"/>
                <a:gd fmla="*/ 262 h 302" name="T7"/>
                <a:gd fmla="*/ 266 w 266" name="T8"/>
                <a:gd fmla="*/ 239 h 302" name="T9"/>
                <a:gd fmla="*/ 245 w 266" name="T10"/>
                <a:gd fmla="*/ 185 h 302" name="T11"/>
                <a:gd fmla="*/ 113 w 266" name="T12"/>
                <a:gd fmla="*/ 220 h 302" name="T13"/>
                <a:gd fmla="*/ 97 w 266" name="T14"/>
                <a:gd fmla="*/ 103 h 302" name="T15"/>
                <a:gd fmla="*/ 15 w 266" name="T16"/>
                <a:gd fmla="*/ 47 h 30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02" w="266">
                  <a:moveTo>
                    <a:pt x="15" y="47"/>
                  </a:moveTo>
                  <a:cubicBezTo>
                    <a:pt x="1" y="61"/>
                    <a:pt x="0" y="108"/>
                    <a:pt x="20" y="160"/>
                  </a:cubicBezTo>
                  <a:cubicBezTo>
                    <a:pt x="37" y="203"/>
                    <a:pt x="63" y="282"/>
                    <a:pt x="72" y="292"/>
                  </a:cubicBezTo>
                  <a:cubicBezTo>
                    <a:pt x="80" y="302"/>
                    <a:pt x="149" y="276"/>
                    <a:pt x="185" y="262"/>
                  </a:cubicBezTo>
                  <a:cubicBezTo>
                    <a:pt x="221" y="247"/>
                    <a:pt x="266" y="239"/>
                    <a:pt x="266" y="239"/>
                  </a:cubicBezTo>
                  <a:cubicBezTo>
                    <a:pt x="266" y="239"/>
                    <a:pt x="256" y="201"/>
                    <a:pt x="245" y="185"/>
                  </a:cubicBezTo>
                  <a:cubicBezTo>
                    <a:pt x="245" y="185"/>
                    <a:pt x="127" y="215"/>
                    <a:pt x="113" y="220"/>
                  </a:cubicBezTo>
                  <a:cubicBezTo>
                    <a:pt x="113" y="220"/>
                    <a:pt x="103" y="146"/>
                    <a:pt x="97" y="103"/>
                  </a:cubicBezTo>
                  <a:cubicBezTo>
                    <a:pt x="91" y="60"/>
                    <a:pt x="62" y="0"/>
                    <a:pt x="15" y="47"/>
                  </a:cubicBezTo>
                  <a:close/>
                </a:path>
              </a:pathLst>
            </a:custGeom>
            <a:solidFill>
              <a:srgbClr val="F65557"/>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02" name="ïṩļïḋe">
              <a:extLst>
                <a:ext uri="{FF2B5EF4-FFF2-40B4-BE49-F238E27FC236}">
                  <a16:creationId xmlns:a16="http://schemas.microsoft.com/office/drawing/2014/main" id="{ADF73DD6-992C-4CFB-92E6-5D7024147724}"/>
                </a:ext>
              </a:extLst>
            </p:cNvPr>
            <p:cNvSpPr/>
            <p:nvPr/>
          </p:nvSpPr>
          <p:spPr bwMode="auto">
            <a:xfrm>
              <a:off x="4760913" y="4119563"/>
              <a:ext cx="82550" cy="365125"/>
            </a:xfrm>
            <a:custGeom>
              <a:gdLst>
                <a:gd fmla="*/ 0 w 52" name="T0"/>
                <a:gd fmla="*/ 230 h 230" name="T1"/>
                <a:gd fmla="*/ 30 w 52" name="T2"/>
                <a:gd fmla="*/ 230 h 230" name="T3"/>
                <a:gd fmla="*/ 52 w 52" name="T4"/>
                <a:gd fmla="*/ 0 h 230" name="T5"/>
                <a:gd fmla="*/ 32 w 52" name="T6"/>
                <a:gd fmla="*/ 0 h 230" name="T7"/>
                <a:gd fmla="*/ 0 w 52" name="T8"/>
                <a:gd fmla="*/ 230 h 230" name="T9"/>
              </a:gdLst>
              <a:cxnLst>
                <a:cxn ang="0">
                  <a:pos x="T0" y="T1"/>
                </a:cxn>
                <a:cxn ang="0">
                  <a:pos x="T2" y="T3"/>
                </a:cxn>
                <a:cxn ang="0">
                  <a:pos x="T4" y="T5"/>
                </a:cxn>
                <a:cxn ang="0">
                  <a:pos x="T6" y="T7"/>
                </a:cxn>
                <a:cxn ang="0">
                  <a:pos x="T8" y="T9"/>
                </a:cxn>
              </a:cxnLst>
              <a:rect b="b" l="0" r="r" t="0"/>
              <a:pathLst>
                <a:path h="230" w="52">
                  <a:moveTo>
                    <a:pt x="0" y="230"/>
                  </a:moveTo>
                  <a:lnTo>
                    <a:pt x="30" y="230"/>
                  </a:lnTo>
                  <a:lnTo>
                    <a:pt x="52" y="0"/>
                  </a:lnTo>
                  <a:lnTo>
                    <a:pt x="32" y="0"/>
                  </a:lnTo>
                  <a:lnTo>
                    <a:pt x="0" y="230"/>
                  </a:lnTo>
                  <a:close/>
                </a:path>
              </a:pathLst>
            </a:custGeom>
            <a:solidFill>
              <a:srgbClr val="4748FF"/>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03" name="ïṩļíḓe">
              <a:extLst>
                <a:ext uri="{FF2B5EF4-FFF2-40B4-BE49-F238E27FC236}">
                  <a16:creationId xmlns:a16="http://schemas.microsoft.com/office/drawing/2014/main" id="{5BEFF60A-EE0D-46D4-BE08-03FE1594A491}"/>
                </a:ext>
              </a:extLst>
            </p:cNvPr>
            <p:cNvSpPr/>
            <p:nvPr/>
          </p:nvSpPr>
          <p:spPr bwMode="auto">
            <a:xfrm>
              <a:off x="4357688" y="4508500"/>
              <a:ext cx="88900" cy="660400"/>
            </a:xfrm>
            <a:prstGeom prst="rect">
              <a:avLst/>
            </a:prstGeom>
            <a:solidFill>
              <a:srgbClr val="B3B3CB"/>
            </a:solidFill>
            <a:ln>
              <a:noFill/>
            </a:ln>
            <a:extLst>
              <a:ext uri="{91240B29-F687-4F45-9708-019B960494DF}">
                <a14:hiddenLine w="9525">
                  <a:solidFill>
                    <a:srgbClr val="000000"/>
                  </a:solidFill>
                  <a:miter lim="800000"/>
                  <a:headEnd/>
                  <a:tailEnd/>
                </a14:hiddenLine>
              </a:ext>
            </a:extLst>
          </p:spPr>
          <p:txBody>
            <a:bodyPr anchor="ctr"/>
            <a:lstStyle/>
            <a:p>
              <a:pPr algn="ctr"/>
              <a:endParaRPr/>
            </a:p>
          </p:txBody>
        </p:sp>
        <p:sp>
          <p:nvSpPr>
            <p:cNvPr id="204" name="ïSliḍe">
              <a:extLst>
                <a:ext uri="{FF2B5EF4-FFF2-40B4-BE49-F238E27FC236}">
                  <a16:creationId xmlns:a16="http://schemas.microsoft.com/office/drawing/2014/main" id="{61A3EC45-1964-4BF9-9AFF-B683BE36FC15}"/>
                </a:ext>
              </a:extLst>
            </p:cNvPr>
            <p:cNvSpPr/>
            <p:nvPr/>
          </p:nvSpPr>
          <p:spPr bwMode="auto">
            <a:xfrm>
              <a:off x="4556125" y="5113338"/>
              <a:ext cx="50800" cy="160338"/>
            </a:xfrm>
            <a:custGeom>
              <a:gdLst>
                <a:gd fmla="*/ 0 w 19" name="T0"/>
                <a:gd fmla="*/ 60 h 60" name="T1"/>
                <a:gd fmla="*/ 19 w 19" name="T2"/>
                <a:gd fmla="*/ 60 h 60" name="T3"/>
                <a:gd fmla="*/ 19 w 19" name="T4"/>
                <a:gd fmla="*/ 9 h 60" name="T5"/>
                <a:gd fmla="*/ 10 w 19" name="T6"/>
                <a:gd fmla="*/ 0 h 60" name="T7"/>
                <a:gd fmla="*/ 0 w 19" name="T8"/>
                <a:gd fmla="*/ 0 h 60" name="T9"/>
                <a:gd fmla="*/ 0 w 19" name="T10"/>
                <a:gd fmla="*/ 60 h 60" name="T11"/>
              </a:gdLst>
              <a:cxnLst>
                <a:cxn ang="0">
                  <a:pos x="T0" y="T1"/>
                </a:cxn>
                <a:cxn ang="0">
                  <a:pos x="T2" y="T3"/>
                </a:cxn>
                <a:cxn ang="0">
                  <a:pos x="T4" y="T5"/>
                </a:cxn>
                <a:cxn ang="0">
                  <a:pos x="T6" y="T7"/>
                </a:cxn>
                <a:cxn ang="0">
                  <a:pos x="T8" y="T9"/>
                </a:cxn>
                <a:cxn ang="0">
                  <a:pos x="T10" y="T11"/>
                </a:cxn>
              </a:cxnLst>
              <a:rect b="b" l="0" r="r" t="0"/>
              <a:pathLst>
                <a:path h="60" w="19">
                  <a:moveTo>
                    <a:pt x="0" y="60"/>
                  </a:moveTo>
                  <a:cubicBezTo>
                    <a:pt x="19" y="60"/>
                    <a:pt x="19" y="60"/>
                    <a:pt x="19" y="60"/>
                  </a:cubicBezTo>
                  <a:cubicBezTo>
                    <a:pt x="19" y="9"/>
                    <a:pt x="19" y="9"/>
                    <a:pt x="19" y="9"/>
                  </a:cubicBezTo>
                  <a:cubicBezTo>
                    <a:pt x="19" y="4"/>
                    <a:pt x="15" y="0"/>
                    <a:pt x="10" y="0"/>
                  </a:cubicBezTo>
                  <a:cubicBezTo>
                    <a:pt x="0" y="0"/>
                    <a:pt x="0" y="0"/>
                    <a:pt x="0" y="0"/>
                  </a:cubicBezTo>
                  <a:lnTo>
                    <a:pt x="0" y="60"/>
                  </a:lnTo>
                  <a:close/>
                </a:path>
              </a:pathLst>
            </a:custGeom>
            <a:solidFill>
              <a:srgbClr val="E6E6F3"/>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05" name="ïṧ1íḓe">
              <a:extLst>
                <a:ext uri="{FF2B5EF4-FFF2-40B4-BE49-F238E27FC236}">
                  <a16:creationId xmlns:a16="http://schemas.microsoft.com/office/drawing/2014/main" id="{077932F1-D11C-46C7-8703-6C67FCE66F74}"/>
                </a:ext>
              </a:extLst>
            </p:cNvPr>
            <p:cNvSpPr/>
            <p:nvPr/>
          </p:nvSpPr>
          <p:spPr bwMode="auto">
            <a:xfrm>
              <a:off x="4329113" y="4857750"/>
              <a:ext cx="117475" cy="55563"/>
            </a:xfrm>
            <a:prstGeom prst="rect">
              <a:avLst/>
            </a:prstGeom>
            <a:solidFill>
              <a:srgbClr val="E6E6F3"/>
            </a:solidFill>
            <a:ln>
              <a:noFill/>
            </a:ln>
            <a:extLst>
              <a:ext uri="{91240B29-F687-4F45-9708-019B960494DF}">
                <a14:hiddenLine w="9525">
                  <a:solidFill>
                    <a:srgbClr val="000000"/>
                  </a:solidFill>
                  <a:miter lim="800000"/>
                  <a:headEnd/>
                  <a:tailEnd/>
                </a14:hiddenLine>
              </a:ext>
            </a:extLst>
          </p:spPr>
          <p:txBody>
            <a:bodyPr anchor="ctr"/>
            <a:lstStyle/>
            <a:p>
              <a:pPr algn="ctr"/>
              <a:endParaRPr/>
            </a:p>
          </p:txBody>
        </p:sp>
        <p:sp>
          <p:nvSpPr>
            <p:cNvPr id="206" name="îṥ1îḑê">
              <a:extLst>
                <a:ext uri="{FF2B5EF4-FFF2-40B4-BE49-F238E27FC236}">
                  <a16:creationId xmlns:a16="http://schemas.microsoft.com/office/drawing/2014/main" id="{7CD700B1-02E3-4ED7-8578-BA03407548AE}"/>
                </a:ext>
              </a:extLst>
            </p:cNvPr>
            <p:cNvSpPr/>
            <p:nvPr/>
          </p:nvSpPr>
          <p:spPr bwMode="auto">
            <a:xfrm>
              <a:off x="4360863" y="4857750"/>
              <a:ext cx="117475" cy="55563"/>
            </a:xfrm>
            <a:prstGeom prst="rect">
              <a:avLst/>
            </a:prstGeom>
            <a:solidFill>
              <a:srgbClr val="E6E6F3"/>
            </a:solidFill>
            <a:ln>
              <a:noFill/>
            </a:ln>
            <a:extLst>
              <a:ext uri="{91240B29-F687-4F45-9708-019B960494DF}">
                <a14:hiddenLine w="9525">
                  <a:solidFill>
                    <a:srgbClr val="000000"/>
                  </a:solidFill>
                  <a:miter lim="800000"/>
                  <a:headEnd/>
                  <a:tailEnd/>
                </a14:hiddenLine>
              </a:ext>
            </a:extLst>
          </p:spPr>
          <p:txBody>
            <a:bodyPr anchor="ctr"/>
            <a:lstStyle/>
            <a:p>
              <a:pPr algn="ctr"/>
              <a:endParaRPr/>
            </a:p>
          </p:txBody>
        </p:sp>
        <p:sp>
          <p:nvSpPr>
            <p:cNvPr id="207" name="isľîḑe">
              <a:extLst>
                <a:ext uri="{FF2B5EF4-FFF2-40B4-BE49-F238E27FC236}">
                  <a16:creationId xmlns:a16="http://schemas.microsoft.com/office/drawing/2014/main" id="{26DE98CA-29CC-4E5F-9176-7ACB1CAA5A64}"/>
                </a:ext>
              </a:extLst>
            </p:cNvPr>
            <p:cNvSpPr/>
            <p:nvPr/>
          </p:nvSpPr>
          <p:spPr bwMode="auto">
            <a:xfrm>
              <a:off x="4360863" y="4857750"/>
              <a:ext cx="117475" cy="55563"/>
            </a:xfrm>
            <a:custGeom>
              <a:gdLst>
                <a:gd fmla="*/ 74 w 74" name="T0"/>
                <a:gd fmla="*/ 35 h 35" name="T1"/>
                <a:gd fmla="*/ 0 w 74" name="T2"/>
                <a:gd fmla="*/ 35 h 35" name="T3"/>
                <a:gd fmla="*/ 0 w 74" name="T4"/>
                <a:gd fmla="*/ 0 h 35" name="T5"/>
                <a:gd fmla="*/ 74 w 74" name="T6"/>
                <a:gd fmla="*/ 0 h 35" name="T7"/>
              </a:gdLst>
              <a:cxnLst>
                <a:cxn ang="0">
                  <a:pos x="T0" y="T1"/>
                </a:cxn>
                <a:cxn ang="0">
                  <a:pos x="T2" y="T3"/>
                </a:cxn>
                <a:cxn ang="0">
                  <a:pos x="T4" y="T5"/>
                </a:cxn>
                <a:cxn ang="0">
                  <a:pos x="T6" y="T7"/>
                </a:cxn>
              </a:cxnLst>
              <a:rect b="b" l="0" r="r" t="0"/>
              <a:pathLst>
                <a:path h="35" w="74">
                  <a:moveTo>
                    <a:pt x="74" y="35"/>
                  </a:moveTo>
                  <a:lnTo>
                    <a:pt x="0" y="35"/>
                  </a:lnTo>
                  <a:lnTo>
                    <a:pt x="0" y="0"/>
                  </a:lnTo>
                  <a:lnTo>
                    <a:pt x="74"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ctr"/>
            <a:lstStyle/>
            <a:p>
              <a:pPr algn="ctr"/>
              <a:endParaRPr/>
            </a:p>
          </p:txBody>
        </p:sp>
        <p:sp>
          <p:nvSpPr>
            <p:cNvPr id="208" name="ïṥļídé">
              <a:extLst>
                <a:ext uri="{FF2B5EF4-FFF2-40B4-BE49-F238E27FC236}">
                  <a16:creationId xmlns:a16="http://schemas.microsoft.com/office/drawing/2014/main" id="{9A246408-C138-4CC1-83E9-29D2DA36236C}"/>
                </a:ext>
              </a:extLst>
            </p:cNvPr>
            <p:cNvSpPr/>
            <p:nvPr/>
          </p:nvSpPr>
          <p:spPr bwMode="auto">
            <a:xfrm>
              <a:off x="4329113" y="4857750"/>
              <a:ext cx="117475" cy="55563"/>
            </a:xfrm>
            <a:prstGeom prst="rect">
              <a:avLst/>
            </a:prstGeom>
            <a:solidFill>
              <a:srgbClr val="E6E6F3"/>
            </a:solidFill>
            <a:ln>
              <a:noFill/>
            </a:ln>
            <a:extLst>
              <a:ext uri="{91240B29-F687-4F45-9708-019B960494DF}">
                <a14:hiddenLine w="9525">
                  <a:solidFill>
                    <a:srgbClr val="000000"/>
                  </a:solidFill>
                  <a:miter lim="800000"/>
                  <a:headEnd/>
                  <a:tailEnd/>
                </a14:hiddenLine>
              </a:ext>
            </a:extLst>
          </p:spPr>
          <p:txBody>
            <a:bodyPr anchor="ctr"/>
            <a:lstStyle/>
            <a:p>
              <a:pPr algn="ctr"/>
              <a:endParaRPr/>
            </a:p>
          </p:txBody>
        </p:sp>
        <p:sp>
          <p:nvSpPr>
            <p:cNvPr id="209" name="îṩḻíḍê">
              <a:extLst>
                <a:ext uri="{FF2B5EF4-FFF2-40B4-BE49-F238E27FC236}">
                  <a16:creationId xmlns:a16="http://schemas.microsoft.com/office/drawing/2014/main" id="{29FEB16F-166C-45C9-AB71-B1620A14710C}"/>
                </a:ext>
              </a:extLst>
            </p:cNvPr>
            <p:cNvSpPr/>
            <p:nvPr/>
          </p:nvSpPr>
          <p:spPr bwMode="auto">
            <a:xfrm>
              <a:off x="4337050" y="4568825"/>
              <a:ext cx="125412" cy="203200"/>
            </a:xfrm>
            <a:prstGeom prst="rect">
              <a:avLst/>
            </a:prstGeom>
            <a:solidFill>
              <a:srgbClr val="E6E6F3"/>
            </a:solidFill>
            <a:ln>
              <a:noFill/>
            </a:ln>
            <a:extLst>
              <a:ext uri="{91240B29-F687-4F45-9708-019B960494DF}">
                <a14:hiddenLine w="9525">
                  <a:solidFill>
                    <a:srgbClr val="000000"/>
                  </a:solidFill>
                  <a:miter lim="800000"/>
                  <a:headEnd/>
                  <a:tailEnd/>
                </a14:hiddenLine>
              </a:ext>
            </a:extLst>
          </p:spPr>
          <p:txBody>
            <a:bodyPr anchor="ctr"/>
            <a:lstStyle/>
            <a:p>
              <a:pPr algn="ctr"/>
              <a:endParaRPr/>
            </a:p>
          </p:txBody>
        </p:sp>
        <p:sp>
          <p:nvSpPr>
            <p:cNvPr id="210" name="îşḷïḍe">
              <a:extLst>
                <a:ext uri="{FF2B5EF4-FFF2-40B4-BE49-F238E27FC236}">
                  <a16:creationId xmlns:a16="http://schemas.microsoft.com/office/drawing/2014/main" id="{BC9CD367-CD6D-4B1F-A7F5-E5A194D4484D}"/>
                </a:ext>
              </a:extLst>
            </p:cNvPr>
            <p:cNvSpPr/>
            <p:nvPr/>
          </p:nvSpPr>
          <p:spPr bwMode="auto">
            <a:xfrm>
              <a:off x="4379913" y="4913313"/>
              <a:ext cx="82550" cy="106363"/>
            </a:xfrm>
            <a:prstGeom prst="rect">
              <a:avLst/>
            </a:prstGeom>
            <a:solidFill>
              <a:srgbClr val="E6E6F3"/>
            </a:solidFill>
            <a:ln>
              <a:noFill/>
            </a:ln>
            <a:extLst>
              <a:ext uri="{91240B29-F687-4F45-9708-019B960494DF}">
                <a14:hiddenLine w="9525">
                  <a:solidFill>
                    <a:srgbClr val="000000"/>
                  </a:solidFill>
                  <a:miter lim="800000"/>
                  <a:headEnd/>
                  <a:tailEnd/>
                </a14:hiddenLine>
              </a:ext>
            </a:extLst>
          </p:spPr>
          <p:txBody>
            <a:bodyPr anchor="ctr"/>
            <a:lstStyle/>
            <a:p>
              <a:pPr algn="ctr"/>
              <a:endParaRPr/>
            </a:p>
          </p:txBody>
        </p:sp>
        <p:sp>
          <p:nvSpPr>
            <p:cNvPr id="211" name="ïṩḷîḋé">
              <a:extLst>
                <a:ext uri="{FF2B5EF4-FFF2-40B4-BE49-F238E27FC236}">
                  <a16:creationId xmlns:a16="http://schemas.microsoft.com/office/drawing/2014/main" id="{5FEF6368-2750-4199-AED9-2F99F70F98B1}"/>
                </a:ext>
              </a:extLst>
            </p:cNvPr>
            <p:cNvSpPr/>
            <p:nvPr/>
          </p:nvSpPr>
          <p:spPr bwMode="auto">
            <a:xfrm>
              <a:off x="4344988" y="4913313"/>
              <a:ext cx="82550" cy="106363"/>
            </a:xfrm>
            <a:prstGeom prst="rect">
              <a:avLst/>
            </a:prstGeom>
            <a:solidFill>
              <a:srgbClr val="E6E6F3"/>
            </a:solidFill>
            <a:ln>
              <a:noFill/>
            </a:ln>
            <a:extLst>
              <a:ext uri="{91240B29-F687-4F45-9708-019B960494DF}">
                <a14:hiddenLine w="9525">
                  <a:solidFill>
                    <a:srgbClr val="000000"/>
                  </a:solidFill>
                  <a:miter lim="800000"/>
                  <a:headEnd/>
                  <a:tailEnd/>
                </a14:hiddenLine>
              </a:ext>
            </a:extLst>
          </p:spPr>
          <p:txBody>
            <a:bodyPr anchor="ctr"/>
            <a:lstStyle/>
            <a:p>
              <a:pPr algn="ctr"/>
              <a:endParaRPr/>
            </a:p>
          </p:txBody>
        </p:sp>
        <p:sp>
          <p:nvSpPr>
            <p:cNvPr id="212" name="i$ḻîḋé">
              <a:extLst>
                <a:ext uri="{FF2B5EF4-FFF2-40B4-BE49-F238E27FC236}">
                  <a16:creationId xmlns:a16="http://schemas.microsoft.com/office/drawing/2014/main" id="{1D28CA3A-F3D2-4564-AE12-8DF863338023}"/>
                </a:ext>
              </a:extLst>
            </p:cNvPr>
            <p:cNvSpPr/>
            <p:nvPr/>
          </p:nvSpPr>
          <p:spPr bwMode="auto">
            <a:xfrm>
              <a:off x="4114800" y="4484688"/>
              <a:ext cx="579437" cy="141288"/>
            </a:xfrm>
            <a:custGeom>
              <a:gdLst>
                <a:gd fmla="*/ 195 w 217" name="T0"/>
                <a:gd fmla="*/ 53 h 53" name="T1"/>
                <a:gd fmla="*/ 22 w 217" name="T2"/>
                <a:gd fmla="*/ 53 h 53" name="T3"/>
                <a:gd fmla="*/ 0 w 217" name="T4"/>
                <a:gd fmla="*/ 31 h 53" name="T5"/>
                <a:gd fmla="*/ 0 w 217" name="T6"/>
                <a:gd fmla="*/ 0 h 53" name="T7"/>
                <a:gd fmla="*/ 217 w 217" name="T8"/>
                <a:gd fmla="*/ 0 h 53" name="T9"/>
                <a:gd fmla="*/ 217 w 217" name="T10"/>
                <a:gd fmla="*/ 31 h 53" name="T11"/>
                <a:gd fmla="*/ 195 w 217" name="T12"/>
                <a:gd fmla="*/ 53 h 53" name="T13"/>
              </a:gdLst>
              <a:cxnLst>
                <a:cxn ang="0">
                  <a:pos x="T0" y="T1"/>
                </a:cxn>
                <a:cxn ang="0">
                  <a:pos x="T2" y="T3"/>
                </a:cxn>
                <a:cxn ang="0">
                  <a:pos x="T4" y="T5"/>
                </a:cxn>
                <a:cxn ang="0">
                  <a:pos x="T6" y="T7"/>
                </a:cxn>
                <a:cxn ang="0">
                  <a:pos x="T8" y="T9"/>
                </a:cxn>
                <a:cxn ang="0">
                  <a:pos x="T10" y="T11"/>
                </a:cxn>
                <a:cxn ang="0">
                  <a:pos x="T12" y="T13"/>
                </a:cxn>
              </a:cxnLst>
              <a:rect b="b" l="0" r="r" t="0"/>
              <a:pathLst>
                <a:path h="52" w="216">
                  <a:moveTo>
                    <a:pt x="195" y="53"/>
                  </a:moveTo>
                  <a:cubicBezTo>
                    <a:pt x="22" y="53"/>
                    <a:pt x="22" y="53"/>
                    <a:pt x="22" y="53"/>
                  </a:cubicBezTo>
                  <a:cubicBezTo>
                    <a:pt x="10" y="53"/>
                    <a:pt x="0" y="43"/>
                    <a:pt x="0" y="31"/>
                  </a:cubicBezTo>
                  <a:cubicBezTo>
                    <a:pt x="0" y="0"/>
                    <a:pt x="0" y="0"/>
                    <a:pt x="0" y="0"/>
                  </a:cubicBezTo>
                  <a:cubicBezTo>
                    <a:pt x="217" y="0"/>
                    <a:pt x="217" y="0"/>
                    <a:pt x="217" y="0"/>
                  </a:cubicBezTo>
                  <a:cubicBezTo>
                    <a:pt x="217" y="31"/>
                    <a:pt x="217" y="31"/>
                    <a:pt x="217" y="31"/>
                  </a:cubicBezTo>
                  <a:cubicBezTo>
                    <a:pt x="217" y="43"/>
                    <a:pt x="207" y="53"/>
                    <a:pt x="195" y="53"/>
                  </a:cubicBezTo>
                  <a:close/>
                </a:path>
              </a:pathLst>
            </a:custGeom>
            <a:solidFill>
              <a:srgbClr val="B3B3CB"/>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13" name="îṡľiḍê">
              <a:extLst>
                <a:ext uri="{FF2B5EF4-FFF2-40B4-BE49-F238E27FC236}">
                  <a16:creationId xmlns:a16="http://schemas.microsoft.com/office/drawing/2014/main" id="{A272E7D3-4C45-4CBA-959F-7041F20352D5}"/>
                </a:ext>
              </a:extLst>
            </p:cNvPr>
            <p:cNvSpPr/>
            <p:nvPr/>
          </p:nvSpPr>
          <p:spPr bwMode="auto">
            <a:xfrm>
              <a:off x="4279900" y="5113338"/>
              <a:ext cx="487362" cy="63500"/>
            </a:xfrm>
            <a:custGeom>
              <a:gdLst>
                <a:gd fmla="*/ 307 w 307" name="T0"/>
                <a:gd fmla="*/ 40 h 40" name="T1"/>
                <a:gd fmla="*/ 0 w 307" name="T2"/>
                <a:gd fmla="*/ 40 h 40" name="T3"/>
                <a:gd fmla="*/ 0 w 307" name="T4"/>
                <a:gd fmla="*/ 0 h 40" name="T5"/>
                <a:gd fmla="*/ 206 w 307" name="T6"/>
                <a:gd fmla="*/ 0 h 40" name="T7"/>
                <a:gd fmla="*/ 307 w 307" name="T8"/>
                <a:gd fmla="*/ 0 h 40" name="T9"/>
                <a:gd fmla="*/ 307 w 307" name="T10"/>
                <a:gd fmla="*/ 40 h 40" name="T11"/>
              </a:gdLst>
              <a:cxnLst>
                <a:cxn ang="0">
                  <a:pos x="T0" y="T1"/>
                </a:cxn>
                <a:cxn ang="0">
                  <a:pos x="T2" y="T3"/>
                </a:cxn>
                <a:cxn ang="0">
                  <a:pos x="T4" y="T5"/>
                </a:cxn>
                <a:cxn ang="0">
                  <a:pos x="T6" y="T7"/>
                </a:cxn>
                <a:cxn ang="0">
                  <a:pos x="T8" y="T9"/>
                </a:cxn>
                <a:cxn ang="0">
                  <a:pos x="T10" y="T11"/>
                </a:cxn>
              </a:cxnLst>
              <a:rect b="b" l="0" r="r" t="0"/>
              <a:pathLst>
                <a:path h="40" w="307">
                  <a:moveTo>
                    <a:pt x="307" y="40"/>
                  </a:moveTo>
                  <a:lnTo>
                    <a:pt x="0" y="40"/>
                  </a:lnTo>
                  <a:lnTo>
                    <a:pt x="0" y="0"/>
                  </a:lnTo>
                  <a:lnTo>
                    <a:pt x="206" y="0"/>
                  </a:lnTo>
                  <a:lnTo>
                    <a:pt x="307" y="0"/>
                  </a:lnTo>
                  <a:lnTo>
                    <a:pt x="307" y="40"/>
                  </a:lnTo>
                  <a:close/>
                </a:path>
              </a:pathLst>
            </a:custGeom>
            <a:solidFill>
              <a:srgbClr val="E6E6F3"/>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14" name="îṥḷíďe">
              <a:extLst>
                <a:ext uri="{FF2B5EF4-FFF2-40B4-BE49-F238E27FC236}">
                  <a16:creationId xmlns:a16="http://schemas.microsoft.com/office/drawing/2014/main" id="{92CE6AB5-A32C-4239-9EAF-F5410CF06466}"/>
                </a:ext>
              </a:extLst>
            </p:cNvPr>
            <p:cNvSpPr/>
            <p:nvPr/>
          </p:nvSpPr>
          <p:spPr bwMode="auto">
            <a:xfrm>
              <a:off x="4060825" y="5113338"/>
              <a:ext cx="488950" cy="63500"/>
            </a:xfrm>
            <a:prstGeom prst="rect">
              <a:avLst/>
            </a:prstGeom>
            <a:solidFill>
              <a:srgbClr val="E6E6F3"/>
            </a:solidFill>
            <a:ln>
              <a:noFill/>
            </a:ln>
            <a:extLst>
              <a:ext uri="{91240B29-F687-4F45-9708-019B960494DF}">
                <a14:hiddenLine w="9525">
                  <a:solidFill>
                    <a:srgbClr val="000000"/>
                  </a:solidFill>
                  <a:miter lim="800000"/>
                  <a:headEnd/>
                  <a:tailEnd/>
                </a14:hiddenLine>
              </a:ext>
            </a:extLst>
          </p:spPr>
          <p:txBody>
            <a:bodyPr anchor="ctr"/>
            <a:lstStyle/>
            <a:p>
              <a:pPr algn="ctr"/>
              <a:endParaRPr/>
            </a:p>
          </p:txBody>
        </p:sp>
        <p:sp>
          <p:nvSpPr>
            <p:cNvPr id="215" name="iSlidé">
              <a:extLst>
                <a:ext uri="{FF2B5EF4-FFF2-40B4-BE49-F238E27FC236}">
                  <a16:creationId xmlns:a16="http://schemas.microsoft.com/office/drawing/2014/main" id="{426A5305-FFE2-4C0A-B924-4051156A8C95}"/>
                </a:ext>
              </a:extLst>
            </p:cNvPr>
            <p:cNvSpPr/>
            <p:nvPr/>
          </p:nvSpPr>
          <p:spPr bwMode="auto">
            <a:xfrm>
              <a:off x="4037013" y="5113338"/>
              <a:ext cx="53975" cy="160338"/>
            </a:xfrm>
            <a:custGeom>
              <a:gdLst>
                <a:gd fmla="*/ 20 w 20" name="T0"/>
                <a:gd fmla="*/ 60 h 60" name="T1"/>
                <a:gd fmla="*/ 0 w 20" name="T2"/>
                <a:gd fmla="*/ 60 h 60" name="T3"/>
                <a:gd fmla="*/ 0 w 20" name="T4"/>
                <a:gd fmla="*/ 9 h 60" name="T5"/>
                <a:gd fmla="*/ 9 w 20" name="T6"/>
                <a:gd fmla="*/ 0 h 60" name="T7"/>
                <a:gd fmla="*/ 20 w 20" name="T8"/>
                <a:gd fmla="*/ 0 h 60" name="T9"/>
                <a:gd fmla="*/ 20 w 20" name="T10"/>
                <a:gd fmla="*/ 60 h 60" name="T11"/>
              </a:gdLst>
              <a:cxnLst>
                <a:cxn ang="0">
                  <a:pos x="T0" y="T1"/>
                </a:cxn>
                <a:cxn ang="0">
                  <a:pos x="T2" y="T3"/>
                </a:cxn>
                <a:cxn ang="0">
                  <a:pos x="T4" y="T5"/>
                </a:cxn>
                <a:cxn ang="0">
                  <a:pos x="T6" y="T7"/>
                </a:cxn>
                <a:cxn ang="0">
                  <a:pos x="T8" y="T9"/>
                </a:cxn>
                <a:cxn ang="0">
                  <a:pos x="T10" y="T11"/>
                </a:cxn>
              </a:cxnLst>
              <a:rect b="b" l="0" r="r" t="0"/>
              <a:pathLst>
                <a:path h="60" w="20">
                  <a:moveTo>
                    <a:pt x="20" y="60"/>
                  </a:moveTo>
                  <a:cubicBezTo>
                    <a:pt x="0" y="60"/>
                    <a:pt x="0" y="60"/>
                    <a:pt x="0" y="60"/>
                  </a:cubicBezTo>
                  <a:cubicBezTo>
                    <a:pt x="0" y="9"/>
                    <a:pt x="0" y="9"/>
                    <a:pt x="0" y="9"/>
                  </a:cubicBezTo>
                  <a:cubicBezTo>
                    <a:pt x="0" y="4"/>
                    <a:pt x="4" y="0"/>
                    <a:pt x="9" y="0"/>
                  </a:cubicBezTo>
                  <a:cubicBezTo>
                    <a:pt x="20" y="0"/>
                    <a:pt x="20" y="0"/>
                    <a:pt x="20" y="0"/>
                  </a:cubicBezTo>
                  <a:lnTo>
                    <a:pt x="20" y="60"/>
                  </a:lnTo>
                  <a:close/>
                </a:path>
              </a:pathLst>
            </a:custGeom>
            <a:solidFill>
              <a:srgbClr val="E6E6F3"/>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16" name="iṡḷíḓe">
              <a:extLst>
                <a:ext uri="{FF2B5EF4-FFF2-40B4-BE49-F238E27FC236}">
                  <a16:creationId xmlns:a16="http://schemas.microsoft.com/office/drawing/2014/main" id="{5F5F0AC3-50AE-496C-AC81-9D2620F50B69}"/>
                </a:ext>
              </a:extLst>
            </p:cNvPr>
            <p:cNvSpPr/>
            <p:nvPr/>
          </p:nvSpPr>
          <p:spPr bwMode="auto">
            <a:xfrm>
              <a:off x="4745038" y="5113338"/>
              <a:ext cx="50800" cy="160338"/>
            </a:xfrm>
            <a:custGeom>
              <a:gdLst>
                <a:gd fmla="*/ 0 w 19" name="T0"/>
                <a:gd fmla="*/ 60 h 60" name="T1"/>
                <a:gd fmla="*/ 19 w 19" name="T2"/>
                <a:gd fmla="*/ 60 h 60" name="T3"/>
                <a:gd fmla="*/ 19 w 19" name="T4"/>
                <a:gd fmla="*/ 9 h 60" name="T5"/>
                <a:gd fmla="*/ 10 w 19" name="T6"/>
                <a:gd fmla="*/ 0 h 60" name="T7"/>
                <a:gd fmla="*/ 0 w 19" name="T8"/>
                <a:gd fmla="*/ 0 h 60" name="T9"/>
                <a:gd fmla="*/ 0 w 19" name="T10"/>
                <a:gd fmla="*/ 60 h 60" name="T11"/>
              </a:gdLst>
              <a:cxnLst>
                <a:cxn ang="0">
                  <a:pos x="T0" y="T1"/>
                </a:cxn>
                <a:cxn ang="0">
                  <a:pos x="T2" y="T3"/>
                </a:cxn>
                <a:cxn ang="0">
                  <a:pos x="T4" y="T5"/>
                </a:cxn>
                <a:cxn ang="0">
                  <a:pos x="T6" y="T7"/>
                </a:cxn>
                <a:cxn ang="0">
                  <a:pos x="T8" y="T9"/>
                </a:cxn>
                <a:cxn ang="0">
                  <a:pos x="T10" y="T11"/>
                </a:cxn>
              </a:cxnLst>
              <a:rect b="b" l="0" r="r" t="0"/>
              <a:pathLst>
                <a:path h="60" w="19">
                  <a:moveTo>
                    <a:pt x="0" y="60"/>
                  </a:moveTo>
                  <a:cubicBezTo>
                    <a:pt x="19" y="60"/>
                    <a:pt x="19" y="60"/>
                    <a:pt x="19" y="60"/>
                  </a:cubicBezTo>
                  <a:cubicBezTo>
                    <a:pt x="19" y="9"/>
                    <a:pt x="19" y="9"/>
                    <a:pt x="19" y="9"/>
                  </a:cubicBezTo>
                  <a:cubicBezTo>
                    <a:pt x="19" y="4"/>
                    <a:pt x="15" y="0"/>
                    <a:pt x="10" y="0"/>
                  </a:cubicBezTo>
                  <a:cubicBezTo>
                    <a:pt x="0" y="0"/>
                    <a:pt x="0" y="0"/>
                    <a:pt x="0" y="0"/>
                  </a:cubicBezTo>
                  <a:lnTo>
                    <a:pt x="0" y="60"/>
                  </a:lnTo>
                  <a:close/>
                </a:path>
              </a:pathLst>
            </a:custGeom>
            <a:solidFill>
              <a:srgbClr val="E6E6F3"/>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17" name="íślïḋê">
              <a:extLst>
                <a:ext uri="{FF2B5EF4-FFF2-40B4-BE49-F238E27FC236}">
                  <a16:creationId xmlns:a16="http://schemas.microsoft.com/office/drawing/2014/main" id="{A2800D2C-BC07-4138-A608-C64BB22367D9}"/>
                </a:ext>
              </a:extLst>
            </p:cNvPr>
            <p:cNvSpPr/>
            <p:nvPr/>
          </p:nvSpPr>
          <p:spPr bwMode="auto">
            <a:xfrm>
              <a:off x="4037013" y="4391025"/>
              <a:ext cx="879475" cy="149225"/>
            </a:xfrm>
            <a:custGeom>
              <a:gdLst>
                <a:gd fmla="*/ 299 w 329" name="T0"/>
                <a:gd fmla="*/ 0 h 56" name="T1"/>
                <a:gd fmla="*/ 11 w 329" name="T2"/>
                <a:gd fmla="*/ 0 h 56" name="T3"/>
                <a:gd fmla="*/ 0 w 329" name="T4"/>
                <a:gd fmla="*/ 56 h 56" name="T5"/>
                <a:gd fmla="*/ 300 w 329" name="T6"/>
                <a:gd fmla="*/ 56 h 56" name="T7"/>
                <a:gd fmla="*/ 329 w 329" name="T8"/>
                <a:gd fmla="*/ 27 h 56" name="T9"/>
                <a:gd fmla="*/ 299 w 329" name="T10"/>
                <a:gd fmla="*/ 0 h 56" name="T11"/>
              </a:gdLst>
              <a:cxnLst>
                <a:cxn ang="0">
                  <a:pos x="T0" y="T1"/>
                </a:cxn>
                <a:cxn ang="0">
                  <a:pos x="T2" y="T3"/>
                </a:cxn>
                <a:cxn ang="0">
                  <a:pos x="T4" y="T5"/>
                </a:cxn>
                <a:cxn ang="0">
                  <a:pos x="T6" y="T7"/>
                </a:cxn>
                <a:cxn ang="0">
                  <a:pos x="T8" y="T9"/>
                </a:cxn>
                <a:cxn ang="0">
                  <a:pos x="T10" y="T11"/>
                </a:cxn>
              </a:cxnLst>
              <a:rect b="b" l="0" r="r" t="0"/>
              <a:pathLst>
                <a:path h="56" w="329">
                  <a:moveTo>
                    <a:pt x="299" y="0"/>
                  </a:moveTo>
                  <a:cubicBezTo>
                    <a:pt x="11" y="0"/>
                    <a:pt x="11" y="0"/>
                    <a:pt x="11" y="0"/>
                  </a:cubicBezTo>
                  <a:cubicBezTo>
                    <a:pt x="8" y="19"/>
                    <a:pt x="4" y="37"/>
                    <a:pt x="0" y="56"/>
                  </a:cubicBezTo>
                  <a:cubicBezTo>
                    <a:pt x="300" y="56"/>
                    <a:pt x="300" y="56"/>
                    <a:pt x="300" y="56"/>
                  </a:cubicBezTo>
                  <a:cubicBezTo>
                    <a:pt x="316" y="56"/>
                    <a:pt x="329" y="43"/>
                    <a:pt x="329" y="27"/>
                  </a:cubicBezTo>
                  <a:cubicBezTo>
                    <a:pt x="328" y="12"/>
                    <a:pt x="315" y="0"/>
                    <a:pt x="299" y="0"/>
                  </a:cubicBezTo>
                  <a:close/>
                </a:path>
              </a:pathLst>
            </a:custGeom>
            <a:solidFill>
              <a:srgbClr val="4748FF"/>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18" name="îṧlíḓe">
              <a:extLst>
                <a:ext uri="{FF2B5EF4-FFF2-40B4-BE49-F238E27FC236}">
                  <a16:creationId xmlns:a16="http://schemas.microsoft.com/office/drawing/2014/main" id="{D024D798-B0D5-4DE4-ABDA-AD5648D18571}"/>
                </a:ext>
              </a:extLst>
            </p:cNvPr>
            <p:cNvSpPr/>
            <p:nvPr/>
          </p:nvSpPr>
          <p:spPr bwMode="auto">
            <a:xfrm>
              <a:off x="4203700" y="4783138"/>
              <a:ext cx="138112" cy="138113"/>
            </a:xfrm>
            <a:custGeom>
              <a:gdLst>
                <a:gd fmla="*/ 52 w 52" name="T0"/>
                <a:gd fmla="*/ 39 h 52" name="T1"/>
                <a:gd fmla="*/ 39 w 52" name="T2"/>
                <a:gd fmla="*/ 52 h 52" name="T3"/>
                <a:gd fmla="*/ 4 w 52" name="T4"/>
                <a:gd fmla="*/ 17 h 52" name="T5"/>
                <a:gd fmla="*/ 4 w 52" name="T6"/>
                <a:gd fmla="*/ 4 h 52" name="T7"/>
                <a:gd fmla="*/ 17 w 52" name="T8"/>
                <a:gd fmla="*/ 4 h 52" name="T9"/>
                <a:gd fmla="*/ 52 w 52" name="T10"/>
                <a:gd fmla="*/ 39 h 52" name="T11"/>
              </a:gdLst>
              <a:cxnLst>
                <a:cxn ang="0">
                  <a:pos x="T0" y="T1"/>
                </a:cxn>
                <a:cxn ang="0">
                  <a:pos x="T2" y="T3"/>
                </a:cxn>
                <a:cxn ang="0">
                  <a:pos x="T4" y="T5"/>
                </a:cxn>
                <a:cxn ang="0">
                  <a:pos x="T6" y="T7"/>
                </a:cxn>
                <a:cxn ang="0">
                  <a:pos x="T8" y="T9"/>
                </a:cxn>
                <a:cxn ang="0">
                  <a:pos x="T10" y="T11"/>
                </a:cxn>
              </a:cxnLst>
              <a:rect b="b" l="0" r="r" t="0"/>
              <a:pathLst>
                <a:path h="52" w="52">
                  <a:moveTo>
                    <a:pt x="52" y="39"/>
                  </a:moveTo>
                  <a:cubicBezTo>
                    <a:pt x="39" y="52"/>
                    <a:pt x="39" y="52"/>
                    <a:pt x="39" y="52"/>
                  </a:cubicBezTo>
                  <a:cubicBezTo>
                    <a:pt x="4" y="17"/>
                    <a:pt x="4" y="17"/>
                    <a:pt x="4" y="17"/>
                  </a:cubicBezTo>
                  <a:cubicBezTo>
                    <a:pt x="0" y="13"/>
                    <a:pt x="0" y="8"/>
                    <a:pt x="4" y="4"/>
                  </a:cubicBezTo>
                  <a:cubicBezTo>
                    <a:pt x="7" y="0"/>
                    <a:pt x="13" y="0"/>
                    <a:pt x="17" y="4"/>
                  </a:cubicBezTo>
                  <a:lnTo>
                    <a:pt x="52" y="39"/>
                  </a:lnTo>
                  <a:close/>
                </a:path>
              </a:pathLst>
            </a:custGeom>
            <a:solidFill>
              <a:srgbClr val="E6E6F3"/>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19" name="îṩļïḍê">
              <a:extLst>
                <a:ext uri="{FF2B5EF4-FFF2-40B4-BE49-F238E27FC236}">
                  <a16:creationId xmlns:a16="http://schemas.microsoft.com/office/drawing/2014/main" id="{F5FA7812-EBF0-4805-823A-276E10E25AF3}"/>
                </a:ext>
              </a:extLst>
            </p:cNvPr>
            <p:cNvSpPr/>
            <p:nvPr/>
          </p:nvSpPr>
          <p:spPr bwMode="auto">
            <a:xfrm>
              <a:off x="4271963" y="4851400"/>
              <a:ext cx="101600" cy="101600"/>
            </a:xfrm>
            <a:custGeom>
              <a:gdLst>
                <a:gd fmla="*/ 31 w 38" name="T0"/>
                <a:gd fmla="*/ 7 h 38" name="T1"/>
                <a:gd fmla="*/ 31 w 38" name="T2"/>
                <a:gd fmla="*/ 32 h 38" name="T3"/>
                <a:gd fmla="*/ 7 w 38" name="T4"/>
                <a:gd fmla="*/ 32 h 38" name="T5"/>
                <a:gd fmla="*/ 7 w 38" name="T6"/>
                <a:gd fmla="*/ 7 h 38" name="T7"/>
                <a:gd fmla="*/ 31 w 38" name="T8"/>
                <a:gd fmla="*/ 7 h 38" name="T9"/>
              </a:gdLst>
              <a:cxnLst>
                <a:cxn ang="0">
                  <a:pos x="T0" y="T1"/>
                </a:cxn>
                <a:cxn ang="0">
                  <a:pos x="T2" y="T3"/>
                </a:cxn>
                <a:cxn ang="0">
                  <a:pos x="T4" y="T5"/>
                </a:cxn>
                <a:cxn ang="0">
                  <a:pos x="T6" y="T7"/>
                </a:cxn>
                <a:cxn ang="0">
                  <a:pos x="T8" y="T9"/>
                </a:cxn>
              </a:cxnLst>
              <a:rect b="b" l="0" r="r" t="0"/>
              <a:pathLst>
                <a:path h="38" w="38">
                  <a:moveTo>
                    <a:pt x="31" y="7"/>
                  </a:moveTo>
                  <a:cubicBezTo>
                    <a:pt x="38" y="14"/>
                    <a:pt x="38" y="25"/>
                    <a:pt x="31" y="32"/>
                  </a:cubicBezTo>
                  <a:cubicBezTo>
                    <a:pt x="25" y="38"/>
                    <a:pt x="14" y="38"/>
                    <a:pt x="7" y="32"/>
                  </a:cubicBezTo>
                  <a:cubicBezTo>
                    <a:pt x="0" y="25"/>
                    <a:pt x="0" y="14"/>
                    <a:pt x="7" y="7"/>
                  </a:cubicBezTo>
                  <a:cubicBezTo>
                    <a:pt x="14" y="0"/>
                    <a:pt x="25" y="0"/>
                    <a:pt x="31" y="7"/>
                  </a:cubicBezTo>
                  <a:close/>
                </a:path>
              </a:pathLst>
            </a:custGeom>
            <a:solidFill>
              <a:srgbClr val="E6E6F3"/>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20" name="íśļîḋè">
              <a:extLst>
                <a:ext uri="{FF2B5EF4-FFF2-40B4-BE49-F238E27FC236}">
                  <a16:creationId xmlns:a16="http://schemas.microsoft.com/office/drawing/2014/main" id="{204C8FD6-0691-492B-A442-F1C7CDC5FAFB}"/>
                </a:ext>
              </a:extLst>
            </p:cNvPr>
            <p:cNvSpPr/>
            <p:nvPr/>
          </p:nvSpPr>
          <p:spPr bwMode="auto">
            <a:xfrm>
              <a:off x="4283075" y="4862513"/>
              <a:ext cx="82550" cy="82550"/>
            </a:xfrm>
            <a:custGeom>
              <a:gdLst>
                <a:gd fmla="*/ 25 w 31" name="T0"/>
                <a:gd fmla="*/ 5 h 31" name="T1"/>
                <a:gd fmla="*/ 25 w 31" name="T2"/>
                <a:gd fmla="*/ 25 h 31" name="T3"/>
                <a:gd fmla="*/ 5 w 31" name="T4"/>
                <a:gd fmla="*/ 25 h 31" name="T5"/>
                <a:gd fmla="*/ 5 w 31" name="T6"/>
                <a:gd fmla="*/ 5 h 31" name="T7"/>
                <a:gd fmla="*/ 25 w 31" name="T8"/>
                <a:gd fmla="*/ 5 h 31" name="T9"/>
              </a:gdLst>
              <a:cxnLst>
                <a:cxn ang="0">
                  <a:pos x="T0" y="T1"/>
                </a:cxn>
                <a:cxn ang="0">
                  <a:pos x="T2" y="T3"/>
                </a:cxn>
                <a:cxn ang="0">
                  <a:pos x="T4" y="T5"/>
                </a:cxn>
                <a:cxn ang="0">
                  <a:pos x="T6" y="T7"/>
                </a:cxn>
                <a:cxn ang="0">
                  <a:pos x="T8" y="T9"/>
                </a:cxn>
              </a:cxnLst>
              <a:rect b="b" l="0" r="r" t="0"/>
              <a:pathLst>
                <a:path h="31" w="31">
                  <a:moveTo>
                    <a:pt x="25" y="5"/>
                  </a:moveTo>
                  <a:cubicBezTo>
                    <a:pt x="31" y="11"/>
                    <a:pt x="31" y="20"/>
                    <a:pt x="25" y="25"/>
                  </a:cubicBezTo>
                  <a:cubicBezTo>
                    <a:pt x="20" y="31"/>
                    <a:pt x="11" y="31"/>
                    <a:pt x="5" y="25"/>
                  </a:cubicBezTo>
                  <a:cubicBezTo>
                    <a:pt x="0" y="20"/>
                    <a:pt x="0" y="11"/>
                    <a:pt x="5" y="5"/>
                  </a:cubicBezTo>
                  <a:cubicBezTo>
                    <a:pt x="11" y="0"/>
                    <a:pt x="20" y="0"/>
                    <a:pt x="25" y="5"/>
                  </a:cubicBezTo>
                  <a:close/>
                </a:path>
              </a:pathLst>
            </a:custGeom>
            <a:solidFill>
              <a:srgbClr val="766389"/>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21" name="íš1íḑê">
              <a:extLst>
                <a:ext uri="{FF2B5EF4-FFF2-40B4-BE49-F238E27FC236}">
                  <a16:creationId xmlns:a16="http://schemas.microsoft.com/office/drawing/2014/main" id="{97FD37F6-FE9E-45EC-8E44-A24B97A0C1FB}"/>
                </a:ext>
              </a:extLst>
            </p:cNvPr>
            <p:cNvSpPr/>
            <p:nvPr/>
          </p:nvSpPr>
          <p:spPr bwMode="auto">
            <a:xfrm>
              <a:off x="4306888" y="4889500"/>
              <a:ext cx="31750" cy="28575"/>
            </a:xfrm>
            <a:custGeom>
              <a:gdLst>
                <a:gd fmla="*/ 10 w 12" name="T0"/>
                <a:gd fmla="*/ 2 h 11" name="T1"/>
                <a:gd fmla="*/ 10 w 12" name="T2"/>
                <a:gd fmla="*/ 9 h 11" name="T3"/>
                <a:gd fmla="*/ 3 w 12" name="T4"/>
                <a:gd fmla="*/ 9 h 11" name="T5"/>
                <a:gd fmla="*/ 3 w 12" name="T6"/>
                <a:gd fmla="*/ 2 h 11" name="T7"/>
                <a:gd fmla="*/ 10 w 12" name="T8"/>
                <a:gd fmla="*/ 2 h 11" name="T9"/>
              </a:gdLst>
              <a:cxnLst>
                <a:cxn ang="0">
                  <a:pos x="T0" y="T1"/>
                </a:cxn>
                <a:cxn ang="0">
                  <a:pos x="T2" y="T3"/>
                </a:cxn>
                <a:cxn ang="0">
                  <a:pos x="T4" y="T5"/>
                </a:cxn>
                <a:cxn ang="0">
                  <a:pos x="T6" y="T7"/>
                </a:cxn>
                <a:cxn ang="0">
                  <a:pos x="T8" y="T9"/>
                </a:cxn>
              </a:cxnLst>
              <a:rect b="b" l="0" r="r" t="0"/>
              <a:pathLst>
                <a:path h="11" w="12">
                  <a:moveTo>
                    <a:pt x="10" y="2"/>
                  </a:moveTo>
                  <a:cubicBezTo>
                    <a:pt x="12" y="4"/>
                    <a:pt x="12" y="7"/>
                    <a:pt x="10" y="9"/>
                  </a:cubicBezTo>
                  <a:cubicBezTo>
                    <a:pt x="8" y="11"/>
                    <a:pt x="5" y="11"/>
                    <a:pt x="3" y="9"/>
                  </a:cubicBezTo>
                  <a:cubicBezTo>
                    <a:pt x="0" y="7"/>
                    <a:pt x="0" y="4"/>
                    <a:pt x="3" y="2"/>
                  </a:cubicBezTo>
                  <a:cubicBezTo>
                    <a:pt x="5" y="0"/>
                    <a:pt x="8" y="0"/>
                    <a:pt x="10" y="2"/>
                  </a:cubicBezTo>
                  <a:close/>
                </a:path>
              </a:pathLst>
            </a:custGeom>
            <a:solidFill>
              <a:srgbClr val="9599A6"/>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22" name="ïṡļíḓe">
              <a:extLst>
                <a:ext uri="{FF2B5EF4-FFF2-40B4-BE49-F238E27FC236}">
                  <a16:creationId xmlns:a16="http://schemas.microsoft.com/office/drawing/2014/main" id="{20E717B4-8564-471F-8F99-28F761B8178F}"/>
                </a:ext>
              </a:extLst>
            </p:cNvPr>
            <p:cNvSpPr/>
            <p:nvPr/>
          </p:nvSpPr>
          <p:spPr bwMode="auto">
            <a:xfrm>
              <a:off x="4521200" y="5211763"/>
              <a:ext cx="114300" cy="125413"/>
            </a:xfrm>
            <a:custGeom>
              <a:gdLst>
                <a:gd fmla="*/ 37 w 43" name="T0"/>
                <a:gd fmla="*/ 8 h 47" name="T1"/>
                <a:gd fmla="*/ 37 w 43" name="T2"/>
                <a:gd fmla="*/ 38 h 47" name="T3"/>
                <a:gd fmla="*/ 6 w 43" name="T4"/>
                <a:gd fmla="*/ 38 h 47" name="T5"/>
                <a:gd fmla="*/ 6 w 43" name="T6"/>
                <a:gd fmla="*/ 8 h 47" name="T7"/>
                <a:gd fmla="*/ 37 w 43" name="T8"/>
                <a:gd fmla="*/ 8 h 47" name="T9"/>
              </a:gdLst>
              <a:cxnLst>
                <a:cxn ang="0">
                  <a:pos x="T0" y="T1"/>
                </a:cxn>
                <a:cxn ang="0">
                  <a:pos x="T2" y="T3"/>
                </a:cxn>
                <a:cxn ang="0">
                  <a:pos x="T4" y="T5"/>
                </a:cxn>
                <a:cxn ang="0">
                  <a:pos x="T6" y="T7"/>
                </a:cxn>
                <a:cxn ang="0">
                  <a:pos x="T8" y="T9"/>
                </a:cxn>
              </a:cxnLst>
              <a:rect b="b" l="0" r="r" t="0"/>
              <a:pathLst>
                <a:path h="47" w="43">
                  <a:moveTo>
                    <a:pt x="37" y="8"/>
                  </a:moveTo>
                  <a:cubicBezTo>
                    <a:pt x="43" y="16"/>
                    <a:pt x="43" y="30"/>
                    <a:pt x="37" y="38"/>
                  </a:cubicBezTo>
                  <a:cubicBezTo>
                    <a:pt x="30" y="47"/>
                    <a:pt x="12" y="47"/>
                    <a:pt x="6" y="38"/>
                  </a:cubicBezTo>
                  <a:cubicBezTo>
                    <a:pt x="0" y="30"/>
                    <a:pt x="0" y="16"/>
                    <a:pt x="6" y="8"/>
                  </a:cubicBezTo>
                  <a:cubicBezTo>
                    <a:pt x="12" y="0"/>
                    <a:pt x="30" y="0"/>
                    <a:pt x="37" y="8"/>
                  </a:cubicBezTo>
                  <a:close/>
                </a:path>
              </a:pathLst>
            </a:custGeom>
            <a:solidFill>
              <a:srgbClr val="766389"/>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23" name="îṣlïďe">
              <a:extLst>
                <a:ext uri="{FF2B5EF4-FFF2-40B4-BE49-F238E27FC236}">
                  <a16:creationId xmlns:a16="http://schemas.microsoft.com/office/drawing/2014/main" id="{D556806D-0B00-4F99-AF7A-E06B72D6A2DF}"/>
                </a:ext>
              </a:extLst>
            </p:cNvPr>
            <p:cNvSpPr/>
            <p:nvPr/>
          </p:nvSpPr>
          <p:spPr bwMode="auto">
            <a:xfrm>
              <a:off x="4572000" y="5218113"/>
              <a:ext cx="39687" cy="114300"/>
            </a:xfrm>
            <a:custGeom>
              <a:gdLst>
                <a:gd fmla="*/ 0 w 25" name="T0"/>
                <a:gd fmla="*/ 13 h 72" name="T1"/>
                <a:gd fmla="*/ 3 w 25" name="T2"/>
                <a:gd fmla="*/ 0 h 72" name="T3"/>
                <a:gd fmla="*/ 25 w 25" name="T4"/>
                <a:gd fmla="*/ 0 h 72" name="T5"/>
                <a:gd fmla="*/ 25 w 25" name="T6"/>
                <a:gd fmla="*/ 72 h 72" name="T7"/>
                <a:gd fmla="*/ 1 w 25" name="T8"/>
                <a:gd fmla="*/ 72 h 72" name="T9"/>
                <a:gd fmla="*/ 0 w 25" name="T10"/>
                <a:gd fmla="*/ 13 h 72" name="T11"/>
              </a:gdLst>
              <a:cxnLst>
                <a:cxn ang="0">
                  <a:pos x="T0" y="T1"/>
                </a:cxn>
                <a:cxn ang="0">
                  <a:pos x="T2" y="T3"/>
                </a:cxn>
                <a:cxn ang="0">
                  <a:pos x="T4" y="T5"/>
                </a:cxn>
                <a:cxn ang="0">
                  <a:pos x="T6" y="T7"/>
                </a:cxn>
                <a:cxn ang="0">
                  <a:pos x="T8" y="T9"/>
                </a:cxn>
                <a:cxn ang="0">
                  <a:pos x="T10" y="T11"/>
                </a:cxn>
              </a:cxnLst>
              <a:rect b="b" l="0" r="r" t="0"/>
              <a:pathLst>
                <a:path h="72" w="25">
                  <a:moveTo>
                    <a:pt x="0" y="13"/>
                  </a:moveTo>
                  <a:lnTo>
                    <a:pt x="3" y="0"/>
                  </a:lnTo>
                  <a:lnTo>
                    <a:pt x="25" y="0"/>
                  </a:lnTo>
                  <a:lnTo>
                    <a:pt x="25" y="72"/>
                  </a:lnTo>
                  <a:lnTo>
                    <a:pt x="1" y="72"/>
                  </a:lnTo>
                  <a:lnTo>
                    <a:pt x="0" y="13"/>
                  </a:lnTo>
                  <a:close/>
                </a:path>
              </a:pathLst>
            </a:custGeom>
            <a:solidFill>
              <a:srgbClr val="766389"/>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24" name="ïşliḑé">
              <a:extLst>
                <a:ext uri="{FF2B5EF4-FFF2-40B4-BE49-F238E27FC236}">
                  <a16:creationId xmlns:a16="http://schemas.microsoft.com/office/drawing/2014/main" id="{08E2714E-B157-426A-92C9-A63685303CB5}"/>
                </a:ext>
              </a:extLst>
            </p:cNvPr>
            <p:cNvSpPr/>
            <p:nvPr/>
          </p:nvSpPr>
          <p:spPr bwMode="auto">
            <a:xfrm>
              <a:off x="4564063" y="5211763"/>
              <a:ext cx="93662" cy="125413"/>
            </a:xfrm>
            <a:custGeom>
              <a:gdLst>
                <a:gd fmla="*/ 28 w 35" name="T0"/>
                <a:gd fmla="*/ 8 h 47" name="T1"/>
                <a:gd fmla="*/ 28 w 35" name="T2"/>
                <a:gd fmla="*/ 38 h 47" name="T3"/>
                <a:gd fmla="*/ 6 w 35" name="T4"/>
                <a:gd fmla="*/ 38 h 47" name="T5"/>
                <a:gd fmla="*/ 6 w 35" name="T6"/>
                <a:gd fmla="*/ 8 h 47" name="T7"/>
                <a:gd fmla="*/ 28 w 35" name="T8"/>
                <a:gd fmla="*/ 8 h 47" name="T9"/>
              </a:gdLst>
              <a:cxnLst>
                <a:cxn ang="0">
                  <a:pos x="T0" y="T1"/>
                </a:cxn>
                <a:cxn ang="0">
                  <a:pos x="T2" y="T3"/>
                </a:cxn>
                <a:cxn ang="0">
                  <a:pos x="T4" y="T5"/>
                </a:cxn>
                <a:cxn ang="0">
                  <a:pos x="T6" y="T7"/>
                </a:cxn>
                <a:cxn ang="0">
                  <a:pos x="T8" y="T9"/>
                </a:cxn>
              </a:cxnLst>
              <a:rect b="b" l="0" r="r" t="0"/>
              <a:pathLst>
                <a:path h="47" w="35">
                  <a:moveTo>
                    <a:pt x="28" y="8"/>
                  </a:moveTo>
                  <a:cubicBezTo>
                    <a:pt x="35" y="16"/>
                    <a:pt x="35" y="30"/>
                    <a:pt x="28" y="38"/>
                  </a:cubicBezTo>
                  <a:cubicBezTo>
                    <a:pt x="22" y="47"/>
                    <a:pt x="12" y="47"/>
                    <a:pt x="6" y="38"/>
                  </a:cubicBezTo>
                  <a:cubicBezTo>
                    <a:pt x="0" y="30"/>
                    <a:pt x="0" y="16"/>
                    <a:pt x="6" y="8"/>
                  </a:cubicBezTo>
                  <a:cubicBezTo>
                    <a:pt x="12" y="0"/>
                    <a:pt x="22" y="0"/>
                    <a:pt x="28" y="8"/>
                  </a:cubicBezTo>
                  <a:close/>
                </a:path>
              </a:pathLst>
            </a:custGeom>
            <a:solidFill>
              <a:srgbClr val="766389"/>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25" name="ï$1ïďè">
              <a:extLst>
                <a:ext uri="{FF2B5EF4-FFF2-40B4-BE49-F238E27FC236}">
                  <a16:creationId xmlns:a16="http://schemas.microsoft.com/office/drawing/2014/main" id="{776430E4-0B57-4141-97C3-F32793D57F16}"/>
                </a:ext>
              </a:extLst>
            </p:cNvPr>
            <p:cNvSpPr/>
            <p:nvPr/>
          </p:nvSpPr>
          <p:spPr bwMode="auto">
            <a:xfrm>
              <a:off x="4576763" y="5230813"/>
              <a:ext cx="66675" cy="87313"/>
            </a:xfrm>
            <a:custGeom>
              <a:gdLst>
                <a:gd fmla="*/ 20 w 25" name="T0"/>
                <a:gd fmla="*/ 5 h 33" name="T1"/>
                <a:gd fmla="*/ 20 w 25" name="T2"/>
                <a:gd fmla="*/ 27 h 33" name="T3"/>
                <a:gd fmla="*/ 4 w 25" name="T4"/>
                <a:gd fmla="*/ 27 h 33" name="T5"/>
                <a:gd fmla="*/ 4 w 25" name="T6"/>
                <a:gd fmla="*/ 5 h 33" name="T7"/>
                <a:gd fmla="*/ 20 w 25" name="T8"/>
                <a:gd fmla="*/ 5 h 33" name="T9"/>
              </a:gdLst>
              <a:cxnLst>
                <a:cxn ang="0">
                  <a:pos x="T0" y="T1"/>
                </a:cxn>
                <a:cxn ang="0">
                  <a:pos x="T2" y="T3"/>
                </a:cxn>
                <a:cxn ang="0">
                  <a:pos x="T4" y="T5"/>
                </a:cxn>
                <a:cxn ang="0">
                  <a:pos x="T6" y="T7"/>
                </a:cxn>
                <a:cxn ang="0">
                  <a:pos x="T8" y="T9"/>
                </a:cxn>
              </a:cxnLst>
              <a:rect b="b" l="0" r="r" t="0"/>
              <a:pathLst>
                <a:path h="33" w="25">
                  <a:moveTo>
                    <a:pt x="20" y="5"/>
                  </a:moveTo>
                  <a:cubicBezTo>
                    <a:pt x="25" y="11"/>
                    <a:pt x="25" y="21"/>
                    <a:pt x="20" y="27"/>
                  </a:cubicBezTo>
                  <a:cubicBezTo>
                    <a:pt x="16" y="33"/>
                    <a:pt x="9" y="33"/>
                    <a:pt x="4" y="27"/>
                  </a:cubicBezTo>
                  <a:cubicBezTo>
                    <a:pt x="0" y="21"/>
                    <a:pt x="0" y="11"/>
                    <a:pt x="4" y="5"/>
                  </a:cubicBezTo>
                  <a:cubicBezTo>
                    <a:pt x="9" y="0"/>
                    <a:pt x="16" y="0"/>
                    <a:pt x="20" y="5"/>
                  </a:cubicBezTo>
                  <a:close/>
                </a:path>
              </a:pathLst>
            </a:custGeom>
            <a:solidFill>
              <a:srgbClr val="9599A6"/>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26" name="îšḻïḍè">
              <a:extLst>
                <a:ext uri="{FF2B5EF4-FFF2-40B4-BE49-F238E27FC236}">
                  <a16:creationId xmlns:a16="http://schemas.microsoft.com/office/drawing/2014/main" id="{217365E7-6BDD-4B9F-8881-ED160FDAE309}"/>
                </a:ext>
              </a:extLst>
            </p:cNvPr>
            <p:cNvSpPr/>
            <p:nvPr/>
          </p:nvSpPr>
          <p:spPr bwMode="auto">
            <a:xfrm>
              <a:off x="4595813" y="5254625"/>
              <a:ext cx="26987" cy="38100"/>
            </a:xfrm>
            <a:custGeom>
              <a:gdLst>
                <a:gd fmla="*/ 9 w 10" name="T0"/>
                <a:gd fmla="*/ 3 h 14" name="T1"/>
                <a:gd fmla="*/ 9 w 10" name="T2"/>
                <a:gd fmla="*/ 12 h 14" name="T3"/>
                <a:gd fmla="*/ 2 w 10" name="T4"/>
                <a:gd fmla="*/ 12 h 14" name="T5"/>
                <a:gd fmla="*/ 2 w 10" name="T6"/>
                <a:gd fmla="*/ 3 h 14" name="T7"/>
                <a:gd fmla="*/ 9 w 10" name="T8"/>
                <a:gd fmla="*/ 3 h 14" name="T9"/>
              </a:gdLst>
              <a:cxnLst>
                <a:cxn ang="0">
                  <a:pos x="T0" y="T1"/>
                </a:cxn>
                <a:cxn ang="0">
                  <a:pos x="T2" y="T3"/>
                </a:cxn>
                <a:cxn ang="0">
                  <a:pos x="T4" y="T5"/>
                </a:cxn>
                <a:cxn ang="0">
                  <a:pos x="T6" y="T7"/>
                </a:cxn>
                <a:cxn ang="0">
                  <a:pos x="T8" y="T9"/>
                </a:cxn>
              </a:cxnLst>
              <a:rect b="b" l="0" r="r" t="0"/>
              <a:pathLst>
                <a:path h="14" w="10">
                  <a:moveTo>
                    <a:pt x="9" y="3"/>
                  </a:moveTo>
                  <a:cubicBezTo>
                    <a:pt x="10" y="5"/>
                    <a:pt x="10" y="9"/>
                    <a:pt x="9" y="12"/>
                  </a:cubicBezTo>
                  <a:cubicBezTo>
                    <a:pt x="7" y="14"/>
                    <a:pt x="4" y="14"/>
                    <a:pt x="2" y="12"/>
                  </a:cubicBezTo>
                  <a:cubicBezTo>
                    <a:pt x="0" y="9"/>
                    <a:pt x="0" y="5"/>
                    <a:pt x="2" y="3"/>
                  </a:cubicBezTo>
                  <a:cubicBezTo>
                    <a:pt x="4" y="0"/>
                    <a:pt x="7" y="0"/>
                    <a:pt x="9" y="3"/>
                  </a:cubicBezTo>
                  <a:close/>
                </a:path>
              </a:pathLst>
            </a:custGeom>
            <a:solidFill>
              <a:srgbClr val="766389"/>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27" name="ï$lîḍè">
              <a:extLst>
                <a:ext uri="{FF2B5EF4-FFF2-40B4-BE49-F238E27FC236}">
                  <a16:creationId xmlns:a16="http://schemas.microsoft.com/office/drawing/2014/main" id="{BDF9AD5F-E39F-43BD-9F62-19D78AFA5759}"/>
                </a:ext>
              </a:extLst>
            </p:cNvPr>
            <p:cNvSpPr/>
            <p:nvPr/>
          </p:nvSpPr>
          <p:spPr bwMode="auto">
            <a:xfrm>
              <a:off x="4568825" y="5211763"/>
              <a:ext cx="82550" cy="47625"/>
            </a:xfrm>
            <a:custGeom>
              <a:gdLst>
                <a:gd fmla="*/ 31 w 31" name="T0"/>
                <a:gd fmla="*/ 18 h 18" name="T1"/>
                <a:gd fmla="*/ 26 w 31" name="T2"/>
                <a:gd fmla="*/ 8 h 18" name="T3"/>
                <a:gd fmla="*/ 4 w 31" name="T4"/>
                <a:gd fmla="*/ 8 h 18" name="T5"/>
                <a:gd fmla="*/ 0 w 31" name="T6"/>
                <a:gd fmla="*/ 18 h 18" name="T7"/>
                <a:gd fmla="*/ 31 w 31" name="T8"/>
                <a:gd fmla="*/ 18 h 18" name="T9"/>
              </a:gdLst>
              <a:cxnLst>
                <a:cxn ang="0">
                  <a:pos x="T0" y="T1"/>
                </a:cxn>
                <a:cxn ang="0">
                  <a:pos x="T2" y="T3"/>
                </a:cxn>
                <a:cxn ang="0">
                  <a:pos x="T4" y="T5"/>
                </a:cxn>
                <a:cxn ang="0">
                  <a:pos x="T6" y="T7"/>
                </a:cxn>
                <a:cxn ang="0">
                  <a:pos x="T8" y="T9"/>
                </a:cxn>
              </a:cxnLst>
              <a:rect b="b" l="0" r="r" t="0"/>
              <a:pathLst>
                <a:path h="18" w="31">
                  <a:moveTo>
                    <a:pt x="31" y="18"/>
                  </a:moveTo>
                  <a:cubicBezTo>
                    <a:pt x="30" y="14"/>
                    <a:pt x="28" y="11"/>
                    <a:pt x="26" y="8"/>
                  </a:cubicBezTo>
                  <a:cubicBezTo>
                    <a:pt x="20" y="0"/>
                    <a:pt x="10" y="0"/>
                    <a:pt x="4" y="8"/>
                  </a:cubicBezTo>
                  <a:cubicBezTo>
                    <a:pt x="2" y="11"/>
                    <a:pt x="0" y="14"/>
                    <a:pt x="0" y="18"/>
                  </a:cubicBezTo>
                  <a:lnTo>
                    <a:pt x="31" y="18"/>
                  </a:lnTo>
                  <a:close/>
                </a:path>
              </a:pathLst>
            </a:custGeom>
            <a:solidFill>
              <a:srgbClr val="766389"/>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28" name="í$ḷîḋé">
              <a:extLst>
                <a:ext uri="{FF2B5EF4-FFF2-40B4-BE49-F238E27FC236}">
                  <a16:creationId xmlns:a16="http://schemas.microsoft.com/office/drawing/2014/main" id="{DEB3931C-5F3C-43D1-971C-4C22DC8FFA18}"/>
                </a:ext>
              </a:extLst>
            </p:cNvPr>
            <p:cNvSpPr/>
            <p:nvPr/>
          </p:nvSpPr>
          <p:spPr bwMode="auto">
            <a:xfrm>
              <a:off x="4213225" y="5113338"/>
              <a:ext cx="50800" cy="160338"/>
            </a:xfrm>
            <a:custGeom>
              <a:gdLst>
                <a:gd fmla="*/ 0 w 19" name="T0"/>
                <a:gd fmla="*/ 60 h 60" name="T1"/>
                <a:gd fmla="*/ 19 w 19" name="T2"/>
                <a:gd fmla="*/ 60 h 60" name="T3"/>
                <a:gd fmla="*/ 19 w 19" name="T4"/>
                <a:gd fmla="*/ 9 h 60" name="T5"/>
                <a:gd fmla="*/ 10 w 19" name="T6"/>
                <a:gd fmla="*/ 0 h 60" name="T7"/>
                <a:gd fmla="*/ 0 w 19" name="T8"/>
                <a:gd fmla="*/ 0 h 60" name="T9"/>
                <a:gd fmla="*/ 0 w 19" name="T10"/>
                <a:gd fmla="*/ 60 h 60" name="T11"/>
              </a:gdLst>
              <a:cxnLst>
                <a:cxn ang="0">
                  <a:pos x="T0" y="T1"/>
                </a:cxn>
                <a:cxn ang="0">
                  <a:pos x="T2" y="T3"/>
                </a:cxn>
                <a:cxn ang="0">
                  <a:pos x="T4" y="T5"/>
                </a:cxn>
                <a:cxn ang="0">
                  <a:pos x="T6" y="T7"/>
                </a:cxn>
                <a:cxn ang="0">
                  <a:pos x="T8" y="T9"/>
                </a:cxn>
                <a:cxn ang="0">
                  <a:pos x="T10" y="T11"/>
                </a:cxn>
              </a:cxnLst>
              <a:rect b="b" l="0" r="r" t="0"/>
              <a:pathLst>
                <a:path h="60" w="19">
                  <a:moveTo>
                    <a:pt x="0" y="60"/>
                  </a:moveTo>
                  <a:cubicBezTo>
                    <a:pt x="19" y="60"/>
                    <a:pt x="19" y="60"/>
                    <a:pt x="19" y="60"/>
                  </a:cubicBezTo>
                  <a:cubicBezTo>
                    <a:pt x="19" y="9"/>
                    <a:pt x="19" y="9"/>
                    <a:pt x="19" y="9"/>
                  </a:cubicBezTo>
                  <a:cubicBezTo>
                    <a:pt x="19" y="4"/>
                    <a:pt x="15" y="0"/>
                    <a:pt x="10" y="0"/>
                  </a:cubicBezTo>
                  <a:cubicBezTo>
                    <a:pt x="0" y="0"/>
                    <a:pt x="0" y="0"/>
                    <a:pt x="0" y="0"/>
                  </a:cubicBezTo>
                  <a:lnTo>
                    <a:pt x="0" y="60"/>
                  </a:lnTo>
                  <a:close/>
                </a:path>
              </a:pathLst>
            </a:custGeom>
            <a:solidFill>
              <a:srgbClr val="E6E6F3"/>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29" name="îṥľíḑè">
              <a:extLst>
                <a:ext uri="{FF2B5EF4-FFF2-40B4-BE49-F238E27FC236}">
                  <a16:creationId xmlns:a16="http://schemas.microsoft.com/office/drawing/2014/main" id="{F37B6CE6-37D9-4FD4-A27E-4DA51690AF59}"/>
                </a:ext>
              </a:extLst>
            </p:cNvPr>
            <p:cNvSpPr/>
            <p:nvPr/>
          </p:nvSpPr>
          <p:spPr bwMode="auto">
            <a:xfrm>
              <a:off x="4176713" y="5211763"/>
              <a:ext cx="117475" cy="125413"/>
            </a:xfrm>
            <a:custGeom>
              <a:gdLst>
                <a:gd fmla="*/ 38 w 44" name="T0"/>
                <a:gd fmla="*/ 8 h 47" name="T1"/>
                <a:gd fmla="*/ 38 w 44" name="T2"/>
                <a:gd fmla="*/ 38 h 47" name="T3"/>
                <a:gd fmla="*/ 7 w 44" name="T4"/>
                <a:gd fmla="*/ 38 h 47" name="T5"/>
                <a:gd fmla="*/ 7 w 44" name="T6"/>
                <a:gd fmla="*/ 8 h 47" name="T7"/>
                <a:gd fmla="*/ 38 w 44" name="T8"/>
                <a:gd fmla="*/ 8 h 47" name="T9"/>
              </a:gdLst>
              <a:cxnLst>
                <a:cxn ang="0">
                  <a:pos x="T0" y="T1"/>
                </a:cxn>
                <a:cxn ang="0">
                  <a:pos x="T2" y="T3"/>
                </a:cxn>
                <a:cxn ang="0">
                  <a:pos x="T4" y="T5"/>
                </a:cxn>
                <a:cxn ang="0">
                  <a:pos x="T6" y="T7"/>
                </a:cxn>
                <a:cxn ang="0">
                  <a:pos x="T8" y="T9"/>
                </a:cxn>
              </a:cxnLst>
              <a:rect b="b" l="0" r="r" t="0"/>
              <a:pathLst>
                <a:path h="47" w="44">
                  <a:moveTo>
                    <a:pt x="38" y="8"/>
                  </a:moveTo>
                  <a:cubicBezTo>
                    <a:pt x="44" y="16"/>
                    <a:pt x="44" y="30"/>
                    <a:pt x="38" y="38"/>
                  </a:cubicBezTo>
                  <a:cubicBezTo>
                    <a:pt x="31" y="47"/>
                    <a:pt x="13" y="47"/>
                    <a:pt x="7" y="38"/>
                  </a:cubicBezTo>
                  <a:cubicBezTo>
                    <a:pt x="0" y="30"/>
                    <a:pt x="0" y="16"/>
                    <a:pt x="7" y="8"/>
                  </a:cubicBezTo>
                  <a:cubicBezTo>
                    <a:pt x="13" y="0"/>
                    <a:pt x="31" y="0"/>
                    <a:pt x="38" y="8"/>
                  </a:cubicBezTo>
                  <a:close/>
                </a:path>
              </a:pathLst>
            </a:custGeom>
            <a:solidFill>
              <a:srgbClr val="766389"/>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30" name="iṡlîḍè">
              <a:extLst>
                <a:ext uri="{FF2B5EF4-FFF2-40B4-BE49-F238E27FC236}">
                  <a16:creationId xmlns:a16="http://schemas.microsoft.com/office/drawing/2014/main" id="{1C4F7B39-6DFC-43C1-BE00-9A4182529B34}"/>
                </a:ext>
              </a:extLst>
            </p:cNvPr>
            <p:cNvSpPr/>
            <p:nvPr/>
          </p:nvSpPr>
          <p:spPr bwMode="auto">
            <a:xfrm>
              <a:off x="4229100" y="5218113"/>
              <a:ext cx="41275" cy="114300"/>
            </a:xfrm>
            <a:custGeom>
              <a:gdLst>
                <a:gd fmla="*/ 0 w 26" name="T0"/>
                <a:gd fmla="*/ 13 h 72" name="T1"/>
                <a:gd fmla="*/ 4 w 26" name="T2"/>
                <a:gd fmla="*/ 0 h 72" name="T3"/>
                <a:gd fmla="*/ 26 w 26" name="T4"/>
                <a:gd fmla="*/ 0 h 72" name="T5"/>
                <a:gd fmla="*/ 26 w 26" name="T6"/>
                <a:gd fmla="*/ 72 h 72" name="T7"/>
                <a:gd fmla="*/ 2 w 26" name="T8"/>
                <a:gd fmla="*/ 72 h 72" name="T9"/>
                <a:gd fmla="*/ 0 w 26" name="T10"/>
                <a:gd fmla="*/ 13 h 72" name="T11"/>
              </a:gdLst>
              <a:cxnLst>
                <a:cxn ang="0">
                  <a:pos x="T0" y="T1"/>
                </a:cxn>
                <a:cxn ang="0">
                  <a:pos x="T2" y="T3"/>
                </a:cxn>
                <a:cxn ang="0">
                  <a:pos x="T4" y="T5"/>
                </a:cxn>
                <a:cxn ang="0">
                  <a:pos x="T6" y="T7"/>
                </a:cxn>
                <a:cxn ang="0">
                  <a:pos x="T8" y="T9"/>
                </a:cxn>
                <a:cxn ang="0">
                  <a:pos x="T10" y="T11"/>
                </a:cxn>
              </a:cxnLst>
              <a:rect b="b" l="0" r="r" t="0"/>
              <a:pathLst>
                <a:path h="72" w="26">
                  <a:moveTo>
                    <a:pt x="0" y="13"/>
                  </a:moveTo>
                  <a:lnTo>
                    <a:pt x="4" y="0"/>
                  </a:lnTo>
                  <a:lnTo>
                    <a:pt x="26" y="0"/>
                  </a:lnTo>
                  <a:lnTo>
                    <a:pt x="26" y="72"/>
                  </a:lnTo>
                  <a:lnTo>
                    <a:pt x="2" y="72"/>
                  </a:lnTo>
                  <a:lnTo>
                    <a:pt x="0" y="13"/>
                  </a:lnTo>
                  <a:close/>
                </a:path>
              </a:pathLst>
            </a:custGeom>
            <a:solidFill>
              <a:srgbClr val="766389"/>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31" name="îsľiḑê">
              <a:extLst>
                <a:ext uri="{FF2B5EF4-FFF2-40B4-BE49-F238E27FC236}">
                  <a16:creationId xmlns:a16="http://schemas.microsoft.com/office/drawing/2014/main" id="{6E78F105-6044-461C-9A71-FA2660B33792}"/>
                </a:ext>
              </a:extLst>
            </p:cNvPr>
            <p:cNvSpPr/>
            <p:nvPr/>
          </p:nvSpPr>
          <p:spPr bwMode="auto">
            <a:xfrm>
              <a:off x="4219575" y="5211763"/>
              <a:ext cx="95250" cy="125413"/>
            </a:xfrm>
            <a:custGeom>
              <a:gdLst>
                <a:gd fmla="*/ 29 w 36" name="T0"/>
                <a:gd fmla="*/ 8 h 47" name="T1"/>
                <a:gd fmla="*/ 29 w 36" name="T2"/>
                <a:gd fmla="*/ 38 h 47" name="T3"/>
                <a:gd fmla="*/ 7 w 36" name="T4"/>
                <a:gd fmla="*/ 38 h 47" name="T5"/>
                <a:gd fmla="*/ 7 w 36" name="T6"/>
                <a:gd fmla="*/ 8 h 47" name="T7"/>
                <a:gd fmla="*/ 29 w 36" name="T8"/>
                <a:gd fmla="*/ 8 h 47" name="T9"/>
              </a:gdLst>
              <a:cxnLst>
                <a:cxn ang="0">
                  <a:pos x="T0" y="T1"/>
                </a:cxn>
                <a:cxn ang="0">
                  <a:pos x="T2" y="T3"/>
                </a:cxn>
                <a:cxn ang="0">
                  <a:pos x="T4" y="T5"/>
                </a:cxn>
                <a:cxn ang="0">
                  <a:pos x="T6" y="T7"/>
                </a:cxn>
                <a:cxn ang="0">
                  <a:pos x="T8" y="T9"/>
                </a:cxn>
              </a:cxnLst>
              <a:rect b="b" l="0" r="r" t="0"/>
              <a:pathLst>
                <a:path h="47" w="36">
                  <a:moveTo>
                    <a:pt x="29" y="8"/>
                  </a:moveTo>
                  <a:cubicBezTo>
                    <a:pt x="36" y="16"/>
                    <a:pt x="36" y="30"/>
                    <a:pt x="29" y="38"/>
                  </a:cubicBezTo>
                  <a:cubicBezTo>
                    <a:pt x="23" y="47"/>
                    <a:pt x="13" y="47"/>
                    <a:pt x="7" y="38"/>
                  </a:cubicBezTo>
                  <a:cubicBezTo>
                    <a:pt x="0" y="30"/>
                    <a:pt x="0" y="16"/>
                    <a:pt x="7" y="8"/>
                  </a:cubicBezTo>
                  <a:cubicBezTo>
                    <a:pt x="13" y="0"/>
                    <a:pt x="23" y="0"/>
                    <a:pt x="29" y="8"/>
                  </a:cubicBezTo>
                  <a:close/>
                </a:path>
              </a:pathLst>
            </a:custGeom>
            <a:solidFill>
              <a:srgbClr val="766389"/>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32" name="iṣ1ïdé">
              <a:extLst>
                <a:ext uri="{FF2B5EF4-FFF2-40B4-BE49-F238E27FC236}">
                  <a16:creationId xmlns:a16="http://schemas.microsoft.com/office/drawing/2014/main" id="{3E8E5967-34D6-40B1-8B5C-DA6AB8D6A67A}"/>
                </a:ext>
              </a:extLst>
            </p:cNvPr>
            <p:cNvSpPr/>
            <p:nvPr/>
          </p:nvSpPr>
          <p:spPr bwMode="auto">
            <a:xfrm>
              <a:off x="4235450" y="5230813"/>
              <a:ext cx="63500" cy="87313"/>
            </a:xfrm>
            <a:custGeom>
              <a:gdLst>
                <a:gd fmla="*/ 20 w 24" name="T0"/>
                <a:gd fmla="*/ 5 h 33" name="T1"/>
                <a:gd fmla="*/ 20 w 24" name="T2"/>
                <a:gd fmla="*/ 27 h 33" name="T3"/>
                <a:gd fmla="*/ 4 w 24" name="T4"/>
                <a:gd fmla="*/ 27 h 33" name="T5"/>
                <a:gd fmla="*/ 4 w 24" name="T6"/>
                <a:gd fmla="*/ 5 h 33" name="T7"/>
                <a:gd fmla="*/ 20 w 24" name="T8"/>
                <a:gd fmla="*/ 5 h 33" name="T9"/>
              </a:gdLst>
              <a:cxnLst>
                <a:cxn ang="0">
                  <a:pos x="T0" y="T1"/>
                </a:cxn>
                <a:cxn ang="0">
                  <a:pos x="T2" y="T3"/>
                </a:cxn>
                <a:cxn ang="0">
                  <a:pos x="T4" y="T5"/>
                </a:cxn>
                <a:cxn ang="0">
                  <a:pos x="T6" y="T7"/>
                </a:cxn>
                <a:cxn ang="0">
                  <a:pos x="T8" y="T9"/>
                </a:cxn>
              </a:cxnLst>
              <a:rect b="b" l="0" r="r" t="0"/>
              <a:pathLst>
                <a:path h="33" w="24">
                  <a:moveTo>
                    <a:pt x="20" y="5"/>
                  </a:moveTo>
                  <a:cubicBezTo>
                    <a:pt x="24" y="11"/>
                    <a:pt x="24" y="21"/>
                    <a:pt x="20" y="27"/>
                  </a:cubicBezTo>
                  <a:cubicBezTo>
                    <a:pt x="16" y="33"/>
                    <a:pt x="8" y="33"/>
                    <a:pt x="4" y="27"/>
                  </a:cubicBezTo>
                  <a:cubicBezTo>
                    <a:pt x="0" y="21"/>
                    <a:pt x="0" y="11"/>
                    <a:pt x="4" y="5"/>
                  </a:cubicBezTo>
                  <a:cubicBezTo>
                    <a:pt x="8" y="0"/>
                    <a:pt x="16" y="0"/>
                    <a:pt x="20" y="5"/>
                  </a:cubicBezTo>
                  <a:close/>
                </a:path>
              </a:pathLst>
            </a:custGeom>
            <a:solidFill>
              <a:srgbClr val="9599A6"/>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33" name="ïṡļïḑè">
              <a:extLst>
                <a:ext uri="{FF2B5EF4-FFF2-40B4-BE49-F238E27FC236}">
                  <a16:creationId xmlns:a16="http://schemas.microsoft.com/office/drawing/2014/main" id="{6FCB0F00-E497-49C3-9104-032EAF59A42C}"/>
                </a:ext>
              </a:extLst>
            </p:cNvPr>
            <p:cNvSpPr/>
            <p:nvPr/>
          </p:nvSpPr>
          <p:spPr bwMode="auto">
            <a:xfrm>
              <a:off x="4254500" y="5254625"/>
              <a:ext cx="25400" cy="38100"/>
            </a:xfrm>
            <a:custGeom>
              <a:gdLst>
                <a:gd fmla="*/ 8 w 10" name="T0"/>
                <a:gd fmla="*/ 3 h 14" name="T1"/>
                <a:gd fmla="*/ 8 w 10" name="T2"/>
                <a:gd fmla="*/ 12 h 14" name="T3"/>
                <a:gd fmla="*/ 2 w 10" name="T4"/>
                <a:gd fmla="*/ 12 h 14" name="T5"/>
                <a:gd fmla="*/ 2 w 10" name="T6"/>
                <a:gd fmla="*/ 3 h 14" name="T7"/>
                <a:gd fmla="*/ 8 w 10" name="T8"/>
                <a:gd fmla="*/ 3 h 14" name="T9"/>
              </a:gdLst>
              <a:cxnLst>
                <a:cxn ang="0">
                  <a:pos x="T0" y="T1"/>
                </a:cxn>
                <a:cxn ang="0">
                  <a:pos x="T2" y="T3"/>
                </a:cxn>
                <a:cxn ang="0">
                  <a:pos x="T4" y="T5"/>
                </a:cxn>
                <a:cxn ang="0">
                  <a:pos x="T6" y="T7"/>
                </a:cxn>
                <a:cxn ang="0">
                  <a:pos x="T8" y="T9"/>
                </a:cxn>
              </a:cxnLst>
              <a:rect b="b" l="0" r="r" t="0"/>
              <a:pathLst>
                <a:path h="14" w="10">
                  <a:moveTo>
                    <a:pt x="8" y="3"/>
                  </a:moveTo>
                  <a:cubicBezTo>
                    <a:pt x="10" y="5"/>
                    <a:pt x="10" y="9"/>
                    <a:pt x="8" y="12"/>
                  </a:cubicBezTo>
                  <a:cubicBezTo>
                    <a:pt x="7" y="14"/>
                    <a:pt x="3" y="14"/>
                    <a:pt x="2" y="12"/>
                  </a:cubicBezTo>
                  <a:cubicBezTo>
                    <a:pt x="0" y="9"/>
                    <a:pt x="0" y="5"/>
                    <a:pt x="2" y="3"/>
                  </a:cubicBezTo>
                  <a:cubicBezTo>
                    <a:pt x="3" y="0"/>
                    <a:pt x="7" y="0"/>
                    <a:pt x="8" y="3"/>
                  </a:cubicBezTo>
                  <a:close/>
                </a:path>
              </a:pathLst>
            </a:custGeom>
            <a:solidFill>
              <a:srgbClr val="766389"/>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34" name="ïṡḻíḋè">
              <a:extLst>
                <a:ext uri="{FF2B5EF4-FFF2-40B4-BE49-F238E27FC236}">
                  <a16:creationId xmlns:a16="http://schemas.microsoft.com/office/drawing/2014/main" id="{24268298-0FCF-412C-8E31-A848857FB9D3}"/>
                </a:ext>
              </a:extLst>
            </p:cNvPr>
            <p:cNvSpPr/>
            <p:nvPr/>
          </p:nvSpPr>
          <p:spPr bwMode="auto">
            <a:xfrm>
              <a:off x="4227513" y="5211763"/>
              <a:ext cx="79375" cy="47625"/>
            </a:xfrm>
            <a:custGeom>
              <a:gdLst>
                <a:gd fmla="*/ 30 w 30" name="T0"/>
                <a:gd fmla="*/ 18 h 18" name="T1"/>
                <a:gd fmla="*/ 26 w 30" name="T2"/>
                <a:gd fmla="*/ 8 h 18" name="T3"/>
                <a:gd fmla="*/ 4 w 30" name="T4"/>
                <a:gd fmla="*/ 8 h 18" name="T5"/>
                <a:gd fmla="*/ 0 w 30" name="T6"/>
                <a:gd fmla="*/ 18 h 18" name="T7"/>
                <a:gd fmla="*/ 30 w 30" name="T8"/>
                <a:gd fmla="*/ 18 h 18" name="T9"/>
              </a:gdLst>
              <a:cxnLst>
                <a:cxn ang="0">
                  <a:pos x="T0" y="T1"/>
                </a:cxn>
                <a:cxn ang="0">
                  <a:pos x="T2" y="T3"/>
                </a:cxn>
                <a:cxn ang="0">
                  <a:pos x="T4" y="T5"/>
                </a:cxn>
                <a:cxn ang="0">
                  <a:pos x="T6" y="T7"/>
                </a:cxn>
                <a:cxn ang="0">
                  <a:pos x="T8" y="T9"/>
                </a:cxn>
              </a:cxnLst>
              <a:rect b="b" l="0" r="r" t="0"/>
              <a:pathLst>
                <a:path h="18" w="30">
                  <a:moveTo>
                    <a:pt x="30" y="18"/>
                  </a:moveTo>
                  <a:cubicBezTo>
                    <a:pt x="30" y="14"/>
                    <a:pt x="28" y="11"/>
                    <a:pt x="26" y="8"/>
                  </a:cubicBezTo>
                  <a:cubicBezTo>
                    <a:pt x="20" y="0"/>
                    <a:pt x="10" y="0"/>
                    <a:pt x="4" y="8"/>
                  </a:cubicBezTo>
                  <a:cubicBezTo>
                    <a:pt x="2" y="11"/>
                    <a:pt x="0" y="14"/>
                    <a:pt x="0" y="18"/>
                  </a:cubicBezTo>
                  <a:lnTo>
                    <a:pt x="30" y="18"/>
                  </a:lnTo>
                  <a:close/>
                </a:path>
              </a:pathLst>
            </a:custGeom>
            <a:solidFill>
              <a:srgbClr val="766389"/>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35" name="ï$lîďe">
              <a:extLst>
                <a:ext uri="{FF2B5EF4-FFF2-40B4-BE49-F238E27FC236}">
                  <a16:creationId xmlns:a16="http://schemas.microsoft.com/office/drawing/2014/main" id="{E107FEF2-9F9A-48DD-AACE-4212DD7D36C4}"/>
                </a:ext>
              </a:extLst>
            </p:cNvPr>
            <p:cNvSpPr/>
            <p:nvPr/>
          </p:nvSpPr>
          <p:spPr bwMode="auto">
            <a:xfrm>
              <a:off x="4702175" y="5211763"/>
              <a:ext cx="117475" cy="125413"/>
            </a:xfrm>
            <a:custGeom>
              <a:gdLst>
                <a:gd fmla="*/ 37 w 44" name="T0"/>
                <a:gd fmla="*/ 8 h 47" name="T1"/>
                <a:gd fmla="*/ 37 w 44" name="T2"/>
                <a:gd fmla="*/ 38 h 47" name="T3"/>
                <a:gd fmla="*/ 7 w 44" name="T4"/>
                <a:gd fmla="*/ 38 h 47" name="T5"/>
                <a:gd fmla="*/ 7 w 44" name="T6"/>
                <a:gd fmla="*/ 8 h 47" name="T7"/>
                <a:gd fmla="*/ 37 w 44" name="T8"/>
                <a:gd fmla="*/ 8 h 47" name="T9"/>
              </a:gdLst>
              <a:cxnLst>
                <a:cxn ang="0">
                  <a:pos x="T0" y="T1"/>
                </a:cxn>
                <a:cxn ang="0">
                  <a:pos x="T2" y="T3"/>
                </a:cxn>
                <a:cxn ang="0">
                  <a:pos x="T4" y="T5"/>
                </a:cxn>
                <a:cxn ang="0">
                  <a:pos x="T6" y="T7"/>
                </a:cxn>
                <a:cxn ang="0">
                  <a:pos x="T8" y="T9"/>
                </a:cxn>
              </a:cxnLst>
              <a:rect b="b" l="0" r="r" t="0"/>
              <a:pathLst>
                <a:path h="47" w="44">
                  <a:moveTo>
                    <a:pt x="37" y="8"/>
                  </a:moveTo>
                  <a:cubicBezTo>
                    <a:pt x="44" y="16"/>
                    <a:pt x="44" y="30"/>
                    <a:pt x="37" y="38"/>
                  </a:cubicBezTo>
                  <a:cubicBezTo>
                    <a:pt x="31" y="47"/>
                    <a:pt x="13" y="47"/>
                    <a:pt x="7" y="38"/>
                  </a:cubicBezTo>
                  <a:cubicBezTo>
                    <a:pt x="0" y="30"/>
                    <a:pt x="0" y="16"/>
                    <a:pt x="7" y="8"/>
                  </a:cubicBezTo>
                  <a:cubicBezTo>
                    <a:pt x="13" y="0"/>
                    <a:pt x="31" y="0"/>
                    <a:pt x="37" y="8"/>
                  </a:cubicBezTo>
                  <a:close/>
                </a:path>
              </a:pathLst>
            </a:custGeom>
            <a:solidFill>
              <a:srgbClr val="766389"/>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36" name="iśḷïḓè">
              <a:extLst>
                <a:ext uri="{FF2B5EF4-FFF2-40B4-BE49-F238E27FC236}">
                  <a16:creationId xmlns:a16="http://schemas.microsoft.com/office/drawing/2014/main" id="{B20817F8-C822-4CDF-9D75-AD9A87D4AC26}"/>
                </a:ext>
              </a:extLst>
            </p:cNvPr>
            <p:cNvSpPr/>
            <p:nvPr/>
          </p:nvSpPr>
          <p:spPr bwMode="auto">
            <a:xfrm>
              <a:off x="4756150" y="5218113"/>
              <a:ext cx="39687" cy="114300"/>
            </a:xfrm>
            <a:custGeom>
              <a:gdLst>
                <a:gd fmla="*/ 0 w 25" name="T0"/>
                <a:gd fmla="*/ 13 h 72" name="T1"/>
                <a:gd fmla="*/ 3 w 25" name="T2"/>
                <a:gd fmla="*/ 0 h 72" name="T3"/>
                <a:gd fmla="*/ 25 w 25" name="T4"/>
                <a:gd fmla="*/ 0 h 72" name="T5"/>
                <a:gd fmla="*/ 25 w 25" name="T6"/>
                <a:gd fmla="*/ 72 h 72" name="T7"/>
                <a:gd fmla="*/ 1 w 25" name="T8"/>
                <a:gd fmla="*/ 72 h 72" name="T9"/>
                <a:gd fmla="*/ 0 w 25" name="T10"/>
                <a:gd fmla="*/ 13 h 72" name="T11"/>
              </a:gdLst>
              <a:cxnLst>
                <a:cxn ang="0">
                  <a:pos x="T0" y="T1"/>
                </a:cxn>
                <a:cxn ang="0">
                  <a:pos x="T2" y="T3"/>
                </a:cxn>
                <a:cxn ang="0">
                  <a:pos x="T4" y="T5"/>
                </a:cxn>
                <a:cxn ang="0">
                  <a:pos x="T6" y="T7"/>
                </a:cxn>
                <a:cxn ang="0">
                  <a:pos x="T8" y="T9"/>
                </a:cxn>
                <a:cxn ang="0">
                  <a:pos x="T10" y="T11"/>
                </a:cxn>
              </a:cxnLst>
              <a:rect b="b" l="0" r="r" t="0"/>
              <a:pathLst>
                <a:path h="72" w="25">
                  <a:moveTo>
                    <a:pt x="0" y="13"/>
                  </a:moveTo>
                  <a:lnTo>
                    <a:pt x="3" y="0"/>
                  </a:lnTo>
                  <a:lnTo>
                    <a:pt x="25" y="0"/>
                  </a:lnTo>
                  <a:lnTo>
                    <a:pt x="25" y="72"/>
                  </a:lnTo>
                  <a:lnTo>
                    <a:pt x="1" y="72"/>
                  </a:lnTo>
                  <a:lnTo>
                    <a:pt x="0" y="13"/>
                  </a:lnTo>
                  <a:close/>
                </a:path>
              </a:pathLst>
            </a:custGeom>
            <a:solidFill>
              <a:srgbClr val="766389"/>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37" name="iṡļïḍé">
              <a:extLst>
                <a:ext uri="{FF2B5EF4-FFF2-40B4-BE49-F238E27FC236}">
                  <a16:creationId xmlns:a16="http://schemas.microsoft.com/office/drawing/2014/main" id="{3C286127-1620-48E5-8623-84F3E1849C49}"/>
                </a:ext>
              </a:extLst>
            </p:cNvPr>
            <p:cNvSpPr/>
            <p:nvPr/>
          </p:nvSpPr>
          <p:spPr bwMode="auto">
            <a:xfrm>
              <a:off x="4745038" y="5211763"/>
              <a:ext cx="93662" cy="125413"/>
            </a:xfrm>
            <a:custGeom>
              <a:gdLst>
                <a:gd fmla="*/ 29 w 35" name="T0"/>
                <a:gd fmla="*/ 8 h 47" name="T1"/>
                <a:gd fmla="*/ 29 w 35" name="T2"/>
                <a:gd fmla="*/ 38 h 47" name="T3"/>
                <a:gd fmla="*/ 7 w 35" name="T4"/>
                <a:gd fmla="*/ 38 h 47" name="T5"/>
                <a:gd fmla="*/ 7 w 35" name="T6"/>
                <a:gd fmla="*/ 8 h 47" name="T7"/>
                <a:gd fmla="*/ 29 w 35" name="T8"/>
                <a:gd fmla="*/ 8 h 47" name="T9"/>
              </a:gdLst>
              <a:cxnLst>
                <a:cxn ang="0">
                  <a:pos x="T0" y="T1"/>
                </a:cxn>
                <a:cxn ang="0">
                  <a:pos x="T2" y="T3"/>
                </a:cxn>
                <a:cxn ang="0">
                  <a:pos x="T4" y="T5"/>
                </a:cxn>
                <a:cxn ang="0">
                  <a:pos x="T6" y="T7"/>
                </a:cxn>
                <a:cxn ang="0">
                  <a:pos x="T8" y="T9"/>
                </a:cxn>
              </a:cxnLst>
              <a:rect b="b" l="0" r="r" t="0"/>
              <a:pathLst>
                <a:path h="47" w="35">
                  <a:moveTo>
                    <a:pt x="29" y="8"/>
                  </a:moveTo>
                  <a:cubicBezTo>
                    <a:pt x="35" y="16"/>
                    <a:pt x="35" y="30"/>
                    <a:pt x="29" y="38"/>
                  </a:cubicBezTo>
                  <a:cubicBezTo>
                    <a:pt x="23" y="47"/>
                    <a:pt x="13" y="47"/>
                    <a:pt x="7" y="38"/>
                  </a:cubicBezTo>
                  <a:cubicBezTo>
                    <a:pt x="0" y="30"/>
                    <a:pt x="0" y="16"/>
                    <a:pt x="7" y="8"/>
                  </a:cubicBezTo>
                  <a:cubicBezTo>
                    <a:pt x="13" y="0"/>
                    <a:pt x="23" y="0"/>
                    <a:pt x="29" y="8"/>
                  </a:cubicBezTo>
                  <a:close/>
                </a:path>
              </a:pathLst>
            </a:custGeom>
            <a:solidFill>
              <a:srgbClr val="766389"/>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38" name="îṣľïḑe">
              <a:extLst>
                <a:ext uri="{FF2B5EF4-FFF2-40B4-BE49-F238E27FC236}">
                  <a16:creationId xmlns:a16="http://schemas.microsoft.com/office/drawing/2014/main" id="{5A3BFF75-0878-4FBC-B489-2AFDD30924FB}"/>
                </a:ext>
              </a:extLst>
            </p:cNvPr>
            <p:cNvSpPr/>
            <p:nvPr/>
          </p:nvSpPr>
          <p:spPr bwMode="auto">
            <a:xfrm>
              <a:off x="4757738" y="5230813"/>
              <a:ext cx="68262" cy="87313"/>
            </a:xfrm>
            <a:custGeom>
              <a:gdLst>
                <a:gd fmla="*/ 21 w 25" name="T0"/>
                <a:gd fmla="*/ 5 h 33" name="T1"/>
                <a:gd fmla="*/ 21 w 25" name="T2"/>
                <a:gd fmla="*/ 27 h 33" name="T3"/>
                <a:gd fmla="*/ 5 w 25" name="T4"/>
                <a:gd fmla="*/ 27 h 33" name="T5"/>
                <a:gd fmla="*/ 5 w 25" name="T6"/>
                <a:gd fmla="*/ 5 h 33" name="T7"/>
                <a:gd fmla="*/ 21 w 25" name="T8"/>
                <a:gd fmla="*/ 5 h 33" name="T9"/>
              </a:gdLst>
              <a:cxnLst>
                <a:cxn ang="0">
                  <a:pos x="T0" y="T1"/>
                </a:cxn>
                <a:cxn ang="0">
                  <a:pos x="T2" y="T3"/>
                </a:cxn>
                <a:cxn ang="0">
                  <a:pos x="T4" y="T5"/>
                </a:cxn>
                <a:cxn ang="0">
                  <a:pos x="T6" y="T7"/>
                </a:cxn>
                <a:cxn ang="0">
                  <a:pos x="T8" y="T9"/>
                </a:cxn>
              </a:cxnLst>
              <a:rect b="b" l="0" r="r" t="0"/>
              <a:pathLst>
                <a:path h="33" w="25">
                  <a:moveTo>
                    <a:pt x="21" y="5"/>
                  </a:moveTo>
                  <a:cubicBezTo>
                    <a:pt x="25" y="11"/>
                    <a:pt x="25" y="21"/>
                    <a:pt x="21" y="27"/>
                  </a:cubicBezTo>
                  <a:cubicBezTo>
                    <a:pt x="16" y="33"/>
                    <a:pt x="9" y="33"/>
                    <a:pt x="5" y="27"/>
                  </a:cubicBezTo>
                  <a:cubicBezTo>
                    <a:pt x="0" y="21"/>
                    <a:pt x="0" y="11"/>
                    <a:pt x="5" y="5"/>
                  </a:cubicBezTo>
                  <a:cubicBezTo>
                    <a:pt x="9" y="0"/>
                    <a:pt x="16" y="0"/>
                    <a:pt x="21" y="5"/>
                  </a:cubicBezTo>
                  <a:close/>
                </a:path>
              </a:pathLst>
            </a:custGeom>
            <a:solidFill>
              <a:srgbClr val="9599A6"/>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39" name="ï$ḷïḑe">
              <a:extLst>
                <a:ext uri="{FF2B5EF4-FFF2-40B4-BE49-F238E27FC236}">
                  <a16:creationId xmlns:a16="http://schemas.microsoft.com/office/drawing/2014/main" id="{0883D86C-65CC-4387-8D3F-FABA6D4A18ED}"/>
                </a:ext>
              </a:extLst>
            </p:cNvPr>
            <p:cNvSpPr/>
            <p:nvPr/>
          </p:nvSpPr>
          <p:spPr bwMode="auto">
            <a:xfrm>
              <a:off x="4779963" y="5254625"/>
              <a:ext cx="26987" cy="38100"/>
            </a:xfrm>
            <a:custGeom>
              <a:gdLst>
                <a:gd fmla="*/ 8 w 10" name="T0"/>
                <a:gd fmla="*/ 3 h 14" name="T1"/>
                <a:gd fmla="*/ 8 w 10" name="T2"/>
                <a:gd fmla="*/ 12 h 14" name="T3"/>
                <a:gd fmla="*/ 1 w 10" name="T4"/>
                <a:gd fmla="*/ 12 h 14" name="T5"/>
                <a:gd fmla="*/ 1 w 10" name="T6"/>
                <a:gd fmla="*/ 3 h 14" name="T7"/>
                <a:gd fmla="*/ 8 w 10" name="T8"/>
                <a:gd fmla="*/ 3 h 14" name="T9"/>
              </a:gdLst>
              <a:cxnLst>
                <a:cxn ang="0">
                  <a:pos x="T0" y="T1"/>
                </a:cxn>
                <a:cxn ang="0">
                  <a:pos x="T2" y="T3"/>
                </a:cxn>
                <a:cxn ang="0">
                  <a:pos x="T4" y="T5"/>
                </a:cxn>
                <a:cxn ang="0">
                  <a:pos x="T6" y="T7"/>
                </a:cxn>
                <a:cxn ang="0">
                  <a:pos x="T8" y="T9"/>
                </a:cxn>
              </a:cxnLst>
              <a:rect b="b" l="0" r="r" t="0"/>
              <a:pathLst>
                <a:path h="14" w="10">
                  <a:moveTo>
                    <a:pt x="8" y="3"/>
                  </a:moveTo>
                  <a:cubicBezTo>
                    <a:pt x="10" y="5"/>
                    <a:pt x="10" y="9"/>
                    <a:pt x="8" y="12"/>
                  </a:cubicBezTo>
                  <a:cubicBezTo>
                    <a:pt x="6" y="14"/>
                    <a:pt x="3" y="14"/>
                    <a:pt x="1" y="12"/>
                  </a:cubicBezTo>
                  <a:cubicBezTo>
                    <a:pt x="0" y="9"/>
                    <a:pt x="0" y="5"/>
                    <a:pt x="1" y="3"/>
                  </a:cubicBezTo>
                  <a:cubicBezTo>
                    <a:pt x="3" y="0"/>
                    <a:pt x="6" y="0"/>
                    <a:pt x="8" y="3"/>
                  </a:cubicBezTo>
                  <a:close/>
                </a:path>
              </a:pathLst>
            </a:custGeom>
            <a:solidFill>
              <a:srgbClr val="766389"/>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40" name="íṩḻïdè">
              <a:extLst>
                <a:ext uri="{FF2B5EF4-FFF2-40B4-BE49-F238E27FC236}">
                  <a16:creationId xmlns:a16="http://schemas.microsoft.com/office/drawing/2014/main" id="{8B6D45FB-BE7C-4B7E-B377-3DFEF86710B1}"/>
                </a:ext>
              </a:extLst>
            </p:cNvPr>
            <p:cNvSpPr/>
            <p:nvPr/>
          </p:nvSpPr>
          <p:spPr bwMode="auto">
            <a:xfrm>
              <a:off x="4749800" y="5211763"/>
              <a:ext cx="84137" cy="47625"/>
            </a:xfrm>
            <a:custGeom>
              <a:gdLst>
                <a:gd fmla="*/ 31 w 31" name="T0"/>
                <a:gd fmla="*/ 18 h 18" name="T1"/>
                <a:gd fmla="*/ 27 w 31" name="T2"/>
                <a:gd fmla="*/ 8 h 18" name="T3"/>
                <a:gd fmla="*/ 5 w 31" name="T4"/>
                <a:gd fmla="*/ 8 h 18" name="T5"/>
                <a:gd fmla="*/ 0 w 31" name="T6"/>
                <a:gd fmla="*/ 18 h 18" name="T7"/>
                <a:gd fmla="*/ 31 w 31" name="T8"/>
                <a:gd fmla="*/ 18 h 18" name="T9"/>
              </a:gdLst>
              <a:cxnLst>
                <a:cxn ang="0">
                  <a:pos x="T0" y="T1"/>
                </a:cxn>
                <a:cxn ang="0">
                  <a:pos x="T2" y="T3"/>
                </a:cxn>
                <a:cxn ang="0">
                  <a:pos x="T4" y="T5"/>
                </a:cxn>
                <a:cxn ang="0">
                  <a:pos x="T6" y="T7"/>
                </a:cxn>
                <a:cxn ang="0">
                  <a:pos x="T8" y="T9"/>
                </a:cxn>
              </a:cxnLst>
              <a:rect b="b" l="0" r="r" t="0"/>
              <a:pathLst>
                <a:path h="18" w="31">
                  <a:moveTo>
                    <a:pt x="31" y="18"/>
                  </a:moveTo>
                  <a:cubicBezTo>
                    <a:pt x="31" y="14"/>
                    <a:pt x="29" y="11"/>
                    <a:pt x="27" y="8"/>
                  </a:cubicBezTo>
                  <a:cubicBezTo>
                    <a:pt x="21" y="0"/>
                    <a:pt x="11" y="0"/>
                    <a:pt x="5" y="8"/>
                  </a:cubicBezTo>
                  <a:cubicBezTo>
                    <a:pt x="2" y="11"/>
                    <a:pt x="1" y="14"/>
                    <a:pt x="0" y="18"/>
                  </a:cubicBezTo>
                  <a:lnTo>
                    <a:pt x="31" y="18"/>
                  </a:lnTo>
                  <a:close/>
                </a:path>
              </a:pathLst>
            </a:custGeom>
            <a:solidFill>
              <a:srgbClr val="766389"/>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41" name="îṣļiďê">
              <a:extLst>
                <a:ext uri="{FF2B5EF4-FFF2-40B4-BE49-F238E27FC236}">
                  <a16:creationId xmlns:a16="http://schemas.microsoft.com/office/drawing/2014/main" id="{CFDACE21-6D1B-4B19-BB05-457DBA8FDFAA}"/>
                </a:ext>
              </a:extLst>
            </p:cNvPr>
            <p:cNvSpPr/>
            <p:nvPr/>
          </p:nvSpPr>
          <p:spPr bwMode="auto">
            <a:xfrm>
              <a:off x="3994150" y="5211763"/>
              <a:ext cx="117475" cy="125413"/>
            </a:xfrm>
            <a:custGeom>
              <a:gdLst>
                <a:gd fmla="*/ 37 w 44" name="T0"/>
                <a:gd fmla="*/ 8 h 47" name="T1"/>
                <a:gd fmla="*/ 37 w 44" name="T2"/>
                <a:gd fmla="*/ 38 h 47" name="T3"/>
                <a:gd fmla="*/ 7 w 44" name="T4"/>
                <a:gd fmla="*/ 38 h 47" name="T5"/>
                <a:gd fmla="*/ 7 w 44" name="T6"/>
                <a:gd fmla="*/ 8 h 47" name="T7"/>
                <a:gd fmla="*/ 37 w 44" name="T8"/>
                <a:gd fmla="*/ 8 h 47" name="T9"/>
              </a:gdLst>
              <a:cxnLst>
                <a:cxn ang="0">
                  <a:pos x="T0" y="T1"/>
                </a:cxn>
                <a:cxn ang="0">
                  <a:pos x="T2" y="T3"/>
                </a:cxn>
                <a:cxn ang="0">
                  <a:pos x="T4" y="T5"/>
                </a:cxn>
                <a:cxn ang="0">
                  <a:pos x="T6" y="T7"/>
                </a:cxn>
                <a:cxn ang="0">
                  <a:pos x="T8" y="T9"/>
                </a:cxn>
              </a:cxnLst>
              <a:rect b="b" l="0" r="r" t="0"/>
              <a:pathLst>
                <a:path h="47" w="44">
                  <a:moveTo>
                    <a:pt x="37" y="8"/>
                  </a:moveTo>
                  <a:cubicBezTo>
                    <a:pt x="44" y="16"/>
                    <a:pt x="44" y="30"/>
                    <a:pt x="37" y="38"/>
                  </a:cubicBezTo>
                  <a:cubicBezTo>
                    <a:pt x="31" y="47"/>
                    <a:pt x="13" y="47"/>
                    <a:pt x="7" y="38"/>
                  </a:cubicBezTo>
                  <a:cubicBezTo>
                    <a:pt x="0" y="30"/>
                    <a:pt x="0" y="16"/>
                    <a:pt x="7" y="8"/>
                  </a:cubicBezTo>
                  <a:cubicBezTo>
                    <a:pt x="13" y="0"/>
                    <a:pt x="31" y="0"/>
                    <a:pt x="37" y="8"/>
                  </a:cubicBezTo>
                  <a:close/>
                </a:path>
              </a:pathLst>
            </a:custGeom>
            <a:solidFill>
              <a:srgbClr val="766389"/>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42" name="ïşļíḓè">
              <a:extLst>
                <a:ext uri="{FF2B5EF4-FFF2-40B4-BE49-F238E27FC236}">
                  <a16:creationId xmlns:a16="http://schemas.microsoft.com/office/drawing/2014/main" id="{419D9F4C-E2CF-4060-BD40-E0DF3B2140BD}"/>
                </a:ext>
              </a:extLst>
            </p:cNvPr>
            <p:cNvSpPr/>
            <p:nvPr/>
          </p:nvSpPr>
          <p:spPr bwMode="auto">
            <a:xfrm>
              <a:off x="4048125" y="5218113"/>
              <a:ext cx="39687" cy="114300"/>
            </a:xfrm>
            <a:custGeom>
              <a:gdLst>
                <a:gd fmla="*/ 0 w 25" name="T0"/>
                <a:gd fmla="*/ 13 h 72" name="T1"/>
                <a:gd fmla="*/ 3 w 25" name="T2"/>
                <a:gd fmla="*/ 0 h 72" name="T3"/>
                <a:gd fmla="*/ 25 w 25" name="T4"/>
                <a:gd fmla="*/ 0 h 72" name="T5"/>
                <a:gd fmla="*/ 25 w 25" name="T6"/>
                <a:gd fmla="*/ 72 h 72" name="T7"/>
                <a:gd fmla="*/ 2 w 25" name="T8"/>
                <a:gd fmla="*/ 72 h 72" name="T9"/>
                <a:gd fmla="*/ 0 w 25" name="T10"/>
                <a:gd fmla="*/ 13 h 72" name="T11"/>
              </a:gdLst>
              <a:cxnLst>
                <a:cxn ang="0">
                  <a:pos x="T0" y="T1"/>
                </a:cxn>
                <a:cxn ang="0">
                  <a:pos x="T2" y="T3"/>
                </a:cxn>
                <a:cxn ang="0">
                  <a:pos x="T4" y="T5"/>
                </a:cxn>
                <a:cxn ang="0">
                  <a:pos x="T6" y="T7"/>
                </a:cxn>
                <a:cxn ang="0">
                  <a:pos x="T8" y="T9"/>
                </a:cxn>
                <a:cxn ang="0">
                  <a:pos x="T10" y="T11"/>
                </a:cxn>
              </a:cxnLst>
              <a:rect b="b" l="0" r="r" t="0"/>
              <a:pathLst>
                <a:path h="72" w="25">
                  <a:moveTo>
                    <a:pt x="0" y="13"/>
                  </a:moveTo>
                  <a:lnTo>
                    <a:pt x="3" y="0"/>
                  </a:lnTo>
                  <a:lnTo>
                    <a:pt x="25" y="0"/>
                  </a:lnTo>
                  <a:lnTo>
                    <a:pt x="25" y="72"/>
                  </a:lnTo>
                  <a:lnTo>
                    <a:pt x="2" y="72"/>
                  </a:lnTo>
                  <a:lnTo>
                    <a:pt x="0" y="13"/>
                  </a:lnTo>
                  <a:close/>
                </a:path>
              </a:pathLst>
            </a:custGeom>
            <a:solidFill>
              <a:srgbClr val="766389"/>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43" name="ïSḻiḓé">
              <a:extLst>
                <a:ext uri="{FF2B5EF4-FFF2-40B4-BE49-F238E27FC236}">
                  <a16:creationId xmlns:a16="http://schemas.microsoft.com/office/drawing/2014/main" id="{6BA84B09-2714-442F-A239-C94391C59929}"/>
                </a:ext>
              </a:extLst>
            </p:cNvPr>
            <p:cNvSpPr/>
            <p:nvPr/>
          </p:nvSpPr>
          <p:spPr bwMode="auto">
            <a:xfrm>
              <a:off x="4037013" y="5211763"/>
              <a:ext cx="93662" cy="125413"/>
            </a:xfrm>
            <a:custGeom>
              <a:gdLst>
                <a:gd fmla="*/ 29 w 35" name="T0"/>
                <a:gd fmla="*/ 8 h 47" name="T1"/>
                <a:gd fmla="*/ 29 w 35" name="T2"/>
                <a:gd fmla="*/ 38 h 47" name="T3"/>
                <a:gd fmla="*/ 7 w 35" name="T4"/>
                <a:gd fmla="*/ 38 h 47" name="T5"/>
                <a:gd fmla="*/ 7 w 35" name="T6"/>
                <a:gd fmla="*/ 8 h 47" name="T7"/>
                <a:gd fmla="*/ 29 w 35" name="T8"/>
                <a:gd fmla="*/ 8 h 47" name="T9"/>
              </a:gdLst>
              <a:cxnLst>
                <a:cxn ang="0">
                  <a:pos x="T0" y="T1"/>
                </a:cxn>
                <a:cxn ang="0">
                  <a:pos x="T2" y="T3"/>
                </a:cxn>
                <a:cxn ang="0">
                  <a:pos x="T4" y="T5"/>
                </a:cxn>
                <a:cxn ang="0">
                  <a:pos x="T6" y="T7"/>
                </a:cxn>
                <a:cxn ang="0">
                  <a:pos x="T8" y="T9"/>
                </a:cxn>
              </a:cxnLst>
              <a:rect b="b" l="0" r="r" t="0"/>
              <a:pathLst>
                <a:path h="47" w="35">
                  <a:moveTo>
                    <a:pt x="29" y="8"/>
                  </a:moveTo>
                  <a:cubicBezTo>
                    <a:pt x="35" y="16"/>
                    <a:pt x="35" y="30"/>
                    <a:pt x="29" y="38"/>
                  </a:cubicBezTo>
                  <a:cubicBezTo>
                    <a:pt x="23" y="47"/>
                    <a:pt x="13" y="47"/>
                    <a:pt x="7" y="38"/>
                  </a:cubicBezTo>
                  <a:cubicBezTo>
                    <a:pt x="0" y="30"/>
                    <a:pt x="0" y="16"/>
                    <a:pt x="7" y="8"/>
                  </a:cubicBezTo>
                  <a:cubicBezTo>
                    <a:pt x="13" y="0"/>
                    <a:pt x="23" y="0"/>
                    <a:pt x="29" y="8"/>
                  </a:cubicBezTo>
                  <a:close/>
                </a:path>
              </a:pathLst>
            </a:custGeom>
            <a:solidFill>
              <a:srgbClr val="766389"/>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44" name="isļiḓé">
              <a:extLst>
                <a:ext uri="{FF2B5EF4-FFF2-40B4-BE49-F238E27FC236}">
                  <a16:creationId xmlns:a16="http://schemas.microsoft.com/office/drawing/2014/main" id="{19E2C08E-1F27-4DDA-BA3D-68084F39E3F0}"/>
                </a:ext>
              </a:extLst>
            </p:cNvPr>
            <p:cNvSpPr/>
            <p:nvPr/>
          </p:nvSpPr>
          <p:spPr bwMode="auto">
            <a:xfrm>
              <a:off x="4052888" y="5230813"/>
              <a:ext cx="65087" cy="87313"/>
            </a:xfrm>
            <a:custGeom>
              <a:gdLst>
                <a:gd fmla="*/ 20 w 24" name="T0"/>
                <a:gd fmla="*/ 5 h 33" name="T1"/>
                <a:gd fmla="*/ 20 w 24" name="T2"/>
                <a:gd fmla="*/ 27 h 33" name="T3"/>
                <a:gd fmla="*/ 4 w 24" name="T4"/>
                <a:gd fmla="*/ 27 h 33" name="T5"/>
                <a:gd fmla="*/ 4 w 24" name="T6"/>
                <a:gd fmla="*/ 5 h 33" name="T7"/>
                <a:gd fmla="*/ 20 w 24" name="T8"/>
                <a:gd fmla="*/ 5 h 33" name="T9"/>
              </a:gdLst>
              <a:cxnLst>
                <a:cxn ang="0">
                  <a:pos x="T0" y="T1"/>
                </a:cxn>
                <a:cxn ang="0">
                  <a:pos x="T2" y="T3"/>
                </a:cxn>
                <a:cxn ang="0">
                  <a:pos x="T4" y="T5"/>
                </a:cxn>
                <a:cxn ang="0">
                  <a:pos x="T6" y="T7"/>
                </a:cxn>
                <a:cxn ang="0">
                  <a:pos x="T8" y="T9"/>
                </a:cxn>
              </a:cxnLst>
              <a:rect b="b" l="0" r="r" t="0"/>
              <a:pathLst>
                <a:path h="33" w="24">
                  <a:moveTo>
                    <a:pt x="20" y="5"/>
                  </a:moveTo>
                  <a:cubicBezTo>
                    <a:pt x="24" y="11"/>
                    <a:pt x="24" y="21"/>
                    <a:pt x="20" y="27"/>
                  </a:cubicBezTo>
                  <a:cubicBezTo>
                    <a:pt x="15" y="33"/>
                    <a:pt x="8" y="33"/>
                    <a:pt x="4" y="27"/>
                  </a:cubicBezTo>
                  <a:cubicBezTo>
                    <a:pt x="0" y="21"/>
                    <a:pt x="0" y="11"/>
                    <a:pt x="4" y="5"/>
                  </a:cubicBezTo>
                  <a:cubicBezTo>
                    <a:pt x="8" y="0"/>
                    <a:pt x="15" y="0"/>
                    <a:pt x="20" y="5"/>
                  </a:cubicBezTo>
                  <a:close/>
                </a:path>
              </a:pathLst>
            </a:custGeom>
            <a:solidFill>
              <a:srgbClr val="9599A6"/>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45" name="íSļîḑè">
              <a:extLst>
                <a:ext uri="{FF2B5EF4-FFF2-40B4-BE49-F238E27FC236}">
                  <a16:creationId xmlns:a16="http://schemas.microsoft.com/office/drawing/2014/main" id="{9D1134D1-71C1-47EA-ABC8-D039533A3C38}"/>
                </a:ext>
              </a:extLst>
            </p:cNvPr>
            <p:cNvSpPr/>
            <p:nvPr/>
          </p:nvSpPr>
          <p:spPr bwMode="auto">
            <a:xfrm>
              <a:off x="4071938" y="5254625"/>
              <a:ext cx="26987" cy="38100"/>
            </a:xfrm>
            <a:custGeom>
              <a:gdLst>
                <a:gd fmla="*/ 8 w 10" name="T0"/>
                <a:gd fmla="*/ 3 h 14" name="T1"/>
                <a:gd fmla="*/ 8 w 10" name="T2"/>
                <a:gd fmla="*/ 12 h 14" name="T3"/>
                <a:gd fmla="*/ 2 w 10" name="T4"/>
                <a:gd fmla="*/ 12 h 14" name="T5"/>
                <a:gd fmla="*/ 2 w 10" name="T6"/>
                <a:gd fmla="*/ 3 h 14" name="T7"/>
                <a:gd fmla="*/ 8 w 10" name="T8"/>
                <a:gd fmla="*/ 3 h 14" name="T9"/>
              </a:gdLst>
              <a:cxnLst>
                <a:cxn ang="0">
                  <a:pos x="T0" y="T1"/>
                </a:cxn>
                <a:cxn ang="0">
                  <a:pos x="T2" y="T3"/>
                </a:cxn>
                <a:cxn ang="0">
                  <a:pos x="T4" y="T5"/>
                </a:cxn>
                <a:cxn ang="0">
                  <a:pos x="T6" y="T7"/>
                </a:cxn>
                <a:cxn ang="0">
                  <a:pos x="T8" y="T9"/>
                </a:cxn>
              </a:cxnLst>
              <a:rect b="b" l="0" r="r" t="0"/>
              <a:pathLst>
                <a:path h="14" w="10">
                  <a:moveTo>
                    <a:pt x="8" y="3"/>
                  </a:moveTo>
                  <a:cubicBezTo>
                    <a:pt x="10" y="5"/>
                    <a:pt x="10" y="9"/>
                    <a:pt x="8" y="12"/>
                  </a:cubicBezTo>
                  <a:cubicBezTo>
                    <a:pt x="6" y="14"/>
                    <a:pt x="3" y="14"/>
                    <a:pt x="2" y="12"/>
                  </a:cubicBezTo>
                  <a:cubicBezTo>
                    <a:pt x="0" y="9"/>
                    <a:pt x="0" y="5"/>
                    <a:pt x="2" y="3"/>
                  </a:cubicBezTo>
                  <a:cubicBezTo>
                    <a:pt x="3" y="0"/>
                    <a:pt x="6" y="0"/>
                    <a:pt x="8" y="3"/>
                  </a:cubicBezTo>
                  <a:close/>
                </a:path>
              </a:pathLst>
            </a:custGeom>
            <a:solidFill>
              <a:srgbClr val="766389"/>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46" name="íśliḋê">
              <a:extLst>
                <a:ext uri="{FF2B5EF4-FFF2-40B4-BE49-F238E27FC236}">
                  <a16:creationId xmlns:a16="http://schemas.microsoft.com/office/drawing/2014/main" id="{E592A2AF-E918-40CE-9FA4-B5A4E88A7D03}"/>
                </a:ext>
              </a:extLst>
            </p:cNvPr>
            <p:cNvSpPr/>
            <p:nvPr/>
          </p:nvSpPr>
          <p:spPr bwMode="auto">
            <a:xfrm>
              <a:off x="4043363" y="5211763"/>
              <a:ext cx="82550" cy="47625"/>
            </a:xfrm>
            <a:custGeom>
              <a:gdLst>
                <a:gd fmla="*/ 31 w 31" name="T0"/>
                <a:gd fmla="*/ 18 h 18" name="T1"/>
                <a:gd fmla="*/ 27 w 31" name="T2"/>
                <a:gd fmla="*/ 8 h 18" name="T3"/>
                <a:gd fmla="*/ 5 w 31" name="T4"/>
                <a:gd fmla="*/ 8 h 18" name="T5"/>
                <a:gd fmla="*/ 0 w 31" name="T6"/>
                <a:gd fmla="*/ 18 h 18" name="T7"/>
                <a:gd fmla="*/ 31 w 31" name="T8"/>
                <a:gd fmla="*/ 18 h 18" name="T9"/>
              </a:gdLst>
              <a:cxnLst>
                <a:cxn ang="0">
                  <a:pos x="T0" y="T1"/>
                </a:cxn>
                <a:cxn ang="0">
                  <a:pos x="T2" y="T3"/>
                </a:cxn>
                <a:cxn ang="0">
                  <a:pos x="T4" y="T5"/>
                </a:cxn>
                <a:cxn ang="0">
                  <a:pos x="T6" y="T7"/>
                </a:cxn>
                <a:cxn ang="0">
                  <a:pos x="T8" y="T9"/>
                </a:cxn>
              </a:cxnLst>
              <a:rect b="b" l="0" r="r" t="0"/>
              <a:pathLst>
                <a:path h="18" w="31">
                  <a:moveTo>
                    <a:pt x="31" y="18"/>
                  </a:moveTo>
                  <a:cubicBezTo>
                    <a:pt x="30" y="14"/>
                    <a:pt x="29" y="11"/>
                    <a:pt x="27" y="8"/>
                  </a:cubicBezTo>
                  <a:cubicBezTo>
                    <a:pt x="21" y="0"/>
                    <a:pt x="11" y="0"/>
                    <a:pt x="5" y="8"/>
                  </a:cubicBezTo>
                  <a:cubicBezTo>
                    <a:pt x="3" y="11"/>
                    <a:pt x="1" y="14"/>
                    <a:pt x="0" y="18"/>
                  </a:cubicBezTo>
                  <a:lnTo>
                    <a:pt x="31" y="18"/>
                  </a:lnTo>
                  <a:close/>
                </a:path>
              </a:pathLst>
            </a:custGeom>
            <a:solidFill>
              <a:srgbClr val="766389"/>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47" name="iṥļîďé">
              <a:extLst>
                <a:ext uri="{FF2B5EF4-FFF2-40B4-BE49-F238E27FC236}">
                  <a16:creationId xmlns:a16="http://schemas.microsoft.com/office/drawing/2014/main" id="{1B7E24D2-61F7-438A-99D3-8A5FF549F8FB}"/>
                </a:ext>
              </a:extLst>
            </p:cNvPr>
            <p:cNvSpPr/>
            <p:nvPr/>
          </p:nvSpPr>
          <p:spPr bwMode="auto">
            <a:xfrm>
              <a:off x="3732213" y="3390900"/>
              <a:ext cx="730250" cy="1149350"/>
            </a:xfrm>
            <a:custGeom>
              <a:gdLst>
                <a:gd fmla="*/ 89 w 273" name="T0"/>
                <a:gd fmla="*/ 18 h 431" name="T1"/>
                <a:gd fmla="*/ 204 w 273" name="T2"/>
                <a:gd fmla="*/ 29 h 431" name="T3"/>
                <a:gd fmla="*/ 268 w 273" name="T4"/>
                <a:gd fmla="*/ 254 h 431" name="T5"/>
                <a:gd fmla="*/ 259 w 273" name="T6"/>
                <a:gd fmla="*/ 411 h 431" name="T7"/>
                <a:gd fmla="*/ 235 w 273" name="T8"/>
                <a:gd fmla="*/ 431 h 431" name="T9"/>
                <a:gd fmla="*/ 118 w 273" name="T10"/>
                <a:gd fmla="*/ 431 h 431" name="T11"/>
                <a:gd fmla="*/ 95 w 273" name="T12"/>
                <a:gd fmla="*/ 409 h 431" name="T13"/>
                <a:gd fmla="*/ 67 w 273" name="T14"/>
                <a:gd fmla="*/ 169 h 431" name="T15"/>
                <a:gd fmla="*/ 89 w 273" name="T16"/>
                <a:gd fmla="*/ 18 h 43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31" w="273">
                  <a:moveTo>
                    <a:pt x="89" y="18"/>
                  </a:moveTo>
                  <a:cubicBezTo>
                    <a:pt x="132" y="16"/>
                    <a:pt x="184" y="0"/>
                    <a:pt x="204" y="29"/>
                  </a:cubicBezTo>
                  <a:cubicBezTo>
                    <a:pt x="223" y="59"/>
                    <a:pt x="262" y="193"/>
                    <a:pt x="268" y="254"/>
                  </a:cubicBezTo>
                  <a:cubicBezTo>
                    <a:pt x="273" y="299"/>
                    <a:pt x="264" y="375"/>
                    <a:pt x="259" y="411"/>
                  </a:cubicBezTo>
                  <a:cubicBezTo>
                    <a:pt x="257" y="423"/>
                    <a:pt x="247" y="431"/>
                    <a:pt x="235" y="431"/>
                  </a:cubicBezTo>
                  <a:cubicBezTo>
                    <a:pt x="118" y="431"/>
                    <a:pt x="118" y="431"/>
                    <a:pt x="118" y="431"/>
                  </a:cubicBezTo>
                  <a:cubicBezTo>
                    <a:pt x="105" y="431"/>
                    <a:pt x="95" y="421"/>
                    <a:pt x="95" y="409"/>
                  </a:cubicBezTo>
                  <a:cubicBezTo>
                    <a:pt x="92" y="357"/>
                    <a:pt x="85" y="230"/>
                    <a:pt x="67" y="169"/>
                  </a:cubicBezTo>
                  <a:cubicBezTo>
                    <a:pt x="45" y="92"/>
                    <a:pt x="0" y="21"/>
                    <a:pt x="89" y="18"/>
                  </a:cubicBezTo>
                  <a:close/>
                </a:path>
              </a:pathLst>
            </a:custGeom>
            <a:solidFill>
              <a:srgbClr val="4748FF"/>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48" name="îṥļídé">
              <a:extLst>
                <a:ext uri="{FF2B5EF4-FFF2-40B4-BE49-F238E27FC236}">
                  <a16:creationId xmlns:a16="http://schemas.microsoft.com/office/drawing/2014/main" id="{5312D7B6-AF53-4C56-A9C2-D6A2AA05E68E}"/>
                </a:ext>
              </a:extLst>
            </p:cNvPr>
            <p:cNvSpPr/>
            <p:nvPr/>
          </p:nvSpPr>
          <p:spPr bwMode="auto">
            <a:xfrm>
              <a:off x="4373563" y="4044950"/>
              <a:ext cx="582612" cy="95250"/>
            </a:xfrm>
            <a:custGeom>
              <a:gdLst>
                <a:gd fmla="*/ 206 w 218" name="T0"/>
                <a:gd fmla="*/ 36 h 36" name="T1"/>
                <a:gd fmla="*/ 19 w 218" name="T2"/>
                <a:gd fmla="*/ 36 h 36" name="T3"/>
                <a:gd fmla="*/ 0 w 218" name="T4"/>
                <a:gd fmla="*/ 18 h 36" name="T5"/>
                <a:gd fmla="*/ 19 w 218" name="T6"/>
                <a:gd fmla="*/ 0 h 36" name="T7"/>
                <a:gd fmla="*/ 175 w 218" name="T8"/>
                <a:gd fmla="*/ 0 h 36" name="T9"/>
                <a:gd fmla="*/ 214 w 218" name="T10"/>
                <a:gd fmla="*/ 22 h 36" name="T11"/>
                <a:gd fmla="*/ 206 w 218" name="T12"/>
                <a:gd fmla="*/ 36 h 36" name="T13"/>
              </a:gdLst>
              <a:cxnLst>
                <a:cxn ang="0">
                  <a:pos x="T0" y="T1"/>
                </a:cxn>
                <a:cxn ang="0">
                  <a:pos x="T2" y="T3"/>
                </a:cxn>
                <a:cxn ang="0">
                  <a:pos x="T4" y="T5"/>
                </a:cxn>
                <a:cxn ang="0">
                  <a:pos x="T6" y="T7"/>
                </a:cxn>
                <a:cxn ang="0">
                  <a:pos x="T8" y="T9"/>
                </a:cxn>
                <a:cxn ang="0">
                  <a:pos x="T10" y="T11"/>
                </a:cxn>
                <a:cxn ang="0">
                  <a:pos x="T12" y="T13"/>
                </a:cxn>
              </a:cxnLst>
              <a:rect b="b" l="0" r="r" t="0"/>
              <a:pathLst>
                <a:path h="36" w="218">
                  <a:moveTo>
                    <a:pt x="206" y="36"/>
                  </a:moveTo>
                  <a:cubicBezTo>
                    <a:pt x="19" y="36"/>
                    <a:pt x="19" y="36"/>
                    <a:pt x="19" y="36"/>
                  </a:cubicBezTo>
                  <a:cubicBezTo>
                    <a:pt x="9" y="36"/>
                    <a:pt x="0" y="28"/>
                    <a:pt x="0" y="18"/>
                  </a:cubicBezTo>
                  <a:cubicBezTo>
                    <a:pt x="0" y="8"/>
                    <a:pt x="9" y="0"/>
                    <a:pt x="19" y="0"/>
                  </a:cubicBezTo>
                  <a:cubicBezTo>
                    <a:pt x="175" y="0"/>
                    <a:pt x="175" y="0"/>
                    <a:pt x="175" y="0"/>
                  </a:cubicBezTo>
                  <a:cubicBezTo>
                    <a:pt x="191" y="0"/>
                    <a:pt x="206" y="8"/>
                    <a:pt x="214" y="22"/>
                  </a:cubicBezTo>
                  <a:cubicBezTo>
                    <a:pt x="218" y="29"/>
                    <a:pt x="213" y="36"/>
                    <a:pt x="206" y="36"/>
                  </a:cubicBezTo>
                  <a:close/>
                </a:path>
              </a:pathLst>
            </a:custGeom>
            <a:solidFill>
              <a:srgbClr val="4748FF"/>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49" name="i$ḷíḓe">
              <a:extLst>
                <a:ext uri="{FF2B5EF4-FFF2-40B4-BE49-F238E27FC236}">
                  <a16:creationId xmlns:a16="http://schemas.microsoft.com/office/drawing/2014/main" id="{C085A537-32C8-4B7B-9D81-195C185D4A3A}"/>
                </a:ext>
              </a:extLst>
            </p:cNvPr>
            <p:cNvSpPr/>
            <p:nvPr/>
          </p:nvSpPr>
          <p:spPr bwMode="auto">
            <a:xfrm>
              <a:off x="6176963" y="2763838"/>
              <a:ext cx="1195387" cy="947738"/>
            </a:xfrm>
            <a:custGeom>
              <a:gdLst>
                <a:gd fmla="*/ 447 w 448" name="T0"/>
                <a:gd fmla="*/ 355 h 355" name="T1"/>
                <a:gd fmla="*/ 2 w 448" name="T2"/>
                <a:gd fmla="*/ 355 h 355" name="T3"/>
                <a:gd fmla="*/ 0 w 448" name="T4"/>
                <a:gd fmla="*/ 353 h 355" name="T5"/>
                <a:gd fmla="*/ 0 w 448" name="T6"/>
                <a:gd fmla="*/ 2 h 355" name="T7"/>
                <a:gd fmla="*/ 2 w 448" name="T8"/>
                <a:gd fmla="*/ 0 h 355" name="T9"/>
                <a:gd fmla="*/ 447 w 448" name="T10"/>
                <a:gd fmla="*/ 0 h 355" name="T11"/>
                <a:gd fmla="*/ 448 w 448" name="T12"/>
                <a:gd fmla="*/ 2 h 355" name="T13"/>
                <a:gd fmla="*/ 448 w 448" name="T14"/>
                <a:gd fmla="*/ 353 h 355" name="T15"/>
                <a:gd fmla="*/ 447 w 448" name="T16"/>
                <a:gd fmla="*/ 355 h 35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55" w="448">
                  <a:moveTo>
                    <a:pt x="447" y="355"/>
                  </a:moveTo>
                  <a:cubicBezTo>
                    <a:pt x="2" y="355"/>
                    <a:pt x="2" y="355"/>
                    <a:pt x="2" y="355"/>
                  </a:cubicBezTo>
                  <a:cubicBezTo>
                    <a:pt x="1" y="355"/>
                    <a:pt x="0" y="354"/>
                    <a:pt x="0" y="353"/>
                  </a:cubicBezTo>
                  <a:cubicBezTo>
                    <a:pt x="0" y="2"/>
                    <a:pt x="0" y="2"/>
                    <a:pt x="0" y="2"/>
                  </a:cubicBezTo>
                  <a:cubicBezTo>
                    <a:pt x="0" y="1"/>
                    <a:pt x="1" y="0"/>
                    <a:pt x="2" y="0"/>
                  </a:cubicBezTo>
                  <a:cubicBezTo>
                    <a:pt x="447" y="0"/>
                    <a:pt x="447" y="0"/>
                    <a:pt x="447" y="0"/>
                  </a:cubicBezTo>
                  <a:cubicBezTo>
                    <a:pt x="448" y="0"/>
                    <a:pt x="448" y="1"/>
                    <a:pt x="448" y="2"/>
                  </a:cubicBezTo>
                  <a:cubicBezTo>
                    <a:pt x="448" y="353"/>
                    <a:pt x="448" y="353"/>
                    <a:pt x="448" y="353"/>
                  </a:cubicBezTo>
                  <a:cubicBezTo>
                    <a:pt x="448" y="354"/>
                    <a:pt x="448" y="355"/>
                    <a:pt x="447" y="355"/>
                  </a:cubicBezTo>
                  <a:close/>
                </a:path>
              </a:pathLst>
            </a:custGeom>
            <a:solidFill>
              <a:schemeClr val="accent4"/>
            </a:solidFill>
            <a:ln w="9525">
              <a:noFill/>
              <a:round/>
            </a:ln>
            <a:extLst/>
          </p:spPr>
          <p:txBody>
            <a:bodyPr anchor="ctr"/>
            <a:lstStyle/>
            <a:p>
              <a:pPr algn="ctr"/>
              <a:endParaRPr/>
            </a:p>
          </p:txBody>
        </p:sp>
        <p:sp>
          <p:nvSpPr>
            <p:cNvPr id="250" name="ïṣḻïḑê">
              <a:extLst>
                <a:ext uri="{FF2B5EF4-FFF2-40B4-BE49-F238E27FC236}">
                  <a16:creationId xmlns:a16="http://schemas.microsoft.com/office/drawing/2014/main" id="{00776B75-9BB6-41DF-A13A-59E68EFE138B}"/>
                </a:ext>
              </a:extLst>
            </p:cNvPr>
            <p:cNvSpPr/>
            <p:nvPr/>
          </p:nvSpPr>
          <p:spPr bwMode="auto">
            <a:xfrm>
              <a:off x="6278241" y="3394075"/>
              <a:ext cx="283942" cy="319089"/>
            </a:xfrm>
            <a:custGeom>
              <a:gdLst>
                <a:gd fmla="*/ 283314 w 283942" name="connsiteX0"/>
                <a:gd fmla="*/ 0 h 319089" name="connsiteY0"/>
                <a:gd fmla="*/ 227167 w 283942" name="connsiteX1"/>
                <a:gd fmla="*/ 255929 h 319089" name="connsiteY1"/>
                <a:gd fmla="*/ 196676 w 283942" name="connsiteX2"/>
                <a:gd fmla="*/ 296564 h 319089" name="connsiteY2"/>
                <a:gd fmla="*/ 180417 w 283942" name="connsiteX3"/>
                <a:gd fmla="*/ 319089 h 319089" name="connsiteY3"/>
                <a:gd fmla="*/ 0 w 283942" name="connsiteX4"/>
                <a:gd fmla="*/ 319089 h 319089" name="connsiteY4"/>
                <a:gd fmla="*/ 39132 w 283942" name="connsiteX5"/>
                <a:gd fmla="*/ 248890 h 319089" name="connsiteY5"/>
                <a:gd fmla="*/ 93483 w 283942" name="connsiteX6"/>
                <a:gd fmla="*/ 157290 h 319089" name="connsiteY6"/>
                <a:gd fmla="*/ 283314 w 283942" name="connsiteX7"/>
                <a:gd fmla="*/ 0 h 319089"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319089" w="283942">
                  <a:moveTo>
                    <a:pt x="283314" y="0"/>
                  </a:moveTo>
                  <a:cubicBezTo>
                    <a:pt x="283314" y="0"/>
                    <a:pt x="294009" y="167954"/>
                    <a:pt x="227167" y="255929"/>
                  </a:cubicBezTo>
                  <a:cubicBezTo>
                    <a:pt x="218812" y="266593"/>
                    <a:pt x="208451" y="280464"/>
                    <a:pt x="196676" y="296564"/>
                  </a:cubicBezTo>
                  <a:lnTo>
                    <a:pt x="180417" y="319089"/>
                  </a:lnTo>
                  <a:lnTo>
                    <a:pt x="0" y="319089"/>
                  </a:lnTo>
                  <a:lnTo>
                    <a:pt x="39132" y="248890"/>
                  </a:lnTo>
                  <a:cubicBezTo>
                    <a:pt x="58224" y="215107"/>
                    <a:pt x="76772" y="183283"/>
                    <a:pt x="93483" y="157290"/>
                  </a:cubicBezTo>
                  <a:cubicBezTo>
                    <a:pt x="162999" y="50653"/>
                    <a:pt x="216472" y="15996"/>
                    <a:pt x="283314" y="0"/>
                  </a:cubicBezTo>
                  <a:close/>
                </a:path>
              </a:pathLst>
            </a:custGeom>
            <a:solidFill>
              <a:srgbClr val="F8D2A1"/>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51" name="iśľíďè">
              <a:extLst>
                <a:ext uri="{FF2B5EF4-FFF2-40B4-BE49-F238E27FC236}">
                  <a16:creationId xmlns:a16="http://schemas.microsoft.com/office/drawing/2014/main" id="{9F55D4B7-C4AA-4C13-89F0-539BE7FE277A}"/>
                </a:ext>
              </a:extLst>
            </p:cNvPr>
            <p:cNvSpPr/>
            <p:nvPr/>
          </p:nvSpPr>
          <p:spPr bwMode="auto">
            <a:xfrm>
              <a:off x="6448425" y="2806700"/>
              <a:ext cx="369887" cy="661988"/>
            </a:xfrm>
            <a:custGeom>
              <a:gdLst>
                <a:gd fmla="*/ 16 w 138" name="T0"/>
                <a:gd fmla="*/ 50 h 248" name="T1"/>
                <a:gd fmla="*/ 75 w 138" name="T2"/>
                <a:gd fmla="*/ 11 h 248" name="T3"/>
                <a:gd fmla="*/ 123 w 138" name="T4"/>
                <a:gd fmla="*/ 12 h 248" name="T5"/>
                <a:gd fmla="*/ 126 w 138" name="T6"/>
                <a:gd fmla="*/ 67 h 248" name="T7"/>
                <a:gd fmla="*/ 138 w 138" name="T8"/>
                <a:gd fmla="*/ 143 h 248" name="T9"/>
                <a:gd fmla="*/ 23 w 138" name="T10"/>
                <a:gd fmla="*/ 173 h 248" name="T11"/>
                <a:gd fmla="*/ 16 w 138" name="T12"/>
                <a:gd fmla="*/ 50 h 248" name="T13"/>
              </a:gdLst>
              <a:cxnLst>
                <a:cxn ang="0">
                  <a:pos x="T0" y="T1"/>
                </a:cxn>
                <a:cxn ang="0">
                  <a:pos x="T2" y="T3"/>
                </a:cxn>
                <a:cxn ang="0">
                  <a:pos x="T4" y="T5"/>
                </a:cxn>
                <a:cxn ang="0">
                  <a:pos x="T6" y="T7"/>
                </a:cxn>
                <a:cxn ang="0">
                  <a:pos x="T8" y="T9"/>
                </a:cxn>
                <a:cxn ang="0">
                  <a:pos x="T10" y="T11"/>
                </a:cxn>
                <a:cxn ang="0">
                  <a:pos x="T12" y="T13"/>
                </a:cxn>
              </a:cxnLst>
              <a:rect b="b" l="0" r="r" t="0"/>
              <a:pathLst>
                <a:path h="248" w="138">
                  <a:moveTo>
                    <a:pt x="16" y="50"/>
                  </a:moveTo>
                  <a:cubicBezTo>
                    <a:pt x="25" y="37"/>
                    <a:pt x="48" y="22"/>
                    <a:pt x="75" y="11"/>
                  </a:cubicBezTo>
                  <a:cubicBezTo>
                    <a:pt x="101" y="0"/>
                    <a:pt x="123" y="12"/>
                    <a:pt x="123" y="12"/>
                  </a:cubicBezTo>
                  <a:cubicBezTo>
                    <a:pt x="126" y="67"/>
                    <a:pt x="126" y="67"/>
                    <a:pt x="126" y="67"/>
                  </a:cubicBezTo>
                  <a:cubicBezTo>
                    <a:pt x="138" y="143"/>
                    <a:pt x="138" y="143"/>
                    <a:pt x="138" y="143"/>
                  </a:cubicBezTo>
                  <a:cubicBezTo>
                    <a:pt x="138" y="143"/>
                    <a:pt x="74" y="248"/>
                    <a:pt x="23" y="173"/>
                  </a:cubicBezTo>
                  <a:cubicBezTo>
                    <a:pt x="11" y="154"/>
                    <a:pt x="0" y="71"/>
                    <a:pt x="16" y="50"/>
                  </a:cubicBezTo>
                  <a:close/>
                </a:path>
              </a:pathLst>
            </a:custGeom>
            <a:solidFill>
              <a:srgbClr val="30567A"/>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52" name="iŝḻide">
              <a:extLst>
                <a:ext uri="{FF2B5EF4-FFF2-40B4-BE49-F238E27FC236}">
                  <a16:creationId xmlns:a16="http://schemas.microsoft.com/office/drawing/2014/main" id="{A81D5460-F577-4CED-B11F-20F89C5725A2}"/>
                </a:ext>
              </a:extLst>
            </p:cNvPr>
            <p:cNvSpPr/>
            <p:nvPr/>
          </p:nvSpPr>
          <p:spPr bwMode="auto">
            <a:xfrm>
              <a:off x="6572250" y="2789238"/>
              <a:ext cx="463550" cy="515938"/>
            </a:xfrm>
            <a:custGeom>
              <a:gdLst>
                <a:gd fmla="*/ 63 w 174" name="T0"/>
                <a:gd fmla="*/ 194 h 194" name="T1"/>
                <a:gd fmla="*/ 68 w 174" name="T2"/>
                <a:gd fmla="*/ 142 h 194" name="T3"/>
                <a:gd fmla="*/ 0 w 174" name="T4"/>
                <a:gd fmla="*/ 62 h 194" name="T5"/>
                <a:gd fmla="*/ 50 w 174" name="T6"/>
                <a:gd fmla="*/ 25 h 194" name="T7"/>
                <a:gd fmla="*/ 140 w 174" name="T8"/>
                <a:gd fmla="*/ 135 h 194" name="T9"/>
                <a:gd fmla="*/ 63 w 174" name="T10"/>
                <a:gd fmla="*/ 194 h 194" name="T11"/>
              </a:gdLst>
              <a:cxnLst>
                <a:cxn ang="0">
                  <a:pos x="T0" y="T1"/>
                </a:cxn>
                <a:cxn ang="0">
                  <a:pos x="T2" y="T3"/>
                </a:cxn>
                <a:cxn ang="0">
                  <a:pos x="T4" y="T5"/>
                </a:cxn>
                <a:cxn ang="0">
                  <a:pos x="T6" y="T7"/>
                </a:cxn>
                <a:cxn ang="0">
                  <a:pos x="T8" y="T9"/>
                </a:cxn>
                <a:cxn ang="0">
                  <a:pos x="T10" y="T11"/>
                </a:cxn>
              </a:cxnLst>
              <a:rect b="b" l="0" r="r" t="0"/>
              <a:pathLst>
                <a:path h="194" w="174">
                  <a:moveTo>
                    <a:pt x="63" y="194"/>
                  </a:moveTo>
                  <a:cubicBezTo>
                    <a:pt x="66" y="168"/>
                    <a:pt x="74" y="158"/>
                    <a:pt x="68" y="142"/>
                  </a:cubicBezTo>
                  <a:cubicBezTo>
                    <a:pt x="55" y="103"/>
                    <a:pt x="0" y="62"/>
                    <a:pt x="0" y="62"/>
                  </a:cubicBezTo>
                  <a:cubicBezTo>
                    <a:pt x="0" y="62"/>
                    <a:pt x="26" y="38"/>
                    <a:pt x="50" y="25"/>
                  </a:cubicBezTo>
                  <a:cubicBezTo>
                    <a:pt x="98" y="0"/>
                    <a:pt x="174" y="62"/>
                    <a:pt x="140" y="135"/>
                  </a:cubicBezTo>
                  <a:cubicBezTo>
                    <a:pt x="122" y="175"/>
                    <a:pt x="96" y="173"/>
                    <a:pt x="63" y="194"/>
                  </a:cubicBezTo>
                  <a:close/>
                </a:path>
              </a:pathLst>
            </a:custGeom>
            <a:solidFill>
              <a:srgbClr val="30567A"/>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53" name="iṩlïḍe">
              <a:extLst>
                <a:ext uri="{FF2B5EF4-FFF2-40B4-BE49-F238E27FC236}">
                  <a16:creationId xmlns:a16="http://schemas.microsoft.com/office/drawing/2014/main" id="{131F82D4-B64C-4090-B5C7-3E5E8778EAFC}"/>
                </a:ext>
              </a:extLst>
            </p:cNvPr>
            <p:cNvSpPr/>
            <p:nvPr/>
          </p:nvSpPr>
          <p:spPr bwMode="auto">
            <a:xfrm>
              <a:off x="6526213" y="2943225"/>
              <a:ext cx="341312" cy="384175"/>
            </a:xfrm>
            <a:custGeom>
              <a:gdLst>
                <a:gd fmla="*/ 24 w 128" name="T0"/>
                <a:gd fmla="*/ 3 h 144" name="T1"/>
                <a:gd fmla="*/ 85 w 128" name="T2"/>
                <a:gd fmla="*/ 61 h 144" name="T3"/>
                <a:gd fmla="*/ 116 w 128" name="T4"/>
                <a:gd fmla="*/ 58 h 144" name="T5"/>
                <a:gd fmla="*/ 115 w 128" name="T6"/>
                <a:gd fmla="*/ 89 h 144" name="T7"/>
                <a:gd fmla="*/ 103 w 128" name="T8"/>
                <a:gd fmla="*/ 101 h 144" name="T9"/>
                <a:gd fmla="*/ 61 w 128" name="T10"/>
                <a:gd fmla="*/ 139 h 144" name="T11"/>
                <a:gd fmla="*/ 11 w 128" name="T12"/>
                <a:gd fmla="*/ 103 h 144" name="T13"/>
                <a:gd fmla="*/ 4 w 128" name="T14"/>
                <a:gd fmla="*/ 5 h 144" name="T15"/>
                <a:gd fmla="*/ 24 w 128" name="T16"/>
                <a:gd fmla="*/ 3 h 14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44" w="128">
                  <a:moveTo>
                    <a:pt x="24" y="3"/>
                  </a:moveTo>
                  <a:cubicBezTo>
                    <a:pt x="71" y="0"/>
                    <a:pt x="69" y="50"/>
                    <a:pt x="85" y="61"/>
                  </a:cubicBezTo>
                  <a:cubicBezTo>
                    <a:pt x="100" y="71"/>
                    <a:pt x="103" y="56"/>
                    <a:pt x="116" y="58"/>
                  </a:cubicBezTo>
                  <a:cubicBezTo>
                    <a:pt x="128" y="61"/>
                    <a:pt x="126" y="77"/>
                    <a:pt x="115" y="89"/>
                  </a:cubicBezTo>
                  <a:cubicBezTo>
                    <a:pt x="110" y="96"/>
                    <a:pt x="109" y="96"/>
                    <a:pt x="103" y="101"/>
                  </a:cubicBezTo>
                  <a:cubicBezTo>
                    <a:pt x="91" y="113"/>
                    <a:pt x="94" y="129"/>
                    <a:pt x="61" y="139"/>
                  </a:cubicBezTo>
                  <a:cubicBezTo>
                    <a:pt x="44" y="144"/>
                    <a:pt x="22" y="130"/>
                    <a:pt x="11" y="103"/>
                  </a:cubicBezTo>
                  <a:cubicBezTo>
                    <a:pt x="0" y="77"/>
                    <a:pt x="4" y="5"/>
                    <a:pt x="4" y="5"/>
                  </a:cubicBezTo>
                  <a:cubicBezTo>
                    <a:pt x="4" y="5"/>
                    <a:pt x="6" y="4"/>
                    <a:pt x="24" y="3"/>
                  </a:cubicBezTo>
                  <a:close/>
                </a:path>
              </a:pathLst>
            </a:custGeom>
            <a:solidFill>
              <a:srgbClr val="F8D2A1"/>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54" name="işḻiḍè">
              <a:extLst>
                <a:ext uri="{FF2B5EF4-FFF2-40B4-BE49-F238E27FC236}">
                  <a16:creationId xmlns:a16="http://schemas.microsoft.com/office/drawing/2014/main" id="{CA7AF424-C961-49E2-BAE5-40DAC5D068B4}"/>
                </a:ext>
              </a:extLst>
            </p:cNvPr>
            <p:cNvSpPr/>
            <p:nvPr/>
          </p:nvSpPr>
          <p:spPr bwMode="auto">
            <a:xfrm>
              <a:off x="6643688" y="3194050"/>
              <a:ext cx="195262" cy="200025"/>
            </a:xfrm>
            <a:custGeom>
              <a:gdLst>
                <a:gd fmla="*/ 3 w 73" name="T0"/>
                <a:gd fmla="*/ 34 h 75" name="T1"/>
                <a:gd fmla="*/ 0 w 73" name="T2"/>
                <a:gd fmla="*/ 75 h 75" name="T3"/>
                <a:gd fmla="*/ 73 w 73" name="T4"/>
                <a:gd fmla="*/ 64 h 75" name="T5"/>
                <a:gd fmla="*/ 46 w 73" name="T6"/>
                <a:gd fmla="*/ 0 h 75" name="T7"/>
                <a:gd fmla="*/ 3 w 73" name="T8"/>
                <a:gd fmla="*/ 34 h 75" name="T9"/>
              </a:gdLst>
              <a:cxnLst>
                <a:cxn ang="0">
                  <a:pos x="T0" y="T1"/>
                </a:cxn>
                <a:cxn ang="0">
                  <a:pos x="T2" y="T3"/>
                </a:cxn>
                <a:cxn ang="0">
                  <a:pos x="T4" y="T5"/>
                </a:cxn>
                <a:cxn ang="0">
                  <a:pos x="T6" y="T7"/>
                </a:cxn>
                <a:cxn ang="0">
                  <a:pos x="T8" y="T9"/>
                </a:cxn>
              </a:cxnLst>
              <a:rect b="b" l="0" r="r" t="0"/>
              <a:pathLst>
                <a:path h="75" w="73">
                  <a:moveTo>
                    <a:pt x="3" y="34"/>
                  </a:moveTo>
                  <a:cubicBezTo>
                    <a:pt x="6" y="47"/>
                    <a:pt x="0" y="75"/>
                    <a:pt x="0" y="75"/>
                  </a:cubicBezTo>
                  <a:cubicBezTo>
                    <a:pt x="0" y="75"/>
                    <a:pt x="56" y="67"/>
                    <a:pt x="73" y="64"/>
                  </a:cubicBezTo>
                  <a:cubicBezTo>
                    <a:pt x="73" y="64"/>
                    <a:pt x="48" y="18"/>
                    <a:pt x="46" y="0"/>
                  </a:cubicBezTo>
                  <a:lnTo>
                    <a:pt x="3" y="34"/>
                  </a:lnTo>
                  <a:close/>
                </a:path>
              </a:pathLst>
            </a:custGeom>
            <a:solidFill>
              <a:srgbClr val="F8D2A1"/>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55" name="îsľiḋé">
              <a:extLst>
                <a:ext uri="{FF2B5EF4-FFF2-40B4-BE49-F238E27FC236}">
                  <a16:creationId xmlns:a16="http://schemas.microsoft.com/office/drawing/2014/main" id="{62F935FD-28B6-4E9B-A07A-1229DE9343CB}"/>
                </a:ext>
              </a:extLst>
            </p:cNvPr>
            <p:cNvSpPr/>
            <p:nvPr/>
          </p:nvSpPr>
          <p:spPr bwMode="auto">
            <a:xfrm>
              <a:off x="6534150" y="3330575"/>
              <a:ext cx="454025" cy="300038"/>
            </a:xfrm>
            <a:custGeom>
              <a:gdLst>
                <a:gd fmla="*/ 73 w 170" name="T0"/>
                <a:gd fmla="*/ 12 h 113" name="T1"/>
                <a:gd fmla="*/ 94 w 170" name="T2"/>
                <a:gd fmla="*/ 0 h 113" name="T3"/>
                <a:gd fmla="*/ 142 w 170" name="T4"/>
                <a:gd fmla="*/ 12 h 113" name="T5"/>
                <a:gd fmla="*/ 170 w 170" name="T6"/>
                <a:gd fmla="*/ 18 h 113" name="T7"/>
                <a:gd fmla="*/ 80 w 170" name="T8"/>
                <a:gd fmla="*/ 112 h 113" name="T9"/>
                <a:gd fmla="*/ 0 w 170" name="T10"/>
                <a:gd fmla="*/ 26 h 113" name="T11"/>
                <a:gd fmla="*/ 43 w 170" name="T12"/>
                <a:gd fmla="*/ 10 h 113" name="T13"/>
                <a:gd fmla="*/ 73 w 170" name="T14"/>
                <a:gd fmla="*/ 12 h 11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13" w="170">
                  <a:moveTo>
                    <a:pt x="73" y="12"/>
                  </a:moveTo>
                  <a:cubicBezTo>
                    <a:pt x="94" y="0"/>
                    <a:pt x="94" y="0"/>
                    <a:pt x="94" y="0"/>
                  </a:cubicBezTo>
                  <a:cubicBezTo>
                    <a:pt x="94" y="0"/>
                    <a:pt x="120" y="8"/>
                    <a:pt x="142" y="12"/>
                  </a:cubicBezTo>
                  <a:cubicBezTo>
                    <a:pt x="164" y="16"/>
                    <a:pt x="170" y="18"/>
                    <a:pt x="170" y="18"/>
                  </a:cubicBezTo>
                  <a:cubicBezTo>
                    <a:pt x="170" y="18"/>
                    <a:pt x="146" y="111"/>
                    <a:pt x="80" y="112"/>
                  </a:cubicBezTo>
                  <a:cubicBezTo>
                    <a:pt x="13" y="113"/>
                    <a:pt x="0" y="26"/>
                    <a:pt x="0" y="26"/>
                  </a:cubicBezTo>
                  <a:cubicBezTo>
                    <a:pt x="43" y="10"/>
                    <a:pt x="43" y="10"/>
                    <a:pt x="43" y="10"/>
                  </a:cubicBezTo>
                  <a:lnTo>
                    <a:pt x="73" y="12"/>
                  </a:lnTo>
                  <a:close/>
                </a:path>
              </a:pathLst>
            </a:custGeom>
            <a:solidFill>
              <a:srgbClr val="F8D2A1"/>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56" name="ïsḻîḍé">
              <a:extLst>
                <a:ext uri="{FF2B5EF4-FFF2-40B4-BE49-F238E27FC236}">
                  <a16:creationId xmlns:a16="http://schemas.microsoft.com/office/drawing/2014/main" id="{E1ED9CEE-B625-4800-8FBA-B9539E484C03}"/>
                </a:ext>
              </a:extLst>
            </p:cNvPr>
            <p:cNvSpPr/>
            <p:nvPr/>
          </p:nvSpPr>
          <p:spPr bwMode="auto">
            <a:xfrm>
              <a:off x="6471828" y="3354388"/>
              <a:ext cx="592638" cy="354013"/>
            </a:xfrm>
            <a:custGeom>
              <a:gdLst>
                <a:gd fmla="*/ 402326 w 592638" name="connsiteX0"/>
                <a:gd fmla="*/ 0 h 354013" name="connsiteY0"/>
                <a:gd fmla="*/ 541340 w 592638" name="connsiteX1"/>
                <a:gd fmla="*/ 26655 h 354013" name="connsiteY1"/>
                <a:gd fmla="*/ 592134 w 592638" name="connsiteX2"/>
                <a:gd fmla="*/ 215908 h 354013" name="connsiteY2"/>
                <a:gd fmla="*/ 590959 w 592638" name="connsiteX3"/>
                <a:gd fmla="*/ 298565 h 354013" name="connsiteY3"/>
                <a:gd fmla="*/ 583741 w 592638" name="connsiteX4"/>
                <a:gd fmla="*/ 354013 h 354013" name="connsiteY4"/>
                <a:gd fmla="*/ 8391 w 592638" name="connsiteX5"/>
                <a:gd fmla="*/ 354013 h 354013" name="connsiteY5"/>
                <a:gd fmla="*/ 6671 w 592638" name="connsiteX6"/>
                <a:gd fmla="*/ 326527 h 354013" name="connsiteY6"/>
                <a:gd fmla="*/ 25384 w 592638" name="connsiteX7"/>
                <a:gd fmla="*/ 234566 h 354013" name="connsiteY7"/>
                <a:gd fmla="*/ 3997 w 592638" name="connsiteX8"/>
                <a:gd fmla="*/ 61307 h 354013" name="connsiteY8"/>
                <a:gd fmla="*/ 129645 w 592638" name="connsiteX9"/>
                <a:gd fmla="*/ 10662 h 354013" name="connsiteY9"/>
                <a:gd fmla="*/ 225885 w 592638" name="connsiteX10"/>
                <a:gd fmla="*/ 79966 h 354013" name="connsiteY10"/>
                <a:gd fmla="*/ 402326 w 592638" name="connsiteX11"/>
                <a:gd fmla="*/ 0 h 354013"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354013" w="592638">
                  <a:moveTo>
                    <a:pt x="402326" y="0"/>
                  </a:moveTo>
                  <a:cubicBezTo>
                    <a:pt x="402326" y="0"/>
                    <a:pt x="402326" y="0"/>
                    <a:pt x="541340" y="26655"/>
                  </a:cubicBezTo>
                  <a:cubicBezTo>
                    <a:pt x="541340" y="26655"/>
                    <a:pt x="589461" y="186587"/>
                    <a:pt x="592134" y="215908"/>
                  </a:cubicBezTo>
                  <a:cubicBezTo>
                    <a:pt x="593137" y="248227"/>
                    <a:pt x="592594" y="275340"/>
                    <a:pt x="590959" y="298565"/>
                  </a:cubicBezTo>
                  <a:lnTo>
                    <a:pt x="583741" y="354013"/>
                  </a:lnTo>
                  <a:lnTo>
                    <a:pt x="8391" y="354013"/>
                  </a:lnTo>
                  <a:lnTo>
                    <a:pt x="6671" y="326527"/>
                  </a:lnTo>
                  <a:cubicBezTo>
                    <a:pt x="9344" y="289876"/>
                    <a:pt x="20038" y="258556"/>
                    <a:pt x="25384" y="234566"/>
                  </a:cubicBezTo>
                  <a:cubicBezTo>
                    <a:pt x="25384" y="234566"/>
                    <a:pt x="-12043" y="90628"/>
                    <a:pt x="3997" y="61307"/>
                  </a:cubicBezTo>
                  <a:cubicBezTo>
                    <a:pt x="3997" y="61307"/>
                    <a:pt x="30731" y="34652"/>
                    <a:pt x="129645" y="10662"/>
                  </a:cubicBezTo>
                  <a:cubicBezTo>
                    <a:pt x="129645" y="10662"/>
                    <a:pt x="148358" y="61307"/>
                    <a:pt x="225885" y="79966"/>
                  </a:cubicBezTo>
                  <a:cubicBezTo>
                    <a:pt x="303412" y="98624"/>
                    <a:pt x="402326" y="0"/>
                    <a:pt x="402326" y="0"/>
                  </a:cubicBezTo>
                  <a:close/>
                </a:path>
              </a:pathLst>
            </a:custGeom>
            <a:solidFill>
              <a:srgbClr val="6DD5C8"/>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57" name="i$ļiḋè">
              <a:extLst>
                <a:ext uri="{FF2B5EF4-FFF2-40B4-BE49-F238E27FC236}">
                  <a16:creationId xmlns:a16="http://schemas.microsoft.com/office/drawing/2014/main" id="{BCC85A27-CF63-49CF-B35F-6D08565FA5CD}"/>
                </a:ext>
              </a:extLst>
            </p:cNvPr>
            <p:cNvSpPr/>
            <p:nvPr/>
          </p:nvSpPr>
          <p:spPr bwMode="auto">
            <a:xfrm>
              <a:off x="6650038" y="3073400"/>
              <a:ext cx="31750" cy="34925"/>
            </a:xfrm>
            <a:custGeom>
              <a:gdLst>
                <a:gd fmla="*/ 0 w 12" name="T0"/>
                <a:gd fmla="*/ 5 h 13" name="T1"/>
                <a:gd fmla="*/ 5 w 12" name="T2"/>
                <a:gd fmla="*/ 12 h 13" name="T3"/>
                <a:gd fmla="*/ 11 w 12" name="T4"/>
                <a:gd fmla="*/ 8 h 13" name="T5"/>
                <a:gd fmla="*/ 7 w 12" name="T6"/>
                <a:gd fmla="*/ 1 h 13" name="T7"/>
                <a:gd fmla="*/ 0 w 12" name="T8"/>
                <a:gd fmla="*/ 5 h 13" name="T9"/>
              </a:gdLst>
              <a:cxnLst>
                <a:cxn ang="0">
                  <a:pos x="T0" y="T1"/>
                </a:cxn>
                <a:cxn ang="0">
                  <a:pos x="T2" y="T3"/>
                </a:cxn>
                <a:cxn ang="0">
                  <a:pos x="T4" y="T5"/>
                </a:cxn>
                <a:cxn ang="0">
                  <a:pos x="T6" y="T7"/>
                </a:cxn>
                <a:cxn ang="0">
                  <a:pos x="T8" y="T9"/>
                </a:cxn>
              </a:cxnLst>
              <a:rect b="b" l="0" r="r" t="0"/>
              <a:pathLst>
                <a:path h="13" w="12">
                  <a:moveTo>
                    <a:pt x="0" y="5"/>
                  </a:moveTo>
                  <a:cubicBezTo>
                    <a:pt x="0" y="9"/>
                    <a:pt x="2" y="12"/>
                    <a:pt x="5" y="12"/>
                  </a:cubicBezTo>
                  <a:cubicBezTo>
                    <a:pt x="8" y="13"/>
                    <a:pt x="11" y="11"/>
                    <a:pt x="11" y="8"/>
                  </a:cubicBezTo>
                  <a:cubicBezTo>
                    <a:pt x="12" y="5"/>
                    <a:pt x="10" y="2"/>
                    <a:pt x="7" y="1"/>
                  </a:cubicBezTo>
                  <a:cubicBezTo>
                    <a:pt x="4" y="0"/>
                    <a:pt x="1" y="2"/>
                    <a:pt x="0" y="5"/>
                  </a:cubicBezTo>
                  <a:close/>
                </a:path>
              </a:pathLst>
            </a:custGeom>
            <a:solidFill>
              <a:srgbClr val="30567A"/>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58" name="îš1íḋè">
              <a:extLst>
                <a:ext uri="{FF2B5EF4-FFF2-40B4-BE49-F238E27FC236}">
                  <a16:creationId xmlns:a16="http://schemas.microsoft.com/office/drawing/2014/main" id="{FBE51FAC-031F-46BE-BBD1-B7CCB73DDEFD}"/>
                </a:ext>
              </a:extLst>
            </p:cNvPr>
            <p:cNvSpPr/>
            <p:nvPr/>
          </p:nvSpPr>
          <p:spPr bwMode="auto">
            <a:xfrm>
              <a:off x="6537325" y="3081338"/>
              <a:ext cx="31750" cy="33338"/>
            </a:xfrm>
            <a:custGeom>
              <a:gdLst>
                <a:gd fmla="*/ 0 w 12" name="T0"/>
                <a:gd fmla="*/ 5 h 12" name="T1"/>
                <a:gd fmla="*/ 5 w 12" name="T2"/>
                <a:gd fmla="*/ 11 h 12" name="T3"/>
                <a:gd fmla="*/ 12 w 12" name="T4"/>
                <a:gd fmla="*/ 7 h 12" name="T5"/>
                <a:gd fmla="*/ 7 w 12" name="T6"/>
                <a:gd fmla="*/ 0 h 12" name="T7"/>
                <a:gd fmla="*/ 0 w 12" name="T8"/>
                <a:gd fmla="*/ 5 h 12" name="T9"/>
              </a:gdLst>
              <a:cxnLst>
                <a:cxn ang="0">
                  <a:pos x="T0" y="T1"/>
                </a:cxn>
                <a:cxn ang="0">
                  <a:pos x="T2" y="T3"/>
                </a:cxn>
                <a:cxn ang="0">
                  <a:pos x="T4" y="T5"/>
                </a:cxn>
                <a:cxn ang="0">
                  <a:pos x="T6" y="T7"/>
                </a:cxn>
                <a:cxn ang="0">
                  <a:pos x="T8" y="T9"/>
                </a:cxn>
              </a:cxnLst>
              <a:rect b="b" l="0" r="r" t="0"/>
              <a:pathLst>
                <a:path h="12" w="12">
                  <a:moveTo>
                    <a:pt x="0" y="5"/>
                  </a:moveTo>
                  <a:cubicBezTo>
                    <a:pt x="0" y="8"/>
                    <a:pt x="2" y="11"/>
                    <a:pt x="5" y="11"/>
                  </a:cubicBezTo>
                  <a:cubicBezTo>
                    <a:pt x="8" y="12"/>
                    <a:pt x="11" y="10"/>
                    <a:pt x="12" y="7"/>
                  </a:cubicBezTo>
                  <a:cubicBezTo>
                    <a:pt x="12" y="4"/>
                    <a:pt x="10" y="1"/>
                    <a:pt x="7" y="0"/>
                  </a:cubicBezTo>
                  <a:cubicBezTo>
                    <a:pt x="4" y="0"/>
                    <a:pt x="1" y="2"/>
                    <a:pt x="0" y="5"/>
                  </a:cubicBezTo>
                  <a:close/>
                </a:path>
              </a:pathLst>
            </a:custGeom>
            <a:solidFill>
              <a:srgbClr val="30567A"/>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59" name="ïš1ïḓé">
              <a:extLst>
                <a:ext uri="{FF2B5EF4-FFF2-40B4-BE49-F238E27FC236}">
                  <a16:creationId xmlns:a16="http://schemas.microsoft.com/office/drawing/2014/main" id="{78148316-6904-4408-B2FC-2E096813D822}"/>
                </a:ext>
              </a:extLst>
            </p:cNvPr>
            <p:cNvSpPr/>
            <p:nvPr/>
          </p:nvSpPr>
          <p:spPr bwMode="auto">
            <a:xfrm>
              <a:off x="6604000" y="3194050"/>
              <a:ext cx="82550" cy="44450"/>
            </a:xfrm>
            <a:custGeom>
              <a:gdLst>
                <a:gd fmla="*/ 11 w 31" name="T0"/>
                <a:gd fmla="*/ 16 h 17" name="T1"/>
                <a:gd fmla="*/ 21 w 31" name="T2"/>
                <a:gd fmla="*/ 14 h 17" name="T3"/>
                <a:gd fmla="*/ 31 w 31" name="T4"/>
                <a:gd fmla="*/ 0 h 17" name="T5"/>
                <a:gd fmla="*/ 18 w 31" name="T6"/>
                <a:gd fmla="*/ 4 h 17" name="T7"/>
                <a:gd fmla="*/ 11 w 31" name="T8"/>
                <a:gd fmla="*/ 4 h 17" name="T9"/>
                <a:gd fmla="*/ 0 w 31" name="T10"/>
                <a:gd fmla="*/ 8 h 17" name="T11"/>
                <a:gd fmla="*/ 11 w 31" name="T12"/>
                <a:gd fmla="*/ 16 h 17" name="T13"/>
              </a:gdLst>
              <a:cxnLst>
                <a:cxn ang="0">
                  <a:pos x="T0" y="T1"/>
                </a:cxn>
                <a:cxn ang="0">
                  <a:pos x="T2" y="T3"/>
                </a:cxn>
                <a:cxn ang="0">
                  <a:pos x="T4" y="T5"/>
                </a:cxn>
                <a:cxn ang="0">
                  <a:pos x="T6" y="T7"/>
                </a:cxn>
                <a:cxn ang="0">
                  <a:pos x="T8" y="T9"/>
                </a:cxn>
                <a:cxn ang="0">
                  <a:pos x="T10" y="T11"/>
                </a:cxn>
                <a:cxn ang="0">
                  <a:pos x="T12" y="T13"/>
                </a:cxn>
              </a:cxnLst>
              <a:rect b="b" l="0" r="r" t="0"/>
              <a:pathLst>
                <a:path h="17" w="31">
                  <a:moveTo>
                    <a:pt x="11" y="16"/>
                  </a:moveTo>
                  <a:cubicBezTo>
                    <a:pt x="14" y="17"/>
                    <a:pt x="18" y="16"/>
                    <a:pt x="21" y="14"/>
                  </a:cubicBezTo>
                  <a:cubicBezTo>
                    <a:pt x="26" y="11"/>
                    <a:pt x="28" y="5"/>
                    <a:pt x="31" y="0"/>
                  </a:cubicBezTo>
                  <a:cubicBezTo>
                    <a:pt x="27" y="3"/>
                    <a:pt x="22" y="5"/>
                    <a:pt x="18" y="4"/>
                  </a:cubicBezTo>
                  <a:cubicBezTo>
                    <a:pt x="14" y="3"/>
                    <a:pt x="13" y="4"/>
                    <a:pt x="11" y="4"/>
                  </a:cubicBezTo>
                  <a:cubicBezTo>
                    <a:pt x="3" y="4"/>
                    <a:pt x="1" y="7"/>
                    <a:pt x="0" y="8"/>
                  </a:cubicBezTo>
                  <a:cubicBezTo>
                    <a:pt x="0" y="8"/>
                    <a:pt x="6" y="15"/>
                    <a:pt x="11" y="16"/>
                  </a:cubicBezTo>
                  <a:close/>
                </a:path>
              </a:pathLst>
            </a:custGeom>
            <a:solidFill>
              <a:srgbClr val="E44854"/>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60" name="isḷiḓê">
              <a:extLst>
                <a:ext uri="{FF2B5EF4-FFF2-40B4-BE49-F238E27FC236}">
                  <a16:creationId xmlns:a16="http://schemas.microsoft.com/office/drawing/2014/main" id="{40154F93-F018-4EC3-9948-36CBC30CFC0F}"/>
                </a:ext>
              </a:extLst>
            </p:cNvPr>
            <p:cNvSpPr/>
            <p:nvPr/>
          </p:nvSpPr>
          <p:spPr bwMode="auto">
            <a:xfrm>
              <a:off x="6600825" y="3206750"/>
              <a:ext cx="74612" cy="19050"/>
            </a:xfrm>
            <a:custGeom>
              <a:gdLst>
                <a:gd fmla="*/ 27 w 28" name="T0"/>
                <a:gd fmla="*/ 0 h 7" name="T1"/>
                <a:gd fmla="*/ 13 w 28" name="T2"/>
                <a:gd fmla="*/ 4 h 7" name="T3"/>
                <a:gd fmla="*/ 1 w 28" name="T4"/>
                <a:gd fmla="*/ 2 h 7" name="T5"/>
                <a:gd fmla="*/ 0 w 28" name="T6"/>
                <a:gd fmla="*/ 4 h 7" name="T7"/>
                <a:gd fmla="*/ 13 w 28" name="T8"/>
                <a:gd fmla="*/ 7 h 7" name="T9"/>
                <a:gd fmla="*/ 28 w 28" name="T10"/>
                <a:gd fmla="*/ 1 h 7" name="T11"/>
                <a:gd fmla="*/ 27 w 28" name="T12"/>
                <a:gd fmla="*/ 0 h 7" name="T13"/>
              </a:gdLst>
              <a:cxnLst>
                <a:cxn ang="0">
                  <a:pos x="T0" y="T1"/>
                </a:cxn>
                <a:cxn ang="0">
                  <a:pos x="T2" y="T3"/>
                </a:cxn>
                <a:cxn ang="0">
                  <a:pos x="T4" y="T5"/>
                </a:cxn>
                <a:cxn ang="0">
                  <a:pos x="T6" y="T7"/>
                </a:cxn>
                <a:cxn ang="0">
                  <a:pos x="T8" y="T9"/>
                </a:cxn>
                <a:cxn ang="0">
                  <a:pos x="T10" y="T11"/>
                </a:cxn>
                <a:cxn ang="0">
                  <a:pos x="T12" y="T13"/>
                </a:cxn>
              </a:cxnLst>
              <a:rect b="b" l="0" r="r" t="0"/>
              <a:pathLst>
                <a:path h="7" w="28">
                  <a:moveTo>
                    <a:pt x="27" y="0"/>
                  </a:moveTo>
                  <a:cubicBezTo>
                    <a:pt x="23" y="3"/>
                    <a:pt x="18" y="4"/>
                    <a:pt x="13" y="4"/>
                  </a:cubicBezTo>
                  <a:cubicBezTo>
                    <a:pt x="9" y="4"/>
                    <a:pt x="5" y="3"/>
                    <a:pt x="1" y="2"/>
                  </a:cubicBezTo>
                  <a:cubicBezTo>
                    <a:pt x="0" y="4"/>
                    <a:pt x="0" y="4"/>
                    <a:pt x="0" y="4"/>
                  </a:cubicBezTo>
                  <a:cubicBezTo>
                    <a:pt x="4" y="6"/>
                    <a:pt x="9" y="7"/>
                    <a:pt x="13" y="7"/>
                  </a:cubicBezTo>
                  <a:cubicBezTo>
                    <a:pt x="19" y="7"/>
                    <a:pt x="24" y="5"/>
                    <a:pt x="28" y="1"/>
                  </a:cubicBezTo>
                  <a:cubicBezTo>
                    <a:pt x="27" y="0"/>
                    <a:pt x="27" y="0"/>
                    <a:pt x="27" y="0"/>
                  </a:cubicBezTo>
                  <a:close/>
                </a:path>
              </a:pathLst>
            </a:custGeom>
            <a:solidFill>
              <a:srgbClr val="43253D"/>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61" name="ïşľíḍê">
              <a:extLst>
                <a:ext uri="{FF2B5EF4-FFF2-40B4-BE49-F238E27FC236}">
                  <a16:creationId xmlns:a16="http://schemas.microsoft.com/office/drawing/2014/main" id="{77E630F5-5E71-475C-A5A1-BED85EFE7FD2}"/>
                </a:ext>
              </a:extLst>
            </p:cNvPr>
            <p:cNvSpPr/>
            <p:nvPr/>
          </p:nvSpPr>
          <p:spPr bwMode="auto">
            <a:xfrm>
              <a:off x="6581775" y="3114675"/>
              <a:ext cx="38100" cy="82550"/>
            </a:xfrm>
            <a:custGeom>
              <a:gdLst>
                <a:gd fmla="*/ 12 w 14" name="T0"/>
                <a:gd fmla="*/ 0 h 31" name="T1"/>
                <a:gd fmla="*/ 2 w 14" name="T2"/>
                <a:gd fmla="*/ 17 h 31" name="T3"/>
                <a:gd fmla="*/ 0 w 14" name="T4"/>
                <a:gd fmla="*/ 22 h 31" name="T5"/>
                <a:gd fmla="*/ 0 w 14" name="T6"/>
                <a:gd fmla="*/ 23 h 31" name="T7"/>
                <a:gd fmla="*/ 5 w 14" name="T8"/>
                <a:gd fmla="*/ 29 h 31" name="T9"/>
                <a:gd fmla="*/ 11 w 14" name="T10"/>
                <a:gd fmla="*/ 31 h 31" name="T11"/>
                <a:gd fmla="*/ 12 w 14" name="T12"/>
                <a:gd fmla="*/ 29 h 31" name="T13"/>
                <a:gd fmla="*/ 6 w 14" name="T14"/>
                <a:gd fmla="*/ 27 h 31" name="T15"/>
                <a:gd fmla="*/ 2 w 14" name="T16"/>
                <a:gd fmla="*/ 22 h 31" name="T17"/>
                <a:gd fmla="*/ 2 w 14" name="T18"/>
                <a:gd fmla="*/ 22 h 31" name="T19"/>
                <a:gd fmla="*/ 4 w 14" name="T20"/>
                <a:gd fmla="*/ 18 h 31" name="T21"/>
                <a:gd fmla="*/ 14 w 14" name="T22"/>
                <a:gd fmla="*/ 1 h 31" name="T23"/>
                <a:gd fmla="*/ 12 w 14" name="T24"/>
                <a:gd fmla="*/ 0 h 31"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31" w="14">
                  <a:moveTo>
                    <a:pt x="12" y="0"/>
                  </a:moveTo>
                  <a:cubicBezTo>
                    <a:pt x="9" y="5"/>
                    <a:pt x="5" y="11"/>
                    <a:pt x="2" y="17"/>
                  </a:cubicBezTo>
                  <a:cubicBezTo>
                    <a:pt x="1" y="18"/>
                    <a:pt x="0" y="20"/>
                    <a:pt x="0" y="22"/>
                  </a:cubicBezTo>
                  <a:cubicBezTo>
                    <a:pt x="0" y="22"/>
                    <a:pt x="0" y="23"/>
                    <a:pt x="0" y="23"/>
                  </a:cubicBezTo>
                  <a:cubicBezTo>
                    <a:pt x="0" y="25"/>
                    <a:pt x="2" y="27"/>
                    <a:pt x="5" y="29"/>
                  </a:cubicBezTo>
                  <a:cubicBezTo>
                    <a:pt x="7" y="30"/>
                    <a:pt x="9" y="31"/>
                    <a:pt x="11" y="31"/>
                  </a:cubicBezTo>
                  <a:cubicBezTo>
                    <a:pt x="12" y="29"/>
                    <a:pt x="12" y="29"/>
                    <a:pt x="12" y="29"/>
                  </a:cubicBezTo>
                  <a:cubicBezTo>
                    <a:pt x="10" y="28"/>
                    <a:pt x="8" y="28"/>
                    <a:pt x="6" y="27"/>
                  </a:cubicBezTo>
                  <a:cubicBezTo>
                    <a:pt x="4" y="26"/>
                    <a:pt x="3" y="24"/>
                    <a:pt x="2" y="22"/>
                  </a:cubicBezTo>
                  <a:cubicBezTo>
                    <a:pt x="2" y="22"/>
                    <a:pt x="2" y="22"/>
                    <a:pt x="2" y="22"/>
                  </a:cubicBezTo>
                  <a:cubicBezTo>
                    <a:pt x="2" y="21"/>
                    <a:pt x="3" y="19"/>
                    <a:pt x="4" y="18"/>
                  </a:cubicBezTo>
                  <a:cubicBezTo>
                    <a:pt x="7" y="12"/>
                    <a:pt x="11" y="7"/>
                    <a:pt x="14" y="1"/>
                  </a:cubicBezTo>
                  <a:cubicBezTo>
                    <a:pt x="12" y="0"/>
                    <a:pt x="12" y="0"/>
                    <a:pt x="12" y="0"/>
                  </a:cubicBezTo>
                  <a:close/>
                </a:path>
              </a:pathLst>
            </a:custGeom>
            <a:solidFill>
              <a:srgbClr val="43253D"/>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62" name="íś1îḓe">
              <a:extLst>
                <a:ext uri="{FF2B5EF4-FFF2-40B4-BE49-F238E27FC236}">
                  <a16:creationId xmlns:a16="http://schemas.microsoft.com/office/drawing/2014/main" id="{E005CE5A-A777-49C1-9365-839952C42E97}"/>
                </a:ext>
              </a:extLst>
            </p:cNvPr>
            <p:cNvSpPr/>
            <p:nvPr/>
          </p:nvSpPr>
          <p:spPr bwMode="auto">
            <a:xfrm>
              <a:off x="6376988" y="3414713"/>
              <a:ext cx="179387" cy="254000"/>
            </a:xfrm>
            <a:custGeom>
              <a:gdLst>
                <a:gd fmla="*/ 37 w 67" name="T0"/>
                <a:gd fmla="*/ 0 h 95" name="T1"/>
                <a:gd fmla="*/ 0 w 67" name="T2"/>
                <a:gd fmla="*/ 44 h 95" name="T3"/>
                <a:gd fmla="*/ 61 w 67" name="T4"/>
                <a:gd fmla="*/ 95 h 95" name="T5"/>
                <a:gd fmla="*/ 37 w 67" name="T6"/>
                <a:gd fmla="*/ 0 h 95" name="T7"/>
              </a:gdLst>
              <a:cxnLst>
                <a:cxn ang="0">
                  <a:pos x="T0" y="T1"/>
                </a:cxn>
                <a:cxn ang="0">
                  <a:pos x="T2" y="T3"/>
                </a:cxn>
                <a:cxn ang="0">
                  <a:pos x="T4" y="T5"/>
                </a:cxn>
                <a:cxn ang="0">
                  <a:pos x="T6" y="T7"/>
                </a:cxn>
              </a:cxnLst>
              <a:rect b="b" l="0" r="r" t="0"/>
              <a:pathLst>
                <a:path h="95" w="67">
                  <a:moveTo>
                    <a:pt x="37" y="0"/>
                  </a:moveTo>
                  <a:cubicBezTo>
                    <a:pt x="37" y="0"/>
                    <a:pt x="7" y="17"/>
                    <a:pt x="0" y="44"/>
                  </a:cubicBezTo>
                  <a:cubicBezTo>
                    <a:pt x="0" y="44"/>
                    <a:pt x="38" y="62"/>
                    <a:pt x="61" y="95"/>
                  </a:cubicBezTo>
                  <a:cubicBezTo>
                    <a:pt x="61" y="95"/>
                    <a:pt x="67" y="25"/>
                    <a:pt x="37" y="0"/>
                  </a:cubicBezTo>
                  <a:close/>
                </a:path>
              </a:pathLst>
            </a:custGeom>
            <a:solidFill>
              <a:srgbClr val="6DD5C8"/>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63" name="îsļíḋé">
              <a:extLst>
                <a:ext uri="{FF2B5EF4-FFF2-40B4-BE49-F238E27FC236}">
                  <a16:creationId xmlns:a16="http://schemas.microsoft.com/office/drawing/2014/main" id="{9E4F6950-562A-4789-842A-5306BBCE93BB}"/>
                </a:ext>
              </a:extLst>
            </p:cNvPr>
            <p:cNvSpPr/>
            <p:nvPr/>
          </p:nvSpPr>
          <p:spPr bwMode="auto">
            <a:xfrm>
              <a:off x="6607175" y="3348038"/>
              <a:ext cx="258762" cy="215900"/>
            </a:xfrm>
            <a:custGeom>
              <a:gdLst>
                <a:gd fmla="*/ 0 w 97" name="T0"/>
                <a:gd fmla="*/ 5 h 81" name="T1"/>
                <a:gd fmla="*/ 0 w 97" name="T2"/>
                <a:gd fmla="*/ 12 h 81" name="T3"/>
                <a:gd fmla="*/ 5 w 97" name="T4"/>
                <a:gd fmla="*/ 49 h 81" name="T5"/>
                <a:gd fmla="*/ 17 w 97" name="T6"/>
                <a:gd fmla="*/ 69 h 81" name="T7"/>
                <a:gd fmla="*/ 37 w 97" name="T8"/>
                <a:gd fmla="*/ 80 h 81" name="T9"/>
                <a:gd fmla="*/ 44 w 97" name="T10"/>
                <a:gd fmla="*/ 81 h 81" name="T11"/>
                <a:gd fmla="*/ 84 w 97" name="T12"/>
                <a:gd fmla="*/ 55 h 81" name="T13"/>
                <a:gd fmla="*/ 97 w 97" name="T14"/>
                <a:gd fmla="*/ 1 h 81" name="T15"/>
                <a:gd fmla="*/ 93 w 97" name="T16"/>
                <a:gd fmla="*/ 0 h 81" name="T17"/>
                <a:gd fmla="*/ 81 w 97" name="T18"/>
                <a:gd fmla="*/ 53 h 81" name="T19"/>
                <a:gd fmla="*/ 44 w 97" name="T20"/>
                <a:gd fmla="*/ 77 h 81" name="T21"/>
                <a:gd fmla="*/ 37 w 97" name="T22"/>
                <a:gd fmla="*/ 76 h 81" name="T23"/>
                <a:gd fmla="*/ 20 w 97" name="T24"/>
                <a:gd fmla="*/ 66 h 81" name="T25"/>
                <a:gd fmla="*/ 9 w 97" name="T26"/>
                <a:gd fmla="*/ 48 h 81" name="T27"/>
                <a:gd fmla="*/ 4 w 97" name="T28"/>
                <a:gd fmla="*/ 12 h 81" name="T29"/>
                <a:gd fmla="*/ 4 w 97" name="T30"/>
                <a:gd fmla="*/ 5 h 81" name="T31"/>
                <a:gd fmla="*/ 0 w 97" name="T32"/>
                <a:gd fmla="*/ 5 h 81"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81" w="97">
                  <a:moveTo>
                    <a:pt x="0" y="5"/>
                  </a:moveTo>
                  <a:cubicBezTo>
                    <a:pt x="0" y="7"/>
                    <a:pt x="0" y="10"/>
                    <a:pt x="0" y="12"/>
                  </a:cubicBezTo>
                  <a:cubicBezTo>
                    <a:pt x="0" y="25"/>
                    <a:pt x="1" y="37"/>
                    <a:pt x="5" y="49"/>
                  </a:cubicBezTo>
                  <a:cubicBezTo>
                    <a:pt x="8" y="57"/>
                    <a:pt x="12" y="63"/>
                    <a:pt x="17" y="69"/>
                  </a:cubicBezTo>
                  <a:cubicBezTo>
                    <a:pt x="22" y="74"/>
                    <a:pt x="29" y="79"/>
                    <a:pt x="37" y="80"/>
                  </a:cubicBezTo>
                  <a:cubicBezTo>
                    <a:pt x="39" y="81"/>
                    <a:pt x="42" y="81"/>
                    <a:pt x="44" y="81"/>
                  </a:cubicBezTo>
                  <a:cubicBezTo>
                    <a:pt x="61" y="81"/>
                    <a:pt x="76" y="69"/>
                    <a:pt x="84" y="55"/>
                  </a:cubicBezTo>
                  <a:cubicBezTo>
                    <a:pt x="94" y="38"/>
                    <a:pt x="96" y="19"/>
                    <a:pt x="97" y="1"/>
                  </a:cubicBezTo>
                  <a:cubicBezTo>
                    <a:pt x="93" y="0"/>
                    <a:pt x="93" y="0"/>
                    <a:pt x="93" y="0"/>
                  </a:cubicBezTo>
                  <a:cubicBezTo>
                    <a:pt x="92" y="19"/>
                    <a:pt x="90" y="38"/>
                    <a:pt x="81" y="53"/>
                  </a:cubicBezTo>
                  <a:cubicBezTo>
                    <a:pt x="73" y="67"/>
                    <a:pt x="59" y="77"/>
                    <a:pt x="44" y="77"/>
                  </a:cubicBezTo>
                  <a:cubicBezTo>
                    <a:pt x="42" y="77"/>
                    <a:pt x="40" y="77"/>
                    <a:pt x="37" y="76"/>
                  </a:cubicBezTo>
                  <a:cubicBezTo>
                    <a:pt x="31" y="75"/>
                    <a:pt x="25" y="71"/>
                    <a:pt x="20" y="66"/>
                  </a:cubicBezTo>
                  <a:cubicBezTo>
                    <a:pt x="15" y="61"/>
                    <a:pt x="11" y="55"/>
                    <a:pt x="9" y="48"/>
                  </a:cubicBezTo>
                  <a:cubicBezTo>
                    <a:pt x="5" y="37"/>
                    <a:pt x="4" y="25"/>
                    <a:pt x="4" y="12"/>
                  </a:cubicBezTo>
                  <a:cubicBezTo>
                    <a:pt x="4" y="10"/>
                    <a:pt x="4" y="7"/>
                    <a:pt x="4" y="5"/>
                  </a:cubicBezTo>
                  <a:cubicBezTo>
                    <a:pt x="0" y="5"/>
                    <a:pt x="0" y="5"/>
                    <a:pt x="0" y="5"/>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64" name="isḻiḍè">
              <a:extLst>
                <a:ext uri="{FF2B5EF4-FFF2-40B4-BE49-F238E27FC236}">
                  <a16:creationId xmlns:a16="http://schemas.microsoft.com/office/drawing/2014/main" id="{A44155C6-C2FF-42B7-BCF2-4909DB58DEFE}"/>
                </a:ext>
              </a:extLst>
            </p:cNvPr>
            <p:cNvSpPr/>
            <p:nvPr/>
          </p:nvSpPr>
          <p:spPr bwMode="auto">
            <a:xfrm>
              <a:off x="6774749" y="3454233"/>
              <a:ext cx="308217" cy="260518"/>
            </a:xfrm>
            <a:custGeom>
              <a:gdLst>
                <a:gd fmla="*/ 263324 w 308217" name="connsiteX0"/>
                <a:gd fmla="*/ 194 h 260518" name="connsiteY0"/>
                <a:gd fmla="*/ 306454 w 308217" name="connsiteX1"/>
                <a:gd fmla="*/ 69621 h 260518" name="connsiteY1"/>
                <a:gd fmla="*/ 212833 w 308217" name="connsiteX2"/>
                <a:gd fmla="*/ 253929 h 260518" name="connsiteY2"/>
                <a:gd fmla="*/ 208821 w 308217" name="connsiteX3"/>
                <a:gd fmla="*/ 260518 h 260518" name="connsiteY3"/>
                <a:gd fmla="*/ 0 w 308217" name="connsiteX4"/>
                <a:gd fmla="*/ 260518 h 260518" name="connsiteY4"/>
                <a:gd fmla="*/ 16970 w 308217" name="connsiteX5"/>
                <a:gd fmla="*/ 227566 h 260518" name="connsiteY5"/>
                <a:gd fmla="*/ 87760 w 308217" name="connsiteX6"/>
                <a:gd fmla="*/ 93639 h 260518" name="connsiteY6"/>
                <a:gd fmla="*/ 253114 w 308217" name="connsiteX7"/>
                <a:gd fmla="*/ 236 h 260518" name="connsiteY7"/>
                <a:gd fmla="*/ 263324 w 308217" name="connsiteX8"/>
                <a:gd fmla="*/ 194 h 260518"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260518" w="308217">
                  <a:moveTo>
                    <a:pt x="263324" y="194"/>
                  </a:moveTo>
                  <a:cubicBezTo>
                    <a:pt x="281451" y="1570"/>
                    <a:pt x="316456" y="11578"/>
                    <a:pt x="306454" y="69621"/>
                  </a:cubicBezTo>
                  <a:cubicBezTo>
                    <a:pt x="301454" y="98642"/>
                    <a:pt x="261199" y="172697"/>
                    <a:pt x="212833" y="253929"/>
                  </a:cubicBezTo>
                  <a:lnTo>
                    <a:pt x="208821" y="260518"/>
                  </a:lnTo>
                  <a:lnTo>
                    <a:pt x="0" y="260518"/>
                  </a:lnTo>
                  <a:lnTo>
                    <a:pt x="16970" y="227566"/>
                  </a:lnTo>
                  <a:cubicBezTo>
                    <a:pt x="49005" y="165567"/>
                    <a:pt x="77759" y="110651"/>
                    <a:pt x="87760" y="93639"/>
                  </a:cubicBezTo>
                  <a:cubicBezTo>
                    <a:pt x="114430" y="48272"/>
                    <a:pt x="159769" y="16248"/>
                    <a:pt x="253114" y="236"/>
                  </a:cubicBezTo>
                  <a:cubicBezTo>
                    <a:pt x="253114" y="236"/>
                    <a:pt x="257281" y="-264"/>
                    <a:pt x="263324" y="194"/>
                  </a:cubicBezTo>
                  <a:close/>
                </a:path>
              </a:pathLst>
            </a:custGeom>
            <a:solidFill>
              <a:srgbClr val="F8D2A1"/>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65" name="íSľiḓe">
              <a:extLst>
                <a:ext uri="{FF2B5EF4-FFF2-40B4-BE49-F238E27FC236}">
                  <a16:creationId xmlns:a16="http://schemas.microsoft.com/office/drawing/2014/main" id="{93EB4AE8-33F0-4611-9F5A-A572D189FF98}"/>
                </a:ext>
              </a:extLst>
            </p:cNvPr>
            <p:cNvSpPr/>
            <p:nvPr/>
          </p:nvSpPr>
          <p:spPr bwMode="auto">
            <a:xfrm>
              <a:off x="6823075" y="3379788"/>
              <a:ext cx="355600" cy="238125"/>
            </a:xfrm>
            <a:custGeom>
              <a:gdLst>
                <a:gd fmla="*/ 71 w 133" name="T0"/>
                <a:gd fmla="*/ 0 h 89" name="T1"/>
                <a:gd fmla="*/ 90 w 133" name="T2"/>
                <a:gd fmla="*/ 86 h 89" name="T3"/>
                <a:gd fmla="*/ 0 w 133" name="T4"/>
                <a:gd fmla="*/ 89 h 89" name="T5"/>
                <a:gd fmla="*/ 71 w 133" name="T6"/>
                <a:gd fmla="*/ 0 h 89" name="T7"/>
              </a:gdLst>
              <a:cxnLst>
                <a:cxn ang="0">
                  <a:pos x="T0" y="T1"/>
                </a:cxn>
                <a:cxn ang="0">
                  <a:pos x="T2" y="T3"/>
                </a:cxn>
                <a:cxn ang="0">
                  <a:pos x="T4" y="T5"/>
                </a:cxn>
                <a:cxn ang="0">
                  <a:pos x="T6" y="T7"/>
                </a:cxn>
              </a:cxnLst>
              <a:rect b="b" l="0" r="r" t="0"/>
              <a:pathLst>
                <a:path h="89" w="133">
                  <a:moveTo>
                    <a:pt x="71" y="0"/>
                  </a:moveTo>
                  <a:cubicBezTo>
                    <a:pt x="71" y="0"/>
                    <a:pt x="133" y="20"/>
                    <a:pt x="90" y="86"/>
                  </a:cubicBezTo>
                  <a:cubicBezTo>
                    <a:pt x="90" y="86"/>
                    <a:pt x="32" y="61"/>
                    <a:pt x="0" y="89"/>
                  </a:cubicBezTo>
                  <a:cubicBezTo>
                    <a:pt x="0" y="89"/>
                    <a:pt x="10" y="1"/>
                    <a:pt x="71" y="0"/>
                  </a:cubicBezTo>
                  <a:close/>
                </a:path>
              </a:pathLst>
            </a:custGeom>
            <a:solidFill>
              <a:srgbClr val="6DD5C8"/>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66" name="ïsļïdè">
              <a:extLst>
                <a:ext uri="{FF2B5EF4-FFF2-40B4-BE49-F238E27FC236}">
                  <a16:creationId xmlns:a16="http://schemas.microsoft.com/office/drawing/2014/main" id="{E0EC2898-ABB6-4CBD-B9C7-CB409C5FE64F}"/>
                </a:ext>
              </a:extLst>
            </p:cNvPr>
            <p:cNvSpPr/>
            <p:nvPr/>
          </p:nvSpPr>
          <p:spPr bwMode="auto">
            <a:xfrm>
              <a:off x="6505575" y="3063875"/>
              <a:ext cx="95250" cy="68263"/>
            </a:xfrm>
            <a:custGeom>
              <a:gdLst>
                <a:gd fmla="*/ 29 w 36" name="T0"/>
                <a:gd fmla="*/ 24 h 26" name="T1"/>
                <a:gd fmla="*/ 29 w 36" name="T2"/>
                <a:gd fmla="*/ 23 h 26" name="T3"/>
                <a:gd fmla="*/ 7 w 36" name="T4"/>
                <a:gd fmla="*/ 23 h 26" name="T5"/>
                <a:gd fmla="*/ 3 w 36" name="T6"/>
                <a:gd fmla="*/ 19 h 26" name="T7"/>
                <a:gd fmla="*/ 3 w 36" name="T8"/>
                <a:gd fmla="*/ 7 h 26" name="T9"/>
                <a:gd fmla="*/ 7 w 36" name="T10"/>
                <a:gd fmla="*/ 3 h 26" name="T11"/>
                <a:gd fmla="*/ 29 w 36" name="T12"/>
                <a:gd fmla="*/ 3 h 26" name="T13"/>
                <a:gd fmla="*/ 33 w 36" name="T14"/>
                <a:gd fmla="*/ 7 h 26" name="T15"/>
                <a:gd fmla="*/ 33 w 36" name="T16"/>
                <a:gd fmla="*/ 19 h 26" name="T17"/>
                <a:gd fmla="*/ 29 w 36" name="T18"/>
                <a:gd fmla="*/ 23 h 26" name="T19"/>
                <a:gd fmla="*/ 29 w 36" name="T20"/>
                <a:gd fmla="*/ 24 h 26" name="T21"/>
                <a:gd fmla="*/ 29 w 36" name="T22"/>
                <a:gd fmla="*/ 26 h 26" name="T23"/>
                <a:gd fmla="*/ 36 w 36" name="T24"/>
                <a:gd fmla="*/ 19 h 26" name="T25"/>
                <a:gd fmla="*/ 36 w 36" name="T26"/>
                <a:gd fmla="*/ 7 h 26" name="T27"/>
                <a:gd fmla="*/ 29 w 36" name="T28"/>
                <a:gd fmla="*/ 0 h 26" name="T29"/>
                <a:gd fmla="*/ 7 w 36" name="T30"/>
                <a:gd fmla="*/ 0 h 26" name="T31"/>
                <a:gd fmla="*/ 0 w 36" name="T32"/>
                <a:gd fmla="*/ 7 h 26" name="T33"/>
                <a:gd fmla="*/ 0 w 36" name="T34"/>
                <a:gd fmla="*/ 19 h 26" name="T35"/>
                <a:gd fmla="*/ 7 w 36" name="T36"/>
                <a:gd fmla="*/ 26 h 26" name="T37"/>
                <a:gd fmla="*/ 29 w 36" name="T38"/>
                <a:gd fmla="*/ 26 h 26" name="T39"/>
                <a:gd fmla="*/ 29 w 36" name="T40"/>
                <a:gd fmla="*/ 24 h 26"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26" w="36">
                  <a:moveTo>
                    <a:pt x="29" y="24"/>
                  </a:moveTo>
                  <a:cubicBezTo>
                    <a:pt x="29" y="23"/>
                    <a:pt x="29" y="23"/>
                    <a:pt x="29" y="23"/>
                  </a:cubicBezTo>
                  <a:cubicBezTo>
                    <a:pt x="7" y="23"/>
                    <a:pt x="7" y="23"/>
                    <a:pt x="7" y="23"/>
                  </a:cubicBezTo>
                  <a:cubicBezTo>
                    <a:pt x="4" y="23"/>
                    <a:pt x="3" y="21"/>
                    <a:pt x="3" y="19"/>
                  </a:cubicBezTo>
                  <a:cubicBezTo>
                    <a:pt x="3" y="7"/>
                    <a:pt x="3" y="7"/>
                    <a:pt x="3" y="7"/>
                  </a:cubicBezTo>
                  <a:cubicBezTo>
                    <a:pt x="3" y="5"/>
                    <a:pt x="4" y="3"/>
                    <a:pt x="7" y="3"/>
                  </a:cubicBezTo>
                  <a:cubicBezTo>
                    <a:pt x="29" y="3"/>
                    <a:pt x="29" y="3"/>
                    <a:pt x="29" y="3"/>
                  </a:cubicBezTo>
                  <a:cubicBezTo>
                    <a:pt x="31" y="3"/>
                    <a:pt x="33" y="5"/>
                    <a:pt x="33" y="7"/>
                  </a:cubicBezTo>
                  <a:cubicBezTo>
                    <a:pt x="33" y="19"/>
                    <a:pt x="33" y="19"/>
                    <a:pt x="33" y="19"/>
                  </a:cubicBezTo>
                  <a:cubicBezTo>
                    <a:pt x="33" y="21"/>
                    <a:pt x="31" y="23"/>
                    <a:pt x="29" y="23"/>
                  </a:cubicBezTo>
                  <a:cubicBezTo>
                    <a:pt x="29" y="24"/>
                    <a:pt x="29" y="24"/>
                    <a:pt x="29" y="24"/>
                  </a:cubicBezTo>
                  <a:cubicBezTo>
                    <a:pt x="29" y="26"/>
                    <a:pt x="29" y="26"/>
                    <a:pt x="29" y="26"/>
                  </a:cubicBezTo>
                  <a:cubicBezTo>
                    <a:pt x="32" y="26"/>
                    <a:pt x="36" y="23"/>
                    <a:pt x="36" y="19"/>
                  </a:cubicBezTo>
                  <a:cubicBezTo>
                    <a:pt x="36" y="7"/>
                    <a:pt x="36" y="7"/>
                    <a:pt x="36" y="7"/>
                  </a:cubicBezTo>
                  <a:cubicBezTo>
                    <a:pt x="36" y="3"/>
                    <a:pt x="32" y="0"/>
                    <a:pt x="29" y="0"/>
                  </a:cubicBezTo>
                  <a:cubicBezTo>
                    <a:pt x="7" y="0"/>
                    <a:pt x="7" y="0"/>
                    <a:pt x="7" y="0"/>
                  </a:cubicBezTo>
                  <a:cubicBezTo>
                    <a:pt x="3" y="0"/>
                    <a:pt x="0" y="3"/>
                    <a:pt x="0" y="7"/>
                  </a:cubicBezTo>
                  <a:cubicBezTo>
                    <a:pt x="0" y="19"/>
                    <a:pt x="0" y="19"/>
                    <a:pt x="0" y="19"/>
                  </a:cubicBezTo>
                  <a:cubicBezTo>
                    <a:pt x="0" y="23"/>
                    <a:pt x="3" y="26"/>
                    <a:pt x="7" y="26"/>
                  </a:cubicBezTo>
                  <a:cubicBezTo>
                    <a:pt x="29" y="26"/>
                    <a:pt x="29" y="26"/>
                    <a:pt x="29" y="26"/>
                  </a:cubicBezTo>
                  <a:lnTo>
                    <a:pt x="29" y="24"/>
                  </a:lnTo>
                  <a:close/>
                </a:path>
              </a:pathLst>
            </a:custGeom>
            <a:solidFill>
              <a:srgbClr val="30567A"/>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67" name="ïṩļidê">
              <a:extLst>
                <a:ext uri="{FF2B5EF4-FFF2-40B4-BE49-F238E27FC236}">
                  <a16:creationId xmlns:a16="http://schemas.microsoft.com/office/drawing/2014/main" id="{FB503B09-27B9-4ACE-A620-3C89B9CDBD59}"/>
                </a:ext>
              </a:extLst>
            </p:cNvPr>
            <p:cNvSpPr/>
            <p:nvPr/>
          </p:nvSpPr>
          <p:spPr bwMode="auto">
            <a:xfrm>
              <a:off x="6624638" y="3063875"/>
              <a:ext cx="96837" cy="68263"/>
            </a:xfrm>
            <a:custGeom>
              <a:gdLst>
                <a:gd fmla="*/ 29 w 36" name="T0"/>
                <a:gd fmla="*/ 24 h 26" name="T1"/>
                <a:gd fmla="*/ 29 w 36" name="T2"/>
                <a:gd fmla="*/ 23 h 26" name="T3"/>
                <a:gd fmla="*/ 7 w 36" name="T4"/>
                <a:gd fmla="*/ 23 h 26" name="T5"/>
                <a:gd fmla="*/ 3 w 36" name="T6"/>
                <a:gd fmla="*/ 19 h 26" name="T7"/>
                <a:gd fmla="*/ 3 w 36" name="T8"/>
                <a:gd fmla="*/ 7 h 26" name="T9"/>
                <a:gd fmla="*/ 7 w 36" name="T10"/>
                <a:gd fmla="*/ 3 h 26" name="T11"/>
                <a:gd fmla="*/ 29 w 36" name="T12"/>
                <a:gd fmla="*/ 3 h 26" name="T13"/>
                <a:gd fmla="*/ 33 w 36" name="T14"/>
                <a:gd fmla="*/ 7 h 26" name="T15"/>
                <a:gd fmla="*/ 33 w 36" name="T16"/>
                <a:gd fmla="*/ 19 h 26" name="T17"/>
                <a:gd fmla="*/ 29 w 36" name="T18"/>
                <a:gd fmla="*/ 23 h 26" name="T19"/>
                <a:gd fmla="*/ 29 w 36" name="T20"/>
                <a:gd fmla="*/ 24 h 26" name="T21"/>
                <a:gd fmla="*/ 29 w 36" name="T22"/>
                <a:gd fmla="*/ 26 h 26" name="T23"/>
                <a:gd fmla="*/ 36 w 36" name="T24"/>
                <a:gd fmla="*/ 19 h 26" name="T25"/>
                <a:gd fmla="*/ 36 w 36" name="T26"/>
                <a:gd fmla="*/ 7 h 26" name="T27"/>
                <a:gd fmla="*/ 29 w 36" name="T28"/>
                <a:gd fmla="*/ 0 h 26" name="T29"/>
                <a:gd fmla="*/ 7 w 36" name="T30"/>
                <a:gd fmla="*/ 0 h 26" name="T31"/>
                <a:gd fmla="*/ 0 w 36" name="T32"/>
                <a:gd fmla="*/ 7 h 26" name="T33"/>
                <a:gd fmla="*/ 0 w 36" name="T34"/>
                <a:gd fmla="*/ 19 h 26" name="T35"/>
                <a:gd fmla="*/ 7 w 36" name="T36"/>
                <a:gd fmla="*/ 26 h 26" name="T37"/>
                <a:gd fmla="*/ 29 w 36" name="T38"/>
                <a:gd fmla="*/ 26 h 26" name="T39"/>
                <a:gd fmla="*/ 29 w 36" name="T40"/>
                <a:gd fmla="*/ 24 h 26"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26" w="36">
                  <a:moveTo>
                    <a:pt x="29" y="24"/>
                  </a:moveTo>
                  <a:cubicBezTo>
                    <a:pt x="29" y="23"/>
                    <a:pt x="29" y="23"/>
                    <a:pt x="29" y="23"/>
                  </a:cubicBezTo>
                  <a:cubicBezTo>
                    <a:pt x="7" y="23"/>
                    <a:pt x="7" y="23"/>
                    <a:pt x="7" y="23"/>
                  </a:cubicBezTo>
                  <a:cubicBezTo>
                    <a:pt x="5" y="23"/>
                    <a:pt x="3" y="21"/>
                    <a:pt x="3" y="19"/>
                  </a:cubicBezTo>
                  <a:cubicBezTo>
                    <a:pt x="3" y="7"/>
                    <a:pt x="3" y="7"/>
                    <a:pt x="3" y="7"/>
                  </a:cubicBezTo>
                  <a:cubicBezTo>
                    <a:pt x="3" y="5"/>
                    <a:pt x="5" y="3"/>
                    <a:pt x="7" y="3"/>
                  </a:cubicBezTo>
                  <a:cubicBezTo>
                    <a:pt x="29" y="3"/>
                    <a:pt x="29" y="3"/>
                    <a:pt x="29" y="3"/>
                  </a:cubicBezTo>
                  <a:cubicBezTo>
                    <a:pt x="31" y="3"/>
                    <a:pt x="33" y="5"/>
                    <a:pt x="33" y="7"/>
                  </a:cubicBezTo>
                  <a:cubicBezTo>
                    <a:pt x="33" y="19"/>
                    <a:pt x="33" y="19"/>
                    <a:pt x="33" y="19"/>
                  </a:cubicBezTo>
                  <a:cubicBezTo>
                    <a:pt x="33" y="21"/>
                    <a:pt x="31" y="23"/>
                    <a:pt x="29" y="23"/>
                  </a:cubicBezTo>
                  <a:cubicBezTo>
                    <a:pt x="29" y="24"/>
                    <a:pt x="29" y="24"/>
                    <a:pt x="29" y="24"/>
                  </a:cubicBezTo>
                  <a:cubicBezTo>
                    <a:pt x="29" y="26"/>
                    <a:pt x="29" y="26"/>
                    <a:pt x="29" y="26"/>
                  </a:cubicBezTo>
                  <a:cubicBezTo>
                    <a:pt x="33" y="26"/>
                    <a:pt x="36" y="23"/>
                    <a:pt x="36" y="19"/>
                  </a:cubicBezTo>
                  <a:cubicBezTo>
                    <a:pt x="36" y="7"/>
                    <a:pt x="36" y="7"/>
                    <a:pt x="36" y="7"/>
                  </a:cubicBezTo>
                  <a:cubicBezTo>
                    <a:pt x="36" y="3"/>
                    <a:pt x="33" y="0"/>
                    <a:pt x="29" y="0"/>
                  </a:cubicBezTo>
                  <a:cubicBezTo>
                    <a:pt x="7" y="0"/>
                    <a:pt x="7" y="0"/>
                    <a:pt x="7" y="0"/>
                  </a:cubicBezTo>
                  <a:cubicBezTo>
                    <a:pt x="3" y="0"/>
                    <a:pt x="0" y="3"/>
                    <a:pt x="0" y="7"/>
                  </a:cubicBezTo>
                  <a:cubicBezTo>
                    <a:pt x="0" y="19"/>
                    <a:pt x="0" y="19"/>
                    <a:pt x="0" y="19"/>
                  </a:cubicBezTo>
                  <a:cubicBezTo>
                    <a:pt x="0" y="23"/>
                    <a:pt x="3" y="26"/>
                    <a:pt x="7" y="26"/>
                  </a:cubicBezTo>
                  <a:cubicBezTo>
                    <a:pt x="29" y="26"/>
                    <a:pt x="29" y="26"/>
                    <a:pt x="29" y="26"/>
                  </a:cubicBezTo>
                  <a:lnTo>
                    <a:pt x="29" y="24"/>
                  </a:lnTo>
                  <a:close/>
                </a:path>
              </a:pathLst>
            </a:custGeom>
            <a:solidFill>
              <a:srgbClr val="30567A"/>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68" name="i$lïḋé">
              <a:extLst>
                <a:ext uri="{FF2B5EF4-FFF2-40B4-BE49-F238E27FC236}">
                  <a16:creationId xmlns:a16="http://schemas.microsoft.com/office/drawing/2014/main" id="{0561E7E0-ED0D-479D-9DB8-ED3E816AE8E9}"/>
                </a:ext>
              </a:extLst>
            </p:cNvPr>
            <p:cNvSpPr/>
            <p:nvPr/>
          </p:nvSpPr>
          <p:spPr bwMode="auto">
            <a:xfrm>
              <a:off x="6584950" y="3063875"/>
              <a:ext cx="58737" cy="7938"/>
            </a:xfrm>
            <a:prstGeom prst="rect">
              <a:avLst/>
            </a:prstGeom>
            <a:solidFill>
              <a:srgbClr val="30567A"/>
            </a:solidFill>
            <a:ln>
              <a:noFill/>
            </a:ln>
            <a:extLst>
              <a:ext uri="{91240B29-F687-4F45-9708-019B960494DF}">
                <a14:hiddenLine w="9525">
                  <a:solidFill>
                    <a:srgbClr val="000000"/>
                  </a:solidFill>
                  <a:miter lim="800000"/>
                  <a:headEnd/>
                  <a:tailEnd/>
                </a14:hiddenLine>
              </a:ext>
            </a:extLst>
          </p:spPr>
          <p:txBody>
            <a:bodyPr anchor="ctr"/>
            <a:lstStyle/>
            <a:p>
              <a:pPr algn="ctr"/>
              <a:endParaRPr/>
            </a:p>
          </p:txBody>
        </p:sp>
        <p:sp>
          <p:nvSpPr>
            <p:cNvPr id="269" name="iṥḻiďé">
              <a:extLst>
                <a:ext uri="{FF2B5EF4-FFF2-40B4-BE49-F238E27FC236}">
                  <a16:creationId xmlns:a16="http://schemas.microsoft.com/office/drawing/2014/main" id="{C398346D-8F74-4225-8B24-A27BE65A2679}"/>
                </a:ext>
              </a:extLst>
            </p:cNvPr>
            <p:cNvSpPr/>
            <p:nvPr/>
          </p:nvSpPr>
          <p:spPr bwMode="auto">
            <a:xfrm>
              <a:off x="6584950" y="3063875"/>
              <a:ext cx="58737" cy="7938"/>
            </a:xfrm>
            <a:custGeom>
              <a:gdLst>
                <a:gd fmla="*/ 0 w 37" name="T0"/>
                <a:gd fmla="*/ 5 h 5" name="T1"/>
                <a:gd fmla="*/ 37 w 37" name="T2"/>
                <a:gd fmla="*/ 5 h 5" name="T3"/>
                <a:gd fmla="*/ 37 w 37" name="T4"/>
                <a:gd fmla="*/ 0 h 5" name="T5"/>
                <a:gd fmla="*/ 0 w 37" name="T6"/>
                <a:gd fmla="*/ 0 h 5" name="T7"/>
              </a:gdLst>
              <a:cxnLst>
                <a:cxn ang="0">
                  <a:pos x="T0" y="T1"/>
                </a:cxn>
                <a:cxn ang="0">
                  <a:pos x="T2" y="T3"/>
                </a:cxn>
                <a:cxn ang="0">
                  <a:pos x="T4" y="T5"/>
                </a:cxn>
                <a:cxn ang="0">
                  <a:pos x="T6" y="T7"/>
                </a:cxn>
              </a:cxnLst>
              <a:rect b="b" l="0" r="r" t="0"/>
              <a:pathLst>
                <a:path h="5" w="37">
                  <a:moveTo>
                    <a:pt x="0" y="5"/>
                  </a:moveTo>
                  <a:lnTo>
                    <a:pt x="37" y="5"/>
                  </a:lnTo>
                  <a:lnTo>
                    <a:pt x="37" y="0"/>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ctr"/>
            <a:lstStyle/>
            <a:p>
              <a:pPr algn="ctr"/>
              <a:endParaRPr/>
            </a:p>
          </p:txBody>
        </p:sp>
        <p:sp>
          <p:nvSpPr>
            <p:cNvPr id="270" name="ïṧļiďè">
              <a:extLst>
                <a:ext uri="{FF2B5EF4-FFF2-40B4-BE49-F238E27FC236}">
                  <a16:creationId xmlns:a16="http://schemas.microsoft.com/office/drawing/2014/main" id="{4314FB02-FAF0-4F1C-8753-65917CB97055}"/>
                </a:ext>
              </a:extLst>
            </p:cNvPr>
            <p:cNvSpPr/>
            <p:nvPr/>
          </p:nvSpPr>
          <p:spPr bwMode="auto">
            <a:xfrm>
              <a:off x="6459538" y="2971800"/>
              <a:ext cx="122237" cy="390525"/>
            </a:xfrm>
            <a:custGeom>
              <a:gdLst>
                <a:gd fmla="*/ 8 w 46" name="T0"/>
                <a:gd fmla="*/ 0 h 146" name="T1"/>
                <a:gd fmla="*/ 0 w 46" name="T2"/>
                <a:gd fmla="*/ 44 h 146" name="T3"/>
                <a:gd fmla="*/ 44 w 46" name="T4"/>
                <a:gd fmla="*/ 146 h 146" name="T5"/>
                <a:gd fmla="*/ 46 w 46" name="T6"/>
                <a:gd fmla="*/ 143 h 146" name="T7"/>
                <a:gd fmla="*/ 3 w 46" name="T8"/>
                <a:gd fmla="*/ 44 h 146" name="T9"/>
                <a:gd fmla="*/ 11 w 46" name="T10"/>
                <a:gd fmla="*/ 1 h 146" name="T11"/>
                <a:gd fmla="*/ 8 w 46" name="T12"/>
                <a:gd fmla="*/ 0 h 146" name="T13"/>
              </a:gdLst>
              <a:cxnLst>
                <a:cxn ang="0">
                  <a:pos x="T0" y="T1"/>
                </a:cxn>
                <a:cxn ang="0">
                  <a:pos x="T2" y="T3"/>
                </a:cxn>
                <a:cxn ang="0">
                  <a:pos x="T4" y="T5"/>
                </a:cxn>
                <a:cxn ang="0">
                  <a:pos x="T6" y="T7"/>
                </a:cxn>
                <a:cxn ang="0">
                  <a:pos x="T8" y="T9"/>
                </a:cxn>
                <a:cxn ang="0">
                  <a:pos x="T10" y="T11"/>
                </a:cxn>
                <a:cxn ang="0">
                  <a:pos x="T12" y="T13"/>
                </a:cxn>
              </a:cxnLst>
              <a:rect b="b" l="0" r="r" t="0"/>
              <a:pathLst>
                <a:path h="146" w="46">
                  <a:moveTo>
                    <a:pt x="8" y="0"/>
                  </a:moveTo>
                  <a:cubicBezTo>
                    <a:pt x="3" y="14"/>
                    <a:pt x="0" y="29"/>
                    <a:pt x="0" y="44"/>
                  </a:cubicBezTo>
                  <a:cubicBezTo>
                    <a:pt x="0" y="82"/>
                    <a:pt x="16" y="120"/>
                    <a:pt x="44" y="146"/>
                  </a:cubicBezTo>
                  <a:cubicBezTo>
                    <a:pt x="46" y="143"/>
                    <a:pt x="46" y="143"/>
                    <a:pt x="46" y="143"/>
                  </a:cubicBezTo>
                  <a:cubicBezTo>
                    <a:pt x="19" y="119"/>
                    <a:pt x="3" y="81"/>
                    <a:pt x="3" y="44"/>
                  </a:cubicBezTo>
                  <a:cubicBezTo>
                    <a:pt x="3" y="29"/>
                    <a:pt x="6" y="15"/>
                    <a:pt x="11" y="1"/>
                  </a:cubicBezTo>
                  <a:cubicBezTo>
                    <a:pt x="8" y="0"/>
                    <a:pt x="8" y="0"/>
                    <a:pt x="8" y="0"/>
                  </a:cubicBezTo>
                  <a:close/>
                </a:path>
              </a:pathLst>
            </a:custGeom>
            <a:solidFill>
              <a:srgbClr val="30567A"/>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71" name="îsļïḓé">
              <a:extLst>
                <a:ext uri="{FF2B5EF4-FFF2-40B4-BE49-F238E27FC236}">
                  <a16:creationId xmlns:a16="http://schemas.microsoft.com/office/drawing/2014/main" id="{8AEA83C4-5CE6-4F84-8FFC-81A41F86B90C}"/>
                </a:ext>
              </a:extLst>
            </p:cNvPr>
            <p:cNvSpPr/>
            <p:nvPr/>
          </p:nvSpPr>
          <p:spPr bwMode="auto">
            <a:xfrm>
              <a:off x="7442200" y="3670300"/>
              <a:ext cx="358775" cy="1454150"/>
            </a:xfrm>
            <a:custGeom>
              <a:gdLst>
                <a:gd fmla="*/ 83 w 134" name="T0"/>
                <a:gd fmla="*/ 487 h 545" name="T1"/>
                <a:gd fmla="*/ 110 w 134" name="T2"/>
                <a:gd fmla="*/ 329 h 545" name="T3"/>
                <a:gd fmla="*/ 110 w 134" name="T4"/>
                <a:gd fmla="*/ 239 h 545" name="T5"/>
                <a:gd fmla="*/ 123 w 134" name="T6"/>
                <a:gd fmla="*/ 175 h 545" name="T7"/>
                <a:gd fmla="*/ 92 w 134" name="T8"/>
                <a:gd fmla="*/ 133 h 545" name="T9"/>
                <a:gd fmla="*/ 27 w 134" name="T10"/>
                <a:gd fmla="*/ 0 h 545" name="T11"/>
                <a:gd fmla="*/ 9 w 134" name="T12"/>
                <a:gd fmla="*/ 63 h 545" name="T13"/>
                <a:gd fmla="*/ 27 w 134" name="T14"/>
                <a:gd fmla="*/ 138 h 545" name="T15"/>
                <a:gd fmla="*/ 9 w 134" name="T16"/>
                <a:gd fmla="*/ 192 h 545" name="T17"/>
                <a:gd fmla="*/ 27 w 134" name="T18"/>
                <a:gd fmla="*/ 239 h 545" name="T19"/>
                <a:gd fmla="*/ 27 w 134" name="T20"/>
                <a:gd fmla="*/ 322 h 545" name="T21"/>
                <a:gd fmla="*/ 66 w 134" name="T22"/>
                <a:gd fmla="*/ 545 h 545" name="T23"/>
                <a:gd fmla="*/ 83 w 134" name="T24"/>
                <a:gd fmla="*/ 487 h 545"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545" w="134">
                  <a:moveTo>
                    <a:pt x="83" y="487"/>
                  </a:moveTo>
                  <a:cubicBezTo>
                    <a:pt x="83" y="487"/>
                    <a:pt x="87" y="364"/>
                    <a:pt x="110" y="329"/>
                  </a:cubicBezTo>
                  <a:cubicBezTo>
                    <a:pt x="134" y="294"/>
                    <a:pt x="110" y="239"/>
                    <a:pt x="110" y="239"/>
                  </a:cubicBezTo>
                  <a:cubicBezTo>
                    <a:pt x="110" y="239"/>
                    <a:pt x="132" y="204"/>
                    <a:pt x="123" y="175"/>
                  </a:cubicBezTo>
                  <a:cubicBezTo>
                    <a:pt x="114" y="145"/>
                    <a:pt x="92" y="133"/>
                    <a:pt x="92" y="133"/>
                  </a:cubicBezTo>
                  <a:cubicBezTo>
                    <a:pt x="92" y="133"/>
                    <a:pt x="114" y="20"/>
                    <a:pt x="27" y="0"/>
                  </a:cubicBezTo>
                  <a:cubicBezTo>
                    <a:pt x="27" y="0"/>
                    <a:pt x="13" y="23"/>
                    <a:pt x="9" y="63"/>
                  </a:cubicBezTo>
                  <a:cubicBezTo>
                    <a:pt x="5" y="104"/>
                    <a:pt x="27" y="138"/>
                    <a:pt x="27" y="138"/>
                  </a:cubicBezTo>
                  <a:cubicBezTo>
                    <a:pt x="27" y="138"/>
                    <a:pt x="0" y="159"/>
                    <a:pt x="9" y="192"/>
                  </a:cubicBezTo>
                  <a:cubicBezTo>
                    <a:pt x="17" y="225"/>
                    <a:pt x="27" y="239"/>
                    <a:pt x="27" y="239"/>
                  </a:cubicBezTo>
                  <a:cubicBezTo>
                    <a:pt x="27" y="239"/>
                    <a:pt x="14" y="282"/>
                    <a:pt x="27" y="322"/>
                  </a:cubicBezTo>
                  <a:cubicBezTo>
                    <a:pt x="41" y="362"/>
                    <a:pt x="70" y="471"/>
                    <a:pt x="66" y="545"/>
                  </a:cubicBezTo>
                  <a:cubicBezTo>
                    <a:pt x="66" y="545"/>
                    <a:pt x="78" y="545"/>
                    <a:pt x="83" y="487"/>
                  </a:cubicBezTo>
                  <a:close/>
                </a:path>
              </a:pathLst>
            </a:custGeom>
            <a:solidFill>
              <a:srgbClr val="6BC971"/>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72" name="îŝ1íḍê">
              <a:extLst>
                <a:ext uri="{FF2B5EF4-FFF2-40B4-BE49-F238E27FC236}">
                  <a16:creationId xmlns:a16="http://schemas.microsoft.com/office/drawing/2014/main" id="{DB97D5FE-21DA-447D-B353-7F2C43D148EE}"/>
                </a:ext>
              </a:extLst>
            </p:cNvPr>
            <p:cNvSpPr/>
            <p:nvPr/>
          </p:nvSpPr>
          <p:spPr bwMode="auto">
            <a:xfrm>
              <a:off x="7589838" y="3646488"/>
              <a:ext cx="396875" cy="1435100"/>
            </a:xfrm>
            <a:custGeom>
              <a:gdLst>
                <a:gd fmla="*/ 32 w 149" name="T0"/>
                <a:gd fmla="*/ 478 h 538" name="T1"/>
                <a:gd fmla="*/ 21 w 149" name="T2"/>
                <a:gd fmla="*/ 319 h 538" name="T3"/>
                <a:gd fmla="*/ 30 w 149" name="T4"/>
                <a:gd fmla="*/ 229 h 538" name="T5"/>
                <a:gd fmla="*/ 24 w 149" name="T6"/>
                <a:gd fmla="*/ 164 h 538" name="T7"/>
                <a:gd fmla="*/ 59 w 149" name="T8"/>
                <a:gd fmla="*/ 125 h 538" name="T9"/>
                <a:gd fmla="*/ 137 w 149" name="T10"/>
                <a:gd fmla="*/ 0 h 538" name="T11"/>
                <a:gd fmla="*/ 148 w 149" name="T12"/>
                <a:gd fmla="*/ 65 h 538" name="T13"/>
                <a:gd fmla="*/ 123 w 149" name="T14"/>
                <a:gd fmla="*/ 137 h 538" name="T15"/>
                <a:gd fmla="*/ 136 w 149" name="T16"/>
                <a:gd fmla="*/ 193 h 538" name="T17"/>
                <a:gd fmla="*/ 112 w 149" name="T18"/>
                <a:gd fmla="*/ 238 h 538" name="T19"/>
                <a:gd fmla="*/ 104 w 149" name="T20"/>
                <a:gd fmla="*/ 320 h 538" name="T21"/>
                <a:gd fmla="*/ 42 w 149" name="T22"/>
                <a:gd fmla="*/ 538 h 538" name="T23"/>
                <a:gd fmla="*/ 32 w 149" name="T24"/>
                <a:gd fmla="*/ 478 h 53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538" w="149">
                  <a:moveTo>
                    <a:pt x="32" y="478"/>
                  </a:moveTo>
                  <a:cubicBezTo>
                    <a:pt x="32" y="478"/>
                    <a:pt x="41" y="356"/>
                    <a:pt x="21" y="319"/>
                  </a:cubicBezTo>
                  <a:cubicBezTo>
                    <a:pt x="0" y="282"/>
                    <a:pt x="30" y="229"/>
                    <a:pt x="30" y="229"/>
                  </a:cubicBezTo>
                  <a:cubicBezTo>
                    <a:pt x="30" y="229"/>
                    <a:pt x="12" y="192"/>
                    <a:pt x="24" y="164"/>
                  </a:cubicBezTo>
                  <a:cubicBezTo>
                    <a:pt x="35" y="136"/>
                    <a:pt x="59" y="125"/>
                    <a:pt x="59" y="125"/>
                  </a:cubicBezTo>
                  <a:cubicBezTo>
                    <a:pt x="59" y="125"/>
                    <a:pt x="48" y="11"/>
                    <a:pt x="137" y="0"/>
                  </a:cubicBezTo>
                  <a:cubicBezTo>
                    <a:pt x="137" y="0"/>
                    <a:pt x="149" y="24"/>
                    <a:pt x="148" y="65"/>
                  </a:cubicBezTo>
                  <a:cubicBezTo>
                    <a:pt x="148" y="105"/>
                    <a:pt x="123" y="137"/>
                    <a:pt x="123" y="137"/>
                  </a:cubicBezTo>
                  <a:cubicBezTo>
                    <a:pt x="123" y="137"/>
                    <a:pt x="147" y="161"/>
                    <a:pt x="136" y="193"/>
                  </a:cubicBezTo>
                  <a:cubicBezTo>
                    <a:pt x="124" y="225"/>
                    <a:pt x="112" y="238"/>
                    <a:pt x="112" y="238"/>
                  </a:cubicBezTo>
                  <a:cubicBezTo>
                    <a:pt x="112" y="238"/>
                    <a:pt x="121" y="282"/>
                    <a:pt x="104" y="320"/>
                  </a:cubicBezTo>
                  <a:cubicBezTo>
                    <a:pt x="86" y="358"/>
                    <a:pt x="47" y="464"/>
                    <a:pt x="42" y="538"/>
                  </a:cubicBezTo>
                  <a:cubicBezTo>
                    <a:pt x="42" y="538"/>
                    <a:pt x="30" y="537"/>
                    <a:pt x="32" y="478"/>
                  </a:cubicBezTo>
                  <a:close/>
                </a:path>
              </a:pathLst>
            </a:custGeom>
            <a:solidFill>
              <a:srgbClr val="4EAC7E"/>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73" name="is1ïďe">
              <a:extLst>
                <a:ext uri="{FF2B5EF4-FFF2-40B4-BE49-F238E27FC236}">
                  <a16:creationId xmlns:a16="http://schemas.microsoft.com/office/drawing/2014/main" id="{54A516C1-94FE-4D84-B012-C31FDC250319}"/>
                </a:ext>
              </a:extLst>
            </p:cNvPr>
            <p:cNvSpPr/>
            <p:nvPr/>
          </p:nvSpPr>
          <p:spPr bwMode="auto">
            <a:xfrm>
              <a:off x="7715250" y="4003675"/>
              <a:ext cx="501650" cy="1082675"/>
            </a:xfrm>
            <a:custGeom>
              <a:gdLst>
                <a:gd fmla="*/ 9 w 188" name="T0"/>
                <a:gd fmla="*/ 355 h 406" name="T1"/>
                <a:gd fmla="*/ 53 w 188" name="T2"/>
                <a:gd fmla="*/ 101 h 406" name="T3"/>
                <a:gd fmla="*/ 178 w 188" name="T4"/>
                <a:gd fmla="*/ 0 h 406" name="T5"/>
                <a:gd fmla="*/ 160 w 188" name="T6"/>
                <a:gd fmla="*/ 57 h 406" name="T7"/>
                <a:gd fmla="*/ 131 w 188" name="T8"/>
                <a:gd fmla="*/ 81 h 406" name="T9"/>
                <a:gd fmla="*/ 125 w 188" name="T10"/>
                <a:gd fmla="*/ 140 h 406" name="T11"/>
                <a:gd fmla="*/ 73 w 188" name="T12"/>
                <a:gd fmla="*/ 192 h 406" name="T13"/>
                <a:gd fmla="*/ 79 w 188" name="T14"/>
                <a:gd fmla="*/ 245 h 406" name="T15"/>
                <a:gd fmla="*/ 15 w 188" name="T16"/>
                <a:gd fmla="*/ 406 h 406" name="T17"/>
                <a:gd fmla="*/ 9 w 188" name="T18"/>
                <a:gd fmla="*/ 355 h 40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06" w="188">
                  <a:moveTo>
                    <a:pt x="9" y="355"/>
                  </a:moveTo>
                  <a:cubicBezTo>
                    <a:pt x="9" y="355"/>
                    <a:pt x="0" y="200"/>
                    <a:pt x="53" y="101"/>
                  </a:cubicBezTo>
                  <a:cubicBezTo>
                    <a:pt x="106" y="3"/>
                    <a:pt x="178" y="0"/>
                    <a:pt x="178" y="0"/>
                  </a:cubicBezTo>
                  <a:cubicBezTo>
                    <a:pt x="178" y="0"/>
                    <a:pt x="188" y="33"/>
                    <a:pt x="160" y="57"/>
                  </a:cubicBezTo>
                  <a:cubicBezTo>
                    <a:pt x="131" y="81"/>
                    <a:pt x="131" y="81"/>
                    <a:pt x="131" y="81"/>
                  </a:cubicBezTo>
                  <a:cubicBezTo>
                    <a:pt x="131" y="81"/>
                    <a:pt x="165" y="104"/>
                    <a:pt x="125" y="140"/>
                  </a:cubicBezTo>
                  <a:cubicBezTo>
                    <a:pt x="86" y="176"/>
                    <a:pt x="73" y="192"/>
                    <a:pt x="73" y="192"/>
                  </a:cubicBezTo>
                  <a:cubicBezTo>
                    <a:pt x="73" y="192"/>
                    <a:pt x="106" y="215"/>
                    <a:pt x="79" y="245"/>
                  </a:cubicBezTo>
                  <a:cubicBezTo>
                    <a:pt x="51" y="274"/>
                    <a:pt x="20" y="353"/>
                    <a:pt x="15" y="406"/>
                  </a:cubicBezTo>
                  <a:cubicBezTo>
                    <a:pt x="15" y="406"/>
                    <a:pt x="10" y="388"/>
                    <a:pt x="9" y="355"/>
                  </a:cubicBezTo>
                  <a:close/>
                </a:path>
              </a:pathLst>
            </a:custGeom>
            <a:solidFill>
              <a:srgbClr val="57906F"/>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74" name="iṥḷïḋe">
              <a:extLst>
                <a:ext uri="{FF2B5EF4-FFF2-40B4-BE49-F238E27FC236}">
                  <a16:creationId xmlns:a16="http://schemas.microsoft.com/office/drawing/2014/main" id="{F28CF676-15C6-414D-82BD-7409E3C38093}"/>
                </a:ext>
              </a:extLst>
            </p:cNvPr>
            <p:cNvSpPr/>
            <p:nvPr/>
          </p:nvSpPr>
          <p:spPr bwMode="auto">
            <a:xfrm>
              <a:off x="7246938" y="3908425"/>
              <a:ext cx="484187" cy="1228725"/>
            </a:xfrm>
            <a:custGeom>
              <a:gdLst>
                <a:gd fmla="*/ 170 w 181" name="T0"/>
                <a:gd fmla="*/ 410 h 461" name="T1"/>
                <a:gd fmla="*/ 118 w 181" name="T2"/>
                <a:gd fmla="*/ 195 h 461" name="T3"/>
                <a:gd fmla="*/ 10 w 181" name="T4"/>
                <a:gd fmla="*/ 0 h 461" name="T5"/>
                <a:gd fmla="*/ 21 w 181" name="T6"/>
                <a:gd fmla="*/ 109 h 461" name="T7"/>
                <a:gd fmla="*/ 42 w 181" name="T8"/>
                <a:gd fmla="*/ 140 h 461" name="T9"/>
                <a:gd fmla="*/ 41 w 181" name="T10"/>
                <a:gd fmla="*/ 200 h 461" name="T11"/>
                <a:gd fmla="*/ 88 w 181" name="T12"/>
                <a:gd fmla="*/ 257 h 461" name="T13"/>
                <a:gd fmla="*/ 86 w 181" name="T14"/>
                <a:gd fmla="*/ 309 h 461" name="T15"/>
                <a:gd fmla="*/ 181 w 181" name="T16"/>
                <a:gd fmla="*/ 461 h 461" name="T17"/>
                <a:gd fmla="*/ 170 w 181" name="T18"/>
                <a:gd fmla="*/ 410 h 46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61" w="181">
                  <a:moveTo>
                    <a:pt x="170" y="410"/>
                  </a:moveTo>
                  <a:cubicBezTo>
                    <a:pt x="151" y="332"/>
                    <a:pt x="147" y="270"/>
                    <a:pt x="118" y="195"/>
                  </a:cubicBezTo>
                  <a:cubicBezTo>
                    <a:pt x="101" y="148"/>
                    <a:pt x="84" y="58"/>
                    <a:pt x="10" y="0"/>
                  </a:cubicBezTo>
                  <a:cubicBezTo>
                    <a:pt x="10" y="0"/>
                    <a:pt x="0" y="78"/>
                    <a:pt x="21" y="109"/>
                  </a:cubicBezTo>
                  <a:cubicBezTo>
                    <a:pt x="42" y="141"/>
                    <a:pt x="42" y="140"/>
                    <a:pt x="42" y="140"/>
                  </a:cubicBezTo>
                  <a:cubicBezTo>
                    <a:pt x="42" y="140"/>
                    <a:pt x="7" y="158"/>
                    <a:pt x="41" y="200"/>
                  </a:cubicBezTo>
                  <a:cubicBezTo>
                    <a:pt x="75" y="242"/>
                    <a:pt x="88" y="257"/>
                    <a:pt x="88" y="257"/>
                  </a:cubicBezTo>
                  <a:cubicBezTo>
                    <a:pt x="88" y="257"/>
                    <a:pt x="59" y="279"/>
                    <a:pt x="86" y="309"/>
                  </a:cubicBezTo>
                  <a:cubicBezTo>
                    <a:pt x="125" y="351"/>
                    <a:pt x="156" y="409"/>
                    <a:pt x="181" y="461"/>
                  </a:cubicBezTo>
                  <a:cubicBezTo>
                    <a:pt x="181" y="461"/>
                    <a:pt x="178" y="442"/>
                    <a:pt x="170" y="410"/>
                  </a:cubicBezTo>
                  <a:close/>
                </a:path>
              </a:pathLst>
            </a:custGeom>
            <a:solidFill>
              <a:srgbClr val="4EAC7E"/>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75" name="íŝliďè">
              <a:extLst>
                <a:ext uri="{FF2B5EF4-FFF2-40B4-BE49-F238E27FC236}">
                  <a16:creationId xmlns:a16="http://schemas.microsoft.com/office/drawing/2014/main" id="{15A0B08A-AB2B-47EF-A46C-FDE08FC684CA}"/>
                </a:ext>
              </a:extLst>
            </p:cNvPr>
            <p:cNvSpPr/>
            <p:nvPr/>
          </p:nvSpPr>
          <p:spPr bwMode="auto">
            <a:xfrm>
              <a:off x="7523163" y="4803775"/>
              <a:ext cx="371475" cy="525463"/>
            </a:xfrm>
            <a:custGeom>
              <a:gdLst>
                <a:gd fmla="*/ 188 w 234" name="T0"/>
                <a:gd fmla="*/ 331 h 331" name="T1"/>
                <a:gd fmla="*/ 45 w 234" name="T2"/>
                <a:gd fmla="*/ 331 h 331" name="T3"/>
                <a:gd fmla="*/ 0 w 234" name="T4"/>
                <a:gd fmla="*/ 0 h 331" name="T5"/>
                <a:gd fmla="*/ 234 w 234" name="T6"/>
                <a:gd fmla="*/ 0 h 331" name="T7"/>
                <a:gd fmla="*/ 188 w 234" name="T8"/>
                <a:gd fmla="*/ 331 h 331" name="T9"/>
              </a:gdLst>
              <a:cxnLst>
                <a:cxn ang="0">
                  <a:pos x="T0" y="T1"/>
                </a:cxn>
                <a:cxn ang="0">
                  <a:pos x="T2" y="T3"/>
                </a:cxn>
                <a:cxn ang="0">
                  <a:pos x="T4" y="T5"/>
                </a:cxn>
                <a:cxn ang="0">
                  <a:pos x="T6" y="T7"/>
                </a:cxn>
                <a:cxn ang="0">
                  <a:pos x="T8" y="T9"/>
                </a:cxn>
              </a:cxnLst>
              <a:rect b="b" l="0" r="r" t="0"/>
              <a:pathLst>
                <a:path h="331" w="234">
                  <a:moveTo>
                    <a:pt x="188" y="331"/>
                  </a:moveTo>
                  <a:lnTo>
                    <a:pt x="45" y="331"/>
                  </a:lnTo>
                  <a:lnTo>
                    <a:pt x="0" y="0"/>
                  </a:lnTo>
                  <a:lnTo>
                    <a:pt x="234" y="0"/>
                  </a:lnTo>
                  <a:lnTo>
                    <a:pt x="188" y="331"/>
                  </a:lnTo>
                  <a:close/>
                </a:path>
              </a:pathLst>
            </a:custGeom>
            <a:solidFill>
              <a:srgbClr val="F0C1AF"/>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76" name="ïšļiḑê">
              <a:extLst>
                <a:ext uri="{FF2B5EF4-FFF2-40B4-BE49-F238E27FC236}">
                  <a16:creationId xmlns:a16="http://schemas.microsoft.com/office/drawing/2014/main" id="{2186BCFD-B0D4-44C4-8AB8-16B0C7D135A2}"/>
                </a:ext>
              </a:extLst>
            </p:cNvPr>
            <p:cNvSpPr/>
            <p:nvPr/>
          </p:nvSpPr>
          <p:spPr bwMode="auto">
            <a:xfrm>
              <a:off x="7499350" y="4795838"/>
              <a:ext cx="420687" cy="82550"/>
            </a:xfrm>
            <a:prstGeom prst="rect">
              <a:avLst/>
            </a:prstGeom>
            <a:solidFill>
              <a:srgbClr val="D4ADA2"/>
            </a:solidFill>
            <a:ln>
              <a:noFill/>
            </a:ln>
            <a:extLst>
              <a:ext uri="{91240B29-F687-4F45-9708-019B960494DF}">
                <a14:hiddenLine w="9525">
                  <a:solidFill>
                    <a:srgbClr val="000000"/>
                  </a:solidFill>
                  <a:miter lim="800000"/>
                  <a:headEnd/>
                  <a:tailEnd/>
                </a14:hiddenLine>
              </a:ext>
            </a:extLst>
          </p:spPr>
          <p:txBody>
            <a:bodyPr anchor="ctr"/>
            <a:lstStyle/>
            <a:p>
              <a:pPr algn="ctr"/>
              <a:endParaRPr/>
            </a:p>
          </p:txBody>
        </p:sp>
      </p:grpSp>
      <p:sp>
        <p:nvSpPr>
          <p:cNvPr id="277" name="Text Placeholder 4">
            <a:extLst>
              <a:ext uri="{FF2B5EF4-FFF2-40B4-BE49-F238E27FC236}">
                <a16:creationId xmlns:a16="http://schemas.microsoft.com/office/drawing/2014/main" id="{48605F5E-1646-4A27-82C9-2E3ACD4F8104}"/>
              </a:ext>
            </a:extLst>
          </p:cNvPr>
          <p:cNvSpPr txBox="1"/>
          <p:nvPr/>
        </p:nvSpPr>
        <p:spPr>
          <a:xfrm>
            <a:off x="6393214" y="1788941"/>
            <a:ext cx="4875652" cy="918045"/>
          </a:xfrm>
          <a:prstGeom prst="rect">
            <a:avLst/>
          </a:prstGeom>
        </p:spPr>
        <p:txBody>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lnSpc>
                <a:spcPct val="114000"/>
              </a:lnSpc>
              <a:buNone/>
              <a:defRPr/>
            </a:pPr>
            <a:r>
              <a:rPr altLang="zh-CN" lang="en-US" sz="4000">
                <a:latin charset="-122" panose="02000000000000000000" pitchFamily="2" typeface="张海山锐谐体"/>
                <a:ea charset="-122" panose="02000000000000000000" pitchFamily="2" typeface="张海山锐谐体"/>
                <a:cs typeface="Calibri"/>
              </a:rPr>
              <a:t>2.5D科技</a:t>
            </a:r>
          </a:p>
        </p:txBody>
      </p:sp>
      <p:sp>
        <p:nvSpPr>
          <p:cNvPr id="278" name="Rectangle 34">
            <a:extLst>
              <a:ext uri="{FF2B5EF4-FFF2-40B4-BE49-F238E27FC236}">
                <a16:creationId xmlns:a16="http://schemas.microsoft.com/office/drawing/2014/main" id="{78931B6E-AAC9-484D-BAAA-1C905BBCD68A}"/>
              </a:ext>
            </a:extLst>
          </p:cNvPr>
          <p:cNvSpPr/>
          <p:nvPr/>
        </p:nvSpPr>
        <p:spPr>
          <a:xfrm>
            <a:off x="6507515" y="2655834"/>
            <a:ext cx="235745" cy="51152"/>
          </a:xfrm>
          <a:prstGeom prst="rect">
            <a:avLst/>
          </a:prstGeom>
          <a:solidFill>
            <a:srgbClr val="F7B2C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a:solidFill>
                <a:schemeClr val="tx1"/>
              </a:solidFill>
            </a:endParaRPr>
          </a:p>
        </p:txBody>
      </p:sp>
      <p:sp>
        <p:nvSpPr>
          <p:cNvPr id="279" name="Text Placeholder 4">
            <a:extLst>
              <a:ext uri="{FF2B5EF4-FFF2-40B4-BE49-F238E27FC236}">
                <a16:creationId xmlns:a16="http://schemas.microsoft.com/office/drawing/2014/main" id="{8C6DEBC7-5C60-4E5B-8C74-CC1F31634D64}"/>
              </a:ext>
            </a:extLst>
          </p:cNvPr>
          <p:cNvSpPr txBox="1"/>
          <p:nvPr/>
        </p:nvSpPr>
        <p:spPr>
          <a:xfrm>
            <a:off x="6405914" y="1621874"/>
            <a:ext cx="2286156" cy="334134"/>
          </a:xfrm>
          <a:prstGeom prst="rect">
            <a:avLst/>
          </a:prstGeom>
        </p:spPr>
        <p:txBody>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lnSpc>
                <a:spcPct val="114000"/>
              </a:lnSpc>
              <a:buNone/>
              <a:defRPr/>
            </a:pPr>
            <a:r>
              <a:rPr lang="en-US" sz="1400">
                <a:latin charset="-122" panose="02000000000000000000" pitchFamily="2" typeface="张海山锐线体2.0"/>
                <a:cs charset="0" panose="020b0502040204020203" pitchFamily="34" typeface="Segoe UI"/>
              </a:rPr>
              <a:t>This Is Subtitle</a:t>
            </a:r>
          </a:p>
        </p:txBody>
      </p:sp>
      <p:sp>
        <p:nvSpPr>
          <p:cNvPr id="280" name="TextBox 36">
            <a:extLst>
              <a:ext uri="{FF2B5EF4-FFF2-40B4-BE49-F238E27FC236}">
                <a16:creationId xmlns:a16="http://schemas.microsoft.com/office/drawing/2014/main" id="{45A0ADD2-FA96-4EFA-9B76-602257401C66}"/>
              </a:ext>
            </a:extLst>
          </p:cNvPr>
          <p:cNvSpPr txBox="1"/>
          <p:nvPr/>
        </p:nvSpPr>
        <p:spPr>
          <a:xfrm>
            <a:off x="6405914" y="4932878"/>
            <a:ext cx="2098297" cy="640080"/>
          </a:xfrm>
          <a:prstGeom prst="rect">
            <a:avLst/>
          </a:prstGeom>
          <a:noFill/>
        </p:spPr>
        <p:txBody>
          <a:bodyPr bIns="45720" lIns="91440" rIns="91440" rtlCol="0" tIns="45720" wrap="square">
            <a:spAutoFit/>
          </a:bodyPr>
          <a:lstStyle/>
          <a:p>
            <a:r>
              <a:rPr b="1" lang="id-ID" sz="1200">
                <a:latin charset="0" panose="020b0502040204020203" pitchFamily="34" typeface="Segoe UI Light"/>
                <a:cs charset="0" panose="020b0502040204020203" pitchFamily="34" typeface="Segoe UI Light"/>
              </a:rPr>
              <a:t>Lorem ipsum dolor sit amet consectetuer adipiscing elit, sed diam</a:t>
            </a:r>
          </a:p>
        </p:txBody>
      </p:sp>
      <p:sp>
        <p:nvSpPr>
          <p:cNvPr id="281" name="TextBox 37">
            <a:extLst>
              <a:ext uri="{FF2B5EF4-FFF2-40B4-BE49-F238E27FC236}">
                <a16:creationId xmlns:a16="http://schemas.microsoft.com/office/drawing/2014/main" id="{5F0B77C1-13D5-49A8-BE9E-A05B8EBB1976}"/>
              </a:ext>
            </a:extLst>
          </p:cNvPr>
          <p:cNvSpPr txBox="1"/>
          <p:nvPr/>
        </p:nvSpPr>
        <p:spPr>
          <a:xfrm>
            <a:off x="9007218" y="4925058"/>
            <a:ext cx="2098297" cy="640080"/>
          </a:xfrm>
          <a:prstGeom prst="rect">
            <a:avLst/>
          </a:prstGeom>
          <a:noFill/>
        </p:spPr>
        <p:txBody>
          <a:bodyPr bIns="45720" lIns="91440" rIns="91440" rtlCol="0" tIns="45720" wrap="square">
            <a:spAutoFit/>
          </a:bodyPr>
          <a:lstStyle/>
          <a:p>
            <a:r>
              <a:rPr b="1" lang="id-ID" sz="1200">
                <a:latin charset="0" panose="020b0502040204020203" pitchFamily="34" typeface="Segoe UI Light"/>
                <a:cs charset="0" panose="020b0502040204020203" pitchFamily="34" typeface="Segoe UI Light"/>
              </a:rPr>
              <a:t>Lorem ipsum dolor sit amet consectetuer adipiscing elit, sed diam</a:t>
            </a:r>
          </a:p>
        </p:txBody>
      </p:sp>
      <p:sp>
        <p:nvSpPr>
          <p:cNvPr id="282" name="TextBox 38">
            <a:extLst>
              <a:ext uri="{FF2B5EF4-FFF2-40B4-BE49-F238E27FC236}">
                <a16:creationId xmlns:a16="http://schemas.microsoft.com/office/drawing/2014/main" id="{98354AED-C625-4CCD-84C9-BDF019FAA9AC}"/>
              </a:ext>
            </a:extLst>
          </p:cNvPr>
          <p:cNvSpPr txBox="1"/>
          <p:nvPr/>
        </p:nvSpPr>
        <p:spPr>
          <a:xfrm>
            <a:off x="6393214" y="3576410"/>
            <a:ext cx="5277997" cy="457200"/>
          </a:xfrm>
          <a:prstGeom prst="rect">
            <a:avLst/>
          </a:prstGeom>
          <a:noFill/>
        </p:spPr>
        <p:txBody>
          <a:bodyPr bIns="45720" lIns="91440" rIns="91440" rtlCol="0" tIns="45720" wrap="square">
            <a:spAutoFit/>
          </a:bodyPr>
          <a:lstStyle/>
          <a:p>
            <a:r>
              <a:rPr b="1" lang="id-ID" sz="1200">
                <a:latin charset="0" panose="020b0502040204020203" pitchFamily="34" typeface="Segoe UI Light"/>
                <a:cs charset="0" panose="020b0502040204020203" pitchFamily="34" typeface="Segoe UI Light"/>
              </a:rPr>
              <a:t>Lorem ipsum dolor sit amet consectetuer adipiscing elit, sed diam nonummy nibh euismod tincidunt ut laoreet dolore </a:t>
            </a:r>
          </a:p>
        </p:txBody>
      </p:sp>
      <p:sp>
        <p:nvSpPr>
          <p:cNvPr id="283" name="TextBox 39">
            <a:extLst>
              <a:ext uri="{FF2B5EF4-FFF2-40B4-BE49-F238E27FC236}">
                <a16:creationId xmlns:a16="http://schemas.microsoft.com/office/drawing/2014/main" id="{DD5BDC0B-5295-41BD-A361-14059B38B1C8}"/>
              </a:ext>
            </a:extLst>
          </p:cNvPr>
          <p:cNvSpPr txBox="1"/>
          <p:nvPr/>
        </p:nvSpPr>
        <p:spPr>
          <a:xfrm>
            <a:off x="6393216" y="3150338"/>
            <a:ext cx="3852519" cy="335280"/>
          </a:xfrm>
          <a:prstGeom prst="rect">
            <a:avLst/>
          </a:prstGeom>
          <a:noFill/>
        </p:spPr>
        <p:txBody>
          <a:bodyPr bIns="45720" lIns="91440" rIns="91440" rtlCol="0" tIns="45720" wrap="square">
            <a:spAutoFit/>
          </a:bodyPr>
          <a:lstStyle/>
          <a:p>
            <a:r>
              <a:rPr lang="en-US" sz="1600">
                <a:latin charset="-122" panose="02000000000000000000" pitchFamily="2" typeface="张海山锐线体2.0"/>
                <a:ea charset="0" panose="020f0502020204030203" pitchFamily="34" typeface="Lato"/>
                <a:cs charset="0" panose="020b0502040204020203" pitchFamily="34" typeface="Segoe UI"/>
              </a:rPr>
              <a:t>Your Title Goes Here</a:t>
            </a:r>
          </a:p>
        </p:txBody>
      </p:sp>
      <p:grpSp>
        <p:nvGrpSpPr>
          <p:cNvPr id="284" name="Group 40">
            <a:extLst>
              <a:ext uri="{FF2B5EF4-FFF2-40B4-BE49-F238E27FC236}">
                <a16:creationId xmlns:a16="http://schemas.microsoft.com/office/drawing/2014/main" id="{378E7188-809F-4758-8369-FF46A83D9DA8}"/>
              </a:ext>
            </a:extLst>
          </p:cNvPr>
          <p:cNvGrpSpPr/>
          <p:nvPr/>
        </p:nvGrpSpPr>
        <p:grpSpPr>
          <a:xfrm>
            <a:off x="9085936" y="4447190"/>
            <a:ext cx="362677" cy="272162"/>
            <a:chOff x="712110" y="4037334"/>
            <a:chExt cx="464344" cy="348456"/>
          </a:xfrm>
          <a:solidFill>
            <a:srgbClr val="25E0E7"/>
          </a:solidFill>
        </p:grpSpPr>
        <p:sp>
          <p:nvSpPr>
            <p:cNvPr id="285" name="AutoShape 118">
              <a:extLst>
                <a:ext uri="{FF2B5EF4-FFF2-40B4-BE49-F238E27FC236}">
                  <a16:creationId xmlns:a16="http://schemas.microsoft.com/office/drawing/2014/main" id="{836AD209-2A0C-40FA-AACF-5F47718BB8BA}"/>
                </a:ext>
              </a:extLst>
            </p:cNvPr>
            <p:cNvSpPr/>
            <p:nvPr/>
          </p:nvSpPr>
          <p:spPr bwMode="auto">
            <a:xfrm>
              <a:off x="712110" y="4037334"/>
              <a:ext cx="464344" cy="348456"/>
            </a:xfrm>
            <a:custGeom>
              <a:gdLst>
                <a:gd fmla="*/ 10732 w 21464" name="T0"/>
                <a:gd fmla="*/ 10800 h 21600" name="T1"/>
                <a:gd fmla="*/ 10732 w 21464" name="T2"/>
                <a:gd fmla="*/ 10800 h 21600" name="T3"/>
                <a:gd fmla="*/ 10732 w 21464" name="T4"/>
                <a:gd fmla="*/ 10800 h 21600" name="T5"/>
                <a:gd fmla="*/ 10732 w 21464" name="T6"/>
                <a:gd fmla="*/ 10800 h 21600" name="T7"/>
              </a:gdLst>
              <a:cxnLst>
                <a:cxn ang="0">
                  <a:pos x="T0" y="T1"/>
                </a:cxn>
                <a:cxn ang="0">
                  <a:pos x="T2" y="T3"/>
                </a:cxn>
                <a:cxn ang="0">
                  <a:pos x="T4" y="T5"/>
                </a:cxn>
                <a:cxn ang="0">
                  <a:pos x="T6" y="T7"/>
                </a:cxn>
              </a:cxnLst>
              <a:rect b="b" l="0" r="r" t="0"/>
              <a:pathLst>
                <a:path h="21600" w="21464">
                  <a:moveTo>
                    <a:pt x="19918" y="11754"/>
                  </a:moveTo>
                  <a:lnTo>
                    <a:pt x="16564" y="18954"/>
                  </a:lnTo>
                  <a:cubicBezTo>
                    <a:pt x="16317" y="19484"/>
                    <a:pt x="15892" y="19800"/>
                    <a:pt x="15427" y="19800"/>
                  </a:cubicBezTo>
                  <a:lnTo>
                    <a:pt x="2683" y="19800"/>
                  </a:lnTo>
                  <a:cubicBezTo>
                    <a:pt x="1943" y="19800"/>
                    <a:pt x="1341" y="18992"/>
                    <a:pt x="1341" y="18000"/>
                  </a:cubicBezTo>
                  <a:lnTo>
                    <a:pt x="1341" y="3600"/>
                  </a:lnTo>
                  <a:cubicBezTo>
                    <a:pt x="1341" y="2608"/>
                    <a:pt x="1943" y="1800"/>
                    <a:pt x="2683" y="1800"/>
                  </a:cubicBezTo>
                  <a:lnTo>
                    <a:pt x="15427" y="1800"/>
                  </a:lnTo>
                  <a:cubicBezTo>
                    <a:pt x="15892" y="1800"/>
                    <a:pt x="16317" y="2116"/>
                    <a:pt x="16564" y="2645"/>
                  </a:cubicBezTo>
                  <a:lnTo>
                    <a:pt x="19917" y="9845"/>
                  </a:lnTo>
                  <a:cubicBezTo>
                    <a:pt x="20188" y="10425"/>
                    <a:pt x="20188" y="11174"/>
                    <a:pt x="19918" y="11754"/>
                  </a:cubicBezTo>
                  <a:moveTo>
                    <a:pt x="21055" y="8891"/>
                  </a:moveTo>
                  <a:lnTo>
                    <a:pt x="17701" y="1691"/>
                  </a:lnTo>
                  <a:cubicBezTo>
                    <a:pt x="17211" y="639"/>
                    <a:pt x="16352" y="0"/>
                    <a:pt x="15427" y="0"/>
                  </a:cubicBezTo>
                  <a:lnTo>
                    <a:pt x="2683" y="0"/>
                  </a:lnTo>
                  <a:cubicBezTo>
                    <a:pt x="1201" y="0"/>
                    <a:pt x="0" y="1611"/>
                    <a:pt x="0" y="3600"/>
                  </a:cubicBezTo>
                  <a:lnTo>
                    <a:pt x="0" y="18000"/>
                  </a:lnTo>
                  <a:cubicBezTo>
                    <a:pt x="0" y="19988"/>
                    <a:pt x="1201" y="21599"/>
                    <a:pt x="2683" y="21599"/>
                  </a:cubicBezTo>
                  <a:lnTo>
                    <a:pt x="15427" y="21599"/>
                  </a:lnTo>
                  <a:cubicBezTo>
                    <a:pt x="16352" y="21599"/>
                    <a:pt x="17211" y="20960"/>
                    <a:pt x="17701" y="19908"/>
                  </a:cubicBezTo>
                  <a:lnTo>
                    <a:pt x="21055" y="12708"/>
                  </a:lnTo>
                  <a:cubicBezTo>
                    <a:pt x="21600" y="11541"/>
                    <a:pt x="21600" y="10059"/>
                    <a:pt x="21055" y="8891"/>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effectLst>
                  <a:outerShdw algn="tl" blurRad="38100" dir="2700000" dist="38100">
                    <a:srgbClr val="000000"/>
                  </a:outerShdw>
                </a:effectLst>
                <a:latin charset="0" typeface="Gill Sans"/>
                <a:sym charset="0" typeface="Gill Sans"/>
              </a:endParaRPr>
            </a:p>
          </p:txBody>
        </p:sp>
        <p:sp>
          <p:nvSpPr>
            <p:cNvPr id="286" name="AutoShape 119">
              <a:extLst>
                <a:ext uri="{FF2B5EF4-FFF2-40B4-BE49-F238E27FC236}">
                  <a16:creationId xmlns:a16="http://schemas.microsoft.com/office/drawing/2014/main" id="{B5096CBE-7390-47D4-A9D3-975B46AD5E43}"/>
                </a:ext>
              </a:extLst>
            </p:cNvPr>
            <p:cNvSpPr/>
            <p:nvPr/>
          </p:nvSpPr>
          <p:spPr bwMode="auto">
            <a:xfrm>
              <a:off x="1001829" y="4167509"/>
              <a:ext cx="87313" cy="87313"/>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18000"/>
                  </a:moveTo>
                  <a:cubicBezTo>
                    <a:pt x="6825" y="18000"/>
                    <a:pt x="3600" y="14774"/>
                    <a:pt x="3600" y="10800"/>
                  </a:cubicBezTo>
                  <a:cubicBezTo>
                    <a:pt x="3600" y="6825"/>
                    <a:pt x="6825" y="3600"/>
                    <a:pt x="10800" y="3600"/>
                  </a:cubicBezTo>
                  <a:cubicBezTo>
                    <a:pt x="14774" y="3600"/>
                    <a:pt x="17999" y="6825"/>
                    <a:pt x="17999" y="10800"/>
                  </a:cubicBezTo>
                  <a:cubicBezTo>
                    <a:pt x="17999" y="14774"/>
                    <a:pt x="14774" y="18000"/>
                    <a:pt x="10800" y="18000"/>
                  </a:cubicBezTo>
                  <a:moveTo>
                    <a:pt x="10800" y="0"/>
                  </a:moveTo>
                  <a:cubicBezTo>
                    <a:pt x="4833" y="0"/>
                    <a:pt x="0" y="4833"/>
                    <a:pt x="0" y="10800"/>
                  </a:cubicBezTo>
                  <a:cubicBezTo>
                    <a:pt x="0" y="16766"/>
                    <a:pt x="4833" y="21599"/>
                    <a:pt x="10800" y="21599"/>
                  </a:cubicBezTo>
                  <a:cubicBezTo>
                    <a:pt x="16766" y="21599"/>
                    <a:pt x="21600" y="16766"/>
                    <a:pt x="21600" y="10800"/>
                  </a:cubicBezTo>
                  <a:cubicBezTo>
                    <a:pt x="21600" y="4833"/>
                    <a:pt x="16766" y="0"/>
                    <a:pt x="10800"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effectLst>
                  <a:outerShdw algn="tl" blurRad="38100" dir="2700000" dist="38100">
                    <a:srgbClr val="000000"/>
                  </a:outerShdw>
                </a:effectLst>
                <a:latin charset="0" typeface="Gill Sans"/>
                <a:sym charset="0" typeface="Gill Sans"/>
              </a:endParaRPr>
            </a:p>
          </p:txBody>
        </p:sp>
      </p:grpSp>
      <p:grpSp>
        <p:nvGrpSpPr>
          <p:cNvPr id="287" name="Group 43">
            <a:extLst>
              <a:ext uri="{FF2B5EF4-FFF2-40B4-BE49-F238E27FC236}">
                <a16:creationId xmlns:a16="http://schemas.microsoft.com/office/drawing/2014/main" id="{224AF6D2-C681-49E9-8E31-D41600257B25}"/>
              </a:ext>
            </a:extLst>
          </p:cNvPr>
          <p:cNvGrpSpPr/>
          <p:nvPr/>
        </p:nvGrpSpPr>
        <p:grpSpPr>
          <a:xfrm>
            <a:off x="6509763" y="4414618"/>
            <a:ext cx="317420" cy="362677"/>
            <a:chOff x="740685" y="2696368"/>
            <a:chExt cx="406400" cy="464344"/>
          </a:xfrm>
          <a:solidFill>
            <a:srgbClr val="25E0E7"/>
          </a:solidFill>
        </p:grpSpPr>
        <p:sp>
          <p:nvSpPr>
            <p:cNvPr id="288" name="AutoShape 131">
              <a:extLst>
                <a:ext uri="{FF2B5EF4-FFF2-40B4-BE49-F238E27FC236}">
                  <a16:creationId xmlns:a16="http://schemas.microsoft.com/office/drawing/2014/main" id="{B702BC99-3CF3-4D4C-8F44-F19188937FE6}"/>
                </a:ext>
              </a:extLst>
            </p:cNvPr>
            <p:cNvSpPr/>
            <p:nvPr/>
          </p:nvSpPr>
          <p:spPr bwMode="auto">
            <a:xfrm>
              <a:off x="740685" y="2696368"/>
              <a:ext cx="406400" cy="464344"/>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057" y="5400"/>
                  </a:moveTo>
                  <a:lnTo>
                    <a:pt x="20057" y="6075"/>
                  </a:lnTo>
                  <a:lnTo>
                    <a:pt x="1542" y="6075"/>
                  </a:lnTo>
                  <a:lnTo>
                    <a:pt x="1542" y="5400"/>
                  </a:lnTo>
                  <a:lnTo>
                    <a:pt x="1542" y="4725"/>
                  </a:lnTo>
                  <a:cubicBezTo>
                    <a:pt x="1542" y="4352"/>
                    <a:pt x="1887" y="4050"/>
                    <a:pt x="2314" y="4050"/>
                  </a:cubicBezTo>
                  <a:lnTo>
                    <a:pt x="19285" y="4050"/>
                  </a:lnTo>
                  <a:cubicBezTo>
                    <a:pt x="19712" y="4050"/>
                    <a:pt x="20057" y="4352"/>
                    <a:pt x="20057" y="4725"/>
                  </a:cubicBezTo>
                  <a:cubicBezTo>
                    <a:pt x="20057" y="4725"/>
                    <a:pt x="20057" y="5400"/>
                    <a:pt x="20057" y="5400"/>
                  </a:cubicBezTo>
                  <a:close/>
                  <a:moveTo>
                    <a:pt x="18514" y="18900"/>
                  </a:moveTo>
                  <a:cubicBezTo>
                    <a:pt x="18514" y="19644"/>
                    <a:pt x="17822" y="20249"/>
                    <a:pt x="16971" y="20249"/>
                  </a:cubicBezTo>
                  <a:lnTo>
                    <a:pt x="4628" y="20249"/>
                  </a:lnTo>
                  <a:cubicBezTo>
                    <a:pt x="3777" y="20249"/>
                    <a:pt x="3085" y="19644"/>
                    <a:pt x="3085" y="18900"/>
                  </a:cubicBezTo>
                  <a:lnTo>
                    <a:pt x="3085" y="7425"/>
                  </a:lnTo>
                  <a:lnTo>
                    <a:pt x="18514" y="7425"/>
                  </a:lnTo>
                  <a:cubicBezTo>
                    <a:pt x="18514" y="7425"/>
                    <a:pt x="18514" y="18900"/>
                    <a:pt x="18514" y="18900"/>
                  </a:cubicBezTo>
                  <a:close/>
                  <a:moveTo>
                    <a:pt x="6171" y="2025"/>
                  </a:moveTo>
                  <a:cubicBezTo>
                    <a:pt x="6171" y="1652"/>
                    <a:pt x="6516" y="1350"/>
                    <a:pt x="6942" y="1350"/>
                  </a:cubicBezTo>
                  <a:lnTo>
                    <a:pt x="14657" y="1350"/>
                  </a:lnTo>
                  <a:cubicBezTo>
                    <a:pt x="15083" y="1350"/>
                    <a:pt x="15428" y="1652"/>
                    <a:pt x="15428" y="2025"/>
                  </a:cubicBezTo>
                  <a:lnTo>
                    <a:pt x="15428" y="2700"/>
                  </a:lnTo>
                  <a:lnTo>
                    <a:pt x="6171" y="2700"/>
                  </a:lnTo>
                  <a:cubicBezTo>
                    <a:pt x="6171" y="2700"/>
                    <a:pt x="6171" y="2025"/>
                    <a:pt x="6171" y="2025"/>
                  </a:cubicBezTo>
                  <a:close/>
                  <a:moveTo>
                    <a:pt x="21585" y="4601"/>
                  </a:moveTo>
                  <a:cubicBezTo>
                    <a:pt x="21511" y="3541"/>
                    <a:pt x="20516" y="2700"/>
                    <a:pt x="19285" y="2700"/>
                  </a:cubicBezTo>
                  <a:lnTo>
                    <a:pt x="16971" y="2700"/>
                  </a:lnTo>
                  <a:lnTo>
                    <a:pt x="16971" y="2025"/>
                  </a:lnTo>
                  <a:cubicBezTo>
                    <a:pt x="16971" y="906"/>
                    <a:pt x="15935" y="0"/>
                    <a:pt x="14657" y="0"/>
                  </a:cubicBezTo>
                  <a:lnTo>
                    <a:pt x="6942" y="0"/>
                  </a:lnTo>
                  <a:cubicBezTo>
                    <a:pt x="5664" y="0"/>
                    <a:pt x="4628" y="906"/>
                    <a:pt x="4628" y="2025"/>
                  </a:cubicBezTo>
                  <a:lnTo>
                    <a:pt x="4628" y="2700"/>
                  </a:lnTo>
                  <a:lnTo>
                    <a:pt x="2314" y="2700"/>
                  </a:lnTo>
                  <a:cubicBezTo>
                    <a:pt x="1083" y="2700"/>
                    <a:pt x="88" y="3541"/>
                    <a:pt x="14" y="4601"/>
                  </a:cubicBezTo>
                  <a:lnTo>
                    <a:pt x="0" y="4601"/>
                  </a:lnTo>
                  <a:lnTo>
                    <a:pt x="0" y="5400"/>
                  </a:lnTo>
                  <a:lnTo>
                    <a:pt x="0" y="6075"/>
                  </a:lnTo>
                  <a:cubicBezTo>
                    <a:pt x="0" y="6820"/>
                    <a:pt x="691" y="7425"/>
                    <a:pt x="1542" y="7425"/>
                  </a:cubicBezTo>
                  <a:lnTo>
                    <a:pt x="1542" y="18900"/>
                  </a:lnTo>
                  <a:cubicBezTo>
                    <a:pt x="1542" y="20391"/>
                    <a:pt x="2924" y="21599"/>
                    <a:pt x="4628" y="21599"/>
                  </a:cubicBezTo>
                  <a:lnTo>
                    <a:pt x="16971" y="21599"/>
                  </a:lnTo>
                  <a:cubicBezTo>
                    <a:pt x="18675" y="21599"/>
                    <a:pt x="20057" y="20391"/>
                    <a:pt x="20057" y="18900"/>
                  </a:cubicBezTo>
                  <a:lnTo>
                    <a:pt x="20057" y="7425"/>
                  </a:lnTo>
                  <a:cubicBezTo>
                    <a:pt x="20908" y="7425"/>
                    <a:pt x="21599" y="6820"/>
                    <a:pt x="21599" y="6075"/>
                  </a:cubicBezTo>
                  <a:lnTo>
                    <a:pt x="21599" y="5400"/>
                  </a:lnTo>
                  <a:lnTo>
                    <a:pt x="21599" y="4601"/>
                  </a:lnTo>
                  <a:cubicBezTo>
                    <a:pt x="21599" y="4601"/>
                    <a:pt x="21585" y="4601"/>
                    <a:pt x="21585" y="4601"/>
                  </a:cubicBezTo>
                  <a:close/>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effectLst>
                  <a:outerShdw algn="tl" blurRad="38100" dir="2700000" dist="38100">
                    <a:srgbClr val="000000"/>
                  </a:outerShdw>
                </a:effectLst>
                <a:latin charset="0" typeface="Gill Sans"/>
                <a:sym charset="0" typeface="Gill Sans"/>
              </a:endParaRPr>
            </a:p>
          </p:txBody>
        </p:sp>
        <p:sp>
          <p:nvSpPr>
            <p:cNvPr id="289" name="AutoShape 132">
              <a:extLst>
                <a:ext uri="{FF2B5EF4-FFF2-40B4-BE49-F238E27FC236}">
                  <a16:creationId xmlns:a16="http://schemas.microsoft.com/office/drawing/2014/main" id="{FDFD9BD7-7A68-4545-AB32-2473C35BC3C2}"/>
                </a:ext>
              </a:extLst>
            </p:cNvPr>
            <p:cNvSpPr/>
            <p:nvPr/>
          </p:nvSpPr>
          <p:spPr bwMode="auto">
            <a:xfrm>
              <a:off x="827998" y="2884487"/>
              <a:ext cx="57944" cy="218282"/>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5399" y="1440"/>
                  </a:moveTo>
                  <a:lnTo>
                    <a:pt x="16199" y="1440"/>
                  </a:lnTo>
                  <a:lnTo>
                    <a:pt x="16199" y="20160"/>
                  </a:lnTo>
                  <a:lnTo>
                    <a:pt x="5399" y="20160"/>
                  </a:lnTo>
                  <a:cubicBezTo>
                    <a:pt x="5399" y="20160"/>
                    <a:pt x="5399" y="1440"/>
                    <a:pt x="5399" y="1440"/>
                  </a:cubicBezTo>
                  <a:close/>
                  <a:moveTo>
                    <a:pt x="5399" y="21600"/>
                  </a:moveTo>
                  <a:lnTo>
                    <a:pt x="16199" y="21600"/>
                  </a:lnTo>
                  <a:cubicBezTo>
                    <a:pt x="19187" y="21600"/>
                    <a:pt x="21600" y="20956"/>
                    <a:pt x="21600" y="20160"/>
                  </a:cubicBezTo>
                  <a:lnTo>
                    <a:pt x="21600" y="1440"/>
                  </a:lnTo>
                  <a:cubicBezTo>
                    <a:pt x="21600" y="644"/>
                    <a:pt x="19187" y="0"/>
                    <a:pt x="16199" y="0"/>
                  </a:cubicBezTo>
                  <a:lnTo>
                    <a:pt x="5399" y="0"/>
                  </a:lnTo>
                  <a:cubicBezTo>
                    <a:pt x="2412" y="0"/>
                    <a:pt x="0" y="644"/>
                    <a:pt x="0" y="1440"/>
                  </a:cubicBezTo>
                  <a:lnTo>
                    <a:pt x="0" y="20160"/>
                  </a:lnTo>
                  <a:cubicBezTo>
                    <a:pt x="0" y="20956"/>
                    <a:pt x="2412" y="21600"/>
                    <a:pt x="5399" y="2160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effectLst>
                  <a:outerShdw algn="tl" blurRad="38100" dir="2700000" dist="38100">
                    <a:srgbClr val="000000"/>
                  </a:outerShdw>
                </a:effectLst>
                <a:latin charset="0" typeface="Gill Sans"/>
                <a:sym charset="0" typeface="Gill Sans"/>
              </a:endParaRPr>
            </a:p>
          </p:txBody>
        </p:sp>
        <p:sp>
          <p:nvSpPr>
            <p:cNvPr id="290" name="AutoShape 133">
              <a:extLst>
                <a:ext uri="{FF2B5EF4-FFF2-40B4-BE49-F238E27FC236}">
                  <a16:creationId xmlns:a16="http://schemas.microsoft.com/office/drawing/2014/main" id="{1EE4B9CE-D3F8-4717-BD7B-2303554682DE}"/>
                </a:ext>
              </a:extLst>
            </p:cNvPr>
            <p:cNvSpPr/>
            <p:nvPr/>
          </p:nvSpPr>
          <p:spPr bwMode="auto">
            <a:xfrm>
              <a:off x="915310" y="2884487"/>
              <a:ext cx="57944" cy="218282"/>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5399" y="1440"/>
                  </a:moveTo>
                  <a:lnTo>
                    <a:pt x="16199" y="1440"/>
                  </a:lnTo>
                  <a:lnTo>
                    <a:pt x="16199" y="20160"/>
                  </a:lnTo>
                  <a:lnTo>
                    <a:pt x="5399" y="20160"/>
                  </a:lnTo>
                  <a:cubicBezTo>
                    <a:pt x="5399" y="20160"/>
                    <a:pt x="5399" y="1440"/>
                    <a:pt x="5399" y="1440"/>
                  </a:cubicBezTo>
                  <a:close/>
                  <a:moveTo>
                    <a:pt x="5399" y="21600"/>
                  </a:moveTo>
                  <a:lnTo>
                    <a:pt x="16199" y="21600"/>
                  </a:lnTo>
                  <a:cubicBezTo>
                    <a:pt x="19187" y="21600"/>
                    <a:pt x="21600" y="20956"/>
                    <a:pt x="21600" y="20160"/>
                  </a:cubicBezTo>
                  <a:lnTo>
                    <a:pt x="21600" y="1440"/>
                  </a:lnTo>
                  <a:cubicBezTo>
                    <a:pt x="21600" y="644"/>
                    <a:pt x="19187" y="0"/>
                    <a:pt x="16199" y="0"/>
                  </a:cubicBezTo>
                  <a:lnTo>
                    <a:pt x="5399" y="0"/>
                  </a:lnTo>
                  <a:cubicBezTo>
                    <a:pt x="2412" y="0"/>
                    <a:pt x="0" y="644"/>
                    <a:pt x="0" y="1440"/>
                  </a:cubicBezTo>
                  <a:lnTo>
                    <a:pt x="0" y="20160"/>
                  </a:lnTo>
                  <a:cubicBezTo>
                    <a:pt x="0" y="20956"/>
                    <a:pt x="2412" y="21600"/>
                    <a:pt x="5399" y="2160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effectLst>
                  <a:outerShdw algn="tl" blurRad="38100" dir="2700000" dist="38100">
                    <a:srgbClr val="000000"/>
                  </a:outerShdw>
                </a:effectLst>
                <a:latin charset="0" typeface="Gill Sans"/>
                <a:sym charset="0" typeface="Gill Sans"/>
              </a:endParaRPr>
            </a:p>
          </p:txBody>
        </p:sp>
        <p:sp>
          <p:nvSpPr>
            <p:cNvPr id="291" name="AutoShape 134">
              <a:extLst>
                <a:ext uri="{FF2B5EF4-FFF2-40B4-BE49-F238E27FC236}">
                  <a16:creationId xmlns:a16="http://schemas.microsoft.com/office/drawing/2014/main" id="{FEAC6622-1D1B-47CD-B073-FB95E58D3A05}"/>
                </a:ext>
              </a:extLst>
            </p:cNvPr>
            <p:cNvSpPr/>
            <p:nvPr/>
          </p:nvSpPr>
          <p:spPr bwMode="auto">
            <a:xfrm>
              <a:off x="1001829" y="2884487"/>
              <a:ext cx="57944" cy="218282"/>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5399" y="1440"/>
                  </a:moveTo>
                  <a:lnTo>
                    <a:pt x="16199" y="1440"/>
                  </a:lnTo>
                  <a:lnTo>
                    <a:pt x="16199" y="20160"/>
                  </a:lnTo>
                  <a:lnTo>
                    <a:pt x="5399" y="20160"/>
                  </a:lnTo>
                  <a:cubicBezTo>
                    <a:pt x="5399" y="20160"/>
                    <a:pt x="5399" y="1440"/>
                    <a:pt x="5399" y="1440"/>
                  </a:cubicBezTo>
                  <a:close/>
                  <a:moveTo>
                    <a:pt x="5399" y="21600"/>
                  </a:moveTo>
                  <a:lnTo>
                    <a:pt x="16199" y="21600"/>
                  </a:lnTo>
                  <a:cubicBezTo>
                    <a:pt x="19187" y="21600"/>
                    <a:pt x="21600" y="20956"/>
                    <a:pt x="21600" y="20160"/>
                  </a:cubicBezTo>
                  <a:lnTo>
                    <a:pt x="21600" y="1440"/>
                  </a:lnTo>
                  <a:cubicBezTo>
                    <a:pt x="21600" y="644"/>
                    <a:pt x="19187" y="0"/>
                    <a:pt x="16199" y="0"/>
                  </a:cubicBezTo>
                  <a:lnTo>
                    <a:pt x="5399" y="0"/>
                  </a:lnTo>
                  <a:cubicBezTo>
                    <a:pt x="2412" y="0"/>
                    <a:pt x="0" y="644"/>
                    <a:pt x="0" y="1440"/>
                  </a:cubicBezTo>
                  <a:lnTo>
                    <a:pt x="0" y="20160"/>
                  </a:lnTo>
                  <a:cubicBezTo>
                    <a:pt x="0" y="20956"/>
                    <a:pt x="2412" y="21600"/>
                    <a:pt x="5399" y="2160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effectLst>
                  <a:outerShdw algn="tl" blurRad="38100" dir="2700000" dist="38100">
                    <a:srgbClr val="000000"/>
                  </a:outerShdw>
                </a:effectLst>
                <a:latin charset="0" typeface="Gill Sans"/>
                <a:sym charset="0" typeface="Gill Sans"/>
              </a:endParaRPr>
            </a:p>
          </p:txBody>
        </p:sp>
      </p:grpSp>
    </p:spTree>
    <p:extLst>
      <p:ext uri="{BB962C8B-B14F-4D97-AF65-F5344CB8AC3E}">
        <p14:creationId val="307987729"/>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55" presetSubtype="0">
                                  <p:stCondLst>
                                    <p:cond delay="0"/>
                                  </p:stCondLst>
                                  <p:childTnLst>
                                    <p:set>
                                      <p:cBhvr>
                                        <p:cTn dur="1" fill="hold" id="6">
                                          <p:stCondLst>
                                            <p:cond delay="0"/>
                                          </p:stCondLst>
                                        </p:cTn>
                                        <p:tgtEl>
                                          <p:spTgt spid="104"/>
                                        </p:tgtEl>
                                        <p:attrNameLst>
                                          <p:attrName>style.visibility</p:attrName>
                                        </p:attrNameLst>
                                      </p:cBhvr>
                                      <p:to>
                                        <p:strVal val="visible"/>
                                      </p:to>
                                    </p:set>
                                    <p:anim calcmode="lin" valueType="num">
                                      <p:cBhvr>
                                        <p:cTn dur="1000" fill="hold" id="7"/>
                                        <p:tgtEl>
                                          <p:spTgt spid="104"/>
                                        </p:tgtEl>
                                        <p:attrNameLst>
                                          <p:attrName>ppt_w</p:attrName>
                                        </p:attrNameLst>
                                      </p:cBhvr>
                                      <p:tavLst>
                                        <p:tav tm="0">
                                          <p:val>
                                            <p:strVal val="#ppt_w*0.70"/>
                                          </p:val>
                                        </p:tav>
                                        <p:tav tm="100000">
                                          <p:val>
                                            <p:strVal val="#ppt_w"/>
                                          </p:val>
                                        </p:tav>
                                      </p:tavLst>
                                    </p:anim>
                                    <p:anim calcmode="lin" valueType="num">
                                      <p:cBhvr>
                                        <p:cTn dur="1000" fill="hold" id="8"/>
                                        <p:tgtEl>
                                          <p:spTgt spid="104"/>
                                        </p:tgtEl>
                                        <p:attrNameLst>
                                          <p:attrName>ppt_h</p:attrName>
                                        </p:attrNameLst>
                                      </p:cBhvr>
                                      <p:tavLst>
                                        <p:tav tm="0">
                                          <p:val>
                                            <p:strVal val="#ppt_h"/>
                                          </p:val>
                                        </p:tav>
                                        <p:tav tm="100000">
                                          <p:val>
                                            <p:strVal val="#ppt_h"/>
                                          </p:val>
                                        </p:tav>
                                      </p:tavLst>
                                    </p:anim>
                                    <p:animEffect filter="fade" transition="in">
                                      <p:cBhvr>
                                        <p:cTn dur="1000" id="9"/>
                                        <p:tgtEl>
                                          <p:spTgt spid="104"/>
                                        </p:tgtEl>
                                      </p:cBhvr>
                                    </p:animEffect>
                                  </p:childTnLst>
                                </p:cTn>
                              </p:par>
                              <p:par>
                                <p:cTn decel="100000" fill="hold" grpId="0" id="10" nodeType="withEffect" presetClass="entr" presetID="2" presetSubtype="8">
                                  <p:stCondLst>
                                    <p:cond delay="0"/>
                                  </p:stCondLst>
                                  <p:childTnLst>
                                    <p:set>
                                      <p:cBhvr>
                                        <p:cTn dur="1" fill="hold" id="11">
                                          <p:stCondLst>
                                            <p:cond delay="0"/>
                                          </p:stCondLst>
                                        </p:cTn>
                                        <p:tgtEl>
                                          <p:spTgt spid="279"/>
                                        </p:tgtEl>
                                        <p:attrNameLst>
                                          <p:attrName>style.visibility</p:attrName>
                                        </p:attrNameLst>
                                      </p:cBhvr>
                                      <p:to>
                                        <p:strVal val="visible"/>
                                      </p:to>
                                    </p:set>
                                    <p:anim calcmode="lin" valueType="num">
                                      <p:cBhvr additive="base">
                                        <p:cTn dur="500" fill="hold" id="12"/>
                                        <p:tgtEl>
                                          <p:spTgt spid="279"/>
                                        </p:tgtEl>
                                        <p:attrNameLst>
                                          <p:attrName>ppt_x</p:attrName>
                                        </p:attrNameLst>
                                      </p:cBhvr>
                                      <p:tavLst>
                                        <p:tav tm="0">
                                          <p:val>
                                            <p:strVal val="0-#ppt_w/2"/>
                                          </p:val>
                                        </p:tav>
                                        <p:tav tm="100000">
                                          <p:val>
                                            <p:strVal val="#ppt_x"/>
                                          </p:val>
                                        </p:tav>
                                      </p:tavLst>
                                    </p:anim>
                                    <p:anim calcmode="lin" valueType="num">
                                      <p:cBhvr additive="base">
                                        <p:cTn dur="500" fill="hold" id="13"/>
                                        <p:tgtEl>
                                          <p:spTgt spid="279"/>
                                        </p:tgtEl>
                                        <p:attrNameLst>
                                          <p:attrName>ppt_y</p:attrName>
                                        </p:attrNameLst>
                                      </p:cBhvr>
                                      <p:tavLst>
                                        <p:tav tm="0">
                                          <p:val>
                                            <p:strVal val="#ppt_y"/>
                                          </p:val>
                                        </p:tav>
                                        <p:tav tm="100000">
                                          <p:val>
                                            <p:strVal val="#ppt_y"/>
                                          </p:val>
                                        </p:tav>
                                      </p:tavLst>
                                    </p:anim>
                                  </p:childTnLst>
                                </p:cTn>
                              </p:par>
                              <p:par>
                                <p:cTn decel="100000" fill="hold" grpId="0" id="14" nodeType="withEffect" presetClass="entr" presetID="2" presetSubtype="8">
                                  <p:stCondLst>
                                    <p:cond delay="250"/>
                                  </p:stCondLst>
                                  <p:childTnLst>
                                    <p:set>
                                      <p:cBhvr>
                                        <p:cTn dur="1" fill="hold" id="15">
                                          <p:stCondLst>
                                            <p:cond delay="0"/>
                                          </p:stCondLst>
                                        </p:cTn>
                                        <p:tgtEl>
                                          <p:spTgt spid="277"/>
                                        </p:tgtEl>
                                        <p:attrNameLst>
                                          <p:attrName>style.visibility</p:attrName>
                                        </p:attrNameLst>
                                      </p:cBhvr>
                                      <p:to>
                                        <p:strVal val="visible"/>
                                      </p:to>
                                    </p:set>
                                    <p:anim calcmode="lin" valueType="num">
                                      <p:cBhvr additive="base">
                                        <p:cTn dur="500" fill="hold" id="16"/>
                                        <p:tgtEl>
                                          <p:spTgt spid="277"/>
                                        </p:tgtEl>
                                        <p:attrNameLst>
                                          <p:attrName>ppt_x</p:attrName>
                                        </p:attrNameLst>
                                      </p:cBhvr>
                                      <p:tavLst>
                                        <p:tav tm="0">
                                          <p:val>
                                            <p:strVal val="0-#ppt_w/2"/>
                                          </p:val>
                                        </p:tav>
                                        <p:tav tm="100000">
                                          <p:val>
                                            <p:strVal val="#ppt_x"/>
                                          </p:val>
                                        </p:tav>
                                      </p:tavLst>
                                    </p:anim>
                                    <p:anim calcmode="lin" valueType="num">
                                      <p:cBhvr additive="base">
                                        <p:cTn dur="500" fill="hold" id="17"/>
                                        <p:tgtEl>
                                          <p:spTgt spid="277"/>
                                        </p:tgtEl>
                                        <p:attrNameLst>
                                          <p:attrName>ppt_y</p:attrName>
                                        </p:attrNameLst>
                                      </p:cBhvr>
                                      <p:tavLst>
                                        <p:tav tm="0">
                                          <p:val>
                                            <p:strVal val="#ppt_y"/>
                                          </p:val>
                                        </p:tav>
                                        <p:tav tm="100000">
                                          <p:val>
                                            <p:strVal val="#ppt_y"/>
                                          </p:val>
                                        </p:tav>
                                      </p:tavLst>
                                    </p:anim>
                                  </p:childTnLst>
                                </p:cTn>
                              </p:par>
                              <p:par>
                                <p:cTn decel="100000" fill="hold" grpId="0" id="18" nodeType="withEffect" presetClass="entr" presetID="2" presetSubtype="8">
                                  <p:stCondLst>
                                    <p:cond delay="500"/>
                                  </p:stCondLst>
                                  <p:childTnLst>
                                    <p:set>
                                      <p:cBhvr>
                                        <p:cTn dur="1" fill="hold" id="19">
                                          <p:stCondLst>
                                            <p:cond delay="0"/>
                                          </p:stCondLst>
                                        </p:cTn>
                                        <p:tgtEl>
                                          <p:spTgt spid="278"/>
                                        </p:tgtEl>
                                        <p:attrNameLst>
                                          <p:attrName>style.visibility</p:attrName>
                                        </p:attrNameLst>
                                      </p:cBhvr>
                                      <p:to>
                                        <p:strVal val="visible"/>
                                      </p:to>
                                    </p:set>
                                    <p:anim calcmode="lin" valueType="num">
                                      <p:cBhvr additive="base">
                                        <p:cTn dur="500" fill="hold" id="20"/>
                                        <p:tgtEl>
                                          <p:spTgt spid="278"/>
                                        </p:tgtEl>
                                        <p:attrNameLst>
                                          <p:attrName>ppt_x</p:attrName>
                                        </p:attrNameLst>
                                      </p:cBhvr>
                                      <p:tavLst>
                                        <p:tav tm="0">
                                          <p:val>
                                            <p:strVal val="0-#ppt_w/2"/>
                                          </p:val>
                                        </p:tav>
                                        <p:tav tm="100000">
                                          <p:val>
                                            <p:strVal val="#ppt_x"/>
                                          </p:val>
                                        </p:tav>
                                      </p:tavLst>
                                    </p:anim>
                                    <p:anim calcmode="lin" valueType="num">
                                      <p:cBhvr additive="base">
                                        <p:cTn dur="500" fill="hold" id="21"/>
                                        <p:tgtEl>
                                          <p:spTgt spid="278"/>
                                        </p:tgtEl>
                                        <p:attrNameLst>
                                          <p:attrName>ppt_y</p:attrName>
                                        </p:attrNameLst>
                                      </p:cBhvr>
                                      <p:tavLst>
                                        <p:tav tm="0">
                                          <p:val>
                                            <p:strVal val="#ppt_y"/>
                                          </p:val>
                                        </p:tav>
                                        <p:tav tm="100000">
                                          <p:val>
                                            <p:strVal val="#ppt_y"/>
                                          </p:val>
                                        </p:tav>
                                      </p:tavLst>
                                    </p:anim>
                                  </p:childTnLst>
                                </p:cTn>
                              </p:par>
                              <p:par>
                                <p:cTn decel="100000" fill="hold" grpId="0" id="22" nodeType="withEffect" presetClass="entr" presetID="2" presetSubtype="8">
                                  <p:stCondLst>
                                    <p:cond delay="1000"/>
                                  </p:stCondLst>
                                  <p:childTnLst>
                                    <p:set>
                                      <p:cBhvr>
                                        <p:cTn dur="1" fill="hold" id="23">
                                          <p:stCondLst>
                                            <p:cond delay="0"/>
                                          </p:stCondLst>
                                        </p:cTn>
                                        <p:tgtEl>
                                          <p:spTgt spid="283"/>
                                        </p:tgtEl>
                                        <p:attrNameLst>
                                          <p:attrName>style.visibility</p:attrName>
                                        </p:attrNameLst>
                                      </p:cBhvr>
                                      <p:to>
                                        <p:strVal val="visible"/>
                                      </p:to>
                                    </p:set>
                                    <p:anim calcmode="lin" valueType="num">
                                      <p:cBhvr additive="base">
                                        <p:cTn dur="500" fill="hold" id="24"/>
                                        <p:tgtEl>
                                          <p:spTgt spid="283"/>
                                        </p:tgtEl>
                                        <p:attrNameLst>
                                          <p:attrName>ppt_x</p:attrName>
                                        </p:attrNameLst>
                                      </p:cBhvr>
                                      <p:tavLst>
                                        <p:tav tm="0">
                                          <p:val>
                                            <p:strVal val="0-#ppt_w/2"/>
                                          </p:val>
                                        </p:tav>
                                        <p:tav tm="100000">
                                          <p:val>
                                            <p:strVal val="#ppt_x"/>
                                          </p:val>
                                        </p:tav>
                                      </p:tavLst>
                                    </p:anim>
                                    <p:anim calcmode="lin" valueType="num">
                                      <p:cBhvr additive="base">
                                        <p:cTn dur="500" fill="hold" id="25"/>
                                        <p:tgtEl>
                                          <p:spTgt spid="283"/>
                                        </p:tgtEl>
                                        <p:attrNameLst>
                                          <p:attrName>ppt_y</p:attrName>
                                        </p:attrNameLst>
                                      </p:cBhvr>
                                      <p:tavLst>
                                        <p:tav tm="0">
                                          <p:val>
                                            <p:strVal val="#ppt_y"/>
                                          </p:val>
                                        </p:tav>
                                        <p:tav tm="100000">
                                          <p:val>
                                            <p:strVal val="#ppt_y"/>
                                          </p:val>
                                        </p:tav>
                                      </p:tavLst>
                                    </p:anim>
                                  </p:childTnLst>
                                </p:cTn>
                              </p:par>
                              <p:par>
                                <p:cTn decel="100000" fill="hold" grpId="0" id="26" nodeType="withEffect" presetClass="entr" presetID="2" presetSubtype="8">
                                  <p:stCondLst>
                                    <p:cond delay="1250"/>
                                  </p:stCondLst>
                                  <p:childTnLst>
                                    <p:set>
                                      <p:cBhvr>
                                        <p:cTn dur="1" fill="hold" id="27">
                                          <p:stCondLst>
                                            <p:cond delay="0"/>
                                          </p:stCondLst>
                                        </p:cTn>
                                        <p:tgtEl>
                                          <p:spTgt spid="282"/>
                                        </p:tgtEl>
                                        <p:attrNameLst>
                                          <p:attrName>style.visibility</p:attrName>
                                        </p:attrNameLst>
                                      </p:cBhvr>
                                      <p:to>
                                        <p:strVal val="visible"/>
                                      </p:to>
                                    </p:set>
                                    <p:anim calcmode="lin" valueType="num">
                                      <p:cBhvr additive="base">
                                        <p:cTn dur="500" fill="hold" id="28"/>
                                        <p:tgtEl>
                                          <p:spTgt spid="282"/>
                                        </p:tgtEl>
                                        <p:attrNameLst>
                                          <p:attrName>ppt_x</p:attrName>
                                        </p:attrNameLst>
                                      </p:cBhvr>
                                      <p:tavLst>
                                        <p:tav tm="0">
                                          <p:val>
                                            <p:strVal val="0-#ppt_w/2"/>
                                          </p:val>
                                        </p:tav>
                                        <p:tav tm="100000">
                                          <p:val>
                                            <p:strVal val="#ppt_x"/>
                                          </p:val>
                                        </p:tav>
                                      </p:tavLst>
                                    </p:anim>
                                    <p:anim calcmode="lin" valueType="num">
                                      <p:cBhvr additive="base">
                                        <p:cTn dur="500" fill="hold" id="29"/>
                                        <p:tgtEl>
                                          <p:spTgt spid="282"/>
                                        </p:tgtEl>
                                        <p:attrNameLst>
                                          <p:attrName>ppt_y</p:attrName>
                                        </p:attrNameLst>
                                      </p:cBhvr>
                                      <p:tavLst>
                                        <p:tav tm="0">
                                          <p:val>
                                            <p:strVal val="#ppt_y"/>
                                          </p:val>
                                        </p:tav>
                                        <p:tav tm="100000">
                                          <p:val>
                                            <p:strVal val="#ppt_y"/>
                                          </p:val>
                                        </p:tav>
                                      </p:tavLst>
                                    </p:anim>
                                  </p:childTnLst>
                                </p:cTn>
                              </p:par>
                              <p:par>
                                <p:cTn decel="100000" fill="hold" id="30" nodeType="withEffect" presetClass="entr" presetID="2" presetSubtype="4">
                                  <p:stCondLst>
                                    <p:cond delay="1750"/>
                                  </p:stCondLst>
                                  <p:childTnLst>
                                    <p:set>
                                      <p:cBhvr>
                                        <p:cTn dur="1" fill="hold" id="31">
                                          <p:stCondLst>
                                            <p:cond delay="0"/>
                                          </p:stCondLst>
                                        </p:cTn>
                                        <p:tgtEl>
                                          <p:spTgt spid="287"/>
                                        </p:tgtEl>
                                        <p:attrNameLst>
                                          <p:attrName>style.visibility</p:attrName>
                                        </p:attrNameLst>
                                      </p:cBhvr>
                                      <p:to>
                                        <p:strVal val="visible"/>
                                      </p:to>
                                    </p:set>
                                    <p:anim calcmode="lin" valueType="num">
                                      <p:cBhvr additive="base">
                                        <p:cTn dur="500" fill="hold" id="32"/>
                                        <p:tgtEl>
                                          <p:spTgt spid="287"/>
                                        </p:tgtEl>
                                        <p:attrNameLst>
                                          <p:attrName>ppt_x</p:attrName>
                                        </p:attrNameLst>
                                      </p:cBhvr>
                                      <p:tavLst>
                                        <p:tav tm="0">
                                          <p:val>
                                            <p:strVal val="#ppt_x"/>
                                          </p:val>
                                        </p:tav>
                                        <p:tav tm="100000">
                                          <p:val>
                                            <p:strVal val="#ppt_x"/>
                                          </p:val>
                                        </p:tav>
                                      </p:tavLst>
                                    </p:anim>
                                    <p:anim calcmode="lin" valueType="num">
                                      <p:cBhvr additive="base">
                                        <p:cTn dur="500" fill="hold" id="33"/>
                                        <p:tgtEl>
                                          <p:spTgt spid="287"/>
                                        </p:tgtEl>
                                        <p:attrNameLst>
                                          <p:attrName>ppt_y</p:attrName>
                                        </p:attrNameLst>
                                      </p:cBhvr>
                                      <p:tavLst>
                                        <p:tav tm="0">
                                          <p:val>
                                            <p:strVal val="1+#ppt_h/2"/>
                                          </p:val>
                                        </p:tav>
                                        <p:tav tm="100000">
                                          <p:val>
                                            <p:strVal val="#ppt_y"/>
                                          </p:val>
                                        </p:tav>
                                      </p:tavLst>
                                    </p:anim>
                                  </p:childTnLst>
                                </p:cTn>
                              </p:par>
                              <p:par>
                                <p:cTn decel="100000" fill="hold" grpId="0" id="34" nodeType="withEffect" presetClass="entr" presetID="2" presetSubtype="4">
                                  <p:stCondLst>
                                    <p:cond delay="2000"/>
                                  </p:stCondLst>
                                  <p:childTnLst>
                                    <p:set>
                                      <p:cBhvr>
                                        <p:cTn dur="1" fill="hold" id="35">
                                          <p:stCondLst>
                                            <p:cond delay="0"/>
                                          </p:stCondLst>
                                        </p:cTn>
                                        <p:tgtEl>
                                          <p:spTgt spid="280"/>
                                        </p:tgtEl>
                                        <p:attrNameLst>
                                          <p:attrName>style.visibility</p:attrName>
                                        </p:attrNameLst>
                                      </p:cBhvr>
                                      <p:to>
                                        <p:strVal val="visible"/>
                                      </p:to>
                                    </p:set>
                                    <p:anim calcmode="lin" valueType="num">
                                      <p:cBhvr additive="base">
                                        <p:cTn dur="500" fill="hold" id="36"/>
                                        <p:tgtEl>
                                          <p:spTgt spid="280"/>
                                        </p:tgtEl>
                                        <p:attrNameLst>
                                          <p:attrName>ppt_x</p:attrName>
                                        </p:attrNameLst>
                                      </p:cBhvr>
                                      <p:tavLst>
                                        <p:tav tm="0">
                                          <p:val>
                                            <p:strVal val="#ppt_x"/>
                                          </p:val>
                                        </p:tav>
                                        <p:tav tm="100000">
                                          <p:val>
                                            <p:strVal val="#ppt_x"/>
                                          </p:val>
                                        </p:tav>
                                      </p:tavLst>
                                    </p:anim>
                                    <p:anim calcmode="lin" valueType="num">
                                      <p:cBhvr additive="base">
                                        <p:cTn dur="500" fill="hold" id="37"/>
                                        <p:tgtEl>
                                          <p:spTgt spid="280"/>
                                        </p:tgtEl>
                                        <p:attrNameLst>
                                          <p:attrName>ppt_y</p:attrName>
                                        </p:attrNameLst>
                                      </p:cBhvr>
                                      <p:tavLst>
                                        <p:tav tm="0">
                                          <p:val>
                                            <p:strVal val="1+#ppt_h/2"/>
                                          </p:val>
                                        </p:tav>
                                        <p:tav tm="100000">
                                          <p:val>
                                            <p:strVal val="#ppt_y"/>
                                          </p:val>
                                        </p:tav>
                                      </p:tavLst>
                                    </p:anim>
                                  </p:childTnLst>
                                </p:cTn>
                              </p:par>
                              <p:par>
                                <p:cTn decel="100000" fill="hold" id="38" nodeType="withEffect" presetClass="entr" presetID="2" presetSubtype="4">
                                  <p:stCondLst>
                                    <p:cond delay="2250"/>
                                  </p:stCondLst>
                                  <p:childTnLst>
                                    <p:set>
                                      <p:cBhvr>
                                        <p:cTn dur="1" fill="hold" id="39">
                                          <p:stCondLst>
                                            <p:cond delay="0"/>
                                          </p:stCondLst>
                                        </p:cTn>
                                        <p:tgtEl>
                                          <p:spTgt spid="284"/>
                                        </p:tgtEl>
                                        <p:attrNameLst>
                                          <p:attrName>style.visibility</p:attrName>
                                        </p:attrNameLst>
                                      </p:cBhvr>
                                      <p:to>
                                        <p:strVal val="visible"/>
                                      </p:to>
                                    </p:set>
                                    <p:anim calcmode="lin" valueType="num">
                                      <p:cBhvr additive="base">
                                        <p:cTn dur="500" fill="hold" id="40"/>
                                        <p:tgtEl>
                                          <p:spTgt spid="284"/>
                                        </p:tgtEl>
                                        <p:attrNameLst>
                                          <p:attrName>ppt_x</p:attrName>
                                        </p:attrNameLst>
                                      </p:cBhvr>
                                      <p:tavLst>
                                        <p:tav tm="0">
                                          <p:val>
                                            <p:strVal val="#ppt_x"/>
                                          </p:val>
                                        </p:tav>
                                        <p:tav tm="100000">
                                          <p:val>
                                            <p:strVal val="#ppt_x"/>
                                          </p:val>
                                        </p:tav>
                                      </p:tavLst>
                                    </p:anim>
                                    <p:anim calcmode="lin" valueType="num">
                                      <p:cBhvr additive="base">
                                        <p:cTn dur="500" fill="hold" id="41"/>
                                        <p:tgtEl>
                                          <p:spTgt spid="284"/>
                                        </p:tgtEl>
                                        <p:attrNameLst>
                                          <p:attrName>ppt_y</p:attrName>
                                        </p:attrNameLst>
                                      </p:cBhvr>
                                      <p:tavLst>
                                        <p:tav tm="0">
                                          <p:val>
                                            <p:strVal val="1+#ppt_h/2"/>
                                          </p:val>
                                        </p:tav>
                                        <p:tav tm="100000">
                                          <p:val>
                                            <p:strVal val="#ppt_y"/>
                                          </p:val>
                                        </p:tav>
                                      </p:tavLst>
                                    </p:anim>
                                  </p:childTnLst>
                                </p:cTn>
                              </p:par>
                              <p:par>
                                <p:cTn decel="100000" fill="hold" grpId="0" id="42" nodeType="withEffect" presetClass="entr" presetID="2" presetSubtype="4">
                                  <p:stCondLst>
                                    <p:cond delay="2500"/>
                                  </p:stCondLst>
                                  <p:childTnLst>
                                    <p:set>
                                      <p:cBhvr>
                                        <p:cTn dur="1" fill="hold" id="43">
                                          <p:stCondLst>
                                            <p:cond delay="0"/>
                                          </p:stCondLst>
                                        </p:cTn>
                                        <p:tgtEl>
                                          <p:spTgt spid="281"/>
                                        </p:tgtEl>
                                        <p:attrNameLst>
                                          <p:attrName>style.visibility</p:attrName>
                                        </p:attrNameLst>
                                      </p:cBhvr>
                                      <p:to>
                                        <p:strVal val="visible"/>
                                      </p:to>
                                    </p:set>
                                    <p:anim calcmode="lin" valueType="num">
                                      <p:cBhvr additive="base">
                                        <p:cTn dur="500" fill="hold" id="44"/>
                                        <p:tgtEl>
                                          <p:spTgt spid="281"/>
                                        </p:tgtEl>
                                        <p:attrNameLst>
                                          <p:attrName>ppt_x</p:attrName>
                                        </p:attrNameLst>
                                      </p:cBhvr>
                                      <p:tavLst>
                                        <p:tav tm="0">
                                          <p:val>
                                            <p:strVal val="#ppt_x"/>
                                          </p:val>
                                        </p:tav>
                                        <p:tav tm="100000">
                                          <p:val>
                                            <p:strVal val="#ppt_x"/>
                                          </p:val>
                                        </p:tav>
                                      </p:tavLst>
                                    </p:anim>
                                    <p:anim calcmode="lin" valueType="num">
                                      <p:cBhvr additive="base">
                                        <p:cTn dur="500" fill="hold" id="45"/>
                                        <p:tgtEl>
                                          <p:spTgt spid="281"/>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77"/>
      <p:bldP grpId="0" spid="278"/>
      <p:bldP grpId="0" spid="279"/>
      <p:bldP grpId="0" spid="280"/>
      <p:bldP grpId="0" spid="281"/>
      <p:bldP grpId="0" spid="282"/>
      <p:bldP grpId="0" spid="283"/>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a:extLst>
              <a:ext uri="{FF2B5EF4-FFF2-40B4-BE49-F238E27FC236}">
                <a16:creationId xmlns:a16="http://schemas.microsoft.com/office/drawing/2014/main" id="{759CFB70-A400-4576-9F62-CCAD16B4C3AB}"/>
              </a:ext>
            </a:extLst>
          </p:cNvPr>
          <p:cNvPicPr>
            <a:picLocks noChangeAspect="1"/>
          </p:cNvPicPr>
          <p:nvPr/>
        </p:nvPicPr>
        <p:blipFill>
          <a:blip r:embed="rId2"/>
          <a:stretch>
            <a:fillRect/>
          </a:stretch>
        </p:blipFill>
        <p:spPr>
          <a:xfrm>
            <a:off x="-97397" y="11899"/>
            <a:ext cx="12335853" cy="7174699"/>
          </a:xfrm>
          <a:prstGeom prst="rect">
            <a:avLst/>
          </a:prstGeom>
        </p:spPr>
      </p:pic>
      <p:sp>
        <p:nvSpPr>
          <p:cNvPr id="7" name="圆角矩形 3">
            <a:extLst>
              <a:ext uri="{FF2B5EF4-FFF2-40B4-BE49-F238E27FC236}">
                <a16:creationId xmlns:a16="http://schemas.microsoft.com/office/drawing/2014/main" id="{FD0E0829-875D-4E03-92F2-9DAF1A59D208}"/>
              </a:ext>
            </a:extLst>
          </p:cNvPr>
          <p:cNvSpPr/>
          <p:nvPr/>
        </p:nvSpPr>
        <p:spPr>
          <a:xfrm>
            <a:off x="694734" y="581749"/>
            <a:ext cx="10802533" cy="5694503"/>
          </a:xfrm>
          <a:prstGeom prst="roundRect">
            <a:avLst>
              <a:gd fmla="val 2001" name="adj"/>
            </a:avLst>
          </a:prstGeom>
          <a:solidFill>
            <a:schemeClr val="bg1"/>
          </a:solidFill>
          <a:ln w="12700">
            <a:noFill/>
          </a:ln>
          <a:effectLst>
            <a:outerShdw algn="t" blurRad="381000" dir="5400000" dist="38100" rotWithShape="0">
              <a:srgbClr val="B8B8FF">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ndParaRPr>
          </a:p>
        </p:txBody>
      </p:sp>
      <p:pic>
        <p:nvPicPr>
          <p:cNvPr id="6" name="图片 5">
            <a:extLst>
              <a:ext uri="{FF2B5EF4-FFF2-40B4-BE49-F238E27FC236}">
                <a16:creationId xmlns:a16="http://schemas.microsoft.com/office/drawing/2014/main" id="{D0993DC7-02FF-4FE2-BFB3-12B04A6AD3F3}"/>
              </a:ext>
            </a:extLst>
          </p:cNvPr>
          <p:cNvPicPr>
            <a:picLocks noChangeAspect="1"/>
          </p:cNvPicPr>
          <p:nvPr/>
        </p:nvPicPr>
        <p:blipFill>
          <a:blip r:embed="rId3">
            <a:extLst>
              <a:ext uri="{28A0092B-C50C-407E-A947-70E740481C1C}">
                <a14:useLocalDpi val="0"/>
              </a:ext>
            </a:extLst>
          </a:blip>
          <a:stretch>
            <a:fillRect/>
          </a:stretch>
        </p:blipFill>
        <p:spPr>
          <a:xfrm flipH="1" flipV="1">
            <a:off x="694733" y="3899054"/>
            <a:ext cx="5460728" cy="2347898"/>
          </a:xfrm>
          <a:prstGeom prst="rect">
            <a:avLst/>
          </a:prstGeom>
        </p:spPr>
      </p:pic>
      <p:grpSp>
        <p:nvGrpSpPr>
          <p:cNvPr descr="本素材由iSlide™ 提供 iSlide™尊重知识产权并注重保护用户享有的各项权利。郑重提醒您： iSlide™插件中提供的任何信息内容的所有权、知识产权归其原始权利人或权利受让人所有，您免费/购买获得的是信息内容的使用权，并受下述条款的约束； 1. 您仅可以个人非商业用途使用该等信息内容，不可将信息内容的全部或部分用于出售，或以出租、出借、转让、分销、发布等其他任何方式供他人使用； 2. 禁止在接入互联网或移动互联网的任何网站、平台、应用或程序上以任何方式为他人提供iSlide™插件资源内容的下载。 The resource is supplied by iSlide™. iSlide™ respects all intellectual property rights and protects all the rights its users acquired.Solemnly remind you: The ownership and intellectual property of the resources supplied in iSlide Add-in belongs to its owner or the assignee of this ownership.you only acquired the usage of the resources supplied in iSlide Add-in, as well as respected the following restrain terms: 1.You are only allowed to use such resource for personal and non-commercial aim, not allowed to use such resource or part of it for the sale; or rent, lend, transfer to others; or distribution or release it in any way. 2.You are not permitted to provide the resource of iSlide Add-in in any website, platform, application access to the Internet or mobile Internet." id="5" name="409e864f-f0ac-4b07-9125-ecbf4aff45aa" title="iSlide™ 版权声明  COPYRIGHT NOTICE">
            <a:extLst>
              <a:ext uri="{FF2B5EF4-FFF2-40B4-BE49-F238E27FC236}">
                <a16:creationId xmlns:a16="http://schemas.microsoft.com/office/drawing/2014/main" id="{B9B9F66B-4C3F-42CB-A92F-83D857358393}"/>
              </a:ext>
            </a:extLst>
          </p:cNvPr>
          <p:cNvGrpSpPr>
            <a:grpSpLocks noChangeAspect="1"/>
          </p:cNvGrpSpPr>
          <p:nvPr>
            <p:custDataLst>
              <p:tags r:id="rId4"/>
            </p:custDataLst>
          </p:nvPr>
        </p:nvGrpSpPr>
        <p:grpSpPr>
          <a:xfrm>
            <a:off x="3836701" y="1859104"/>
            <a:ext cx="4604785" cy="4157060"/>
            <a:chOff x="3460751" y="1049338"/>
            <a:chExt cx="5273675" cy="4760913"/>
          </a:xfrm>
        </p:grpSpPr>
        <p:sp>
          <p:nvSpPr>
            <p:cNvPr id="8" name="íṣľïḓê">
              <a:extLst>
                <a:ext uri="{FF2B5EF4-FFF2-40B4-BE49-F238E27FC236}">
                  <a16:creationId xmlns:a16="http://schemas.microsoft.com/office/drawing/2014/main" id="{73BF0E0F-B604-486A-89C6-65AF4932B0D7}"/>
                </a:ext>
              </a:extLst>
            </p:cNvPr>
            <p:cNvSpPr/>
            <p:nvPr/>
          </p:nvSpPr>
          <p:spPr bwMode="auto">
            <a:xfrm>
              <a:off x="4186238" y="2138363"/>
              <a:ext cx="1928813" cy="3671888"/>
            </a:xfrm>
            <a:custGeom>
              <a:gdLst>
                <a:gd fmla="*/ 97 w 1215" name="T0"/>
                <a:gd fmla="*/ 2312 h 2313" name="T1"/>
                <a:gd fmla="*/ 0 w 1215" name="T2"/>
                <a:gd fmla="*/ 2313 h 2313" name="T3"/>
                <a:gd fmla="*/ 1137 w 1215" name="T4"/>
                <a:gd fmla="*/ 0 h 2313" name="T5"/>
                <a:gd fmla="*/ 1215 w 1215" name="T6"/>
                <a:gd fmla="*/ 38 h 2313" name="T7"/>
                <a:gd fmla="*/ 97 w 1215" name="T8"/>
                <a:gd fmla="*/ 2312 h 2313" name="T9"/>
              </a:gdLst>
              <a:cxnLst>
                <a:cxn ang="0">
                  <a:pos x="T0" y="T1"/>
                </a:cxn>
                <a:cxn ang="0">
                  <a:pos x="T2" y="T3"/>
                </a:cxn>
                <a:cxn ang="0">
                  <a:pos x="T4" y="T5"/>
                </a:cxn>
                <a:cxn ang="0">
                  <a:pos x="T6" y="T7"/>
                </a:cxn>
                <a:cxn ang="0">
                  <a:pos x="T8" y="T9"/>
                </a:cxn>
              </a:cxnLst>
              <a:rect b="b" l="0" r="r" t="0"/>
              <a:pathLst>
                <a:path h="2313" w="1215">
                  <a:moveTo>
                    <a:pt x="97" y="2312"/>
                  </a:moveTo>
                  <a:lnTo>
                    <a:pt x="0" y="2313"/>
                  </a:lnTo>
                  <a:lnTo>
                    <a:pt x="1137" y="0"/>
                  </a:lnTo>
                  <a:lnTo>
                    <a:pt x="1215" y="38"/>
                  </a:lnTo>
                  <a:lnTo>
                    <a:pt x="97" y="2312"/>
                  </a:lnTo>
                  <a:close/>
                </a:path>
              </a:pathLst>
            </a:custGeom>
            <a:solidFill>
              <a:srgbClr val="BDBDBD"/>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9" name="îŝľïḋê">
              <a:extLst>
                <a:ext uri="{FF2B5EF4-FFF2-40B4-BE49-F238E27FC236}">
                  <a16:creationId xmlns:a16="http://schemas.microsoft.com/office/drawing/2014/main" id="{75A7FB51-D454-45E8-90BA-731A58256D2E}"/>
                </a:ext>
              </a:extLst>
            </p:cNvPr>
            <p:cNvSpPr/>
            <p:nvPr/>
          </p:nvSpPr>
          <p:spPr bwMode="auto">
            <a:xfrm>
              <a:off x="6096001" y="2138363"/>
              <a:ext cx="1900238" cy="3671888"/>
            </a:xfrm>
            <a:custGeom>
              <a:gdLst>
                <a:gd fmla="*/ 1117 w 1197" name="T0"/>
                <a:gd fmla="*/ 2312 h 2313" name="T1"/>
                <a:gd fmla="*/ 1197 w 1197" name="T2"/>
                <a:gd fmla="*/ 2313 h 2313" name="T3"/>
                <a:gd fmla="*/ 78 w 1197" name="T4"/>
                <a:gd fmla="*/ 0 h 2313" name="T5"/>
                <a:gd fmla="*/ 0 w 1197" name="T6"/>
                <a:gd fmla="*/ 38 h 2313" name="T7"/>
                <a:gd fmla="*/ 1117 w 1197" name="T8"/>
                <a:gd fmla="*/ 2312 h 2313" name="T9"/>
              </a:gdLst>
              <a:cxnLst>
                <a:cxn ang="0">
                  <a:pos x="T0" y="T1"/>
                </a:cxn>
                <a:cxn ang="0">
                  <a:pos x="T2" y="T3"/>
                </a:cxn>
                <a:cxn ang="0">
                  <a:pos x="T4" y="T5"/>
                </a:cxn>
                <a:cxn ang="0">
                  <a:pos x="T6" y="T7"/>
                </a:cxn>
                <a:cxn ang="0">
                  <a:pos x="T8" y="T9"/>
                </a:cxn>
              </a:cxnLst>
              <a:rect b="b" l="0" r="r" t="0"/>
              <a:pathLst>
                <a:path h="2313" w="1197">
                  <a:moveTo>
                    <a:pt x="1117" y="2312"/>
                  </a:moveTo>
                  <a:lnTo>
                    <a:pt x="1197" y="2313"/>
                  </a:lnTo>
                  <a:lnTo>
                    <a:pt x="78" y="0"/>
                  </a:lnTo>
                  <a:lnTo>
                    <a:pt x="0" y="38"/>
                  </a:lnTo>
                  <a:lnTo>
                    <a:pt x="1117" y="2312"/>
                  </a:lnTo>
                  <a:close/>
                </a:path>
              </a:pathLst>
            </a:custGeom>
            <a:solidFill>
              <a:srgbClr val="BDBDBD"/>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0" name="íşḻïḍe">
              <a:extLst>
                <a:ext uri="{FF2B5EF4-FFF2-40B4-BE49-F238E27FC236}">
                  <a16:creationId xmlns:a16="http://schemas.microsoft.com/office/drawing/2014/main" id="{AA396B15-73BE-42DA-A82C-FA4C386A6B2C}"/>
                </a:ext>
              </a:extLst>
            </p:cNvPr>
            <p:cNvSpPr/>
            <p:nvPr/>
          </p:nvSpPr>
          <p:spPr bwMode="auto">
            <a:xfrm>
              <a:off x="6045201" y="1787526"/>
              <a:ext cx="136525" cy="4022725"/>
            </a:xfrm>
            <a:prstGeom prst="rect">
              <a:avLst/>
            </a:prstGeom>
            <a:solidFill>
              <a:srgbClr val="BDBDBD"/>
            </a:solidFill>
            <a:ln>
              <a:noFill/>
            </a:ln>
            <a:extLst>
              <a:ext uri="{91240B29-F687-4F45-9708-019B960494DF}">
                <a14:hiddenLine w="9525">
                  <a:solidFill>
                    <a:srgbClr val="000000"/>
                  </a:solidFill>
                  <a:miter lim="800000"/>
                  <a:headEnd/>
                  <a:tailEnd/>
                </a14:hiddenLine>
              </a:ext>
            </a:extLst>
          </p:spPr>
          <p:txBody>
            <a:bodyPr anchor="ctr"/>
            <a:lstStyle/>
            <a:p>
              <a:pPr algn="ctr"/>
              <a:endParaRPr/>
            </a:p>
          </p:txBody>
        </p:sp>
        <p:sp>
          <p:nvSpPr>
            <p:cNvPr id="11" name="ïṣliḑé">
              <a:extLst>
                <a:ext uri="{FF2B5EF4-FFF2-40B4-BE49-F238E27FC236}">
                  <a16:creationId xmlns:a16="http://schemas.microsoft.com/office/drawing/2014/main" id="{A4AA2587-BAE0-44E1-8A8C-EA2777A986B2}"/>
                </a:ext>
              </a:extLst>
            </p:cNvPr>
            <p:cNvSpPr/>
            <p:nvPr/>
          </p:nvSpPr>
          <p:spPr bwMode="auto">
            <a:xfrm>
              <a:off x="5922963" y="1049338"/>
              <a:ext cx="349250" cy="411163"/>
            </a:xfrm>
            <a:custGeom>
              <a:gdLst>
                <a:gd fmla="*/ 112 w 224" name="T0"/>
                <a:gd fmla="*/ 264 h 264" name="T1"/>
                <a:gd fmla="*/ 0 w 224" name="T2"/>
                <a:gd fmla="*/ 152 h 264" name="T3"/>
                <a:gd fmla="*/ 0 w 224" name="T4"/>
                <a:gd fmla="*/ 112 h 264" name="T5"/>
                <a:gd fmla="*/ 112 w 224" name="T6"/>
                <a:gd fmla="*/ 0 h 264" name="T7"/>
                <a:gd fmla="*/ 224 w 224" name="T8"/>
                <a:gd fmla="*/ 112 h 264" name="T9"/>
                <a:gd fmla="*/ 224 w 224" name="T10"/>
                <a:gd fmla="*/ 152 h 264" name="T11"/>
                <a:gd fmla="*/ 112 w 224" name="T12"/>
                <a:gd fmla="*/ 264 h 264" name="T13"/>
                <a:gd fmla="*/ 112 w 224" name="T14"/>
                <a:gd fmla="*/ 28 h 264" name="T15"/>
                <a:gd fmla="*/ 28 w 224" name="T16"/>
                <a:gd fmla="*/ 112 h 264" name="T17"/>
                <a:gd fmla="*/ 28 w 224" name="T18"/>
                <a:gd fmla="*/ 152 h 264" name="T19"/>
                <a:gd fmla="*/ 112 w 224" name="T20"/>
                <a:gd fmla="*/ 236 h 264" name="T21"/>
                <a:gd fmla="*/ 196 w 224" name="T22"/>
                <a:gd fmla="*/ 152 h 264" name="T23"/>
                <a:gd fmla="*/ 196 w 224" name="T24"/>
                <a:gd fmla="*/ 112 h 264" name="T25"/>
                <a:gd fmla="*/ 112 w 224" name="T26"/>
                <a:gd fmla="*/ 28 h 264"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264" w="224">
                  <a:moveTo>
                    <a:pt x="112" y="264"/>
                  </a:moveTo>
                  <a:cubicBezTo>
                    <a:pt x="50" y="264"/>
                    <a:pt x="0" y="214"/>
                    <a:pt x="0" y="152"/>
                  </a:cubicBezTo>
                  <a:cubicBezTo>
                    <a:pt x="0" y="112"/>
                    <a:pt x="0" y="112"/>
                    <a:pt x="0" y="112"/>
                  </a:cubicBezTo>
                  <a:cubicBezTo>
                    <a:pt x="0" y="50"/>
                    <a:pt x="50" y="0"/>
                    <a:pt x="112" y="0"/>
                  </a:cubicBezTo>
                  <a:cubicBezTo>
                    <a:pt x="174" y="0"/>
                    <a:pt x="224" y="50"/>
                    <a:pt x="224" y="112"/>
                  </a:cubicBezTo>
                  <a:cubicBezTo>
                    <a:pt x="224" y="152"/>
                    <a:pt x="224" y="152"/>
                    <a:pt x="224" y="152"/>
                  </a:cubicBezTo>
                  <a:cubicBezTo>
                    <a:pt x="224" y="214"/>
                    <a:pt x="174" y="264"/>
                    <a:pt x="112" y="264"/>
                  </a:cubicBezTo>
                  <a:close/>
                  <a:moveTo>
                    <a:pt x="112" y="28"/>
                  </a:moveTo>
                  <a:cubicBezTo>
                    <a:pt x="66" y="28"/>
                    <a:pt x="28" y="66"/>
                    <a:pt x="28" y="112"/>
                  </a:cubicBezTo>
                  <a:cubicBezTo>
                    <a:pt x="28" y="152"/>
                    <a:pt x="28" y="152"/>
                    <a:pt x="28" y="152"/>
                  </a:cubicBezTo>
                  <a:cubicBezTo>
                    <a:pt x="28" y="198"/>
                    <a:pt x="66" y="236"/>
                    <a:pt x="112" y="236"/>
                  </a:cubicBezTo>
                  <a:cubicBezTo>
                    <a:pt x="158" y="236"/>
                    <a:pt x="196" y="198"/>
                    <a:pt x="196" y="152"/>
                  </a:cubicBezTo>
                  <a:cubicBezTo>
                    <a:pt x="196" y="112"/>
                    <a:pt x="196" y="112"/>
                    <a:pt x="196" y="112"/>
                  </a:cubicBezTo>
                  <a:cubicBezTo>
                    <a:pt x="196" y="66"/>
                    <a:pt x="158" y="28"/>
                    <a:pt x="112" y="28"/>
                  </a:cubicBezTo>
                  <a:close/>
                </a:path>
              </a:pathLst>
            </a:custGeom>
            <a:solidFill>
              <a:srgbClr val="BDBDBD"/>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2" name="ïs1ide">
              <a:extLst>
                <a:ext uri="{FF2B5EF4-FFF2-40B4-BE49-F238E27FC236}">
                  <a16:creationId xmlns:a16="http://schemas.microsoft.com/office/drawing/2014/main" id="{A2B93028-3AB5-4D7A-B398-2B310F1924D7}"/>
                </a:ext>
              </a:extLst>
            </p:cNvPr>
            <p:cNvSpPr/>
            <p:nvPr/>
          </p:nvSpPr>
          <p:spPr bwMode="auto">
            <a:xfrm>
              <a:off x="3460751" y="1243013"/>
              <a:ext cx="5273675" cy="2378075"/>
            </a:xfrm>
            <a:prstGeom prst="rect">
              <a:avLst/>
            </a:prstGeom>
            <a:solidFill>
              <a:srgbClr val="BDBDBD"/>
            </a:solidFill>
            <a:ln>
              <a:noFill/>
            </a:ln>
            <a:extLst>
              <a:ext uri="{91240B29-F687-4F45-9708-019B960494DF}">
                <a14:hiddenLine w="9525">
                  <a:solidFill>
                    <a:srgbClr val="000000"/>
                  </a:solidFill>
                  <a:miter lim="800000"/>
                  <a:headEnd/>
                  <a:tailEnd/>
                </a14:hiddenLine>
              </a:ext>
            </a:extLst>
          </p:spPr>
          <p:txBody>
            <a:bodyPr anchor="ctr"/>
            <a:lstStyle/>
            <a:p>
              <a:pPr algn="ctr"/>
              <a:endParaRPr/>
            </a:p>
          </p:txBody>
        </p:sp>
        <p:sp>
          <p:nvSpPr>
            <p:cNvPr id="13" name="ïṡļidê">
              <a:extLst>
                <a:ext uri="{FF2B5EF4-FFF2-40B4-BE49-F238E27FC236}">
                  <a16:creationId xmlns:a16="http://schemas.microsoft.com/office/drawing/2014/main" id="{321EDDE2-AE6D-49CB-B93E-2B4D40B8EEC9}"/>
                </a:ext>
              </a:extLst>
            </p:cNvPr>
            <p:cNvSpPr/>
            <p:nvPr/>
          </p:nvSpPr>
          <p:spPr bwMode="auto">
            <a:xfrm>
              <a:off x="3554413" y="1317626"/>
              <a:ext cx="5073650" cy="2166938"/>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ctr"/>
            <a:lstStyle/>
            <a:p>
              <a:pPr algn="ctr"/>
              <a:endParaRPr/>
            </a:p>
          </p:txBody>
        </p:sp>
        <p:sp>
          <p:nvSpPr>
            <p:cNvPr id="14" name="isḷîďê">
              <a:extLst>
                <a:ext uri="{FF2B5EF4-FFF2-40B4-BE49-F238E27FC236}">
                  <a16:creationId xmlns:a16="http://schemas.microsoft.com/office/drawing/2014/main" id="{245C66E2-D749-42CF-BC58-6F04F9AEFA42}"/>
                </a:ext>
              </a:extLst>
            </p:cNvPr>
            <p:cNvSpPr/>
            <p:nvPr/>
          </p:nvSpPr>
          <p:spPr bwMode="auto">
            <a:xfrm>
              <a:off x="7456488" y="1395413"/>
              <a:ext cx="784225" cy="1558925"/>
            </a:xfrm>
            <a:custGeom>
              <a:gdLst>
                <a:gd fmla="*/ 3 w 503" name="T0"/>
                <a:gd fmla="*/ 0 h 1001" name="T1"/>
                <a:gd fmla="*/ 0 w 503" name="T2"/>
                <a:gd fmla="*/ 0 h 1001" name="T3"/>
                <a:gd fmla="*/ 0 w 503" name="T4"/>
                <a:gd fmla="*/ 1001 h 1001" name="T5"/>
                <a:gd fmla="*/ 3 w 503" name="T6"/>
                <a:gd fmla="*/ 1001 h 1001" name="T7"/>
                <a:gd fmla="*/ 503 w 503" name="T8"/>
                <a:gd fmla="*/ 500 h 1001" name="T9"/>
                <a:gd fmla="*/ 3 w 503" name="T10"/>
                <a:gd fmla="*/ 0 h 1001" name="T11"/>
                <a:gd fmla="*/ 3 w 503" name="T12"/>
                <a:gd fmla="*/ 0 h 1001" name="T13"/>
              </a:gdLst>
              <a:cxnLst>
                <a:cxn ang="0">
                  <a:pos x="T0" y="T1"/>
                </a:cxn>
                <a:cxn ang="0">
                  <a:pos x="T2" y="T3"/>
                </a:cxn>
                <a:cxn ang="0">
                  <a:pos x="T4" y="T5"/>
                </a:cxn>
                <a:cxn ang="0">
                  <a:pos x="T6" y="T7"/>
                </a:cxn>
                <a:cxn ang="0">
                  <a:pos x="T8" y="T9"/>
                </a:cxn>
                <a:cxn ang="0">
                  <a:pos x="T10" y="T11"/>
                </a:cxn>
                <a:cxn ang="0">
                  <a:pos x="T12" y="T13"/>
                </a:cxn>
              </a:cxnLst>
              <a:rect b="b" l="0" r="r" t="0"/>
              <a:pathLst>
                <a:path h="1001" w="502">
                  <a:moveTo>
                    <a:pt x="3" y="0"/>
                  </a:moveTo>
                  <a:cubicBezTo>
                    <a:pt x="0" y="0"/>
                    <a:pt x="0" y="0"/>
                    <a:pt x="0" y="0"/>
                  </a:cubicBezTo>
                  <a:cubicBezTo>
                    <a:pt x="0" y="1001"/>
                    <a:pt x="0" y="1001"/>
                    <a:pt x="0" y="1001"/>
                  </a:cubicBezTo>
                  <a:cubicBezTo>
                    <a:pt x="3" y="1001"/>
                    <a:pt x="3" y="1001"/>
                    <a:pt x="3" y="1001"/>
                  </a:cubicBezTo>
                  <a:cubicBezTo>
                    <a:pt x="279" y="1001"/>
                    <a:pt x="503" y="777"/>
                    <a:pt x="503" y="500"/>
                  </a:cubicBezTo>
                  <a:cubicBezTo>
                    <a:pt x="503" y="224"/>
                    <a:pt x="279" y="0"/>
                    <a:pt x="3" y="0"/>
                  </a:cubicBezTo>
                  <a:cubicBezTo>
                    <a:pt x="3" y="0"/>
                    <a:pt x="3" y="0"/>
                    <a:pt x="3" y="0"/>
                  </a:cubicBezTo>
                  <a:close/>
                </a:path>
              </a:pathLst>
            </a:custGeom>
            <a:solidFill>
              <a:srgbClr val="4748FF"/>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5" name="íṥļïḋe">
              <a:extLst>
                <a:ext uri="{FF2B5EF4-FFF2-40B4-BE49-F238E27FC236}">
                  <a16:creationId xmlns:a16="http://schemas.microsoft.com/office/drawing/2014/main" id="{06EDBC43-D168-4F76-87A3-5C16DD387C58}"/>
                </a:ext>
              </a:extLst>
            </p:cNvPr>
            <p:cNvSpPr/>
            <p:nvPr/>
          </p:nvSpPr>
          <p:spPr bwMode="auto">
            <a:xfrm>
              <a:off x="6680201" y="1395413"/>
              <a:ext cx="776288" cy="773113"/>
            </a:xfrm>
            <a:custGeom>
              <a:gdLst>
                <a:gd fmla="*/ 498 w 498" name="T0"/>
                <a:gd fmla="*/ 0 h 497" name="T1"/>
                <a:gd fmla="*/ 0 w 498" name="T2"/>
                <a:gd fmla="*/ 497 h 497" name="T3"/>
                <a:gd fmla="*/ 498 w 498" name="T4"/>
                <a:gd fmla="*/ 497 h 497" name="T5"/>
                <a:gd fmla="*/ 498 w 498" name="T6"/>
                <a:gd fmla="*/ 0 h 497" name="T7"/>
              </a:gdLst>
              <a:cxnLst>
                <a:cxn ang="0">
                  <a:pos x="T0" y="T1"/>
                </a:cxn>
                <a:cxn ang="0">
                  <a:pos x="T2" y="T3"/>
                </a:cxn>
                <a:cxn ang="0">
                  <a:pos x="T4" y="T5"/>
                </a:cxn>
                <a:cxn ang="0">
                  <a:pos x="T6" y="T7"/>
                </a:cxn>
              </a:cxnLst>
              <a:rect b="b" l="0" r="r" t="0"/>
              <a:pathLst>
                <a:path h="497" w="498">
                  <a:moveTo>
                    <a:pt x="498" y="0"/>
                  </a:moveTo>
                  <a:cubicBezTo>
                    <a:pt x="224" y="2"/>
                    <a:pt x="2" y="223"/>
                    <a:pt x="0" y="497"/>
                  </a:cubicBezTo>
                  <a:cubicBezTo>
                    <a:pt x="498" y="497"/>
                    <a:pt x="498" y="497"/>
                    <a:pt x="498" y="497"/>
                  </a:cubicBezTo>
                  <a:lnTo>
                    <a:pt x="498" y="0"/>
                  </a:lnTo>
                  <a:close/>
                </a:path>
              </a:pathLst>
            </a:custGeom>
            <a:solidFill>
              <a:srgbClr val="69F0AE"/>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6" name="ïṩlíḑé">
              <a:extLst>
                <a:ext uri="{FF2B5EF4-FFF2-40B4-BE49-F238E27FC236}">
                  <a16:creationId xmlns:a16="http://schemas.microsoft.com/office/drawing/2014/main" id="{C8A75F21-221C-4835-B25E-B69E9AB7D509}"/>
                </a:ext>
              </a:extLst>
            </p:cNvPr>
            <p:cNvSpPr/>
            <p:nvPr/>
          </p:nvSpPr>
          <p:spPr bwMode="auto">
            <a:xfrm>
              <a:off x="6661151" y="2187576"/>
              <a:ext cx="776288" cy="784225"/>
            </a:xfrm>
            <a:custGeom>
              <a:gdLst>
                <a:gd fmla="*/ 0 w 498" name="T0"/>
                <a:gd fmla="*/ 0 h 504" name="T1"/>
                <a:gd fmla="*/ 0 w 498" name="T2"/>
                <a:gd fmla="*/ 3 h 504" name="T3"/>
                <a:gd fmla="*/ 498 w 498" name="T4"/>
                <a:gd fmla="*/ 504 h 504" name="T5"/>
                <a:gd fmla="*/ 498 w 498" name="T6"/>
                <a:gd fmla="*/ 0 h 504" name="T7"/>
                <a:gd fmla="*/ 0 w 498" name="T8"/>
                <a:gd fmla="*/ 0 h 504" name="T9"/>
              </a:gdLst>
              <a:cxnLst>
                <a:cxn ang="0">
                  <a:pos x="T0" y="T1"/>
                </a:cxn>
                <a:cxn ang="0">
                  <a:pos x="T2" y="T3"/>
                </a:cxn>
                <a:cxn ang="0">
                  <a:pos x="T4" y="T5"/>
                </a:cxn>
                <a:cxn ang="0">
                  <a:pos x="T6" y="T7"/>
                </a:cxn>
                <a:cxn ang="0">
                  <a:pos x="T8" y="T9"/>
                </a:cxn>
              </a:cxnLst>
              <a:rect b="b" l="0" r="r" t="0"/>
              <a:pathLst>
                <a:path h="503" w="498">
                  <a:moveTo>
                    <a:pt x="0" y="0"/>
                  </a:moveTo>
                  <a:cubicBezTo>
                    <a:pt x="0" y="1"/>
                    <a:pt x="0" y="2"/>
                    <a:pt x="0" y="3"/>
                  </a:cubicBezTo>
                  <a:cubicBezTo>
                    <a:pt x="0" y="279"/>
                    <a:pt x="223" y="502"/>
                    <a:pt x="498" y="504"/>
                  </a:cubicBezTo>
                  <a:cubicBezTo>
                    <a:pt x="498" y="0"/>
                    <a:pt x="498" y="0"/>
                    <a:pt x="498" y="0"/>
                  </a:cubicBezTo>
                  <a:lnTo>
                    <a:pt x="0" y="0"/>
                  </a:lnTo>
                  <a:close/>
                </a:path>
              </a:pathLst>
            </a:custGeom>
            <a:solidFill>
              <a:schemeClr val="accent4"/>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7" name="íś1îḓé">
              <a:extLst>
                <a:ext uri="{FF2B5EF4-FFF2-40B4-BE49-F238E27FC236}">
                  <a16:creationId xmlns:a16="http://schemas.microsoft.com/office/drawing/2014/main" id="{0577DCD5-0E3A-4A87-ABF2-118F2906554F}"/>
                </a:ext>
              </a:extLst>
            </p:cNvPr>
            <p:cNvSpPr/>
            <p:nvPr/>
          </p:nvSpPr>
          <p:spPr bwMode="auto">
            <a:xfrm>
              <a:off x="3700463" y="1470026"/>
              <a:ext cx="1504950" cy="106363"/>
            </a:xfrm>
            <a:prstGeom prst="rect">
              <a:avLst/>
            </a:prstGeom>
            <a:solidFill>
              <a:srgbClr val="BDBDBD"/>
            </a:solidFill>
            <a:ln>
              <a:noFill/>
            </a:ln>
            <a:extLst>
              <a:ext uri="{91240B29-F687-4F45-9708-019B960494DF}">
                <a14:hiddenLine w="9525">
                  <a:solidFill>
                    <a:srgbClr val="000000"/>
                  </a:solidFill>
                  <a:miter lim="800000"/>
                  <a:headEnd/>
                  <a:tailEnd/>
                </a14:hiddenLine>
              </a:ext>
            </a:extLst>
          </p:spPr>
          <p:txBody>
            <a:bodyPr anchor="ctr"/>
            <a:lstStyle/>
            <a:p>
              <a:pPr algn="ctr"/>
              <a:endParaRPr/>
            </a:p>
          </p:txBody>
        </p:sp>
        <p:sp>
          <p:nvSpPr>
            <p:cNvPr id="18" name="ïṩḷídê">
              <a:extLst>
                <a:ext uri="{FF2B5EF4-FFF2-40B4-BE49-F238E27FC236}">
                  <a16:creationId xmlns:a16="http://schemas.microsoft.com/office/drawing/2014/main" id="{A85D3873-C32B-4DCA-861B-246F6A7A635E}"/>
                </a:ext>
              </a:extLst>
            </p:cNvPr>
            <p:cNvSpPr/>
            <p:nvPr/>
          </p:nvSpPr>
          <p:spPr bwMode="auto">
            <a:xfrm>
              <a:off x="3700463" y="1644651"/>
              <a:ext cx="2406650" cy="104775"/>
            </a:xfrm>
            <a:prstGeom prst="rect">
              <a:avLst/>
            </a:prstGeom>
            <a:solidFill>
              <a:srgbClr val="E0E0E0"/>
            </a:solidFill>
            <a:ln>
              <a:noFill/>
            </a:ln>
            <a:extLst>
              <a:ext uri="{91240B29-F687-4F45-9708-019B960494DF}">
                <a14:hiddenLine w="9525">
                  <a:solidFill>
                    <a:srgbClr val="000000"/>
                  </a:solidFill>
                  <a:miter lim="800000"/>
                  <a:headEnd/>
                  <a:tailEnd/>
                </a14:hiddenLine>
              </a:ext>
            </a:extLst>
          </p:spPr>
          <p:txBody>
            <a:bodyPr anchor="ctr"/>
            <a:lstStyle/>
            <a:p>
              <a:pPr algn="ctr"/>
              <a:endParaRPr/>
            </a:p>
          </p:txBody>
        </p:sp>
        <p:sp>
          <p:nvSpPr>
            <p:cNvPr id="19" name="íśḷiḑè">
              <a:extLst>
                <a:ext uri="{FF2B5EF4-FFF2-40B4-BE49-F238E27FC236}">
                  <a16:creationId xmlns:a16="http://schemas.microsoft.com/office/drawing/2014/main" id="{CDDA7DC8-311C-4E62-AEA9-F7BF733C4BD9}"/>
                </a:ext>
              </a:extLst>
            </p:cNvPr>
            <p:cNvSpPr/>
            <p:nvPr/>
          </p:nvSpPr>
          <p:spPr bwMode="auto">
            <a:xfrm>
              <a:off x="3700463" y="1819276"/>
              <a:ext cx="2406650" cy="104775"/>
            </a:xfrm>
            <a:prstGeom prst="rect">
              <a:avLst/>
            </a:prstGeom>
            <a:solidFill>
              <a:srgbClr val="E0E0E0"/>
            </a:solidFill>
            <a:ln>
              <a:noFill/>
            </a:ln>
            <a:extLst>
              <a:ext uri="{91240B29-F687-4F45-9708-019B960494DF}">
                <a14:hiddenLine w="9525">
                  <a:solidFill>
                    <a:srgbClr val="000000"/>
                  </a:solidFill>
                  <a:miter lim="800000"/>
                  <a:headEnd/>
                  <a:tailEnd/>
                </a14:hiddenLine>
              </a:ext>
            </a:extLst>
          </p:spPr>
          <p:txBody>
            <a:bodyPr anchor="ctr"/>
            <a:lstStyle/>
            <a:p>
              <a:pPr algn="ctr"/>
              <a:endParaRPr/>
            </a:p>
          </p:txBody>
        </p:sp>
        <p:sp>
          <p:nvSpPr>
            <p:cNvPr id="20" name="í$ḷíďe">
              <a:extLst>
                <a:ext uri="{FF2B5EF4-FFF2-40B4-BE49-F238E27FC236}">
                  <a16:creationId xmlns:a16="http://schemas.microsoft.com/office/drawing/2014/main" id="{29C2BAEB-738A-46BA-908B-D8F382E33EFF}"/>
                </a:ext>
              </a:extLst>
            </p:cNvPr>
            <p:cNvSpPr/>
            <p:nvPr/>
          </p:nvSpPr>
          <p:spPr bwMode="auto">
            <a:xfrm>
              <a:off x="3700463" y="1990726"/>
              <a:ext cx="2406650" cy="107950"/>
            </a:xfrm>
            <a:prstGeom prst="rect">
              <a:avLst/>
            </a:prstGeom>
            <a:solidFill>
              <a:srgbClr val="E0E0E0"/>
            </a:solidFill>
            <a:ln>
              <a:noFill/>
            </a:ln>
            <a:extLst>
              <a:ext uri="{91240B29-F687-4F45-9708-019B960494DF}">
                <a14:hiddenLine w="9525">
                  <a:solidFill>
                    <a:srgbClr val="000000"/>
                  </a:solidFill>
                  <a:miter lim="800000"/>
                  <a:headEnd/>
                  <a:tailEnd/>
                </a14:hiddenLine>
              </a:ext>
            </a:extLst>
          </p:spPr>
          <p:txBody>
            <a:bodyPr anchor="ctr"/>
            <a:lstStyle/>
            <a:p>
              <a:pPr algn="ctr"/>
              <a:endParaRPr/>
            </a:p>
          </p:txBody>
        </p:sp>
        <p:sp>
          <p:nvSpPr>
            <p:cNvPr id="21" name="iSḻïḍé">
              <a:extLst>
                <a:ext uri="{FF2B5EF4-FFF2-40B4-BE49-F238E27FC236}">
                  <a16:creationId xmlns:a16="http://schemas.microsoft.com/office/drawing/2014/main" id="{8CBFBB35-2EA1-4FA2-96F6-E40C79B9A6AC}"/>
                </a:ext>
              </a:extLst>
            </p:cNvPr>
            <p:cNvSpPr/>
            <p:nvPr/>
          </p:nvSpPr>
          <p:spPr bwMode="auto">
            <a:xfrm>
              <a:off x="7740651" y="3195638"/>
              <a:ext cx="168275" cy="166688"/>
            </a:xfrm>
            <a:prstGeom prst="rect">
              <a:avLst/>
            </a:prstGeom>
            <a:solidFill>
              <a:srgbClr val="2196F3"/>
            </a:solidFill>
            <a:ln>
              <a:noFill/>
            </a:ln>
            <a:extLst>
              <a:ext uri="{91240B29-F687-4F45-9708-019B960494DF}">
                <a14:hiddenLine w="9525">
                  <a:solidFill>
                    <a:srgbClr val="000000"/>
                  </a:solidFill>
                  <a:miter lim="800000"/>
                  <a:headEnd/>
                  <a:tailEnd/>
                </a14:hiddenLine>
              </a:ext>
            </a:extLst>
          </p:spPr>
          <p:txBody>
            <a:bodyPr anchor="ctr"/>
            <a:lstStyle/>
            <a:p>
              <a:pPr algn="ctr"/>
              <a:endParaRPr/>
            </a:p>
          </p:txBody>
        </p:sp>
        <p:sp>
          <p:nvSpPr>
            <p:cNvPr id="22" name="ïṩḷïḑê">
              <a:extLst>
                <a:ext uri="{FF2B5EF4-FFF2-40B4-BE49-F238E27FC236}">
                  <a16:creationId xmlns:a16="http://schemas.microsoft.com/office/drawing/2014/main" id="{B6A48145-E8BB-4C73-A901-141DB0E0A49B}"/>
                </a:ext>
              </a:extLst>
            </p:cNvPr>
            <p:cNvSpPr/>
            <p:nvPr/>
          </p:nvSpPr>
          <p:spPr bwMode="auto">
            <a:xfrm>
              <a:off x="7977188" y="3232151"/>
              <a:ext cx="547688" cy="100013"/>
            </a:xfrm>
            <a:prstGeom prst="rect">
              <a:avLst/>
            </a:prstGeom>
            <a:solidFill>
              <a:srgbClr val="E0E0E0"/>
            </a:solidFill>
            <a:ln>
              <a:noFill/>
            </a:ln>
            <a:extLst>
              <a:ext uri="{91240B29-F687-4F45-9708-019B960494DF}">
                <a14:hiddenLine w="9525">
                  <a:solidFill>
                    <a:srgbClr val="000000"/>
                  </a:solidFill>
                  <a:miter lim="800000"/>
                  <a:headEnd/>
                  <a:tailEnd/>
                </a14:hiddenLine>
              </a:ext>
            </a:extLst>
          </p:spPr>
          <p:txBody>
            <a:bodyPr anchor="ctr"/>
            <a:lstStyle/>
            <a:p>
              <a:pPr algn="ctr"/>
              <a:endParaRPr/>
            </a:p>
          </p:txBody>
        </p:sp>
        <p:sp>
          <p:nvSpPr>
            <p:cNvPr id="23" name="ïṣľiďè">
              <a:extLst>
                <a:ext uri="{FF2B5EF4-FFF2-40B4-BE49-F238E27FC236}">
                  <a16:creationId xmlns:a16="http://schemas.microsoft.com/office/drawing/2014/main" id="{18F09BE6-B306-4C79-B98B-2C900911BF30}"/>
                </a:ext>
              </a:extLst>
            </p:cNvPr>
            <p:cNvSpPr/>
            <p:nvPr/>
          </p:nvSpPr>
          <p:spPr bwMode="auto">
            <a:xfrm>
              <a:off x="6786563" y="3195638"/>
              <a:ext cx="168275" cy="166688"/>
            </a:xfrm>
            <a:prstGeom prst="rect">
              <a:avLst/>
            </a:prstGeom>
            <a:solidFill>
              <a:srgbClr val="4285F4"/>
            </a:solidFill>
            <a:ln>
              <a:noFill/>
            </a:ln>
            <a:extLst>
              <a:ext uri="{91240B29-F687-4F45-9708-019B960494DF}">
                <a14:hiddenLine w="9525">
                  <a:solidFill>
                    <a:srgbClr val="000000"/>
                  </a:solidFill>
                  <a:miter lim="800000"/>
                  <a:headEnd/>
                  <a:tailEnd/>
                </a14:hiddenLine>
              </a:ext>
            </a:extLst>
          </p:spPr>
          <p:txBody>
            <a:bodyPr anchor="ctr"/>
            <a:lstStyle/>
            <a:p>
              <a:pPr algn="ctr"/>
              <a:endParaRPr/>
            </a:p>
          </p:txBody>
        </p:sp>
        <p:sp>
          <p:nvSpPr>
            <p:cNvPr id="24" name="iSļïḑê">
              <a:extLst>
                <a:ext uri="{FF2B5EF4-FFF2-40B4-BE49-F238E27FC236}">
                  <a16:creationId xmlns:a16="http://schemas.microsoft.com/office/drawing/2014/main" id="{7521EB54-89F0-4696-AA08-E461EF2E3AC0}"/>
                </a:ext>
              </a:extLst>
            </p:cNvPr>
            <p:cNvSpPr/>
            <p:nvPr/>
          </p:nvSpPr>
          <p:spPr bwMode="auto">
            <a:xfrm>
              <a:off x="7023101" y="3232151"/>
              <a:ext cx="549275" cy="100013"/>
            </a:xfrm>
            <a:prstGeom prst="rect">
              <a:avLst/>
            </a:prstGeom>
            <a:solidFill>
              <a:srgbClr val="E0E0E0"/>
            </a:solidFill>
            <a:ln>
              <a:noFill/>
            </a:ln>
            <a:extLst>
              <a:ext uri="{91240B29-F687-4F45-9708-019B960494DF}">
                <a14:hiddenLine w="9525">
                  <a:solidFill>
                    <a:srgbClr val="000000"/>
                  </a:solidFill>
                  <a:miter lim="800000"/>
                  <a:headEnd/>
                  <a:tailEnd/>
                </a14:hiddenLine>
              </a:ext>
            </a:extLst>
          </p:spPr>
          <p:txBody>
            <a:bodyPr anchor="ctr"/>
            <a:lstStyle/>
            <a:p>
              <a:pPr algn="ctr"/>
              <a:endParaRPr/>
            </a:p>
          </p:txBody>
        </p:sp>
        <p:sp>
          <p:nvSpPr>
            <p:cNvPr id="25" name="íšḻïďè">
              <a:extLst>
                <a:ext uri="{FF2B5EF4-FFF2-40B4-BE49-F238E27FC236}">
                  <a16:creationId xmlns:a16="http://schemas.microsoft.com/office/drawing/2014/main" id="{6DD2745C-ABED-4D07-A7F5-856CCBD92A69}"/>
                </a:ext>
              </a:extLst>
            </p:cNvPr>
            <p:cNvSpPr/>
            <p:nvPr/>
          </p:nvSpPr>
          <p:spPr bwMode="auto">
            <a:xfrm>
              <a:off x="5864226" y="3195638"/>
              <a:ext cx="168275" cy="166688"/>
            </a:xfrm>
            <a:prstGeom prst="rect">
              <a:avLst/>
            </a:prstGeom>
            <a:solidFill>
              <a:srgbClr val="69F0AE"/>
            </a:solidFill>
            <a:ln>
              <a:noFill/>
            </a:ln>
            <a:extLst>
              <a:ext uri="{91240B29-F687-4F45-9708-019B960494DF}">
                <a14:hiddenLine w="9525">
                  <a:solidFill>
                    <a:srgbClr val="000000"/>
                  </a:solidFill>
                  <a:miter lim="800000"/>
                  <a:headEnd/>
                  <a:tailEnd/>
                </a14:hiddenLine>
              </a:ext>
            </a:extLst>
          </p:spPr>
          <p:txBody>
            <a:bodyPr anchor="ctr"/>
            <a:lstStyle/>
            <a:p>
              <a:pPr algn="ctr"/>
              <a:endParaRPr/>
            </a:p>
          </p:txBody>
        </p:sp>
        <p:sp>
          <p:nvSpPr>
            <p:cNvPr id="26" name="iSľïḑé">
              <a:extLst>
                <a:ext uri="{FF2B5EF4-FFF2-40B4-BE49-F238E27FC236}">
                  <a16:creationId xmlns:a16="http://schemas.microsoft.com/office/drawing/2014/main" id="{85A794AD-7EF2-4987-BFFD-7E75185AF469}"/>
                </a:ext>
              </a:extLst>
            </p:cNvPr>
            <p:cNvSpPr/>
            <p:nvPr/>
          </p:nvSpPr>
          <p:spPr bwMode="auto">
            <a:xfrm>
              <a:off x="6100763" y="3232151"/>
              <a:ext cx="547688" cy="100013"/>
            </a:xfrm>
            <a:prstGeom prst="rect">
              <a:avLst/>
            </a:prstGeom>
            <a:solidFill>
              <a:srgbClr val="E0E0E0"/>
            </a:solidFill>
            <a:ln>
              <a:noFill/>
            </a:ln>
            <a:extLst>
              <a:ext uri="{91240B29-F687-4F45-9708-019B960494DF}">
                <a14:hiddenLine w="9525">
                  <a:solidFill>
                    <a:srgbClr val="000000"/>
                  </a:solidFill>
                  <a:miter lim="800000"/>
                  <a:headEnd/>
                  <a:tailEnd/>
                </a14:hiddenLine>
              </a:ext>
            </a:extLst>
          </p:spPr>
          <p:txBody>
            <a:bodyPr anchor="ctr"/>
            <a:lstStyle/>
            <a:p>
              <a:pPr algn="ctr"/>
              <a:endParaRPr/>
            </a:p>
          </p:txBody>
        </p:sp>
        <p:sp>
          <p:nvSpPr>
            <p:cNvPr id="27" name="ïš1iḋé">
              <a:extLst>
                <a:ext uri="{FF2B5EF4-FFF2-40B4-BE49-F238E27FC236}">
                  <a16:creationId xmlns:a16="http://schemas.microsoft.com/office/drawing/2014/main" id="{E9306A42-2D7D-4427-9E87-89945FA8B6C9}"/>
                </a:ext>
              </a:extLst>
            </p:cNvPr>
            <p:cNvSpPr/>
            <p:nvPr/>
          </p:nvSpPr>
          <p:spPr bwMode="auto">
            <a:xfrm>
              <a:off x="4673601" y="2330451"/>
              <a:ext cx="52388" cy="846138"/>
            </a:xfrm>
            <a:prstGeom prst="rect">
              <a:avLst/>
            </a:prstGeom>
            <a:solidFill>
              <a:srgbClr val="E0E0E0"/>
            </a:solidFill>
            <a:ln>
              <a:noFill/>
            </a:ln>
            <a:extLst>
              <a:ext uri="{91240B29-F687-4F45-9708-019B960494DF}">
                <a14:hiddenLine w="9525">
                  <a:solidFill>
                    <a:srgbClr val="000000"/>
                  </a:solidFill>
                  <a:miter lim="800000"/>
                  <a:headEnd/>
                  <a:tailEnd/>
                </a14:hiddenLine>
              </a:ext>
            </a:extLst>
          </p:spPr>
          <p:txBody>
            <a:bodyPr anchor="ctr"/>
            <a:lstStyle/>
            <a:p>
              <a:pPr algn="ctr"/>
              <a:endParaRPr/>
            </a:p>
          </p:txBody>
        </p:sp>
        <p:sp>
          <p:nvSpPr>
            <p:cNvPr id="28" name="iṥḷïde">
              <a:extLst>
                <a:ext uri="{FF2B5EF4-FFF2-40B4-BE49-F238E27FC236}">
                  <a16:creationId xmlns:a16="http://schemas.microsoft.com/office/drawing/2014/main" id="{B0DB1413-40F3-4A28-B550-2EA7A1DE6690}"/>
                </a:ext>
              </a:extLst>
            </p:cNvPr>
            <p:cNvSpPr/>
            <p:nvPr/>
          </p:nvSpPr>
          <p:spPr bwMode="auto">
            <a:xfrm>
              <a:off x="4810126" y="2330451"/>
              <a:ext cx="52388" cy="846138"/>
            </a:xfrm>
            <a:prstGeom prst="rect">
              <a:avLst/>
            </a:prstGeom>
            <a:solidFill>
              <a:srgbClr val="E0E0E0"/>
            </a:solidFill>
            <a:ln>
              <a:noFill/>
            </a:ln>
            <a:extLst>
              <a:ext uri="{91240B29-F687-4F45-9708-019B960494DF}">
                <a14:hiddenLine w="9525">
                  <a:solidFill>
                    <a:srgbClr val="000000"/>
                  </a:solidFill>
                  <a:miter lim="800000"/>
                  <a:headEnd/>
                  <a:tailEnd/>
                </a14:hiddenLine>
              </a:ext>
            </a:extLst>
          </p:spPr>
          <p:txBody>
            <a:bodyPr anchor="ctr"/>
            <a:lstStyle/>
            <a:p>
              <a:pPr algn="ctr"/>
              <a:endParaRPr/>
            </a:p>
          </p:txBody>
        </p:sp>
        <p:sp>
          <p:nvSpPr>
            <p:cNvPr id="29" name="iśľíḋê">
              <a:extLst>
                <a:ext uri="{FF2B5EF4-FFF2-40B4-BE49-F238E27FC236}">
                  <a16:creationId xmlns:a16="http://schemas.microsoft.com/office/drawing/2014/main" id="{4AE112A8-6533-414F-BD04-D11E3830477B}"/>
                </a:ext>
              </a:extLst>
            </p:cNvPr>
            <p:cNvSpPr/>
            <p:nvPr/>
          </p:nvSpPr>
          <p:spPr bwMode="auto">
            <a:xfrm>
              <a:off x="4945063" y="2330451"/>
              <a:ext cx="53975" cy="846138"/>
            </a:xfrm>
            <a:prstGeom prst="rect">
              <a:avLst/>
            </a:prstGeom>
            <a:solidFill>
              <a:srgbClr val="E0E0E0"/>
            </a:solidFill>
            <a:ln>
              <a:noFill/>
            </a:ln>
            <a:extLst>
              <a:ext uri="{91240B29-F687-4F45-9708-019B960494DF}">
                <a14:hiddenLine w="9525">
                  <a:solidFill>
                    <a:srgbClr val="000000"/>
                  </a:solidFill>
                  <a:miter lim="800000"/>
                  <a:headEnd/>
                  <a:tailEnd/>
                </a14:hiddenLine>
              </a:ext>
            </a:extLst>
          </p:spPr>
          <p:txBody>
            <a:bodyPr anchor="ctr"/>
            <a:lstStyle/>
            <a:p>
              <a:pPr algn="ctr"/>
              <a:endParaRPr/>
            </a:p>
          </p:txBody>
        </p:sp>
        <p:sp>
          <p:nvSpPr>
            <p:cNvPr id="30" name="îśļïḑè">
              <a:extLst>
                <a:ext uri="{FF2B5EF4-FFF2-40B4-BE49-F238E27FC236}">
                  <a16:creationId xmlns:a16="http://schemas.microsoft.com/office/drawing/2014/main" id="{CAA1C2D4-6FCC-43B7-8A5C-70213BDAFF3F}"/>
                </a:ext>
              </a:extLst>
            </p:cNvPr>
            <p:cNvSpPr/>
            <p:nvPr/>
          </p:nvSpPr>
          <p:spPr bwMode="auto">
            <a:xfrm>
              <a:off x="5083176" y="2330451"/>
              <a:ext cx="52388" cy="846138"/>
            </a:xfrm>
            <a:prstGeom prst="rect">
              <a:avLst/>
            </a:prstGeom>
            <a:solidFill>
              <a:srgbClr val="E0E0E0"/>
            </a:solidFill>
            <a:ln>
              <a:noFill/>
            </a:ln>
            <a:extLst>
              <a:ext uri="{91240B29-F687-4F45-9708-019B960494DF}">
                <a14:hiddenLine w="9525">
                  <a:solidFill>
                    <a:srgbClr val="000000"/>
                  </a:solidFill>
                  <a:miter lim="800000"/>
                  <a:headEnd/>
                  <a:tailEnd/>
                </a14:hiddenLine>
              </a:ext>
            </a:extLst>
          </p:spPr>
          <p:txBody>
            <a:bodyPr anchor="ctr"/>
            <a:lstStyle/>
            <a:p>
              <a:pPr algn="ctr"/>
              <a:endParaRPr/>
            </a:p>
          </p:txBody>
        </p:sp>
        <p:sp>
          <p:nvSpPr>
            <p:cNvPr id="31" name="îşļîḓé">
              <a:extLst>
                <a:ext uri="{FF2B5EF4-FFF2-40B4-BE49-F238E27FC236}">
                  <a16:creationId xmlns:a16="http://schemas.microsoft.com/office/drawing/2014/main" id="{F7B66937-A888-4F0B-9A1F-EF8C5C5DA5E3}"/>
                </a:ext>
              </a:extLst>
            </p:cNvPr>
            <p:cNvSpPr/>
            <p:nvPr/>
          </p:nvSpPr>
          <p:spPr bwMode="auto">
            <a:xfrm>
              <a:off x="4614863" y="2754313"/>
              <a:ext cx="166688" cy="166688"/>
            </a:xfrm>
            <a:prstGeom prst="ellipse">
              <a:avLst/>
            </a:prstGeom>
            <a:solidFill>
              <a:srgbClr val="4285F4"/>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32" name="íS1îḋê">
              <a:extLst>
                <a:ext uri="{FF2B5EF4-FFF2-40B4-BE49-F238E27FC236}">
                  <a16:creationId xmlns:a16="http://schemas.microsoft.com/office/drawing/2014/main" id="{627C2DE6-AC92-4CD1-955A-495CDDADE10D}"/>
                </a:ext>
              </a:extLst>
            </p:cNvPr>
            <p:cNvSpPr/>
            <p:nvPr/>
          </p:nvSpPr>
          <p:spPr bwMode="auto">
            <a:xfrm>
              <a:off x="4752976" y="2511426"/>
              <a:ext cx="166688" cy="166688"/>
            </a:xfrm>
            <a:prstGeom prst="ellipse">
              <a:avLst/>
            </a:prstGeom>
            <a:solidFill>
              <a:srgbClr val="69F0AE"/>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33" name="íşḷïḓê">
              <a:extLst>
                <a:ext uri="{FF2B5EF4-FFF2-40B4-BE49-F238E27FC236}">
                  <a16:creationId xmlns:a16="http://schemas.microsoft.com/office/drawing/2014/main" id="{30A7BD87-AE8A-43CB-8EEB-395D272507C5}"/>
                </a:ext>
              </a:extLst>
            </p:cNvPr>
            <p:cNvSpPr/>
            <p:nvPr/>
          </p:nvSpPr>
          <p:spPr bwMode="auto">
            <a:xfrm>
              <a:off x="4887913" y="2632076"/>
              <a:ext cx="166688" cy="166688"/>
            </a:xfrm>
            <a:prstGeom prst="ellipse">
              <a:avLst/>
            </a:prstGeom>
            <a:solidFill>
              <a:srgbClr val="2196F3"/>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34" name="íṡḷïďé">
              <a:extLst>
                <a:ext uri="{FF2B5EF4-FFF2-40B4-BE49-F238E27FC236}">
                  <a16:creationId xmlns:a16="http://schemas.microsoft.com/office/drawing/2014/main" id="{A79E7EE0-6510-47AB-8863-8812A8A15327}"/>
                </a:ext>
              </a:extLst>
            </p:cNvPr>
            <p:cNvSpPr/>
            <p:nvPr/>
          </p:nvSpPr>
          <p:spPr bwMode="auto">
            <a:xfrm>
              <a:off x="5026026" y="2295526"/>
              <a:ext cx="166688" cy="166688"/>
            </a:xfrm>
            <a:prstGeom prst="ellipse">
              <a:avLst/>
            </a:prstGeom>
            <a:solidFill>
              <a:srgbClr val="4285F4"/>
            </a:solidFill>
            <a:ln>
              <a:noFill/>
            </a:ln>
            <a:extLst>
              <a:ext uri="{91240B29-F687-4F45-9708-019B960494DF}">
                <a14:hiddenLine w="9525">
                  <a:solidFill>
                    <a:srgbClr val="000000"/>
                  </a:solidFill>
                  <a:round/>
                  <a:headEnd/>
                  <a:tailEnd/>
                </a14:hiddenLine>
              </a:ext>
            </a:extLst>
          </p:spPr>
          <p:txBody>
            <a:bodyPr anchor="ctr"/>
            <a:lstStyle/>
            <a:p>
              <a:pPr algn="ctr"/>
              <a:endParaRPr/>
            </a:p>
          </p:txBody>
        </p:sp>
      </p:grpSp>
      <p:grpSp>
        <p:nvGrpSpPr>
          <p:cNvPr id="35" name="Group 4">
            <a:extLst>
              <a:ext uri="{FF2B5EF4-FFF2-40B4-BE49-F238E27FC236}">
                <a16:creationId xmlns:a16="http://schemas.microsoft.com/office/drawing/2014/main" id="{0FA89F15-2466-465D-9B6A-676BB7C82D7C}"/>
              </a:ext>
            </a:extLst>
          </p:cNvPr>
          <p:cNvGrpSpPr/>
          <p:nvPr/>
        </p:nvGrpSpPr>
        <p:grpSpPr>
          <a:xfrm>
            <a:off x="1385964" y="898100"/>
            <a:ext cx="1308371" cy="978382"/>
            <a:chOff x="2153182" y="5556037"/>
            <a:chExt cx="1308371" cy="978382"/>
          </a:xfrm>
        </p:grpSpPr>
        <p:sp>
          <p:nvSpPr>
            <p:cNvPr id="36" name="TextBox 20">
              <a:extLst>
                <a:ext uri="{FF2B5EF4-FFF2-40B4-BE49-F238E27FC236}">
                  <a16:creationId xmlns:a16="http://schemas.microsoft.com/office/drawing/2014/main" id="{9427BF44-8469-45DF-9812-4C32C4CDF8B8}"/>
                </a:ext>
              </a:extLst>
            </p:cNvPr>
            <p:cNvSpPr txBox="1"/>
            <p:nvPr/>
          </p:nvSpPr>
          <p:spPr>
            <a:xfrm>
              <a:off x="2153182" y="5556037"/>
              <a:ext cx="1006792" cy="457200"/>
            </a:xfrm>
            <a:prstGeom prst="rect">
              <a:avLst/>
            </a:prstGeom>
            <a:noFill/>
          </p:spPr>
          <p:txBody>
            <a:bodyPr rtlCol="0" wrap="none">
              <a:spAutoFit/>
            </a:bodyPr>
            <a:lstStyle/>
            <a:p>
              <a:r>
                <a:rPr b="1" lang="en-US" sz="2400">
                  <a:latin charset="0" panose="020b0502040204020203" pitchFamily="34" typeface="Segoe UI"/>
                  <a:cs charset="0" panose="020b0502040204020203" pitchFamily="34" typeface="Segoe UI"/>
                </a:rPr>
                <a:t>442 +</a:t>
              </a:r>
            </a:p>
          </p:txBody>
        </p:sp>
        <p:grpSp>
          <p:nvGrpSpPr>
            <p:cNvPr id="37" name="Group 21">
              <a:extLst>
                <a:ext uri="{FF2B5EF4-FFF2-40B4-BE49-F238E27FC236}">
                  <a16:creationId xmlns:a16="http://schemas.microsoft.com/office/drawing/2014/main" id="{E48BC778-B94C-47F5-93BF-F5715E223EE1}"/>
                </a:ext>
              </a:extLst>
            </p:cNvPr>
            <p:cNvGrpSpPr/>
            <p:nvPr/>
          </p:nvGrpSpPr>
          <p:grpSpPr>
            <a:xfrm>
              <a:off x="2153182" y="6047320"/>
              <a:ext cx="1308371" cy="487099"/>
              <a:chOff x="2153182" y="6047320"/>
              <a:chExt cx="1308371" cy="487099"/>
            </a:xfrm>
          </p:grpSpPr>
          <p:sp>
            <p:nvSpPr>
              <p:cNvPr id="38" name="Rectangle 22">
                <a:extLst>
                  <a:ext uri="{FF2B5EF4-FFF2-40B4-BE49-F238E27FC236}">
                    <a16:creationId xmlns:a16="http://schemas.microsoft.com/office/drawing/2014/main" id="{78FA772E-CF9C-42DD-8BA5-8EB754DE385B}"/>
                  </a:ext>
                </a:extLst>
              </p:cNvPr>
              <p:cNvSpPr/>
              <p:nvPr/>
            </p:nvSpPr>
            <p:spPr>
              <a:xfrm>
                <a:off x="2153182" y="6047320"/>
                <a:ext cx="989330" cy="274320"/>
              </a:xfrm>
              <a:prstGeom prst="rect">
                <a:avLst/>
              </a:prstGeom>
            </p:spPr>
            <p:txBody>
              <a:bodyPr wrap="none">
                <a:spAutoFit/>
              </a:bodyPr>
              <a:lstStyle/>
              <a:p>
                <a:r>
                  <a:rPr lang="id-ID" sz="1200">
                    <a:latin charset="0" panose="020b0502040204020203" pitchFamily="34" typeface="Segoe UI Light"/>
                    <a:cs charset="0" panose="020b0502040204020203" pitchFamily="34" typeface="Segoe UI Light"/>
                  </a:rPr>
                  <a:t>Ut wisi enim </a:t>
                </a:r>
              </a:p>
            </p:txBody>
          </p:sp>
          <p:sp>
            <p:nvSpPr>
              <p:cNvPr id="39" name="Rectangle 23">
                <a:extLst>
                  <a:ext uri="{FF2B5EF4-FFF2-40B4-BE49-F238E27FC236}">
                    <a16:creationId xmlns:a16="http://schemas.microsoft.com/office/drawing/2014/main" id="{42CD54A8-851D-43CB-9D82-21A6620FF738}"/>
                  </a:ext>
                </a:extLst>
              </p:cNvPr>
              <p:cNvSpPr/>
              <p:nvPr/>
            </p:nvSpPr>
            <p:spPr>
              <a:xfrm>
                <a:off x="2153182" y="6257420"/>
                <a:ext cx="1279842" cy="274320"/>
              </a:xfrm>
              <a:prstGeom prst="rect">
                <a:avLst/>
              </a:prstGeom>
            </p:spPr>
            <p:txBody>
              <a:bodyPr wrap="none">
                <a:spAutoFit/>
              </a:bodyPr>
              <a:lstStyle/>
              <a:p>
                <a:r>
                  <a:rPr lang="id-ID" sz="1200">
                    <a:latin charset="0" panose="020b0502040204020203" pitchFamily="34" typeface="Segoe UI Light"/>
                    <a:cs charset="0" panose="020b0502040204020203" pitchFamily="34" typeface="Segoe UI Light"/>
                  </a:rPr>
                  <a:t>ad minim veniam</a:t>
                </a:r>
              </a:p>
            </p:txBody>
          </p:sp>
        </p:grpSp>
      </p:grpSp>
      <p:grpSp>
        <p:nvGrpSpPr>
          <p:cNvPr id="40" name="Group 5">
            <a:extLst>
              <a:ext uri="{FF2B5EF4-FFF2-40B4-BE49-F238E27FC236}">
                <a16:creationId xmlns:a16="http://schemas.microsoft.com/office/drawing/2014/main" id="{3A1C1D9D-CCC5-48EE-A9DA-5B5B3904E1B0}"/>
              </a:ext>
            </a:extLst>
          </p:cNvPr>
          <p:cNvGrpSpPr/>
          <p:nvPr/>
        </p:nvGrpSpPr>
        <p:grpSpPr>
          <a:xfrm>
            <a:off x="4029040" y="898100"/>
            <a:ext cx="1308371" cy="978382"/>
            <a:chOff x="4345604" y="5556037"/>
            <a:chExt cx="1308371" cy="978382"/>
          </a:xfrm>
        </p:grpSpPr>
        <p:sp>
          <p:nvSpPr>
            <p:cNvPr id="41" name="TextBox 16">
              <a:extLst>
                <a:ext uri="{FF2B5EF4-FFF2-40B4-BE49-F238E27FC236}">
                  <a16:creationId xmlns:a16="http://schemas.microsoft.com/office/drawing/2014/main" id="{F6DC094E-BB71-471B-9804-DD9B2AE7CF7E}"/>
                </a:ext>
              </a:extLst>
            </p:cNvPr>
            <p:cNvSpPr txBox="1"/>
            <p:nvPr/>
          </p:nvSpPr>
          <p:spPr>
            <a:xfrm>
              <a:off x="4345605" y="5556037"/>
              <a:ext cx="1006792" cy="457200"/>
            </a:xfrm>
            <a:prstGeom prst="rect">
              <a:avLst/>
            </a:prstGeom>
            <a:noFill/>
          </p:spPr>
          <p:txBody>
            <a:bodyPr rtlCol="0" wrap="none">
              <a:spAutoFit/>
            </a:bodyPr>
            <a:lstStyle/>
            <a:p>
              <a:r>
                <a:rPr b="1" lang="en-US" sz="2400">
                  <a:latin charset="0" panose="020b0502040204020203" pitchFamily="34" typeface="Segoe UI"/>
                  <a:cs charset="0" panose="020b0502040204020203" pitchFamily="34" typeface="Segoe UI"/>
                </a:rPr>
                <a:t>128 +</a:t>
              </a:r>
            </a:p>
          </p:txBody>
        </p:sp>
        <p:grpSp>
          <p:nvGrpSpPr>
            <p:cNvPr id="42" name="Group 17">
              <a:extLst>
                <a:ext uri="{FF2B5EF4-FFF2-40B4-BE49-F238E27FC236}">
                  <a16:creationId xmlns:a16="http://schemas.microsoft.com/office/drawing/2014/main" id="{E7B12555-7148-46C5-896B-43FD229A7A7F}"/>
                </a:ext>
              </a:extLst>
            </p:cNvPr>
            <p:cNvGrpSpPr/>
            <p:nvPr/>
          </p:nvGrpSpPr>
          <p:grpSpPr>
            <a:xfrm>
              <a:off x="4345604" y="6047320"/>
              <a:ext cx="1308371" cy="487099"/>
              <a:chOff x="4345604" y="6047320"/>
              <a:chExt cx="1308371" cy="487099"/>
            </a:xfrm>
          </p:grpSpPr>
          <p:sp>
            <p:nvSpPr>
              <p:cNvPr id="43" name="Rectangle 18">
                <a:extLst>
                  <a:ext uri="{FF2B5EF4-FFF2-40B4-BE49-F238E27FC236}">
                    <a16:creationId xmlns:a16="http://schemas.microsoft.com/office/drawing/2014/main" id="{9E00AB33-FE13-465E-B18C-9664C4714BDF}"/>
                  </a:ext>
                </a:extLst>
              </p:cNvPr>
              <p:cNvSpPr/>
              <p:nvPr/>
            </p:nvSpPr>
            <p:spPr>
              <a:xfrm>
                <a:off x="4345604" y="6047320"/>
                <a:ext cx="989330" cy="274320"/>
              </a:xfrm>
              <a:prstGeom prst="rect">
                <a:avLst/>
              </a:prstGeom>
            </p:spPr>
            <p:txBody>
              <a:bodyPr wrap="none">
                <a:spAutoFit/>
              </a:bodyPr>
              <a:lstStyle/>
              <a:p>
                <a:r>
                  <a:rPr lang="id-ID" sz="1200">
                    <a:latin charset="0" panose="020b0502040204020203" pitchFamily="34" typeface="Segoe UI Light"/>
                    <a:cs charset="0" panose="020b0502040204020203" pitchFamily="34" typeface="Segoe UI Light"/>
                  </a:rPr>
                  <a:t>Ut wisi enim </a:t>
                </a:r>
              </a:p>
            </p:txBody>
          </p:sp>
          <p:sp>
            <p:nvSpPr>
              <p:cNvPr id="44" name="Rectangle 19">
                <a:extLst>
                  <a:ext uri="{FF2B5EF4-FFF2-40B4-BE49-F238E27FC236}">
                    <a16:creationId xmlns:a16="http://schemas.microsoft.com/office/drawing/2014/main" id="{CA2F31C9-76C1-43F0-BF05-443D40F23BCC}"/>
                  </a:ext>
                </a:extLst>
              </p:cNvPr>
              <p:cNvSpPr/>
              <p:nvPr/>
            </p:nvSpPr>
            <p:spPr>
              <a:xfrm>
                <a:off x="4345605" y="6257420"/>
                <a:ext cx="1279842" cy="274320"/>
              </a:xfrm>
              <a:prstGeom prst="rect">
                <a:avLst/>
              </a:prstGeom>
            </p:spPr>
            <p:txBody>
              <a:bodyPr wrap="none">
                <a:spAutoFit/>
              </a:bodyPr>
              <a:lstStyle/>
              <a:p>
                <a:r>
                  <a:rPr lang="id-ID" sz="1200">
                    <a:latin charset="0" panose="020b0502040204020203" pitchFamily="34" typeface="Segoe UI Light"/>
                    <a:cs charset="0" panose="020b0502040204020203" pitchFamily="34" typeface="Segoe UI Light"/>
                  </a:rPr>
                  <a:t>ad minim veniam</a:t>
                </a:r>
              </a:p>
            </p:txBody>
          </p:sp>
        </p:grpSp>
      </p:grpSp>
      <p:grpSp>
        <p:nvGrpSpPr>
          <p:cNvPr id="45" name="Group 6">
            <a:extLst>
              <a:ext uri="{FF2B5EF4-FFF2-40B4-BE49-F238E27FC236}">
                <a16:creationId xmlns:a16="http://schemas.microsoft.com/office/drawing/2014/main" id="{D844EB0D-30D5-4D5F-A28A-6674CD107046}"/>
              </a:ext>
            </a:extLst>
          </p:cNvPr>
          <p:cNvGrpSpPr/>
          <p:nvPr/>
        </p:nvGrpSpPr>
        <p:grpSpPr>
          <a:xfrm>
            <a:off x="6672116" y="898100"/>
            <a:ext cx="1308371" cy="978382"/>
            <a:chOff x="6538026" y="5556037"/>
            <a:chExt cx="1308371" cy="978382"/>
          </a:xfrm>
        </p:grpSpPr>
        <p:sp>
          <p:nvSpPr>
            <p:cNvPr id="46" name="TextBox 12">
              <a:extLst>
                <a:ext uri="{FF2B5EF4-FFF2-40B4-BE49-F238E27FC236}">
                  <a16:creationId xmlns:a16="http://schemas.microsoft.com/office/drawing/2014/main" id="{7E443385-1414-4459-9A66-6A25FCC98E61}"/>
                </a:ext>
              </a:extLst>
            </p:cNvPr>
            <p:cNvSpPr txBox="1"/>
            <p:nvPr/>
          </p:nvSpPr>
          <p:spPr>
            <a:xfrm>
              <a:off x="6538027" y="5556037"/>
              <a:ext cx="1006792" cy="457200"/>
            </a:xfrm>
            <a:prstGeom prst="rect">
              <a:avLst/>
            </a:prstGeom>
            <a:noFill/>
          </p:spPr>
          <p:txBody>
            <a:bodyPr rtlCol="0" wrap="none">
              <a:spAutoFit/>
            </a:bodyPr>
            <a:lstStyle/>
            <a:p>
              <a:r>
                <a:rPr b="1" lang="en-US" sz="2400">
                  <a:latin charset="0" panose="020b0502040204020203" pitchFamily="34" typeface="Segoe UI"/>
                  <a:cs charset="0" panose="020b0502040204020203" pitchFamily="34" typeface="Segoe UI"/>
                </a:rPr>
                <a:t>100 +</a:t>
              </a:r>
            </a:p>
          </p:txBody>
        </p:sp>
        <p:grpSp>
          <p:nvGrpSpPr>
            <p:cNvPr id="47" name="Group 13">
              <a:extLst>
                <a:ext uri="{FF2B5EF4-FFF2-40B4-BE49-F238E27FC236}">
                  <a16:creationId xmlns:a16="http://schemas.microsoft.com/office/drawing/2014/main" id="{D9DF753C-0B04-45CA-8C5D-46B00509C61E}"/>
                </a:ext>
              </a:extLst>
            </p:cNvPr>
            <p:cNvGrpSpPr/>
            <p:nvPr/>
          </p:nvGrpSpPr>
          <p:grpSpPr>
            <a:xfrm>
              <a:off x="6538026" y="6047320"/>
              <a:ext cx="1308371" cy="487099"/>
              <a:chOff x="6538026" y="6047320"/>
              <a:chExt cx="1308371" cy="487099"/>
            </a:xfrm>
          </p:grpSpPr>
          <p:sp>
            <p:nvSpPr>
              <p:cNvPr id="48" name="Rectangle 14">
                <a:extLst>
                  <a:ext uri="{FF2B5EF4-FFF2-40B4-BE49-F238E27FC236}">
                    <a16:creationId xmlns:a16="http://schemas.microsoft.com/office/drawing/2014/main" id="{8031C8B9-289A-4DD4-B6D2-3826664A32CB}"/>
                  </a:ext>
                </a:extLst>
              </p:cNvPr>
              <p:cNvSpPr/>
              <p:nvPr/>
            </p:nvSpPr>
            <p:spPr>
              <a:xfrm>
                <a:off x="6538026" y="6047320"/>
                <a:ext cx="989330" cy="274320"/>
              </a:xfrm>
              <a:prstGeom prst="rect">
                <a:avLst/>
              </a:prstGeom>
            </p:spPr>
            <p:txBody>
              <a:bodyPr wrap="none">
                <a:spAutoFit/>
              </a:bodyPr>
              <a:lstStyle/>
              <a:p>
                <a:r>
                  <a:rPr lang="id-ID" sz="1200">
                    <a:latin charset="0" panose="020b0502040204020203" pitchFamily="34" typeface="Segoe UI Light"/>
                    <a:cs charset="0" panose="020b0502040204020203" pitchFamily="34" typeface="Segoe UI Light"/>
                  </a:rPr>
                  <a:t>Ut wisi enim </a:t>
                </a:r>
              </a:p>
            </p:txBody>
          </p:sp>
          <p:sp>
            <p:nvSpPr>
              <p:cNvPr id="49" name="Rectangle 15">
                <a:extLst>
                  <a:ext uri="{FF2B5EF4-FFF2-40B4-BE49-F238E27FC236}">
                    <a16:creationId xmlns:a16="http://schemas.microsoft.com/office/drawing/2014/main" id="{FEDC89EF-5EE5-487B-B322-9A483A5857FA}"/>
                  </a:ext>
                </a:extLst>
              </p:cNvPr>
              <p:cNvSpPr/>
              <p:nvPr/>
            </p:nvSpPr>
            <p:spPr>
              <a:xfrm>
                <a:off x="6538027" y="6257420"/>
                <a:ext cx="1279842" cy="274320"/>
              </a:xfrm>
              <a:prstGeom prst="rect">
                <a:avLst/>
              </a:prstGeom>
            </p:spPr>
            <p:txBody>
              <a:bodyPr wrap="none">
                <a:spAutoFit/>
              </a:bodyPr>
              <a:lstStyle/>
              <a:p>
                <a:r>
                  <a:rPr lang="id-ID" sz="1200">
                    <a:latin charset="0" panose="020b0502040204020203" pitchFamily="34" typeface="Segoe UI Light"/>
                    <a:cs charset="0" panose="020b0502040204020203" pitchFamily="34" typeface="Segoe UI Light"/>
                  </a:rPr>
                  <a:t>ad minim veniam</a:t>
                </a:r>
              </a:p>
            </p:txBody>
          </p:sp>
        </p:grpSp>
      </p:grpSp>
      <p:grpSp>
        <p:nvGrpSpPr>
          <p:cNvPr id="50" name="Group 7">
            <a:extLst>
              <a:ext uri="{FF2B5EF4-FFF2-40B4-BE49-F238E27FC236}">
                <a16:creationId xmlns:a16="http://schemas.microsoft.com/office/drawing/2014/main" id="{0CF3D0F1-4709-4B00-9918-F035994459C0}"/>
              </a:ext>
            </a:extLst>
          </p:cNvPr>
          <p:cNvGrpSpPr/>
          <p:nvPr/>
        </p:nvGrpSpPr>
        <p:grpSpPr>
          <a:xfrm>
            <a:off x="9315191" y="898100"/>
            <a:ext cx="1308371" cy="978382"/>
            <a:chOff x="8730447" y="5556037"/>
            <a:chExt cx="1308371" cy="978382"/>
          </a:xfrm>
        </p:grpSpPr>
        <p:sp>
          <p:nvSpPr>
            <p:cNvPr id="51" name="TextBox 8">
              <a:extLst>
                <a:ext uri="{FF2B5EF4-FFF2-40B4-BE49-F238E27FC236}">
                  <a16:creationId xmlns:a16="http://schemas.microsoft.com/office/drawing/2014/main" id="{7E9AD2CF-5E62-4EC8-AD76-3966F3A076AC}"/>
                </a:ext>
              </a:extLst>
            </p:cNvPr>
            <p:cNvSpPr txBox="1"/>
            <p:nvPr/>
          </p:nvSpPr>
          <p:spPr>
            <a:xfrm>
              <a:off x="8730446" y="5556037"/>
              <a:ext cx="832168" cy="457200"/>
            </a:xfrm>
            <a:prstGeom prst="rect">
              <a:avLst/>
            </a:prstGeom>
            <a:noFill/>
          </p:spPr>
          <p:txBody>
            <a:bodyPr rtlCol="0" wrap="none">
              <a:spAutoFit/>
            </a:bodyPr>
            <a:lstStyle/>
            <a:p>
              <a:r>
                <a:rPr b="1" lang="en-US" sz="2400">
                  <a:latin charset="0" panose="020b0502040204020203" pitchFamily="34" typeface="Segoe UI"/>
                  <a:cs charset="0" panose="020b0502040204020203" pitchFamily="34" typeface="Segoe UI"/>
                </a:rPr>
                <a:t>45 +</a:t>
              </a:r>
            </a:p>
          </p:txBody>
        </p:sp>
        <p:grpSp>
          <p:nvGrpSpPr>
            <p:cNvPr id="52" name="Group 9">
              <a:extLst>
                <a:ext uri="{FF2B5EF4-FFF2-40B4-BE49-F238E27FC236}">
                  <a16:creationId xmlns:a16="http://schemas.microsoft.com/office/drawing/2014/main" id="{55305504-8462-4C76-B93B-1F5EB151EAE1}"/>
                </a:ext>
              </a:extLst>
            </p:cNvPr>
            <p:cNvGrpSpPr/>
            <p:nvPr/>
          </p:nvGrpSpPr>
          <p:grpSpPr>
            <a:xfrm>
              <a:off x="8730447" y="6047320"/>
              <a:ext cx="1308371" cy="487099"/>
              <a:chOff x="8730447" y="6047320"/>
              <a:chExt cx="1308371" cy="487099"/>
            </a:xfrm>
          </p:grpSpPr>
          <p:sp>
            <p:nvSpPr>
              <p:cNvPr id="53" name="Rectangle 10">
                <a:extLst>
                  <a:ext uri="{FF2B5EF4-FFF2-40B4-BE49-F238E27FC236}">
                    <a16:creationId xmlns:a16="http://schemas.microsoft.com/office/drawing/2014/main" id="{92709FBE-95E3-4853-BD7C-5685D0B3A794}"/>
                  </a:ext>
                </a:extLst>
              </p:cNvPr>
              <p:cNvSpPr/>
              <p:nvPr/>
            </p:nvSpPr>
            <p:spPr>
              <a:xfrm>
                <a:off x="8730447" y="6047320"/>
                <a:ext cx="989330" cy="274320"/>
              </a:xfrm>
              <a:prstGeom prst="rect">
                <a:avLst/>
              </a:prstGeom>
            </p:spPr>
            <p:txBody>
              <a:bodyPr wrap="none">
                <a:spAutoFit/>
              </a:bodyPr>
              <a:lstStyle/>
              <a:p>
                <a:r>
                  <a:rPr lang="id-ID" sz="1200">
                    <a:latin charset="0" panose="020b0502040204020203" pitchFamily="34" typeface="Segoe UI Light"/>
                    <a:cs charset="0" panose="020b0502040204020203" pitchFamily="34" typeface="Segoe UI Light"/>
                  </a:rPr>
                  <a:t>Ut wisi enim </a:t>
                </a:r>
              </a:p>
            </p:txBody>
          </p:sp>
          <p:sp>
            <p:nvSpPr>
              <p:cNvPr id="54" name="Rectangle 11">
                <a:extLst>
                  <a:ext uri="{FF2B5EF4-FFF2-40B4-BE49-F238E27FC236}">
                    <a16:creationId xmlns:a16="http://schemas.microsoft.com/office/drawing/2014/main" id="{1D370E17-7310-47F5-AD5A-38C101A3E565}"/>
                  </a:ext>
                </a:extLst>
              </p:cNvPr>
              <p:cNvSpPr/>
              <p:nvPr/>
            </p:nvSpPr>
            <p:spPr>
              <a:xfrm>
                <a:off x="8730447" y="6257420"/>
                <a:ext cx="1279842" cy="274320"/>
              </a:xfrm>
              <a:prstGeom prst="rect">
                <a:avLst/>
              </a:prstGeom>
            </p:spPr>
            <p:txBody>
              <a:bodyPr wrap="none">
                <a:spAutoFit/>
              </a:bodyPr>
              <a:lstStyle/>
              <a:p>
                <a:r>
                  <a:rPr lang="id-ID" sz="1200">
                    <a:latin charset="0" panose="020b0502040204020203" pitchFamily="34" typeface="Segoe UI Light"/>
                    <a:cs charset="0" panose="020b0502040204020203" pitchFamily="34" typeface="Segoe UI Light"/>
                  </a:rPr>
                  <a:t>ad minim veniam</a:t>
                </a:r>
              </a:p>
            </p:txBody>
          </p:sp>
        </p:grpSp>
      </p:grpSp>
    </p:spTree>
    <p:extLst>
      <p:ext uri="{BB962C8B-B14F-4D97-AF65-F5344CB8AC3E}">
        <p14:creationId val="2287525241"/>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42" presetSubtype="0">
                                  <p:stCondLst>
                                    <p:cond delay="0"/>
                                  </p:stCondLst>
                                  <p:childTnLst>
                                    <p:set>
                                      <p:cBhvr>
                                        <p:cTn dur="1" fill="hold" id="6">
                                          <p:stCondLst>
                                            <p:cond delay="0"/>
                                          </p:stCondLst>
                                        </p:cTn>
                                        <p:tgtEl>
                                          <p:spTgt spid="5"/>
                                        </p:tgtEl>
                                        <p:attrNameLst>
                                          <p:attrName>style.visibility</p:attrName>
                                        </p:attrNameLst>
                                      </p:cBhvr>
                                      <p:to>
                                        <p:strVal val="visible"/>
                                      </p:to>
                                    </p:set>
                                    <p:animEffect filter="fade" transition="in">
                                      <p:cBhvr>
                                        <p:cTn dur="1000" id="7"/>
                                        <p:tgtEl>
                                          <p:spTgt spid="5"/>
                                        </p:tgtEl>
                                      </p:cBhvr>
                                    </p:animEffect>
                                    <p:anim calcmode="lin" valueType="num">
                                      <p:cBhvr>
                                        <p:cTn dur="1000" fill="hold" id="8"/>
                                        <p:tgtEl>
                                          <p:spTgt spid="5"/>
                                        </p:tgtEl>
                                        <p:attrNameLst>
                                          <p:attrName>ppt_x</p:attrName>
                                        </p:attrNameLst>
                                      </p:cBhvr>
                                      <p:tavLst>
                                        <p:tav tm="0">
                                          <p:val>
                                            <p:strVal val="#ppt_x"/>
                                          </p:val>
                                        </p:tav>
                                        <p:tav tm="100000">
                                          <p:val>
                                            <p:strVal val="#ppt_x"/>
                                          </p:val>
                                        </p:tav>
                                      </p:tavLst>
                                    </p:anim>
                                    <p:anim calcmode="lin" valueType="num">
                                      <p:cBhvr>
                                        <p:cTn dur="1000" fill="hold" id="9"/>
                                        <p:tgtEl>
                                          <p:spTgt spid="5"/>
                                        </p:tgtEl>
                                        <p:attrNameLst>
                                          <p:attrName>ppt_y</p:attrName>
                                        </p:attrNameLst>
                                      </p:cBhvr>
                                      <p:tavLst>
                                        <p:tav tm="0">
                                          <p:val>
                                            <p:strVal val="#ppt_y+.1"/>
                                          </p:val>
                                        </p:tav>
                                        <p:tav tm="100000">
                                          <p:val>
                                            <p:strVal val="#ppt_y"/>
                                          </p:val>
                                        </p:tav>
                                      </p:tavLst>
                                    </p:anim>
                                  </p:childTnLst>
                                </p:cTn>
                              </p:par>
                              <p:par>
                                <p:cTn decel="100000" fill="hold" id="10" nodeType="withEffect" presetClass="entr" presetID="2" presetSubtype="8">
                                  <p:stCondLst>
                                    <p:cond delay="4250"/>
                                  </p:stCondLst>
                                  <p:childTnLst>
                                    <p:set>
                                      <p:cBhvr>
                                        <p:cTn dur="1" fill="hold" id="11">
                                          <p:stCondLst>
                                            <p:cond delay="0"/>
                                          </p:stCondLst>
                                        </p:cTn>
                                        <p:tgtEl>
                                          <p:spTgt spid="50"/>
                                        </p:tgtEl>
                                        <p:attrNameLst>
                                          <p:attrName>style.visibility</p:attrName>
                                        </p:attrNameLst>
                                      </p:cBhvr>
                                      <p:to>
                                        <p:strVal val="visible"/>
                                      </p:to>
                                    </p:set>
                                    <p:anim calcmode="lin" valueType="num">
                                      <p:cBhvr additive="base">
                                        <p:cTn dur="750" fill="hold" id="12"/>
                                        <p:tgtEl>
                                          <p:spTgt spid="50"/>
                                        </p:tgtEl>
                                        <p:attrNameLst>
                                          <p:attrName>ppt_x</p:attrName>
                                        </p:attrNameLst>
                                      </p:cBhvr>
                                      <p:tavLst>
                                        <p:tav tm="0">
                                          <p:val>
                                            <p:strVal val="0-#ppt_w/2"/>
                                          </p:val>
                                        </p:tav>
                                        <p:tav tm="100000">
                                          <p:val>
                                            <p:strVal val="#ppt_x"/>
                                          </p:val>
                                        </p:tav>
                                      </p:tavLst>
                                    </p:anim>
                                    <p:anim calcmode="lin" valueType="num">
                                      <p:cBhvr additive="base">
                                        <p:cTn dur="750" fill="hold" id="13"/>
                                        <p:tgtEl>
                                          <p:spTgt spid="50"/>
                                        </p:tgtEl>
                                        <p:attrNameLst>
                                          <p:attrName>ppt_y</p:attrName>
                                        </p:attrNameLst>
                                      </p:cBhvr>
                                      <p:tavLst>
                                        <p:tav tm="0">
                                          <p:val>
                                            <p:strVal val="#ppt_y"/>
                                          </p:val>
                                        </p:tav>
                                        <p:tav tm="100000">
                                          <p:val>
                                            <p:strVal val="#ppt_y"/>
                                          </p:val>
                                        </p:tav>
                                      </p:tavLst>
                                    </p:anim>
                                  </p:childTnLst>
                                </p:cTn>
                              </p:par>
                              <p:par>
                                <p:cTn decel="100000" fill="hold" id="14" nodeType="withEffect" presetClass="entr" presetID="2" presetSubtype="8">
                                  <p:stCondLst>
                                    <p:cond delay="4500"/>
                                  </p:stCondLst>
                                  <p:childTnLst>
                                    <p:set>
                                      <p:cBhvr>
                                        <p:cTn dur="1" fill="hold" id="15">
                                          <p:stCondLst>
                                            <p:cond delay="0"/>
                                          </p:stCondLst>
                                        </p:cTn>
                                        <p:tgtEl>
                                          <p:spTgt spid="45"/>
                                        </p:tgtEl>
                                        <p:attrNameLst>
                                          <p:attrName>style.visibility</p:attrName>
                                        </p:attrNameLst>
                                      </p:cBhvr>
                                      <p:to>
                                        <p:strVal val="visible"/>
                                      </p:to>
                                    </p:set>
                                    <p:anim calcmode="lin" valueType="num">
                                      <p:cBhvr additive="base">
                                        <p:cTn dur="750" fill="hold" id="16"/>
                                        <p:tgtEl>
                                          <p:spTgt spid="45"/>
                                        </p:tgtEl>
                                        <p:attrNameLst>
                                          <p:attrName>ppt_x</p:attrName>
                                        </p:attrNameLst>
                                      </p:cBhvr>
                                      <p:tavLst>
                                        <p:tav tm="0">
                                          <p:val>
                                            <p:strVal val="0-#ppt_w/2"/>
                                          </p:val>
                                        </p:tav>
                                        <p:tav tm="100000">
                                          <p:val>
                                            <p:strVal val="#ppt_x"/>
                                          </p:val>
                                        </p:tav>
                                      </p:tavLst>
                                    </p:anim>
                                    <p:anim calcmode="lin" valueType="num">
                                      <p:cBhvr additive="base">
                                        <p:cTn dur="750" fill="hold" id="17"/>
                                        <p:tgtEl>
                                          <p:spTgt spid="45"/>
                                        </p:tgtEl>
                                        <p:attrNameLst>
                                          <p:attrName>ppt_y</p:attrName>
                                        </p:attrNameLst>
                                      </p:cBhvr>
                                      <p:tavLst>
                                        <p:tav tm="0">
                                          <p:val>
                                            <p:strVal val="#ppt_y"/>
                                          </p:val>
                                        </p:tav>
                                        <p:tav tm="100000">
                                          <p:val>
                                            <p:strVal val="#ppt_y"/>
                                          </p:val>
                                        </p:tav>
                                      </p:tavLst>
                                    </p:anim>
                                  </p:childTnLst>
                                </p:cTn>
                              </p:par>
                              <p:par>
                                <p:cTn decel="100000" fill="hold" id="18" nodeType="withEffect" presetClass="entr" presetID="2" presetSubtype="8">
                                  <p:stCondLst>
                                    <p:cond delay="4750"/>
                                  </p:stCondLst>
                                  <p:childTnLst>
                                    <p:set>
                                      <p:cBhvr>
                                        <p:cTn dur="1" fill="hold" id="19">
                                          <p:stCondLst>
                                            <p:cond delay="0"/>
                                          </p:stCondLst>
                                        </p:cTn>
                                        <p:tgtEl>
                                          <p:spTgt spid="40"/>
                                        </p:tgtEl>
                                        <p:attrNameLst>
                                          <p:attrName>style.visibility</p:attrName>
                                        </p:attrNameLst>
                                      </p:cBhvr>
                                      <p:to>
                                        <p:strVal val="visible"/>
                                      </p:to>
                                    </p:set>
                                    <p:anim calcmode="lin" valueType="num">
                                      <p:cBhvr additive="base">
                                        <p:cTn dur="750" fill="hold" id="20"/>
                                        <p:tgtEl>
                                          <p:spTgt spid="40"/>
                                        </p:tgtEl>
                                        <p:attrNameLst>
                                          <p:attrName>ppt_x</p:attrName>
                                        </p:attrNameLst>
                                      </p:cBhvr>
                                      <p:tavLst>
                                        <p:tav tm="0">
                                          <p:val>
                                            <p:strVal val="0-#ppt_w/2"/>
                                          </p:val>
                                        </p:tav>
                                        <p:tav tm="100000">
                                          <p:val>
                                            <p:strVal val="#ppt_x"/>
                                          </p:val>
                                        </p:tav>
                                      </p:tavLst>
                                    </p:anim>
                                    <p:anim calcmode="lin" valueType="num">
                                      <p:cBhvr additive="base">
                                        <p:cTn dur="750" fill="hold" id="21"/>
                                        <p:tgtEl>
                                          <p:spTgt spid="40"/>
                                        </p:tgtEl>
                                        <p:attrNameLst>
                                          <p:attrName>ppt_y</p:attrName>
                                        </p:attrNameLst>
                                      </p:cBhvr>
                                      <p:tavLst>
                                        <p:tav tm="0">
                                          <p:val>
                                            <p:strVal val="#ppt_y"/>
                                          </p:val>
                                        </p:tav>
                                        <p:tav tm="100000">
                                          <p:val>
                                            <p:strVal val="#ppt_y"/>
                                          </p:val>
                                        </p:tav>
                                      </p:tavLst>
                                    </p:anim>
                                  </p:childTnLst>
                                </p:cTn>
                              </p:par>
                              <p:par>
                                <p:cTn decel="100000" fill="hold" id="22" nodeType="withEffect" presetClass="entr" presetID="2" presetSubtype="8">
                                  <p:stCondLst>
                                    <p:cond delay="5000"/>
                                  </p:stCondLst>
                                  <p:childTnLst>
                                    <p:set>
                                      <p:cBhvr>
                                        <p:cTn dur="1" fill="hold" id="23">
                                          <p:stCondLst>
                                            <p:cond delay="0"/>
                                          </p:stCondLst>
                                        </p:cTn>
                                        <p:tgtEl>
                                          <p:spTgt spid="35"/>
                                        </p:tgtEl>
                                        <p:attrNameLst>
                                          <p:attrName>style.visibility</p:attrName>
                                        </p:attrNameLst>
                                      </p:cBhvr>
                                      <p:to>
                                        <p:strVal val="visible"/>
                                      </p:to>
                                    </p:set>
                                    <p:anim calcmode="lin" valueType="num">
                                      <p:cBhvr additive="base">
                                        <p:cTn dur="750" fill="hold" id="24"/>
                                        <p:tgtEl>
                                          <p:spTgt spid="35"/>
                                        </p:tgtEl>
                                        <p:attrNameLst>
                                          <p:attrName>ppt_x</p:attrName>
                                        </p:attrNameLst>
                                      </p:cBhvr>
                                      <p:tavLst>
                                        <p:tav tm="0">
                                          <p:val>
                                            <p:strVal val="0-#ppt_w/2"/>
                                          </p:val>
                                        </p:tav>
                                        <p:tav tm="100000">
                                          <p:val>
                                            <p:strVal val="#ppt_x"/>
                                          </p:val>
                                        </p:tav>
                                      </p:tavLst>
                                    </p:anim>
                                    <p:anim calcmode="lin" valueType="num">
                                      <p:cBhvr additive="base">
                                        <p:cTn dur="750" fill="hold" id="25"/>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a:extLst>
              <a:ext uri="{FF2B5EF4-FFF2-40B4-BE49-F238E27FC236}">
                <a16:creationId xmlns:a16="http://schemas.microsoft.com/office/drawing/2014/main" id="{8D537F49-6596-4036-872E-7FACCD9552F7}"/>
              </a:ext>
            </a:extLst>
          </p:cNvPr>
          <p:cNvPicPr>
            <a:picLocks noChangeAspect="1"/>
          </p:cNvPicPr>
          <p:nvPr/>
        </p:nvPicPr>
        <p:blipFill>
          <a:blip r:embed="rId2"/>
          <a:srcRect t="6937"/>
          <a:stretch>
            <a:fillRect/>
          </a:stretch>
        </p:blipFill>
        <p:spPr>
          <a:xfrm>
            <a:off x="-97398" y="0"/>
            <a:ext cx="12289397" cy="6915150"/>
          </a:xfrm>
          <a:prstGeom prst="rect">
            <a:avLst/>
          </a:prstGeom>
        </p:spPr>
      </p:pic>
      <p:sp>
        <p:nvSpPr>
          <p:cNvPr id="3" name="圆角矩形 3">
            <a:extLst>
              <a:ext uri="{FF2B5EF4-FFF2-40B4-BE49-F238E27FC236}">
                <a16:creationId xmlns:a16="http://schemas.microsoft.com/office/drawing/2014/main" id="{496C21AC-103A-41FE-A900-0AAD150EED14}"/>
              </a:ext>
            </a:extLst>
          </p:cNvPr>
          <p:cNvSpPr/>
          <p:nvPr/>
        </p:nvSpPr>
        <p:spPr>
          <a:xfrm>
            <a:off x="694734" y="581749"/>
            <a:ext cx="10802533" cy="5694503"/>
          </a:xfrm>
          <a:prstGeom prst="roundRect">
            <a:avLst>
              <a:gd fmla="val 2001" name="adj"/>
            </a:avLst>
          </a:prstGeom>
          <a:solidFill>
            <a:schemeClr val="bg1"/>
          </a:solidFill>
          <a:ln w="12700">
            <a:noFill/>
          </a:ln>
          <a:effectLst>
            <a:outerShdw algn="t" blurRad="381000" dir="5400000" dist="38100" rotWithShape="0">
              <a:srgbClr val="B8B8FF">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ndParaRPr>
          </a:p>
        </p:txBody>
      </p:sp>
      <p:grpSp>
        <p:nvGrpSpPr>
          <p:cNvPr descr="本素材由iSlide™ 提供 iSlide™尊重知识产权并注重保护用户享有的各项权利。郑重提醒您： iSlide™插件中提供的任何信息内容的所有权、知识产权归其原始权利人或权利受让人所有，您免费/购买获得的是信息内容的使用权，并受下述条款的约束； 1. 您仅可以个人非商业用途使用该等信息内容，不可将信息内容的全部或部分用于出售，或以出租、出借、转让、分销、发布等其他任何方式供他人使用； 2. 禁止在接入互联网或移动互联网的任何网站、平台、应用或程序上以任何方式为他人提供iSlide™插件资源内容的下载。 The resource is supplied by iSlide™. iSlide™ respects all intellectual property rights and protects all the rights its users acquired.Solemnly remind you: The ownership and intellectual property of the resources supplied in iSlide Add-in belongs to its owner or the assignee of this ownership.you only acquired the usage of the resources supplied in iSlide Add-in, as well as respected the following restrain terms: 1.You are only allowed to use such resource for personal and non-commercial aim, not allowed to use such resource or part of it for the sale; or rent, lend, transfer to others; or distribution or release it in any way. 2.You are not permitted to provide the resource of iSlide Add-in in any website, platform, application access to the Internet or mobile Internet." id="4" name="c14c19f6-979a-41d9-8fd9-c37f22741f3a" title="iSlide™ 版权声明  COPYRIGHT NOTICE">
            <a:extLst>
              <a:ext uri="{FF2B5EF4-FFF2-40B4-BE49-F238E27FC236}">
                <a16:creationId xmlns:a16="http://schemas.microsoft.com/office/drawing/2014/main" id="{48C2DE36-B47E-43FD-8001-AF19B25F56D1}"/>
              </a:ext>
            </a:extLst>
          </p:cNvPr>
          <p:cNvGrpSpPr>
            <a:grpSpLocks noChangeAspect="1"/>
          </p:cNvGrpSpPr>
          <p:nvPr>
            <p:custDataLst>
              <p:tags r:id="rId3"/>
            </p:custDataLst>
          </p:nvPr>
        </p:nvGrpSpPr>
        <p:grpSpPr>
          <a:xfrm>
            <a:off x="5632553" y="1416553"/>
            <a:ext cx="5046115" cy="4082043"/>
            <a:chOff x="3260725" y="1135411"/>
            <a:chExt cx="5670550" cy="4587178"/>
          </a:xfrm>
        </p:grpSpPr>
        <p:sp>
          <p:nvSpPr>
            <p:cNvPr id="5" name="iṣlidê">
              <a:extLst>
                <a:ext uri="{FF2B5EF4-FFF2-40B4-BE49-F238E27FC236}">
                  <a16:creationId xmlns:a16="http://schemas.microsoft.com/office/drawing/2014/main" id="{A36E0343-DE59-4918-92C4-3CF2E02CB067}"/>
                </a:ext>
              </a:extLst>
            </p:cNvPr>
            <p:cNvSpPr/>
            <p:nvPr/>
          </p:nvSpPr>
          <p:spPr bwMode="auto">
            <a:xfrm>
              <a:off x="3260725" y="1135411"/>
              <a:ext cx="2385286" cy="3145492"/>
            </a:xfrm>
            <a:prstGeom prst="rect">
              <a:avLst/>
            </a:prstGeom>
            <a:solidFill>
              <a:schemeClr val="bg1">
                <a:lumMod val="85000"/>
              </a:schemeClr>
            </a:solidFill>
            <a:ln>
              <a:noFill/>
            </a:ln>
          </p:spPr>
          <p:txBody>
            <a:bodyPr anchor="ctr"/>
            <a:lstStyle/>
            <a:p>
              <a:pPr algn="ctr"/>
              <a:endParaRPr/>
            </a:p>
          </p:txBody>
        </p:sp>
        <p:sp>
          <p:nvSpPr>
            <p:cNvPr id="6" name="îṣliḋè">
              <a:extLst>
                <a:ext uri="{FF2B5EF4-FFF2-40B4-BE49-F238E27FC236}">
                  <a16:creationId xmlns:a16="http://schemas.microsoft.com/office/drawing/2014/main" id="{C28083AB-64BB-4FE0-BBD2-055981F9AC33}"/>
                </a:ext>
              </a:extLst>
            </p:cNvPr>
            <p:cNvSpPr/>
            <p:nvPr/>
          </p:nvSpPr>
          <p:spPr bwMode="auto">
            <a:xfrm>
              <a:off x="6490649" y="4167626"/>
              <a:ext cx="202098" cy="1097272"/>
            </a:xfrm>
            <a:custGeom>
              <a:gdLst>
                <a:gd fmla="*/ 71 w 170" name="T0"/>
                <a:gd fmla="*/ 0 h 923" name="T1"/>
                <a:gd fmla="*/ 0 w 170" name="T2"/>
                <a:gd fmla="*/ 923 h 923" name="T3"/>
                <a:gd fmla="*/ 71 w 170" name="T4"/>
                <a:gd fmla="*/ 923 h 923" name="T5"/>
                <a:gd fmla="*/ 170 w 170" name="T6"/>
                <a:gd fmla="*/ 0 h 923" name="T7"/>
                <a:gd fmla="*/ 71 w 170" name="T8"/>
                <a:gd fmla="*/ 0 h 923" name="T9"/>
              </a:gdLst>
              <a:cxnLst>
                <a:cxn ang="0">
                  <a:pos x="T0" y="T1"/>
                </a:cxn>
                <a:cxn ang="0">
                  <a:pos x="T2" y="T3"/>
                </a:cxn>
                <a:cxn ang="0">
                  <a:pos x="T4" y="T5"/>
                </a:cxn>
                <a:cxn ang="0">
                  <a:pos x="T6" y="T7"/>
                </a:cxn>
                <a:cxn ang="0">
                  <a:pos x="T8" y="T9"/>
                </a:cxn>
              </a:cxnLst>
              <a:rect b="b" l="0" r="r" t="0"/>
              <a:pathLst>
                <a:path h="923" w="170">
                  <a:moveTo>
                    <a:pt x="71" y="0"/>
                  </a:moveTo>
                  <a:lnTo>
                    <a:pt x="0" y="923"/>
                  </a:lnTo>
                  <a:lnTo>
                    <a:pt x="71" y="923"/>
                  </a:lnTo>
                  <a:lnTo>
                    <a:pt x="170" y="0"/>
                  </a:lnTo>
                  <a:lnTo>
                    <a:pt x="71" y="0"/>
                  </a:lnTo>
                  <a:close/>
                </a:path>
              </a:pathLst>
            </a:custGeom>
            <a:solidFill>
              <a:srgbClr val="4748FF"/>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7" name="íṧļiḓè">
              <a:extLst>
                <a:ext uri="{FF2B5EF4-FFF2-40B4-BE49-F238E27FC236}">
                  <a16:creationId xmlns:a16="http://schemas.microsoft.com/office/drawing/2014/main" id="{02C3D017-4D0F-4054-931C-99A4A3A45EB1}"/>
                </a:ext>
              </a:extLst>
            </p:cNvPr>
            <p:cNvSpPr/>
            <p:nvPr/>
          </p:nvSpPr>
          <p:spPr bwMode="auto">
            <a:xfrm>
              <a:off x="6490649" y="4167626"/>
              <a:ext cx="202098" cy="1097272"/>
            </a:xfrm>
            <a:custGeom>
              <a:gdLst>
                <a:gd fmla="*/ 71 w 170" name="T0"/>
                <a:gd fmla="*/ 0 h 923" name="T1"/>
                <a:gd fmla="*/ 0 w 170" name="T2"/>
                <a:gd fmla="*/ 923 h 923" name="T3"/>
                <a:gd fmla="*/ 71 w 170" name="T4"/>
                <a:gd fmla="*/ 923 h 923" name="T5"/>
                <a:gd fmla="*/ 170 w 170" name="T6"/>
                <a:gd fmla="*/ 0 h 923" name="T7"/>
                <a:gd fmla="*/ 71 w 170" name="T8"/>
                <a:gd fmla="*/ 0 h 923" name="T9"/>
              </a:gdLst>
              <a:cxnLst>
                <a:cxn ang="0">
                  <a:pos x="T0" y="T1"/>
                </a:cxn>
                <a:cxn ang="0">
                  <a:pos x="T2" y="T3"/>
                </a:cxn>
                <a:cxn ang="0">
                  <a:pos x="T4" y="T5"/>
                </a:cxn>
                <a:cxn ang="0">
                  <a:pos x="T6" y="T7"/>
                </a:cxn>
                <a:cxn ang="0">
                  <a:pos x="T8" y="T9"/>
                </a:cxn>
              </a:cxnLst>
              <a:rect b="b" l="0" r="r" t="0"/>
              <a:pathLst>
                <a:path h="923" w="170">
                  <a:moveTo>
                    <a:pt x="71" y="0"/>
                  </a:moveTo>
                  <a:lnTo>
                    <a:pt x="0" y="923"/>
                  </a:lnTo>
                  <a:lnTo>
                    <a:pt x="71" y="923"/>
                  </a:lnTo>
                  <a:lnTo>
                    <a:pt x="170" y="0"/>
                  </a:lnTo>
                  <a:lnTo>
                    <a:pt x="71"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ctr"/>
            <a:lstStyle/>
            <a:p>
              <a:pPr algn="ctr"/>
              <a:endParaRPr/>
            </a:p>
          </p:txBody>
        </p:sp>
        <p:sp>
          <p:nvSpPr>
            <p:cNvPr id="8" name="í$ḻiďé">
              <a:extLst>
                <a:ext uri="{FF2B5EF4-FFF2-40B4-BE49-F238E27FC236}">
                  <a16:creationId xmlns:a16="http://schemas.microsoft.com/office/drawing/2014/main" id="{5981D908-CBDC-48BA-B642-22C42E1FCFF3}"/>
                </a:ext>
              </a:extLst>
            </p:cNvPr>
            <p:cNvSpPr/>
            <p:nvPr/>
          </p:nvSpPr>
          <p:spPr bwMode="auto">
            <a:xfrm>
              <a:off x="8729177" y="4131961"/>
              <a:ext cx="202098" cy="1097272"/>
            </a:xfrm>
            <a:custGeom>
              <a:gdLst>
                <a:gd fmla="*/ 99 w 170" name="T0"/>
                <a:gd fmla="*/ 0 h 923" name="T1"/>
                <a:gd fmla="*/ 170 w 170" name="T2"/>
                <a:gd fmla="*/ 923 h 923" name="T3"/>
                <a:gd fmla="*/ 99 w 170" name="T4"/>
                <a:gd fmla="*/ 923 h 923" name="T5"/>
                <a:gd fmla="*/ 0 w 170" name="T6"/>
                <a:gd fmla="*/ 0 h 923" name="T7"/>
                <a:gd fmla="*/ 99 w 170" name="T8"/>
                <a:gd fmla="*/ 0 h 923" name="T9"/>
              </a:gdLst>
              <a:cxnLst>
                <a:cxn ang="0">
                  <a:pos x="T0" y="T1"/>
                </a:cxn>
                <a:cxn ang="0">
                  <a:pos x="T2" y="T3"/>
                </a:cxn>
                <a:cxn ang="0">
                  <a:pos x="T4" y="T5"/>
                </a:cxn>
                <a:cxn ang="0">
                  <a:pos x="T6" y="T7"/>
                </a:cxn>
                <a:cxn ang="0">
                  <a:pos x="T8" y="T9"/>
                </a:cxn>
              </a:cxnLst>
              <a:rect b="b" l="0" r="r" t="0"/>
              <a:pathLst>
                <a:path h="923" w="170">
                  <a:moveTo>
                    <a:pt x="99" y="0"/>
                  </a:moveTo>
                  <a:lnTo>
                    <a:pt x="170" y="923"/>
                  </a:lnTo>
                  <a:lnTo>
                    <a:pt x="99" y="923"/>
                  </a:lnTo>
                  <a:lnTo>
                    <a:pt x="0" y="0"/>
                  </a:lnTo>
                  <a:lnTo>
                    <a:pt x="99" y="0"/>
                  </a:lnTo>
                  <a:close/>
                </a:path>
              </a:pathLst>
            </a:custGeom>
            <a:solidFill>
              <a:srgbClr val="4748FF"/>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9" name="ï$ḻïḓè">
              <a:extLst>
                <a:ext uri="{FF2B5EF4-FFF2-40B4-BE49-F238E27FC236}">
                  <a16:creationId xmlns:a16="http://schemas.microsoft.com/office/drawing/2014/main" id="{32F6E5DE-C819-4F71-B571-F48F30F4EB48}"/>
                </a:ext>
              </a:extLst>
            </p:cNvPr>
            <p:cNvSpPr/>
            <p:nvPr/>
          </p:nvSpPr>
          <p:spPr bwMode="auto">
            <a:xfrm>
              <a:off x="8729176" y="4131961"/>
              <a:ext cx="202098" cy="1097272"/>
            </a:xfrm>
            <a:custGeom>
              <a:gdLst>
                <a:gd fmla="*/ 99 w 170" name="T0"/>
                <a:gd fmla="*/ 0 h 923" name="T1"/>
                <a:gd fmla="*/ 170 w 170" name="T2"/>
                <a:gd fmla="*/ 923 h 923" name="T3"/>
                <a:gd fmla="*/ 99 w 170" name="T4"/>
                <a:gd fmla="*/ 923 h 923" name="T5"/>
                <a:gd fmla="*/ 0 w 170" name="T6"/>
                <a:gd fmla="*/ 0 h 923" name="T7"/>
                <a:gd fmla="*/ 99 w 170" name="T8"/>
                <a:gd fmla="*/ 0 h 923" name="T9"/>
              </a:gdLst>
              <a:cxnLst>
                <a:cxn ang="0">
                  <a:pos x="T0" y="T1"/>
                </a:cxn>
                <a:cxn ang="0">
                  <a:pos x="T2" y="T3"/>
                </a:cxn>
                <a:cxn ang="0">
                  <a:pos x="T4" y="T5"/>
                </a:cxn>
                <a:cxn ang="0">
                  <a:pos x="T6" y="T7"/>
                </a:cxn>
                <a:cxn ang="0">
                  <a:pos x="T8" y="T9"/>
                </a:cxn>
              </a:cxnLst>
              <a:rect b="b" l="0" r="r" t="0"/>
              <a:pathLst>
                <a:path h="923" w="170">
                  <a:moveTo>
                    <a:pt x="99" y="0"/>
                  </a:moveTo>
                  <a:lnTo>
                    <a:pt x="170" y="923"/>
                  </a:lnTo>
                  <a:lnTo>
                    <a:pt x="99" y="923"/>
                  </a:lnTo>
                  <a:lnTo>
                    <a:pt x="0" y="0"/>
                  </a:lnTo>
                  <a:lnTo>
                    <a:pt x="99"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ctr"/>
            <a:lstStyle/>
            <a:p>
              <a:pPr algn="ctr"/>
              <a:endParaRPr/>
            </a:p>
          </p:txBody>
        </p:sp>
        <p:sp>
          <p:nvSpPr>
            <p:cNvPr id="10" name="islíḋe">
              <a:extLst>
                <a:ext uri="{FF2B5EF4-FFF2-40B4-BE49-F238E27FC236}">
                  <a16:creationId xmlns:a16="http://schemas.microsoft.com/office/drawing/2014/main" id="{DE103C51-0BFB-43F3-AB7F-2769A52891B4}"/>
                </a:ext>
              </a:extLst>
            </p:cNvPr>
            <p:cNvSpPr/>
            <p:nvPr/>
          </p:nvSpPr>
          <p:spPr bwMode="auto">
            <a:xfrm>
              <a:off x="6817572" y="4118884"/>
              <a:ext cx="202098" cy="1097272"/>
            </a:xfrm>
            <a:custGeom>
              <a:gdLst>
                <a:gd fmla="*/ 70 w 170" name="T0"/>
                <a:gd fmla="*/ 0 h 923" name="T1"/>
                <a:gd fmla="*/ 0 w 170" name="T2"/>
                <a:gd fmla="*/ 923 h 923" name="T3"/>
                <a:gd fmla="*/ 70 w 170" name="T4"/>
                <a:gd fmla="*/ 923 h 923" name="T5"/>
                <a:gd fmla="*/ 170 w 170" name="T6"/>
                <a:gd fmla="*/ 0 h 923" name="T7"/>
                <a:gd fmla="*/ 70 w 170" name="T8"/>
                <a:gd fmla="*/ 0 h 923" name="T9"/>
              </a:gdLst>
              <a:cxnLst>
                <a:cxn ang="0">
                  <a:pos x="T0" y="T1"/>
                </a:cxn>
                <a:cxn ang="0">
                  <a:pos x="T2" y="T3"/>
                </a:cxn>
                <a:cxn ang="0">
                  <a:pos x="T4" y="T5"/>
                </a:cxn>
                <a:cxn ang="0">
                  <a:pos x="T6" y="T7"/>
                </a:cxn>
                <a:cxn ang="0">
                  <a:pos x="T8" y="T9"/>
                </a:cxn>
              </a:cxnLst>
              <a:rect b="b" l="0" r="r" t="0"/>
              <a:pathLst>
                <a:path h="923" w="170">
                  <a:moveTo>
                    <a:pt x="70" y="0"/>
                  </a:moveTo>
                  <a:lnTo>
                    <a:pt x="0" y="923"/>
                  </a:lnTo>
                  <a:lnTo>
                    <a:pt x="70" y="923"/>
                  </a:lnTo>
                  <a:lnTo>
                    <a:pt x="170" y="0"/>
                  </a:lnTo>
                  <a:lnTo>
                    <a:pt x="70" y="0"/>
                  </a:lnTo>
                  <a:close/>
                </a:path>
              </a:pathLst>
            </a:custGeom>
            <a:solidFill>
              <a:srgbClr val="4748FF"/>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1" name="îšlïdê">
              <a:extLst>
                <a:ext uri="{FF2B5EF4-FFF2-40B4-BE49-F238E27FC236}">
                  <a16:creationId xmlns:a16="http://schemas.microsoft.com/office/drawing/2014/main" id="{BA30FC56-D679-41AC-A059-916CB055D9B4}"/>
                </a:ext>
              </a:extLst>
            </p:cNvPr>
            <p:cNvSpPr/>
            <p:nvPr/>
          </p:nvSpPr>
          <p:spPr bwMode="auto">
            <a:xfrm>
              <a:off x="8423652" y="4167626"/>
              <a:ext cx="200909" cy="1097272"/>
            </a:xfrm>
            <a:custGeom>
              <a:gdLst>
                <a:gd fmla="*/ 99 w 169" name="T0"/>
                <a:gd fmla="*/ 0 h 923" name="T1"/>
                <a:gd fmla="*/ 169 w 169" name="T2"/>
                <a:gd fmla="*/ 923 h 923" name="T3"/>
                <a:gd fmla="*/ 99 w 169" name="T4"/>
                <a:gd fmla="*/ 923 h 923" name="T5"/>
                <a:gd fmla="*/ 0 w 169" name="T6"/>
                <a:gd fmla="*/ 0 h 923" name="T7"/>
                <a:gd fmla="*/ 99 w 169" name="T8"/>
                <a:gd fmla="*/ 0 h 923" name="T9"/>
              </a:gdLst>
              <a:cxnLst>
                <a:cxn ang="0">
                  <a:pos x="T0" y="T1"/>
                </a:cxn>
                <a:cxn ang="0">
                  <a:pos x="T2" y="T3"/>
                </a:cxn>
                <a:cxn ang="0">
                  <a:pos x="T4" y="T5"/>
                </a:cxn>
                <a:cxn ang="0">
                  <a:pos x="T6" y="T7"/>
                </a:cxn>
                <a:cxn ang="0">
                  <a:pos x="T8" y="T9"/>
                </a:cxn>
              </a:cxnLst>
              <a:rect b="b" l="0" r="r" t="0"/>
              <a:pathLst>
                <a:path h="923" w="169">
                  <a:moveTo>
                    <a:pt x="99" y="0"/>
                  </a:moveTo>
                  <a:lnTo>
                    <a:pt x="169" y="923"/>
                  </a:lnTo>
                  <a:lnTo>
                    <a:pt x="99" y="923"/>
                  </a:lnTo>
                  <a:lnTo>
                    <a:pt x="0" y="0"/>
                  </a:lnTo>
                  <a:lnTo>
                    <a:pt x="99" y="0"/>
                  </a:lnTo>
                  <a:close/>
                </a:path>
              </a:pathLst>
            </a:custGeom>
            <a:solidFill>
              <a:srgbClr val="4748FF"/>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2" name="ïṧľíḍê">
              <a:extLst>
                <a:ext uri="{FF2B5EF4-FFF2-40B4-BE49-F238E27FC236}">
                  <a16:creationId xmlns:a16="http://schemas.microsoft.com/office/drawing/2014/main" id="{77BF115E-C9B5-456C-ABE6-F95BB4A7AC9E}"/>
                </a:ext>
              </a:extLst>
            </p:cNvPr>
            <p:cNvSpPr/>
            <p:nvPr/>
          </p:nvSpPr>
          <p:spPr bwMode="auto">
            <a:xfrm>
              <a:off x="8423652" y="4167626"/>
              <a:ext cx="200909" cy="1097272"/>
            </a:xfrm>
            <a:custGeom>
              <a:gdLst>
                <a:gd fmla="*/ 99 w 169" name="T0"/>
                <a:gd fmla="*/ 0 h 923" name="T1"/>
                <a:gd fmla="*/ 169 w 169" name="T2"/>
                <a:gd fmla="*/ 923 h 923" name="T3"/>
                <a:gd fmla="*/ 99 w 169" name="T4"/>
                <a:gd fmla="*/ 923 h 923" name="T5"/>
                <a:gd fmla="*/ 0 w 169" name="T6"/>
                <a:gd fmla="*/ 0 h 923" name="T7"/>
                <a:gd fmla="*/ 99 w 169" name="T8"/>
                <a:gd fmla="*/ 0 h 923" name="T9"/>
              </a:gdLst>
              <a:cxnLst>
                <a:cxn ang="0">
                  <a:pos x="T0" y="T1"/>
                </a:cxn>
                <a:cxn ang="0">
                  <a:pos x="T2" y="T3"/>
                </a:cxn>
                <a:cxn ang="0">
                  <a:pos x="T4" y="T5"/>
                </a:cxn>
                <a:cxn ang="0">
                  <a:pos x="T6" y="T7"/>
                </a:cxn>
                <a:cxn ang="0">
                  <a:pos x="T8" y="T9"/>
                </a:cxn>
              </a:cxnLst>
              <a:rect b="b" l="0" r="r" t="0"/>
              <a:pathLst>
                <a:path h="923" w="169">
                  <a:moveTo>
                    <a:pt x="99" y="0"/>
                  </a:moveTo>
                  <a:lnTo>
                    <a:pt x="169" y="923"/>
                  </a:lnTo>
                  <a:lnTo>
                    <a:pt x="99" y="923"/>
                  </a:lnTo>
                  <a:lnTo>
                    <a:pt x="0" y="0"/>
                  </a:lnTo>
                  <a:lnTo>
                    <a:pt x="99"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ctr"/>
            <a:lstStyle/>
            <a:p>
              <a:pPr algn="ctr"/>
              <a:endParaRPr/>
            </a:p>
          </p:txBody>
        </p:sp>
        <p:sp>
          <p:nvSpPr>
            <p:cNvPr id="13" name="íšľiḓè">
              <a:extLst>
                <a:ext uri="{FF2B5EF4-FFF2-40B4-BE49-F238E27FC236}">
                  <a16:creationId xmlns:a16="http://schemas.microsoft.com/office/drawing/2014/main" id="{4564C047-F095-45AB-8B75-3EBB823B30BA}"/>
                </a:ext>
              </a:extLst>
            </p:cNvPr>
            <p:cNvSpPr/>
            <p:nvPr/>
          </p:nvSpPr>
          <p:spPr bwMode="auto">
            <a:xfrm>
              <a:off x="6421698" y="4104618"/>
              <a:ext cx="2001954" cy="104615"/>
            </a:xfrm>
            <a:prstGeom prst="rect">
              <a:avLst/>
            </a:prstGeom>
            <a:solidFill>
              <a:srgbClr val="4748FF"/>
            </a:solidFill>
            <a:ln>
              <a:noFill/>
            </a:ln>
            <a:extLst>
              <a:ext uri="{91240B29-F687-4F45-9708-019B960494DF}">
                <a14:hiddenLine w="9525">
                  <a:solidFill>
                    <a:srgbClr val="000000"/>
                  </a:solidFill>
                  <a:miter lim="800000"/>
                  <a:headEnd/>
                  <a:tailEnd/>
                </a14:hiddenLine>
              </a:ext>
            </a:extLst>
          </p:spPr>
          <p:txBody>
            <a:bodyPr anchor="ctr"/>
            <a:lstStyle/>
            <a:p>
              <a:pPr algn="ctr"/>
              <a:endParaRPr/>
            </a:p>
          </p:txBody>
        </p:sp>
        <p:sp>
          <p:nvSpPr>
            <p:cNvPr id="14" name="ï$ḷîḋê">
              <a:extLst>
                <a:ext uri="{FF2B5EF4-FFF2-40B4-BE49-F238E27FC236}">
                  <a16:creationId xmlns:a16="http://schemas.microsoft.com/office/drawing/2014/main" id="{09A8F721-4D76-4DCA-BC20-6EE5FBCCC90B}"/>
                </a:ext>
              </a:extLst>
            </p:cNvPr>
            <p:cNvSpPr/>
            <p:nvPr/>
          </p:nvSpPr>
          <p:spPr bwMode="auto">
            <a:xfrm>
              <a:off x="6421698" y="4104618"/>
              <a:ext cx="2001954" cy="10461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p>
              <a:pPr algn="ctr"/>
              <a:endParaRPr/>
            </a:p>
          </p:txBody>
        </p:sp>
        <p:sp>
          <p:nvSpPr>
            <p:cNvPr id="15" name="ïšḻïde">
              <a:extLst>
                <a:ext uri="{FF2B5EF4-FFF2-40B4-BE49-F238E27FC236}">
                  <a16:creationId xmlns:a16="http://schemas.microsoft.com/office/drawing/2014/main" id="{D00A0659-8D51-4ACC-A79F-24F9FE9EC0A3}"/>
                </a:ext>
              </a:extLst>
            </p:cNvPr>
            <p:cNvSpPr/>
            <p:nvPr/>
          </p:nvSpPr>
          <p:spPr bwMode="auto">
            <a:xfrm>
              <a:off x="8423652" y="4104618"/>
              <a:ext cx="458881" cy="104615"/>
            </a:xfrm>
            <a:prstGeom prst="rect">
              <a:avLst/>
            </a:prstGeom>
            <a:solidFill>
              <a:srgbClr val="4285F4"/>
            </a:solidFill>
            <a:ln>
              <a:noFill/>
            </a:ln>
            <a:extLst>
              <a:ext uri="{91240B29-F687-4F45-9708-019B960494DF}">
                <a14:hiddenLine w="9525">
                  <a:solidFill>
                    <a:srgbClr val="000000"/>
                  </a:solidFill>
                  <a:miter lim="800000"/>
                  <a:headEnd/>
                  <a:tailEnd/>
                </a14:hiddenLine>
              </a:ext>
            </a:extLst>
          </p:spPr>
          <p:txBody>
            <a:bodyPr anchor="ctr"/>
            <a:lstStyle/>
            <a:p>
              <a:pPr algn="ctr"/>
              <a:endParaRPr/>
            </a:p>
          </p:txBody>
        </p:sp>
        <p:sp>
          <p:nvSpPr>
            <p:cNvPr id="16" name="išļíḍê">
              <a:extLst>
                <a:ext uri="{FF2B5EF4-FFF2-40B4-BE49-F238E27FC236}">
                  <a16:creationId xmlns:a16="http://schemas.microsoft.com/office/drawing/2014/main" id="{6B534724-0D51-4799-B878-DEF4C4FAA84E}"/>
                </a:ext>
              </a:extLst>
            </p:cNvPr>
            <p:cNvSpPr/>
            <p:nvPr/>
          </p:nvSpPr>
          <p:spPr bwMode="auto">
            <a:xfrm>
              <a:off x="8423652" y="4104618"/>
              <a:ext cx="458881" cy="10461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p>
              <a:pPr algn="ctr"/>
              <a:endParaRPr/>
            </a:p>
          </p:txBody>
        </p:sp>
        <p:sp>
          <p:nvSpPr>
            <p:cNvPr id="17" name="iṩ1iḋe">
              <a:extLst>
                <a:ext uri="{FF2B5EF4-FFF2-40B4-BE49-F238E27FC236}">
                  <a16:creationId xmlns:a16="http://schemas.microsoft.com/office/drawing/2014/main" id="{D089CF38-78A9-4D2F-ABCA-CE3AD9E97C80}"/>
                </a:ext>
              </a:extLst>
            </p:cNvPr>
            <p:cNvSpPr/>
            <p:nvPr/>
          </p:nvSpPr>
          <p:spPr bwMode="auto">
            <a:xfrm>
              <a:off x="8427220" y="4104618"/>
              <a:ext cx="458881" cy="104615"/>
            </a:xfrm>
            <a:custGeom>
              <a:gdLst>
                <a:gd fmla="*/ 386 w 386" name="T0"/>
                <a:gd fmla="*/ 0 h 88" name="T1"/>
                <a:gd fmla="*/ 0 w 386" name="T2"/>
                <a:gd fmla="*/ 0 h 88" name="T3"/>
                <a:gd fmla="*/ 383 w 386" name="T4"/>
                <a:gd fmla="*/ 0 h 88" name="T5"/>
                <a:gd fmla="*/ 383 w 386" name="T6"/>
                <a:gd fmla="*/ 88 h 88" name="T7"/>
                <a:gd fmla="*/ 386 w 386" name="T8"/>
                <a:gd fmla="*/ 88 h 88" name="T9"/>
                <a:gd fmla="*/ 386 w 386" name="T10"/>
                <a:gd fmla="*/ 0 h 88" name="T11"/>
              </a:gdLst>
              <a:cxnLst>
                <a:cxn ang="0">
                  <a:pos x="T0" y="T1"/>
                </a:cxn>
                <a:cxn ang="0">
                  <a:pos x="T2" y="T3"/>
                </a:cxn>
                <a:cxn ang="0">
                  <a:pos x="T4" y="T5"/>
                </a:cxn>
                <a:cxn ang="0">
                  <a:pos x="T6" y="T7"/>
                </a:cxn>
                <a:cxn ang="0">
                  <a:pos x="T8" y="T9"/>
                </a:cxn>
                <a:cxn ang="0">
                  <a:pos x="T10" y="T11"/>
                </a:cxn>
              </a:cxnLst>
              <a:rect b="b" l="0" r="r" t="0"/>
              <a:pathLst>
                <a:path h="88" w="386">
                  <a:moveTo>
                    <a:pt x="386" y="0"/>
                  </a:moveTo>
                  <a:lnTo>
                    <a:pt x="0" y="0"/>
                  </a:lnTo>
                  <a:lnTo>
                    <a:pt x="383" y="0"/>
                  </a:lnTo>
                  <a:lnTo>
                    <a:pt x="383" y="88"/>
                  </a:lnTo>
                  <a:lnTo>
                    <a:pt x="386" y="88"/>
                  </a:lnTo>
                  <a:lnTo>
                    <a:pt x="386" y="0"/>
                  </a:lnTo>
                  <a:close/>
                </a:path>
              </a:pathLst>
            </a:custGeom>
            <a:solidFill>
              <a:srgbClr val="CCCCCC"/>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8" name="iṣḷïḍê">
              <a:extLst>
                <a:ext uri="{FF2B5EF4-FFF2-40B4-BE49-F238E27FC236}">
                  <a16:creationId xmlns:a16="http://schemas.microsoft.com/office/drawing/2014/main" id="{7DBF0EC7-332B-466B-843E-E4E2FDDE6B0F}"/>
                </a:ext>
              </a:extLst>
            </p:cNvPr>
            <p:cNvSpPr/>
            <p:nvPr/>
          </p:nvSpPr>
          <p:spPr bwMode="auto">
            <a:xfrm>
              <a:off x="8427220" y="4104618"/>
              <a:ext cx="458881" cy="104615"/>
            </a:xfrm>
            <a:custGeom>
              <a:gdLst>
                <a:gd fmla="*/ 386 w 386" name="T0"/>
                <a:gd fmla="*/ 0 h 88" name="T1"/>
                <a:gd fmla="*/ 0 w 386" name="T2"/>
                <a:gd fmla="*/ 0 h 88" name="T3"/>
                <a:gd fmla="*/ 383 w 386" name="T4"/>
                <a:gd fmla="*/ 0 h 88" name="T5"/>
                <a:gd fmla="*/ 383 w 386" name="T6"/>
                <a:gd fmla="*/ 88 h 88" name="T7"/>
                <a:gd fmla="*/ 386 w 386" name="T8"/>
                <a:gd fmla="*/ 88 h 88" name="T9"/>
                <a:gd fmla="*/ 386 w 386" name="T10"/>
                <a:gd fmla="*/ 0 h 88" name="T11"/>
              </a:gdLst>
              <a:cxnLst>
                <a:cxn ang="0">
                  <a:pos x="T0" y="T1"/>
                </a:cxn>
                <a:cxn ang="0">
                  <a:pos x="T2" y="T3"/>
                </a:cxn>
                <a:cxn ang="0">
                  <a:pos x="T4" y="T5"/>
                </a:cxn>
                <a:cxn ang="0">
                  <a:pos x="T6" y="T7"/>
                </a:cxn>
                <a:cxn ang="0">
                  <a:pos x="T8" y="T9"/>
                </a:cxn>
                <a:cxn ang="0">
                  <a:pos x="T10" y="T11"/>
                </a:cxn>
              </a:cxnLst>
              <a:rect b="b" l="0" r="r" t="0"/>
              <a:pathLst>
                <a:path h="88" w="386">
                  <a:moveTo>
                    <a:pt x="386" y="0"/>
                  </a:moveTo>
                  <a:lnTo>
                    <a:pt x="0" y="0"/>
                  </a:lnTo>
                  <a:lnTo>
                    <a:pt x="383" y="0"/>
                  </a:lnTo>
                  <a:lnTo>
                    <a:pt x="383" y="88"/>
                  </a:lnTo>
                  <a:lnTo>
                    <a:pt x="386" y="88"/>
                  </a:lnTo>
                  <a:lnTo>
                    <a:pt x="386"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ctr"/>
            <a:lstStyle/>
            <a:p>
              <a:pPr algn="ctr"/>
              <a:endParaRPr/>
            </a:p>
          </p:txBody>
        </p:sp>
        <p:sp>
          <p:nvSpPr>
            <p:cNvPr id="19" name="iSľïḑe">
              <a:extLst>
                <a:ext uri="{FF2B5EF4-FFF2-40B4-BE49-F238E27FC236}">
                  <a16:creationId xmlns:a16="http://schemas.microsoft.com/office/drawing/2014/main" id="{4CB01ECD-C664-48B6-B164-8ACCFEAF242C}"/>
                </a:ext>
              </a:extLst>
            </p:cNvPr>
            <p:cNvSpPr/>
            <p:nvPr/>
          </p:nvSpPr>
          <p:spPr bwMode="auto">
            <a:xfrm>
              <a:off x="8427220" y="4104618"/>
              <a:ext cx="455314" cy="104615"/>
            </a:xfrm>
            <a:prstGeom prst="rect">
              <a:avLst/>
            </a:prstGeom>
            <a:solidFill>
              <a:srgbClr val="356AC3"/>
            </a:solidFill>
            <a:ln>
              <a:noFill/>
            </a:ln>
            <a:extLst>
              <a:ext uri="{91240B29-F687-4F45-9708-019B960494DF}">
                <a14:hiddenLine w="9525">
                  <a:solidFill>
                    <a:srgbClr val="000000"/>
                  </a:solidFill>
                  <a:miter lim="800000"/>
                  <a:headEnd/>
                  <a:tailEnd/>
                </a14:hiddenLine>
              </a:ext>
            </a:extLst>
          </p:spPr>
          <p:txBody>
            <a:bodyPr anchor="ctr"/>
            <a:lstStyle/>
            <a:p>
              <a:pPr algn="ctr"/>
              <a:endParaRPr/>
            </a:p>
          </p:txBody>
        </p:sp>
        <p:sp>
          <p:nvSpPr>
            <p:cNvPr id="20" name="ísļídè">
              <a:extLst>
                <a:ext uri="{FF2B5EF4-FFF2-40B4-BE49-F238E27FC236}">
                  <a16:creationId xmlns:a16="http://schemas.microsoft.com/office/drawing/2014/main" id="{AC31EB4A-803A-49F6-8B91-001E2EB17F59}"/>
                </a:ext>
              </a:extLst>
            </p:cNvPr>
            <p:cNvSpPr/>
            <p:nvPr/>
          </p:nvSpPr>
          <p:spPr bwMode="auto">
            <a:xfrm>
              <a:off x="8427220" y="4104618"/>
              <a:ext cx="455314" cy="10461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p>
              <a:pPr algn="ctr"/>
              <a:endParaRPr/>
            </a:p>
          </p:txBody>
        </p:sp>
        <p:sp>
          <p:nvSpPr>
            <p:cNvPr id="21" name="ïşḷiḋé">
              <a:extLst>
                <a:ext uri="{FF2B5EF4-FFF2-40B4-BE49-F238E27FC236}">
                  <a16:creationId xmlns:a16="http://schemas.microsoft.com/office/drawing/2014/main" id="{0AFA8C08-4691-478D-9276-460EA87F6AB3}"/>
                </a:ext>
              </a:extLst>
            </p:cNvPr>
            <p:cNvSpPr/>
            <p:nvPr/>
          </p:nvSpPr>
          <p:spPr bwMode="auto">
            <a:xfrm>
              <a:off x="7207502" y="3437696"/>
              <a:ext cx="937971" cy="590838"/>
            </a:xfrm>
            <a:prstGeom prst="rect">
              <a:avLst/>
            </a:prstGeom>
            <a:solidFill>
              <a:schemeClr val="bg1">
                <a:lumMod val="85000"/>
              </a:schemeClr>
            </a:solidFill>
            <a:ln>
              <a:noFill/>
            </a:ln>
          </p:spPr>
          <p:txBody>
            <a:bodyPr anchor="ctr"/>
            <a:lstStyle/>
            <a:p>
              <a:pPr algn="ctr"/>
              <a:endParaRPr/>
            </a:p>
          </p:txBody>
        </p:sp>
        <p:sp>
          <p:nvSpPr>
            <p:cNvPr id="22" name="íSľîďe">
              <a:extLst>
                <a:ext uri="{FF2B5EF4-FFF2-40B4-BE49-F238E27FC236}">
                  <a16:creationId xmlns:a16="http://schemas.microsoft.com/office/drawing/2014/main" id="{F5576F20-4B8F-45CF-89B4-6FA7B4EA37AF}"/>
                </a:ext>
              </a:extLst>
            </p:cNvPr>
            <p:cNvSpPr/>
            <p:nvPr/>
          </p:nvSpPr>
          <p:spPr bwMode="auto">
            <a:xfrm>
              <a:off x="7227711" y="3459095"/>
              <a:ext cx="876153" cy="548042"/>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ctr"/>
            <a:lstStyle/>
            <a:p>
              <a:pPr algn="ctr"/>
              <a:endParaRPr/>
            </a:p>
          </p:txBody>
        </p:sp>
        <p:sp>
          <p:nvSpPr>
            <p:cNvPr id="23" name="íŝḻîḍé">
              <a:extLst>
                <a:ext uri="{FF2B5EF4-FFF2-40B4-BE49-F238E27FC236}">
                  <a16:creationId xmlns:a16="http://schemas.microsoft.com/office/drawing/2014/main" id="{BC8F9B22-E791-4764-BCCB-242094F98B2B}"/>
                </a:ext>
              </a:extLst>
            </p:cNvPr>
            <p:cNvSpPr/>
            <p:nvPr/>
          </p:nvSpPr>
          <p:spPr bwMode="auto">
            <a:xfrm>
              <a:off x="7533235" y="3958395"/>
              <a:ext cx="285314" cy="146224"/>
            </a:xfrm>
            <a:prstGeom prst="rect">
              <a:avLst/>
            </a:prstGeom>
            <a:solidFill>
              <a:schemeClr val="bg1">
                <a:lumMod val="85000"/>
              </a:schemeClr>
            </a:solidFill>
            <a:ln>
              <a:noFill/>
            </a:ln>
          </p:spPr>
          <p:txBody>
            <a:bodyPr anchor="ctr"/>
            <a:lstStyle/>
            <a:p>
              <a:pPr algn="ctr"/>
              <a:endParaRPr/>
            </a:p>
          </p:txBody>
        </p:sp>
        <p:sp>
          <p:nvSpPr>
            <p:cNvPr id="24" name="işľiḓe">
              <a:extLst>
                <a:ext uri="{FF2B5EF4-FFF2-40B4-BE49-F238E27FC236}">
                  <a16:creationId xmlns:a16="http://schemas.microsoft.com/office/drawing/2014/main" id="{C70385A0-A7A4-4B5F-9026-38A5951F79FC}"/>
                </a:ext>
              </a:extLst>
            </p:cNvPr>
            <p:cNvSpPr/>
            <p:nvPr/>
          </p:nvSpPr>
          <p:spPr bwMode="auto">
            <a:xfrm>
              <a:off x="7543934" y="3958395"/>
              <a:ext cx="243706" cy="146224"/>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ctr"/>
            <a:lstStyle/>
            <a:p>
              <a:pPr algn="ctr"/>
              <a:endParaRPr/>
            </a:p>
          </p:txBody>
        </p:sp>
        <p:sp>
          <p:nvSpPr>
            <p:cNvPr id="25" name="îślíďè">
              <a:extLst>
                <a:ext uri="{FF2B5EF4-FFF2-40B4-BE49-F238E27FC236}">
                  <a16:creationId xmlns:a16="http://schemas.microsoft.com/office/drawing/2014/main" id="{C007093A-2428-4E17-8106-3868DB016466}"/>
                </a:ext>
              </a:extLst>
            </p:cNvPr>
            <p:cNvSpPr/>
            <p:nvPr/>
          </p:nvSpPr>
          <p:spPr bwMode="auto">
            <a:xfrm>
              <a:off x="8103864" y="3459095"/>
              <a:ext cx="27343" cy="548042"/>
            </a:xfrm>
            <a:prstGeom prst="rect">
              <a:avLst/>
            </a:prstGeom>
            <a:solidFill>
              <a:srgbClr val="F5F5F5"/>
            </a:solidFill>
            <a:ln>
              <a:noFill/>
            </a:ln>
            <a:extLst>
              <a:ext uri="{91240B29-F687-4F45-9708-019B960494DF}">
                <a14:hiddenLine w="9525">
                  <a:solidFill>
                    <a:srgbClr val="000000"/>
                  </a:solidFill>
                  <a:miter lim="800000"/>
                  <a:headEnd/>
                  <a:tailEnd/>
                </a14:hiddenLine>
              </a:ext>
            </a:extLst>
          </p:spPr>
          <p:txBody>
            <a:bodyPr anchor="ctr"/>
            <a:lstStyle/>
            <a:p>
              <a:pPr algn="ctr"/>
              <a:endParaRPr/>
            </a:p>
          </p:txBody>
        </p:sp>
        <p:sp>
          <p:nvSpPr>
            <p:cNvPr id="26" name="íŝľîḋè">
              <a:extLst>
                <a:ext uri="{FF2B5EF4-FFF2-40B4-BE49-F238E27FC236}">
                  <a16:creationId xmlns:a16="http://schemas.microsoft.com/office/drawing/2014/main" id="{C8A5A57D-C47B-4E92-BD15-99166315D2DE}"/>
                </a:ext>
              </a:extLst>
            </p:cNvPr>
            <p:cNvSpPr/>
            <p:nvPr/>
          </p:nvSpPr>
          <p:spPr bwMode="auto">
            <a:xfrm>
              <a:off x="7784074" y="3958395"/>
              <a:ext cx="20210" cy="146224"/>
            </a:xfrm>
            <a:prstGeom prst="rect">
              <a:avLst/>
            </a:prstGeom>
            <a:solidFill>
              <a:srgbClr val="F5F5F5"/>
            </a:solidFill>
            <a:ln>
              <a:noFill/>
            </a:ln>
            <a:extLst>
              <a:ext uri="{91240B29-F687-4F45-9708-019B960494DF}">
                <a14:hiddenLine w="9525">
                  <a:solidFill>
                    <a:srgbClr val="000000"/>
                  </a:solidFill>
                  <a:miter lim="800000"/>
                  <a:headEnd/>
                  <a:tailEnd/>
                </a14:hiddenLine>
              </a:ext>
            </a:extLst>
          </p:spPr>
          <p:txBody>
            <a:bodyPr anchor="ctr"/>
            <a:lstStyle/>
            <a:p>
              <a:pPr algn="ctr"/>
              <a:endParaRPr/>
            </a:p>
          </p:txBody>
        </p:sp>
        <p:sp>
          <p:nvSpPr>
            <p:cNvPr id="27" name="íşľiḑè">
              <a:extLst>
                <a:ext uri="{FF2B5EF4-FFF2-40B4-BE49-F238E27FC236}">
                  <a16:creationId xmlns:a16="http://schemas.microsoft.com/office/drawing/2014/main" id="{F7B8FAD3-EC05-4CF8-8BDB-7752C10FF67D}"/>
                </a:ext>
              </a:extLst>
            </p:cNvPr>
            <p:cNvSpPr/>
            <p:nvPr/>
          </p:nvSpPr>
          <p:spPr bwMode="auto">
            <a:xfrm>
              <a:off x="7637851" y="3660003"/>
              <a:ext cx="55874" cy="55874"/>
            </a:xfrm>
            <a:prstGeom prst="rect">
              <a:avLst/>
            </a:prstGeom>
            <a:solidFill>
              <a:srgbClr val="F5F5F5"/>
            </a:solidFill>
            <a:ln>
              <a:noFill/>
            </a:ln>
            <a:extLst>
              <a:ext uri="{91240B29-F687-4F45-9708-019B960494DF}">
                <a14:hiddenLine w="9525">
                  <a:solidFill>
                    <a:srgbClr val="000000"/>
                  </a:solidFill>
                  <a:miter lim="800000"/>
                  <a:headEnd/>
                  <a:tailEnd/>
                </a14:hiddenLine>
              </a:ext>
            </a:extLst>
          </p:spPr>
          <p:txBody>
            <a:bodyPr anchor="ctr"/>
            <a:lstStyle/>
            <a:p>
              <a:pPr algn="ctr"/>
              <a:endParaRPr/>
            </a:p>
          </p:txBody>
        </p:sp>
        <p:sp>
          <p:nvSpPr>
            <p:cNvPr id="28" name="íṩ1iḍê">
              <a:extLst>
                <a:ext uri="{FF2B5EF4-FFF2-40B4-BE49-F238E27FC236}">
                  <a16:creationId xmlns:a16="http://schemas.microsoft.com/office/drawing/2014/main" id="{965BC1D9-542C-42E4-B519-5735546F4F15}"/>
                </a:ext>
              </a:extLst>
            </p:cNvPr>
            <p:cNvSpPr/>
            <p:nvPr/>
          </p:nvSpPr>
          <p:spPr bwMode="auto">
            <a:xfrm>
              <a:off x="6161351" y="3596998"/>
              <a:ext cx="602726" cy="485034"/>
            </a:xfrm>
            <a:custGeom>
              <a:gdLst>
                <a:gd fmla="*/ 124 w 507" name="T0"/>
                <a:gd fmla="*/ 0 h 408" name="T1"/>
                <a:gd fmla="*/ 507 w 507" name="T2"/>
                <a:gd fmla="*/ 164 h 408" name="T3"/>
                <a:gd fmla="*/ 378 w 507" name="T4"/>
                <a:gd fmla="*/ 408 h 408" name="T5"/>
                <a:gd fmla="*/ 0 w 507" name="T6"/>
                <a:gd fmla="*/ 269 h 408" name="T7"/>
                <a:gd fmla="*/ 124 w 507" name="T8"/>
                <a:gd fmla="*/ 0 h 408" name="T9"/>
              </a:gdLst>
              <a:cxnLst>
                <a:cxn ang="0">
                  <a:pos x="T0" y="T1"/>
                </a:cxn>
                <a:cxn ang="0">
                  <a:pos x="T2" y="T3"/>
                </a:cxn>
                <a:cxn ang="0">
                  <a:pos x="T4" y="T5"/>
                </a:cxn>
                <a:cxn ang="0">
                  <a:pos x="T6" y="T7"/>
                </a:cxn>
                <a:cxn ang="0">
                  <a:pos x="T8" y="T9"/>
                </a:cxn>
              </a:cxnLst>
              <a:rect b="b" l="0" r="r" t="0"/>
              <a:pathLst>
                <a:path h="408" w="507">
                  <a:moveTo>
                    <a:pt x="124" y="0"/>
                  </a:moveTo>
                  <a:lnTo>
                    <a:pt x="507" y="164"/>
                  </a:lnTo>
                  <a:lnTo>
                    <a:pt x="378" y="408"/>
                  </a:lnTo>
                  <a:lnTo>
                    <a:pt x="0" y="269"/>
                  </a:lnTo>
                  <a:lnTo>
                    <a:pt x="124" y="0"/>
                  </a:lnTo>
                  <a:close/>
                </a:path>
              </a:pathLst>
            </a:custGeom>
            <a:solidFill>
              <a:srgbClr val="4285F4"/>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9" name="išḷïḋe">
              <a:extLst>
                <a:ext uri="{FF2B5EF4-FFF2-40B4-BE49-F238E27FC236}">
                  <a16:creationId xmlns:a16="http://schemas.microsoft.com/office/drawing/2014/main" id="{DF2CD74C-FD9E-43A0-93A9-659906FCA525}"/>
                </a:ext>
              </a:extLst>
            </p:cNvPr>
            <p:cNvSpPr/>
            <p:nvPr/>
          </p:nvSpPr>
          <p:spPr bwMode="auto">
            <a:xfrm>
              <a:off x="6161351" y="3596998"/>
              <a:ext cx="602726" cy="485034"/>
            </a:xfrm>
            <a:custGeom>
              <a:gdLst>
                <a:gd fmla="*/ 124 w 507" name="T0"/>
                <a:gd fmla="*/ 0 h 408" name="T1"/>
                <a:gd fmla="*/ 507 w 507" name="T2"/>
                <a:gd fmla="*/ 164 h 408" name="T3"/>
                <a:gd fmla="*/ 378 w 507" name="T4"/>
                <a:gd fmla="*/ 408 h 408" name="T5"/>
                <a:gd fmla="*/ 0 w 507" name="T6"/>
                <a:gd fmla="*/ 269 h 408" name="T7"/>
                <a:gd fmla="*/ 124 w 507" name="T8"/>
                <a:gd fmla="*/ 0 h 408" name="T9"/>
              </a:gdLst>
              <a:cxnLst>
                <a:cxn ang="0">
                  <a:pos x="T0" y="T1"/>
                </a:cxn>
                <a:cxn ang="0">
                  <a:pos x="T2" y="T3"/>
                </a:cxn>
                <a:cxn ang="0">
                  <a:pos x="T4" y="T5"/>
                </a:cxn>
                <a:cxn ang="0">
                  <a:pos x="T6" y="T7"/>
                </a:cxn>
                <a:cxn ang="0">
                  <a:pos x="T8" y="T9"/>
                </a:cxn>
              </a:cxnLst>
              <a:rect b="b" l="0" r="r" t="0"/>
              <a:pathLst>
                <a:path h="408" w="507">
                  <a:moveTo>
                    <a:pt x="124" y="0"/>
                  </a:moveTo>
                  <a:lnTo>
                    <a:pt x="507" y="164"/>
                  </a:lnTo>
                  <a:lnTo>
                    <a:pt x="378" y="408"/>
                  </a:lnTo>
                  <a:lnTo>
                    <a:pt x="0" y="269"/>
                  </a:lnTo>
                  <a:lnTo>
                    <a:pt x="124"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ctr"/>
            <a:lstStyle/>
            <a:p>
              <a:pPr algn="ctr"/>
              <a:endParaRPr/>
            </a:p>
          </p:txBody>
        </p:sp>
        <p:sp>
          <p:nvSpPr>
            <p:cNvPr id="30" name="ïš1îḑê">
              <a:extLst>
                <a:ext uri="{FF2B5EF4-FFF2-40B4-BE49-F238E27FC236}">
                  <a16:creationId xmlns:a16="http://schemas.microsoft.com/office/drawing/2014/main" id="{0BA013DB-D9DC-438C-A8DF-ADDC15CE506D}"/>
                </a:ext>
              </a:extLst>
            </p:cNvPr>
            <p:cNvSpPr/>
            <p:nvPr/>
          </p:nvSpPr>
          <p:spPr bwMode="auto">
            <a:xfrm>
              <a:off x="6327783" y="4524268"/>
              <a:ext cx="124825" cy="104615"/>
            </a:xfrm>
            <a:prstGeom prst="rect">
              <a:avLst/>
            </a:prstGeom>
            <a:solidFill>
              <a:srgbClr val="F8C198"/>
            </a:solidFill>
            <a:ln>
              <a:noFill/>
            </a:ln>
            <a:extLst>
              <a:ext uri="{91240B29-F687-4F45-9708-019B960494DF}">
                <a14:hiddenLine w="9525">
                  <a:solidFill>
                    <a:srgbClr val="000000"/>
                  </a:solidFill>
                  <a:miter lim="800000"/>
                  <a:headEnd/>
                  <a:tailEnd/>
                </a14:hiddenLine>
              </a:ext>
            </a:extLst>
          </p:spPr>
          <p:txBody>
            <a:bodyPr anchor="ctr"/>
            <a:lstStyle/>
            <a:p>
              <a:pPr algn="ctr"/>
              <a:endParaRPr/>
            </a:p>
          </p:txBody>
        </p:sp>
        <p:sp>
          <p:nvSpPr>
            <p:cNvPr id="31" name="íş1iḋè">
              <a:extLst>
                <a:ext uri="{FF2B5EF4-FFF2-40B4-BE49-F238E27FC236}">
                  <a16:creationId xmlns:a16="http://schemas.microsoft.com/office/drawing/2014/main" id="{B2FF22A6-F3BA-472B-8A4B-32F718762394}"/>
                </a:ext>
              </a:extLst>
            </p:cNvPr>
            <p:cNvSpPr/>
            <p:nvPr/>
          </p:nvSpPr>
          <p:spPr bwMode="auto">
            <a:xfrm>
              <a:off x="6327783" y="4524268"/>
              <a:ext cx="124825" cy="10461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p>
              <a:pPr algn="ctr"/>
              <a:endParaRPr/>
            </a:p>
          </p:txBody>
        </p:sp>
        <p:sp>
          <p:nvSpPr>
            <p:cNvPr id="32" name="ïŝľîdè">
              <a:extLst>
                <a:ext uri="{FF2B5EF4-FFF2-40B4-BE49-F238E27FC236}">
                  <a16:creationId xmlns:a16="http://schemas.microsoft.com/office/drawing/2014/main" id="{C4F83D7C-DAFE-44E8-A9DC-BC52B185F226}"/>
                </a:ext>
              </a:extLst>
            </p:cNvPr>
            <p:cNvSpPr/>
            <p:nvPr/>
          </p:nvSpPr>
          <p:spPr bwMode="auto">
            <a:xfrm>
              <a:off x="6494217" y="4524268"/>
              <a:ext cx="126014" cy="104615"/>
            </a:xfrm>
            <a:prstGeom prst="rect">
              <a:avLst/>
            </a:prstGeom>
            <a:solidFill>
              <a:srgbClr val="F8C198"/>
            </a:solidFill>
            <a:ln>
              <a:noFill/>
            </a:ln>
            <a:extLst>
              <a:ext uri="{91240B29-F687-4F45-9708-019B960494DF}">
                <a14:hiddenLine w="9525">
                  <a:solidFill>
                    <a:srgbClr val="000000"/>
                  </a:solidFill>
                  <a:miter lim="800000"/>
                  <a:headEnd/>
                  <a:tailEnd/>
                </a14:hiddenLine>
              </a:ext>
            </a:extLst>
          </p:spPr>
          <p:txBody>
            <a:bodyPr anchor="ctr"/>
            <a:lstStyle/>
            <a:p>
              <a:pPr algn="ctr"/>
              <a:endParaRPr/>
            </a:p>
          </p:txBody>
        </p:sp>
        <p:sp>
          <p:nvSpPr>
            <p:cNvPr id="33" name="işľiḑè">
              <a:extLst>
                <a:ext uri="{FF2B5EF4-FFF2-40B4-BE49-F238E27FC236}">
                  <a16:creationId xmlns:a16="http://schemas.microsoft.com/office/drawing/2014/main" id="{AD496C00-D297-45B1-AFD1-7F7F5534DBEB}"/>
                </a:ext>
              </a:extLst>
            </p:cNvPr>
            <p:cNvSpPr/>
            <p:nvPr/>
          </p:nvSpPr>
          <p:spPr bwMode="auto">
            <a:xfrm>
              <a:off x="6494217" y="4524268"/>
              <a:ext cx="126014" cy="10461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p>
              <a:pPr algn="ctr"/>
              <a:endParaRPr/>
            </a:p>
          </p:txBody>
        </p:sp>
        <p:sp>
          <p:nvSpPr>
            <p:cNvPr id="34" name="iṩḻíḍe">
              <a:extLst>
                <a:ext uri="{FF2B5EF4-FFF2-40B4-BE49-F238E27FC236}">
                  <a16:creationId xmlns:a16="http://schemas.microsoft.com/office/drawing/2014/main" id="{7D86DF7F-0C05-425F-A4BA-EECDE3502E75}"/>
                </a:ext>
              </a:extLst>
            </p:cNvPr>
            <p:cNvSpPr/>
            <p:nvPr/>
          </p:nvSpPr>
          <p:spPr bwMode="auto">
            <a:xfrm>
              <a:off x="6441910" y="3059656"/>
              <a:ext cx="332866" cy="332866"/>
            </a:xfrm>
            <a:prstGeom prst="ellipse">
              <a:avLst/>
            </a:prstGeom>
            <a:solidFill>
              <a:srgbClr val="F8C198"/>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35" name="îśľíḓè">
              <a:extLst>
                <a:ext uri="{FF2B5EF4-FFF2-40B4-BE49-F238E27FC236}">
                  <a16:creationId xmlns:a16="http://schemas.microsoft.com/office/drawing/2014/main" id="{0E895F58-52C7-4798-B798-C2C786F6710C}"/>
                </a:ext>
              </a:extLst>
            </p:cNvPr>
            <p:cNvSpPr/>
            <p:nvPr/>
          </p:nvSpPr>
          <p:spPr bwMode="auto">
            <a:xfrm>
              <a:off x="6597643" y="3298605"/>
              <a:ext cx="166434" cy="166434"/>
            </a:xfrm>
            <a:custGeom>
              <a:gdLst>
                <a:gd fmla="*/ 140 w 140" name="T0"/>
                <a:gd fmla="*/ 140 h 140" name="T1"/>
                <a:gd fmla="*/ 17 w 140" name="T2"/>
                <a:gd fmla="*/ 140 h 140" name="T3"/>
                <a:gd fmla="*/ 0 w 140" name="T4"/>
                <a:gd fmla="*/ 0 h 140" name="T5"/>
                <a:gd fmla="*/ 105 w 140" name="T6"/>
                <a:gd fmla="*/ 0 h 140" name="T7"/>
                <a:gd fmla="*/ 140 w 140" name="T8"/>
                <a:gd fmla="*/ 140 h 140" name="T9"/>
              </a:gdLst>
              <a:cxnLst>
                <a:cxn ang="0">
                  <a:pos x="T0" y="T1"/>
                </a:cxn>
                <a:cxn ang="0">
                  <a:pos x="T2" y="T3"/>
                </a:cxn>
                <a:cxn ang="0">
                  <a:pos x="T4" y="T5"/>
                </a:cxn>
                <a:cxn ang="0">
                  <a:pos x="T6" y="T7"/>
                </a:cxn>
                <a:cxn ang="0">
                  <a:pos x="T8" y="T9"/>
                </a:cxn>
              </a:cxnLst>
              <a:rect b="b" l="0" r="r" t="0"/>
              <a:pathLst>
                <a:path h="140" w="140">
                  <a:moveTo>
                    <a:pt x="140" y="140"/>
                  </a:moveTo>
                  <a:lnTo>
                    <a:pt x="17" y="140"/>
                  </a:lnTo>
                  <a:lnTo>
                    <a:pt x="0" y="0"/>
                  </a:lnTo>
                  <a:lnTo>
                    <a:pt x="105" y="0"/>
                  </a:lnTo>
                  <a:lnTo>
                    <a:pt x="140" y="140"/>
                  </a:lnTo>
                  <a:close/>
                </a:path>
              </a:pathLst>
            </a:custGeom>
            <a:solidFill>
              <a:srgbClr val="F8C198"/>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36" name="išľîďé">
              <a:extLst>
                <a:ext uri="{FF2B5EF4-FFF2-40B4-BE49-F238E27FC236}">
                  <a16:creationId xmlns:a16="http://schemas.microsoft.com/office/drawing/2014/main" id="{1E7E3D6D-7651-45D9-83D2-6CE005B2841B}"/>
                </a:ext>
              </a:extLst>
            </p:cNvPr>
            <p:cNvSpPr/>
            <p:nvPr/>
          </p:nvSpPr>
          <p:spPr bwMode="auto">
            <a:xfrm>
              <a:off x="6597643" y="3298605"/>
              <a:ext cx="166434" cy="166434"/>
            </a:xfrm>
            <a:custGeom>
              <a:gdLst>
                <a:gd fmla="*/ 140 w 140" name="T0"/>
                <a:gd fmla="*/ 140 h 140" name="T1"/>
                <a:gd fmla="*/ 17 w 140" name="T2"/>
                <a:gd fmla="*/ 140 h 140" name="T3"/>
                <a:gd fmla="*/ 0 w 140" name="T4"/>
                <a:gd fmla="*/ 0 h 140" name="T5"/>
                <a:gd fmla="*/ 105 w 140" name="T6"/>
                <a:gd fmla="*/ 0 h 140" name="T7"/>
                <a:gd fmla="*/ 140 w 140" name="T8"/>
                <a:gd fmla="*/ 140 h 140" name="T9"/>
              </a:gdLst>
              <a:cxnLst>
                <a:cxn ang="0">
                  <a:pos x="T0" y="T1"/>
                </a:cxn>
                <a:cxn ang="0">
                  <a:pos x="T2" y="T3"/>
                </a:cxn>
                <a:cxn ang="0">
                  <a:pos x="T4" y="T5"/>
                </a:cxn>
                <a:cxn ang="0">
                  <a:pos x="T6" y="T7"/>
                </a:cxn>
                <a:cxn ang="0">
                  <a:pos x="T8" y="T9"/>
                </a:cxn>
              </a:cxnLst>
              <a:rect b="b" l="0" r="r" t="0"/>
              <a:pathLst>
                <a:path h="140" w="140">
                  <a:moveTo>
                    <a:pt x="140" y="140"/>
                  </a:moveTo>
                  <a:lnTo>
                    <a:pt x="17" y="140"/>
                  </a:lnTo>
                  <a:lnTo>
                    <a:pt x="0" y="0"/>
                  </a:lnTo>
                  <a:lnTo>
                    <a:pt x="105" y="0"/>
                  </a:lnTo>
                  <a:lnTo>
                    <a:pt x="140" y="14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ctr"/>
            <a:lstStyle/>
            <a:p>
              <a:pPr algn="ctr"/>
              <a:endParaRPr/>
            </a:p>
          </p:txBody>
        </p:sp>
        <p:sp>
          <p:nvSpPr>
            <p:cNvPr id="37" name="íślïḍé">
              <a:extLst>
                <a:ext uri="{FF2B5EF4-FFF2-40B4-BE49-F238E27FC236}">
                  <a16:creationId xmlns:a16="http://schemas.microsoft.com/office/drawing/2014/main" id="{CB7E2B95-F15A-4E54-8A69-72DA14ABE0C3}"/>
                </a:ext>
              </a:extLst>
            </p:cNvPr>
            <p:cNvSpPr/>
            <p:nvPr/>
          </p:nvSpPr>
          <p:spPr bwMode="auto">
            <a:xfrm>
              <a:off x="6162539" y="3922731"/>
              <a:ext cx="767971" cy="645524"/>
            </a:xfrm>
            <a:custGeom>
              <a:gdLst>
                <a:gd fmla="*/ 394 w 442" name="T0"/>
                <a:gd fmla="*/ 0 h 372" name="T1"/>
                <a:gd fmla="*/ 406 w 442" name="T2"/>
                <a:gd fmla="*/ 84 h 372" name="T3"/>
                <a:gd fmla="*/ 131 w 442" name="T4"/>
                <a:gd fmla="*/ 120 h 372" name="T5"/>
                <a:gd fmla="*/ 179 w 442" name="T6"/>
                <a:gd fmla="*/ 372 h 372" name="T7"/>
                <a:gd fmla="*/ 83 w 442" name="T8"/>
                <a:gd fmla="*/ 372 h 372" name="T9"/>
                <a:gd fmla="*/ 31 w 442" name="T10"/>
                <a:gd fmla="*/ 101 h 372" name="T11"/>
                <a:gd fmla="*/ 83 w 442" name="T12"/>
                <a:gd fmla="*/ 24 h 372" name="T13"/>
                <a:gd fmla="*/ 394 w 442" name="T14"/>
                <a:gd fmla="*/ 0 h 37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372" w="442">
                  <a:moveTo>
                    <a:pt x="394" y="0"/>
                  </a:moveTo>
                  <a:cubicBezTo>
                    <a:pt x="394" y="0"/>
                    <a:pt x="442" y="24"/>
                    <a:pt x="406" y="84"/>
                  </a:cubicBezTo>
                  <a:cubicBezTo>
                    <a:pt x="370" y="144"/>
                    <a:pt x="131" y="120"/>
                    <a:pt x="131" y="120"/>
                  </a:cubicBezTo>
                  <a:cubicBezTo>
                    <a:pt x="131" y="120"/>
                    <a:pt x="191" y="264"/>
                    <a:pt x="179" y="372"/>
                  </a:cubicBezTo>
                  <a:cubicBezTo>
                    <a:pt x="83" y="372"/>
                    <a:pt x="83" y="372"/>
                    <a:pt x="83" y="372"/>
                  </a:cubicBezTo>
                  <a:cubicBezTo>
                    <a:pt x="83" y="372"/>
                    <a:pt x="54" y="125"/>
                    <a:pt x="31" y="101"/>
                  </a:cubicBezTo>
                  <a:cubicBezTo>
                    <a:pt x="0" y="70"/>
                    <a:pt x="23" y="12"/>
                    <a:pt x="83" y="24"/>
                  </a:cubicBezTo>
                  <a:cubicBezTo>
                    <a:pt x="143" y="36"/>
                    <a:pt x="394" y="0"/>
                    <a:pt x="394" y="0"/>
                  </a:cubicBezTo>
                </a:path>
              </a:pathLst>
            </a:custGeom>
            <a:solidFill>
              <a:srgbClr val="263238"/>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38" name="íṡḷiḓe">
              <a:extLst>
                <a:ext uri="{FF2B5EF4-FFF2-40B4-BE49-F238E27FC236}">
                  <a16:creationId xmlns:a16="http://schemas.microsoft.com/office/drawing/2014/main" id="{9A443A16-CD40-46F5-A6D9-BC012C79460C}"/>
                </a:ext>
              </a:extLst>
            </p:cNvPr>
            <p:cNvSpPr/>
            <p:nvPr/>
          </p:nvSpPr>
          <p:spPr bwMode="auto">
            <a:xfrm>
              <a:off x="6558413" y="4134338"/>
              <a:ext cx="28532" cy="1189"/>
            </a:xfrm>
            <a:custGeom>
              <a:gdLst>
                <a:gd fmla="*/ 0 w 16" name="T0"/>
                <a:gd fmla="*/ 0 h 1" name="T1"/>
                <a:gd fmla="*/ 0 w 16" name="T2"/>
                <a:gd fmla="*/ 1 h 1" name="T3"/>
                <a:gd fmla="*/ 6 w 16" name="T4"/>
                <a:gd fmla="*/ 1 h 1" name="T5"/>
                <a:gd fmla="*/ 16 w 16" name="T6"/>
                <a:gd fmla="*/ 1 h 1" name="T7"/>
                <a:gd fmla="*/ 0 w 16" name="T8"/>
                <a:gd fmla="*/ 0 h 1" name="T9"/>
              </a:gdLst>
              <a:cxnLst>
                <a:cxn ang="0">
                  <a:pos x="T0" y="T1"/>
                </a:cxn>
                <a:cxn ang="0">
                  <a:pos x="T2" y="T3"/>
                </a:cxn>
                <a:cxn ang="0">
                  <a:pos x="T4" y="T5"/>
                </a:cxn>
                <a:cxn ang="0">
                  <a:pos x="T6" y="T7"/>
                </a:cxn>
                <a:cxn ang="0">
                  <a:pos x="T8" y="T9"/>
                </a:cxn>
              </a:cxnLst>
              <a:rect b="b" l="0" r="r" t="0"/>
              <a:pathLst>
                <a:path h="1" w="16">
                  <a:moveTo>
                    <a:pt x="0" y="0"/>
                  </a:moveTo>
                  <a:cubicBezTo>
                    <a:pt x="0" y="0"/>
                    <a:pt x="0" y="0"/>
                    <a:pt x="0" y="1"/>
                  </a:cubicBezTo>
                  <a:cubicBezTo>
                    <a:pt x="2" y="1"/>
                    <a:pt x="4" y="1"/>
                    <a:pt x="6" y="1"/>
                  </a:cubicBezTo>
                  <a:cubicBezTo>
                    <a:pt x="9" y="1"/>
                    <a:pt x="13" y="1"/>
                    <a:pt x="16" y="1"/>
                  </a:cubicBezTo>
                  <a:cubicBezTo>
                    <a:pt x="11" y="0"/>
                    <a:pt x="5" y="0"/>
                    <a:pt x="0" y="0"/>
                  </a:cubicBezTo>
                </a:path>
              </a:pathLst>
            </a:custGeom>
            <a:solidFill>
              <a:srgbClr val="515B60"/>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39" name="îṧlïḑe">
              <a:extLst>
                <a:ext uri="{FF2B5EF4-FFF2-40B4-BE49-F238E27FC236}">
                  <a16:creationId xmlns:a16="http://schemas.microsoft.com/office/drawing/2014/main" id="{D23E20D2-DB1F-45DC-8037-4F48C3FA59F3}"/>
                </a:ext>
              </a:extLst>
            </p:cNvPr>
            <p:cNvSpPr/>
            <p:nvPr/>
          </p:nvSpPr>
          <p:spPr bwMode="auto">
            <a:xfrm>
              <a:off x="6191070" y="3958395"/>
              <a:ext cx="92727" cy="85595"/>
            </a:xfrm>
            <a:custGeom>
              <a:gdLst>
                <a:gd fmla="*/ 49 w 54" name="T0"/>
                <a:gd fmla="*/ 0 h 49" name="T1"/>
                <a:gd fmla="*/ 1 w 54" name="T2"/>
                <a:gd fmla="*/ 49 h 49" name="T3"/>
                <a:gd fmla="*/ 52 w 54" name="T4"/>
                <a:gd fmla="*/ 1 h 49" name="T5"/>
                <a:gd fmla="*/ 54 w 54" name="T6"/>
                <a:gd fmla="*/ 2 h 49" name="T7"/>
                <a:gd fmla="*/ 49 w 54" name="T8"/>
                <a:gd fmla="*/ 0 h 49" name="T9"/>
              </a:gdLst>
              <a:cxnLst>
                <a:cxn ang="0">
                  <a:pos x="T0" y="T1"/>
                </a:cxn>
                <a:cxn ang="0">
                  <a:pos x="T2" y="T3"/>
                </a:cxn>
                <a:cxn ang="0">
                  <a:pos x="T4" y="T5"/>
                </a:cxn>
                <a:cxn ang="0">
                  <a:pos x="T6" y="T7"/>
                </a:cxn>
                <a:cxn ang="0">
                  <a:pos x="T8" y="T9"/>
                </a:cxn>
              </a:cxnLst>
              <a:rect b="b" l="0" r="r" t="0"/>
              <a:pathLst>
                <a:path h="49" w="54">
                  <a:moveTo>
                    <a:pt x="49" y="0"/>
                  </a:moveTo>
                  <a:cubicBezTo>
                    <a:pt x="17" y="1"/>
                    <a:pt x="0" y="25"/>
                    <a:pt x="1" y="49"/>
                  </a:cubicBezTo>
                  <a:cubicBezTo>
                    <a:pt x="1" y="25"/>
                    <a:pt x="19" y="1"/>
                    <a:pt x="52" y="1"/>
                  </a:cubicBezTo>
                  <a:cubicBezTo>
                    <a:pt x="53" y="1"/>
                    <a:pt x="53" y="1"/>
                    <a:pt x="54" y="2"/>
                  </a:cubicBezTo>
                  <a:cubicBezTo>
                    <a:pt x="49" y="0"/>
                    <a:pt x="49" y="0"/>
                    <a:pt x="49" y="0"/>
                  </a:cubicBezTo>
                </a:path>
              </a:pathLst>
            </a:custGeom>
            <a:solidFill>
              <a:srgbClr val="FFFFFF"/>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40" name="iṧļïḑe">
              <a:extLst>
                <a:ext uri="{FF2B5EF4-FFF2-40B4-BE49-F238E27FC236}">
                  <a16:creationId xmlns:a16="http://schemas.microsoft.com/office/drawing/2014/main" id="{6B1FB6A6-085E-416F-B4B3-DE7542DFF766}"/>
                </a:ext>
              </a:extLst>
            </p:cNvPr>
            <p:cNvSpPr/>
            <p:nvPr/>
          </p:nvSpPr>
          <p:spPr bwMode="auto">
            <a:xfrm>
              <a:off x="6275475" y="3957206"/>
              <a:ext cx="22588" cy="4756"/>
            </a:xfrm>
            <a:custGeom>
              <a:gdLst>
                <a:gd fmla="*/ 3 w 13" name="T0"/>
                <a:gd fmla="*/ 0 h 3" name="T1"/>
                <a:gd fmla="*/ 0 w 13" name="T2"/>
                <a:gd fmla="*/ 1 h 3" name="T3"/>
                <a:gd fmla="*/ 5 w 13" name="T4"/>
                <a:gd fmla="*/ 3 h 3" name="T5"/>
                <a:gd fmla="*/ 6 w 13" name="T6"/>
                <a:gd fmla="*/ 3 h 3" name="T7"/>
                <a:gd fmla="*/ 13 w 13" name="T8"/>
                <a:gd fmla="*/ 1 h 3" name="T9"/>
                <a:gd fmla="*/ 3 w 13" name="T10"/>
                <a:gd fmla="*/ 0 h 3" name="T11"/>
              </a:gdLst>
              <a:cxnLst>
                <a:cxn ang="0">
                  <a:pos x="T0" y="T1"/>
                </a:cxn>
                <a:cxn ang="0">
                  <a:pos x="T2" y="T3"/>
                </a:cxn>
                <a:cxn ang="0">
                  <a:pos x="T4" y="T5"/>
                </a:cxn>
                <a:cxn ang="0">
                  <a:pos x="T6" y="T7"/>
                </a:cxn>
                <a:cxn ang="0">
                  <a:pos x="T8" y="T9"/>
                </a:cxn>
                <a:cxn ang="0">
                  <a:pos x="T10" y="T11"/>
                </a:cxn>
              </a:cxnLst>
              <a:rect b="b" l="0" r="r" t="0"/>
              <a:pathLst>
                <a:path h="3" w="13">
                  <a:moveTo>
                    <a:pt x="3" y="0"/>
                  </a:moveTo>
                  <a:cubicBezTo>
                    <a:pt x="2" y="0"/>
                    <a:pt x="1" y="1"/>
                    <a:pt x="0" y="1"/>
                  </a:cubicBezTo>
                  <a:cubicBezTo>
                    <a:pt x="5" y="3"/>
                    <a:pt x="5" y="3"/>
                    <a:pt x="5" y="3"/>
                  </a:cubicBezTo>
                  <a:cubicBezTo>
                    <a:pt x="5" y="3"/>
                    <a:pt x="6" y="3"/>
                    <a:pt x="6" y="3"/>
                  </a:cubicBezTo>
                  <a:cubicBezTo>
                    <a:pt x="8" y="2"/>
                    <a:pt x="11" y="2"/>
                    <a:pt x="13" y="1"/>
                  </a:cubicBezTo>
                  <a:cubicBezTo>
                    <a:pt x="9" y="1"/>
                    <a:pt x="6" y="0"/>
                    <a:pt x="3" y="0"/>
                  </a:cubicBezTo>
                </a:path>
              </a:pathLst>
            </a:custGeom>
            <a:solidFill>
              <a:srgbClr val="689DF6"/>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41" name="ïṩḻiḑe">
              <a:extLst>
                <a:ext uri="{FF2B5EF4-FFF2-40B4-BE49-F238E27FC236}">
                  <a16:creationId xmlns:a16="http://schemas.microsoft.com/office/drawing/2014/main" id="{68D6B442-CB23-443F-BB50-D1089C6937DD}"/>
                </a:ext>
              </a:extLst>
            </p:cNvPr>
            <p:cNvSpPr/>
            <p:nvPr/>
          </p:nvSpPr>
          <p:spPr bwMode="auto">
            <a:xfrm>
              <a:off x="6192259" y="3960772"/>
              <a:ext cx="149790" cy="602727"/>
            </a:xfrm>
            <a:custGeom>
              <a:gdLst>
                <a:gd fmla="*/ 51 w 86" name="T0"/>
                <a:gd fmla="*/ 0 h 347" name="T1"/>
                <a:gd fmla="*/ 0 w 86" name="T2"/>
                <a:gd fmla="*/ 48 h 347" name="T3"/>
                <a:gd fmla="*/ 14 w 86" name="T4"/>
                <a:gd fmla="*/ 77 h 347" name="T5"/>
                <a:gd fmla="*/ 66 w 86" name="T6"/>
                <a:gd fmla="*/ 347 h 347" name="T7"/>
                <a:gd fmla="*/ 86 w 86" name="T8"/>
                <a:gd fmla="*/ 347 h 347" name="T9"/>
                <a:gd fmla="*/ 33 w 86" name="T10"/>
                <a:gd fmla="*/ 77 h 347" name="T11"/>
                <a:gd fmla="*/ 54 w 86" name="T12"/>
                <a:gd fmla="*/ 1 h 347" name="T13"/>
                <a:gd fmla="*/ 53 w 86" name="T14"/>
                <a:gd fmla="*/ 1 h 347" name="T15"/>
                <a:gd fmla="*/ 51 w 86" name="T16"/>
                <a:gd fmla="*/ 0 h 34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47" w="86">
                  <a:moveTo>
                    <a:pt x="51" y="0"/>
                  </a:moveTo>
                  <a:cubicBezTo>
                    <a:pt x="18" y="0"/>
                    <a:pt x="0" y="24"/>
                    <a:pt x="0" y="48"/>
                  </a:cubicBezTo>
                  <a:cubicBezTo>
                    <a:pt x="1" y="58"/>
                    <a:pt x="5" y="69"/>
                    <a:pt x="14" y="77"/>
                  </a:cubicBezTo>
                  <a:cubicBezTo>
                    <a:pt x="37" y="101"/>
                    <a:pt x="66" y="347"/>
                    <a:pt x="66" y="347"/>
                  </a:cubicBezTo>
                  <a:cubicBezTo>
                    <a:pt x="86" y="347"/>
                    <a:pt x="86" y="347"/>
                    <a:pt x="86" y="347"/>
                  </a:cubicBezTo>
                  <a:cubicBezTo>
                    <a:pt x="86" y="347"/>
                    <a:pt x="57" y="101"/>
                    <a:pt x="33" y="77"/>
                  </a:cubicBezTo>
                  <a:cubicBezTo>
                    <a:pt x="9" y="53"/>
                    <a:pt x="19" y="10"/>
                    <a:pt x="54" y="1"/>
                  </a:cubicBezTo>
                  <a:cubicBezTo>
                    <a:pt x="54" y="1"/>
                    <a:pt x="53" y="1"/>
                    <a:pt x="53" y="1"/>
                  </a:cubicBezTo>
                  <a:cubicBezTo>
                    <a:pt x="52" y="0"/>
                    <a:pt x="52" y="0"/>
                    <a:pt x="51" y="0"/>
                  </a:cubicBezTo>
                </a:path>
              </a:pathLst>
            </a:custGeom>
            <a:solidFill>
              <a:srgbClr val="515B60"/>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42" name="iŝ1ïḓè">
              <a:extLst>
                <a:ext uri="{FF2B5EF4-FFF2-40B4-BE49-F238E27FC236}">
                  <a16:creationId xmlns:a16="http://schemas.microsoft.com/office/drawing/2014/main" id="{4811C979-0822-415D-91FE-2906E6A0F10F}"/>
                </a:ext>
              </a:extLst>
            </p:cNvPr>
            <p:cNvSpPr/>
            <p:nvPr/>
          </p:nvSpPr>
          <p:spPr bwMode="auto">
            <a:xfrm>
              <a:off x="6161351" y="4608674"/>
              <a:ext cx="332866" cy="103427"/>
            </a:xfrm>
            <a:custGeom>
              <a:gdLst>
                <a:gd fmla="*/ 192 w 192" name="T0"/>
                <a:gd fmla="*/ 0 h 60" name="T1"/>
                <a:gd fmla="*/ 0 w 192" name="T2"/>
                <a:gd fmla="*/ 24 h 60" name="T3"/>
                <a:gd fmla="*/ 24 w 192" name="T4"/>
                <a:gd fmla="*/ 60 h 60" name="T5"/>
                <a:gd fmla="*/ 192 w 192" name="T6"/>
                <a:gd fmla="*/ 60 h 60" name="T7"/>
                <a:gd fmla="*/ 192 w 192" name="T8"/>
                <a:gd fmla="*/ 0 h 60" name="T9"/>
              </a:gdLst>
              <a:cxnLst>
                <a:cxn ang="0">
                  <a:pos x="T0" y="T1"/>
                </a:cxn>
                <a:cxn ang="0">
                  <a:pos x="T2" y="T3"/>
                </a:cxn>
                <a:cxn ang="0">
                  <a:pos x="T4" y="T5"/>
                </a:cxn>
                <a:cxn ang="0">
                  <a:pos x="T6" y="T7"/>
                </a:cxn>
                <a:cxn ang="0">
                  <a:pos x="T8" y="T9"/>
                </a:cxn>
              </a:cxnLst>
              <a:rect b="b" l="0" r="r" t="0"/>
              <a:pathLst>
                <a:path h="60" w="192">
                  <a:moveTo>
                    <a:pt x="192" y="0"/>
                  </a:moveTo>
                  <a:cubicBezTo>
                    <a:pt x="192" y="0"/>
                    <a:pt x="0" y="0"/>
                    <a:pt x="0" y="24"/>
                  </a:cubicBezTo>
                  <a:cubicBezTo>
                    <a:pt x="0" y="48"/>
                    <a:pt x="24" y="60"/>
                    <a:pt x="24" y="60"/>
                  </a:cubicBezTo>
                  <a:cubicBezTo>
                    <a:pt x="192" y="60"/>
                    <a:pt x="192" y="60"/>
                    <a:pt x="192" y="60"/>
                  </a:cubicBezTo>
                  <a:cubicBezTo>
                    <a:pt x="192" y="0"/>
                    <a:pt x="192" y="0"/>
                    <a:pt x="192" y="0"/>
                  </a:cubicBezTo>
                </a:path>
              </a:pathLst>
            </a:custGeom>
            <a:solidFill>
              <a:srgbClr val="263238"/>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43" name="iś1idê">
              <a:extLst>
                <a:ext uri="{FF2B5EF4-FFF2-40B4-BE49-F238E27FC236}">
                  <a16:creationId xmlns:a16="http://schemas.microsoft.com/office/drawing/2014/main" id="{15B11CC0-4E4E-4CE4-9938-9D045960C1E5}"/>
                </a:ext>
              </a:extLst>
            </p:cNvPr>
            <p:cNvSpPr/>
            <p:nvPr/>
          </p:nvSpPr>
          <p:spPr bwMode="auto">
            <a:xfrm>
              <a:off x="6157783" y="4606296"/>
              <a:ext cx="332866" cy="95105"/>
            </a:xfrm>
            <a:custGeom>
              <a:gdLst>
                <a:gd fmla="*/ 98 w 192" name="T0"/>
                <a:gd fmla="*/ 3 h 55" name="T1"/>
                <a:gd fmla="*/ 0 w 192" name="T2"/>
                <a:gd fmla="*/ 24 h 55" name="T3"/>
                <a:gd fmla="*/ 16 w 192" name="T4"/>
                <a:gd fmla="*/ 55 h 55" name="T5"/>
                <a:gd fmla="*/ 14 w 192" name="T6"/>
                <a:gd fmla="*/ 52 h 55" name="T7"/>
                <a:gd fmla="*/ 2 w 192" name="T8"/>
                <a:gd fmla="*/ 25 h 55" name="T9"/>
                <a:gd fmla="*/ 98 w 192" name="T10"/>
                <a:gd fmla="*/ 4 h 55" name="T11"/>
                <a:gd fmla="*/ 98 w 192" name="T12"/>
                <a:gd fmla="*/ 3 h 55" name="T13"/>
                <a:gd fmla="*/ 192 w 192" name="T14"/>
                <a:gd fmla="*/ 0 h 55" name="T15"/>
                <a:gd fmla="*/ 170 w 192" name="T16"/>
                <a:gd fmla="*/ 1 h 55" name="T17"/>
                <a:gd fmla="*/ 170 w 192" name="T18"/>
                <a:gd fmla="*/ 2 h 55" name="T19"/>
                <a:gd fmla="*/ 192 w 192" name="T20"/>
                <a:gd fmla="*/ 1 h 55" name="T21"/>
                <a:gd fmla="*/ 192 w 192" name="T22"/>
                <a:gd fmla="*/ 0 h 55"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55" w="192">
                  <a:moveTo>
                    <a:pt x="98" y="3"/>
                  </a:moveTo>
                  <a:cubicBezTo>
                    <a:pt x="50" y="6"/>
                    <a:pt x="0" y="12"/>
                    <a:pt x="0" y="24"/>
                  </a:cubicBezTo>
                  <a:cubicBezTo>
                    <a:pt x="1" y="36"/>
                    <a:pt x="7" y="47"/>
                    <a:pt x="16" y="55"/>
                  </a:cubicBezTo>
                  <a:cubicBezTo>
                    <a:pt x="15" y="54"/>
                    <a:pt x="14" y="53"/>
                    <a:pt x="14" y="52"/>
                  </a:cubicBezTo>
                  <a:cubicBezTo>
                    <a:pt x="8" y="46"/>
                    <a:pt x="2" y="37"/>
                    <a:pt x="2" y="25"/>
                  </a:cubicBezTo>
                  <a:cubicBezTo>
                    <a:pt x="2" y="13"/>
                    <a:pt x="50" y="7"/>
                    <a:pt x="98" y="4"/>
                  </a:cubicBezTo>
                  <a:cubicBezTo>
                    <a:pt x="98" y="3"/>
                    <a:pt x="98" y="3"/>
                    <a:pt x="98" y="3"/>
                  </a:cubicBezTo>
                  <a:moveTo>
                    <a:pt x="192" y="0"/>
                  </a:moveTo>
                  <a:cubicBezTo>
                    <a:pt x="192" y="0"/>
                    <a:pt x="183" y="0"/>
                    <a:pt x="170" y="1"/>
                  </a:cubicBezTo>
                  <a:cubicBezTo>
                    <a:pt x="170" y="2"/>
                    <a:pt x="170" y="2"/>
                    <a:pt x="170" y="2"/>
                  </a:cubicBezTo>
                  <a:cubicBezTo>
                    <a:pt x="181" y="1"/>
                    <a:pt x="189" y="1"/>
                    <a:pt x="192" y="1"/>
                  </a:cubicBezTo>
                  <a:cubicBezTo>
                    <a:pt x="192" y="0"/>
                    <a:pt x="192" y="0"/>
                    <a:pt x="192" y="0"/>
                  </a:cubicBezTo>
                </a:path>
              </a:pathLst>
            </a:custGeom>
            <a:solidFill>
              <a:srgbClr val="FFFFFF"/>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44" name="íṡļíḑê">
              <a:extLst>
                <a:ext uri="{FF2B5EF4-FFF2-40B4-BE49-F238E27FC236}">
                  <a16:creationId xmlns:a16="http://schemas.microsoft.com/office/drawing/2014/main" id="{20D36FE1-DDA0-4E4C-9558-DDDCE44A238A}"/>
                </a:ext>
              </a:extLst>
            </p:cNvPr>
            <p:cNvSpPr/>
            <p:nvPr/>
          </p:nvSpPr>
          <p:spPr bwMode="auto">
            <a:xfrm>
              <a:off x="6327783" y="4608674"/>
              <a:ext cx="124825" cy="4756"/>
            </a:xfrm>
            <a:custGeom>
              <a:gdLst>
                <a:gd fmla="*/ 72 w 72" name="T0"/>
                <a:gd fmla="*/ 0 h 3" name="T1"/>
                <a:gd fmla="*/ 0 w 72" name="T2"/>
                <a:gd fmla="*/ 2 h 3" name="T3"/>
                <a:gd fmla="*/ 0 w 72" name="T4"/>
                <a:gd fmla="*/ 3 h 3" name="T5"/>
                <a:gd fmla="*/ 72 w 72" name="T6"/>
                <a:gd fmla="*/ 1 h 3" name="T7"/>
                <a:gd fmla="*/ 72 w 72" name="T8"/>
                <a:gd fmla="*/ 0 h 3" name="T9"/>
              </a:gdLst>
              <a:cxnLst>
                <a:cxn ang="0">
                  <a:pos x="T0" y="T1"/>
                </a:cxn>
                <a:cxn ang="0">
                  <a:pos x="T2" y="T3"/>
                </a:cxn>
                <a:cxn ang="0">
                  <a:pos x="T4" y="T5"/>
                </a:cxn>
                <a:cxn ang="0">
                  <a:pos x="T6" y="T7"/>
                </a:cxn>
                <a:cxn ang="0">
                  <a:pos x="T8" y="T9"/>
                </a:cxn>
              </a:cxnLst>
              <a:rect b="b" l="0" r="r" t="0"/>
              <a:pathLst>
                <a:path h="3" w="72">
                  <a:moveTo>
                    <a:pt x="72" y="0"/>
                  </a:moveTo>
                  <a:cubicBezTo>
                    <a:pt x="54" y="0"/>
                    <a:pt x="27" y="1"/>
                    <a:pt x="0" y="2"/>
                  </a:cubicBezTo>
                  <a:cubicBezTo>
                    <a:pt x="0" y="3"/>
                    <a:pt x="0" y="3"/>
                    <a:pt x="0" y="3"/>
                  </a:cubicBezTo>
                  <a:cubicBezTo>
                    <a:pt x="27" y="2"/>
                    <a:pt x="54" y="1"/>
                    <a:pt x="72" y="1"/>
                  </a:cubicBezTo>
                  <a:cubicBezTo>
                    <a:pt x="72" y="0"/>
                    <a:pt x="72" y="0"/>
                    <a:pt x="72" y="0"/>
                  </a:cubicBezTo>
                </a:path>
              </a:pathLst>
            </a:custGeom>
            <a:solidFill>
              <a:srgbClr val="F9CDAD"/>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45" name="iṡľíḍe">
              <a:extLst>
                <a:ext uri="{FF2B5EF4-FFF2-40B4-BE49-F238E27FC236}">
                  <a16:creationId xmlns:a16="http://schemas.microsoft.com/office/drawing/2014/main" id="{7CA19CF3-9E8F-4A3E-9AC3-B3D3821D92E5}"/>
                </a:ext>
              </a:extLst>
            </p:cNvPr>
            <p:cNvSpPr/>
            <p:nvPr/>
          </p:nvSpPr>
          <p:spPr bwMode="auto">
            <a:xfrm>
              <a:off x="6161351" y="4608674"/>
              <a:ext cx="329301" cy="87971"/>
            </a:xfrm>
            <a:custGeom>
              <a:gdLst>
                <a:gd fmla="*/ 190 w 190" name="T0"/>
                <a:gd fmla="*/ 0 h 51" name="T1"/>
                <a:gd fmla="*/ 168 w 190" name="T2"/>
                <a:gd fmla="*/ 1 h 51" name="T3"/>
                <a:gd fmla="*/ 96 w 190" name="T4"/>
                <a:gd fmla="*/ 3 h 51" name="T5"/>
                <a:gd fmla="*/ 0 w 190" name="T6"/>
                <a:gd fmla="*/ 24 h 51" name="T7"/>
                <a:gd fmla="*/ 12 w 190" name="T8"/>
                <a:gd fmla="*/ 51 h 51" name="T9"/>
                <a:gd fmla="*/ 5 w 190" name="T10"/>
                <a:gd fmla="*/ 30 h 51" name="T11"/>
                <a:gd fmla="*/ 143 w 190" name="T12"/>
                <a:gd fmla="*/ 7 h 51" name="T13"/>
                <a:gd fmla="*/ 190 w 190" name="T14"/>
                <a:gd fmla="*/ 3 h 51" name="T15"/>
                <a:gd fmla="*/ 190 w 190" name="T16"/>
                <a:gd fmla="*/ 0 h 5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1" w="190">
                  <a:moveTo>
                    <a:pt x="190" y="0"/>
                  </a:moveTo>
                  <a:cubicBezTo>
                    <a:pt x="187" y="0"/>
                    <a:pt x="179" y="0"/>
                    <a:pt x="168" y="1"/>
                  </a:cubicBezTo>
                  <a:cubicBezTo>
                    <a:pt x="150" y="1"/>
                    <a:pt x="123" y="2"/>
                    <a:pt x="96" y="3"/>
                  </a:cubicBezTo>
                  <a:cubicBezTo>
                    <a:pt x="48" y="6"/>
                    <a:pt x="0" y="12"/>
                    <a:pt x="0" y="24"/>
                  </a:cubicBezTo>
                  <a:cubicBezTo>
                    <a:pt x="0" y="36"/>
                    <a:pt x="6" y="45"/>
                    <a:pt x="12" y="51"/>
                  </a:cubicBezTo>
                  <a:cubicBezTo>
                    <a:pt x="7" y="45"/>
                    <a:pt x="5" y="38"/>
                    <a:pt x="5" y="30"/>
                  </a:cubicBezTo>
                  <a:cubicBezTo>
                    <a:pt x="5" y="14"/>
                    <a:pt x="86" y="9"/>
                    <a:pt x="143" y="7"/>
                  </a:cubicBezTo>
                  <a:cubicBezTo>
                    <a:pt x="157" y="5"/>
                    <a:pt x="174" y="4"/>
                    <a:pt x="190" y="3"/>
                  </a:cubicBezTo>
                  <a:cubicBezTo>
                    <a:pt x="190" y="0"/>
                    <a:pt x="190" y="0"/>
                    <a:pt x="190" y="0"/>
                  </a:cubicBezTo>
                </a:path>
              </a:pathLst>
            </a:custGeom>
            <a:solidFill>
              <a:srgbClr val="515B60"/>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46" name="ïśḷiďê">
              <a:extLst>
                <a:ext uri="{FF2B5EF4-FFF2-40B4-BE49-F238E27FC236}">
                  <a16:creationId xmlns:a16="http://schemas.microsoft.com/office/drawing/2014/main" id="{943E63D4-08C7-4689-B493-D095B32608FC}"/>
                </a:ext>
              </a:extLst>
            </p:cNvPr>
            <p:cNvSpPr/>
            <p:nvPr/>
          </p:nvSpPr>
          <p:spPr bwMode="auto">
            <a:xfrm>
              <a:off x="6327783" y="3922731"/>
              <a:ext cx="769160" cy="645524"/>
            </a:xfrm>
            <a:custGeom>
              <a:gdLst>
                <a:gd fmla="*/ 395 w 443" name="T0"/>
                <a:gd fmla="*/ 0 h 372" name="T1"/>
                <a:gd fmla="*/ 407 w 443" name="T2"/>
                <a:gd fmla="*/ 84 h 372" name="T3"/>
                <a:gd fmla="*/ 132 w 443" name="T4"/>
                <a:gd fmla="*/ 120 h 372" name="T5"/>
                <a:gd fmla="*/ 180 w 443" name="T6"/>
                <a:gd fmla="*/ 372 h 372" name="T7"/>
                <a:gd fmla="*/ 84 w 443" name="T8"/>
                <a:gd fmla="*/ 372 h 372" name="T9"/>
                <a:gd fmla="*/ 36 w 443" name="T10"/>
                <a:gd fmla="*/ 96 h 372" name="T11"/>
                <a:gd fmla="*/ 84 w 443" name="T12"/>
                <a:gd fmla="*/ 24 h 372" name="T13"/>
                <a:gd fmla="*/ 395 w 443" name="T14"/>
                <a:gd fmla="*/ 0 h 37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372" w="442">
                  <a:moveTo>
                    <a:pt x="395" y="0"/>
                  </a:moveTo>
                  <a:cubicBezTo>
                    <a:pt x="395" y="0"/>
                    <a:pt x="443" y="24"/>
                    <a:pt x="407" y="84"/>
                  </a:cubicBezTo>
                  <a:cubicBezTo>
                    <a:pt x="371" y="144"/>
                    <a:pt x="132" y="120"/>
                    <a:pt x="132" y="120"/>
                  </a:cubicBezTo>
                  <a:cubicBezTo>
                    <a:pt x="132" y="120"/>
                    <a:pt x="192" y="264"/>
                    <a:pt x="180" y="372"/>
                  </a:cubicBezTo>
                  <a:cubicBezTo>
                    <a:pt x="84" y="372"/>
                    <a:pt x="84" y="372"/>
                    <a:pt x="84" y="372"/>
                  </a:cubicBezTo>
                  <a:cubicBezTo>
                    <a:pt x="84" y="372"/>
                    <a:pt x="72" y="120"/>
                    <a:pt x="36" y="96"/>
                  </a:cubicBezTo>
                  <a:cubicBezTo>
                    <a:pt x="0" y="72"/>
                    <a:pt x="24" y="12"/>
                    <a:pt x="84" y="24"/>
                  </a:cubicBezTo>
                  <a:cubicBezTo>
                    <a:pt x="144" y="36"/>
                    <a:pt x="395" y="0"/>
                    <a:pt x="395" y="0"/>
                  </a:cubicBezTo>
                </a:path>
              </a:pathLst>
            </a:custGeom>
            <a:solidFill>
              <a:srgbClr val="263238"/>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47" name="ïśḻîḋe">
              <a:extLst>
                <a:ext uri="{FF2B5EF4-FFF2-40B4-BE49-F238E27FC236}">
                  <a16:creationId xmlns:a16="http://schemas.microsoft.com/office/drawing/2014/main" id="{1DBD7B53-97E6-41BA-8F47-868FF0C67334}"/>
                </a:ext>
              </a:extLst>
            </p:cNvPr>
            <p:cNvSpPr/>
            <p:nvPr/>
          </p:nvSpPr>
          <p:spPr bwMode="auto">
            <a:xfrm>
              <a:off x="6327783" y="4608674"/>
              <a:ext cx="334056" cy="103427"/>
            </a:xfrm>
            <a:custGeom>
              <a:gdLst>
                <a:gd fmla="*/ 192 w 192" name="T0"/>
                <a:gd fmla="*/ 0 h 60" name="T1"/>
                <a:gd fmla="*/ 0 w 192" name="T2"/>
                <a:gd fmla="*/ 24 h 60" name="T3"/>
                <a:gd fmla="*/ 24 w 192" name="T4"/>
                <a:gd fmla="*/ 60 h 60" name="T5"/>
                <a:gd fmla="*/ 192 w 192" name="T6"/>
                <a:gd fmla="*/ 60 h 60" name="T7"/>
                <a:gd fmla="*/ 192 w 192" name="T8"/>
                <a:gd fmla="*/ 0 h 60" name="T9"/>
              </a:gdLst>
              <a:cxnLst>
                <a:cxn ang="0">
                  <a:pos x="T0" y="T1"/>
                </a:cxn>
                <a:cxn ang="0">
                  <a:pos x="T2" y="T3"/>
                </a:cxn>
                <a:cxn ang="0">
                  <a:pos x="T4" y="T5"/>
                </a:cxn>
                <a:cxn ang="0">
                  <a:pos x="T6" y="T7"/>
                </a:cxn>
                <a:cxn ang="0">
                  <a:pos x="T8" y="T9"/>
                </a:cxn>
              </a:cxnLst>
              <a:rect b="b" l="0" r="r" t="0"/>
              <a:pathLst>
                <a:path h="60" w="192">
                  <a:moveTo>
                    <a:pt x="192" y="0"/>
                  </a:moveTo>
                  <a:cubicBezTo>
                    <a:pt x="192" y="0"/>
                    <a:pt x="0" y="0"/>
                    <a:pt x="0" y="24"/>
                  </a:cubicBezTo>
                  <a:cubicBezTo>
                    <a:pt x="0" y="48"/>
                    <a:pt x="24" y="60"/>
                    <a:pt x="24" y="60"/>
                  </a:cubicBezTo>
                  <a:cubicBezTo>
                    <a:pt x="192" y="60"/>
                    <a:pt x="192" y="60"/>
                    <a:pt x="192" y="60"/>
                  </a:cubicBezTo>
                  <a:cubicBezTo>
                    <a:pt x="192" y="0"/>
                    <a:pt x="192" y="0"/>
                    <a:pt x="192" y="0"/>
                  </a:cubicBezTo>
                </a:path>
              </a:pathLst>
            </a:custGeom>
            <a:solidFill>
              <a:srgbClr val="263238"/>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48" name="iṧ1ïḑè">
              <a:extLst>
                <a:ext uri="{FF2B5EF4-FFF2-40B4-BE49-F238E27FC236}">
                  <a16:creationId xmlns:a16="http://schemas.microsoft.com/office/drawing/2014/main" id="{3640E887-4429-48FC-AA36-2CD40170474A}"/>
                </a:ext>
              </a:extLst>
            </p:cNvPr>
            <p:cNvSpPr/>
            <p:nvPr/>
          </p:nvSpPr>
          <p:spPr bwMode="auto">
            <a:xfrm>
              <a:off x="6546525" y="3403220"/>
              <a:ext cx="549230" cy="570628"/>
            </a:xfrm>
            <a:custGeom>
              <a:gdLst>
                <a:gd fmla="*/ 108 w 316" name="T0"/>
                <a:gd fmla="*/ 0 h 329" name="T1"/>
                <a:gd fmla="*/ 138 w 316" name="T2"/>
                <a:gd fmla="*/ 0 h 329" name="T3"/>
                <a:gd fmla="*/ 166 w 316" name="T4"/>
                <a:gd fmla="*/ 37 h 329" name="T5"/>
                <a:gd fmla="*/ 222 w 316" name="T6"/>
                <a:gd fmla="*/ 183 h 329" name="T7"/>
                <a:gd fmla="*/ 300 w 316" name="T8"/>
                <a:gd fmla="*/ 297 h 329" name="T9"/>
                <a:gd fmla="*/ 18 w 316" name="T10"/>
                <a:gd fmla="*/ 328 h 329" name="T11"/>
                <a:gd fmla="*/ 30 w 316" name="T12"/>
                <a:gd fmla="*/ 223 h 329" name="T13"/>
                <a:gd fmla="*/ 31 w 316" name="T14"/>
                <a:gd fmla="*/ 68 h 329" name="T15"/>
                <a:gd fmla="*/ 108 w 316" name="T16"/>
                <a:gd fmla="*/ 0 h 32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29" w="316">
                  <a:moveTo>
                    <a:pt x="108" y="0"/>
                  </a:moveTo>
                  <a:cubicBezTo>
                    <a:pt x="138" y="0"/>
                    <a:pt x="138" y="0"/>
                    <a:pt x="138" y="0"/>
                  </a:cubicBezTo>
                  <a:cubicBezTo>
                    <a:pt x="149" y="0"/>
                    <a:pt x="157" y="29"/>
                    <a:pt x="166" y="37"/>
                  </a:cubicBezTo>
                  <a:cubicBezTo>
                    <a:pt x="184" y="55"/>
                    <a:pt x="172" y="87"/>
                    <a:pt x="222" y="183"/>
                  </a:cubicBezTo>
                  <a:cubicBezTo>
                    <a:pt x="268" y="274"/>
                    <a:pt x="284" y="266"/>
                    <a:pt x="300" y="297"/>
                  </a:cubicBezTo>
                  <a:cubicBezTo>
                    <a:pt x="316" y="329"/>
                    <a:pt x="18" y="328"/>
                    <a:pt x="18" y="328"/>
                  </a:cubicBezTo>
                  <a:cubicBezTo>
                    <a:pt x="18" y="328"/>
                    <a:pt x="33" y="267"/>
                    <a:pt x="30" y="223"/>
                  </a:cubicBezTo>
                  <a:cubicBezTo>
                    <a:pt x="23" y="132"/>
                    <a:pt x="0" y="100"/>
                    <a:pt x="31" y="68"/>
                  </a:cubicBezTo>
                  <a:cubicBezTo>
                    <a:pt x="31" y="68"/>
                    <a:pt x="65" y="0"/>
                    <a:pt x="108" y="0"/>
                  </a:cubicBezTo>
                </a:path>
              </a:pathLst>
            </a:custGeom>
            <a:solidFill>
              <a:srgbClr val="FF5252"/>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49" name="işḷîḓe">
              <a:extLst>
                <a:ext uri="{FF2B5EF4-FFF2-40B4-BE49-F238E27FC236}">
                  <a16:creationId xmlns:a16="http://schemas.microsoft.com/office/drawing/2014/main" id="{CFD30D46-129C-48B3-9DBD-C49E37553E26}"/>
                </a:ext>
              </a:extLst>
            </p:cNvPr>
            <p:cNvSpPr/>
            <p:nvPr/>
          </p:nvSpPr>
          <p:spPr bwMode="auto">
            <a:xfrm>
              <a:off x="6252887" y="3677836"/>
              <a:ext cx="112937" cy="170000"/>
            </a:xfrm>
            <a:custGeom>
              <a:gdLst>
                <a:gd fmla="*/ 57 w 95" name="T0"/>
                <a:gd fmla="*/ 0 h 143" name="T1"/>
                <a:gd fmla="*/ 0 w 95" name="T2"/>
                <a:gd fmla="*/ 124 h 143" name="T3"/>
                <a:gd fmla="*/ 38 w 95" name="T4"/>
                <a:gd fmla="*/ 143 h 143" name="T5"/>
                <a:gd fmla="*/ 95 w 95" name="T6"/>
                <a:gd fmla="*/ 19 h 143" name="T7"/>
                <a:gd fmla="*/ 57 w 95" name="T8"/>
                <a:gd fmla="*/ 0 h 143" name="T9"/>
              </a:gdLst>
              <a:cxnLst>
                <a:cxn ang="0">
                  <a:pos x="T0" y="T1"/>
                </a:cxn>
                <a:cxn ang="0">
                  <a:pos x="T2" y="T3"/>
                </a:cxn>
                <a:cxn ang="0">
                  <a:pos x="T4" y="T5"/>
                </a:cxn>
                <a:cxn ang="0">
                  <a:pos x="T6" y="T7"/>
                </a:cxn>
                <a:cxn ang="0">
                  <a:pos x="T8" y="T9"/>
                </a:cxn>
              </a:cxnLst>
              <a:rect b="b" l="0" r="r" t="0"/>
              <a:pathLst>
                <a:path h="143" w="95">
                  <a:moveTo>
                    <a:pt x="57" y="0"/>
                  </a:moveTo>
                  <a:lnTo>
                    <a:pt x="0" y="124"/>
                  </a:lnTo>
                  <a:lnTo>
                    <a:pt x="38" y="143"/>
                  </a:lnTo>
                  <a:lnTo>
                    <a:pt x="95" y="19"/>
                  </a:lnTo>
                  <a:lnTo>
                    <a:pt x="57"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50" name="îṥḷïďe">
              <a:extLst>
                <a:ext uri="{FF2B5EF4-FFF2-40B4-BE49-F238E27FC236}">
                  <a16:creationId xmlns:a16="http://schemas.microsoft.com/office/drawing/2014/main" id="{C9895484-6935-4DF8-B895-C7F8E49E5B74}"/>
                </a:ext>
              </a:extLst>
            </p:cNvPr>
            <p:cNvSpPr/>
            <p:nvPr/>
          </p:nvSpPr>
          <p:spPr bwMode="auto">
            <a:xfrm>
              <a:off x="6441910" y="3230844"/>
              <a:ext cx="168811" cy="172378"/>
            </a:xfrm>
            <a:custGeom>
              <a:gdLst>
                <a:gd fmla="*/ 0 w 97" name="T0"/>
                <a:gd fmla="*/ 0 h 99" name="T1"/>
                <a:gd fmla="*/ 0 w 97" name="T2"/>
                <a:gd fmla="*/ 4 h 99" name="T3"/>
                <a:gd fmla="*/ 95 w 97" name="T4"/>
                <a:gd fmla="*/ 99 h 99" name="T5"/>
                <a:gd fmla="*/ 96 w 97" name="T6"/>
                <a:gd fmla="*/ 99 h 99" name="T7"/>
                <a:gd fmla="*/ 97 w 97" name="T8"/>
                <a:gd fmla="*/ 99 h 99" name="T9"/>
                <a:gd fmla="*/ 97 w 97" name="T10"/>
                <a:gd fmla="*/ 98 h 99" name="T11"/>
                <a:gd fmla="*/ 75 w 97" name="T12"/>
                <a:gd fmla="*/ 90 h 99" name="T13"/>
                <a:gd fmla="*/ 0 w 97" name="T14"/>
                <a:gd fmla="*/ 0 h 99"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9" w="97">
                  <a:moveTo>
                    <a:pt x="0" y="0"/>
                  </a:moveTo>
                  <a:cubicBezTo>
                    <a:pt x="0" y="1"/>
                    <a:pt x="0" y="2"/>
                    <a:pt x="0" y="4"/>
                  </a:cubicBezTo>
                  <a:cubicBezTo>
                    <a:pt x="0" y="56"/>
                    <a:pt x="43" y="99"/>
                    <a:pt x="95" y="99"/>
                  </a:cubicBezTo>
                  <a:cubicBezTo>
                    <a:pt x="96" y="99"/>
                    <a:pt x="96" y="99"/>
                    <a:pt x="96" y="99"/>
                  </a:cubicBezTo>
                  <a:cubicBezTo>
                    <a:pt x="96" y="99"/>
                    <a:pt x="97" y="99"/>
                    <a:pt x="97" y="99"/>
                  </a:cubicBezTo>
                  <a:cubicBezTo>
                    <a:pt x="97" y="98"/>
                    <a:pt x="97" y="98"/>
                    <a:pt x="97" y="98"/>
                  </a:cubicBezTo>
                  <a:cubicBezTo>
                    <a:pt x="89" y="96"/>
                    <a:pt x="82" y="94"/>
                    <a:pt x="75" y="90"/>
                  </a:cubicBezTo>
                  <a:cubicBezTo>
                    <a:pt x="33" y="81"/>
                    <a:pt x="1" y="44"/>
                    <a:pt x="0" y="0"/>
                  </a:cubicBezTo>
                </a:path>
              </a:pathLst>
            </a:custGeom>
            <a:solidFill>
              <a:srgbClr val="FFFFFF"/>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51" name="ïṧlïďè">
              <a:extLst>
                <a:ext uri="{FF2B5EF4-FFF2-40B4-BE49-F238E27FC236}">
                  <a16:creationId xmlns:a16="http://schemas.microsoft.com/office/drawing/2014/main" id="{DA818537-C520-476D-8703-6F485507192E}"/>
                </a:ext>
              </a:extLst>
            </p:cNvPr>
            <p:cNvSpPr/>
            <p:nvPr/>
          </p:nvSpPr>
          <p:spPr bwMode="auto">
            <a:xfrm>
              <a:off x="6441910" y="3133361"/>
              <a:ext cx="130769" cy="254405"/>
            </a:xfrm>
            <a:custGeom>
              <a:gdLst>
                <a:gd fmla="*/ 20 w 75" name="T0"/>
                <a:gd fmla="*/ 0 h 146" name="T1"/>
                <a:gd fmla="*/ 0 w 75" name="T2"/>
                <a:gd fmla="*/ 56 h 146" name="T3"/>
                <a:gd fmla="*/ 75 w 75" name="T4"/>
                <a:gd fmla="*/ 146 h 146" name="T5"/>
                <a:gd fmla="*/ 20 w 75" name="T6"/>
                <a:gd fmla="*/ 69 h 146" name="T7"/>
                <a:gd fmla="*/ 37 w 75" name="T8"/>
                <a:gd fmla="*/ 3 h 146" name="T9"/>
                <a:gd fmla="*/ 20 w 75" name="T10"/>
                <a:gd fmla="*/ 0 h 146" name="T11"/>
              </a:gdLst>
              <a:cxnLst>
                <a:cxn ang="0">
                  <a:pos x="T0" y="T1"/>
                </a:cxn>
                <a:cxn ang="0">
                  <a:pos x="T2" y="T3"/>
                </a:cxn>
                <a:cxn ang="0">
                  <a:pos x="T4" y="T5"/>
                </a:cxn>
                <a:cxn ang="0">
                  <a:pos x="T6" y="T7"/>
                </a:cxn>
                <a:cxn ang="0">
                  <a:pos x="T8" y="T9"/>
                </a:cxn>
                <a:cxn ang="0">
                  <a:pos x="T10" y="T11"/>
                </a:cxn>
              </a:cxnLst>
              <a:rect b="b" l="0" r="r" t="0"/>
              <a:pathLst>
                <a:path h="146" w="75">
                  <a:moveTo>
                    <a:pt x="20" y="0"/>
                  </a:moveTo>
                  <a:cubicBezTo>
                    <a:pt x="8" y="16"/>
                    <a:pt x="1" y="35"/>
                    <a:pt x="0" y="56"/>
                  </a:cubicBezTo>
                  <a:cubicBezTo>
                    <a:pt x="1" y="100"/>
                    <a:pt x="33" y="137"/>
                    <a:pt x="75" y="146"/>
                  </a:cubicBezTo>
                  <a:cubicBezTo>
                    <a:pt x="45" y="133"/>
                    <a:pt x="23" y="104"/>
                    <a:pt x="20" y="69"/>
                  </a:cubicBezTo>
                  <a:cubicBezTo>
                    <a:pt x="17" y="45"/>
                    <a:pt x="24" y="22"/>
                    <a:pt x="37" y="3"/>
                  </a:cubicBezTo>
                  <a:cubicBezTo>
                    <a:pt x="31" y="3"/>
                    <a:pt x="26" y="2"/>
                    <a:pt x="20" y="0"/>
                  </a:cubicBezTo>
                </a:path>
              </a:pathLst>
            </a:custGeom>
            <a:solidFill>
              <a:srgbClr val="F9CDAD"/>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52" name="îSliḋê">
              <a:extLst>
                <a:ext uri="{FF2B5EF4-FFF2-40B4-BE49-F238E27FC236}">
                  <a16:creationId xmlns:a16="http://schemas.microsoft.com/office/drawing/2014/main" id="{D7E397AE-7BEC-44C5-B209-A2CC3F83ABD6}"/>
                </a:ext>
              </a:extLst>
            </p:cNvPr>
            <p:cNvSpPr/>
            <p:nvPr/>
          </p:nvSpPr>
          <p:spPr bwMode="auto">
            <a:xfrm>
              <a:off x="6610720" y="3400843"/>
              <a:ext cx="14266" cy="2378"/>
            </a:xfrm>
            <a:custGeom>
              <a:gdLst>
                <a:gd fmla="*/ 0 w 8" name="T0"/>
                <a:gd fmla="*/ 0 h 1" name="T1"/>
                <a:gd fmla="*/ 0 w 8" name="T2"/>
                <a:gd fmla="*/ 1 h 1" name="T3"/>
                <a:gd fmla="*/ 8 w 8" name="T4"/>
                <a:gd fmla="*/ 1 h 1" name="T5"/>
                <a:gd fmla="*/ 0 w 8" name="T6"/>
                <a:gd fmla="*/ 0 h 1" name="T7"/>
              </a:gdLst>
              <a:cxnLst>
                <a:cxn ang="0">
                  <a:pos x="T0" y="T1"/>
                </a:cxn>
                <a:cxn ang="0">
                  <a:pos x="T2" y="T3"/>
                </a:cxn>
                <a:cxn ang="0">
                  <a:pos x="T4" y="T5"/>
                </a:cxn>
                <a:cxn ang="0">
                  <a:pos x="T6" y="T7"/>
                </a:cxn>
              </a:cxnLst>
              <a:rect b="b" l="0" r="r" t="0"/>
              <a:pathLst>
                <a:path h="1" w="8">
                  <a:moveTo>
                    <a:pt x="0" y="0"/>
                  </a:moveTo>
                  <a:cubicBezTo>
                    <a:pt x="0" y="1"/>
                    <a:pt x="0" y="1"/>
                    <a:pt x="0" y="1"/>
                  </a:cubicBezTo>
                  <a:cubicBezTo>
                    <a:pt x="3" y="1"/>
                    <a:pt x="6" y="1"/>
                    <a:pt x="8" y="1"/>
                  </a:cubicBezTo>
                  <a:cubicBezTo>
                    <a:pt x="5" y="1"/>
                    <a:pt x="3" y="0"/>
                    <a:pt x="0" y="0"/>
                  </a:cubicBezTo>
                </a:path>
              </a:pathLst>
            </a:custGeom>
            <a:solidFill>
              <a:srgbClr val="F9CDAD"/>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53" name="iŝlídê">
              <a:extLst>
                <a:ext uri="{FF2B5EF4-FFF2-40B4-BE49-F238E27FC236}">
                  <a16:creationId xmlns:a16="http://schemas.microsoft.com/office/drawing/2014/main" id="{F1EFC3C5-9153-4EC6-8496-6A796E8A0159}"/>
                </a:ext>
              </a:extLst>
            </p:cNvPr>
            <p:cNvSpPr/>
            <p:nvPr/>
          </p:nvSpPr>
          <p:spPr bwMode="auto">
            <a:xfrm>
              <a:off x="6402678" y="2951473"/>
              <a:ext cx="569440" cy="411328"/>
            </a:xfrm>
            <a:custGeom>
              <a:gdLst>
                <a:gd fmla="*/ 14 w 328" name="T0"/>
                <a:gd fmla="*/ 53 h 237" name="T1"/>
                <a:gd fmla="*/ 50 w 328" name="T2"/>
                <a:gd fmla="*/ 37 h 237" name="T3"/>
                <a:gd fmla="*/ 108 w 328" name="T4"/>
                <a:gd fmla="*/ 21 h 237" name="T5"/>
                <a:gd fmla="*/ 160 w 328" name="T6"/>
                <a:gd fmla="*/ 12 h 237" name="T7"/>
                <a:gd fmla="*/ 192 w 328" name="T8"/>
                <a:gd fmla="*/ 17 h 237" name="T9"/>
                <a:gd fmla="*/ 206 w 328" name="T10"/>
                <a:gd fmla="*/ 12 h 237" name="T11"/>
                <a:gd fmla="*/ 251 w 328" name="T12"/>
                <a:gd fmla="*/ 2 h 237" name="T13"/>
                <a:gd fmla="*/ 295 w 328" name="T14"/>
                <a:gd fmla="*/ 11 h 237" name="T15"/>
                <a:gd fmla="*/ 312 w 328" name="T16"/>
                <a:gd fmla="*/ 86 h 237" name="T17"/>
                <a:gd fmla="*/ 299 w 328" name="T18"/>
                <a:gd fmla="*/ 99 h 237" name="T19"/>
                <a:gd fmla="*/ 268 w 328" name="T20"/>
                <a:gd fmla="*/ 113 h 237" name="T21"/>
                <a:gd fmla="*/ 261 w 328" name="T22"/>
                <a:gd fmla="*/ 167 h 237" name="T23"/>
                <a:gd fmla="*/ 235 w 328" name="T24"/>
                <a:gd fmla="*/ 210 h 237" name="T25"/>
                <a:gd fmla="*/ 210 w 328" name="T26"/>
                <a:gd fmla="*/ 232 h 237" name="T27"/>
                <a:gd fmla="*/ 179 w 328" name="T28"/>
                <a:gd fmla="*/ 228 h 237" name="T29"/>
                <a:gd fmla="*/ 169 w 328" name="T30"/>
                <a:gd fmla="*/ 206 h 237" name="T31"/>
                <a:gd fmla="*/ 129 w 328" name="T32"/>
                <a:gd fmla="*/ 119 h 237" name="T33"/>
                <a:gd fmla="*/ 73 w 328" name="T34"/>
                <a:gd fmla="*/ 109 h 237" name="T35"/>
                <a:gd fmla="*/ 22 w 328" name="T36"/>
                <a:gd fmla="*/ 98 h 237" name="T37"/>
                <a:gd fmla="*/ 9 w 328" name="T38"/>
                <a:gd fmla="*/ 89 h 237" name="T39"/>
                <a:gd fmla="*/ 14 w 328" name="T40"/>
                <a:gd fmla="*/ 53 h 237"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236" w="328">
                  <a:moveTo>
                    <a:pt x="14" y="53"/>
                  </a:moveTo>
                  <a:cubicBezTo>
                    <a:pt x="24" y="44"/>
                    <a:pt x="37" y="40"/>
                    <a:pt x="50" y="37"/>
                  </a:cubicBezTo>
                  <a:cubicBezTo>
                    <a:pt x="108" y="21"/>
                    <a:pt x="108" y="21"/>
                    <a:pt x="108" y="21"/>
                  </a:cubicBezTo>
                  <a:cubicBezTo>
                    <a:pt x="125" y="17"/>
                    <a:pt x="143" y="12"/>
                    <a:pt x="160" y="12"/>
                  </a:cubicBezTo>
                  <a:cubicBezTo>
                    <a:pt x="171" y="12"/>
                    <a:pt x="182" y="14"/>
                    <a:pt x="192" y="17"/>
                  </a:cubicBezTo>
                  <a:cubicBezTo>
                    <a:pt x="197" y="15"/>
                    <a:pt x="203" y="14"/>
                    <a:pt x="206" y="12"/>
                  </a:cubicBezTo>
                  <a:cubicBezTo>
                    <a:pt x="221" y="7"/>
                    <a:pt x="235" y="4"/>
                    <a:pt x="251" y="2"/>
                  </a:cubicBezTo>
                  <a:cubicBezTo>
                    <a:pt x="266" y="0"/>
                    <a:pt x="281" y="3"/>
                    <a:pt x="295" y="11"/>
                  </a:cubicBezTo>
                  <a:cubicBezTo>
                    <a:pt x="320" y="27"/>
                    <a:pt x="328" y="60"/>
                    <a:pt x="312" y="86"/>
                  </a:cubicBezTo>
                  <a:cubicBezTo>
                    <a:pt x="309" y="91"/>
                    <a:pt x="304" y="96"/>
                    <a:pt x="299" y="99"/>
                  </a:cubicBezTo>
                  <a:cubicBezTo>
                    <a:pt x="290" y="106"/>
                    <a:pt x="279" y="111"/>
                    <a:pt x="268" y="113"/>
                  </a:cubicBezTo>
                  <a:cubicBezTo>
                    <a:pt x="270" y="131"/>
                    <a:pt x="267" y="149"/>
                    <a:pt x="261" y="167"/>
                  </a:cubicBezTo>
                  <a:cubicBezTo>
                    <a:pt x="255" y="182"/>
                    <a:pt x="246" y="197"/>
                    <a:pt x="235" y="210"/>
                  </a:cubicBezTo>
                  <a:cubicBezTo>
                    <a:pt x="228" y="219"/>
                    <a:pt x="221" y="228"/>
                    <a:pt x="210" y="232"/>
                  </a:cubicBezTo>
                  <a:cubicBezTo>
                    <a:pt x="200" y="237"/>
                    <a:pt x="187" y="236"/>
                    <a:pt x="179" y="228"/>
                  </a:cubicBezTo>
                  <a:cubicBezTo>
                    <a:pt x="173" y="222"/>
                    <a:pt x="171" y="214"/>
                    <a:pt x="169" y="206"/>
                  </a:cubicBezTo>
                  <a:cubicBezTo>
                    <a:pt x="163" y="173"/>
                    <a:pt x="157" y="136"/>
                    <a:pt x="129" y="119"/>
                  </a:cubicBezTo>
                  <a:cubicBezTo>
                    <a:pt x="112" y="108"/>
                    <a:pt x="92" y="109"/>
                    <a:pt x="73" y="109"/>
                  </a:cubicBezTo>
                  <a:cubicBezTo>
                    <a:pt x="55" y="109"/>
                    <a:pt x="38" y="105"/>
                    <a:pt x="22" y="98"/>
                  </a:cubicBezTo>
                  <a:cubicBezTo>
                    <a:pt x="17" y="96"/>
                    <a:pt x="13" y="93"/>
                    <a:pt x="9" y="89"/>
                  </a:cubicBezTo>
                  <a:cubicBezTo>
                    <a:pt x="0" y="79"/>
                    <a:pt x="4" y="62"/>
                    <a:pt x="14" y="53"/>
                  </a:cubicBezTo>
                </a:path>
              </a:pathLst>
            </a:custGeom>
            <a:solidFill>
              <a:srgbClr val="FCCC63"/>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54" name="ï$ḷiḋé">
              <a:extLst>
                <a:ext uri="{FF2B5EF4-FFF2-40B4-BE49-F238E27FC236}">
                  <a16:creationId xmlns:a16="http://schemas.microsoft.com/office/drawing/2014/main" id="{F5E69C02-B700-42F8-B099-FA0BAEB5FBF9}"/>
                </a:ext>
              </a:extLst>
            </p:cNvPr>
            <p:cNvSpPr/>
            <p:nvPr/>
          </p:nvSpPr>
          <p:spPr bwMode="auto">
            <a:xfrm>
              <a:off x="6682049" y="2953852"/>
              <a:ext cx="278181" cy="103427"/>
            </a:xfrm>
            <a:custGeom>
              <a:gdLst>
                <a:gd fmla="*/ 155 w 160" name="T0"/>
                <a:gd fmla="*/ 36 h 60" name="T1"/>
                <a:gd fmla="*/ 159 w 160" name="T2"/>
                <a:gd fmla="*/ 60 h 60" name="T3"/>
                <a:gd fmla="*/ 159 w 160" name="T4"/>
                <a:gd fmla="*/ 53 h 60" name="T5"/>
                <a:gd fmla="*/ 155 w 160" name="T6"/>
                <a:gd fmla="*/ 36 h 60" name="T7"/>
                <a:gd fmla="*/ 0 w 160" name="T8"/>
                <a:gd fmla="*/ 11 h 60" name="T9"/>
                <a:gd fmla="*/ 0 w 160" name="T10"/>
                <a:gd fmla="*/ 11 h 60" name="T11"/>
                <a:gd fmla="*/ 31 w 160" name="T12"/>
                <a:gd fmla="*/ 16 h 60" name="T13"/>
                <a:gd fmla="*/ 32 w 160" name="T14"/>
                <a:gd fmla="*/ 16 h 60" name="T15"/>
                <a:gd fmla="*/ 0 w 160" name="T16"/>
                <a:gd fmla="*/ 11 h 60" name="T17"/>
                <a:gd fmla="*/ 98 w 160" name="T18"/>
                <a:gd fmla="*/ 0 h 60" name="T19"/>
                <a:gd fmla="*/ 98 w 160" name="T20"/>
                <a:gd fmla="*/ 0 h 60" name="T21"/>
                <a:gd fmla="*/ 134 w 160" name="T22"/>
                <a:gd fmla="*/ 10 h 60" name="T23"/>
                <a:gd fmla="*/ 141 w 160" name="T24"/>
                <a:gd fmla="*/ 16 h 60" name="T25"/>
                <a:gd fmla="*/ 134 w 160" name="T26"/>
                <a:gd fmla="*/ 10 h 60" name="T27"/>
                <a:gd fmla="*/ 98 w 160" name="T28"/>
                <a:gd fmla="*/ 0 h 60"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60" w="160">
                  <a:moveTo>
                    <a:pt x="155" y="36"/>
                  </a:moveTo>
                  <a:cubicBezTo>
                    <a:pt x="158" y="44"/>
                    <a:pt x="160" y="52"/>
                    <a:pt x="159" y="60"/>
                  </a:cubicBezTo>
                  <a:cubicBezTo>
                    <a:pt x="159" y="58"/>
                    <a:pt x="159" y="55"/>
                    <a:pt x="159" y="53"/>
                  </a:cubicBezTo>
                  <a:cubicBezTo>
                    <a:pt x="159" y="47"/>
                    <a:pt x="157" y="41"/>
                    <a:pt x="155" y="36"/>
                  </a:cubicBezTo>
                  <a:moveTo>
                    <a:pt x="0" y="11"/>
                  </a:moveTo>
                  <a:cubicBezTo>
                    <a:pt x="0" y="11"/>
                    <a:pt x="0" y="11"/>
                    <a:pt x="0" y="11"/>
                  </a:cubicBezTo>
                  <a:cubicBezTo>
                    <a:pt x="10" y="11"/>
                    <a:pt x="21" y="13"/>
                    <a:pt x="31" y="16"/>
                  </a:cubicBezTo>
                  <a:cubicBezTo>
                    <a:pt x="31" y="16"/>
                    <a:pt x="32" y="16"/>
                    <a:pt x="32" y="16"/>
                  </a:cubicBezTo>
                  <a:cubicBezTo>
                    <a:pt x="21" y="13"/>
                    <a:pt x="10" y="11"/>
                    <a:pt x="0" y="11"/>
                  </a:cubicBezTo>
                  <a:moveTo>
                    <a:pt x="98" y="0"/>
                  </a:moveTo>
                  <a:cubicBezTo>
                    <a:pt x="98" y="0"/>
                    <a:pt x="98" y="0"/>
                    <a:pt x="98" y="0"/>
                  </a:cubicBezTo>
                  <a:cubicBezTo>
                    <a:pt x="110" y="0"/>
                    <a:pt x="123" y="4"/>
                    <a:pt x="134" y="10"/>
                  </a:cubicBezTo>
                  <a:cubicBezTo>
                    <a:pt x="137" y="12"/>
                    <a:pt x="139" y="14"/>
                    <a:pt x="141" y="16"/>
                  </a:cubicBezTo>
                  <a:cubicBezTo>
                    <a:pt x="139" y="14"/>
                    <a:pt x="137" y="12"/>
                    <a:pt x="134" y="10"/>
                  </a:cubicBezTo>
                  <a:cubicBezTo>
                    <a:pt x="123" y="4"/>
                    <a:pt x="110" y="0"/>
                    <a:pt x="98" y="0"/>
                  </a:cubicBezTo>
                </a:path>
              </a:pathLst>
            </a:custGeom>
            <a:solidFill>
              <a:srgbClr val="FFFFFF"/>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55" name="íṡļîḑè">
              <a:extLst>
                <a:ext uri="{FF2B5EF4-FFF2-40B4-BE49-F238E27FC236}">
                  <a16:creationId xmlns:a16="http://schemas.microsoft.com/office/drawing/2014/main" id="{D4A9404A-0D88-4DF5-9440-804367D0DE23}"/>
                </a:ext>
              </a:extLst>
            </p:cNvPr>
            <p:cNvSpPr/>
            <p:nvPr/>
          </p:nvSpPr>
          <p:spPr bwMode="auto">
            <a:xfrm>
              <a:off x="6407434" y="2953852"/>
              <a:ext cx="552797" cy="140280"/>
            </a:xfrm>
            <a:custGeom>
              <a:gdLst>
                <a:gd fmla="*/ 256 w 318" name="T0"/>
                <a:gd fmla="*/ 0 h 81" name="T1"/>
                <a:gd fmla="*/ 248 w 318" name="T2"/>
                <a:gd fmla="*/ 1 h 81" name="T3"/>
                <a:gd fmla="*/ 203 w 318" name="T4"/>
                <a:gd fmla="*/ 11 h 81" name="T5"/>
                <a:gd fmla="*/ 190 w 318" name="T6"/>
                <a:gd fmla="*/ 16 h 81" name="T7"/>
                <a:gd fmla="*/ 190 w 318" name="T8"/>
                <a:gd fmla="*/ 16 h 81" name="T9"/>
                <a:gd fmla="*/ 189 w 318" name="T10"/>
                <a:gd fmla="*/ 16 h 81" name="T11"/>
                <a:gd fmla="*/ 158 w 318" name="T12"/>
                <a:gd fmla="*/ 11 h 81" name="T13"/>
                <a:gd fmla="*/ 105 w 318" name="T14"/>
                <a:gd fmla="*/ 20 h 81" name="T15"/>
                <a:gd fmla="*/ 47 w 318" name="T16"/>
                <a:gd fmla="*/ 36 h 81" name="T17"/>
                <a:gd fmla="*/ 11 w 318" name="T18"/>
                <a:gd fmla="*/ 52 h 81" name="T19"/>
                <a:gd fmla="*/ 2 w 318" name="T20"/>
                <a:gd fmla="*/ 81 h 81" name="T21"/>
                <a:gd fmla="*/ 11 w 318" name="T22"/>
                <a:gd fmla="*/ 65 h 81" name="T23"/>
                <a:gd fmla="*/ 47 w 318" name="T24"/>
                <a:gd fmla="*/ 49 h 81" name="T25"/>
                <a:gd fmla="*/ 105 w 318" name="T26"/>
                <a:gd fmla="*/ 33 h 81" name="T27"/>
                <a:gd fmla="*/ 158 w 318" name="T28"/>
                <a:gd fmla="*/ 24 h 81" name="T29"/>
                <a:gd fmla="*/ 190 w 318" name="T30"/>
                <a:gd fmla="*/ 29 h 81" name="T31"/>
                <a:gd fmla="*/ 203 w 318" name="T32"/>
                <a:gd fmla="*/ 25 h 81" name="T33"/>
                <a:gd fmla="*/ 248 w 318" name="T34"/>
                <a:gd fmla="*/ 14 h 81" name="T35"/>
                <a:gd fmla="*/ 256 w 318" name="T36"/>
                <a:gd fmla="*/ 13 h 81" name="T37"/>
                <a:gd fmla="*/ 292 w 318" name="T38"/>
                <a:gd fmla="*/ 23 h 81" name="T39"/>
                <a:gd fmla="*/ 317 w 318" name="T40"/>
                <a:gd fmla="*/ 62 h 81" name="T41"/>
                <a:gd fmla="*/ 317 w 318" name="T42"/>
                <a:gd fmla="*/ 60 h 81" name="T43"/>
                <a:gd fmla="*/ 313 w 318" name="T44"/>
                <a:gd fmla="*/ 36 h 81" name="T45"/>
                <a:gd fmla="*/ 299 w 318" name="T46"/>
                <a:gd fmla="*/ 16 h 81" name="T47"/>
                <a:gd fmla="*/ 292 w 318" name="T48"/>
                <a:gd fmla="*/ 10 h 81" name="T49"/>
                <a:gd fmla="*/ 256 w 318" name="T50"/>
                <a:gd fmla="*/ 0 h 81"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81" w="318">
                  <a:moveTo>
                    <a:pt x="256" y="0"/>
                  </a:moveTo>
                  <a:cubicBezTo>
                    <a:pt x="253" y="0"/>
                    <a:pt x="250" y="0"/>
                    <a:pt x="248" y="1"/>
                  </a:cubicBezTo>
                  <a:cubicBezTo>
                    <a:pt x="233" y="3"/>
                    <a:pt x="218" y="6"/>
                    <a:pt x="203" y="11"/>
                  </a:cubicBezTo>
                  <a:cubicBezTo>
                    <a:pt x="200" y="13"/>
                    <a:pt x="194" y="14"/>
                    <a:pt x="190" y="16"/>
                  </a:cubicBezTo>
                  <a:cubicBezTo>
                    <a:pt x="190" y="16"/>
                    <a:pt x="190" y="16"/>
                    <a:pt x="190" y="16"/>
                  </a:cubicBezTo>
                  <a:cubicBezTo>
                    <a:pt x="190" y="16"/>
                    <a:pt x="189" y="16"/>
                    <a:pt x="189" y="16"/>
                  </a:cubicBezTo>
                  <a:cubicBezTo>
                    <a:pt x="179" y="13"/>
                    <a:pt x="168" y="11"/>
                    <a:pt x="158" y="11"/>
                  </a:cubicBezTo>
                  <a:cubicBezTo>
                    <a:pt x="140" y="11"/>
                    <a:pt x="122" y="16"/>
                    <a:pt x="105" y="20"/>
                  </a:cubicBezTo>
                  <a:cubicBezTo>
                    <a:pt x="47" y="36"/>
                    <a:pt x="47" y="36"/>
                    <a:pt x="47" y="36"/>
                  </a:cubicBezTo>
                  <a:cubicBezTo>
                    <a:pt x="34" y="39"/>
                    <a:pt x="21" y="43"/>
                    <a:pt x="11" y="52"/>
                  </a:cubicBezTo>
                  <a:cubicBezTo>
                    <a:pt x="3" y="60"/>
                    <a:pt x="0" y="70"/>
                    <a:pt x="2" y="81"/>
                  </a:cubicBezTo>
                  <a:cubicBezTo>
                    <a:pt x="4" y="75"/>
                    <a:pt x="7" y="70"/>
                    <a:pt x="11" y="65"/>
                  </a:cubicBezTo>
                  <a:cubicBezTo>
                    <a:pt x="21" y="56"/>
                    <a:pt x="34" y="52"/>
                    <a:pt x="47" y="49"/>
                  </a:cubicBezTo>
                  <a:cubicBezTo>
                    <a:pt x="105" y="33"/>
                    <a:pt x="105" y="33"/>
                    <a:pt x="105" y="33"/>
                  </a:cubicBezTo>
                  <a:cubicBezTo>
                    <a:pt x="122" y="29"/>
                    <a:pt x="140" y="24"/>
                    <a:pt x="158" y="24"/>
                  </a:cubicBezTo>
                  <a:cubicBezTo>
                    <a:pt x="168" y="24"/>
                    <a:pt x="179" y="26"/>
                    <a:pt x="190" y="29"/>
                  </a:cubicBezTo>
                  <a:cubicBezTo>
                    <a:pt x="194" y="27"/>
                    <a:pt x="200" y="26"/>
                    <a:pt x="203" y="25"/>
                  </a:cubicBezTo>
                  <a:cubicBezTo>
                    <a:pt x="218" y="19"/>
                    <a:pt x="233" y="16"/>
                    <a:pt x="248" y="14"/>
                  </a:cubicBezTo>
                  <a:cubicBezTo>
                    <a:pt x="250" y="14"/>
                    <a:pt x="253" y="13"/>
                    <a:pt x="256" y="13"/>
                  </a:cubicBezTo>
                  <a:cubicBezTo>
                    <a:pt x="268" y="13"/>
                    <a:pt x="281" y="17"/>
                    <a:pt x="292" y="23"/>
                  </a:cubicBezTo>
                  <a:cubicBezTo>
                    <a:pt x="305" y="32"/>
                    <a:pt x="315" y="46"/>
                    <a:pt x="317" y="62"/>
                  </a:cubicBezTo>
                  <a:cubicBezTo>
                    <a:pt x="317" y="62"/>
                    <a:pt x="317" y="61"/>
                    <a:pt x="317" y="60"/>
                  </a:cubicBezTo>
                  <a:cubicBezTo>
                    <a:pt x="318" y="52"/>
                    <a:pt x="316" y="44"/>
                    <a:pt x="313" y="36"/>
                  </a:cubicBezTo>
                  <a:cubicBezTo>
                    <a:pt x="310" y="28"/>
                    <a:pt x="306" y="21"/>
                    <a:pt x="299" y="16"/>
                  </a:cubicBezTo>
                  <a:cubicBezTo>
                    <a:pt x="297" y="14"/>
                    <a:pt x="295" y="12"/>
                    <a:pt x="292" y="10"/>
                  </a:cubicBezTo>
                  <a:cubicBezTo>
                    <a:pt x="281" y="4"/>
                    <a:pt x="268" y="0"/>
                    <a:pt x="256" y="0"/>
                  </a:cubicBezTo>
                </a:path>
              </a:pathLst>
            </a:custGeom>
            <a:solidFill>
              <a:srgbClr val="FDD682"/>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56" name="işľîḓè">
              <a:extLst>
                <a:ext uri="{FF2B5EF4-FFF2-40B4-BE49-F238E27FC236}">
                  <a16:creationId xmlns:a16="http://schemas.microsoft.com/office/drawing/2014/main" id="{219D026B-256C-48CE-A514-53A56B7B9CDE}"/>
                </a:ext>
              </a:extLst>
            </p:cNvPr>
            <p:cNvSpPr/>
            <p:nvPr/>
          </p:nvSpPr>
          <p:spPr bwMode="auto">
            <a:xfrm flipH="1">
              <a:off x="6868691" y="3170214"/>
              <a:ext cx="0" cy="8322"/>
            </a:xfrm>
            <a:custGeom>
              <a:gdLst>
                <a:gd fmla="*/ 0 h 5" name="T0"/>
                <a:gd fmla="*/ 0 h 5" name="T1"/>
                <a:gd fmla="*/ 2 h 5" name="T2"/>
                <a:gd fmla="*/ 5 h 5" name="T3"/>
                <a:gd fmla="*/ 0 h 5" name="T4"/>
              </a:gdLst>
              <a:cxnLst>
                <a:cxn ang="0">
                  <a:pos x="0" y="T0"/>
                </a:cxn>
                <a:cxn ang="0">
                  <a:pos x="0" y="T1"/>
                </a:cxn>
                <a:cxn ang="0">
                  <a:pos x="0" y="T2"/>
                </a:cxn>
                <a:cxn ang="0">
                  <a:pos x="0" y="T3"/>
                </a:cxn>
                <a:cxn ang="0">
                  <a:pos x="0" y="T4"/>
                </a:cxn>
              </a:cxnLst>
              <a:rect b="b" l="0" r="r" t="0"/>
              <a:pathLst>
                <a:path h="5">
                  <a:moveTo>
                    <a:pt x="0" y="0"/>
                  </a:moveTo>
                  <a:cubicBezTo>
                    <a:pt x="0" y="0"/>
                    <a:pt x="0" y="0"/>
                    <a:pt x="0" y="0"/>
                  </a:cubicBezTo>
                  <a:cubicBezTo>
                    <a:pt x="0" y="1"/>
                    <a:pt x="0" y="1"/>
                    <a:pt x="0" y="2"/>
                  </a:cubicBezTo>
                  <a:cubicBezTo>
                    <a:pt x="0" y="3"/>
                    <a:pt x="0" y="4"/>
                    <a:pt x="0" y="5"/>
                  </a:cubicBezTo>
                  <a:cubicBezTo>
                    <a:pt x="0" y="3"/>
                    <a:pt x="0" y="2"/>
                    <a:pt x="0" y="0"/>
                  </a:cubicBezTo>
                </a:path>
              </a:pathLst>
            </a:custGeom>
            <a:solidFill>
              <a:srgbClr val="FFFFFF"/>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57" name="ï$ḻîḍé">
              <a:extLst>
                <a:ext uri="{FF2B5EF4-FFF2-40B4-BE49-F238E27FC236}">
                  <a16:creationId xmlns:a16="http://schemas.microsoft.com/office/drawing/2014/main" id="{6EC836AB-0D33-4B9F-A142-85AD97CC9566}"/>
                </a:ext>
              </a:extLst>
            </p:cNvPr>
            <p:cNvSpPr/>
            <p:nvPr/>
          </p:nvSpPr>
          <p:spPr bwMode="auto">
            <a:xfrm flipH="1">
              <a:off x="6868691" y="3170214"/>
              <a:ext cx="0" cy="3567"/>
            </a:xfrm>
            <a:custGeom>
              <a:gdLst>
                <a:gd fmla="*/ 0 h 2" name="T0"/>
                <a:gd fmla="*/ 0 h 2" name="T1"/>
                <a:gd fmla="*/ 2 h 2" name="T2"/>
                <a:gd fmla="*/ 0 h 2" name="T3"/>
              </a:gdLst>
              <a:cxnLst>
                <a:cxn ang="0">
                  <a:pos x="0" y="T0"/>
                </a:cxn>
                <a:cxn ang="0">
                  <a:pos x="0" y="T1"/>
                </a:cxn>
                <a:cxn ang="0">
                  <a:pos x="0" y="T2"/>
                </a:cxn>
                <a:cxn ang="0">
                  <a:pos x="0" y="T3"/>
                </a:cxn>
              </a:cxnLst>
              <a:rect b="b" l="0" r="r" t="0"/>
              <a:pathLst>
                <a:path h="2">
                  <a:moveTo>
                    <a:pt x="0" y="0"/>
                  </a:moveTo>
                  <a:cubicBezTo>
                    <a:pt x="0" y="0"/>
                    <a:pt x="0" y="0"/>
                    <a:pt x="0" y="0"/>
                  </a:cubicBezTo>
                  <a:cubicBezTo>
                    <a:pt x="0" y="1"/>
                    <a:pt x="0" y="1"/>
                    <a:pt x="0" y="2"/>
                  </a:cubicBezTo>
                  <a:cubicBezTo>
                    <a:pt x="0" y="1"/>
                    <a:pt x="0" y="1"/>
                    <a:pt x="0" y="0"/>
                  </a:cubicBezTo>
                </a:path>
              </a:pathLst>
            </a:custGeom>
            <a:solidFill>
              <a:srgbClr val="FDD682"/>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58" name="ïşḷïḍe">
              <a:extLst>
                <a:ext uri="{FF2B5EF4-FFF2-40B4-BE49-F238E27FC236}">
                  <a16:creationId xmlns:a16="http://schemas.microsoft.com/office/drawing/2014/main" id="{F582A103-E378-4126-830D-3BDABAF5FD4A}"/>
                </a:ext>
              </a:extLst>
            </p:cNvPr>
            <p:cNvSpPr/>
            <p:nvPr/>
          </p:nvSpPr>
          <p:spPr bwMode="auto">
            <a:xfrm>
              <a:off x="6572678" y="3591052"/>
              <a:ext cx="17832" cy="126014"/>
            </a:xfrm>
            <a:custGeom>
              <a:gdLst>
                <a:gd fmla="*/ 0 w 10" name="T0"/>
                <a:gd fmla="*/ 0 h 73" name="T1"/>
                <a:gd fmla="*/ 10 w 10" name="T2"/>
                <a:gd fmla="*/ 73 h 73" name="T3"/>
                <a:gd fmla="*/ 10 w 10" name="T4"/>
                <a:gd fmla="*/ 73 h 73" name="T5"/>
                <a:gd fmla="*/ 0 w 10" name="T6"/>
                <a:gd fmla="*/ 0 h 73" name="T7"/>
              </a:gdLst>
              <a:cxnLst>
                <a:cxn ang="0">
                  <a:pos x="T0" y="T1"/>
                </a:cxn>
                <a:cxn ang="0">
                  <a:pos x="T2" y="T3"/>
                </a:cxn>
                <a:cxn ang="0">
                  <a:pos x="T4" y="T5"/>
                </a:cxn>
                <a:cxn ang="0">
                  <a:pos x="T6" y="T7"/>
                </a:cxn>
              </a:cxnLst>
              <a:rect b="b" l="0" r="r" t="0"/>
              <a:pathLst>
                <a:path h="73" w="10">
                  <a:moveTo>
                    <a:pt x="0" y="0"/>
                  </a:moveTo>
                  <a:cubicBezTo>
                    <a:pt x="0" y="18"/>
                    <a:pt x="6" y="41"/>
                    <a:pt x="10" y="73"/>
                  </a:cubicBezTo>
                  <a:cubicBezTo>
                    <a:pt x="10" y="73"/>
                    <a:pt x="10" y="73"/>
                    <a:pt x="10" y="73"/>
                  </a:cubicBezTo>
                  <a:cubicBezTo>
                    <a:pt x="6" y="41"/>
                    <a:pt x="0" y="18"/>
                    <a:pt x="0" y="0"/>
                  </a:cubicBezTo>
                </a:path>
              </a:pathLst>
            </a:custGeom>
            <a:solidFill>
              <a:srgbClr val="FFFFFF"/>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59" name="ïSľïďé">
              <a:extLst>
                <a:ext uri="{FF2B5EF4-FFF2-40B4-BE49-F238E27FC236}">
                  <a16:creationId xmlns:a16="http://schemas.microsoft.com/office/drawing/2014/main" id="{27955438-150D-46F2-AF80-338AC84CB1C6}"/>
                </a:ext>
              </a:extLst>
            </p:cNvPr>
            <p:cNvSpPr/>
            <p:nvPr/>
          </p:nvSpPr>
          <p:spPr bwMode="auto">
            <a:xfrm>
              <a:off x="6590510" y="3717066"/>
              <a:ext cx="8322" cy="99860"/>
            </a:xfrm>
            <a:custGeom>
              <a:gdLst>
                <a:gd fmla="*/ 0 w 5" name="T0"/>
                <a:gd fmla="*/ 0 h 57" name="T1"/>
                <a:gd fmla="*/ 5 w 5" name="T2"/>
                <a:gd fmla="*/ 43 h 57" name="T3"/>
                <a:gd fmla="*/ 5 w 5" name="T4"/>
                <a:gd fmla="*/ 57 h 57" name="T5"/>
                <a:gd fmla="*/ 5 w 5" name="T6"/>
                <a:gd fmla="*/ 42 h 57" name="T7"/>
                <a:gd fmla="*/ 0 w 5" name="T8"/>
                <a:gd fmla="*/ 0 h 57" name="T9"/>
                <a:gd fmla="*/ 0 w 5" name="T10"/>
                <a:gd fmla="*/ 0 h 57" name="T11"/>
              </a:gdLst>
              <a:cxnLst>
                <a:cxn ang="0">
                  <a:pos x="T0" y="T1"/>
                </a:cxn>
                <a:cxn ang="0">
                  <a:pos x="T2" y="T3"/>
                </a:cxn>
                <a:cxn ang="0">
                  <a:pos x="T4" y="T5"/>
                </a:cxn>
                <a:cxn ang="0">
                  <a:pos x="T6" y="T7"/>
                </a:cxn>
                <a:cxn ang="0">
                  <a:pos x="T8" y="T9"/>
                </a:cxn>
                <a:cxn ang="0">
                  <a:pos x="T10" y="T11"/>
                </a:cxn>
              </a:cxnLst>
              <a:rect b="b" l="0" r="r" t="0"/>
              <a:pathLst>
                <a:path h="57" w="5">
                  <a:moveTo>
                    <a:pt x="0" y="0"/>
                  </a:moveTo>
                  <a:cubicBezTo>
                    <a:pt x="2" y="13"/>
                    <a:pt x="4" y="27"/>
                    <a:pt x="5" y="43"/>
                  </a:cubicBezTo>
                  <a:cubicBezTo>
                    <a:pt x="5" y="47"/>
                    <a:pt x="5" y="52"/>
                    <a:pt x="5" y="57"/>
                  </a:cubicBezTo>
                  <a:cubicBezTo>
                    <a:pt x="5" y="52"/>
                    <a:pt x="5" y="47"/>
                    <a:pt x="5" y="42"/>
                  </a:cubicBezTo>
                  <a:cubicBezTo>
                    <a:pt x="4" y="26"/>
                    <a:pt x="2" y="13"/>
                    <a:pt x="0" y="0"/>
                  </a:cubicBezTo>
                  <a:cubicBezTo>
                    <a:pt x="0" y="0"/>
                    <a:pt x="0" y="0"/>
                    <a:pt x="0" y="0"/>
                  </a:cubicBezTo>
                </a:path>
              </a:pathLst>
            </a:custGeom>
            <a:solidFill>
              <a:srgbClr val="689DF6"/>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60" name="íṧļïḍè">
              <a:extLst>
                <a:ext uri="{FF2B5EF4-FFF2-40B4-BE49-F238E27FC236}">
                  <a16:creationId xmlns:a16="http://schemas.microsoft.com/office/drawing/2014/main" id="{69330838-86BB-4A02-B2D7-149CE48A6973}"/>
                </a:ext>
              </a:extLst>
            </p:cNvPr>
            <p:cNvSpPr/>
            <p:nvPr/>
          </p:nvSpPr>
          <p:spPr bwMode="auto">
            <a:xfrm>
              <a:off x="6572678" y="3404410"/>
              <a:ext cx="229440" cy="460069"/>
            </a:xfrm>
            <a:custGeom>
              <a:gdLst>
                <a:gd fmla="*/ 123 w 132" name="T0"/>
                <a:gd fmla="*/ 0 h 265" name="T1"/>
                <a:gd fmla="*/ 93 w 132" name="T2"/>
                <a:gd fmla="*/ 0 h 265" name="T3"/>
                <a:gd fmla="*/ 16 w 132" name="T4"/>
                <a:gd fmla="*/ 69 h 265" name="T5"/>
                <a:gd fmla="*/ 0 w 132" name="T6"/>
                <a:gd fmla="*/ 107 h 265" name="T7"/>
                <a:gd fmla="*/ 10 w 132" name="T8"/>
                <a:gd fmla="*/ 180 h 265" name="T9"/>
                <a:gd fmla="*/ 15 w 132" name="T10"/>
                <a:gd fmla="*/ 222 h 265" name="T11"/>
                <a:gd fmla="*/ 15 w 132" name="T12"/>
                <a:gd fmla="*/ 237 h 265" name="T13"/>
                <a:gd fmla="*/ 14 w 132" name="T14"/>
                <a:gd fmla="*/ 265 h 265" name="T15"/>
                <a:gd fmla="*/ 35 w 132" name="T16"/>
                <a:gd fmla="*/ 231 h 265" name="T17"/>
                <a:gd fmla="*/ 34 w 132" name="T18"/>
                <a:gd fmla="*/ 230 h 265" name="T19"/>
                <a:gd fmla="*/ 26 w 132" name="T20"/>
                <a:gd fmla="*/ 164 h 265" name="T21"/>
                <a:gd fmla="*/ 25 w 132" name="T22"/>
                <a:gd fmla="*/ 164 h 265" name="T23"/>
                <a:gd fmla="*/ 25 w 132" name="T24"/>
                <a:gd fmla="*/ 156 h 265" name="T25"/>
                <a:gd fmla="*/ 36 w 132" name="T26"/>
                <a:gd fmla="*/ 75 h 265" name="T27"/>
                <a:gd fmla="*/ 113 w 132" name="T28"/>
                <a:gd fmla="*/ 7 h 265" name="T29"/>
                <a:gd fmla="*/ 132 w 132" name="T30"/>
                <a:gd fmla="*/ 7 h 265" name="T31"/>
                <a:gd fmla="*/ 123 w 132" name="T32"/>
                <a:gd fmla="*/ 0 h 265"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265" w="132">
                  <a:moveTo>
                    <a:pt x="123" y="0"/>
                  </a:moveTo>
                  <a:cubicBezTo>
                    <a:pt x="93" y="0"/>
                    <a:pt x="93" y="0"/>
                    <a:pt x="93" y="0"/>
                  </a:cubicBezTo>
                  <a:cubicBezTo>
                    <a:pt x="50" y="0"/>
                    <a:pt x="16" y="69"/>
                    <a:pt x="16" y="69"/>
                  </a:cubicBezTo>
                  <a:cubicBezTo>
                    <a:pt x="4" y="81"/>
                    <a:pt x="0" y="92"/>
                    <a:pt x="0" y="107"/>
                  </a:cubicBezTo>
                  <a:cubicBezTo>
                    <a:pt x="0" y="125"/>
                    <a:pt x="6" y="148"/>
                    <a:pt x="10" y="180"/>
                  </a:cubicBezTo>
                  <a:cubicBezTo>
                    <a:pt x="12" y="193"/>
                    <a:pt x="14" y="206"/>
                    <a:pt x="15" y="222"/>
                  </a:cubicBezTo>
                  <a:cubicBezTo>
                    <a:pt x="15" y="227"/>
                    <a:pt x="15" y="232"/>
                    <a:pt x="15" y="237"/>
                  </a:cubicBezTo>
                  <a:cubicBezTo>
                    <a:pt x="15" y="246"/>
                    <a:pt x="15" y="256"/>
                    <a:pt x="14" y="265"/>
                  </a:cubicBezTo>
                  <a:cubicBezTo>
                    <a:pt x="23" y="255"/>
                    <a:pt x="30" y="244"/>
                    <a:pt x="35" y="231"/>
                  </a:cubicBezTo>
                  <a:cubicBezTo>
                    <a:pt x="35" y="230"/>
                    <a:pt x="35" y="230"/>
                    <a:pt x="34" y="230"/>
                  </a:cubicBezTo>
                  <a:cubicBezTo>
                    <a:pt x="33" y="203"/>
                    <a:pt x="29" y="182"/>
                    <a:pt x="26" y="164"/>
                  </a:cubicBezTo>
                  <a:cubicBezTo>
                    <a:pt x="25" y="164"/>
                    <a:pt x="25" y="164"/>
                    <a:pt x="25" y="164"/>
                  </a:cubicBezTo>
                  <a:cubicBezTo>
                    <a:pt x="25" y="156"/>
                    <a:pt x="25" y="156"/>
                    <a:pt x="25" y="156"/>
                  </a:cubicBezTo>
                  <a:cubicBezTo>
                    <a:pt x="18" y="117"/>
                    <a:pt x="15" y="96"/>
                    <a:pt x="36" y="75"/>
                  </a:cubicBezTo>
                  <a:cubicBezTo>
                    <a:pt x="36" y="75"/>
                    <a:pt x="70" y="7"/>
                    <a:pt x="113" y="7"/>
                  </a:cubicBezTo>
                  <a:cubicBezTo>
                    <a:pt x="132" y="7"/>
                    <a:pt x="132" y="7"/>
                    <a:pt x="132" y="7"/>
                  </a:cubicBezTo>
                  <a:cubicBezTo>
                    <a:pt x="130" y="3"/>
                    <a:pt x="127" y="1"/>
                    <a:pt x="123" y="0"/>
                  </a:cubicBezTo>
                </a:path>
              </a:pathLst>
            </a:custGeom>
            <a:solidFill>
              <a:srgbClr val="FF7575"/>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61" name="ïšľïdè">
              <a:extLst>
                <a:ext uri="{FF2B5EF4-FFF2-40B4-BE49-F238E27FC236}">
                  <a16:creationId xmlns:a16="http://schemas.microsoft.com/office/drawing/2014/main" id="{7460E637-985F-40D0-842F-E8323F28B89B}"/>
                </a:ext>
              </a:extLst>
            </p:cNvPr>
            <p:cNvSpPr/>
            <p:nvPr/>
          </p:nvSpPr>
          <p:spPr bwMode="auto">
            <a:xfrm>
              <a:off x="6616663" y="3564899"/>
              <a:ext cx="181888" cy="124825"/>
            </a:xfrm>
            <a:prstGeom prst="rect">
              <a:avLst/>
            </a:prstGeom>
            <a:solidFill>
              <a:srgbClr val="FF5252"/>
            </a:solidFill>
            <a:ln>
              <a:noFill/>
            </a:ln>
            <a:extLst>
              <a:ext uri="{91240B29-F687-4F45-9708-019B960494DF}">
                <a14:hiddenLine w="9525">
                  <a:solidFill>
                    <a:srgbClr val="000000"/>
                  </a:solidFill>
                  <a:miter lim="800000"/>
                  <a:headEnd/>
                  <a:tailEnd/>
                </a14:hiddenLine>
              </a:ext>
            </a:extLst>
          </p:spPr>
          <p:txBody>
            <a:bodyPr anchor="ctr"/>
            <a:lstStyle/>
            <a:p>
              <a:pPr algn="ctr"/>
              <a:endParaRPr/>
            </a:p>
          </p:txBody>
        </p:sp>
        <p:sp>
          <p:nvSpPr>
            <p:cNvPr id="62" name="íṩḻîḓê">
              <a:extLst>
                <a:ext uri="{FF2B5EF4-FFF2-40B4-BE49-F238E27FC236}">
                  <a16:creationId xmlns:a16="http://schemas.microsoft.com/office/drawing/2014/main" id="{D91F3B43-6AC5-46FA-8E5D-E33D87301C90}"/>
                </a:ext>
              </a:extLst>
            </p:cNvPr>
            <p:cNvSpPr/>
            <p:nvPr/>
          </p:nvSpPr>
          <p:spPr bwMode="auto">
            <a:xfrm>
              <a:off x="6616663" y="3564899"/>
              <a:ext cx="181888" cy="1248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p>
              <a:pPr algn="ctr"/>
              <a:endParaRPr/>
            </a:p>
          </p:txBody>
        </p:sp>
        <p:sp>
          <p:nvSpPr>
            <p:cNvPr id="63" name="ïṩḷídè">
              <a:extLst>
                <a:ext uri="{FF2B5EF4-FFF2-40B4-BE49-F238E27FC236}">
                  <a16:creationId xmlns:a16="http://schemas.microsoft.com/office/drawing/2014/main" id="{DFA83931-0965-4935-8C5F-80763DC87FE2}"/>
                </a:ext>
              </a:extLst>
            </p:cNvPr>
            <p:cNvSpPr/>
            <p:nvPr/>
          </p:nvSpPr>
          <p:spPr bwMode="auto">
            <a:xfrm>
              <a:off x="6730790" y="3919164"/>
              <a:ext cx="290069" cy="35664"/>
            </a:xfrm>
            <a:custGeom>
              <a:gdLst>
                <a:gd fmla="*/ 163 w 167" name="T0"/>
                <a:gd fmla="*/ 0 h 21" name="T1"/>
                <a:gd fmla="*/ 3 w 167" name="T2"/>
                <a:gd fmla="*/ 19 h 21" name="T3"/>
                <a:gd fmla="*/ 0 w 167" name="T4"/>
                <a:gd fmla="*/ 21 h 21" name="T5"/>
                <a:gd fmla="*/ 167 w 167" name="T6"/>
                <a:gd fmla="*/ 2 h 21" name="T7"/>
                <a:gd fmla="*/ 163 w 167" name="T8"/>
                <a:gd fmla="*/ 0 h 21" name="T9"/>
              </a:gdLst>
              <a:cxnLst>
                <a:cxn ang="0">
                  <a:pos x="T0" y="T1"/>
                </a:cxn>
                <a:cxn ang="0">
                  <a:pos x="T2" y="T3"/>
                </a:cxn>
                <a:cxn ang="0">
                  <a:pos x="T4" y="T5"/>
                </a:cxn>
                <a:cxn ang="0">
                  <a:pos x="T6" y="T7"/>
                </a:cxn>
                <a:cxn ang="0">
                  <a:pos x="T8" y="T9"/>
                </a:cxn>
              </a:cxnLst>
              <a:rect b="b" l="0" r="r" t="0"/>
              <a:pathLst>
                <a:path h="21" w="167">
                  <a:moveTo>
                    <a:pt x="163" y="0"/>
                  </a:moveTo>
                  <a:cubicBezTo>
                    <a:pt x="163" y="0"/>
                    <a:pt x="83" y="12"/>
                    <a:pt x="3" y="19"/>
                  </a:cubicBezTo>
                  <a:cubicBezTo>
                    <a:pt x="2" y="20"/>
                    <a:pt x="1" y="21"/>
                    <a:pt x="0" y="21"/>
                  </a:cubicBezTo>
                  <a:cubicBezTo>
                    <a:pt x="66" y="16"/>
                    <a:pt x="136" y="7"/>
                    <a:pt x="167" y="2"/>
                  </a:cubicBezTo>
                  <a:cubicBezTo>
                    <a:pt x="166" y="2"/>
                    <a:pt x="164" y="1"/>
                    <a:pt x="163" y="0"/>
                  </a:cubicBezTo>
                </a:path>
              </a:pathLst>
            </a:custGeom>
            <a:solidFill>
              <a:srgbClr val="FF7575"/>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64" name="ïṥḻîḑé">
              <a:extLst>
                <a:ext uri="{FF2B5EF4-FFF2-40B4-BE49-F238E27FC236}">
                  <a16:creationId xmlns:a16="http://schemas.microsoft.com/office/drawing/2014/main" id="{26715A36-5019-46C5-897A-54FCBD447FF2}"/>
                </a:ext>
              </a:extLst>
            </p:cNvPr>
            <p:cNvSpPr/>
            <p:nvPr/>
          </p:nvSpPr>
          <p:spPr bwMode="auto">
            <a:xfrm>
              <a:off x="6361070" y="4032101"/>
              <a:ext cx="147412" cy="531398"/>
            </a:xfrm>
            <a:custGeom>
              <a:gdLst>
                <a:gd fmla="*/ 0 w 85" name="T0"/>
                <a:gd fmla="*/ 0 h 306" name="T1"/>
                <a:gd fmla="*/ 17 w 85" name="T2"/>
                <a:gd fmla="*/ 31 h 306" name="T3"/>
                <a:gd fmla="*/ 65 w 85" name="T4"/>
                <a:gd fmla="*/ 306 h 306" name="T5"/>
                <a:gd fmla="*/ 85 w 85" name="T6"/>
                <a:gd fmla="*/ 306 h 306" name="T7"/>
                <a:gd fmla="*/ 37 w 85" name="T8"/>
                <a:gd fmla="*/ 31 h 306" name="T9"/>
                <a:gd fmla="*/ 20 w 85" name="T10"/>
                <a:gd fmla="*/ 1 h 306" name="T11"/>
                <a:gd fmla="*/ 10 w 85" name="T12"/>
                <a:gd fmla="*/ 3 h 306" name="T13"/>
                <a:gd fmla="*/ 0 w 85" name="T14"/>
                <a:gd fmla="*/ 0 h 30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306" w="85">
                  <a:moveTo>
                    <a:pt x="0" y="0"/>
                  </a:moveTo>
                  <a:cubicBezTo>
                    <a:pt x="0" y="12"/>
                    <a:pt x="5" y="23"/>
                    <a:pt x="17" y="31"/>
                  </a:cubicBezTo>
                  <a:cubicBezTo>
                    <a:pt x="53" y="55"/>
                    <a:pt x="65" y="306"/>
                    <a:pt x="65" y="306"/>
                  </a:cubicBezTo>
                  <a:cubicBezTo>
                    <a:pt x="85" y="306"/>
                    <a:pt x="85" y="306"/>
                    <a:pt x="85" y="306"/>
                  </a:cubicBezTo>
                  <a:cubicBezTo>
                    <a:pt x="85" y="306"/>
                    <a:pt x="73" y="55"/>
                    <a:pt x="37" y="31"/>
                  </a:cubicBezTo>
                  <a:cubicBezTo>
                    <a:pt x="25" y="23"/>
                    <a:pt x="20" y="12"/>
                    <a:pt x="20" y="1"/>
                  </a:cubicBezTo>
                  <a:cubicBezTo>
                    <a:pt x="17" y="2"/>
                    <a:pt x="13" y="3"/>
                    <a:pt x="10" y="3"/>
                  </a:cubicBezTo>
                  <a:cubicBezTo>
                    <a:pt x="7" y="3"/>
                    <a:pt x="3" y="2"/>
                    <a:pt x="0" y="0"/>
                  </a:cubicBezTo>
                </a:path>
              </a:pathLst>
            </a:custGeom>
            <a:solidFill>
              <a:srgbClr val="515B60"/>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65" name="is1îḋê">
              <a:extLst>
                <a:ext uri="{FF2B5EF4-FFF2-40B4-BE49-F238E27FC236}">
                  <a16:creationId xmlns:a16="http://schemas.microsoft.com/office/drawing/2014/main" id="{88BEB59D-7A8E-489F-91FF-B8BF6223DDFB}"/>
                </a:ext>
              </a:extLst>
            </p:cNvPr>
            <p:cNvSpPr/>
            <p:nvPr/>
          </p:nvSpPr>
          <p:spPr bwMode="auto">
            <a:xfrm>
              <a:off x="6590510" y="4127206"/>
              <a:ext cx="162867" cy="8322"/>
            </a:xfrm>
            <a:custGeom>
              <a:gdLst>
                <a:gd fmla="*/ 0 w 94" name="T0"/>
                <a:gd fmla="*/ 0 h 5" name="T1"/>
                <a:gd fmla="*/ 1 w 94" name="T2"/>
                <a:gd fmla="*/ 2 h 5" name="T3"/>
                <a:gd fmla="*/ 84 w 94" name="T4"/>
                <a:gd fmla="*/ 5 h 5" name="T5"/>
                <a:gd fmla="*/ 94 w 94" name="T6"/>
                <a:gd fmla="*/ 5 h 5" name="T7"/>
                <a:gd fmla="*/ 0 w 94" name="T8"/>
                <a:gd fmla="*/ 0 h 5" name="T9"/>
              </a:gdLst>
              <a:cxnLst>
                <a:cxn ang="0">
                  <a:pos x="T0" y="T1"/>
                </a:cxn>
                <a:cxn ang="0">
                  <a:pos x="T2" y="T3"/>
                </a:cxn>
                <a:cxn ang="0">
                  <a:pos x="T4" y="T5"/>
                </a:cxn>
                <a:cxn ang="0">
                  <a:pos x="T6" y="T7"/>
                </a:cxn>
                <a:cxn ang="0">
                  <a:pos x="T8" y="T9"/>
                </a:cxn>
              </a:cxnLst>
              <a:rect b="b" l="0" r="r" t="0"/>
              <a:pathLst>
                <a:path h="5" w="94">
                  <a:moveTo>
                    <a:pt x="0" y="0"/>
                  </a:moveTo>
                  <a:cubicBezTo>
                    <a:pt x="1" y="2"/>
                    <a:pt x="1" y="2"/>
                    <a:pt x="1" y="2"/>
                  </a:cubicBezTo>
                  <a:cubicBezTo>
                    <a:pt x="20" y="3"/>
                    <a:pt x="50" y="5"/>
                    <a:pt x="84" y="5"/>
                  </a:cubicBezTo>
                  <a:cubicBezTo>
                    <a:pt x="87" y="5"/>
                    <a:pt x="91" y="5"/>
                    <a:pt x="94" y="5"/>
                  </a:cubicBezTo>
                  <a:cubicBezTo>
                    <a:pt x="42" y="4"/>
                    <a:pt x="0" y="0"/>
                    <a:pt x="0" y="0"/>
                  </a:cubicBezTo>
                </a:path>
              </a:pathLst>
            </a:custGeom>
            <a:solidFill>
              <a:srgbClr val="515B60"/>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66" name="ïşḷíḓé">
              <a:extLst>
                <a:ext uri="{FF2B5EF4-FFF2-40B4-BE49-F238E27FC236}">
                  <a16:creationId xmlns:a16="http://schemas.microsoft.com/office/drawing/2014/main" id="{AAB2AEBF-7762-4C0F-AE83-DCF60D99FE0E}"/>
                </a:ext>
              </a:extLst>
            </p:cNvPr>
            <p:cNvSpPr/>
            <p:nvPr/>
          </p:nvSpPr>
          <p:spPr bwMode="auto">
            <a:xfrm>
              <a:off x="6345614" y="3652871"/>
              <a:ext cx="441049" cy="388741"/>
            </a:xfrm>
            <a:custGeom>
              <a:gdLst>
                <a:gd fmla="*/ 253 w 254" name="T0"/>
                <a:gd fmla="*/ 0 h 224" name="T1"/>
                <a:gd fmla="*/ 253 w 254" name="T2"/>
                <a:gd fmla="*/ 114 h 224" name="T3"/>
                <a:gd fmla="*/ 180 w 254" name="T4"/>
                <a:gd fmla="*/ 187 h 224" name="T5"/>
                <a:gd fmla="*/ 177 w 254" name="T6"/>
                <a:gd fmla="*/ 187 h 224" name="T7"/>
                <a:gd fmla="*/ 62 w 254" name="T8"/>
                <a:gd fmla="*/ 191 h 224" name="T9"/>
                <a:gd fmla="*/ 30 w 254" name="T10"/>
                <a:gd fmla="*/ 217 h 224" name="T11"/>
                <a:gd fmla="*/ 4 w 254" name="T12"/>
                <a:gd fmla="*/ 214 h 224" name="T13"/>
                <a:gd fmla="*/ 1 w 254" name="T14"/>
                <a:gd fmla="*/ 201 h 224" name="T15"/>
                <a:gd fmla="*/ 26 w 254" name="T16"/>
                <a:gd fmla="*/ 155 h 224" name="T17"/>
                <a:gd fmla="*/ 91 w 254" name="T18"/>
                <a:gd fmla="*/ 146 h 224" name="T19"/>
                <a:gd fmla="*/ 170 w 254" name="T20"/>
                <a:gd fmla="*/ 62 h 224" name="T21"/>
                <a:gd fmla="*/ 170 w 254" name="T22"/>
                <a:gd fmla="*/ 0 h 224" name="T23"/>
                <a:gd fmla="*/ 253 w 254" name="T24"/>
                <a:gd fmla="*/ 0 h 224"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24" w="254">
                  <a:moveTo>
                    <a:pt x="253" y="0"/>
                  </a:moveTo>
                  <a:cubicBezTo>
                    <a:pt x="253" y="114"/>
                    <a:pt x="253" y="114"/>
                    <a:pt x="253" y="114"/>
                  </a:cubicBezTo>
                  <a:cubicBezTo>
                    <a:pt x="254" y="155"/>
                    <a:pt x="221" y="187"/>
                    <a:pt x="180" y="187"/>
                  </a:cubicBezTo>
                  <a:cubicBezTo>
                    <a:pt x="179" y="187"/>
                    <a:pt x="178" y="187"/>
                    <a:pt x="177" y="187"/>
                  </a:cubicBezTo>
                  <a:cubicBezTo>
                    <a:pt x="127" y="185"/>
                    <a:pt x="69" y="185"/>
                    <a:pt x="62" y="191"/>
                  </a:cubicBezTo>
                  <a:cubicBezTo>
                    <a:pt x="56" y="197"/>
                    <a:pt x="43" y="208"/>
                    <a:pt x="30" y="217"/>
                  </a:cubicBezTo>
                  <a:cubicBezTo>
                    <a:pt x="22" y="224"/>
                    <a:pt x="11" y="222"/>
                    <a:pt x="4" y="214"/>
                  </a:cubicBezTo>
                  <a:cubicBezTo>
                    <a:pt x="1" y="210"/>
                    <a:pt x="0" y="206"/>
                    <a:pt x="1" y="201"/>
                  </a:cubicBezTo>
                  <a:cubicBezTo>
                    <a:pt x="2" y="182"/>
                    <a:pt x="8" y="161"/>
                    <a:pt x="26" y="155"/>
                  </a:cubicBezTo>
                  <a:cubicBezTo>
                    <a:pt x="40" y="151"/>
                    <a:pt x="66" y="148"/>
                    <a:pt x="91" y="146"/>
                  </a:cubicBezTo>
                  <a:cubicBezTo>
                    <a:pt x="135" y="143"/>
                    <a:pt x="170" y="106"/>
                    <a:pt x="170" y="62"/>
                  </a:cubicBezTo>
                  <a:cubicBezTo>
                    <a:pt x="170" y="0"/>
                    <a:pt x="170" y="0"/>
                    <a:pt x="170" y="0"/>
                  </a:cubicBezTo>
                  <a:cubicBezTo>
                    <a:pt x="253" y="0"/>
                    <a:pt x="253" y="0"/>
                    <a:pt x="253" y="0"/>
                  </a:cubicBezTo>
                </a:path>
              </a:pathLst>
            </a:custGeom>
            <a:solidFill>
              <a:srgbClr val="F8C198"/>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67" name="isḻíḑê">
              <a:extLst>
                <a:ext uri="{FF2B5EF4-FFF2-40B4-BE49-F238E27FC236}">
                  <a16:creationId xmlns:a16="http://schemas.microsoft.com/office/drawing/2014/main" id="{158BA9EF-4842-4DD1-899C-9419D9D4A22C}"/>
                </a:ext>
              </a:extLst>
            </p:cNvPr>
            <p:cNvSpPr/>
            <p:nvPr/>
          </p:nvSpPr>
          <p:spPr bwMode="auto">
            <a:xfrm>
              <a:off x="6640439" y="3652871"/>
              <a:ext cx="146224" cy="10700"/>
            </a:xfrm>
            <a:custGeom>
              <a:gdLst>
                <a:gd fmla="*/ 123 w 123" name="T0"/>
                <a:gd fmla="*/ 0 h 9" name="T1"/>
                <a:gd fmla="*/ 0 w 123" name="T2"/>
                <a:gd fmla="*/ 0 h 9" name="T3"/>
                <a:gd fmla="*/ 121 w 123" name="T4"/>
                <a:gd fmla="*/ 0 h 9" name="T5"/>
                <a:gd fmla="*/ 121 w 123" name="T6"/>
                <a:gd fmla="*/ 9 h 9" name="T7"/>
                <a:gd fmla="*/ 123 w 123" name="T8"/>
                <a:gd fmla="*/ 9 h 9" name="T9"/>
                <a:gd fmla="*/ 123 w 123" name="T10"/>
                <a:gd fmla="*/ 0 h 9" name="T11"/>
              </a:gdLst>
              <a:cxnLst>
                <a:cxn ang="0">
                  <a:pos x="T0" y="T1"/>
                </a:cxn>
                <a:cxn ang="0">
                  <a:pos x="T2" y="T3"/>
                </a:cxn>
                <a:cxn ang="0">
                  <a:pos x="T4" y="T5"/>
                </a:cxn>
                <a:cxn ang="0">
                  <a:pos x="T6" y="T7"/>
                </a:cxn>
                <a:cxn ang="0">
                  <a:pos x="T8" y="T9"/>
                </a:cxn>
                <a:cxn ang="0">
                  <a:pos x="T10" y="T11"/>
                </a:cxn>
              </a:cxnLst>
              <a:rect b="b" l="0" r="r" t="0"/>
              <a:pathLst>
                <a:path h="9" w="123">
                  <a:moveTo>
                    <a:pt x="123" y="0"/>
                  </a:moveTo>
                  <a:lnTo>
                    <a:pt x="0" y="0"/>
                  </a:lnTo>
                  <a:lnTo>
                    <a:pt x="121" y="0"/>
                  </a:lnTo>
                  <a:lnTo>
                    <a:pt x="121" y="9"/>
                  </a:lnTo>
                  <a:lnTo>
                    <a:pt x="123" y="9"/>
                  </a:lnTo>
                  <a:lnTo>
                    <a:pt x="123" y="0"/>
                  </a:lnTo>
                  <a:close/>
                </a:path>
              </a:pathLst>
            </a:custGeom>
            <a:solidFill>
              <a:srgbClr val="FF7575"/>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68" name="i$líďè">
              <a:extLst>
                <a:ext uri="{FF2B5EF4-FFF2-40B4-BE49-F238E27FC236}">
                  <a16:creationId xmlns:a16="http://schemas.microsoft.com/office/drawing/2014/main" id="{A9B4621C-2C53-4232-8CA9-F384772B1268}"/>
                </a:ext>
              </a:extLst>
            </p:cNvPr>
            <p:cNvSpPr/>
            <p:nvPr/>
          </p:nvSpPr>
          <p:spPr bwMode="auto">
            <a:xfrm>
              <a:off x="6640439" y="3652871"/>
              <a:ext cx="146224" cy="10700"/>
            </a:xfrm>
            <a:custGeom>
              <a:gdLst>
                <a:gd fmla="*/ 123 w 123" name="T0"/>
                <a:gd fmla="*/ 0 h 9" name="T1"/>
                <a:gd fmla="*/ 0 w 123" name="T2"/>
                <a:gd fmla="*/ 0 h 9" name="T3"/>
                <a:gd fmla="*/ 121 w 123" name="T4"/>
                <a:gd fmla="*/ 0 h 9" name="T5"/>
                <a:gd fmla="*/ 121 w 123" name="T6"/>
                <a:gd fmla="*/ 9 h 9" name="T7"/>
                <a:gd fmla="*/ 123 w 123" name="T8"/>
                <a:gd fmla="*/ 9 h 9" name="T9"/>
                <a:gd fmla="*/ 123 w 123" name="T10"/>
                <a:gd fmla="*/ 0 h 9" name="T11"/>
              </a:gdLst>
              <a:cxnLst>
                <a:cxn ang="0">
                  <a:pos x="T0" y="T1"/>
                </a:cxn>
                <a:cxn ang="0">
                  <a:pos x="T2" y="T3"/>
                </a:cxn>
                <a:cxn ang="0">
                  <a:pos x="T4" y="T5"/>
                </a:cxn>
                <a:cxn ang="0">
                  <a:pos x="T6" y="T7"/>
                </a:cxn>
                <a:cxn ang="0">
                  <a:pos x="T8" y="T9"/>
                </a:cxn>
                <a:cxn ang="0">
                  <a:pos x="T10" y="T11"/>
                </a:cxn>
              </a:cxnLst>
              <a:rect b="b" l="0" r="r" t="0"/>
              <a:pathLst>
                <a:path h="9" w="123">
                  <a:moveTo>
                    <a:pt x="123" y="0"/>
                  </a:moveTo>
                  <a:lnTo>
                    <a:pt x="0" y="0"/>
                  </a:lnTo>
                  <a:lnTo>
                    <a:pt x="121" y="0"/>
                  </a:lnTo>
                  <a:lnTo>
                    <a:pt x="121" y="9"/>
                  </a:lnTo>
                  <a:lnTo>
                    <a:pt x="123" y="9"/>
                  </a:lnTo>
                  <a:lnTo>
                    <a:pt x="123"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ctr"/>
            <a:lstStyle/>
            <a:p>
              <a:pPr algn="ctr"/>
              <a:endParaRPr/>
            </a:p>
          </p:txBody>
        </p:sp>
        <p:sp>
          <p:nvSpPr>
            <p:cNvPr id="69" name="ïsḷíďê">
              <a:extLst>
                <a:ext uri="{FF2B5EF4-FFF2-40B4-BE49-F238E27FC236}">
                  <a16:creationId xmlns:a16="http://schemas.microsoft.com/office/drawing/2014/main" id="{E14FB14E-ACC1-4FDF-A20D-478621670E8E}"/>
                </a:ext>
              </a:extLst>
            </p:cNvPr>
            <p:cNvSpPr/>
            <p:nvPr/>
          </p:nvSpPr>
          <p:spPr bwMode="auto">
            <a:xfrm>
              <a:off x="6377714" y="3883500"/>
              <a:ext cx="194964" cy="45175"/>
            </a:xfrm>
            <a:custGeom>
              <a:gdLst>
                <a:gd fmla="*/ 112 w 112" name="T0"/>
                <a:gd fmla="*/ 0 h 26" name="T1"/>
                <a:gd fmla="*/ 73 w 112" name="T2"/>
                <a:gd fmla="*/ 13 h 26" name="T3"/>
                <a:gd fmla="*/ 7 w 112" name="T4"/>
                <a:gd fmla="*/ 22 h 26" name="T5"/>
                <a:gd fmla="*/ 0 w 112" name="T6"/>
                <a:gd fmla="*/ 26 h 26" name="T7"/>
                <a:gd fmla="*/ 7 w 112" name="T8"/>
                <a:gd fmla="*/ 22 h 26" name="T9"/>
                <a:gd fmla="*/ 72 w 112" name="T10"/>
                <a:gd fmla="*/ 13 h 26" name="T11"/>
                <a:gd fmla="*/ 112 w 112" name="T12"/>
                <a:gd fmla="*/ 0 h 26" name="T13"/>
              </a:gdLst>
              <a:cxnLst>
                <a:cxn ang="0">
                  <a:pos x="T0" y="T1"/>
                </a:cxn>
                <a:cxn ang="0">
                  <a:pos x="T2" y="T3"/>
                </a:cxn>
                <a:cxn ang="0">
                  <a:pos x="T4" y="T5"/>
                </a:cxn>
                <a:cxn ang="0">
                  <a:pos x="T6" y="T7"/>
                </a:cxn>
                <a:cxn ang="0">
                  <a:pos x="T8" y="T9"/>
                </a:cxn>
                <a:cxn ang="0">
                  <a:pos x="T10" y="T11"/>
                </a:cxn>
                <a:cxn ang="0">
                  <a:pos x="T12" y="T13"/>
                </a:cxn>
              </a:cxnLst>
              <a:rect b="b" l="0" r="r" t="0"/>
              <a:pathLst>
                <a:path h="26" w="112">
                  <a:moveTo>
                    <a:pt x="112" y="0"/>
                  </a:moveTo>
                  <a:cubicBezTo>
                    <a:pt x="101" y="7"/>
                    <a:pt x="87" y="12"/>
                    <a:pt x="73" y="13"/>
                  </a:cubicBezTo>
                  <a:cubicBezTo>
                    <a:pt x="47" y="15"/>
                    <a:pt x="21" y="18"/>
                    <a:pt x="7" y="22"/>
                  </a:cubicBezTo>
                  <a:cubicBezTo>
                    <a:pt x="5" y="23"/>
                    <a:pt x="2" y="24"/>
                    <a:pt x="0" y="26"/>
                  </a:cubicBezTo>
                  <a:cubicBezTo>
                    <a:pt x="2" y="24"/>
                    <a:pt x="4" y="23"/>
                    <a:pt x="7" y="22"/>
                  </a:cubicBezTo>
                  <a:cubicBezTo>
                    <a:pt x="21" y="18"/>
                    <a:pt x="47" y="15"/>
                    <a:pt x="72" y="13"/>
                  </a:cubicBezTo>
                  <a:cubicBezTo>
                    <a:pt x="87" y="12"/>
                    <a:pt x="101" y="7"/>
                    <a:pt x="112" y="0"/>
                  </a:cubicBezTo>
                </a:path>
              </a:pathLst>
            </a:custGeom>
            <a:solidFill>
              <a:srgbClr val="689DF6"/>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70" name="î$lïḓê">
              <a:extLst>
                <a:ext uri="{FF2B5EF4-FFF2-40B4-BE49-F238E27FC236}">
                  <a16:creationId xmlns:a16="http://schemas.microsoft.com/office/drawing/2014/main" id="{BECFD27E-8AA7-40D6-A4EB-90DFFCC0B214}"/>
                </a:ext>
              </a:extLst>
            </p:cNvPr>
            <p:cNvSpPr/>
            <p:nvPr/>
          </p:nvSpPr>
          <p:spPr bwMode="auto">
            <a:xfrm>
              <a:off x="6345614" y="3652871"/>
              <a:ext cx="438671" cy="383986"/>
            </a:xfrm>
            <a:custGeom>
              <a:gdLst>
                <a:gd fmla="*/ 253 w 253" name="T0"/>
                <a:gd fmla="*/ 0 h 221" name="T1"/>
                <a:gd fmla="*/ 170 w 253" name="T2"/>
                <a:gd fmla="*/ 0 h 221" name="T3"/>
                <a:gd fmla="*/ 170 w 253" name="T4"/>
                <a:gd fmla="*/ 62 h 221" name="T5"/>
                <a:gd fmla="*/ 131 w 253" name="T6"/>
                <a:gd fmla="*/ 133 h 221" name="T7"/>
                <a:gd fmla="*/ 91 w 253" name="T8"/>
                <a:gd fmla="*/ 146 h 221" name="T9"/>
                <a:gd fmla="*/ 26 w 253" name="T10"/>
                <a:gd fmla="*/ 155 h 221" name="T11"/>
                <a:gd fmla="*/ 19 w 253" name="T12"/>
                <a:gd fmla="*/ 159 h 221" name="T13"/>
                <a:gd fmla="*/ 1 w 253" name="T14"/>
                <a:gd fmla="*/ 201 h 221" name="T15"/>
                <a:gd fmla="*/ 1 w 253" name="T16"/>
                <a:gd fmla="*/ 201 h 221" name="T17"/>
                <a:gd fmla="*/ 18 w 253" name="T18"/>
                <a:gd fmla="*/ 221 h 221" name="T19"/>
                <a:gd fmla="*/ 14 w 253" name="T20"/>
                <a:gd fmla="*/ 207 h 221" name="T21"/>
                <a:gd fmla="*/ 39 w 253" name="T22"/>
                <a:gd fmla="*/ 162 h 221" name="T23"/>
                <a:gd fmla="*/ 105 w 253" name="T24"/>
                <a:gd fmla="*/ 152 h 221" name="T25"/>
                <a:gd fmla="*/ 183 w 253" name="T26"/>
                <a:gd fmla="*/ 68 h 221" name="T27"/>
                <a:gd fmla="*/ 183 w 253" name="T28"/>
                <a:gd fmla="*/ 6 h 221" name="T29"/>
                <a:gd fmla="*/ 253 w 253" name="T30"/>
                <a:gd fmla="*/ 6 h 221" name="T31"/>
                <a:gd fmla="*/ 253 w 253" name="T32"/>
                <a:gd fmla="*/ 0 h 221"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221" w="253">
                  <a:moveTo>
                    <a:pt x="253" y="0"/>
                  </a:moveTo>
                  <a:cubicBezTo>
                    <a:pt x="170" y="0"/>
                    <a:pt x="170" y="0"/>
                    <a:pt x="170" y="0"/>
                  </a:cubicBezTo>
                  <a:cubicBezTo>
                    <a:pt x="170" y="62"/>
                    <a:pt x="170" y="62"/>
                    <a:pt x="170" y="62"/>
                  </a:cubicBezTo>
                  <a:cubicBezTo>
                    <a:pt x="170" y="91"/>
                    <a:pt x="155" y="118"/>
                    <a:pt x="131" y="133"/>
                  </a:cubicBezTo>
                  <a:cubicBezTo>
                    <a:pt x="120" y="140"/>
                    <a:pt x="106" y="145"/>
                    <a:pt x="91" y="146"/>
                  </a:cubicBezTo>
                  <a:cubicBezTo>
                    <a:pt x="66" y="148"/>
                    <a:pt x="40" y="151"/>
                    <a:pt x="26" y="155"/>
                  </a:cubicBezTo>
                  <a:cubicBezTo>
                    <a:pt x="23" y="156"/>
                    <a:pt x="21" y="157"/>
                    <a:pt x="19" y="159"/>
                  </a:cubicBezTo>
                  <a:cubicBezTo>
                    <a:pt x="7" y="167"/>
                    <a:pt x="2" y="184"/>
                    <a:pt x="1" y="201"/>
                  </a:cubicBezTo>
                  <a:cubicBezTo>
                    <a:pt x="1" y="201"/>
                    <a:pt x="1" y="201"/>
                    <a:pt x="1" y="201"/>
                  </a:cubicBezTo>
                  <a:cubicBezTo>
                    <a:pt x="0" y="212"/>
                    <a:pt x="8" y="221"/>
                    <a:pt x="18" y="221"/>
                  </a:cubicBezTo>
                  <a:cubicBezTo>
                    <a:pt x="15" y="217"/>
                    <a:pt x="13" y="212"/>
                    <a:pt x="14" y="207"/>
                  </a:cubicBezTo>
                  <a:cubicBezTo>
                    <a:pt x="15" y="188"/>
                    <a:pt x="21" y="168"/>
                    <a:pt x="39" y="162"/>
                  </a:cubicBezTo>
                  <a:cubicBezTo>
                    <a:pt x="53" y="157"/>
                    <a:pt x="79" y="154"/>
                    <a:pt x="105" y="152"/>
                  </a:cubicBezTo>
                  <a:cubicBezTo>
                    <a:pt x="149" y="149"/>
                    <a:pt x="183" y="113"/>
                    <a:pt x="183" y="68"/>
                  </a:cubicBezTo>
                  <a:cubicBezTo>
                    <a:pt x="183" y="6"/>
                    <a:pt x="183" y="6"/>
                    <a:pt x="183" y="6"/>
                  </a:cubicBezTo>
                  <a:cubicBezTo>
                    <a:pt x="253" y="6"/>
                    <a:pt x="253" y="6"/>
                    <a:pt x="253" y="6"/>
                  </a:cubicBezTo>
                  <a:cubicBezTo>
                    <a:pt x="253" y="0"/>
                    <a:pt x="253" y="0"/>
                    <a:pt x="253" y="0"/>
                  </a:cubicBezTo>
                </a:path>
              </a:pathLst>
            </a:custGeom>
            <a:solidFill>
              <a:srgbClr val="F9CDAD"/>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71" name="íṧliďé">
              <a:extLst>
                <a:ext uri="{FF2B5EF4-FFF2-40B4-BE49-F238E27FC236}">
                  <a16:creationId xmlns:a16="http://schemas.microsoft.com/office/drawing/2014/main" id="{59449BD9-35B1-4F62-BC1B-2368C305A1C3}"/>
                </a:ext>
              </a:extLst>
            </p:cNvPr>
            <p:cNvSpPr/>
            <p:nvPr/>
          </p:nvSpPr>
          <p:spPr bwMode="auto">
            <a:xfrm>
              <a:off x="6494217" y="4606296"/>
              <a:ext cx="167623" cy="11888"/>
            </a:xfrm>
            <a:custGeom>
              <a:gdLst>
                <a:gd fmla="*/ 0 w 96" name="T0"/>
                <a:gd fmla="*/ 3 h 7" name="T1"/>
                <a:gd fmla="*/ 0 w 96" name="T2"/>
                <a:gd fmla="*/ 3 h 7" name="T3"/>
                <a:gd fmla="*/ 0 w 96" name="T4"/>
                <a:gd fmla="*/ 4 h 7" name="T5"/>
                <a:gd fmla="*/ 0 w 96" name="T6"/>
                <a:gd fmla="*/ 4 h 7" name="T7"/>
                <a:gd fmla="*/ 0 w 96" name="T8"/>
                <a:gd fmla="*/ 3 h 7" name="T9"/>
                <a:gd fmla="*/ 96 w 96" name="T10"/>
                <a:gd fmla="*/ 0 h 7" name="T11"/>
                <a:gd fmla="*/ 87 w 96" name="T12"/>
                <a:gd fmla="*/ 0 h 7" name="T13"/>
                <a:gd fmla="*/ 87 w 96" name="T14"/>
                <a:gd fmla="*/ 1 h 7" name="T15"/>
                <a:gd fmla="*/ 96 w 96" name="T16"/>
                <a:gd fmla="*/ 1 h 7" name="T17"/>
                <a:gd fmla="*/ 96 w 96" name="T18"/>
                <a:gd fmla="*/ 7 h 7" name="T19"/>
                <a:gd fmla="*/ 96 w 96" name="T20"/>
                <a:gd fmla="*/ 7 h 7" name="T21"/>
                <a:gd fmla="*/ 96 w 96" name="T22"/>
                <a:gd fmla="*/ 0 h 7"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7" w="96">
                  <a:moveTo>
                    <a:pt x="0" y="3"/>
                  </a:moveTo>
                  <a:cubicBezTo>
                    <a:pt x="0" y="3"/>
                    <a:pt x="0" y="3"/>
                    <a:pt x="0" y="3"/>
                  </a:cubicBezTo>
                  <a:cubicBezTo>
                    <a:pt x="0" y="4"/>
                    <a:pt x="0" y="4"/>
                    <a:pt x="0" y="4"/>
                  </a:cubicBezTo>
                  <a:cubicBezTo>
                    <a:pt x="0" y="4"/>
                    <a:pt x="0" y="4"/>
                    <a:pt x="0" y="4"/>
                  </a:cubicBezTo>
                  <a:cubicBezTo>
                    <a:pt x="0" y="3"/>
                    <a:pt x="0" y="3"/>
                    <a:pt x="0" y="3"/>
                  </a:cubicBezTo>
                  <a:moveTo>
                    <a:pt x="96" y="0"/>
                  </a:moveTo>
                  <a:cubicBezTo>
                    <a:pt x="96" y="0"/>
                    <a:pt x="93" y="0"/>
                    <a:pt x="87" y="0"/>
                  </a:cubicBezTo>
                  <a:cubicBezTo>
                    <a:pt x="87" y="1"/>
                    <a:pt x="87" y="1"/>
                    <a:pt x="87" y="1"/>
                  </a:cubicBezTo>
                  <a:cubicBezTo>
                    <a:pt x="92" y="1"/>
                    <a:pt x="96" y="1"/>
                    <a:pt x="96" y="1"/>
                  </a:cubicBezTo>
                  <a:cubicBezTo>
                    <a:pt x="96" y="7"/>
                    <a:pt x="96" y="7"/>
                    <a:pt x="96" y="7"/>
                  </a:cubicBezTo>
                  <a:cubicBezTo>
                    <a:pt x="96" y="7"/>
                    <a:pt x="96" y="7"/>
                    <a:pt x="96" y="7"/>
                  </a:cubicBezTo>
                  <a:cubicBezTo>
                    <a:pt x="96" y="0"/>
                    <a:pt x="96" y="0"/>
                    <a:pt x="96" y="0"/>
                  </a:cubicBezTo>
                </a:path>
              </a:pathLst>
            </a:custGeom>
            <a:solidFill>
              <a:srgbClr val="FFFFFF"/>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72" name="iṥḷídê">
              <a:extLst>
                <a:ext uri="{FF2B5EF4-FFF2-40B4-BE49-F238E27FC236}">
                  <a16:creationId xmlns:a16="http://schemas.microsoft.com/office/drawing/2014/main" id="{7379A279-2163-4A67-93B0-F6B2AE3B00AB}"/>
                </a:ext>
              </a:extLst>
            </p:cNvPr>
            <p:cNvSpPr/>
            <p:nvPr/>
          </p:nvSpPr>
          <p:spPr bwMode="auto">
            <a:xfrm>
              <a:off x="6620230" y="4606296"/>
              <a:ext cx="24966" cy="3567"/>
            </a:xfrm>
            <a:custGeom>
              <a:gdLst>
                <a:gd fmla="*/ 15 w 15" name="T0"/>
                <a:gd fmla="*/ 0 h 2" name="T1"/>
                <a:gd fmla="*/ 0 w 15" name="T2"/>
                <a:gd fmla="*/ 1 h 2" name="T3"/>
                <a:gd fmla="*/ 0 w 15" name="T4"/>
                <a:gd fmla="*/ 2 h 2" name="T5"/>
                <a:gd fmla="*/ 15 w 15" name="T6"/>
                <a:gd fmla="*/ 1 h 2" name="T7"/>
                <a:gd fmla="*/ 15 w 15" name="T8"/>
                <a:gd fmla="*/ 0 h 2" name="T9"/>
              </a:gdLst>
              <a:cxnLst>
                <a:cxn ang="0">
                  <a:pos x="T0" y="T1"/>
                </a:cxn>
                <a:cxn ang="0">
                  <a:pos x="T2" y="T3"/>
                </a:cxn>
                <a:cxn ang="0">
                  <a:pos x="T4" y="T5"/>
                </a:cxn>
                <a:cxn ang="0">
                  <a:pos x="T6" y="T7"/>
                </a:cxn>
                <a:cxn ang="0">
                  <a:pos x="T8" y="T9"/>
                </a:cxn>
              </a:cxnLst>
              <a:rect b="b" l="0" r="r" t="0"/>
              <a:pathLst>
                <a:path h="2" w="15">
                  <a:moveTo>
                    <a:pt x="15" y="0"/>
                  </a:moveTo>
                  <a:cubicBezTo>
                    <a:pt x="11" y="1"/>
                    <a:pt x="6" y="1"/>
                    <a:pt x="0" y="1"/>
                  </a:cubicBezTo>
                  <a:cubicBezTo>
                    <a:pt x="0" y="2"/>
                    <a:pt x="0" y="2"/>
                    <a:pt x="0" y="2"/>
                  </a:cubicBezTo>
                  <a:cubicBezTo>
                    <a:pt x="6" y="2"/>
                    <a:pt x="11" y="1"/>
                    <a:pt x="15" y="1"/>
                  </a:cubicBezTo>
                  <a:cubicBezTo>
                    <a:pt x="15" y="0"/>
                    <a:pt x="15" y="0"/>
                    <a:pt x="15" y="0"/>
                  </a:cubicBezTo>
                </a:path>
              </a:pathLst>
            </a:custGeom>
            <a:solidFill>
              <a:srgbClr val="689DF6"/>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73" name="íṩḻiḑè">
              <a:extLst>
                <a:ext uri="{FF2B5EF4-FFF2-40B4-BE49-F238E27FC236}">
                  <a16:creationId xmlns:a16="http://schemas.microsoft.com/office/drawing/2014/main" id="{26A9EB15-2041-4F64-ACEF-5C3DE8D08CCC}"/>
                </a:ext>
              </a:extLst>
            </p:cNvPr>
            <p:cNvSpPr/>
            <p:nvPr/>
          </p:nvSpPr>
          <p:spPr bwMode="auto">
            <a:xfrm>
              <a:off x="6494217" y="4608674"/>
              <a:ext cx="126014" cy="4756"/>
            </a:xfrm>
            <a:custGeom>
              <a:gdLst>
                <a:gd fmla="*/ 72 w 72" name="T0"/>
                <a:gd fmla="*/ 0 h 3" name="T1"/>
                <a:gd fmla="*/ 0 w 72" name="T2"/>
                <a:gd fmla="*/ 2 h 3" name="T3"/>
                <a:gd fmla="*/ 0 w 72" name="T4"/>
                <a:gd fmla="*/ 3 h 3" name="T5"/>
                <a:gd fmla="*/ 72 w 72" name="T6"/>
                <a:gd fmla="*/ 1 h 3" name="T7"/>
                <a:gd fmla="*/ 72 w 72" name="T8"/>
                <a:gd fmla="*/ 0 h 3" name="T9"/>
              </a:gdLst>
              <a:cxnLst>
                <a:cxn ang="0">
                  <a:pos x="T0" y="T1"/>
                </a:cxn>
                <a:cxn ang="0">
                  <a:pos x="T2" y="T3"/>
                </a:cxn>
                <a:cxn ang="0">
                  <a:pos x="T4" y="T5"/>
                </a:cxn>
                <a:cxn ang="0">
                  <a:pos x="T6" y="T7"/>
                </a:cxn>
                <a:cxn ang="0">
                  <a:pos x="T8" y="T9"/>
                </a:cxn>
              </a:cxnLst>
              <a:rect b="b" l="0" r="r" t="0"/>
              <a:pathLst>
                <a:path h="3" w="72">
                  <a:moveTo>
                    <a:pt x="72" y="0"/>
                  </a:moveTo>
                  <a:cubicBezTo>
                    <a:pt x="53" y="0"/>
                    <a:pt x="27" y="1"/>
                    <a:pt x="0" y="2"/>
                  </a:cubicBezTo>
                  <a:cubicBezTo>
                    <a:pt x="0" y="3"/>
                    <a:pt x="0" y="3"/>
                    <a:pt x="0" y="3"/>
                  </a:cubicBezTo>
                  <a:cubicBezTo>
                    <a:pt x="27" y="2"/>
                    <a:pt x="53" y="1"/>
                    <a:pt x="72" y="1"/>
                  </a:cubicBezTo>
                  <a:cubicBezTo>
                    <a:pt x="72" y="0"/>
                    <a:pt x="72" y="0"/>
                    <a:pt x="72" y="0"/>
                  </a:cubicBezTo>
                </a:path>
              </a:pathLst>
            </a:custGeom>
            <a:solidFill>
              <a:srgbClr val="F9CDAD"/>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74" name="íṣ1îḓe">
              <a:extLst>
                <a:ext uri="{FF2B5EF4-FFF2-40B4-BE49-F238E27FC236}">
                  <a16:creationId xmlns:a16="http://schemas.microsoft.com/office/drawing/2014/main" id="{AEFCCCE5-3150-4C79-AB40-E2E7329FB01D}"/>
                </a:ext>
              </a:extLst>
            </p:cNvPr>
            <p:cNvSpPr/>
            <p:nvPr/>
          </p:nvSpPr>
          <p:spPr bwMode="auto">
            <a:xfrm>
              <a:off x="6328972" y="4611051"/>
              <a:ext cx="165245" cy="36854"/>
            </a:xfrm>
            <a:custGeom>
              <a:gdLst>
                <a:gd fmla="*/ 56 w 95" name="T0"/>
                <a:gd fmla="*/ 5 h 21" name="T1"/>
                <a:gd fmla="*/ 46 w 95" name="T2"/>
                <a:gd fmla="*/ 5 h 21" name="T3"/>
                <a:gd fmla="*/ 0 w 95" name="T4"/>
                <a:gd fmla="*/ 21 h 21" name="T5"/>
                <a:gd fmla="*/ 56 w 95" name="T6"/>
                <a:gd fmla="*/ 5 h 21" name="T7"/>
                <a:gd fmla="*/ 95 w 95" name="T8"/>
                <a:gd fmla="*/ 0 h 21" name="T9"/>
                <a:gd fmla="*/ 93 w 95" name="T10"/>
                <a:gd fmla="*/ 1 h 21" name="T11"/>
                <a:gd fmla="*/ 93 w 95" name="T12"/>
                <a:gd fmla="*/ 1 h 21" name="T13"/>
                <a:gd fmla="*/ 95 w 95" name="T14"/>
                <a:gd fmla="*/ 1 h 21" name="T15"/>
                <a:gd fmla="*/ 95 w 95" name="T16"/>
                <a:gd fmla="*/ 0 h 2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1" w="95">
                  <a:moveTo>
                    <a:pt x="56" y="5"/>
                  </a:moveTo>
                  <a:cubicBezTo>
                    <a:pt x="53" y="5"/>
                    <a:pt x="49" y="5"/>
                    <a:pt x="46" y="5"/>
                  </a:cubicBezTo>
                  <a:cubicBezTo>
                    <a:pt x="20" y="8"/>
                    <a:pt x="1" y="13"/>
                    <a:pt x="0" y="21"/>
                  </a:cubicBezTo>
                  <a:cubicBezTo>
                    <a:pt x="2" y="13"/>
                    <a:pt x="26" y="8"/>
                    <a:pt x="56" y="5"/>
                  </a:cubicBezTo>
                  <a:moveTo>
                    <a:pt x="95" y="0"/>
                  </a:moveTo>
                  <a:cubicBezTo>
                    <a:pt x="94" y="1"/>
                    <a:pt x="94" y="1"/>
                    <a:pt x="93" y="1"/>
                  </a:cubicBezTo>
                  <a:cubicBezTo>
                    <a:pt x="93" y="1"/>
                    <a:pt x="93" y="1"/>
                    <a:pt x="93" y="1"/>
                  </a:cubicBezTo>
                  <a:cubicBezTo>
                    <a:pt x="94" y="1"/>
                    <a:pt x="94" y="1"/>
                    <a:pt x="95" y="1"/>
                  </a:cubicBezTo>
                  <a:cubicBezTo>
                    <a:pt x="95" y="0"/>
                    <a:pt x="95" y="0"/>
                    <a:pt x="95" y="0"/>
                  </a:cubicBezTo>
                </a:path>
              </a:pathLst>
            </a:custGeom>
            <a:solidFill>
              <a:srgbClr val="515B60"/>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75" name="iṣ1ïďè">
              <a:extLst>
                <a:ext uri="{FF2B5EF4-FFF2-40B4-BE49-F238E27FC236}">
                  <a16:creationId xmlns:a16="http://schemas.microsoft.com/office/drawing/2014/main" id="{B3B92ECD-8469-4F4B-9B67-1385D4B73596}"/>
                </a:ext>
              </a:extLst>
            </p:cNvPr>
            <p:cNvSpPr/>
            <p:nvPr/>
          </p:nvSpPr>
          <p:spPr bwMode="auto">
            <a:xfrm>
              <a:off x="6409811" y="4613428"/>
              <a:ext cx="80839" cy="7132"/>
            </a:xfrm>
            <a:custGeom>
              <a:gdLst>
                <a:gd fmla="*/ 47 w 47" name="T0"/>
                <a:gd fmla="*/ 0 h 4" name="T1"/>
                <a:gd fmla="*/ 0 w 47" name="T2"/>
                <a:gd fmla="*/ 4 h 4" name="T3"/>
                <a:gd fmla="*/ 10 w 47" name="T4"/>
                <a:gd fmla="*/ 4 h 4" name="T5"/>
                <a:gd fmla="*/ 47 w 47" name="T6"/>
                <a:gd fmla="*/ 0 h 4" name="T7"/>
                <a:gd fmla="*/ 47 w 47" name="T8"/>
                <a:gd fmla="*/ 0 h 4" name="T9"/>
              </a:gdLst>
              <a:cxnLst>
                <a:cxn ang="0">
                  <a:pos x="T0" y="T1"/>
                </a:cxn>
                <a:cxn ang="0">
                  <a:pos x="T2" y="T3"/>
                </a:cxn>
                <a:cxn ang="0">
                  <a:pos x="T4" y="T5"/>
                </a:cxn>
                <a:cxn ang="0">
                  <a:pos x="T6" y="T7"/>
                </a:cxn>
                <a:cxn ang="0">
                  <a:pos x="T8" y="T9"/>
                </a:cxn>
              </a:cxnLst>
              <a:rect b="b" l="0" r="r" t="0"/>
              <a:pathLst>
                <a:path h="4" w="47">
                  <a:moveTo>
                    <a:pt x="47" y="0"/>
                  </a:moveTo>
                  <a:cubicBezTo>
                    <a:pt x="31" y="1"/>
                    <a:pt x="14" y="2"/>
                    <a:pt x="0" y="4"/>
                  </a:cubicBezTo>
                  <a:cubicBezTo>
                    <a:pt x="3" y="4"/>
                    <a:pt x="7" y="4"/>
                    <a:pt x="10" y="4"/>
                  </a:cubicBezTo>
                  <a:cubicBezTo>
                    <a:pt x="21" y="2"/>
                    <a:pt x="34" y="1"/>
                    <a:pt x="47" y="0"/>
                  </a:cubicBezTo>
                  <a:cubicBezTo>
                    <a:pt x="47" y="0"/>
                    <a:pt x="47" y="0"/>
                    <a:pt x="47" y="0"/>
                  </a:cubicBezTo>
                </a:path>
              </a:pathLst>
            </a:custGeom>
            <a:solidFill>
              <a:srgbClr val="747C80"/>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76" name="íśľidé">
              <a:extLst>
                <a:ext uri="{FF2B5EF4-FFF2-40B4-BE49-F238E27FC236}">
                  <a16:creationId xmlns:a16="http://schemas.microsoft.com/office/drawing/2014/main" id="{2B072DC5-AA75-4CE1-9627-BFE59278CC16}"/>
                </a:ext>
              </a:extLst>
            </p:cNvPr>
            <p:cNvSpPr/>
            <p:nvPr/>
          </p:nvSpPr>
          <p:spPr bwMode="auto">
            <a:xfrm>
              <a:off x="6328972" y="4608674"/>
              <a:ext cx="332866" cy="92727"/>
            </a:xfrm>
            <a:custGeom>
              <a:gdLst>
                <a:gd fmla="*/ 191 w 191" name="T0"/>
                <a:gd fmla="*/ 0 h 54" name="T1"/>
                <a:gd fmla="*/ 182 w 191" name="T2"/>
                <a:gd fmla="*/ 0 h 54" name="T3"/>
                <a:gd fmla="*/ 167 w 191" name="T4"/>
                <a:gd fmla="*/ 1 h 54" name="T5"/>
                <a:gd fmla="*/ 95 w 191" name="T6"/>
                <a:gd fmla="*/ 3 h 54" name="T7"/>
                <a:gd fmla="*/ 95 w 191" name="T8"/>
                <a:gd fmla="*/ 3 h 54" name="T9"/>
                <a:gd fmla="*/ 93 w 191" name="T10"/>
                <a:gd fmla="*/ 3 h 54" name="T11"/>
                <a:gd fmla="*/ 56 w 191" name="T12"/>
                <a:gd fmla="*/ 7 h 54" name="T13"/>
                <a:gd fmla="*/ 0 w 191" name="T14"/>
                <a:gd fmla="*/ 23 h 54" name="T15"/>
                <a:gd fmla="*/ 0 w 191" name="T16"/>
                <a:gd fmla="*/ 23 h 54" name="T17"/>
                <a:gd fmla="*/ 15 w 191" name="T18"/>
                <a:gd fmla="*/ 54 h 54" name="T19"/>
                <a:gd fmla="*/ 6 w 191" name="T20"/>
                <a:gd fmla="*/ 30 h 54" name="T21"/>
                <a:gd fmla="*/ 191 w 191" name="T22"/>
                <a:gd fmla="*/ 6 h 54" name="T23"/>
                <a:gd fmla="*/ 191 w 191" name="T24"/>
                <a:gd fmla="*/ 0 h 54"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54" w="191">
                  <a:moveTo>
                    <a:pt x="191" y="0"/>
                  </a:moveTo>
                  <a:cubicBezTo>
                    <a:pt x="191" y="0"/>
                    <a:pt x="187" y="0"/>
                    <a:pt x="182" y="0"/>
                  </a:cubicBezTo>
                  <a:cubicBezTo>
                    <a:pt x="178" y="0"/>
                    <a:pt x="173" y="1"/>
                    <a:pt x="167" y="1"/>
                  </a:cubicBezTo>
                  <a:cubicBezTo>
                    <a:pt x="148" y="1"/>
                    <a:pt x="122" y="2"/>
                    <a:pt x="95" y="3"/>
                  </a:cubicBezTo>
                  <a:cubicBezTo>
                    <a:pt x="95" y="3"/>
                    <a:pt x="95" y="3"/>
                    <a:pt x="95" y="3"/>
                  </a:cubicBezTo>
                  <a:cubicBezTo>
                    <a:pt x="94" y="3"/>
                    <a:pt x="94" y="3"/>
                    <a:pt x="93" y="3"/>
                  </a:cubicBezTo>
                  <a:cubicBezTo>
                    <a:pt x="80" y="4"/>
                    <a:pt x="67" y="5"/>
                    <a:pt x="56" y="7"/>
                  </a:cubicBezTo>
                  <a:cubicBezTo>
                    <a:pt x="26" y="10"/>
                    <a:pt x="2" y="15"/>
                    <a:pt x="0" y="23"/>
                  </a:cubicBezTo>
                  <a:cubicBezTo>
                    <a:pt x="0" y="23"/>
                    <a:pt x="0" y="23"/>
                    <a:pt x="0" y="23"/>
                  </a:cubicBezTo>
                  <a:cubicBezTo>
                    <a:pt x="0" y="35"/>
                    <a:pt x="6" y="46"/>
                    <a:pt x="15" y="54"/>
                  </a:cubicBezTo>
                  <a:cubicBezTo>
                    <a:pt x="9" y="47"/>
                    <a:pt x="6" y="39"/>
                    <a:pt x="6" y="30"/>
                  </a:cubicBezTo>
                  <a:cubicBezTo>
                    <a:pt x="6" y="9"/>
                    <a:pt x="157" y="6"/>
                    <a:pt x="191" y="6"/>
                  </a:cubicBezTo>
                  <a:cubicBezTo>
                    <a:pt x="191" y="0"/>
                    <a:pt x="191" y="0"/>
                    <a:pt x="191" y="0"/>
                  </a:cubicBezTo>
                </a:path>
              </a:pathLst>
            </a:custGeom>
            <a:solidFill>
              <a:srgbClr val="515B60"/>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77" name="îşľîḍè">
              <a:extLst>
                <a:ext uri="{FF2B5EF4-FFF2-40B4-BE49-F238E27FC236}">
                  <a16:creationId xmlns:a16="http://schemas.microsoft.com/office/drawing/2014/main" id="{DBA9450F-4DF2-431D-9E87-2441B27E3845}"/>
                </a:ext>
              </a:extLst>
            </p:cNvPr>
            <p:cNvSpPr/>
            <p:nvPr/>
          </p:nvSpPr>
          <p:spPr bwMode="auto">
            <a:xfrm>
              <a:off x="4454220" y="3750353"/>
              <a:ext cx="2753283" cy="1972236"/>
            </a:xfrm>
            <a:custGeom>
              <a:gdLst>
                <a:gd fmla="*/ 0 w 2316" name="T0"/>
                <a:gd fmla="*/ 386 h 1659" name="T1"/>
                <a:gd fmla="*/ 0 w 2316" name="T2"/>
                <a:gd fmla="*/ 1659 h 1659" name="T3"/>
                <a:gd fmla="*/ 2251 w 2316" name="T4"/>
                <a:gd fmla="*/ 1659 h 1659" name="T5"/>
                <a:gd fmla="*/ 2251 w 2316" name="T6"/>
                <a:gd fmla="*/ 0 h 1659" name="T7"/>
                <a:gd fmla="*/ 2316 w 2316" name="T8"/>
                <a:gd fmla="*/ 0 h 1659" name="T9"/>
              </a:gdLst>
              <a:cxnLst>
                <a:cxn ang="0">
                  <a:pos x="T0" y="T1"/>
                </a:cxn>
                <a:cxn ang="0">
                  <a:pos x="T2" y="T3"/>
                </a:cxn>
                <a:cxn ang="0">
                  <a:pos x="T4" y="T5"/>
                </a:cxn>
                <a:cxn ang="0">
                  <a:pos x="T6" y="T7"/>
                </a:cxn>
                <a:cxn ang="0">
                  <a:pos x="T8" y="T9"/>
                </a:cxn>
              </a:cxnLst>
              <a:rect b="b" l="0" r="r" t="0"/>
              <a:pathLst>
                <a:path h="1659" w="2316">
                  <a:moveTo>
                    <a:pt x="0" y="386"/>
                  </a:moveTo>
                  <a:lnTo>
                    <a:pt x="0" y="1659"/>
                  </a:lnTo>
                  <a:lnTo>
                    <a:pt x="2251" y="1659"/>
                  </a:lnTo>
                  <a:lnTo>
                    <a:pt x="2251" y="0"/>
                  </a:lnTo>
                  <a:lnTo>
                    <a:pt x="2316" y="0"/>
                  </a:lnTo>
                </a:path>
              </a:pathLst>
            </a:custGeom>
            <a:noFill/>
            <a:ln cap="flat" w="28575">
              <a:solidFill>
                <a:srgbClr val="4748FF"/>
              </a:solidFill>
              <a:prstDash val="solid"/>
              <a:miter lim="800000"/>
            </a:ln>
            <a:extLst>
              <a:ext uri="{909E8E84-426E-40DD-AFC4-6F175D3DCCD1}">
                <a14:hiddenFill>
                  <a:solidFill>
                    <a:srgbClr val="FFFFFF"/>
                  </a:solidFill>
                </a14:hiddenFill>
              </a:ext>
            </a:extLst>
          </p:spPr>
          <p:txBody>
            <a:bodyPr anchor="ctr"/>
            <a:lstStyle/>
            <a:p>
              <a:pPr algn="ctr"/>
              <a:endParaRPr/>
            </a:p>
          </p:txBody>
        </p:sp>
        <p:sp>
          <p:nvSpPr>
            <p:cNvPr id="78" name="ïṣḻîďè">
              <a:extLst>
                <a:ext uri="{FF2B5EF4-FFF2-40B4-BE49-F238E27FC236}">
                  <a16:creationId xmlns:a16="http://schemas.microsoft.com/office/drawing/2014/main" id="{87E60140-C3FD-4A56-BDBA-D5465F3E3DA1}"/>
                </a:ext>
              </a:extLst>
            </p:cNvPr>
            <p:cNvSpPr/>
            <p:nvPr/>
          </p:nvSpPr>
          <p:spPr bwMode="auto">
            <a:xfrm>
              <a:off x="3431492" y="1218950"/>
              <a:ext cx="2118207" cy="2988435"/>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ctr"/>
            <a:lstStyle/>
            <a:p>
              <a:pPr algn="ctr"/>
              <a:endParaRPr/>
            </a:p>
          </p:txBody>
        </p:sp>
        <p:sp>
          <p:nvSpPr>
            <p:cNvPr id="79" name="ïṥļïḍe">
              <a:extLst>
                <a:ext uri="{FF2B5EF4-FFF2-40B4-BE49-F238E27FC236}">
                  <a16:creationId xmlns:a16="http://schemas.microsoft.com/office/drawing/2014/main" id="{3CB8BBDD-D10C-4944-88A2-F78997498FC4}"/>
                </a:ext>
              </a:extLst>
            </p:cNvPr>
            <p:cNvSpPr/>
            <p:nvPr/>
          </p:nvSpPr>
          <p:spPr bwMode="auto">
            <a:xfrm>
              <a:off x="3431492" y="1218950"/>
              <a:ext cx="2118207" cy="298843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p>
              <a:pPr algn="ctr"/>
              <a:endParaRPr/>
            </a:p>
          </p:txBody>
        </p:sp>
        <p:sp>
          <p:nvSpPr>
            <p:cNvPr id="80" name="îṧ1iḓè">
              <a:extLst>
                <a:ext uri="{FF2B5EF4-FFF2-40B4-BE49-F238E27FC236}">
                  <a16:creationId xmlns:a16="http://schemas.microsoft.com/office/drawing/2014/main" id="{0102F56F-D2CA-4BC4-A7CA-8FC18A0B37DF}"/>
                </a:ext>
              </a:extLst>
            </p:cNvPr>
            <p:cNvSpPr/>
            <p:nvPr/>
          </p:nvSpPr>
          <p:spPr bwMode="auto">
            <a:xfrm>
              <a:off x="3330758" y="1218950"/>
              <a:ext cx="100734" cy="2988435"/>
            </a:xfrm>
            <a:prstGeom prst="rect">
              <a:avLst/>
            </a:prstGeom>
            <a:solidFill>
              <a:srgbClr val="F5F5F5"/>
            </a:solidFill>
            <a:ln>
              <a:noFill/>
            </a:ln>
            <a:extLst>
              <a:ext uri="{91240B29-F687-4F45-9708-019B960494DF}">
                <a14:hiddenLine w="9525">
                  <a:solidFill>
                    <a:srgbClr val="000000"/>
                  </a:solidFill>
                  <a:miter lim="800000"/>
                  <a:headEnd/>
                  <a:tailEnd/>
                </a14:hiddenLine>
              </a:ext>
            </a:extLst>
          </p:spPr>
          <p:txBody>
            <a:bodyPr anchor="ctr"/>
            <a:lstStyle/>
            <a:p>
              <a:pPr algn="ctr"/>
              <a:endParaRPr/>
            </a:p>
          </p:txBody>
        </p:sp>
        <p:sp>
          <p:nvSpPr>
            <p:cNvPr id="81" name="îśḷídê">
              <a:extLst>
                <a:ext uri="{FF2B5EF4-FFF2-40B4-BE49-F238E27FC236}">
                  <a16:creationId xmlns:a16="http://schemas.microsoft.com/office/drawing/2014/main" id="{C58ECA14-C19F-486C-8E3E-F4F39A54752A}"/>
                </a:ext>
              </a:extLst>
            </p:cNvPr>
            <p:cNvSpPr/>
            <p:nvPr/>
          </p:nvSpPr>
          <p:spPr bwMode="auto">
            <a:xfrm>
              <a:off x="3781262" y="3433693"/>
              <a:ext cx="1420067" cy="34977"/>
            </a:xfrm>
            <a:prstGeom prst="rect">
              <a:avLst/>
            </a:prstGeom>
            <a:solidFill>
              <a:srgbClr val="E0E0E0"/>
            </a:solidFill>
            <a:ln>
              <a:noFill/>
            </a:ln>
            <a:extLst>
              <a:ext uri="{91240B29-F687-4F45-9708-019B960494DF}">
                <a14:hiddenLine w="9525">
                  <a:solidFill>
                    <a:srgbClr val="000000"/>
                  </a:solidFill>
                  <a:miter lim="800000"/>
                  <a:headEnd/>
                  <a:tailEnd/>
                </a14:hiddenLine>
              </a:ext>
            </a:extLst>
          </p:spPr>
          <p:txBody>
            <a:bodyPr anchor="ctr"/>
            <a:lstStyle/>
            <a:p>
              <a:pPr algn="ctr"/>
              <a:endParaRPr/>
            </a:p>
          </p:txBody>
        </p:sp>
        <p:sp>
          <p:nvSpPr>
            <p:cNvPr id="82" name="í$ľíḋé">
              <a:extLst>
                <a:ext uri="{FF2B5EF4-FFF2-40B4-BE49-F238E27FC236}">
                  <a16:creationId xmlns:a16="http://schemas.microsoft.com/office/drawing/2014/main" id="{AE0FA14F-F3CB-49C2-AA16-5F13343B8C4F}"/>
                </a:ext>
              </a:extLst>
            </p:cNvPr>
            <p:cNvSpPr/>
            <p:nvPr/>
          </p:nvSpPr>
          <p:spPr bwMode="auto">
            <a:xfrm>
              <a:off x="3781262" y="3569406"/>
              <a:ext cx="1420067" cy="36376"/>
            </a:xfrm>
            <a:prstGeom prst="rect">
              <a:avLst/>
            </a:prstGeom>
            <a:solidFill>
              <a:srgbClr val="69F0AE"/>
            </a:solidFill>
            <a:ln>
              <a:noFill/>
            </a:ln>
            <a:extLst>
              <a:ext uri="{91240B29-F687-4F45-9708-019B960494DF}">
                <a14:hiddenLine w="9525">
                  <a:solidFill>
                    <a:srgbClr val="000000"/>
                  </a:solidFill>
                  <a:miter lim="800000"/>
                  <a:headEnd/>
                  <a:tailEnd/>
                </a14:hiddenLine>
              </a:ext>
            </a:extLst>
          </p:spPr>
          <p:txBody>
            <a:bodyPr anchor="ctr"/>
            <a:lstStyle/>
            <a:p>
              <a:pPr algn="ctr"/>
              <a:endParaRPr/>
            </a:p>
          </p:txBody>
        </p:sp>
        <p:sp>
          <p:nvSpPr>
            <p:cNvPr id="83" name="iṧlîḓe">
              <a:extLst>
                <a:ext uri="{FF2B5EF4-FFF2-40B4-BE49-F238E27FC236}">
                  <a16:creationId xmlns:a16="http://schemas.microsoft.com/office/drawing/2014/main" id="{9B5661AE-772C-43D1-9072-6ED7799A5F37}"/>
                </a:ext>
              </a:extLst>
            </p:cNvPr>
            <p:cNvSpPr/>
            <p:nvPr/>
          </p:nvSpPr>
          <p:spPr bwMode="auto">
            <a:xfrm>
              <a:off x="3781262" y="3705116"/>
              <a:ext cx="1420067" cy="36376"/>
            </a:xfrm>
            <a:prstGeom prst="rect">
              <a:avLst/>
            </a:prstGeom>
            <a:solidFill>
              <a:srgbClr val="FFFF00"/>
            </a:solidFill>
            <a:ln>
              <a:noFill/>
            </a:ln>
            <a:extLst>
              <a:ext uri="{91240B29-F687-4F45-9708-019B960494DF}">
                <a14:hiddenLine w="9525">
                  <a:solidFill>
                    <a:srgbClr val="000000"/>
                  </a:solidFill>
                  <a:miter lim="800000"/>
                  <a:headEnd/>
                  <a:tailEnd/>
                </a14:hiddenLine>
              </a:ext>
            </a:extLst>
          </p:spPr>
          <p:txBody>
            <a:bodyPr anchor="ctr"/>
            <a:lstStyle/>
            <a:p>
              <a:pPr algn="ctr"/>
              <a:endParaRPr/>
            </a:p>
          </p:txBody>
        </p:sp>
        <p:sp>
          <p:nvSpPr>
            <p:cNvPr id="84" name="iṥļîďè">
              <a:extLst>
                <a:ext uri="{FF2B5EF4-FFF2-40B4-BE49-F238E27FC236}">
                  <a16:creationId xmlns:a16="http://schemas.microsoft.com/office/drawing/2014/main" id="{7D6889EE-D5CE-4042-86AF-6F74E51E5820}"/>
                </a:ext>
              </a:extLst>
            </p:cNvPr>
            <p:cNvSpPr/>
            <p:nvPr/>
          </p:nvSpPr>
          <p:spPr bwMode="auto">
            <a:xfrm>
              <a:off x="3781262" y="3840826"/>
              <a:ext cx="1420067" cy="36376"/>
            </a:xfrm>
            <a:prstGeom prst="rect">
              <a:avLst/>
            </a:prstGeom>
            <a:solidFill>
              <a:srgbClr val="E0E0E0"/>
            </a:solidFill>
            <a:ln>
              <a:noFill/>
            </a:ln>
            <a:extLst>
              <a:ext uri="{91240B29-F687-4F45-9708-019B960494DF}">
                <a14:hiddenLine w="9525">
                  <a:solidFill>
                    <a:srgbClr val="000000"/>
                  </a:solidFill>
                  <a:miter lim="800000"/>
                  <a:headEnd/>
                  <a:tailEnd/>
                </a14:hiddenLine>
              </a:ext>
            </a:extLst>
          </p:spPr>
          <p:txBody>
            <a:bodyPr anchor="ctr"/>
            <a:lstStyle/>
            <a:p>
              <a:pPr algn="ctr"/>
              <a:endParaRPr/>
            </a:p>
          </p:txBody>
        </p:sp>
        <p:sp>
          <p:nvSpPr>
            <p:cNvPr id="85" name="ïṩḻíḍè">
              <a:extLst>
                <a:ext uri="{FF2B5EF4-FFF2-40B4-BE49-F238E27FC236}">
                  <a16:creationId xmlns:a16="http://schemas.microsoft.com/office/drawing/2014/main" id="{2D7EE366-1BDC-4B8C-98A6-32797943538E}"/>
                </a:ext>
              </a:extLst>
            </p:cNvPr>
            <p:cNvSpPr/>
            <p:nvPr/>
          </p:nvSpPr>
          <p:spPr bwMode="auto">
            <a:xfrm>
              <a:off x="3781262" y="3976537"/>
              <a:ext cx="1420067" cy="36376"/>
            </a:xfrm>
            <a:prstGeom prst="rect">
              <a:avLst/>
            </a:prstGeom>
            <a:solidFill>
              <a:srgbClr val="E0E0E0"/>
            </a:solidFill>
            <a:ln>
              <a:noFill/>
            </a:ln>
            <a:extLst>
              <a:ext uri="{91240B29-F687-4F45-9708-019B960494DF}">
                <a14:hiddenLine w="9525">
                  <a:solidFill>
                    <a:srgbClr val="000000"/>
                  </a:solidFill>
                  <a:miter lim="800000"/>
                  <a:headEnd/>
                  <a:tailEnd/>
                </a14:hiddenLine>
              </a:ext>
            </a:extLst>
          </p:spPr>
          <p:txBody>
            <a:bodyPr anchor="ctr"/>
            <a:lstStyle/>
            <a:p>
              <a:pPr algn="ctr"/>
              <a:endParaRPr/>
            </a:p>
          </p:txBody>
        </p:sp>
        <p:sp>
          <p:nvSpPr>
            <p:cNvPr id="86" name="îṥliďe">
              <a:extLst>
                <a:ext uri="{FF2B5EF4-FFF2-40B4-BE49-F238E27FC236}">
                  <a16:creationId xmlns:a16="http://schemas.microsoft.com/office/drawing/2014/main" id="{DF0D5B19-35A8-4FA0-8883-815AA98D04EF}"/>
                </a:ext>
              </a:extLst>
            </p:cNvPr>
            <p:cNvSpPr/>
            <p:nvPr/>
          </p:nvSpPr>
          <p:spPr bwMode="auto">
            <a:xfrm>
              <a:off x="3809244" y="1460992"/>
              <a:ext cx="443509" cy="442109"/>
            </a:xfrm>
            <a:custGeom>
              <a:gdLst>
                <a:gd fmla="*/ 299 w 300" name="T0"/>
                <a:gd fmla="*/ 163 h 299" name="T1"/>
                <a:gd fmla="*/ 300 w 300" name="T2"/>
                <a:gd fmla="*/ 149 h 299" name="T3"/>
                <a:gd fmla="*/ 294 w 300" name="T4"/>
                <a:gd fmla="*/ 108 h 299" name="T5"/>
                <a:gd fmla="*/ 277 w 300" name="T6"/>
                <a:gd fmla="*/ 109 h 299" name="T7"/>
                <a:gd fmla="*/ 269 w 300" name="T8"/>
                <a:gd fmla="*/ 87 h 299" name="T9"/>
                <a:gd fmla="*/ 280 w 300" name="T10"/>
                <a:gd fmla="*/ 75 h 299" name="T11"/>
                <a:gd fmla="*/ 244 w 300" name="T12"/>
                <a:gd fmla="*/ 33 h 299" name="T13"/>
                <a:gd fmla="*/ 231 w 300" name="T14"/>
                <a:gd fmla="*/ 43 h 299" name="T15"/>
                <a:gd fmla="*/ 212 w 300" name="T16"/>
                <a:gd fmla="*/ 30 h 299" name="T17"/>
                <a:gd fmla="*/ 214 w 300" name="T18"/>
                <a:gd fmla="*/ 14 h 299" name="T19"/>
                <a:gd fmla="*/ 161 w 300" name="T20"/>
                <a:gd fmla="*/ 0 h 299" name="T21"/>
                <a:gd fmla="*/ 156 w 300" name="T22"/>
                <a:gd fmla="*/ 16 h 299" name="T23"/>
                <a:gd fmla="*/ 132 w 300" name="T24"/>
                <a:gd fmla="*/ 16 h 299" name="T25"/>
                <a:gd fmla="*/ 125 w 300" name="T26"/>
                <a:gd fmla="*/ 2 h 299" name="T27"/>
                <a:gd fmla="*/ 52 w 300" name="T28"/>
                <a:gd fmla="*/ 36 h 299" name="T29"/>
                <a:gd fmla="*/ 60 w 300" name="T30"/>
                <a:gd fmla="*/ 51 h 299" name="T31"/>
                <a:gd fmla="*/ 44 w 300" name="T32"/>
                <a:gd fmla="*/ 68 h 299" name="T33"/>
                <a:gd fmla="*/ 28 w 300" name="T34"/>
                <a:gd fmla="*/ 63 h 299" name="T35"/>
                <a:gd fmla="*/ 5 w 300" name="T36"/>
                <a:gd fmla="*/ 113 h 299" name="T37"/>
                <a:gd fmla="*/ 20 w 300" name="T38"/>
                <a:gd fmla="*/ 121 h 299" name="T39"/>
                <a:gd fmla="*/ 16 w 300" name="T40"/>
                <a:gd fmla="*/ 144 h 299" name="T41"/>
                <a:gd fmla="*/ 0 w 300" name="T42"/>
                <a:gd fmla="*/ 149 h 299" name="T43"/>
                <a:gd fmla="*/ 0 w 300" name="T44"/>
                <a:gd fmla="*/ 149 h 299" name="T45"/>
                <a:gd fmla="*/ 10 w 300" name="T46"/>
                <a:gd fmla="*/ 203 h 299" name="T47"/>
                <a:gd fmla="*/ 27 w 300" name="T48"/>
                <a:gd fmla="*/ 200 h 299" name="T49"/>
                <a:gd fmla="*/ 37 w 300" name="T50"/>
                <a:gd fmla="*/ 221 h 299" name="T51"/>
                <a:gd fmla="*/ 27 w 300" name="T52"/>
                <a:gd fmla="*/ 235 h 299" name="T53"/>
                <a:gd fmla="*/ 66 w 300" name="T54"/>
                <a:gd fmla="*/ 273 h 299" name="T55"/>
                <a:gd fmla="*/ 79 w 300" name="T56"/>
                <a:gd fmla="*/ 261 h 299" name="T57"/>
                <a:gd fmla="*/ 99 w 300" name="T58"/>
                <a:gd fmla="*/ 273 h 299" name="T59"/>
                <a:gd fmla="*/ 98 w 300" name="T60"/>
                <a:gd fmla="*/ 290 h 299" name="T61"/>
                <a:gd fmla="*/ 150 w 300" name="T62"/>
                <a:gd fmla="*/ 299 h 299" name="T63"/>
                <a:gd fmla="*/ 153 w 300" name="T64"/>
                <a:gd fmla="*/ 299 h 299" name="T65"/>
                <a:gd fmla="*/ 156 w 300" name="T66"/>
                <a:gd fmla="*/ 282 h 299" name="T67"/>
                <a:gd fmla="*/ 179 w 300" name="T68"/>
                <a:gd fmla="*/ 280 h 299" name="T69"/>
                <a:gd fmla="*/ 188 w 300" name="T70"/>
                <a:gd fmla="*/ 294 h 299" name="T71"/>
                <a:gd fmla="*/ 238 w 300" name="T72"/>
                <a:gd fmla="*/ 270 h 299" name="T73"/>
                <a:gd fmla="*/ 231 w 300" name="T74"/>
                <a:gd fmla="*/ 254 h 299" name="T75"/>
                <a:gd fmla="*/ 249 w 300" name="T76"/>
                <a:gd fmla="*/ 239 h 299" name="T77"/>
                <a:gd fmla="*/ 264 w 300" name="T78"/>
                <a:gd fmla="*/ 246 h 299" name="T79"/>
                <a:gd fmla="*/ 292 w 300" name="T80"/>
                <a:gd fmla="*/ 198 h 299" name="T81"/>
                <a:gd fmla="*/ 277 w 300" name="T82"/>
                <a:gd fmla="*/ 189 h 299" name="T83"/>
                <a:gd fmla="*/ 283 w 300" name="T84"/>
                <a:gd fmla="*/ 166 h 299" name="T85"/>
                <a:gd fmla="*/ 299 w 300" name="T86"/>
                <a:gd fmla="*/ 163 h 299" name="T87"/>
                <a:gd fmla="*/ 150 w 300" name="T88"/>
                <a:gd fmla="*/ 261 h 299" name="T89"/>
                <a:gd fmla="*/ 38 w 300" name="T90"/>
                <a:gd fmla="*/ 149 h 299" name="T91"/>
                <a:gd fmla="*/ 150 w 300" name="T92"/>
                <a:gd fmla="*/ 37 h 299" name="T93"/>
                <a:gd fmla="*/ 262 w 300" name="T94"/>
                <a:gd fmla="*/ 149 h 299" name="T95"/>
                <a:gd fmla="*/ 150 w 300" name="T96"/>
                <a:gd fmla="*/ 261 h 299"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299" w="300">
                  <a:moveTo>
                    <a:pt x="299" y="163"/>
                  </a:moveTo>
                  <a:cubicBezTo>
                    <a:pt x="300" y="158"/>
                    <a:pt x="300" y="154"/>
                    <a:pt x="300" y="149"/>
                  </a:cubicBezTo>
                  <a:cubicBezTo>
                    <a:pt x="300" y="135"/>
                    <a:pt x="298" y="121"/>
                    <a:pt x="294" y="108"/>
                  </a:cubicBezTo>
                  <a:cubicBezTo>
                    <a:pt x="277" y="109"/>
                    <a:pt x="277" y="109"/>
                    <a:pt x="277" y="109"/>
                  </a:cubicBezTo>
                  <a:cubicBezTo>
                    <a:pt x="269" y="87"/>
                    <a:pt x="269" y="87"/>
                    <a:pt x="269" y="87"/>
                  </a:cubicBezTo>
                  <a:cubicBezTo>
                    <a:pt x="280" y="75"/>
                    <a:pt x="280" y="75"/>
                    <a:pt x="280" y="75"/>
                  </a:cubicBezTo>
                  <a:cubicBezTo>
                    <a:pt x="271" y="59"/>
                    <a:pt x="259" y="44"/>
                    <a:pt x="244" y="33"/>
                  </a:cubicBezTo>
                  <a:cubicBezTo>
                    <a:pt x="231" y="43"/>
                    <a:pt x="231" y="43"/>
                    <a:pt x="231" y="43"/>
                  </a:cubicBezTo>
                  <a:cubicBezTo>
                    <a:pt x="212" y="30"/>
                    <a:pt x="212" y="30"/>
                    <a:pt x="212" y="30"/>
                  </a:cubicBezTo>
                  <a:cubicBezTo>
                    <a:pt x="214" y="14"/>
                    <a:pt x="214" y="14"/>
                    <a:pt x="214" y="14"/>
                  </a:cubicBezTo>
                  <a:cubicBezTo>
                    <a:pt x="197" y="6"/>
                    <a:pt x="179" y="1"/>
                    <a:pt x="161" y="0"/>
                  </a:cubicBezTo>
                  <a:cubicBezTo>
                    <a:pt x="156" y="16"/>
                    <a:pt x="156" y="16"/>
                    <a:pt x="156" y="16"/>
                  </a:cubicBezTo>
                  <a:cubicBezTo>
                    <a:pt x="132" y="16"/>
                    <a:pt x="132" y="16"/>
                    <a:pt x="132" y="16"/>
                  </a:cubicBezTo>
                  <a:cubicBezTo>
                    <a:pt x="125" y="2"/>
                    <a:pt x="125" y="2"/>
                    <a:pt x="125" y="2"/>
                  </a:cubicBezTo>
                  <a:cubicBezTo>
                    <a:pt x="98" y="6"/>
                    <a:pt x="73" y="18"/>
                    <a:pt x="52" y="36"/>
                  </a:cubicBezTo>
                  <a:cubicBezTo>
                    <a:pt x="60" y="51"/>
                    <a:pt x="60" y="51"/>
                    <a:pt x="60" y="51"/>
                  </a:cubicBezTo>
                  <a:cubicBezTo>
                    <a:pt x="44" y="68"/>
                    <a:pt x="44" y="68"/>
                    <a:pt x="44" y="68"/>
                  </a:cubicBezTo>
                  <a:cubicBezTo>
                    <a:pt x="28" y="63"/>
                    <a:pt x="28" y="63"/>
                    <a:pt x="28" y="63"/>
                  </a:cubicBezTo>
                  <a:cubicBezTo>
                    <a:pt x="17" y="78"/>
                    <a:pt x="9" y="95"/>
                    <a:pt x="5" y="113"/>
                  </a:cubicBezTo>
                  <a:cubicBezTo>
                    <a:pt x="20" y="121"/>
                    <a:pt x="20" y="121"/>
                    <a:pt x="20" y="121"/>
                  </a:cubicBezTo>
                  <a:cubicBezTo>
                    <a:pt x="16" y="144"/>
                    <a:pt x="16" y="144"/>
                    <a:pt x="16" y="144"/>
                  </a:cubicBezTo>
                  <a:cubicBezTo>
                    <a:pt x="0" y="149"/>
                    <a:pt x="0" y="149"/>
                    <a:pt x="0" y="149"/>
                  </a:cubicBezTo>
                  <a:cubicBezTo>
                    <a:pt x="0" y="149"/>
                    <a:pt x="0" y="149"/>
                    <a:pt x="0" y="149"/>
                  </a:cubicBezTo>
                  <a:cubicBezTo>
                    <a:pt x="0" y="167"/>
                    <a:pt x="4" y="186"/>
                    <a:pt x="10" y="203"/>
                  </a:cubicBezTo>
                  <a:cubicBezTo>
                    <a:pt x="27" y="200"/>
                    <a:pt x="27" y="200"/>
                    <a:pt x="27" y="200"/>
                  </a:cubicBezTo>
                  <a:cubicBezTo>
                    <a:pt x="37" y="221"/>
                    <a:pt x="37" y="221"/>
                    <a:pt x="37" y="221"/>
                  </a:cubicBezTo>
                  <a:cubicBezTo>
                    <a:pt x="27" y="235"/>
                    <a:pt x="27" y="235"/>
                    <a:pt x="27" y="235"/>
                  </a:cubicBezTo>
                  <a:cubicBezTo>
                    <a:pt x="38" y="250"/>
                    <a:pt x="51" y="263"/>
                    <a:pt x="66" y="273"/>
                  </a:cubicBezTo>
                  <a:cubicBezTo>
                    <a:pt x="79" y="261"/>
                    <a:pt x="79" y="261"/>
                    <a:pt x="79" y="261"/>
                  </a:cubicBezTo>
                  <a:cubicBezTo>
                    <a:pt x="99" y="273"/>
                    <a:pt x="99" y="273"/>
                    <a:pt x="99" y="273"/>
                  </a:cubicBezTo>
                  <a:cubicBezTo>
                    <a:pt x="98" y="290"/>
                    <a:pt x="98" y="290"/>
                    <a:pt x="98" y="290"/>
                  </a:cubicBezTo>
                  <a:cubicBezTo>
                    <a:pt x="115" y="296"/>
                    <a:pt x="132" y="299"/>
                    <a:pt x="150" y="299"/>
                  </a:cubicBezTo>
                  <a:cubicBezTo>
                    <a:pt x="153" y="299"/>
                    <a:pt x="153" y="299"/>
                    <a:pt x="153" y="299"/>
                  </a:cubicBezTo>
                  <a:cubicBezTo>
                    <a:pt x="156" y="282"/>
                    <a:pt x="156" y="282"/>
                    <a:pt x="156" y="282"/>
                  </a:cubicBezTo>
                  <a:cubicBezTo>
                    <a:pt x="179" y="280"/>
                    <a:pt x="179" y="280"/>
                    <a:pt x="179" y="280"/>
                  </a:cubicBezTo>
                  <a:cubicBezTo>
                    <a:pt x="188" y="294"/>
                    <a:pt x="188" y="294"/>
                    <a:pt x="188" y="294"/>
                  </a:cubicBezTo>
                  <a:cubicBezTo>
                    <a:pt x="206" y="289"/>
                    <a:pt x="223" y="281"/>
                    <a:pt x="238" y="270"/>
                  </a:cubicBezTo>
                  <a:cubicBezTo>
                    <a:pt x="231" y="254"/>
                    <a:pt x="231" y="254"/>
                    <a:pt x="231" y="254"/>
                  </a:cubicBezTo>
                  <a:cubicBezTo>
                    <a:pt x="249" y="239"/>
                    <a:pt x="249" y="239"/>
                    <a:pt x="249" y="239"/>
                  </a:cubicBezTo>
                  <a:cubicBezTo>
                    <a:pt x="264" y="246"/>
                    <a:pt x="264" y="246"/>
                    <a:pt x="264" y="246"/>
                  </a:cubicBezTo>
                  <a:cubicBezTo>
                    <a:pt x="276" y="232"/>
                    <a:pt x="286" y="215"/>
                    <a:pt x="292" y="198"/>
                  </a:cubicBezTo>
                  <a:cubicBezTo>
                    <a:pt x="277" y="189"/>
                    <a:pt x="277" y="189"/>
                    <a:pt x="277" y="189"/>
                  </a:cubicBezTo>
                  <a:cubicBezTo>
                    <a:pt x="283" y="166"/>
                    <a:pt x="283" y="166"/>
                    <a:pt x="283" y="166"/>
                  </a:cubicBezTo>
                  <a:lnTo>
                    <a:pt x="299" y="163"/>
                  </a:lnTo>
                  <a:close/>
                  <a:moveTo>
                    <a:pt x="150" y="261"/>
                  </a:moveTo>
                  <a:cubicBezTo>
                    <a:pt x="88" y="261"/>
                    <a:pt x="38" y="211"/>
                    <a:pt x="38" y="149"/>
                  </a:cubicBezTo>
                  <a:cubicBezTo>
                    <a:pt x="38" y="87"/>
                    <a:pt x="88" y="37"/>
                    <a:pt x="150" y="37"/>
                  </a:cubicBezTo>
                  <a:cubicBezTo>
                    <a:pt x="212" y="37"/>
                    <a:pt x="262" y="87"/>
                    <a:pt x="262" y="149"/>
                  </a:cubicBezTo>
                  <a:cubicBezTo>
                    <a:pt x="262" y="211"/>
                    <a:pt x="212" y="261"/>
                    <a:pt x="150" y="261"/>
                  </a:cubicBezTo>
                  <a:close/>
                </a:path>
              </a:pathLst>
            </a:custGeom>
            <a:solidFill>
              <a:srgbClr val="4748FF"/>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87" name="îṥļiḋê">
              <a:extLst>
                <a:ext uri="{FF2B5EF4-FFF2-40B4-BE49-F238E27FC236}">
                  <a16:creationId xmlns:a16="http://schemas.microsoft.com/office/drawing/2014/main" id="{61F58896-3CC9-4EF6-99E3-7255D22C6754}"/>
                </a:ext>
              </a:extLst>
            </p:cNvPr>
            <p:cNvSpPr/>
            <p:nvPr/>
          </p:nvSpPr>
          <p:spPr bwMode="auto">
            <a:xfrm>
              <a:off x="4080666" y="1868124"/>
              <a:ext cx="443509" cy="442109"/>
            </a:xfrm>
            <a:custGeom>
              <a:gdLst>
                <a:gd fmla="*/ 299 w 300" name="T0"/>
                <a:gd fmla="*/ 163 h 299" name="T1"/>
                <a:gd fmla="*/ 300 w 300" name="T2"/>
                <a:gd fmla="*/ 149 h 299" name="T3"/>
                <a:gd fmla="*/ 294 w 300" name="T4"/>
                <a:gd fmla="*/ 108 h 299" name="T5"/>
                <a:gd fmla="*/ 277 w 300" name="T6"/>
                <a:gd fmla="*/ 109 h 299" name="T7"/>
                <a:gd fmla="*/ 269 w 300" name="T8"/>
                <a:gd fmla="*/ 87 h 299" name="T9"/>
                <a:gd fmla="*/ 280 w 300" name="T10"/>
                <a:gd fmla="*/ 75 h 299" name="T11"/>
                <a:gd fmla="*/ 244 w 300" name="T12"/>
                <a:gd fmla="*/ 33 h 299" name="T13"/>
                <a:gd fmla="*/ 231 w 300" name="T14"/>
                <a:gd fmla="*/ 43 h 299" name="T15"/>
                <a:gd fmla="*/ 212 w 300" name="T16"/>
                <a:gd fmla="*/ 30 h 299" name="T17"/>
                <a:gd fmla="*/ 214 w 300" name="T18"/>
                <a:gd fmla="*/ 14 h 299" name="T19"/>
                <a:gd fmla="*/ 161 w 300" name="T20"/>
                <a:gd fmla="*/ 0 h 299" name="T21"/>
                <a:gd fmla="*/ 156 w 300" name="T22"/>
                <a:gd fmla="*/ 16 h 299" name="T23"/>
                <a:gd fmla="*/ 132 w 300" name="T24"/>
                <a:gd fmla="*/ 16 h 299" name="T25"/>
                <a:gd fmla="*/ 125 w 300" name="T26"/>
                <a:gd fmla="*/ 2 h 299" name="T27"/>
                <a:gd fmla="*/ 52 w 300" name="T28"/>
                <a:gd fmla="*/ 36 h 299" name="T29"/>
                <a:gd fmla="*/ 60 w 300" name="T30"/>
                <a:gd fmla="*/ 51 h 299" name="T31"/>
                <a:gd fmla="*/ 44 w 300" name="T32"/>
                <a:gd fmla="*/ 68 h 299" name="T33"/>
                <a:gd fmla="*/ 28 w 300" name="T34"/>
                <a:gd fmla="*/ 63 h 299" name="T35"/>
                <a:gd fmla="*/ 5 w 300" name="T36"/>
                <a:gd fmla="*/ 113 h 299" name="T37"/>
                <a:gd fmla="*/ 20 w 300" name="T38"/>
                <a:gd fmla="*/ 121 h 299" name="T39"/>
                <a:gd fmla="*/ 16 w 300" name="T40"/>
                <a:gd fmla="*/ 144 h 299" name="T41"/>
                <a:gd fmla="*/ 0 w 300" name="T42"/>
                <a:gd fmla="*/ 149 h 299" name="T43"/>
                <a:gd fmla="*/ 0 w 300" name="T44"/>
                <a:gd fmla="*/ 149 h 299" name="T45"/>
                <a:gd fmla="*/ 10 w 300" name="T46"/>
                <a:gd fmla="*/ 203 h 299" name="T47"/>
                <a:gd fmla="*/ 27 w 300" name="T48"/>
                <a:gd fmla="*/ 200 h 299" name="T49"/>
                <a:gd fmla="*/ 37 w 300" name="T50"/>
                <a:gd fmla="*/ 221 h 299" name="T51"/>
                <a:gd fmla="*/ 27 w 300" name="T52"/>
                <a:gd fmla="*/ 235 h 299" name="T53"/>
                <a:gd fmla="*/ 66 w 300" name="T54"/>
                <a:gd fmla="*/ 273 h 299" name="T55"/>
                <a:gd fmla="*/ 79 w 300" name="T56"/>
                <a:gd fmla="*/ 261 h 299" name="T57"/>
                <a:gd fmla="*/ 99 w 300" name="T58"/>
                <a:gd fmla="*/ 273 h 299" name="T59"/>
                <a:gd fmla="*/ 98 w 300" name="T60"/>
                <a:gd fmla="*/ 290 h 299" name="T61"/>
                <a:gd fmla="*/ 150 w 300" name="T62"/>
                <a:gd fmla="*/ 299 h 299" name="T63"/>
                <a:gd fmla="*/ 153 w 300" name="T64"/>
                <a:gd fmla="*/ 299 h 299" name="T65"/>
                <a:gd fmla="*/ 156 w 300" name="T66"/>
                <a:gd fmla="*/ 282 h 299" name="T67"/>
                <a:gd fmla="*/ 179 w 300" name="T68"/>
                <a:gd fmla="*/ 280 h 299" name="T69"/>
                <a:gd fmla="*/ 188 w 300" name="T70"/>
                <a:gd fmla="*/ 294 h 299" name="T71"/>
                <a:gd fmla="*/ 238 w 300" name="T72"/>
                <a:gd fmla="*/ 270 h 299" name="T73"/>
                <a:gd fmla="*/ 231 w 300" name="T74"/>
                <a:gd fmla="*/ 254 h 299" name="T75"/>
                <a:gd fmla="*/ 249 w 300" name="T76"/>
                <a:gd fmla="*/ 239 h 299" name="T77"/>
                <a:gd fmla="*/ 264 w 300" name="T78"/>
                <a:gd fmla="*/ 246 h 299" name="T79"/>
                <a:gd fmla="*/ 292 w 300" name="T80"/>
                <a:gd fmla="*/ 198 h 299" name="T81"/>
                <a:gd fmla="*/ 277 w 300" name="T82"/>
                <a:gd fmla="*/ 189 h 299" name="T83"/>
                <a:gd fmla="*/ 283 w 300" name="T84"/>
                <a:gd fmla="*/ 166 h 299" name="T85"/>
                <a:gd fmla="*/ 299 w 300" name="T86"/>
                <a:gd fmla="*/ 163 h 299" name="T87"/>
                <a:gd fmla="*/ 150 w 300" name="T88"/>
                <a:gd fmla="*/ 261 h 299" name="T89"/>
                <a:gd fmla="*/ 38 w 300" name="T90"/>
                <a:gd fmla="*/ 149 h 299" name="T91"/>
                <a:gd fmla="*/ 150 w 300" name="T92"/>
                <a:gd fmla="*/ 37 h 299" name="T93"/>
                <a:gd fmla="*/ 262 w 300" name="T94"/>
                <a:gd fmla="*/ 149 h 299" name="T95"/>
                <a:gd fmla="*/ 150 w 300" name="T96"/>
                <a:gd fmla="*/ 261 h 299"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299" w="300">
                  <a:moveTo>
                    <a:pt x="299" y="163"/>
                  </a:moveTo>
                  <a:cubicBezTo>
                    <a:pt x="300" y="158"/>
                    <a:pt x="300" y="154"/>
                    <a:pt x="300" y="149"/>
                  </a:cubicBezTo>
                  <a:cubicBezTo>
                    <a:pt x="300" y="135"/>
                    <a:pt x="298" y="121"/>
                    <a:pt x="294" y="108"/>
                  </a:cubicBezTo>
                  <a:cubicBezTo>
                    <a:pt x="277" y="109"/>
                    <a:pt x="277" y="109"/>
                    <a:pt x="277" y="109"/>
                  </a:cubicBezTo>
                  <a:cubicBezTo>
                    <a:pt x="269" y="87"/>
                    <a:pt x="269" y="87"/>
                    <a:pt x="269" y="87"/>
                  </a:cubicBezTo>
                  <a:cubicBezTo>
                    <a:pt x="280" y="75"/>
                    <a:pt x="280" y="75"/>
                    <a:pt x="280" y="75"/>
                  </a:cubicBezTo>
                  <a:cubicBezTo>
                    <a:pt x="271" y="59"/>
                    <a:pt x="259" y="44"/>
                    <a:pt x="244" y="33"/>
                  </a:cubicBezTo>
                  <a:cubicBezTo>
                    <a:pt x="231" y="43"/>
                    <a:pt x="231" y="43"/>
                    <a:pt x="231" y="43"/>
                  </a:cubicBezTo>
                  <a:cubicBezTo>
                    <a:pt x="212" y="30"/>
                    <a:pt x="212" y="30"/>
                    <a:pt x="212" y="30"/>
                  </a:cubicBezTo>
                  <a:cubicBezTo>
                    <a:pt x="214" y="14"/>
                    <a:pt x="214" y="14"/>
                    <a:pt x="214" y="14"/>
                  </a:cubicBezTo>
                  <a:cubicBezTo>
                    <a:pt x="197" y="6"/>
                    <a:pt x="179" y="1"/>
                    <a:pt x="161" y="0"/>
                  </a:cubicBezTo>
                  <a:cubicBezTo>
                    <a:pt x="156" y="16"/>
                    <a:pt x="156" y="16"/>
                    <a:pt x="156" y="16"/>
                  </a:cubicBezTo>
                  <a:cubicBezTo>
                    <a:pt x="132" y="16"/>
                    <a:pt x="132" y="16"/>
                    <a:pt x="132" y="16"/>
                  </a:cubicBezTo>
                  <a:cubicBezTo>
                    <a:pt x="125" y="2"/>
                    <a:pt x="125" y="2"/>
                    <a:pt x="125" y="2"/>
                  </a:cubicBezTo>
                  <a:cubicBezTo>
                    <a:pt x="98" y="6"/>
                    <a:pt x="73" y="18"/>
                    <a:pt x="52" y="36"/>
                  </a:cubicBezTo>
                  <a:cubicBezTo>
                    <a:pt x="60" y="51"/>
                    <a:pt x="60" y="51"/>
                    <a:pt x="60" y="51"/>
                  </a:cubicBezTo>
                  <a:cubicBezTo>
                    <a:pt x="44" y="68"/>
                    <a:pt x="44" y="68"/>
                    <a:pt x="44" y="68"/>
                  </a:cubicBezTo>
                  <a:cubicBezTo>
                    <a:pt x="28" y="63"/>
                    <a:pt x="28" y="63"/>
                    <a:pt x="28" y="63"/>
                  </a:cubicBezTo>
                  <a:cubicBezTo>
                    <a:pt x="17" y="78"/>
                    <a:pt x="9" y="95"/>
                    <a:pt x="5" y="113"/>
                  </a:cubicBezTo>
                  <a:cubicBezTo>
                    <a:pt x="20" y="121"/>
                    <a:pt x="20" y="121"/>
                    <a:pt x="20" y="121"/>
                  </a:cubicBezTo>
                  <a:cubicBezTo>
                    <a:pt x="16" y="144"/>
                    <a:pt x="16" y="144"/>
                    <a:pt x="16" y="144"/>
                  </a:cubicBezTo>
                  <a:cubicBezTo>
                    <a:pt x="0" y="149"/>
                    <a:pt x="0" y="149"/>
                    <a:pt x="0" y="149"/>
                  </a:cubicBezTo>
                  <a:cubicBezTo>
                    <a:pt x="0" y="149"/>
                    <a:pt x="0" y="149"/>
                    <a:pt x="0" y="149"/>
                  </a:cubicBezTo>
                  <a:cubicBezTo>
                    <a:pt x="0" y="167"/>
                    <a:pt x="4" y="186"/>
                    <a:pt x="10" y="203"/>
                  </a:cubicBezTo>
                  <a:cubicBezTo>
                    <a:pt x="27" y="200"/>
                    <a:pt x="27" y="200"/>
                    <a:pt x="27" y="200"/>
                  </a:cubicBezTo>
                  <a:cubicBezTo>
                    <a:pt x="37" y="221"/>
                    <a:pt x="37" y="221"/>
                    <a:pt x="37" y="221"/>
                  </a:cubicBezTo>
                  <a:cubicBezTo>
                    <a:pt x="27" y="235"/>
                    <a:pt x="27" y="235"/>
                    <a:pt x="27" y="235"/>
                  </a:cubicBezTo>
                  <a:cubicBezTo>
                    <a:pt x="38" y="250"/>
                    <a:pt x="51" y="263"/>
                    <a:pt x="66" y="273"/>
                  </a:cubicBezTo>
                  <a:cubicBezTo>
                    <a:pt x="79" y="261"/>
                    <a:pt x="79" y="261"/>
                    <a:pt x="79" y="261"/>
                  </a:cubicBezTo>
                  <a:cubicBezTo>
                    <a:pt x="99" y="273"/>
                    <a:pt x="99" y="273"/>
                    <a:pt x="99" y="273"/>
                  </a:cubicBezTo>
                  <a:cubicBezTo>
                    <a:pt x="98" y="290"/>
                    <a:pt x="98" y="290"/>
                    <a:pt x="98" y="290"/>
                  </a:cubicBezTo>
                  <a:cubicBezTo>
                    <a:pt x="115" y="296"/>
                    <a:pt x="132" y="299"/>
                    <a:pt x="150" y="299"/>
                  </a:cubicBezTo>
                  <a:cubicBezTo>
                    <a:pt x="153" y="299"/>
                    <a:pt x="153" y="299"/>
                    <a:pt x="153" y="299"/>
                  </a:cubicBezTo>
                  <a:cubicBezTo>
                    <a:pt x="156" y="282"/>
                    <a:pt x="156" y="282"/>
                    <a:pt x="156" y="282"/>
                  </a:cubicBezTo>
                  <a:cubicBezTo>
                    <a:pt x="179" y="280"/>
                    <a:pt x="179" y="280"/>
                    <a:pt x="179" y="280"/>
                  </a:cubicBezTo>
                  <a:cubicBezTo>
                    <a:pt x="188" y="294"/>
                    <a:pt x="188" y="294"/>
                    <a:pt x="188" y="294"/>
                  </a:cubicBezTo>
                  <a:cubicBezTo>
                    <a:pt x="206" y="289"/>
                    <a:pt x="223" y="281"/>
                    <a:pt x="238" y="270"/>
                  </a:cubicBezTo>
                  <a:cubicBezTo>
                    <a:pt x="231" y="254"/>
                    <a:pt x="231" y="254"/>
                    <a:pt x="231" y="254"/>
                  </a:cubicBezTo>
                  <a:cubicBezTo>
                    <a:pt x="249" y="239"/>
                    <a:pt x="249" y="239"/>
                    <a:pt x="249" y="239"/>
                  </a:cubicBezTo>
                  <a:cubicBezTo>
                    <a:pt x="264" y="246"/>
                    <a:pt x="264" y="246"/>
                    <a:pt x="264" y="246"/>
                  </a:cubicBezTo>
                  <a:cubicBezTo>
                    <a:pt x="276" y="232"/>
                    <a:pt x="286" y="215"/>
                    <a:pt x="292" y="198"/>
                  </a:cubicBezTo>
                  <a:cubicBezTo>
                    <a:pt x="277" y="189"/>
                    <a:pt x="277" y="189"/>
                    <a:pt x="277" y="189"/>
                  </a:cubicBezTo>
                  <a:cubicBezTo>
                    <a:pt x="283" y="166"/>
                    <a:pt x="283" y="166"/>
                    <a:pt x="283" y="166"/>
                  </a:cubicBezTo>
                  <a:lnTo>
                    <a:pt x="299" y="163"/>
                  </a:lnTo>
                  <a:close/>
                  <a:moveTo>
                    <a:pt x="150" y="261"/>
                  </a:moveTo>
                  <a:cubicBezTo>
                    <a:pt x="88" y="261"/>
                    <a:pt x="38" y="211"/>
                    <a:pt x="38" y="149"/>
                  </a:cubicBezTo>
                  <a:cubicBezTo>
                    <a:pt x="38" y="87"/>
                    <a:pt x="88" y="37"/>
                    <a:pt x="150" y="37"/>
                  </a:cubicBezTo>
                  <a:cubicBezTo>
                    <a:pt x="212" y="37"/>
                    <a:pt x="262" y="87"/>
                    <a:pt x="262" y="149"/>
                  </a:cubicBezTo>
                  <a:cubicBezTo>
                    <a:pt x="262" y="211"/>
                    <a:pt x="212" y="261"/>
                    <a:pt x="150" y="261"/>
                  </a:cubicBezTo>
                  <a:close/>
                </a:path>
              </a:pathLst>
            </a:custGeom>
            <a:solidFill>
              <a:srgbClr val="4748FF"/>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88" name="iṣliḓé">
              <a:extLst>
                <a:ext uri="{FF2B5EF4-FFF2-40B4-BE49-F238E27FC236}">
                  <a16:creationId xmlns:a16="http://schemas.microsoft.com/office/drawing/2014/main" id="{8CFE56D2-FF1B-4B2A-B6DA-4BAF9BA17165}"/>
                </a:ext>
              </a:extLst>
            </p:cNvPr>
            <p:cNvSpPr/>
            <p:nvPr/>
          </p:nvSpPr>
          <p:spPr bwMode="auto">
            <a:xfrm>
              <a:off x="4359082" y="1460992"/>
              <a:ext cx="443509" cy="442109"/>
            </a:xfrm>
            <a:custGeom>
              <a:gdLst>
                <a:gd fmla="*/ 299 w 300" name="T0"/>
                <a:gd fmla="*/ 163 h 299" name="T1"/>
                <a:gd fmla="*/ 300 w 300" name="T2"/>
                <a:gd fmla="*/ 149 h 299" name="T3"/>
                <a:gd fmla="*/ 294 w 300" name="T4"/>
                <a:gd fmla="*/ 108 h 299" name="T5"/>
                <a:gd fmla="*/ 277 w 300" name="T6"/>
                <a:gd fmla="*/ 109 h 299" name="T7"/>
                <a:gd fmla="*/ 269 w 300" name="T8"/>
                <a:gd fmla="*/ 87 h 299" name="T9"/>
                <a:gd fmla="*/ 280 w 300" name="T10"/>
                <a:gd fmla="*/ 75 h 299" name="T11"/>
                <a:gd fmla="*/ 244 w 300" name="T12"/>
                <a:gd fmla="*/ 33 h 299" name="T13"/>
                <a:gd fmla="*/ 231 w 300" name="T14"/>
                <a:gd fmla="*/ 43 h 299" name="T15"/>
                <a:gd fmla="*/ 212 w 300" name="T16"/>
                <a:gd fmla="*/ 30 h 299" name="T17"/>
                <a:gd fmla="*/ 214 w 300" name="T18"/>
                <a:gd fmla="*/ 14 h 299" name="T19"/>
                <a:gd fmla="*/ 161 w 300" name="T20"/>
                <a:gd fmla="*/ 0 h 299" name="T21"/>
                <a:gd fmla="*/ 156 w 300" name="T22"/>
                <a:gd fmla="*/ 16 h 299" name="T23"/>
                <a:gd fmla="*/ 132 w 300" name="T24"/>
                <a:gd fmla="*/ 16 h 299" name="T25"/>
                <a:gd fmla="*/ 125 w 300" name="T26"/>
                <a:gd fmla="*/ 2 h 299" name="T27"/>
                <a:gd fmla="*/ 52 w 300" name="T28"/>
                <a:gd fmla="*/ 36 h 299" name="T29"/>
                <a:gd fmla="*/ 60 w 300" name="T30"/>
                <a:gd fmla="*/ 51 h 299" name="T31"/>
                <a:gd fmla="*/ 44 w 300" name="T32"/>
                <a:gd fmla="*/ 68 h 299" name="T33"/>
                <a:gd fmla="*/ 28 w 300" name="T34"/>
                <a:gd fmla="*/ 63 h 299" name="T35"/>
                <a:gd fmla="*/ 5 w 300" name="T36"/>
                <a:gd fmla="*/ 113 h 299" name="T37"/>
                <a:gd fmla="*/ 20 w 300" name="T38"/>
                <a:gd fmla="*/ 121 h 299" name="T39"/>
                <a:gd fmla="*/ 16 w 300" name="T40"/>
                <a:gd fmla="*/ 144 h 299" name="T41"/>
                <a:gd fmla="*/ 0 w 300" name="T42"/>
                <a:gd fmla="*/ 149 h 299" name="T43"/>
                <a:gd fmla="*/ 0 w 300" name="T44"/>
                <a:gd fmla="*/ 149 h 299" name="T45"/>
                <a:gd fmla="*/ 10 w 300" name="T46"/>
                <a:gd fmla="*/ 203 h 299" name="T47"/>
                <a:gd fmla="*/ 27 w 300" name="T48"/>
                <a:gd fmla="*/ 200 h 299" name="T49"/>
                <a:gd fmla="*/ 37 w 300" name="T50"/>
                <a:gd fmla="*/ 221 h 299" name="T51"/>
                <a:gd fmla="*/ 27 w 300" name="T52"/>
                <a:gd fmla="*/ 235 h 299" name="T53"/>
                <a:gd fmla="*/ 66 w 300" name="T54"/>
                <a:gd fmla="*/ 273 h 299" name="T55"/>
                <a:gd fmla="*/ 79 w 300" name="T56"/>
                <a:gd fmla="*/ 261 h 299" name="T57"/>
                <a:gd fmla="*/ 99 w 300" name="T58"/>
                <a:gd fmla="*/ 273 h 299" name="T59"/>
                <a:gd fmla="*/ 98 w 300" name="T60"/>
                <a:gd fmla="*/ 290 h 299" name="T61"/>
                <a:gd fmla="*/ 150 w 300" name="T62"/>
                <a:gd fmla="*/ 299 h 299" name="T63"/>
                <a:gd fmla="*/ 153 w 300" name="T64"/>
                <a:gd fmla="*/ 299 h 299" name="T65"/>
                <a:gd fmla="*/ 156 w 300" name="T66"/>
                <a:gd fmla="*/ 282 h 299" name="T67"/>
                <a:gd fmla="*/ 179 w 300" name="T68"/>
                <a:gd fmla="*/ 280 h 299" name="T69"/>
                <a:gd fmla="*/ 188 w 300" name="T70"/>
                <a:gd fmla="*/ 294 h 299" name="T71"/>
                <a:gd fmla="*/ 238 w 300" name="T72"/>
                <a:gd fmla="*/ 270 h 299" name="T73"/>
                <a:gd fmla="*/ 231 w 300" name="T74"/>
                <a:gd fmla="*/ 254 h 299" name="T75"/>
                <a:gd fmla="*/ 249 w 300" name="T76"/>
                <a:gd fmla="*/ 239 h 299" name="T77"/>
                <a:gd fmla="*/ 264 w 300" name="T78"/>
                <a:gd fmla="*/ 246 h 299" name="T79"/>
                <a:gd fmla="*/ 292 w 300" name="T80"/>
                <a:gd fmla="*/ 198 h 299" name="T81"/>
                <a:gd fmla="*/ 277 w 300" name="T82"/>
                <a:gd fmla="*/ 189 h 299" name="T83"/>
                <a:gd fmla="*/ 283 w 300" name="T84"/>
                <a:gd fmla="*/ 166 h 299" name="T85"/>
                <a:gd fmla="*/ 299 w 300" name="T86"/>
                <a:gd fmla="*/ 163 h 299" name="T87"/>
                <a:gd fmla="*/ 150 w 300" name="T88"/>
                <a:gd fmla="*/ 261 h 299" name="T89"/>
                <a:gd fmla="*/ 38 w 300" name="T90"/>
                <a:gd fmla="*/ 149 h 299" name="T91"/>
                <a:gd fmla="*/ 150 w 300" name="T92"/>
                <a:gd fmla="*/ 37 h 299" name="T93"/>
                <a:gd fmla="*/ 262 w 300" name="T94"/>
                <a:gd fmla="*/ 149 h 299" name="T95"/>
                <a:gd fmla="*/ 150 w 300" name="T96"/>
                <a:gd fmla="*/ 261 h 299"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299" w="300">
                  <a:moveTo>
                    <a:pt x="299" y="163"/>
                  </a:moveTo>
                  <a:cubicBezTo>
                    <a:pt x="300" y="158"/>
                    <a:pt x="300" y="154"/>
                    <a:pt x="300" y="149"/>
                  </a:cubicBezTo>
                  <a:cubicBezTo>
                    <a:pt x="300" y="135"/>
                    <a:pt x="298" y="121"/>
                    <a:pt x="294" y="108"/>
                  </a:cubicBezTo>
                  <a:cubicBezTo>
                    <a:pt x="277" y="109"/>
                    <a:pt x="277" y="109"/>
                    <a:pt x="277" y="109"/>
                  </a:cubicBezTo>
                  <a:cubicBezTo>
                    <a:pt x="269" y="87"/>
                    <a:pt x="269" y="87"/>
                    <a:pt x="269" y="87"/>
                  </a:cubicBezTo>
                  <a:cubicBezTo>
                    <a:pt x="280" y="75"/>
                    <a:pt x="280" y="75"/>
                    <a:pt x="280" y="75"/>
                  </a:cubicBezTo>
                  <a:cubicBezTo>
                    <a:pt x="271" y="59"/>
                    <a:pt x="259" y="44"/>
                    <a:pt x="244" y="33"/>
                  </a:cubicBezTo>
                  <a:cubicBezTo>
                    <a:pt x="231" y="43"/>
                    <a:pt x="231" y="43"/>
                    <a:pt x="231" y="43"/>
                  </a:cubicBezTo>
                  <a:cubicBezTo>
                    <a:pt x="212" y="30"/>
                    <a:pt x="212" y="30"/>
                    <a:pt x="212" y="30"/>
                  </a:cubicBezTo>
                  <a:cubicBezTo>
                    <a:pt x="214" y="14"/>
                    <a:pt x="214" y="14"/>
                    <a:pt x="214" y="14"/>
                  </a:cubicBezTo>
                  <a:cubicBezTo>
                    <a:pt x="197" y="6"/>
                    <a:pt x="179" y="1"/>
                    <a:pt x="161" y="0"/>
                  </a:cubicBezTo>
                  <a:cubicBezTo>
                    <a:pt x="156" y="16"/>
                    <a:pt x="156" y="16"/>
                    <a:pt x="156" y="16"/>
                  </a:cubicBezTo>
                  <a:cubicBezTo>
                    <a:pt x="132" y="16"/>
                    <a:pt x="132" y="16"/>
                    <a:pt x="132" y="16"/>
                  </a:cubicBezTo>
                  <a:cubicBezTo>
                    <a:pt x="125" y="2"/>
                    <a:pt x="125" y="2"/>
                    <a:pt x="125" y="2"/>
                  </a:cubicBezTo>
                  <a:cubicBezTo>
                    <a:pt x="98" y="6"/>
                    <a:pt x="73" y="18"/>
                    <a:pt x="52" y="36"/>
                  </a:cubicBezTo>
                  <a:cubicBezTo>
                    <a:pt x="60" y="51"/>
                    <a:pt x="60" y="51"/>
                    <a:pt x="60" y="51"/>
                  </a:cubicBezTo>
                  <a:cubicBezTo>
                    <a:pt x="44" y="68"/>
                    <a:pt x="44" y="68"/>
                    <a:pt x="44" y="68"/>
                  </a:cubicBezTo>
                  <a:cubicBezTo>
                    <a:pt x="28" y="63"/>
                    <a:pt x="28" y="63"/>
                    <a:pt x="28" y="63"/>
                  </a:cubicBezTo>
                  <a:cubicBezTo>
                    <a:pt x="17" y="78"/>
                    <a:pt x="9" y="95"/>
                    <a:pt x="5" y="113"/>
                  </a:cubicBezTo>
                  <a:cubicBezTo>
                    <a:pt x="20" y="121"/>
                    <a:pt x="20" y="121"/>
                    <a:pt x="20" y="121"/>
                  </a:cubicBezTo>
                  <a:cubicBezTo>
                    <a:pt x="16" y="144"/>
                    <a:pt x="16" y="144"/>
                    <a:pt x="16" y="144"/>
                  </a:cubicBezTo>
                  <a:cubicBezTo>
                    <a:pt x="0" y="149"/>
                    <a:pt x="0" y="149"/>
                    <a:pt x="0" y="149"/>
                  </a:cubicBezTo>
                  <a:cubicBezTo>
                    <a:pt x="0" y="149"/>
                    <a:pt x="0" y="149"/>
                    <a:pt x="0" y="149"/>
                  </a:cubicBezTo>
                  <a:cubicBezTo>
                    <a:pt x="0" y="167"/>
                    <a:pt x="4" y="186"/>
                    <a:pt x="10" y="203"/>
                  </a:cubicBezTo>
                  <a:cubicBezTo>
                    <a:pt x="27" y="200"/>
                    <a:pt x="27" y="200"/>
                    <a:pt x="27" y="200"/>
                  </a:cubicBezTo>
                  <a:cubicBezTo>
                    <a:pt x="37" y="221"/>
                    <a:pt x="37" y="221"/>
                    <a:pt x="37" y="221"/>
                  </a:cubicBezTo>
                  <a:cubicBezTo>
                    <a:pt x="27" y="235"/>
                    <a:pt x="27" y="235"/>
                    <a:pt x="27" y="235"/>
                  </a:cubicBezTo>
                  <a:cubicBezTo>
                    <a:pt x="38" y="250"/>
                    <a:pt x="51" y="263"/>
                    <a:pt x="66" y="273"/>
                  </a:cubicBezTo>
                  <a:cubicBezTo>
                    <a:pt x="79" y="261"/>
                    <a:pt x="79" y="261"/>
                    <a:pt x="79" y="261"/>
                  </a:cubicBezTo>
                  <a:cubicBezTo>
                    <a:pt x="99" y="273"/>
                    <a:pt x="99" y="273"/>
                    <a:pt x="99" y="273"/>
                  </a:cubicBezTo>
                  <a:cubicBezTo>
                    <a:pt x="98" y="290"/>
                    <a:pt x="98" y="290"/>
                    <a:pt x="98" y="290"/>
                  </a:cubicBezTo>
                  <a:cubicBezTo>
                    <a:pt x="115" y="296"/>
                    <a:pt x="132" y="299"/>
                    <a:pt x="150" y="299"/>
                  </a:cubicBezTo>
                  <a:cubicBezTo>
                    <a:pt x="153" y="299"/>
                    <a:pt x="153" y="299"/>
                    <a:pt x="153" y="299"/>
                  </a:cubicBezTo>
                  <a:cubicBezTo>
                    <a:pt x="156" y="282"/>
                    <a:pt x="156" y="282"/>
                    <a:pt x="156" y="282"/>
                  </a:cubicBezTo>
                  <a:cubicBezTo>
                    <a:pt x="179" y="280"/>
                    <a:pt x="179" y="280"/>
                    <a:pt x="179" y="280"/>
                  </a:cubicBezTo>
                  <a:cubicBezTo>
                    <a:pt x="188" y="294"/>
                    <a:pt x="188" y="294"/>
                    <a:pt x="188" y="294"/>
                  </a:cubicBezTo>
                  <a:cubicBezTo>
                    <a:pt x="206" y="289"/>
                    <a:pt x="223" y="281"/>
                    <a:pt x="238" y="270"/>
                  </a:cubicBezTo>
                  <a:cubicBezTo>
                    <a:pt x="231" y="254"/>
                    <a:pt x="231" y="254"/>
                    <a:pt x="231" y="254"/>
                  </a:cubicBezTo>
                  <a:cubicBezTo>
                    <a:pt x="249" y="239"/>
                    <a:pt x="249" y="239"/>
                    <a:pt x="249" y="239"/>
                  </a:cubicBezTo>
                  <a:cubicBezTo>
                    <a:pt x="264" y="246"/>
                    <a:pt x="264" y="246"/>
                    <a:pt x="264" y="246"/>
                  </a:cubicBezTo>
                  <a:cubicBezTo>
                    <a:pt x="276" y="232"/>
                    <a:pt x="286" y="215"/>
                    <a:pt x="292" y="198"/>
                  </a:cubicBezTo>
                  <a:cubicBezTo>
                    <a:pt x="277" y="189"/>
                    <a:pt x="277" y="189"/>
                    <a:pt x="277" y="189"/>
                  </a:cubicBezTo>
                  <a:cubicBezTo>
                    <a:pt x="283" y="166"/>
                    <a:pt x="283" y="166"/>
                    <a:pt x="283" y="166"/>
                  </a:cubicBezTo>
                  <a:lnTo>
                    <a:pt x="299" y="163"/>
                  </a:lnTo>
                  <a:close/>
                  <a:moveTo>
                    <a:pt x="150" y="261"/>
                  </a:moveTo>
                  <a:cubicBezTo>
                    <a:pt x="88" y="261"/>
                    <a:pt x="38" y="211"/>
                    <a:pt x="38" y="149"/>
                  </a:cubicBezTo>
                  <a:cubicBezTo>
                    <a:pt x="38" y="87"/>
                    <a:pt x="88" y="37"/>
                    <a:pt x="150" y="37"/>
                  </a:cubicBezTo>
                  <a:cubicBezTo>
                    <a:pt x="212" y="37"/>
                    <a:pt x="262" y="87"/>
                    <a:pt x="262" y="149"/>
                  </a:cubicBezTo>
                  <a:cubicBezTo>
                    <a:pt x="262" y="211"/>
                    <a:pt x="212" y="261"/>
                    <a:pt x="150" y="261"/>
                  </a:cubicBezTo>
                  <a:close/>
                </a:path>
              </a:pathLst>
            </a:custGeom>
            <a:solidFill>
              <a:srgbClr val="4748FF"/>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89" name="ïş1idè">
              <a:extLst>
                <a:ext uri="{FF2B5EF4-FFF2-40B4-BE49-F238E27FC236}">
                  <a16:creationId xmlns:a16="http://schemas.microsoft.com/office/drawing/2014/main" id="{4BAE89C6-6638-4B52-A367-F936A93768F7}"/>
                </a:ext>
              </a:extLst>
            </p:cNvPr>
            <p:cNvSpPr/>
            <p:nvPr/>
          </p:nvSpPr>
          <p:spPr bwMode="auto">
            <a:xfrm>
              <a:off x="4696260" y="1868124"/>
              <a:ext cx="443509" cy="442109"/>
            </a:xfrm>
            <a:custGeom>
              <a:gdLst>
                <a:gd fmla="*/ 299 w 300" name="T0"/>
                <a:gd fmla="*/ 163 h 299" name="T1"/>
                <a:gd fmla="*/ 300 w 300" name="T2"/>
                <a:gd fmla="*/ 149 h 299" name="T3"/>
                <a:gd fmla="*/ 294 w 300" name="T4"/>
                <a:gd fmla="*/ 108 h 299" name="T5"/>
                <a:gd fmla="*/ 277 w 300" name="T6"/>
                <a:gd fmla="*/ 109 h 299" name="T7"/>
                <a:gd fmla="*/ 269 w 300" name="T8"/>
                <a:gd fmla="*/ 87 h 299" name="T9"/>
                <a:gd fmla="*/ 280 w 300" name="T10"/>
                <a:gd fmla="*/ 75 h 299" name="T11"/>
                <a:gd fmla="*/ 244 w 300" name="T12"/>
                <a:gd fmla="*/ 33 h 299" name="T13"/>
                <a:gd fmla="*/ 231 w 300" name="T14"/>
                <a:gd fmla="*/ 43 h 299" name="T15"/>
                <a:gd fmla="*/ 212 w 300" name="T16"/>
                <a:gd fmla="*/ 30 h 299" name="T17"/>
                <a:gd fmla="*/ 214 w 300" name="T18"/>
                <a:gd fmla="*/ 14 h 299" name="T19"/>
                <a:gd fmla="*/ 161 w 300" name="T20"/>
                <a:gd fmla="*/ 0 h 299" name="T21"/>
                <a:gd fmla="*/ 156 w 300" name="T22"/>
                <a:gd fmla="*/ 16 h 299" name="T23"/>
                <a:gd fmla="*/ 132 w 300" name="T24"/>
                <a:gd fmla="*/ 16 h 299" name="T25"/>
                <a:gd fmla="*/ 125 w 300" name="T26"/>
                <a:gd fmla="*/ 2 h 299" name="T27"/>
                <a:gd fmla="*/ 52 w 300" name="T28"/>
                <a:gd fmla="*/ 36 h 299" name="T29"/>
                <a:gd fmla="*/ 60 w 300" name="T30"/>
                <a:gd fmla="*/ 51 h 299" name="T31"/>
                <a:gd fmla="*/ 44 w 300" name="T32"/>
                <a:gd fmla="*/ 68 h 299" name="T33"/>
                <a:gd fmla="*/ 28 w 300" name="T34"/>
                <a:gd fmla="*/ 63 h 299" name="T35"/>
                <a:gd fmla="*/ 5 w 300" name="T36"/>
                <a:gd fmla="*/ 113 h 299" name="T37"/>
                <a:gd fmla="*/ 20 w 300" name="T38"/>
                <a:gd fmla="*/ 121 h 299" name="T39"/>
                <a:gd fmla="*/ 16 w 300" name="T40"/>
                <a:gd fmla="*/ 144 h 299" name="T41"/>
                <a:gd fmla="*/ 0 w 300" name="T42"/>
                <a:gd fmla="*/ 149 h 299" name="T43"/>
                <a:gd fmla="*/ 0 w 300" name="T44"/>
                <a:gd fmla="*/ 149 h 299" name="T45"/>
                <a:gd fmla="*/ 10 w 300" name="T46"/>
                <a:gd fmla="*/ 203 h 299" name="T47"/>
                <a:gd fmla="*/ 27 w 300" name="T48"/>
                <a:gd fmla="*/ 200 h 299" name="T49"/>
                <a:gd fmla="*/ 37 w 300" name="T50"/>
                <a:gd fmla="*/ 221 h 299" name="T51"/>
                <a:gd fmla="*/ 27 w 300" name="T52"/>
                <a:gd fmla="*/ 235 h 299" name="T53"/>
                <a:gd fmla="*/ 66 w 300" name="T54"/>
                <a:gd fmla="*/ 273 h 299" name="T55"/>
                <a:gd fmla="*/ 79 w 300" name="T56"/>
                <a:gd fmla="*/ 261 h 299" name="T57"/>
                <a:gd fmla="*/ 99 w 300" name="T58"/>
                <a:gd fmla="*/ 273 h 299" name="T59"/>
                <a:gd fmla="*/ 98 w 300" name="T60"/>
                <a:gd fmla="*/ 290 h 299" name="T61"/>
                <a:gd fmla="*/ 150 w 300" name="T62"/>
                <a:gd fmla="*/ 299 h 299" name="T63"/>
                <a:gd fmla="*/ 153 w 300" name="T64"/>
                <a:gd fmla="*/ 299 h 299" name="T65"/>
                <a:gd fmla="*/ 156 w 300" name="T66"/>
                <a:gd fmla="*/ 282 h 299" name="T67"/>
                <a:gd fmla="*/ 179 w 300" name="T68"/>
                <a:gd fmla="*/ 280 h 299" name="T69"/>
                <a:gd fmla="*/ 188 w 300" name="T70"/>
                <a:gd fmla="*/ 294 h 299" name="T71"/>
                <a:gd fmla="*/ 238 w 300" name="T72"/>
                <a:gd fmla="*/ 270 h 299" name="T73"/>
                <a:gd fmla="*/ 231 w 300" name="T74"/>
                <a:gd fmla="*/ 254 h 299" name="T75"/>
                <a:gd fmla="*/ 249 w 300" name="T76"/>
                <a:gd fmla="*/ 239 h 299" name="T77"/>
                <a:gd fmla="*/ 264 w 300" name="T78"/>
                <a:gd fmla="*/ 246 h 299" name="T79"/>
                <a:gd fmla="*/ 292 w 300" name="T80"/>
                <a:gd fmla="*/ 198 h 299" name="T81"/>
                <a:gd fmla="*/ 277 w 300" name="T82"/>
                <a:gd fmla="*/ 189 h 299" name="T83"/>
                <a:gd fmla="*/ 283 w 300" name="T84"/>
                <a:gd fmla="*/ 166 h 299" name="T85"/>
                <a:gd fmla="*/ 299 w 300" name="T86"/>
                <a:gd fmla="*/ 163 h 299" name="T87"/>
                <a:gd fmla="*/ 150 w 300" name="T88"/>
                <a:gd fmla="*/ 261 h 299" name="T89"/>
                <a:gd fmla="*/ 38 w 300" name="T90"/>
                <a:gd fmla="*/ 149 h 299" name="T91"/>
                <a:gd fmla="*/ 150 w 300" name="T92"/>
                <a:gd fmla="*/ 37 h 299" name="T93"/>
                <a:gd fmla="*/ 262 w 300" name="T94"/>
                <a:gd fmla="*/ 149 h 299" name="T95"/>
                <a:gd fmla="*/ 150 w 300" name="T96"/>
                <a:gd fmla="*/ 261 h 299"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299" w="300">
                  <a:moveTo>
                    <a:pt x="299" y="163"/>
                  </a:moveTo>
                  <a:cubicBezTo>
                    <a:pt x="300" y="158"/>
                    <a:pt x="300" y="154"/>
                    <a:pt x="300" y="149"/>
                  </a:cubicBezTo>
                  <a:cubicBezTo>
                    <a:pt x="300" y="135"/>
                    <a:pt x="298" y="121"/>
                    <a:pt x="294" y="108"/>
                  </a:cubicBezTo>
                  <a:cubicBezTo>
                    <a:pt x="277" y="109"/>
                    <a:pt x="277" y="109"/>
                    <a:pt x="277" y="109"/>
                  </a:cubicBezTo>
                  <a:cubicBezTo>
                    <a:pt x="269" y="87"/>
                    <a:pt x="269" y="87"/>
                    <a:pt x="269" y="87"/>
                  </a:cubicBezTo>
                  <a:cubicBezTo>
                    <a:pt x="280" y="75"/>
                    <a:pt x="280" y="75"/>
                    <a:pt x="280" y="75"/>
                  </a:cubicBezTo>
                  <a:cubicBezTo>
                    <a:pt x="271" y="59"/>
                    <a:pt x="259" y="44"/>
                    <a:pt x="244" y="33"/>
                  </a:cubicBezTo>
                  <a:cubicBezTo>
                    <a:pt x="231" y="43"/>
                    <a:pt x="231" y="43"/>
                    <a:pt x="231" y="43"/>
                  </a:cubicBezTo>
                  <a:cubicBezTo>
                    <a:pt x="212" y="30"/>
                    <a:pt x="212" y="30"/>
                    <a:pt x="212" y="30"/>
                  </a:cubicBezTo>
                  <a:cubicBezTo>
                    <a:pt x="214" y="14"/>
                    <a:pt x="214" y="14"/>
                    <a:pt x="214" y="14"/>
                  </a:cubicBezTo>
                  <a:cubicBezTo>
                    <a:pt x="197" y="6"/>
                    <a:pt x="179" y="1"/>
                    <a:pt x="161" y="0"/>
                  </a:cubicBezTo>
                  <a:cubicBezTo>
                    <a:pt x="156" y="16"/>
                    <a:pt x="156" y="16"/>
                    <a:pt x="156" y="16"/>
                  </a:cubicBezTo>
                  <a:cubicBezTo>
                    <a:pt x="132" y="16"/>
                    <a:pt x="132" y="16"/>
                    <a:pt x="132" y="16"/>
                  </a:cubicBezTo>
                  <a:cubicBezTo>
                    <a:pt x="125" y="2"/>
                    <a:pt x="125" y="2"/>
                    <a:pt x="125" y="2"/>
                  </a:cubicBezTo>
                  <a:cubicBezTo>
                    <a:pt x="98" y="6"/>
                    <a:pt x="73" y="18"/>
                    <a:pt x="52" y="36"/>
                  </a:cubicBezTo>
                  <a:cubicBezTo>
                    <a:pt x="60" y="51"/>
                    <a:pt x="60" y="51"/>
                    <a:pt x="60" y="51"/>
                  </a:cubicBezTo>
                  <a:cubicBezTo>
                    <a:pt x="44" y="68"/>
                    <a:pt x="44" y="68"/>
                    <a:pt x="44" y="68"/>
                  </a:cubicBezTo>
                  <a:cubicBezTo>
                    <a:pt x="28" y="63"/>
                    <a:pt x="28" y="63"/>
                    <a:pt x="28" y="63"/>
                  </a:cubicBezTo>
                  <a:cubicBezTo>
                    <a:pt x="17" y="78"/>
                    <a:pt x="9" y="95"/>
                    <a:pt x="5" y="113"/>
                  </a:cubicBezTo>
                  <a:cubicBezTo>
                    <a:pt x="20" y="121"/>
                    <a:pt x="20" y="121"/>
                    <a:pt x="20" y="121"/>
                  </a:cubicBezTo>
                  <a:cubicBezTo>
                    <a:pt x="16" y="144"/>
                    <a:pt x="16" y="144"/>
                    <a:pt x="16" y="144"/>
                  </a:cubicBezTo>
                  <a:cubicBezTo>
                    <a:pt x="0" y="149"/>
                    <a:pt x="0" y="149"/>
                    <a:pt x="0" y="149"/>
                  </a:cubicBezTo>
                  <a:cubicBezTo>
                    <a:pt x="0" y="149"/>
                    <a:pt x="0" y="149"/>
                    <a:pt x="0" y="149"/>
                  </a:cubicBezTo>
                  <a:cubicBezTo>
                    <a:pt x="0" y="167"/>
                    <a:pt x="4" y="186"/>
                    <a:pt x="10" y="203"/>
                  </a:cubicBezTo>
                  <a:cubicBezTo>
                    <a:pt x="27" y="200"/>
                    <a:pt x="27" y="200"/>
                    <a:pt x="27" y="200"/>
                  </a:cubicBezTo>
                  <a:cubicBezTo>
                    <a:pt x="37" y="221"/>
                    <a:pt x="37" y="221"/>
                    <a:pt x="37" y="221"/>
                  </a:cubicBezTo>
                  <a:cubicBezTo>
                    <a:pt x="27" y="235"/>
                    <a:pt x="27" y="235"/>
                    <a:pt x="27" y="235"/>
                  </a:cubicBezTo>
                  <a:cubicBezTo>
                    <a:pt x="38" y="250"/>
                    <a:pt x="51" y="263"/>
                    <a:pt x="66" y="273"/>
                  </a:cubicBezTo>
                  <a:cubicBezTo>
                    <a:pt x="79" y="261"/>
                    <a:pt x="79" y="261"/>
                    <a:pt x="79" y="261"/>
                  </a:cubicBezTo>
                  <a:cubicBezTo>
                    <a:pt x="99" y="273"/>
                    <a:pt x="99" y="273"/>
                    <a:pt x="99" y="273"/>
                  </a:cubicBezTo>
                  <a:cubicBezTo>
                    <a:pt x="98" y="290"/>
                    <a:pt x="98" y="290"/>
                    <a:pt x="98" y="290"/>
                  </a:cubicBezTo>
                  <a:cubicBezTo>
                    <a:pt x="115" y="296"/>
                    <a:pt x="132" y="299"/>
                    <a:pt x="150" y="299"/>
                  </a:cubicBezTo>
                  <a:cubicBezTo>
                    <a:pt x="153" y="299"/>
                    <a:pt x="153" y="299"/>
                    <a:pt x="153" y="299"/>
                  </a:cubicBezTo>
                  <a:cubicBezTo>
                    <a:pt x="156" y="282"/>
                    <a:pt x="156" y="282"/>
                    <a:pt x="156" y="282"/>
                  </a:cubicBezTo>
                  <a:cubicBezTo>
                    <a:pt x="179" y="280"/>
                    <a:pt x="179" y="280"/>
                    <a:pt x="179" y="280"/>
                  </a:cubicBezTo>
                  <a:cubicBezTo>
                    <a:pt x="188" y="294"/>
                    <a:pt x="188" y="294"/>
                    <a:pt x="188" y="294"/>
                  </a:cubicBezTo>
                  <a:cubicBezTo>
                    <a:pt x="206" y="289"/>
                    <a:pt x="223" y="281"/>
                    <a:pt x="238" y="270"/>
                  </a:cubicBezTo>
                  <a:cubicBezTo>
                    <a:pt x="231" y="254"/>
                    <a:pt x="231" y="254"/>
                    <a:pt x="231" y="254"/>
                  </a:cubicBezTo>
                  <a:cubicBezTo>
                    <a:pt x="249" y="239"/>
                    <a:pt x="249" y="239"/>
                    <a:pt x="249" y="239"/>
                  </a:cubicBezTo>
                  <a:cubicBezTo>
                    <a:pt x="264" y="246"/>
                    <a:pt x="264" y="246"/>
                    <a:pt x="264" y="246"/>
                  </a:cubicBezTo>
                  <a:cubicBezTo>
                    <a:pt x="276" y="232"/>
                    <a:pt x="286" y="215"/>
                    <a:pt x="292" y="198"/>
                  </a:cubicBezTo>
                  <a:cubicBezTo>
                    <a:pt x="277" y="189"/>
                    <a:pt x="277" y="189"/>
                    <a:pt x="277" y="189"/>
                  </a:cubicBezTo>
                  <a:cubicBezTo>
                    <a:pt x="283" y="166"/>
                    <a:pt x="283" y="166"/>
                    <a:pt x="283" y="166"/>
                  </a:cubicBezTo>
                  <a:lnTo>
                    <a:pt x="299" y="163"/>
                  </a:lnTo>
                  <a:close/>
                  <a:moveTo>
                    <a:pt x="150" y="261"/>
                  </a:moveTo>
                  <a:cubicBezTo>
                    <a:pt x="88" y="261"/>
                    <a:pt x="38" y="211"/>
                    <a:pt x="38" y="149"/>
                  </a:cubicBezTo>
                  <a:cubicBezTo>
                    <a:pt x="38" y="87"/>
                    <a:pt x="88" y="37"/>
                    <a:pt x="150" y="37"/>
                  </a:cubicBezTo>
                  <a:cubicBezTo>
                    <a:pt x="212" y="37"/>
                    <a:pt x="262" y="87"/>
                    <a:pt x="262" y="149"/>
                  </a:cubicBezTo>
                  <a:cubicBezTo>
                    <a:pt x="262" y="211"/>
                    <a:pt x="212" y="261"/>
                    <a:pt x="150" y="261"/>
                  </a:cubicBezTo>
                  <a:close/>
                </a:path>
              </a:pathLst>
            </a:custGeom>
            <a:solidFill>
              <a:srgbClr val="4748FF"/>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90" name="îsľíḍé">
              <a:extLst>
                <a:ext uri="{FF2B5EF4-FFF2-40B4-BE49-F238E27FC236}">
                  <a16:creationId xmlns:a16="http://schemas.microsoft.com/office/drawing/2014/main" id="{415EB404-7B7D-48BD-8D22-23EBC168F7D5}"/>
                </a:ext>
              </a:extLst>
            </p:cNvPr>
            <p:cNvSpPr/>
            <p:nvPr/>
          </p:nvSpPr>
          <p:spPr bwMode="auto">
            <a:xfrm>
              <a:off x="3922569" y="2742549"/>
              <a:ext cx="1775434" cy="419724"/>
            </a:xfrm>
            <a:prstGeom prst="rect">
              <a:avLst/>
            </a:prstGeom>
            <a:solidFill>
              <a:srgbClr val="4748FF"/>
            </a:solidFill>
            <a:ln>
              <a:noFill/>
            </a:ln>
            <a:extLst>
              <a:ext uri="{91240B29-F687-4F45-9708-019B960494DF}">
                <a14:hiddenLine w="9525">
                  <a:solidFill>
                    <a:srgbClr val="000000"/>
                  </a:solidFill>
                  <a:miter lim="800000"/>
                  <a:headEnd/>
                  <a:tailEnd/>
                </a14:hiddenLine>
              </a:ext>
            </a:extLst>
          </p:spPr>
          <p:txBody>
            <a:bodyPr anchor="ctr"/>
            <a:lstStyle/>
            <a:p>
              <a:pPr algn="ctr"/>
              <a:endParaRPr/>
            </a:p>
          </p:txBody>
        </p:sp>
        <p:sp>
          <p:nvSpPr>
            <p:cNvPr id="91" name="ïSḷiḓé">
              <a:extLst>
                <a:ext uri="{FF2B5EF4-FFF2-40B4-BE49-F238E27FC236}">
                  <a16:creationId xmlns:a16="http://schemas.microsoft.com/office/drawing/2014/main" id="{5D1BB6DE-0EF8-4557-95BE-3E5B3CBF983D}"/>
                </a:ext>
              </a:extLst>
            </p:cNvPr>
            <p:cNvSpPr/>
            <p:nvPr/>
          </p:nvSpPr>
          <p:spPr bwMode="auto">
            <a:xfrm>
              <a:off x="3922569" y="2742549"/>
              <a:ext cx="1775434" cy="41972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p>
              <a:pPr algn="ctr"/>
              <a:endParaRPr/>
            </a:p>
          </p:txBody>
        </p:sp>
        <p:sp>
          <p:nvSpPr>
            <p:cNvPr id="92" name="íşḻiďe">
              <a:extLst>
                <a:ext uri="{FF2B5EF4-FFF2-40B4-BE49-F238E27FC236}">
                  <a16:creationId xmlns:a16="http://schemas.microsoft.com/office/drawing/2014/main" id="{5FEB5D23-9E33-4A0A-BC60-5F19EABE7E94}"/>
                </a:ext>
              </a:extLst>
            </p:cNvPr>
            <p:cNvSpPr/>
            <p:nvPr/>
          </p:nvSpPr>
          <p:spPr bwMode="auto">
            <a:xfrm>
              <a:off x="4395458" y="2843283"/>
              <a:ext cx="521858" cy="23784"/>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anchor="ctr"/>
            <a:lstStyle/>
            <a:p>
              <a:pPr algn="ctr"/>
              <a:endParaRPr/>
            </a:p>
          </p:txBody>
        </p:sp>
        <p:sp>
          <p:nvSpPr>
            <p:cNvPr id="93" name="íşlïḍe">
              <a:extLst>
                <a:ext uri="{FF2B5EF4-FFF2-40B4-BE49-F238E27FC236}">
                  <a16:creationId xmlns:a16="http://schemas.microsoft.com/office/drawing/2014/main" id="{67E2E0A7-77AB-47ED-9519-7DDAA6F93CC8}"/>
                </a:ext>
              </a:extLst>
            </p:cNvPr>
            <p:cNvSpPr/>
            <p:nvPr/>
          </p:nvSpPr>
          <p:spPr bwMode="auto">
            <a:xfrm>
              <a:off x="4395458" y="2896448"/>
              <a:ext cx="521858" cy="23784"/>
            </a:xfrm>
            <a:prstGeom prst="rect">
              <a:avLst/>
            </a:prstGeom>
            <a:solidFill>
              <a:srgbClr val="356AC3"/>
            </a:solidFill>
            <a:ln>
              <a:noFill/>
            </a:ln>
            <a:extLst>
              <a:ext uri="{91240B29-F687-4F45-9708-019B960494DF}">
                <a14:hiddenLine w="9525">
                  <a:solidFill>
                    <a:srgbClr val="000000"/>
                  </a:solidFill>
                  <a:miter lim="800000"/>
                  <a:headEnd/>
                  <a:tailEnd/>
                </a14:hiddenLine>
              </a:ext>
            </a:extLst>
          </p:spPr>
          <p:txBody>
            <a:bodyPr anchor="ctr"/>
            <a:lstStyle/>
            <a:p>
              <a:pPr algn="ctr"/>
              <a:endParaRPr/>
            </a:p>
          </p:txBody>
        </p:sp>
        <p:sp>
          <p:nvSpPr>
            <p:cNvPr id="94" name="iŝḷiḑè">
              <a:extLst>
                <a:ext uri="{FF2B5EF4-FFF2-40B4-BE49-F238E27FC236}">
                  <a16:creationId xmlns:a16="http://schemas.microsoft.com/office/drawing/2014/main" id="{C6411E3B-86D4-4BEE-90B2-259739E5586E}"/>
                </a:ext>
              </a:extLst>
            </p:cNvPr>
            <p:cNvSpPr/>
            <p:nvPr/>
          </p:nvSpPr>
          <p:spPr bwMode="auto">
            <a:xfrm>
              <a:off x="4395458" y="2896448"/>
              <a:ext cx="521858" cy="2378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p>
              <a:pPr algn="ctr"/>
              <a:endParaRPr/>
            </a:p>
          </p:txBody>
        </p:sp>
        <p:sp>
          <p:nvSpPr>
            <p:cNvPr id="95" name="íṡļïḍé">
              <a:extLst>
                <a:ext uri="{FF2B5EF4-FFF2-40B4-BE49-F238E27FC236}">
                  <a16:creationId xmlns:a16="http://schemas.microsoft.com/office/drawing/2014/main" id="{49F929E4-778A-48DF-A1B5-904855C30C97}"/>
                </a:ext>
              </a:extLst>
            </p:cNvPr>
            <p:cNvSpPr/>
            <p:nvPr/>
          </p:nvSpPr>
          <p:spPr bwMode="auto">
            <a:xfrm>
              <a:off x="4395458" y="2984590"/>
              <a:ext cx="1018531" cy="23784"/>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ctr"/>
            <a:lstStyle/>
            <a:p>
              <a:pPr algn="ctr"/>
              <a:endParaRPr/>
            </a:p>
          </p:txBody>
        </p:sp>
        <p:sp>
          <p:nvSpPr>
            <p:cNvPr id="96" name="îṩ1ïḋe">
              <a:extLst>
                <a:ext uri="{FF2B5EF4-FFF2-40B4-BE49-F238E27FC236}">
                  <a16:creationId xmlns:a16="http://schemas.microsoft.com/office/drawing/2014/main" id="{59EE7930-5FFB-4532-9379-E29764ACF2B9}"/>
                </a:ext>
              </a:extLst>
            </p:cNvPr>
            <p:cNvSpPr/>
            <p:nvPr/>
          </p:nvSpPr>
          <p:spPr bwMode="auto">
            <a:xfrm>
              <a:off x="4012110" y="2837686"/>
              <a:ext cx="223853" cy="223853"/>
            </a:xfrm>
            <a:prstGeom prst="ellipse">
              <a:avLst/>
            </a:prstGeom>
            <a:solidFill>
              <a:srgbClr val="4285F4"/>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97" name="ïSḻíḓê">
              <a:extLst>
                <a:ext uri="{FF2B5EF4-FFF2-40B4-BE49-F238E27FC236}">
                  <a16:creationId xmlns:a16="http://schemas.microsoft.com/office/drawing/2014/main" id="{7F9DAFB1-BED9-4715-AFD5-AB1F7B4C729C}"/>
                </a:ext>
              </a:extLst>
            </p:cNvPr>
            <p:cNvSpPr/>
            <p:nvPr/>
          </p:nvSpPr>
          <p:spPr bwMode="auto">
            <a:xfrm>
              <a:off x="4012110" y="2837686"/>
              <a:ext cx="223853" cy="223853"/>
            </a:xfrm>
            <a:prstGeom prst="ellipse">
              <a:avLst/>
            </a:prstGeom>
            <a:solidFill>
              <a:schemeClr val="bg1"/>
            </a:solidFill>
            <a:ln>
              <a:noFill/>
            </a:ln>
            <a:extLst>
              <a:ext uri="{91240B29-F687-4F45-9708-019B960494DF}">
                <a14:hiddenLine w="9525">
                  <a:solidFill>
                    <a:srgbClr val="000000"/>
                  </a:solidFill>
                  <a:round/>
                  <a:headEnd/>
                  <a:tailEnd/>
                </a14:hiddenLine>
              </a:ext>
            </a:extLst>
          </p:spPr>
          <p:txBody>
            <a:bodyPr anchor="ctr"/>
            <a:lstStyle/>
            <a:p>
              <a:pPr algn="ctr"/>
              <a:endParaRPr/>
            </a:p>
          </p:txBody>
        </p:sp>
        <p:grpSp>
          <p:nvGrpSpPr>
            <p:cNvPr id="98" name="ïṣḻïḑe">
              <a:extLst>
                <a:ext uri="{FF2B5EF4-FFF2-40B4-BE49-F238E27FC236}">
                  <a16:creationId xmlns:a16="http://schemas.microsoft.com/office/drawing/2014/main" id="{8DEBB854-6F55-4009-8A97-0CB1ACDB03FB}"/>
                </a:ext>
              </a:extLst>
            </p:cNvPr>
            <p:cNvGrpSpPr/>
            <p:nvPr/>
          </p:nvGrpSpPr>
          <p:grpSpPr>
            <a:xfrm>
              <a:off x="3641354" y="1433853"/>
              <a:ext cx="849241" cy="839788"/>
              <a:chOff x="2928938" y="714375"/>
              <a:chExt cx="963612" cy="839788"/>
            </a:xfrm>
          </p:grpSpPr>
          <p:cxnSp>
            <p:nvCxnSpPr>
              <p:cNvPr id="102" name="直接连接符 101">
                <a:extLst>
                  <a:ext uri="{FF2B5EF4-FFF2-40B4-BE49-F238E27FC236}">
                    <a16:creationId xmlns:a16="http://schemas.microsoft.com/office/drawing/2014/main" id="{8568C648-1FAE-4A39-8298-918EF1FF8ADB}"/>
                  </a:ext>
                </a:extLst>
              </p:cNvPr>
              <p:cNvCxnSpPr/>
              <p:nvPr/>
            </p:nvCxnSpPr>
            <p:spPr>
              <a:xfrm>
                <a:off x="2928938" y="714375"/>
                <a:ext cx="963612" cy="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103" name="直接连接符 102">
                <a:extLst>
                  <a:ext uri="{FF2B5EF4-FFF2-40B4-BE49-F238E27FC236}">
                    <a16:creationId xmlns:a16="http://schemas.microsoft.com/office/drawing/2014/main" id="{779BAD9D-045A-4801-9619-4841A3191CC9}"/>
                  </a:ext>
                </a:extLst>
              </p:cNvPr>
              <p:cNvCxnSpPr/>
              <p:nvPr/>
            </p:nvCxnSpPr>
            <p:spPr>
              <a:xfrm flipH="1">
                <a:off x="2928938" y="716756"/>
                <a:ext cx="0" cy="837407"/>
              </a:xfrm>
              <a:prstGeom prst="line">
                <a:avLst/>
              </a:prstGeom>
              <a:ln>
                <a:prstDash val="lgDash"/>
              </a:ln>
            </p:spPr>
            <p:style>
              <a:lnRef idx="1">
                <a:schemeClr val="accent1"/>
              </a:lnRef>
              <a:fillRef idx="0">
                <a:schemeClr val="accent1"/>
              </a:fillRef>
              <a:effectRef idx="0">
                <a:schemeClr val="accent1"/>
              </a:effectRef>
              <a:fontRef idx="minor">
                <a:schemeClr val="tx1"/>
              </a:fontRef>
            </p:style>
          </p:cxnSp>
        </p:grpSp>
        <p:grpSp>
          <p:nvGrpSpPr>
            <p:cNvPr id="99" name="ïṧļiḋé">
              <a:extLst>
                <a:ext uri="{FF2B5EF4-FFF2-40B4-BE49-F238E27FC236}">
                  <a16:creationId xmlns:a16="http://schemas.microsoft.com/office/drawing/2014/main" id="{3B9F39C0-59B2-47B5-956A-4B3AD419FB25}"/>
                </a:ext>
              </a:extLst>
            </p:cNvPr>
            <p:cNvGrpSpPr/>
            <p:nvPr/>
          </p:nvGrpSpPr>
          <p:grpSpPr>
            <a:xfrm flipH="1" flipV="1">
              <a:off x="4444427" y="1500753"/>
              <a:ext cx="849241" cy="839788"/>
              <a:chOff x="2928938" y="714375"/>
              <a:chExt cx="963612" cy="839788"/>
            </a:xfrm>
          </p:grpSpPr>
          <p:cxnSp>
            <p:nvCxnSpPr>
              <p:cNvPr id="100" name="直接连接符 99">
                <a:extLst>
                  <a:ext uri="{FF2B5EF4-FFF2-40B4-BE49-F238E27FC236}">
                    <a16:creationId xmlns:a16="http://schemas.microsoft.com/office/drawing/2014/main" id="{9E8925BC-4216-41D8-9F51-9B6F44B20AD2}"/>
                  </a:ext>
                </a:extLst>
              </p:cNvPr>
              <p:cNvCxnSpPr/>
              <p:nvPr/>
            </p:nvCxnSpPr>
            <p:spPr>
              <a:xfrm>
                <a:off x="2928938" y="714375"/>
                <a:ext cx="963612" cy="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101" name="直接连接符 100">
                <a:extLst>
                  <a:ext uri="{FF2B5EF4-FFF2-40B4-BE49-F238E27FC236}">
                    <a16:creationId xmlns:a16="http://schemas.microsoft.com/office/drawing/2014/main" id="{96DCBD32-A71F-4A85-A3B5-98B2105BA447}"/>
                  </a:ext>
                </a:extLst>
              </p:cNvPr>
              <p:cNvCxnSpPr/>
              <p:nvPr/>
            </p:nvCxnSpPr>
            <p:spPr>
              <a:xfrm flipH="1">
                <a:off x="2928938" y="716756"/>
                <a:ext cx="0" cy="837407"/>
              </a:xfrm>
              <a:prstGeom prst="line">
                <a:avLst/>
              </a:prstGeom>
              <a:ln>
                <a:prstDash val="lgDash"/>
              </a:ln>
            </p:spPr>
            <p:style>
              <a:lnRef idx="1">
                <a:schemeClr val="accent1"/>
              </a:lnRef>
              <a:fillRef idx="0">
                <a:schemeClr val="accent1"/>
              </a:fillRef>
              <a:effectRef idx="0">
                <a:schemeClr val="accent1"/>
              </a:effectRef>
              <a:fontRef idx="minor">
                <a:schemeClr val="tx1"/>
              </a:fontRef>
            </p:style>
          </p:cxnSp>
        </p:grpSp>
      </p:grpSp>
      <p:sp>
        <p:nvSpPr>
          <p:cNvPr id="104" name="TextBox 6">
            <a:extLst>
              <a:ext uri="{FF2B5EF4-FFF2-40B4-BE49-F238E27FC236}">
                <a16:creationId xmlns:a16="http://schemas.microsoft.com/office/drawing/2014/main" id="{2981605C-796A-4015-9619-FD37E13BC32D}"/>
              </a:ext>
            </a:extLst>
          </p:cNvPr>
          <p:cNvSpPr txBox="1"/>
          <p:nvPr/>
        </p:nvSpPr>
        <p:spPr>
          <a:xfrm>
            <a:off x="1125190" y="2123854"/>
            <a:ext cx="3783837" cy="701040"/>
          </a:xfrm>
          <a:prstGeom prst="rect">
            <a:avLst/>
          </a:prstGeom>
          <a:noFill/>
        </p:spPr>
        <p:txBody>
          <a:bodyPr rtlCol="0" wrap="square">
            <a:spAutoFit/>
          </a:bodyPr>
          <a:lstStyle/>
          <a:p>
            <a:r>
              <a:rPr altLang="en-US" lang="zh-CN" sz="4000">
                <a:latin charset="-122" panose="02000000000000000000" pitchFamily="2" typeface="张海山锐谐体"/>
                <a:ea charset="-122" panose="02000000000000000000" pitchFamily="2" typeface="张海山锐谐体"/>
              </a:rPr>
              <a:t>前景展望</a:t>
            </a:r>
          </a:p>
        </p:txBody>
      </p:sp>
      <p:sp>
        <p:nvSpPr>
          <p:cNvPr id="105" name="Rectangle: Rounded Corners 7">
            <a:extLst>
              <a:ext uri="{FF2B5EF4-FFF2-40B4-BE49-F238E27FC236}">
                <a16:creationId xmlns:a16="http://schemas.microsoft.com/office/drawing/2014/main" id="{3BA2DF51-B127-4FDE-8298-F6EC7B2E33A4}"/>
              </a:ext>
            </a:extLst>
          </p:cNvPr>
          <p:cNvSpPr/>
          <p:nvPr/>
        </p:nvSpPr>
        <p:spPr>
          <a:xfrm>
            <a:off x="1252984" y="2080455"/>
            <a:ext cx="347346" cy="36000"/>
          </a:xfrm>
          <a:prstGeom prst="roundRect">
            <a:avLst>
              <a:gd fmla="val 6090" name="adj"/>
            </a:avLst>
          </a:prstGeom>
          <a:solidFill>
            <a:srgbClr val="25E0E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a:solidFill>
                <a:schemeClr val="tx1"/>
              </a:solidFill>
            </a:endParaRPr>
          </a:p>
        </p:txBody>
      </p:sp>
      <p:sp>
        <p:nvSpPr>
          <p:cNvPr id="106" name="Rectangle 8">
            <a:extLst>
              <a:ext uri="{FF2B5EF4-FFF2-40B4-BE49-F238E27FC236}">
                <a16:creationId xmlns:a16="http://schemas.microsoft.com/office/drawing/2014/main" id="{A7318A95-89CD-44B0-B636-8B4D01CDCEAA}"/>
              </a:ext>
            </a:extLst>
          </p:cNvPr>
          <p:cNvSpPr/>
          <p:nvPr/>
        </p:nvSpPr>
        <p:spPr>
          <a:xfrm>
            <a:off x="1125190" y="3447293"/>
            <a:ext cx="1960880" cy="304800"/>
          </a:xfrm>
          <a:prstGeom prst="rect">
            <a:avLst/>
          </a:prstGeom>
        </p:spPr>
        <p:txBody>
          <a:bodyPr wrap="none">
            <a:spAutoFit/>
          </a:bodyPr>
          <a:lstStyle/>
          <a:p>
            <a:r>
              <a:rPr lang="en-US" sz="1400">
                <a:latin charset="-122" panose="02000000000000000000" pitchFamily="2" typeface="张海山锐线体2.0"/>
                <a:cs charset="0" panose="020b0502040204020203" pitchFamily="34" typeface="Segoe UI Light"/>
              </a:rPr>
              <a:t>This is great design</a:t>
            </a:r>
          </a:p>
        </p:txBody>
      </p:sp>
      <p:sp>
        <p:nvSpPr>
          <p:cNvPr id="107" name="Text Placeholder 4">
            <a:extLst>
              <a:ext uri="{FF2B5EF4-FFF2-40B4-BE49-F238E27FC236}">
                <a16:creationId xmlns:a16="http://schemas.microsoft.com/office/drawing/2014/main" id="{7682C700-5579-4D8D-9C1B-1E1FB0295582}"/>
              </a:ext>
            </a:extLst>
          </p:cNvPr>
          <p:cNvSpPr txBox="1"/>
          <p:nvPr/>
        </p:nvSpPr>
        <p:spPr>
          <a:xfrm>
            <a:off x="1125189" y="3913411"/>
            <a:ext cx="4227431" cy="1024391"/>
          </a:xfrm>
          <a:prstGeom prst="rect">
            <a:avLst/>
          </a:prstGeom>
        </p:spPr>
        <p:txBody>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lnSpc>
                <a:spcPct val="114000"/>
              </a:lnSpc>
              <a:buNone/>
              <a:defRPr/>
            </a:pPr>
            <a:r>
              <a:rPr b="1" lang="id-ID" sz="1200">
                <a:latin charset="0" panose="020b0502040204020203" pitchFamily="34" typeface="Segoe UI Light"/>
                <a:cs charset="0" panose="020b0502040204020203" pitchFamily="34" typeface="Segoe UI Light"/>
              </a:rPr>
              <a:t>Ut wisi enim ad minim veniam, quis nostrud exerci tation ullamcorper nibh euismod tincidunt ut laoreet dolore</a:t>
            </a:r>
          </a:p>
        </p:txBody>
      </p:sp>
      <p:sp>
        <p:nvSpPr>
          <p:cNvPr id="108" name="Parallelogram 10">
            <a:extLst>
              <a:ext uri="{FF2B5EF4-FFF2-40B4-BE49-F238E27FC236}">
                <a16:creationId xmlns:a16="http://schemas.microsoft.com/office/drawing/2014/main" id="{02AF7F7D-D29D-41C1-8AA6-83A3D06AF20B}"/>
              </a:ext>
            </a:extLst>
          </p:cNvPr>
          <p:cNvSpPr/>
          <p:nvPr/>
        </p:nvSpPr>
        <p:spPr>
          <a:xfrm flipH="1">
            <a:off x="1252984" y="4595432"/>
            <a:ext cx="1662182" cy="350600"/>
          </a:xfrm>
          <a:prstGeom prst="parallelogram">
            <a:avLst>
              <a:gd fmla="val 100000" name="adj"/>
            </a:avLst>
          </a:prstGeom>
          <a:solidFill>
            <a:srgbClr val="25E0E7"/>
          </a:solidFill>
          <a:ln>
            <a:noFill/>
          </a:ln>
          <a:effectLst>
            <a:outerShdw algn="tr" blurRad="127000" dir="8100000" dist="63500" rotWithShape="0">
              <a:schemeClr val="tx1">
                <a:lumMod val="95000"/>
                <a:lumOff val="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lang="en-US" sz="1100">
                <a:solidFill>
                  <a:schemeClr val="bg1"/>
                </a:solidFill>
                <a:latin charset="-122" panose="02000000000000000000" pitchFamily="2" typeface="张海山锐线体2.0"/>
              </a:rPr>
              <a:t>Read More</a:t>
            </a:r>
          </a:p>
        </p:txBody>
      </p:sp>
      <p:cxnSp>
        <p:nvCxnSpPr>
          <p:cNvPr id="109" name="Straight Connector 5">
            <a:extLst>
              <a:ext uri="{FF2B5EF4-FFF2-40B4-BE49-F238E27FC236}">
                <a16:creationId xmlns:a16="http://schemas.microsoft.com/office/drawing/2014/main" id="{3AC255FB-13CF-48C6-9E36-C63405435E6C}"/>
              </a:ext>
            </a:extLst>
          </p:cNvPr>
          <p:cNvCxnSpPr/>
          <p:nvPr/>
        </p:nvCxnSpPr>
        <p:spPr>
          <a:xfrm>
            <a:off x="7979392" y="2370576"/>
            <a:ext cx="3094545"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10" name="TextBox 13">
            <a:extLst>
              <a:ext uri="{FF2B5EF4-FFF2-40B4-BE49-F238E27FC236}">
                <a16:creationId xmlns:a16="http://schemas.microsoft.com/office/drawing/2014/main" id="{CEFBFCF1-3E3A-4B54-A8AF-CBC8A7D2D65B}"/>
              </a:ext>
            </a:extLst>
          </p:cNvPr>
          <p:cNvSpPr txBox="1"/>
          <p:nvPr/>
        </p:nvSpPr>
        <p:spPr>
          <a:xfrm>
            <a:off x="9817908" y="2407748"/>
            <a:ext cx="1300480" cy="762000"/>
          </a:xfrm>
          <a:prstGeom prst="rect">
            <a:avLst/>
          </a:prstGeom>
          <a:noFill/>
        </p:spPr>
        <p:txBody>
          <a:bodyPr rtlCol="0" wrap="none">
            <a:spAutoFit/>
          </a:bodyPr>
          <a:lstStyle/>
          <a:p>
            <a:pPr algn="r"/>
            <a:r>
              <a:rPr lang="en-US" sz="4400">
                <a:solidFill>
                  <a:srgbClr val="7611D5"/>
                </a:solidFill>
                <a:latin charset="-122" panose="02000000000000000000" pitchFamily="2" typeface="张海山锐线体2.0"/>
              </a:rPr>
              <a:t>214+</a:t>
            </a:r>
          </a:p>
        </p:txBody>
      </p:sp>
      <p:sp>
        <p:nvSpPr>
          <p:cNvPr id="111" name="Rectangle 14">
            <a:extLst>
              <a:ext uri="{FF2B5EF4-FFF2-40B4-BE49-F238E27FC236}">
                <a16:creationId xmlns:a16="http://schemas.microsoft.com/office/drawing/2014/main" id="{C389C369-4355-426E-B9C3-BF1E6B4D053A}"/>
              </a:ext>
            </a:extLst>
          </p:cNvPr>
          <p:cNvSpPr/>
          <p:nvPr/>
        </p:nvSpPr>
        <p:spPr>
          <a:xfrm>
            <a:off x="9335308" y="3131796"/>
            <a:ext cx="1783080" cy="304800"/>
          </a:xfrm>
          <a:prstGeom prst="rect">
            <a:avLst/>
          </a:prstGeom>
        </p:spPr>
        <p:txBody>
          <a:bodyPr wrap="none">
            <a:spAutoFit/>
          </a:bodyPr>
          <a:lstStyle/>
          <a:p>
            <a:pPr algn="r"/>
            <a:r>
              <a:rPr lang="en-US" sz="1400">
                <a:latin charset="-122" panose="02000000000000000000" pitchFamily="2" typeface="张海山锐线体2.0"/>
                <a:cs charset="0" panose="020b0502040204020203" pitchFamily="34" typeface="Segoe UI Light"/>
              </a:rPr>
              <a:t>This is great text</a:t>
            </a:r>
          </a:p>
        </p:txBody>
      </p:sp>
      <p:sp>
        <p:nvSpPr>
          <p:cNvPr id="112" name="TextBox 16">
            <a:extLst>
              <a:ext uri="{FF2B5EF4-FFF2-40B4-BE49-F238E27FC236}">
                <a16:creationId xmlns:a16="http://schemas.microsoft.com/office/drawing/2014/main" id="{1B1E48FD-4B00-4761-A3B7-8764C7F46592}"/>
              </a:ext>
            </a:extLst>
          </p:cNvPr>
          <p:cNvSpPr txBox="1"/>
          <p:nvPr/>
        </p:nvSpPr>
        <p:spPr>
          <a:xfrm>
            <a:off x="7916373" y="1257130"/>
            <a:ext cx="1300480" cy="762000"/>
          </a:xfrm>
          <a:prstGeom prst="rect">
            <a:avLst/>
          </a:prstGeom>
          <a:noFill/>
        </p:spPr>
        <p:txBody>
          <a:bodyPr rtlCol="0" wrap="none">
            <a:spAutoFit/>
          </a:bodyPr>
          <a:lstStyle/>
          <a:p>
            <a:r>
              <a:rPr lang="en-US" sz="4400">
                <a:solidFill>
                  <a:srgbClr val="7611D5"/>
                </a:solidFill>
                <a:latin charset="-122" panose="02000000000000000000" pitchFamily="2" typeface="张海山锐线体2.0"/>
              </a:rPr>
              <a:t>110+</a:t>
            </a:r>
          </a:p>
        </p:txBody>
      </p:sp>
      <p:sp>
        <p:nvSpPr>
          <p:cNvPr id="113" name="Rectangle 17">
            <a:extLst>
              <a:ext uri="{FF2B5EF4-FFF2-40B4-BE49-F238E27FC236}">
                <a16:creationId xmlns:a16="http://schemas.microsoft.com/office/drawing/2014/main" id="{0B3FE224-0406-479A-A7C0-FB2815FC6C8B}"/>
              </a:ext>
            </a:extLst>
          </p:cNvPr>
          <p:cNvSpPr/>
          <p:nvPr/>
        </p:nvSpPr>
        <p:spPr>
          <a:xfrm>
            <a:off x="7916373" y="1981178"/>
            <a:ext cx="1783080" cy="304800"/>
          </a:xfrm>
          <a:prstGeom prst="rect">
            <a:avLst/>
          </a:prstGeom>
        </p:spPr>
        <p:txBody>
          <a:bodyPr wrap="none">
            <a:spAutoFit/>
          </a:bodyPr>
          <a:lstStyle/>
          <a:p>
            <a:r>
              <a:rPr lang="en-US" sz="1400">
                <a:latin charset="-122" panose="02000000000000000000" pitchFamily="2" typeface="张海山锐线体2.0"/>
                <a:cs charset="0" panose="020b0502040204020203" pitchFamily="34" typeface="Segoe UI Light"/>
              </a:rPr>
              <a:t>This is great text</a:t>
            </a:r>
          </a:p>
        </p:txBody>
      </p:sp>
    </p:spTree>
    <p:extLst>
      <p:ext uri="{BB962C8B-B14F-4D97-AF65-F5344CB8AC3E}">
        <p14:creationId val="1651715744"/>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53" presetSubtype="0">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p:cTn dur="500" fill="hold" id="7"/>
                                        <p:tgtEl>
                                          <p:spTgt spid="4"/>
                                        </p:tgtEl>
                                        <p:attrNameLst>
                                          <p:attrName>ppt_w</p:attrName>
                                        </p:attrNameLst>
                                      </p:cBhvr>
                                      <p:tavLst>
                                        <p:tav tm="0">
                                          <p:val>
                                            <p:fltVal val="0"/>
                                          </p:val>
                                        </p:tav>
                                        <p:tav tm="100000">
                                          <p:val>
                                            <p:strVal val="#ppt_w"/>
                                          </p:val>
                                        </p:tav>
                                      </p:tavLst>
                                    </p:anim>
                                    <p:anim calcmode="lin" valueType="num">
                                      <p:cBhvr>
                                        <p:cTn dur="500" fill="hold" id="8"/>
                                        <p:tgtEl>
                                          <p:spTgt spid="4"/>
                                        </p:tgtEl>
                                        <p:attrNameLst>
                                          <p:attrName>ppt_h</p:attrName>
                                        </p:attrNameLst>
                                      </p:cBhvr>
                                      <p:tavLst>
                                        <p:tav tm="0">
                                          <p:val>
                                            <p:fltVal val="0"/>
                                          </p:val>
                                        </p:tav>
                                        <p:tav tm="100000">
                                          <p:val>
                                            <p:strVal val="#ppt_h"/>
                                          </p:val>
                                        </p:tav>
                                      </p:tavLst>
                                    </p:anim>
                                    <p:animEffect filter="fade" transition="in">
                                      <p:cBhvr>
                                        <p:cTn dur="500" id="9"/>
                                        <p:tgtEl>
                                          <p:spTgt spid="4"/>
                                        </p:tgtEl>
                                      </p:cBhvr>
                                    </p:animEffect>
                                  </p:childTnLst>
                                </p:cTn>
                              </p:par>
                              <p:par>
                                <p:cTn decel="100000" fill="hold" grpId="0" id="10" nodeType="withEffect" presetClass="entr" presetID="2" presetSubtype="8">
                                  <p:stCondLst>
                                    <p:cond delay="500"/>
                                  </p:stCondLst>
                                  <p:childTnLst>
                                    <p:set>
                                      <p:cBhvr>
                                        <p:cTn dur="1" fill="hold" id="11">
                                          <p:stCondLst>
                                            <p:cond delay="0"/>
                                          </p:stCondLst>
                                        </p:cTn>
                                        <p:tgtEl>
                                          <p:spTgt spid="105"/>
                                        </p:tgtEl>
                                        <p:attrNameLst>
                                          <p:attrName>style.visibility</p:attrName>
                                        </p:attrNameLst>
                                      </p:cBhvr>
                                      <p:to>
                                        <p:strVal val="visible"/>
                                      </p:to>
                                    </p:set>
                                    <p:anim calcmode="lin" valueType="num">
                                      <p:cBhvr additive="base">
                                        <p:cTn dur="500" fill="hold" id="12"/>
                                        <p:tgtEl>
                                          <p:spTgt spid="105"/>
                                        </p:tgtEl>
                                        <p:attrNameLst>
                                          <p:attrName>ppt_x</p:attrName>
                                        </p:attrNameLst>
                                      </p:cBhvr>
                                      <p:tavLst>
                                        <p:tav tm="0">
                                          <p:val>
                                            <p:strVal val="0-#ppt_w/2"/>
                                          </p:val>
                                        </p:tav>
                                        <p:tav tm="100000">
                                          <p:val>
                                            <p:strVal val="#ppt_x"/>
                                          </p:val>
                                        </p:tav>
                                      </p:tavLst>
                                    </p:anim>
                                    <p:anim calcmode="lin" valueType="num">
                                      <p:cBhvr additive="base">
                                        <p:cTn dur="500" fill="hold" id="13"/>
                                        <p:tgtEl>
                                          <p:spTgt spid="105"/>
                                        </p:tgtEl>
                                        <p:attrNameLst>
                                          <p:attrName>ppt_y</p:attrName>
                                        </p:attrNameLst>
                                      </p:cBhvr>
                                      <p:tavLst>
                                        <p:tav tm="0">
                                          <p:val>
                                            <p:strVal val="#ppt_y"/>
                                          </p:val>
                                        </p:tav>
                                        <p:tav tm="100000">
                                          <p:val>
                                            <p:strVal val="#ppt_y"/>
                                          </p:val>
                                        </p:tav>
                                      </p:tavLst>
                                    </p:anim>
                                  </p:childTnLst>
                                </p:cTn>
                              </p:par>
                              <p:par>
                                <p:cTn decel="100000" fill="hold" grpId="0" id="14" nodeType="withEffect" presetClass="entr" presetID="2" presetSubtype="8">
                                  <p:stCondLst>
                                    <p:cond delay="750"/>
                                  </p:stCondLst>
                                  <p:childTnLst>
                                    <p:set>
                                      <p:cBhvr>
                                        <p:cTn dur="1" fill="hold" id="15">
                                          <p:stCondLst>
                                            <p:cond delay="0"/>
                                          </p:stCondLst>
                                        </p:cTn>
                                        <p:tgtEl>
                                          <p:spTgt spid="104"/>
                                        </p:tgtEl>
                                        <p:attrNameLst>
                                          <p:attrName>style.visibility</p:attrName>
                                        </p:attrNameLst>
                                      </p:cBhvr>
                                      <p:to>
                                        <p:strVal val="visible"/>
                                      </p:to>
                                    </p:set>
                                    <p:anim calcmode="lin" valueType="num">
                                      <p:cBhvr additive="base">
                                        <p:cTn dur="500" fill="hold" id="16"/>
                                        <p:tgtEl>
                                          <p:spTgt spid="104"/>
                                        </p:tgtEl>
                                        <p:attrNameLst>
                                          <p:attrName>ppt_x</p:attrName>
                                        </p:attrNameLst>
                                      </p:cBhvr>
                                      <p:tavLst>
                                        <p:tav tm="0">
                                          <p:val>
                                            <p:strVal val="0-#ppt_w/2"/>
                                          </p:val>
                                        </p:tav>
                                        <p:tav tm="100000">
                                          <p:val>
                                            <p:strVal val="#ppt_x"/>
                                          </p:val>
                                        </p:tav>
                                      </p:tavLst>
                                    </p:anim>
                                    <p:anim calcmode="lin" valueType="num">
                                      <p:cBhvr additive="base">
                                        <p:cTn dur="500" fill="hold" id="17"/>
                                        <p:tgtEl>
                                          <p:spTgt spid="104"/>
                                        </p:tgtEl>
                                        <p:attrNameLst>
                                          <p:attrName>ppt_y</p:attrName>
                                        </p:attrNameLst>
                                      </p:cBhvr>
                                      <p:tavLst>
                                        <p:tav tm="0">
                                          <p:val>
                                            <p:strVal val="#ppt_y"/>
                                          </p:val>
                                        </p:tav>
                                        <p:tav tm="100000">
                                          <p:val>
                                            <p:strVal val="#ppt_y"/>
                                          </p:val>
                                        </p:tav>
                                      </p:tavLst>
                                    </p:anim>
                                  </p:childTnLst>
                                </p:cTn>
                              </p:par>
                              <p:par>
                                <p:cTn decel="100000" fill="hold" grpId="0" id="18" nodeType="withEffect" presetClass="entr" presetID="2" presetSubtype="8">
                                  <p:stCondLst>
                                    <p:cond delay="1000"/>
                                  </p:stCondLst>
                                  <p:childTnLst>
                                    <p:set>
                                      <p:cBhvr>
                                        <p:cTn dur="1" fill="hold" id="19">
                                          <p:stCondLst>
                                            <p:cond delay="0"/>
                                          </p:stCondLst>
                                        </p:cTn>
                                        <p:tgtEl>
                                          <p:spTgt spid="106"/>
                                        </p:tgtEl>
                                        <p:attrNameLst>
                                          <p:attrName>style.visibility</p:attrName>
                                        </p:attrNameLst>
                                      </p:cBhvr>
                                      <p:to>
                                        <p:strVal val="visible"/>
                                      </p:to>
                                    </p:set>
                                    <p:anim calcmode="lin" valueType="num">
                                      <p:cBhvr additive="base">
                                        <p:cTn dur="500" fill="hold" id="20"/>
                                        <p:tgtEl>
                                          <p:spTgt spid="106"/>
                                        </p:tgtEl>
                                        <p:attrNameLst>
                                          <p:attrName>ppt_x</p:attrName>
                                        </p:attrNameLst>
                                      </p:cBhvr>
                                      <p:tavLst>
                                        <p:tav tm="0">
                                          <p:val>
                                            <p:strVal val="0-#ppt_w/2"/>
                                          </p:val>
                                        </p:tav>
                                        <p:tav tm="100000">
                                          <p:val>
                                            <p:strVal val="#ppt_x"/>
                                          </p:val>
                                        </p:tav>
                                      </p:tavLst>
                                    </p:anim>
                                    <p:anim calcmode="lin" valueType="num">
                                      <p:cBhvr additive="base">
                                        <p:cTn dur="500" fill="hold" id="21"/>
                                        <p:tgtEl>
                                          <p:spTgt spid="106"/>
                                        </p:tgtEl>
                                        <p:attrNameLst>
                                          <p:attrName>ppt_y</p:attrName>
                                        </p:attrNameLst>
                                      </p:cBhvr>
                                      <p:tavLst>
                                        <p:tav tm="0">
                                          <p:val>
                                            <p:strVal val="#ppt_y"/>
                                          </p:val>
                                        </p:tav>
                                        <p:tav tm="100000">
                                          <p:val>
                                            <p:strVal val="#ppt_y"/>
                                          </p:val>
                                        </p:tav>
                                      </p:tavLst>
                                    </p:anim>
                                  </p:childTnLst>
                                </p:cTn>
                              </p:par>
                              <p:par>
                                <p:cTn decel="100000" fill="hold" grpId="0" id="22" nodeType="withEffect" presetClass="entr" presetID="2" presetSubtype="8">
                                  <p:stCondLst>
                                    <p:cond delay="1250"/>
                                  </p:stCondLst>
                                  <p:childTnLst>
                                    <p:set>
                                      <p:cBhvr>
                                        <p:cTn dur="1" fill="hold" id="23">
                                          <p:stCondLst>
                                            <p:cond delay="0"/>
                                          </p:stCondLst>
                                        </p:cTn>
                                        <p:tgtEl>
                                          <p:spTgt spid="107"/>
                                        </p:tgtEl>
                                        <p:attrNameLst>
                                          <p:attrName>style.visibility</p:attrName>
                                        </p:attrNameLst>
                                      </p:cBhvr>
                                      <p:to>
                                        <p:strVal val="visible"/>
                                      </p:to>
                                    </p:set>
                                    <p:anim calcmode="lin" valueType="num">
                                      <p:cBhvr additive="base">
                                        <p:cTn dur="500" fill="hold" id="24"/>
                                        <p:tgtEl>
                                          <p:spTgt spid="107"/>
                                        </p:tgtEl>
                                        <p:attrNameLst>
                                          <p:attrName>ppt_x</p:attrName>
                                        </p:attrNameLst>
                                      </p:cBhvr>
                                      <p:tavLst>
                                        <p:tav tm="0">
                                          <p:val>
                                            <p:strVal val="0-#ppt_w/2"/>
                                          </p:val>
                                        </p:tav>
                                        <p:tav tm="100000">
                                          <p:val>
                                            <p:strVal val="#ppt_x"/>
                                          </p:val>
                                        </p:tav>
                                      </p:tavLst>
                                    </p:anim>
                                    <p:anim calcmode="lin" valueType="num">
                                      <p:cBhvr additive="base">
                                        <p:cTn dur="500" fill="hold" id="25"/>
                                        <p:tgtEl>
                                          <p:spTgt spid="107"/>
                                        </p:tgtEl>
                                        <p:attrNameLst>
                                          <p:attrName>ppt_y</p:attrName>
                                        </p:attrNameLst>
                                      </p:cBhvr>
                                      <p:tavLst>
                                        <p:tav tm="0">
                                          <p:val>
                                            <p:strVal val="#ppt_y"/>
                                          </p:val>
                                        </p:tav>
                                        <p:tav tm="100000">
                                          <p:val>
                                            <p:strVal val="#ppt_y"/>
                                          </p:val>
                                        </p:tav>
                                      </p:tavLst>
                                    </p:anim>
                                  </p:childTnLst>
                                </p:cTn>
                              </p:par>
                              <p:par>
                                <p:cTn decel="100000" fill="hold" grpId="0" id="26" nodeType="withEffect" presetClass="entr" presetID="2" presetSubtype="8">
                                  <p:stCondLst>
                                    <p:cond delay="1500"/>
                                  </p:stCondLst>
                                  <p:childTnLst>
                                    <p:set>
                                      <p:cBhvr>
                                        <p:cTn dur="1" fill="hold" id="27">
                                          <p:stCondLst>
                                            <p:cond delay="0"/>
                                          </p:stCondLst>
                                        </p:cTn>
                                        <p:tgtEl>
                                          <p:spTgt spid="108"/>
                                        </p:tgtEl>
                                        <p:attrNameLst>
                                          <p:attrName>style.visibility</p:attrName>
                                        </p:attrNameLst>
                                      </p:cBhvr>
                                      <p:to>
                                        <p:strVal val="visible"/>
                                      </p:to>
                                    </p:set>
                                    <p:anim calcmode="lin" valueType="num">
                                      <p:cBhvr additive="base">
                                        <p:cTn dur="500" fill="hold" id="28"/>
                                        <p:tgtEl>
                                          <p:spTgt spid="108"/>
                                        </p:tgtEl>
                                        <p:attrNameLst>
                                          <p:attrName>ppt_x</p:attrName>
                                        </p:attrNameLst>
                                      </p:cBhvr>
                                      <p:tavLst>
                                        <p:tav tm="0">
                                          <p:val>
                                            <p:strVal val="0-#ppt_w/2"/>
                                          </p:val>
                                        </p:tav>
                                        <p:tav tm="100000">
                                          <p:val>
                                            <p:strVal val="#ppt_x"/>
                                          </p:val>
                                        </p:tav>
                                      </p:tavLst>
                                    </p:anim>
                                    <p:anim calcmode="lin" valueType="num">
                                      <p:cBhvr additive="base">
                                        <p:cTn dur="500" fill="hold" id="29"/>
                                        <p:tgtEl>
                                          <p:spTgt spid="108"/>
                                        </p:tgtEl>
                                        <p:attrNameLst>
                                          <p:attrName>ppt_y</p:attrName>
                                        </p:attrNameLst>
                                      </p:cBhvr>
                                      <p:tavLst>
                                        <p:tav tm="0">
                                          <p:val>
                                            <p:strVal val="#ppt_y"/>
                                          </p:val>
                                        </p:tav>
                                        <p:tav tm="100000">
                                          <p:val>
                                            <p:strVal val="#ppt_y"/>
                                          </p:val>
                                        </p:tav>
                                      </p:tavLst>
                                    </p:anim>
                                  </p:childTnLst>
                                </p:cTn>
                              </p:par>
                              <p:par>
                                <p:cTn decel="100000" fill="hold" grpId="0" id="30" nodeType="withEffect" presetClass="entr" presetID="2" presetSubtype="2">
                                  <p:stCondLst>
                                    <p:cond delay="1750"/>
                                  </p:stCondLst>
                                  <p:childTnLst>
                                    <p:set>
                                      <p:cBhvr>
                                        <p:cTn dur="1" fill="hold" id="31">
                                          <p:stCondLst>
                                            <p:cond delay="0"/>
                                          </p:stCondLst>
                                        </p:cTn>
                                        <p:tgtEl>
                                          <p:spTgt spid="112"/>
                                        </p:tgtEl>
                                        <p:attrNameLst>
                                          <p:attrName>style.visibility</p:attrName>
                                        </p:attrNameLst>
                                      </p:cBhvr>
                                      <p:to>
                                        <p:strVal val="visible"/>
                                      </p:to>
                                    </p:set>
                                    <p:anim calcmode="lin" valueType="num">
                                      <p:cBhvr additive="base">
                                        <p:cTn dur="500" fill="hold" id="32"/>
                                        <p:tgtEl>
                                          <p:spTgt spid="112"/>
                                        </p:tgtEl>
                                        <p:attrNameLst>
                                          <p:attrName>ppt_x</p:attrName>
                                        </p:attrNameLst>
                                      </p:cBhvr>
                                      <p:tavLst>
                                        <p:tav tm="0">
                                          <p:val>
                                            <p:strVal val="1+#ppt_w/2"/>
                                          </p:val>
                                        </p:tav>
                                        <p:tav tm="100000">
                                          <p:val>
                                            <p:strVal val="#ppt_x"/>
                                          </p:val>
                                        </p:tav>
                                      </p:tavLst>
                                    </p:anim>
                                    <p:anim calcmode="lin" valueType="num">
                                      <p:cBhvr additive="base">
                                        <p:cTn dur="500" fill="hold" id="33"/>
                                        <p:tgtEl>
                                          <p:spTgt spid="112"/>
                                        </p:tgtEl>
                                        <p:attrNameLst>
                                          <p:attrName>ppt_y</p:attrName>
                                        </p:attrNameLst>
                                      </p:cBhvr>
                                      <p:tavLst>
                                        <p:tav tm="0">
                                          <p:val>
                                            <p:strVal val="#ppt_y"/>
                                          </p:val>
                                        </p:tav>
                                        <p:tav tm="100000">
                                          <p:val>
                                            <p:strVal val="#ppt_y"/>
                                          </p:val>
                                        </p:tav>
                                      </p:tavLst>
                                    </p:anim>
                                  </p:childTnLst>
                                </p:cTn>
                              </p:par>
                              <p:par>
                                <p:cTn decel="100000" fill="hold" grpId="0" id="34" nodeType="withEffect" presetClass="entr" presetID="2" presetSubtype="2">
                                  <p:stCondLst>
                                    <p:cond delay="2000"/>
                                  </p:stCondLst>
                                  <p:childTnLst>
                                    <p:set>
                                      <p:cBhvr>
                                        <p:cTn dur="1" fill="hold" id="35">
                                          <p:stCondLst>
                                            <p:cond delay="0"/>
                                          </p:stCondLst>
                                        </p:cTn>
                                        <p:tgtEl>
                                          <p:spTgt spid="113"/>
                                        </p:tgtEl>
                                        <p:attrNameLst>
                                          <p:attrName>style.visibility</p:attrName>
                                        </p:attrNameLst>
                                      </p:cBhvr>
                                      <p:to>
                                        <p:strVal val="visible"/>
                                      </p:to>
                                    </p:set>
                                    <p:anim calcmode="lin" valueType="num">
                                      <p:cBhvr additive="base">
                                        <p:cTn dur="500" fill="hold" id="36"/>
                                        <p:tgtEl>
                                          <p:spTgt spid="113"/>
                                        </p:tgtEl>
                                        <p:attrNameLst>
                                          <p:attrName>ppt_x</p:attrName>
                                        </p:attrNameLst>
                                      </p:cBhvr>
                                      <p:tavLst>
                                        <p:tav tm="0">
                                          <p:val>
                                            <p:strVal val="1+#ppt_w/2"/>
                                          </p:val>
                                        </p:tav>
                                        <p:tav tm="100000">
                                          <p:val>
                                            <p:strVal val="#ppt_x"/>
                                          </p:val>
                                        </p:tav>
                                      </p:tavLst>
                                    </p:anim>
                                    <p:anim calcmode="lin" valueType="num">
                                      <p:cBhvr additive="base">
                                        <p:cTn dur="500" fill="hold" id="37"/>
                                        <p:tgtEl>
                                          <p:spTgt spid="113"/>
                                        </p:tgtEl>
                                        <p:attrNameLst>
                                          <p:attrName>ppt_y</p:attrName>
                                        </p:attrNameLst>
                                      </p:cBhvr>
                                      <p:tavLst>
                                        <p:tav tm="0">
                                          <p:val>
                                            <p:strVal val="#ppt_y"/>
                                          </p:val>
                                        </p:tav>
                                        <p:tav tm="100000">
                                          <p:val>
                                            <p:strVal val="#ppt_y"/>
                                          </p:val>
                                        </p:tav>
                                      </p:tavLst>
                                    </p:anim>
                                  </p:childTnLst>
                                </p:cTn>
                              </p:par>
                              <p:par>
                                <p:cTn decel="100000" fill="hold" grpId="0" id="38" nodeType="withEffect" presetClass="entr" presetID="2" presetSubtype="2">
                                  <p:stCondLst>
                                    <p:cond delay="2250"/>
                                  </p:stCondLst>
                                  <p:childTnLst>
                                    <p:set>
                                      <p:cBhvr>
                                        <p:cTn dur="1" fill="hold" id="39">
                                          <p:stCondLst>
                                            <p:cond delay="0"/>
                                          </p:stCondLst>
                                        </p:cTn>
                                        <p:tgtEl>
                                          <p:spTgt spid="110"/>
                                        </p:tgtEl>
                                        <p:attrNameLst>
                                          <p:attrName>style.visibility</p:attrName>
                                        </p:attrNameLst>
                                      </p:cBhvr>
                                      <p:to>
                                        <p:strVal val="visible"/>
                                      </p:to>
                                    </p:set>
                                    <p:anim calcmode="lin" valueType="num">
                                      <p:cBhvr additive="base">
                                        <p:cTn dur="500" fill="hold" id="40"/>
                                        <p:tgtEl>
                                          <p:spTgt spid="110"/>
                                        </p:tgtEl>
                                        <p:attrNameLst>
                                          <p:attrName>ppt_x</p:attrName>
                                        </p:attrNameLst>
                                      </p:cBhvr>
                                      <p:tavLst>
                                        <p:tav tm="0">
                                          <p:val>
                                            <p:strVal val="1+#ppt_w/2"/>
                                          </p:val>
                                        </p:tav>
                                        <p:tav tm="100000">
                                          <p:val>
                                            <p:strVal val="#ppt_x"/>
                                          </p:val>
                                        </p:tav>
                                      </p:tavLst>
                                    </p:anim>
                                    <p:anim calcmode="lin" valueType="num">
                                      <p:cBhvr additive="base">
                                        <p:cTn dur="500" fill="hold" id="41"/>
                                        <p:tgtEl>
                                          <p:spTgt spid="110"/>
                                        </p:tgtEl>
                                        <p:attrNameLst>
                                          <p:attrName>ppt_y</p:attrName>
                                        </p:attrNameLst>
                                      </p:cBhvr>
                                      <p:tavLst>
                                        <p:tav tm="0">
                                          <p:val>
                                            <p:strVal val="#ppt_y"/>
                                          </p:val>
                                        </p:tav>
                                        <p:tav tm="100000">
                                          <p:val>
                                            <p:strVal val="#ppt_y"/>
                                          </p:val>
                                        </p:tav>
                                      </p:tavLst>
                                    </p:anim>
                                  </p:childTnLst>
                                </p:cTn>
                              </p:par>
                              <p:par>
                                <p:cTn decel="100000" fill="hold" grpId="0" id="42" nodeType="withEffect" presetClass="entr" presetID="2" presetSubtype="2">
                                  <p:stCondLst>
                                    <p:cond delay="2500"/>
                                  </p:stCondLst>
                                  <p:childTnLst>
                                    <p:set>
                                      <p:cBhvr>
                                        <p:cTn dur="1" fill="hold" id="43">
                                          <p:stCondLst>
                                            <p:cond delay="0"/>
                                          </p:stCondLst>
                                        </p:cTn>
                                        <p:tgtEl>
                                          <p:spTgt spid="111"/>
                                        </p:tgtEl>
                                        <p:attrNameLst>
                                          <p:attrName>style.visibility</p:attrName>
                                        </p:attrNameLst>
                                      </p:cBhvr>
                                      <p:to>
                                        <p:strVal val="visible"/>
                                      </p:to>
                                    </p:set>
                                    <p:anim calcmode="lin" valueType="num">
                                      <p:cBhvr additive="base">
                                        <p:cTn dur="500" fill="hold" id="44"/>
                                        <p:tgtEl>
                                          <p:spTgt spid="111"/>
                                        </p:tgtEl>
                                        <p:attrNameLst>
                                          <p:attrName>ppt_x</p:attrName>
                                        </p:attrNameLst>
                                      </p:cBhvr>
                                      <p:tavLst>
                                        <p:tav tm="0">
                                          <p:val>
                                            <p:strVal val="1+#ppt_w/2"/>
                                          </p:val>
                                        </p:tav>
                                        <p:tav tm="100000">
                                          <p:val>
                                            <p:strVal val="#ppt_x"/>
                                          </p:val>
                                        </p:tav>
                                      </p:tavLst>
                                    </p:anim>
                                    <p:anim calcmode="lin" valueType="num">
                                      <p:cBhvr additive="base">
                                        <p:cTn dur="500" fill="hold" id="45"/>
                                        <p:tgtEl>
                                          <p:spTgt spid="111"/>
                                        </p:tgtEl>
                                        <p:attrNameLst>
                                          <p:attrName>ppt_y</p:attrName>
                                        </p:attrNameLst>
                                      </p:cBhvr>
                                      <p:tavLst>
                                        <p:tav tm="0">
                                          <p:val>
                                            <p:strVal val="#ppt_y"/>
                                          </p:val>
                                        </p:tav>
                                        <p:tav tm="100000">
                                          <p:val>
                                            <p:strVal val="#ppt_y"/>
                                          </p:val>
                                        </p:tav>
                                      </p:tavLst>
                                    </p:anim>
                                  </p:childTnLst>
                                </p:cTn>
                              </p:par>
                              <p:par>
                                <p:cTn fill="hold" id="46" nodeType="withEffect" presetClass="entr" presetID="16" presetSubtype="37">
                                  <p:stCondLst>
                                    <p:cond delay="2750"/>
                                  </p:stCondLst>
                                  <p:childTnLst>
                                    <p:set>
                                      <p:cBhvr>
                                        <p:cTn dur="1" fill="hold" id="47">
                                          <p:stCondLst>
                                            <p:cond delay="0"/>
                                          </p:stCondLst>
                                        </p:cTn>
                                        <p:tgtEl>
                                          <p:spTgt spid="109"/>
                                        </p:tgtEl>
                                        <p:attrNameLst>
                                          <p:attrName>style.visibility</p:attrName>
                                        </p:attrNameLst>
                                      </p:cBhvr>
                                      <p:to>
                                        <p:strVal val="visible"/>
                                      </p:to>
                                    </p:set>
                                    <p:animEffect filter="barn(outVertical)" transition="in">
                                      <p:cBhvr>
                                        <p:cTn dur="500" id="48"/>
                                        <p:tgtEl>
                                          <p:spTgt spid="10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4"/>
      <p:bldP grpId="0" spid="105"/>
      <p:bldP grpId="0" spid="106"/>
      <p:bldP grpId="0" spid="107"/>
      <p:bldP grpId="0" spid="108"/>
      <p:bldP grpId="0" spid="110"/>
      <p:bldP grpId="0" spid="111"/>
      <p:bldP grpId="0" spid="112"/>
      <p:bldP grpId="0" spid="113"/>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矩形 4">
            <a:extLst>
              <a:ext uri="{FF2B5EF4-FFF2-40B4-BE49-F238E27FC236}">
                <a16:creationId xmlns:a16="http://schemas.microsoft.com/office/drawing/2014/main" id="{8F4B29BB-16B5-4607-B56A-BB709421D3A1}"/>
              </a:ext>
            </a:extLst>
          </p:cNvPr>
          <p:cNvSpPr/>
          <p:nvPr/>
        </p:nvSpPr>
        <p:spPr>
          <a:xfrm>
            <a:off x="-97398" y="1828800"/>
            <a:ext cx="12289398" cy="6286500"/>
          </a:xfrm>
          <a:prstGeom prst="rect">
            <a:avLst/>
          </a:prstGeom>
          <a:solidFill>
            <a:srgbClr val="F4F5F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5">
            <a:extLst>
              <a:ext uri="{FF2B5EF4-FFF2-40B4-BE49-F238E27FC236}">
                <a16:creationId xmlns:a16="http://schemas.microsoft.com/office/drawing/2014/main" id="{B17F0DA6-C8F6-4851-857F-76EC2B014E84}"/>
              </a:ext>
            </a:extLst>
          </p:cNvPr>
          <p:cNvSpPr/>
          <p:nvPr/>
        </p:nvSpPr>
        <p:spPr>
          <a:xfrm>
            <a:off x="-97398" y="742950"/>
            <a:ext cx="5909537" cy="7372350"/>
          </a:xfrm>
          <a:custGeom>
            <a:gdLst>
              <a:gd fmla="*/ 0 w 5909537" name="connsiteX0"/>
              <a:gd fmla="*/ 1157397 h 7443897" name="connsiteY0"/>
              <a:gd fmla="*/ 2535798 w 5909537" name="connsiteX1"/>
              <a:gd fmla="*/ 482612 h 7443897" name="connsiteY1"/>
              <a:gd fmla="*/ 3793098 w 5909537" name="connsiteX2"/>
              <a:gd fmla="*/ 1310004 h 7443897" name="connsiteY2"/>
              <a:gd fmla="*/ 3983598 w 5909537" name="connsiteX3"/>
              <a:gd fmla="*/ 7443897 h 7443897" name="connsiteY3"/>
              <a:gd fmla="*/ 0 w 5909537" name="connsiteX4"/>
              <a:gd fmla="*/ 7443897 h 7443897" name="connsiteY4"/>
              <a:gd fmla="*/ 0 w 5909537" name="connsiteX5"/>
              <a:gd fmla="*/ 1157397 h 7443897"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7443897" w="5909537">
                <a:moveTo>
                  <a:pt x="0" y="1157397"/>
                </a:moveTo>
                <a:cubicBezTo>
                  <a:pt x="508358" y="124355"/>
                  <a:pt x="2075065" y="-477540"/>
                  <a:pt x="2535798" y="482612"/>
                </a:cubicBezTo>
                <a:cubicBezTo>
                  <a:pt x="3015581" y="1576295"/>
                  <a:pt x="3085073" y="1287983"/>
                  <a:pt x="3793098" y="1310004"/>
                </a:cubicBezTo>
                <a:cubicBezTo>
                  <a:pt x="8441298" y="2054273"/>
                  <a:pt x="3983598" y="5348397"/>
                  <a:pt x="3983598" y="7443897"/>
                </a:cubicBezTo>
                <a:lnTo>
                  <a:pt x="0" y="7443897"/>
                </a:lnTo>
                <a:lnTo>
                  <a:pt x="0" y="1157397"/>
                </a:lnTo>
                <a:close/>
              </a:path>
            </a:pathLst>
          </a:custGeom>
          <a:gradFill>
            <a:gsLst>
              <a:gs pos="0">
                <a:srgbClr val="CECEFF"/>
              </a:gs>
              <a:gs pos="73000">
                <a:srgbClr val="C2A1FF"/>
              </a:gs>
              <a:gs pos="46000">
                <a:srgbClr val="D0D0FF"/>
              </a:gs>
              <a:gs pos="100000">
                <a:srgbClr val="1993E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3" name="图片 2">
            <a:extLst>
              <a:ext uri="{FF2B5EF4-FFF2-40B4-BE49-F238E27FC236}">
                <a16:creationId xmlns:a16="http://schemas.microsoft.com/office/drawing/2014/main" id="{81B861B5-6FCE-4F78-8BEF-DD74DD9D626F}"/>
              </a:ext>
            </a:extLst>
          </p:cNvPr>
          <p:cNvPicPr>
            <a:picLocks noChangeAspect="1"/>
          </p:cNvPicPr>
          <p:nvPr/>
        </p:nvPicPr>
        <p:blipFill>
          <a:blip r:embed="rId2"/>
          <a:srcRect t="40823"/>
          <a:stretch>
            <a:fillRect/>
          </a:stretch>
        </p:blipFill>
        <p:spPr>
          <a:xfrm>
            <a:off x="-97398" y="0"/>
            <a:ext cx="12288540" cy="2057400"/>
          </a:xfrm>
          <a:prstGeom prst="rect">
            <a:avLst/>
          </a:prstGeom>
        </p:spPr>
      </p:pic>
      <p:sp>
        <p:nvSpPr>
          <p:cNvPr id="8" name="圆角矩形 3">
            <a:extLst>
              <a:ext uri="{FF2B5EF4-FFF2-40B4-BE49-F238E27FC236}">
                <a16:creationId xmlns:a16="http://schemas.microsoft.com/office/drawing/2014/main" id="{96A9CC42-4A47-4FC3-B0E7-C8ABCEE00650}"/>
              </a:ext>
            </a:extLst>
          </p:cNvPr>
          <p:cNvSpPr/>
          <p:nvPr/>
        </p:nvSpPr>
        <p:spPr>
          <a:xfrm>
            <a:off x="694734" y="581749"/>
            <a:ext cx="10802533" cy="5694503"/>
          </a:xfrm>
          <a:prstGeom prst="roundRect">
            <a:avLst>
              <a:gd fmla="val 2001" name="adj"/>
            </a:avLst>
          </a:prstGeom>
          <a:solidFill>
            <a:schemeClr val="bg1"/>
          </a:solidFill>
          <a:ln w="12700">
            <a:noFill/>
          </a:ln>
          <a:effectLst>
            <a:outerShdw algn="t" blurRad="381000" dir="5400000" dist="38100" rotWithShape="0">
              <a:srgbClr val="B8B8FF">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ndParaRPr>
          </a:p>
        </p:txBody>
      </p:sp>
      <p:pic>
        <p:nvPicPr>
          <p:cNvPr id="7" name="图片 6">
            <a:extLst>
              <a:ext uri="{FF2B5EF4-FFF2-40B4-BE49-F238E27FC236}">
                <a16:creationId xmlns:a16="http://schemas.microsoft.com/office/drawing/2014/main" id="{6544207C-F151-4F5B-B419-D3C2CA277A9E}"/>
              </a:ext>
            </a:extLst>
          </p:cNvPr>
          <p:cNvPicPr>
            <a:picLocks noChangeAspect="1"/>
          </p:cNvPicPr>
          <p:nvPr/>
        </p:nvPicPr>
        <p:blipFill>
          <a:blip r:embed="rId3">
            <a:clrChange>
              <a:clrFrom>
                <a:srgbClr val="F8F9FB"/>
              </a:clrFrom>
              <a:clrTo>
                <a:srgbClr val="F8F9FB">
                  <a:alpha val="0"/>
                </a:srgbClr>
              </a:clrTo>
            </a:clrChange>
            <a:extLst>
              <a:ext uri="{28A0092B-C50C-407E-A947-70E740481C1C}">
                <a14:useLocalDpi val="0"/>
              </a:ext>
            </a:extLst>
          </a:blip>
          <a:stretch>
            <a:fillRect/>
          </a:stretch>
        </p:blipFill>
        <p:spPr>
          <a:xfrm>
            <a:off x="2713864" y="1773453"/>
            <a:ext cx="6572250" cy="4929187"/>
          </a:xfrm>
          <a:prstGeom prst="rect">
            <a:avLst/>
          </a:prstGeom>
        </p:spPr>
      </p:pic>
      <p:grpSp>
        <p:nvGrpSpPr>
          <p:cNvPr id="9" name="Group 1">
            <a:extLst>
              <a:ext uri="{FF2B5EF4-FFF2-40B4-BE49-F238E27FC236}">
                <a16:creationId xmlns:a16="http://schemas.microsoft.com/office/drawing/2014/main" id="{AD7F4C6A-3C03-4213-8A50-C98CE47007A5}"/>
              </a:ext>
            </a:extLst>
          </p:cNvPr>
          <p:cNvGrpSpPr/>
          <p:nvPr/>
        </p:nvGrpSpPr>
        <p:grpSpPr>
          <a:xfrm>
            <a:off x="7196144" y="861818"/>
            <a:ext cx="3925424" cy="1578239"/>
            <a:chOff x="2648207" y="629482"/>
            <a:chExt cx="3925424" cy="1578239"/>
          </a:xfrm>
        </p:grpSpPr>
        <p:grpSp>
          <p:nvGrpSpPr>
            <p:cNvPr id="10" name="Group 25">
              <a:extLst>
                <a:ext uri="{FF2B5EF4-FFF2-40B4-BE49-F238E27FC236}">
                  <a16:creationId xmlns:a16="http://schemas.microsoft.com/office/drawing/2014/main" id="{1FCCE6E6-C627-4396-A5A7-E38085A51C5C}"/>
                </a:ext>
              </a:extLst>
            </p:cNvPr>
            <p:cNvGrpSpPr/>
            <p:nvPr/>
          </p:nvGrpSpPr>
          <p:grpSpPr>
            <a:xfrm>
              <a:off x="2648207" y="629482"/>
              <a:ext cx="3925424" cy="1578239"/>
              <a:chOff x="7831221" y="910062"/>
              <a:chExt cx="1983668" cy="797547"/>
            </a:xfrm>
            <a:solidFill>
              <a:schemeClr val="bg1"/>
            </a:solidFill>
            <a:effectLst>
              <a:outerShdw algn="t" blurRad="381000" dir="5400000" dist="63500" rotWithShape="0">
                <a:schemeClr val="tx1">
                  <a:lumMod val="95000"/>
                  <a:lumOff val="5000"/>
                  <a:alpha val="40000"/>
                </a:schemeClr>
              </a:outerShdw>
            </a:effectLst>
          </p:grpSpPr>
          <p:sp>
            <p:nvSpPr>
              <p:cNvPr id="16" name="Rectangle: Rounded Corners 26">
                <a:extLst>
                  <a:ext uri="{FF2B5EF4-FFF2-40B4-BE49-F238E27FC236}">
                    <a16:creationId xmlns:a16="http://schemas.microsoft.com/office/drawing/2014/main" id="{155D440A-8707-462E-9328-603ABEC54CC9}"/>
                  </a:ext>
                </a:extLst>
              </p:cNvPr>
              <p:cNvSpPr/>
              <p:nvPr/>
            </p:nvSpPr>
            <p:spPr>
              <a:xfrm>
                <a:off x="7831221" y="910062"/>
                <a:ext cx="1983668" cy="676156"/>
              </a:xfrm>
              <a:prstGeom prst="roundRect">
                <a:avLst>
                  <a:gd fmla="val 6413"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id-ID">
                  <a:latin charset="0" panose="020b0502040204020203" pitchFamily="34" typeface="Segoe UI"/>
                  <a:cs charset="0" panose="020b0502040204020203" pitchFamily="34" typeface="Segoe UI"/>
                </a:endParaRPr>
              </a:p>
            </p:txBody>
          </p:sp>
          <p:sp>
            <p:nvSpPr>
              <p:cNvPr id="17" name="Isosceles Triangle 27">
                <a:extLst>
                  <a:ext uri="{FF2B5EF4-FFF2-40B4-BE49-F238E27FC236}">
                    <a16:creationId xmlns:a16="http://schemas.microsoft.com/office/drawing/2014/main" id="{A1DDC49E-4267-4E59-A34F-EB9B7E68CC2C}"/>
                  </a:ext>
                </a:extLst>
              </p:cNvPr>
              <p:cNvSpPr/>
              <p:nvPr/>
            </p:nvSpPr>
            <p:spPr>
              <a:xfrm flipV="1">
                <a:off x="7831223" y="1555956"/>
                <a:ext cx="175917" cy="151653"/>
              </a:xfrm>
              <a:prstGeom prst="triangle">
                <a:avLst>
                  <a:gd fmla="val 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id-ID">
                  <a:latin charset="0" panose="020b0502040204020203" pitchFamily="34" typeface="Segoe UI"/>
                  <a:cs charset="0" panose="020b0502040204020203" pitchFamily="34" typeface="Segoe UI"/>
                </a:endParaRPr>
              </a:p>
            </p:txBody>
          </p:sp>
        </p:grpSp>
        <p:sp>
          <p:nvSpPr>
            <p:cNvPr id="11" name="TextBox 65">
              <a:extLst>
                <a:ext uri="{FF2B5EF4-FFF2-40B4-BE49-F238E27FC236}">
                  <a16:creationId xmlns:a16="http://schemas.microsoft.com/office/drawing/2014/main" id="{E8A0F010-D268-40C3-8526-FB7199BA9E3B}"/>
                </a:ext>
              </a:extLst>
            </p:cNvPr>
            <p:cNvSpPr txBox="1"/>
            <p:nvPr/>
          </p:nvSpPr>
          <p:spPr>
            <a:xfrm>
              <a:off x="3548803" y="1262205"/>
              <a:ext cx="2569901" cy="457200"/>
            </a:xfrm>
            <a:prstGeom prst="rect">
              <a:avLst/>
            </a:prstGeom>
            <a:noFill/>
          </p:spPr>
          <p:txBody>
            <a:bodyPr bIns="45720" lIns="91440" rIns="91440" rtlCol="0" tIns="45720" wrap="square">
              <a:spAutoFit/>
            </a:bodyPr>
            <a:lstStyle/>
            <a:p>
              <a:r>
                <a:rPr lang="id-ID" sz="1200">
                  <a:solidFill>
                    <a:schemeClr val="bg1">
                      <a:lumMod val="65000"/>
                    </a:schemeClr>
                  </a:solidFill>
                  <a:latin charset="0" panose="020b0502040204020203" pitchFamily="34" typeface="Segoe UI Light"/>
                  <a:cs charset="0" panose="020b0502040204020203" pitchFamily="34" typeface="Segoe UI Light"/>
                </a:rPr>
                <a:t>Lorem ipsum dolor sit amet consectetuer adipiscing elit, sed diam</a:t>
              </a:r>
            </a:p>
          </p:txBody>
        </p:sp>
        <p:sp>
          <p:nvSpPr>
            <p:cNvPr id="12" name="TextBox 66">
              <a:extLst>
                <a:ext uri="{FF2B5EF4-FFF2-40B4-BE49-F238E27FC236}">
                  <a16:creationId xmlns:a16="http://schemas.microsoft.com/office/drawing/2014/main" id="{2D0A137E-51D0-4528-9AF5-785BCBF58CBC}"/>
                </a:ext>
              </a:extLst>
            </p:cNvPr>
            <p:cNvSpPr txBox="1"/>
            <p:nvPr/>
          </p:nvSpPr>
          <p:spPr>
            <a:xfrm>
              <a:off x="3548800" y="862628"/>
              <a:ext cx="1882577" cy="335280"/>
            </a:xfrm>
            <a:prstGeom prst="rect">
              <a:avLst/>
            </a:prstGeom>
            <a:noFill/>
          </p:spPr>
          <p:txBody>
            <a:bodyPr bIns="45720" lIns="91440" rIns="91440" rtlCol="0" tIns="45720" wrap="square">
              <a:spAutoFit/>
            </a:bodyPr>
            <a:lstStyle/>
            <a:p>
              <a:r>
                <a:rPr lang="en-US" sz="1600">
                  <a:solidFill>
                    <a:schemeClr val="tx1">
                      <a:lumMod val="65000"/>
                      <a:lumOff val="35000"/>
                    </a:schemeClr>
                  </a:solidFill>
                  <a:latin charset="-122" panose="02000000000000000000" pitchFamily="2" typeface="张海山锐线体2.0"/>
                  <a:ea charset="0" panose="020f0502020204030203" pitchFamily="34" typeface="Lato"/>
                  <a:cs charset="0" panose="020b0502040204020203" pitchFamily="34" typeface="Segoe UI"/>
                </a:rPr>
                <a:t>1.200.687</a:t>
              </a:r>
            </a:p>
          </p:txBody>
        </p:sp>
        <p:grpSp>
          <p:nvGrpSpPr>
            <p:cNvPr id="13" name="Group 67">
              <a:extLst>
                <a:ext uri="{FF2B5EF4-FFF2-40B4-BE49-F238E27FC236}">
                  <a16:creationId xmlns:a16="http://schemas.microsoft.com/office/drawing/2014/main" id="{65F4E062-89A0-4F3C-8233-1F5892EA514B}"/>
                </a:ext>
              </a:extLst>
            </p:cNvPr>
            <p:cNvGrpSpPr/>
            <p:nvPr/>
          </p:nvGrpSpPr>
          <p:grpSpPr>
            <a:xfrm>
              <a:off x="3066924" y="981877"/>
              <a:ext cx="261120" cy="664163"/>
              <a:chOff x="10237556" y="3978026"/>
              <a:chExt cx="105115" cy="267362"/>
            </a:xfrm>
            <a:solidFill>
              <a:schemeClr val="accent1"/>
            </a:solidFill>
          </p:grpSpPr>
          <p:sp>
            <p:nvSpPr>
              <p:cNvPr id="14" name="Freeform 12">
                <a:extLst>
                  <a:ext uri="{FF2B5EF4-FFF2-40B4-BE49-F238E27FC236}">
                    <a16:creationId xmlns:a16="http://schemas.microsoft.com/office/drawing/2014/main" id="{77260DD1-FE25-4963-A9BC-FF048714A76B}"/>
                  </a:ext>
                </a:extLst>
              </p:cNvPr>
              <p:cNvSpPr/>
              <p:nvPr/>
            </p:nvSpPr>
            <p:spPr bwMode="auto">
              <a:xfrm>
                <a:off x="10237556" y="4023729"/>
                <a:ext cx="105115" cy="221659"/>
              </a:xfrm>
              <a:custGeom>
                <a:gdLst>
                  <a:gd fmla="*/ 59 w 78" name="T0"/>
                  <a:gd fmla="*/ 0 h 164" name="T1"/>
                  <a:gd fmla="*/ 20 w 78" name="T2"/>
                  <a:gd fmla="*/ 0 h 164" name="T3"/>
                  <a:gd fmla="*/ 0 w 78" name="T4"/>
                  <a:gd fmla="*/ 16 h 164" name="T5"/>
                  <a:gd fmla="*/ 0 w 78" name="T6"/>
                  <a:gd fmla="*/ 16 h 164" name="T7"/>
                  <a:gd fmla="*/ 0 w 78" name="T8"/>
                  <a:gd fmla="*/ 19 h 164" name="T9"/>
                  <a:gd fmla="*/ 0 w 78" name="T10"/>
                  <a:gd fmla="*/ 74 h 164" name="T11"/>
                  <a:gd fmla="*/ 7 w 78" name="T12"/>
                  <a:gd fmla="*/ 80 h 164" name="T13"/>
                  <a:gd fmla="*/ 13 w 78" name="T14"/>
                  <a:gd fmla="*/ 74 h 164" name="T15"/>
                  <a:gd fmla="*/ 13 w 78" name="T16"/>
                  <a:gd fmla="*/ 26 h 164" name="T17"/>
                  <a:gd fmla="*/ 19 w 78" name="T18"/>
                  <a:gd fmla="*/ 26 h 164" name="T19"/>
                  <a:gd fmla="*/ 19 w 78" name="T20"/>
                  <a:gd fmla="*/ 72 h 164" name="T21"/>
                  <a:gd fmla="*/ 19 w 78" name="T22"/>
                  <a:gd fmla="*/ 73 h 164" name="T23"/>
                  <a:gd fmla="*/ 19 w 78" name="T24"/>
                  <a:gd fmla="*/ 154 h 164" name="T25"/>
                  <a:gd fmla="*/ 28 w 78" name="T26"/>
                  <a:gd fmla="*/ 164 h 164" name="T27"/>
                  <a:gd fmla="*/ 37 w 78" name="T28"/>
                  <a:gd fmla="*/ 154 h 164" name="T29"/>
                  <a:gd fmla="*/ 37 w 78" name="T30"/>
                  <a:gd fmla="*/ 83 h 164" name="T31"/>
                  <a:gd fmla="*/ 41 w 78" name="T32"/>
                  <a:gd fmla="*/ 83 h 164" name="T33"/>
                  <a:gd fmla="*/ 41 w 78" name="T34"/>
                  <a:gd fmla="*/ 154 h 164" name="T35"/>
                  <a:gd fmla="*/ 50 w 78" name="T36"/>
                  <a:gd fmla="*/ 164 h 164" name="T37"/>
                  <a:gd fmla="*/ 59 w 78" name="T38"/>
                  <a:gd fmla="*/ 154 h 164" name="T39"/>
                  <a:gd fmla="*/ 59 w 78" name="T40"/>
                  <a:gd fmla="*/ 72 h 164" name="T41"/>
                  <a:gd fmla="*/ 59 w 78" name="T42"/>
                  <a:gd fmla="*/ 71 h 164" name="T43"/>
                  <a:gd fmla="*/ 59 w 78" name="T44"/>
                  <a:gd fmla="*/ 26 h 164" name="T45"/>
                  <a:gd fmla="*/ 64 w 78" name="T46"/>
                  <a:gd fmla="*/ 26 h 164" name="T47"/>
                  <a:gd fmla="*/ 64 w 78" name="T48"/>
                  <a:gd fmla="*/ 74 h 164" name="T49"/>
                  <a:gd fmla="*/ 71 w 78" name="T50"/>
                  <a:gd fmla="*/ 80 h 164" name="T51"/>
                  <a:gd fmla="*/ 78 w 78" name="T52"/>
                  <a:gd fmla="*/ 74 h 164" name="T53"/>
                  <a:gd fmla="*/ 78 w 78" name="T54"/>
                  <a:gd fmla="*/ 19 h 164" name="T55"/>
                  <a:gd fmla="*/ 78 w 78" name="T56"/>
                  <a:gd fmla="*/ 16 h 164" name="T57"/>
                  <a:gd fmla="*/ 78 w 78" name="T58"/>
                  <a:gd fmla="*/ 15 h 164" name="T59"/>
                  <a:gd fmla="*/ 59 w 78" name="T60"/>
                  <a:gd fmla="*/ 0 h 164"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164" w="78">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solidFill>
                <a:srgbClr val="25E0E7"/>
              </a:solid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lang="en-US" sz="2400"/>
              </a:p>
            </p:txBody>
          </p:sp>
          <p:sp>
            <p:nvSpPr>
              <p:cNvPr id="15" name="Oval 13">
                <a:extLst>
                  <a:ext uri="{FF2B5EF4-FFF2-40B4-BE49-F238E27FC236}">
                    <a16:creationId xmlns:a16="http://schemas.microsoft.com/office/drawing/2014/main" id="{7B7D54FA-9863-4D69-BD84-F3332104B30D}"/>
                  </a:ext>
                </a:extLst>
              </p:cNvPr>
              <p:cNvSpPr>
                <a:spLocks noChangeArrowheads="1"/>
              </p:cNvSpPr>
              <p:nvPr/>
            </p:nvSpPr>
            <p:spPr bwMode="auto">
              <a:xfrm>
                <a:off x="10269548" y="3978026"/>
                <a:ext cx="41703" cy="41703"/>
              </a:xfrm>
              <a:prstGeom prst="ellipse">
                <a:avLst/>
              </a:prstGeom>
              <a:solidFill>
                <a:srgbClr val="25E0E7"/>
              </a:solid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lang="en-US" sz="2400"/>
              </a:p>
            </p:txBody>
          </p:sp>
        </p:grpSp>
      </p:grpSp>
      <p:grpSp>
        <p:nvGrpSpPr>
          <p:cNvPr id="18" name="Group 1">
            <a:extLst>
              <a:ext uri="{FF2B5EF4-FFF2-40B4-BE49-F238E27FC236}">
                <a16:creationId xmlns:a16="http://schemas.microsoft.com/office/drawing/2014/main" id="{806081D1-C19F-4C5F-A824-EE6A895FB435}"/>
              </a:ext>
            </a:extLst>
          </p:cNvPr>
          <p:cNvGrpSpPr/>
          <p:nvPr/>
        </p:nvGrpSpPr>
        <p:grpSpPr>
          <a:xfrm flipH="1">
            <a:off x="1502926" y="1410720"/>
            <a:ext cx="4095676" cy="1578239"/>
            <a:chOff x="2648207" y="629482"/>
            <a:chExt cx="3925424" cy="1578239"/>
          </a:xfrm>
        </p:grpSpPr>
        <p:grpSp>
          <p:nvGrpSpPr>
            <p:cNvPr id="19" name="Group 25">
              <a:extLst>
                <a:ext uri="{FF2B5EF4-FFF2-40B4-BE49-F238E27FC236}">
                  <a16:creationId xmlns:a16="http://schemas.microsoft.com/office/drawing/2014/main" id="{C3EA3859-5774-434B-B30B-C76505F767B3}"/>
                </a:ext>
              </a:extLst>
            </p:cNvPr>
            <p:cNvGrpSpPr/>
            <p:nvPr/>
          </p:nvGrpSpPr>
          <p:grpSpPr>
            <a:xfrm>
              <a:off x="2648207" y="629482"/>
              <a:ext cx="3925424" cy="1578239"/>
              <a:chOff x="7831221" y="910062"/>
              <a:chExt cx="1983668" cy="797547"/>
            </a:xfrm>
            <a:solidFill>
              <a:schemeClr val="bg1"/>
            </a:solidFill>
            <a:effectLst>
              <a:outerShdw algn="t" blurRad="381000" dir="5400000" dist="63500" rotWithShape="0">
                <a:schemeClr val="tx1">
                  <a:lumMod val="95000"/>
                  <a:lumOff val="5000"/>
                  <a:alpha val="40000"/>
                </a:schemeClr>
              </a:outerShdw>
            </a:effectLst>
          </p:grpSpPr>
          <p:sp>
            <p:nvSpPr>
              <p:cNvPr id="25" name="Rectangle: Rounded Corners 26">
                <a:extLst>
                  <a:ext uri="{FF2B5EF4-FFF2-40B4-BE49-F238E27FC236}">
                    <a16:creationId xmlns:a16="http://schemas.microsoft.com/office/drawing/2014/main" id="{1CA35CA5-35F7-4C5B-BB73-68973B1F1B77}"/>
                  </a:ext>
                </a:extLst>
              </p:cNvPr>
              <p:cNvSpPr/>
              <p:nvPr/>
            </p:nvSpPr>
            <p:spPr>
              <a:xfrm>
                <a:off x="7831221" y="910062"/>
                <a:ext cx="1983668" cy="676156"/>
              </a:xfrm>
              <a:prstGeom prst="roundRect">
                <a:avLst>
                  <a:gd fmla="val 6413"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id-ID">
                  <a:latin charset="0" panose="020b0502040204020203" pitchFamily="34" typeface="Segoe UI"/>
                  <a:cs charset="0" panose="020b0502040204020203" pitchFamily="34" typeface="Segoe UI"/>
                </a:endParaRPr>
              </a:p>
            </p:txBody>
          </p:sp>
          <p:sp>
            <p:nvSpPr>
              <p:cNvPr id="26" name="Isosceles Triangle 27">
                <a:extLst>
                  <a:ext uri="{FF2B5EF4-FFF2-40B4-BE49-F238E27FC236}">
                    <a16:creationId xmlns:a16="http://schemas.microsoft.com/office/drawing/2014/main" id="{E9E09422-37E1-49AC-931E-49AA25FB6462}"/>
                  </a:ext>
                </a:extLst>
              </p:cNvPr>
              <p:cNvSpPr/>
              <p:nvPr/>
            </p:nvSpPr>
            <p:spPr>
              <a:xfrm flipV="1">
                <a:off x="7831223" y="1555956"/>
                <a:ext cx="175917" cy="151653"/>
              </a:xfrm>
              <a:prstGeom prst="triangle">
                <a:avLst>
                  <a:gd fmla="val 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id-ID">
                  <a:latin charset="0" panose="020b0502040204020203" pitchFamily="34" typeface="Segoe UI"/>
                  <a:cs charset="0" panose="020b0502040204020203" pitchFamily="34" typeface="Segoe UI"/>
                </a:endParaRPr>
              </a:p>
            </p:txBody>
          </p:sp>
        </p:grpSp>
        <p:sp>
          <p:nvSpPr>
            <p:cNvPr id="20" name="TextBox 65">
              <a:extLst>
                <a:ext uri="{FF2B5EF4-FFF2-40B4-BE49-F238E27FC236}">
                  <a16:creationId xmlns:a16="http://schemas.microsoft.com/office/drawing/2014/main" id="{3101FF3C-12F6-4C09-8B5A-AD3A4099BE45}"/>
                </a:ext>
              </a:extLst>
            </p:cNvPr>
            <p:cNvSpPr txBox="1"/>
            <p:nvPr/>
          </p:nvSpPr>
          <p:spPr>
            <a:xfrm>
              <a:off x="3548804" y="1262205"/>
              <a:ext cx="2569901" cy="457200"/>
            </a:xfrm>
            <a:prstGeom prst="rect">
              <a:avLst/>
            </a:prstGeom>
            <a:noFill/>
          </p:spPr>
          <p:txBody>
            <a:bodyPr bIns="45720" lIns="91440" rIns="91440" rtlCol="0" tIns="45720" wrap="square">
              <a:spAutoFit/>
            </a:bodyPr>
            <a:lstStyle/>
            <a:p>
              <a:r>
                <a:rPr lang="id-ID" sz="1200">
                  <a:solidFill>
                    <a:schemeClr val="bg1">
                      <a:lumMod val="65000"/>
                    </a:schemeClr>
                  </a:solidFill>
                  <a:latin charset="0" panose="020b0502040204020203" pitchFamily="34" typeface="Segoe UI Light"/>
                  <a:cs charset="0" panose="020b0502040204020203" pitchFamily="34" typeface="Segoe UI Light"/>
                </a:rPr>
                <a:t>Lorem ipsum dolor sit amet consectetuer adipiscing elit, sed diam</a:t>
              </a:r>
            </a:p>
          </p:txBody>
        </p:sp>
        <p:sp>
          <p:nvSpPr>
            <p:cNvPr id="21" name="TextBox 66">
              <a:extLst>
                <a:ext uri="{FF2B5EF4-FFF2-40B4-BE49-F238E27FC236}">
                  <a16:creationId xmlns:a16="http://schemas.microsoft.com/office/drawing/2014/main" id="{E88144D1-A0F5-466E-8627-AE0A1FDD64AF}"/>
                </a:ext>
              </a:extLst>
            </p:cNvPr>
            <p:cNvSpPr txBox="1"/>
            <p:nvPr/>
          </p:nvSpPr>
          <p:spPr>
            <a:xfrm>
              <a:off x="3548800" y="862628"/>
              <a:ext cx="1882577" cy="335280"/>
            </a:xfrm>
            <a:prstGeom prst="rect">
              <a:avLst/>
            </a:prstGeom>
            <a:noFill/>
          </p:spPr>
          <p:txBody>
            <a:bodyPr bIns="45720" lIns="91440" rIns="91440" rtlCol="0" tIns="45720" wrap="square">
              <a:spAutoFit/>
            </a:bodyPr>
            <a:lstStyle/>
            <a:p>
              <a:r>
                <a:rPr lang="en-US" sz="1600">
                  <a:solidFill>
                    <a:schemeClr val="tx1">
                      <a:lumMod val="65000"/>
                      <a:lumOff val="35000"/>
                    </a:schemeClr>
                  </a:solidFill>
                  <a:latin charset="-122" panose="02000000000000000000" pitchFamily="2" typeface="张海山锐线体2.0"/>
                  <a:ea charset="0" panose="020f0502020204030203" pitchFamily="34" typeface="Lato"/>
                  <a:cs charset="0" panose="020b0502040204020203" pitchFamily="34" typeface="Segoe UI"/>
                </a:rPr>
                <a:t>1.200.687</a:t>
              </a:r>
            </a:p>
          </p:txBody>
        </p:sp>
        <p:grpSp>
          <p:nvGrpSpPr>
            <p:cNvPr id="22" name="Group 67">
              <a:extLst>
                <a:ext uri="{FF2B5EF4-FFF2-40B4-BE49-F238E27FC236}">
                  <a16:creationId xmlns:a16="http://schemas.microsoft.com/office/drawing/2014/main" id="{FEF6BD29-985C-4916-BDBB-EAFAAC3EF320}"/>
                </a:ext>
              </a:extLst>
            </p:cNvPr>
            <p:cNvGrpSpPr/>
            <p:nvPr/>
          </p:nvGrpSpPr>
          <p:grpSpPr>
            <a:xfrm>
              <a:off x="3066924" y="981877"/>
              <a:ext cx="261120" cy="664163"/>
              <a:chOff x="10237556" y="3978026"/>
              <a:chExt cx="105115" cy="267362"/>
            </a:xfrm>
            <a:solidFill>
              <a:schemeClr val="accent1"/>
            </a:solidFill>
          </p:grpSpPr>
          <p:sp>
            <p:nvSpPr>
              <p:cNvPr id="23" name="Freeform 12">
                <a:extLst>
                  <a:ext uri="{FF2B5EF4-FFF2-40B4-BE49-F238E27FC236}">
                    <a16:creationId xmlns:a16="http://schemas.microsoft.com/office/drawing/2014/main" id="{8721067E-CD63-4E94-A2C6-D4EDB5BBFC3C}"/>
                  </a:ext>
                </a:extLst>
              </p:cNvPr>
              <p:cNvSpPr/>
              <p:nvPr/>
            </p:nvSpPr>
            <p:spPr bwMode="auto">
              <a:xfrm>
                <a:off x="10237556" y="4023729"/>
                <a:ext cx="105115" cy="221659"/>
              </a:xfrm>
              <a:custGeom>
                <a:gdLst>
                  <a:gd fmla="*/ 59 w 78" name="T0"/>
                  <a:gd fmla="*/ 0 h 164" name="T1"/>
                  <a:gd fmla="*/ 20 w 78" name="T2"/>
                  <a:gd fmla="*/ 0 h 164" name="T3"/>
                  <a:gd fmla="*/ 0 w 78" name="T4"/>
                  <a:gd fmla="*/ 16 h 164" name="T5"/>
                  <a:gd fmla="*/ 0 w 78" name="T6"/>
                  <a:gd fmla="*/ 16 h 164" name="T7"/>
                  <a:gd fmla="*/ 0 w 78" name="T8"/>
                  <a:gd fmla="*/ 19 h 164" name="T9"/>
                  <a:gd fmla="*/ 0 w 78" name="T10"/>
                  <a:gd fmla="*/ 74 h 164" name="T11"/>
                  <a:gd fmla="*/ 7 w 78" name="T12"/>
                  <a:gd fmla="*/ 80 h 164" name="T13"/>
                  <a:gd fmla="*/ 13 w 78" name="T14"/>
                  <a:gd fmla="*/ 74 h 164" name="T15"/>
                  <a:gd fmla="*/ 13 w 78" name="T16"/>
                  <a:gd fmla="*/ 26 h 164" name="T17"/>
                  <a:gd fmla="*/ 19 w 78" name="T18"/>
                  <a:gd fmla="*/ 26 h 164" name="T19"/>
                  <a:gd fmla="*/ 19 w 78" name="T20"/>
                  <a:gd fmla="*/ 72 h 164" name="T21"/>
                  <a:gd fmla="*/ 19 w 78" name="T22"/>
                  <a:gd fmla="*/ 73 h 164" name="T23"/>
                  <a:gd fmla="*/ 19 w 78" name="T24"/>
                  <a:gd fmla="*/ 154 h 164" name="T25"/>
                  <a:gd fmla="*/ 28 w 78" name="T26"/>
                  <a:gd fmla="*/ 164 h 164" name="T27"/>
                  <a:gd fmla="*/ 37 w 78" name="T28"/>
                  <a:gd fmla="*/ 154 h 164" name="T29"/>
                  <a:gd fmla="*/ 37 w 78" name="T30"/>
                  <a:gd fmla="*/ 83 h 164" name="T31"/>
                  <a:gd fmla="*/ 41 w 78" name="T32"/>
                  <a:gd fmla="*/ 83 h 164" name="T33"/>
                  <a:gd fmla="*/ 41 w 78" name="T34"/>
                  <a:gd fmla="*/ 154 h 164" name="T35"/>
                  <a:gd fmla="*/ 50 w 78" name="T36"/>
                  <a:gd fmla="*/ 164 h 164" name="T37"/>
                  <a:gd fmla="*/ 59 w 78" name="T38"/>
                  <a:gd fmla="*/ 154 h 164" name="T39"/>
                  <a:gd fmla="*/ 59 w 78" name="T40"/>
                  <a:gd fmla="*/ 72 h 164" name="T41"/>
                  <a:gd fmla="*/ 59 w 78" name="T42"/>
                  <a:gd fmla="*/ 71 h 164" name="T43"/>
                  <a:gd fmla="*/ 59 w 78" name="T44"/>
                  <a:gd fmla="*/ 26 h 164" name="T45"/>
                  <a:gd fmla="*/ 64 w 78" name="T46"/>
                  <a:gd fmla="*/ 26 h 164" name="T47"/>
                  <a:gd fmla="*/ 64 w 78" name="T48"/>
                  <a:gd fmla="*/ 74 h 164" name="T49"/>
                  <a:gd fmla="*/ 71 w 78" name="T50"/>
                  <a:gd fmla="*/ 80 h 164" name="T51"/>
                  <a:gd fmla="*/ 78 w 78" name="T52"/>
                  <a:gd fmla="*/ 74 h 164" name="T53"/>
                  <a:gd fmla="*/ 78 w 78" name="T54"/>
                  <a:gd fmla="*/ 19 h 164" name="T55"/>
                  <a:gd fmla="*/ 78 w 78" name="T56"/>
                  <a:gd fmla="*/ 16 h 164" name="T57"/>
                  <a:gd fmla="*/ 78 w 78" name="T58"/>
                  <a:gd fmla="*/ 15 h 164" name="T59"/>
                  <a:gd fmla="*/ 59 w 78" name="T60"/>
                  <a:gd fmla="*/ 0 h 164"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164" w="78">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solidFill>
                <a:srgbClr val="25E0E7"/>
              </a:solid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lang="en-US" sz="2400"/>
              </a:p>
            </p:txBody>
          </p:sp>
          <p:sp>
            <p:nvSpPr>
              <p:cNvPr id="24" name="Oval 13">
                <a:extLst>
                  <a:ext uri="{FF2B5EF4-FFF2-40B4-BE49-F238E27FC236}">
                    <a16:creationId xmlns:a16="http://schemas.microsoft.com/office/drawing/2014/main" id="{CCA02F04-CE22-49A7-9851-00004E5B4137}"/>
                  </a:ext>
                </a:extLst>
              </p:cNvPr>
              <p:cNvSpPr>
                <a:spLocks noChangeArrowheads="1"/>
              </p:cNvSpPr>
              <p:nvPr/>
            </p:nvSpPr>
            <p:spPr bwMode="auto">
              <a:xfrm>
                <a:off x="10269548" y="3978026"/>
                <a:ext cx="41703" cy="41703"/>
              </a:xfrm>
              <a:prstGeom prst="ellipse">
                <a:avLst/>
              </a:prstGeom>
              <a:solidFill>
                <a:srgbClr val="25E0E7"/>
              </a:solid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lang="en-US" sz="2400"/>
              </a:p>
            </p:txBody>
          </p:sp>
        </p:grpSp>
      </p:grpSp>
      <p:grpSp>
        <p:nvGrpSpPr>
          <p:cNvPr id="27" name="Group 1">
            <a:extLst>
              <a:ext uri="{FF2B5EF4-FFF2-40B4-BE49-F238E27FC236}">
                <a16:creationId xmlns:a16="http://schemas.microsoft.com/office/drawing/2014/main" id="{483C115A-DDC3-4405-AF9A-7454D03EDC9B}"/>
              </a:ext>
            </a:extLst>
          </p:cNvPr>
          <p:cNvGrpSpPr/>
          <p:nvPr/>
        </p:nvGrpSpPr>
        <p:grpSpPr>
          <a:xfrm>
            <a:off x="8236841" y="4500765"/>
            <a:ext cx="2098546" cy="1296970"/>
            <a:chOff x="9151042" y="2070236"/>
            <a:chExt cx="2098546" cy="1296970"/>
          </a:xfrm>
        </p:grpSpPr>
        <p:sp>
          <p:nvSpPr>
            <p:cNvPr id="28" name="Speech Bubble: Rectangle 29">
              <a:extLst>
                <a:ext uri="{FF2B5EF4-FFF2-40B4-BE49-F238E27FC236}">
                  <a16:creationId xmlns:a16="http://schemas.microsoft.com/office/drawing/2014/main" id="{562CED78-734C-4AD7-B3D3-64F516E219A2}"/>
                </a:ext>
              </a:extLst>
            </p:cNvPr>
            <p:cNvSpPr/>
            <p:nvPr/>
          </p:nvSpPr>
          <p:spPr>
            <a:xfrm>
              <a:off x="9151042" y="2070236"/>
              <a:ext cx="2098546" cy="1296970"/>
            </a:xfrm>
            <a:prstGeom prst="wedgeRectCallout">
              <a:avLst>
                <a:gd fmla="val -38823" name="adj1"/>
                <a:gd fmla="val -70672" name="adj2"/>
              </a:avLst>
            </a:prstGeom>
            <a:solidFill>
              <a:srgbClr val="25E0E7"/>
            </a:solidFill>
            <a:ln>
              <a:noFill/>
            </a:ln>
            <a:effectLst>
              <a:outerShdw algn="t" blurRad="381000" dir="5400000" dist="63500" rotWithShape="0">
                <a:schemeClr val="tx1">
                  <a:lumMod val="85000"/>
                  <a:lumOff val="1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a:p>
          </p:txBody>
        </p:sp>
        <p:sp>
          <p:nvSpPr>
            <p:cNvPr id="29" name="Rectangle 30">
              <a:extLst>
                <a:ext uri="{FF2B5EF4-FFF2-40B4-BE49-F238E27FC236}">
                  <a16:creationId xmlns:a16="http://schemas.microsoft.com/office/drawing/2014/main" id="{C1DAF67B-BEA0-4A0E-B118-22763BBDCFD8}"/>
                </a:ext>
              </a:extLst>
            </p:cNvPr>
            <p:cNvSpPr/>
            <p:nvPr/>
          </p:nvSpPr>
          <p:spPr>
            <a:xfrm>
              <a:off x="9382250" y="2199424"/>
              <a:ext cx="1430742" cy="304800"/>
            </a:xfrm>
            <a:prstGeom prst="rect">
              <a:avLst/>
            </a:prstGeom>
          </p:spPr>
          <p:txBody>
            <a:bodyPr wrap="square">
              <a:spAutoFit/>
            </a:bodyPr>
            <a:lstStyle/>
            <a:p>
              <a:pPr>
                <a:spcBef>
                  <a:spcPts val="1200"/>
                </a:spcBef>
              </a:pPr>
              <a:r>
                <a:rPr b="1" lang="id-ID" sz="1400">
                  <a:solidFill>
                    <a:schemeClr val="bg1"/>
                  </a:solidFill>
                  <a:latin charset="0" panose="020b0502040204020203" pitchFamily="34" typeface="Segoe UI"/>
                  <a:ea charset="0" panose="020b0606030504020204" pitchFamily="34" typeface="Open Sans"/>
                  <a:cs charset="0" panose="020b0502040204020203" pitchFamily="34" typeface="Segoe UI"/>
                </a:rPr>
                <a:t>Address detail</a:t>
              </a:r>
            </a:p>
          </p:txBody>
        </p:sp>
        <p:sp>
          <p:nvSpPr>
            <p:cNvPr id="30" name="Rectangle 31">
              <a:extLst>
                <a:ext uri="{FF2B5EF4-FFF2-40B4-BE49-F238E27FC236}">
                  <a16:creationId xmlns:a16="http://schemas.microsoft.com/office/drawing/2014/main" id="{81B79F85-091E-4B3A-A863-8091802D27A7}"/>
                </a:ext>
              </a:extLst>
            </p:cNvPr>
            <p:cNvSpPr/>
            <p:nvPr/>
          </p:nvSpPr>
          <p:spPr>
            <a:xfrm>
              <a:off x="9382251" y="2544058"/>
              <a:ext cx="1636135" cy="640080"/>
            </a:xfrm>
            <a:prstGeom prst="rect">
              <a:avLst/>
            </a:prstGeom>
          </p:spPr>
          <p:txBody>
            <a:bodyPr wrap="square">
              <a:spAutoFit/>
            </a:bodyPr>
            <a:lstStyle/>
            <a:p>
              <a:pPr>
                <a:spcBef>
                  <a:spcPts val="1200"/>
                </a:spcBef>
              </a:pPr>
              <a:r>
                <a:rPr lang="id-ID" sz="1200">
                  <a:solidFill>
                    <a:schemeClr val="bg1"/>
                  </a:solidFill>
                  <a:latin charset="0" panose="020b0502040204020203" pitchFamily="34" typeface="Segoe UI Light"/>
                  <a:cs charset="0" panose="020b0502040204020203" pitchFamily="34" typeface="Segoe UI Light"/>
                </a:rPr>
                <a:t>Lorem ipsum dolor sit amet, consectetuer adipiscing elit</a:t>
              </a:r>
            </a:p>
          </p:txBody>
        </p:sp>
      </p:grpSp>
    </p:spTree>
    <p:extLst>
      <p:ext uri="{BB962C8B-B14F-4D97-AF65-F5344CB8AC3E}">
        <p14:creationId val="1260925815"/>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10" presetSubtype="0">
                                  <p:stCondLst>
                                    <p:cond delay="0"/>
                                  </p:stCondLst>
                                  <p:childTnLst>
                                    <p:set>
                                      <p:cBhvr>
                                        <p:cTn dur="1" fill="hold" id="6">
                                          <p:stCondLst>
                                            <p:cond delay="0"/>
                                          </p:stCondLst>
                                        </p:cTn>
                                        <p:tgtEl>
                                          <p:spTgt spid="7"/>
                                        </p:tgtEl>
                                        <p:attrNameLst>
                                          <p:attrName>style.visibility</p:attrName>
                                        </p:attrNameLst>
                                      </p:cBhvr>
                                      <p:to>
                                        <p:strVal val="visible"/>
                                      </p:to>
                                    </p:set>
                                    <p:animEffect filter="fade" transition="in">
                                      <p:cBhvr>
                                        <p:cTn dur="500" id="7"/>
                                        <p:tgtEl>
                                          <p:spTgt spid="7"/>
                                        </p:tgtEl>
                                      </p:cBhvr>
                                    </p:animEffect>
                                  </p:childTnLst>
                                </p:cTn>
                              </p:par>
                              <p:par>
                                <p:cTn fill="hold" id="8" nodeType="withEffect" presetClass="entr" presetID="42" presetSubtype="0">
                                  <p:stCondLst>
                                    <p:cond delay="4000"/>
                                  </p:stCondLst>
                                  <p:childTnLst>
                                    <p:set>
                                      <p:cBhvr>
                                        <p:cTn dur="1" fill="hold" id="9">
                                          <p:stCondLst>
                                            <p:cond delay="0"/>
                                          </p:stCondLst>
                                        </p:cTn>
                                        <p:tgtEl>
                                          <p:spTgt spid="9"/>
                                        </p:tgtEl>
                                        <p:attrNameLst>
                                          <p:attrName>style.visibility</p:attrName>
                                        </p:attrNameLst>
                                      </p:cBhvr>
                                      <p:to>
                                        <p:strVal val="visible"/>
                                      </p:to>
                                    </p:set>
                                    <p:animEffect filter="fade" transition="in">
                                      <p:cBhvr>
                                        <p:cTn dur="500" id="10"/>
                                        <p:tgtEl>
                                          <p:spTgt spid="9"/>
                                        </p:tgtEl>
                                      </p:cBhvr>
                                    </p:animEffect>
                                    <p:anim calcmode="lin" valueType="num">
                                      <p:cBhvr>
                                        <p:cTn dur="500" fill="hold" id="11"/>
                                        <p:tgtEl>
                                          <p:spTgt spid="9"/>
                                        </p:tgtEl>
                                        <p:attrNameLst>
                                          <p:attrName>ppt_x</p:attrName>
                                        </p:attrNameLst>
                                      </p:cBhvr>
                                      <p:tavLst>
                                        <p:tav tm="0">
                                          <p:val>
                                            <p:strVal val="#ppt_x"/>
                                          </p:val>
                                        </p:tav>
                                        <p:tav tm="100000">
                                          <p:val>
                                            <p:strVal val="#ppt_x"/>
                                          </p:val>
                                        </p:tav>
                                      </p:tavLst>
                                    </p:anim>
                                    <p:anim calcmode="lin" valueType="num">
                                      <p:cBhvr>
                                        <p:cTn dur="500" fill="hold" id="12"/>
                                        <p:tgtEl>
                                          <p:spTgt spid="9"/>
                                        </p:tgtEl>
                                        <p:attrNameLst>
                                          <p:attrName>ppt_y</p:attrName>
                                        </p:attrNameLst>
                                      </p:cBhvr>
                                      <p:tavLst>
                                        <p:tav tm="0">
                                          <p:val>
                                            <p:strVal val="#ppt_y+.1"/>
                                          </p:val>
                                        </p:tav>
                                        <p:tav tm="100000">
                                          <p:val>
                                            <p:strVal val="#ppt_y"/>
                                          </p:val>
                                        </p:tav>
                                      </p:tavLst>
                                    </p:anim>
                                  </p:childTnLst>
                                </p:cTn>
                              </p:par>
                              <p:par>
                                <p:cTn fill="hold" id="13" nodeType="withEffect" presetClass="entr" presetID="42" presetSubtype="0">
                                  <p:stCondLst>
                                    <p:cond delay="4000"/>
                                  </p:stCondLst>
                                  <p:childTnLst>
                                    <p:set>
                                      <p:cBhvr>
                                        <p:cTn dur="1" fill="hold" id="14">
                                          <p:stCondLst>
                                            <p:cond delay="0"/>
                                          </p:stCondLst>
                                        </p:cTn>
                                        <p:tgtEl>
                                          <p:spTgt spid="18"/>
                                        </p:tgtEl>
                                        <p:attrNameLst>
                                          <p:attrName>style.visibility</p:attrName>
                                        </p:attrNameLst>
                                      </p:cBhvr>
                                      <p:to>
                                        <p:strVal val="visible"/>
                                      </p:to>
                                    </p:set>
                                    <p:animEffect filter="fade" transition="in">
                                      <p:cBhvr>
                                        <p:cTn dur="500" id="15"/>
                                        <p:tgtEl>
                                          <p:spTgt spid="18"/>
                                        </p:tgtEl>
                                      </p:cBhvr>
                                    </p:animEffect>
                                    <p:anim calcmode="lin" valueType="num">
                                      <p:cBhvr>
                                        <p:cTn dur="500" fill="hold" id="16"/>
                                        <p:tgtEl>
                                          <p:spTgt spid="18"/>
                                        </p:tgtEl>
                                        <p:attrNameLst>
                                          <p:attrName>ppt_x</p:attrName>
                                        </p:attrNameLst>
                                      </p:cBhvr>
                                      <p:tavLst>
                                        <p:tav tm="0">
                                          <p:val>
                                            <p:strVal val="#ppt_x"/>
                                          </p:val>
                                        </p:tav>
                                        <p:tav tm="100000">
                                          <p:val>
                                            <p:strVal val="#ppt_x"/>
                                          </p:val>
                                        </p:tav>
                                      </p:tavLst>
                                    </p:anim>
                                    <p:anim calcmode="lin" valueType="num">
                                      <p:cBhvr>
                                        <p:cTn dur="500" fill="hold" id="17"/>
                                        <p:tgtEl>
                                          <p:spTgt spid="18"/>
                                        </p:tgtEl>
                                        <p:attrNameLst>
                                          <p:attrName>ppt_y</p:attrName>
                                        </p:attrNameLst>
                                      </p:cBhvr>
                                      <p:tavLst>
                                        <p:tav tm="0">
                                          <p:val>
                                            <p:strVal val="#ppt_y+.1"/>
                                          </p:val>
                                        </p:tav>
                                        <p:tav tm="100000">
                                          <p:val>
                                            <p:strVal val="#ppt_y"/>
                                          </p:val>
                                        </p:tav>
                                      </p:tavLst>
                                    </p:anim>
                                  </p:childTnLst>
                                </p:cTn>
                              </p:par>
                              <p:par>
                                <p:cTn fill="hold" id="18" nodeType="withEffect" presetClass="entr" presetID="42" presetSubtype="0">
                                  <p:stCondLst>
                                    <p:cond delay="3500"/>
                                  </p:stCondLst>
                                  <p:childTnLst>
                                    <p:set>
                                      <p:cBhvr>
                                        <p:cTn dur="1" fill="hold" id="19">
                                          <p:stCondLst>
                                            <p:cond delay="0"/>
                                          </p:stCondLst>
                                        </p:cTn>
                                        <p:tgtEl>
                                          <p:spTgt spid="27"/>
                                        </p:tgtEl>
                                        <p:attrNameLst>
                                          <p:attrName>style.visibility</p:attrName>
                                        </p:attrNameLst>
                                      </p:cBhvr>
                                      <p:to>
                                        <p:strVal val="visible"/>
                                      </p:to>
                                    </p:set>
                                    <p:animEffect filter="fade" transition="in">
                                      <p:cBhvr>
                                        <p:cTn dur="500" id="20"/>
                                        <p:tgtEl>
                                          <p:spTgt spid="27"/>
                                        </p:tgtEl>
                                      </p:cBhvr>
                                    </p:animEffect>
                                    <p:anim calcmode="lin" valueType="num">
                                      <p:cBhvr>
                                        <p:cTn dur="500" fill="hold" id="21"/>
                                        <p:tgtEl>
                                          <p:spTgt spid="27"/>
                                        </p:tgtEl>
                                        <p:attrNameLst>
                                          <p:attrName>ppt_x</p:attrName>
                                        </p:attrNameLst>
                                      </p:cBhvr>
                                      <p:tavLst>
                                        <p:tav tm="0">
                                          <p:val>
                                            <p:strVal val="#ppt_x"/>
                                          </p:val>
                                        </p:tav>
                                        <p:tav tm="100000">
                                          <p:val>
                                            <p:strVal val="#ppt_x"/>
                                          </p:val>
                                        </p:tav>
                                      </p:tavLst>
                                    </p:anim>
                                    <p:anim calcmode="lin" valueType="num">
                                      <p:cBhvr>
                                        <p:cTn dur="500" fill="hold" id="22"/>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5">
            <a:extLst>
              <a:ext uri="{FF2B5EF4-FFF2-40B4-BE49-F238E27FC236}">
                <a16:creationId xmlns:a16="http://schemas.microsoft.com/office/drawing/2014/main" id="{D19A76A4-A235-4168-9CEB-2E7E39A3492E}"/>
              </a:ext>
            </a:extLst>
          </p:cNvPr>
          <p:cNvSpPr/>
          <p:nvPr/>
        </p:nvSpPr>
        <p:spPr>
          <a:xfrm flipV="1">
            <a:off x="1" y="0"/>
            <a:ext cx="13285693" cy="9620250"/>
          </a:xfrm>
          <a:custGeom>
            <a:gdLst>
              <a:gd fmla="*/ 0 w 13285693" name="connsiteX0"/>
              <a:gd fmla="*/ 1157397 h 7443897" name="connsiteY0"/>
              <a:gd fmla="*/ 2535798 w 13285693" name="connsiteX1"/>
              <a:gd fmla="*/ 482612 h 7443897" name="connsiteY1"/>
              <a:gd fmla="*/ 12651348 w 13285693" name="connsiteX2"/>
              <a:gd fmla="*/ 838312 h 7443897" name="connsiteY2"/>
              <a:gd fmla="*/ 3983598 w 13285693" name="connsiteX3"/>
              <a:gd fmla="*/ 7443897 h 7443897" name="connsiteY3"/>
              <a:gd fmla="*/ 0 w 13285693" name="connsiteX4"/>
              <a:gd fmla="*/ 7443897 h 7443897" name="connsiteY4"/>
              <a:gd fmla="*/ 0 w 13285693" name="connsiteX5"/>
              <a:gd fmla="*/ 1157397 h 7443897"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7443897" w="13285693">
                <a:moveTo>
                  <a:pt x="0" y="1157397"/>
                </a:moveTo>
                <a:cubicBezTo>
                  <a:pt x="508358" y="124355"/>
                  <a:pt x="2075065" y="-477540"/>
                  <a:pt x="2535798" y="482612"/>
                </a:cubicBezTo>
                <a:cubicBezTo>
                  <a:pt x="3015581" y="1576295"/>
                  <a:pt x="11943323" y="816291"/>
                  <a:pt x="12651348" y="838312"/>
                </a:cubicBezTo>
                <a:cubicBezTo>
                  <a:pt x="16537548" y="3248245"/>
                  <a:pt x="1183248" y="2400319"/>
                  <a:pt x="3983598" y="7443897"/>
                </a:cubicBezTo>
                <a:lnTo>
                  <a:pt x="0" y="7443897"/>
                </a:lnTo>
                <a:lnTo>
                  <a:pt x="0" y="1157397"/>
                </a:lnTo>
                <a:close/>
              </a:path>
            </a:pathLst>
          </a:custGeom>
          <a:gradFill>
            <a:gsLst>
              <a:gs pos="61000">
                <a:srgbClr val="C2A1FF"/>
              </a:gs>
              <a:gs pos="29000">
                <a:srgbClr val="F7B2C3"/>
              </a:gs>
              <a:gs pos="100000">
                <a:srgbClr val="1993E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圆角矩形 3">
            <a:extLst>
              <a:ext uri="{FF2B5EF4-FFF2-40B4-BE49-F238E27FC236}">
                <a16:creationId xmlns:a16="http://schemas.microsoft.com/office/drawing/2014/main" id="{8F34D3D7-D09B-4166-8C2A-AAE9956FCE83}"/>
              </a:ext>
            </a:extLst>
          </p:cNvPr>
          <p:cNvSpPr/>
          <p:nvPr/>
        </p:nvSpPr>
        <p:spPr>
          <a:xfrm>
            <a:off x="694734" y="581749"/>
            <a:ext cx="10802533" cy="5694503"/>
          </a:xfrm>
          <a:prstGeom prst="roundRect">
            <a:avLst>
              <a:gd fmla="val 2001" name="adj"/>
            </a:avLst>
          </a:prstGeom>
          <a:solidFill>
            <a:schemeClr val="bg1"/>
          </a:solidFill>
          <a:ln w="12700">
            <a:noFill/>
          </a:ln>
          <a:effectLst>
            <a:outerShdw algn="t" blurRad="381000" dir="5400000" dist="38100" rotWithShape="0">
              <a:srgbClr val="B8B8FF">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ndParaRPr>
          </a:p>
        </p:txBody>
      </p:sp>
      <p:pic>
        <p:nvPicPr>
          <p:cNvPr id="5" name="图片 4">
            <a:extLst>
              <a:ext uri="{FF2B5EF4-FFF2-40B4-BE49-F238E27FC236}">
                <a16:creationId xmlns:a16="http://schemas.microsoft.com/office/drawing/2014/main" id="{72F1ADE6-E2EB-4870-A5B6-376106171FE4}"/>
              </a:ext>
            </a:extLst>
          </p:cNvPr>
          <p:cNvPicPr>
            <a:picLocks noChangeAspect="1"/>
          </p:cNvPicPr>
          <p:nvPr/>
        </p:nvPicPr>
        <p:blipFill>
          <a:blip r:embed="rId2">
            <a:clrChange>
              <a:clrFrom>
                <a:srgbClr val="F8F9FB"/>
              </a:clrFrom>
              <a:clrTo>
                <a:srgbClr val="F8F9FB">
                  <a:alpha val="0"/>
                </a:srgbClr>
              </a:clrTo>
            </a:clrChange>
            <a:extLst>
              <a:ext uri="{28A0092B-C50C-407E-A947-70E740481C1C}">
                <a14:useLocalDpi val="0"/>
              </a:ext>
            </a:extLst>
          </a:blip>
          <a:srcRect b="-1" r="7292" t="10410"/>
          <a:stretch>
            <a:fillRect/>
          </a:stretch>
        </p:blipFill>
        <p:spPr>
          <a:xfrm>
            <a:off x="4660140" y="1547660"/>
            <a:ext cx="6524171" cy="4728591"/>
          </a:xfrm>
          <a:prstGeom prst="rect">
            <a:avLst/>
          </a:prstGeom>
        </p:spPr>
      </p:pic>
      <p:sp>
        <p:nvSpPr>
          <p:cNvPr id="6" name="TextBox 63">
            <a:extLst>
              <a:ext uri="{FF2B5EF4-FFF2-40B4-BE49-F238E27FC236}">
                <a16:creationId xmlns:a16="http://schemas.microsoft.com/office/drawing/2014/main" id="{5E329EE6-6357-4020-AF86-B2DADDC1551F}"/>
              </a:ext>
            </a:extLst>
          </p:cNvPr>
          <p:cNvSpPr txBox="1"/>
          <p:nvPr/>
        </p:nvSpPr>
        <p:spPr>
          <a:xfrm>
            <a:off x="1270944" y="4170315"/>
            <a:ext cx="954405" cy="579120"/>
          </a:xfrm>
          <a:prstGeom prst="rect">
            <a:avLst/>
          </a:prstGeom>
          <a:noFill/>
        </p:spPr>
        <p:txBody>
          <a:bodyPr rtlCol="0" wrap="none">
            <a:spAutoFit/>
          </a:bodyPr>
          <a:lstStyle/>
          <a:p>
            <a:r>
              <a:rPr lang="en-US" sz="3200">
                <a:solidFill>
                  <a:srgbClr val="25E0E7"/>
                </a:solidFill>
                <a:latin charset="0" panose="020b0502040204020203" pitchFamily="34" typeface="Segoe UI"/>
                <a:ea charset="0" panose="020f0502020204030203" pitchFamily="34" typeface="Lato"/>
                <a:cs charset="0" panose="020b0502040204020203" pitchFamily="34" typeface="Segoe UI"/>
              </a:rPr>
              <a:t>50%</a:t>
            </a:r>
          </a:p>
        </p:txBody>
      </p:sp>
      <p:sp>
        <p:nvSpPr>
          <p:cNvPr id="7" name="TextBox 64">
            <a:extLst>
              <a:ext uri="{FF2B5EF4-FFF2-40B4-BE49-F238E27FC236}">
                <a16:creationId xmlns:a16="http://schemas.microsoft.com/office/drawing/2014/main" id="{FF6205EC-9510-4BB7-94E9-103ED0BA788C}"/>
              </a:ext>
            </a:extLst>
          </p:cNvPr>
          <p:cNvSpPr txBox="1"/>
          <p:nvPr/>
        </p:nvSpPr>
        <p:spPr>
          <a:xfrm>
            <a:off x="3627973" y="4170315"/>
            <a:ext cx="954405" cy="579120"/>
          </a:xfrm>
          <a:prstGeom prst="rect">
            <a:avLst/>
          </a:prstGeom>
          <a:noFill/>
        </p:spPr>
        <p:txBody>
          <a:bodyPr rtlCol="0" wrap="none">
            <a:spAutoFit/>
          </a:bodyPr>
          <a:lstStyle/>
          <a:p>
            <a:r>
              <a:rPr lang="en-US" sz="3200">
                <a:solidFill>
                  <a:srgbClr val="25E0E7"/>
                </a:solidFill>
                <a:latin charset="0" panose="020b0502040204020203" pitchFamily="34" typeface="Segoe UI"/>
                <a:ea charset="0" panose="020f0502020204030203" pitchFamily="34" typeface="Lato"/>
                <a:cs charset="0" panose="020b0502040204020203" pitchFamily="34" typeface="Segoe UI"/>
              </a:rPr>
              <a:t>45%</a:t>
            </a:r>
          </a:p>
        </p:txBody>
      </p:sp>
      <p:sp>
        <p:nvSpPr>
          <p:cNvPr id="8" name="TextBox 65">
            <a:extLst>
              <a:ext uri="{FF2B5EF4-FFF2-40B4-BE49-F238E27FC236}">
                <a16:creationId xmlns:a16="http://schemas.microsoft.com/office/drawing/2014/main" id="{D017F302-E729-45A5-B1B5-4F127E91A1CF}"/>
              </a:ext>
            </a:extLst>
          </p:cNvPr>
          <p:cNvSpPr txBox="1"/>
          <p:nvPr/>
        </p:nvSpPr>
        <p:spPr>
          <a:xfrm>
            <a:off x="1270944" y="4755090"/>
            <a:ext cx="2042895" cy="457200"/>
          </a:xfrm>
          <a:prstGeom prst="rect">
            <a:avLst/>
          </a:prstGeom>
          <a:noFill/>
        </p:spPr>
        <p:txBody>
          <a:bodyPr bIns="45720" lIns="91440" rIns="91440" rtlCol="0" tIns="45720" wrap="square">
            <a:spAutoFit/>
          </a:bodyPr>
          <a:lstStyle/>
          <a:p>
            <a:r>
              <a:rPr lang="id-ID" sz="1200">
                <a:latin charset="0" panose="020b0502040204020203" pitchFamily="34" typeface="Segoe UI Light"/>
                <a:cs charset="0" panose="020b0502040204020203" pitchFamily="34" typeface="Segoe UI Light"/>
              </a:rPr>
              <a:t>Lorem ipsum dolor sit amet consectetuer</a:t>
            </a:r>
          </a:p>
        </p:txBody>
      </p:sp>
      <p:sp>
        <p:nvSpPr>
          <p:cNvPr id="9" name="TextBox 66">
            <a:extLst>
              <a:ext uri="{FF2B5EF4-FFF2-40B4-BE49-F238E27FC236}">
                <a16:creationId xmlns:a16="http://schemas.microsoft.com/office/drawing/2014/main" id="{4B12C0EB-A69B-4D8A-BF19-31E626311F27}"/>
              </a:ext>
            </a:extLst>
          </p:cNvPr>
          <p:cNvSpPr txBox="1"/>
          <p:nvPr/>
        </p:nvSpPr>
        <p:spPr>
          <a:xfrm>
            <a:off x="3627976" y="4755090"/>
            <a:ext cx="1833202" cy="457200"/>
          </a:xfrm>
          <a:prstGeom prst="rect">
            <a:avLst/>
          </a:prstGeom>
          <a:noFill/>
        </p:spPr>
        <p:txBody>
          <a:bodyPr bIns="45720" lIns="91440" rIns="91440" rtlCol="0" tIns="45720" wrap="square">
            <a:spAutoFit/>
          </a:bodyPr>
          <a:lstStyle/>
          <a:p>
            <a:r>
              <a:rPr lang="id-ID" sz="1200">
                <a:latin charset="0" panose="020b0502040204020203" pitchFamily="34" typeface="Segoe UI Light"/>
                <a:cs charset="0" panose="020b0502040204020203" pitchFamily="34" typeface="Segoe UI Light"/>
              </a:rPr>
              <a:t>Lorem ipsum dolor sit amet consectetuer</a:t>
            </a:r>
          </a:p>
        </p:txBody>
      </p:sp>
      <p:sp>
        <p:nvSpPr>
          <p:cNvPr id="10" name="TextBox 67">
            <a:extLst>
              <a:ext uri="{FF2B5EF4-FFF2-40B4-BE49-F238E27FC236}">
                <a16:creationId xmlns:a16="http://schemas.microsoft.com/office/drawing/2014/main" id="{5EB0350B-C335-47CF-BF10-A0E14BAAE245}"/>
              </a:ext>
            </a:extLst>
          </p:cNvPr>
          <p:cNvSpPr txBox="1"/>
          <p:nvPr/>
        </p:nvSpPr>
        <p:spPr>
          <a:xfrm>
            <a:off x="1270947" y="3447725"/>
            <a:ext cx="4190230" cy="457200"/>
          </a:xfrm>
          <a:prstGeom prst="rect">
            <a:avLst/>
          </a:prstGeom>
          <a:noFill/>
        </p:spPr>
        <p:txBody>
          <a:bodyPr bIns="45720" lIns="91440" rIns="91440" rtlCol="0" tIns="45720" wrap="square">
            <a:spAutoFit/>
          </a:bodyPr>
          <a:lstStyle/>
          <a:p>
            <a:r>
              <a:rPr lang="id-ID" sz="1200">
                <a:latin charset="0" panose="020b0502040204020203" pitchFamily="34" typeface="Segoe UI Light"/>
                <a:cs charset="0" panose="020b0502040204020203" pitchFamily="34" typeface="Segoe UI Light"/>
              </a:rPr>
              <a:t>Lorem ipsum dolor sit amet consectetuer adipiscing elit, sed diam nonummy nibh euismod tincidunt</a:t>
            </a:r>
          </a:p>
        </p:txBody>
      </p:sp>
      <p:sp>
        <p:nvSpPr>
          <p:cNvPr id="11" name="TextBox 68">
            <a:extLst>
              <a:ext uri="{FF2B5EF4-FFF2-40B4-BE49-F238E27FC236}">
                <a16:creationId xmlns:a16="http://schemas.microsoft.com/office/drawing/2014/main" id="{79242D20-65FD-462A-8DCF-40541060449B}"/>
              </a:ext>
            </a:extLst>
          </p:cNvPr>
          <p:cNvSpPr txBox="1"/>
          <p:nvPr/>
        </p:nvSpPr>
        <p:spPr>
          <a:xfrm>
            <a:off x="1270944" y="3036167"/>
            <a:ext cx="3852519" cy="335280"/>
          </a:xfrm>
          <a:prstGeom prst="rect">
            <a:avLst/>
          </a:prstGeom>
          <a:noFill/>
        </p:spPr>
        <p:txBody>
          <a:bodyPr bIns="45720" lIns="91440" rIns="91440" rtlCol="0" tIns="45720" wrap="square">
            <a:spAutoFit/>
          </a:bodyPr>
          <a:lstStyle/>
          <a:p>
            <a:r>
              <a:rPr lang="id-ID" sz="1600">
                <a:latin charset="-122" panose="02000000000000000000" pitchFamily="2" typeface="张海山锐线体2.0"/>
                <a:ea charset="0" panose="020f0502020204030203" pitchFamily="34" typeface="Lato"/>
                <a:cs charset="0" panose="020b0502040204020203" pitchFamily="34" typeface="Segoe UI"/>
              </a:rPr>
              <a:t>Lorem ipsum dolor sit amet</a:t>
            </a:r>
          </a:p>
        </p:txBody>
      </p:sp>
      <p:sp>
        <p:nvSpPr>
          <p:cNvPr id="12" name="TextBox 70">
            <a:extLst>
              <a:ext uri="{FF2B5EF4-FFF2-40B4-BE49-F238E27FC236}">
                <a16:creationId xmlns:a16="http://schemas.microsoft.com/office/drawing/2014/main" id="{D9D8207B-13A7-4B03-8158-3AB2439E03EA}"/>
              </a:ext>
            </a:extLst>
          </p:cNvPr>
          <p:cNvSpPr txBox="1"/>
          <p:nvPr/>
        </p:nvSpPr>
        <p:spPr>
          <a:xfrm>
            <a:off x="1270944" y="1547659"/>
            <a:ext cx="4615903" cy="701040"/>
          </a:xfrm>
          <a:prstGeom prst="rect">
            <a:avLst/>
          </a:prstGeom>
          <a:noFill/>
        </p:spPr>
        <p:txBody>
          <a:bodyPr rtlCol="0" wrap="square">
            <a:spAutoFit/>
          </a:bodyPr>
          <a:lstStyle/>
          <a:p>
            <a:r>
              <a:rPr altLang="en-US" lang="zh-CN" sz="4000">
                <a:latin charset="-122" panose="02000000000000000000" pitchFamily="2" typeface="张海山锐谐体"/>
                <a:ea charset="-122" panose="02000000000000000000" pitchFamily="2" typeface="张海山锐谐体"/>
              </a:rPr>
              <a:t>前景展望</a:t>
            </a:r>
          </a:p>
        </p:txBody>
      </p:sp>
      <p:sp>
        <p:nvSpPr>
          <p:cNvPr id="13" name="Rectangle: Rounded Corners 71">
            <a:extLst>
              <a:ext uri="{FF2B5EF4-FFF2-40B4-BE49-F238E27FC236}">
                <a16:creationId xmlns:a16="http://schemas.microsoft.com/office/drawing/2014/main" id="{B606B9BD-7A78-42F7-AB22-74C2C49AAFC2}"/>
              </a:ext>
            </a:extLst>
          </p:cNvPr>
          <p:cNvSpPr/>
          <p:nvPr/>
        </p:nvSpPr>
        <p:spPr>
          <a:xfrm>
            <a:off x="1398738" y="1504260"/>
            <a:ext cx="347346" cy="36000"/>
          </a:xfrm>
          <a:prstGeom prst="roundRect">
            <a:avLst>
              <a:gd fmla="val 6090" name="adj"/>
            </a:avLst>
          </a:prstGeom>
          <a:solidFill>
            <a:srgbClr val="25E0E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endParaRPr lang="id-ID">
              <a:solidFill>
                <a:schemeClr val="tx1"/>
              </a:solidFill>
            </a:endParaRPr>
          </a:p>
        </p:txBody>
      </p:sp>
      <p:sp>
        <p:nvSpPr>
          <p:cNvPr id="14" name="Rectangle 72">
            <a:extLst>
              <a:ext uri="{FF2B5EF4-FFF2-40B4-BE49-F238E27FC236}">
                <a16:creationId xmlns:a16="http://schemas.microsoft.com/office/drawing/2014/main" id="{E54B046F-E352-4F91-AF08-ACBA7729212A}"/>
              </a:ext>
            </a:extLst>
          </p:cNvPr>
          <p:cNvSpPr/>
          <p:nvPr/>
        </p:nvSpPr>
        <p:spPr>
          <a:xfrm>
            <a:off x="1270944" y="2348316"/>
            <a:ext cx="1960880" cy="304800"/>
          </a:xfrm>
          <a:prstGeom prst="rect">
            <a:avLst/>
          </a:prstGeom>
        </p:spPr>
        <p:txBody>
          <a:bodyPr wrap="none">
            <a:spAutoFit/>
          </a:bodyPr>
          <a:lstStyle/>
          <a:p>
            <a:r>
              <a:rPr lang="en-US" sz="1400">
                <a:latin charset="-122" panose="02000000000000000000" pitchFamily="2" typeface="张海山锐线体2.0"/>
                <a:cs charset="0" panose="020b0502040204020203" pitchFamily="34" typeface="Segoe UI Light"/>
              </a:rPr>
              <a:t>This is great design</a:t>
            </a:r>
          </a:p>
        </p:txBody>
      </p:sp>
    </p:spTree>
    <p:extLst>
      <p:ext uri="{BB962C8B-B14F-4D97-AF65-F5344CB8AC3E}">
        <p14:creationId val="372563257"/>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10" presetSubtype="0">
                                  <p:stCondLst>
                                    <p:cond delay="0"/>
                                  </p:stCondLst>
                                  <p:childTnLst>
                                    <p:set>
                                      <p:cBhvr>
                                        <p:cTn dur="1" fill="hold" id="6">
                                          <p:stCondLst>
                                            <p:cond delay="0"/>
                                          </p:stCondLst>
                                        </p:cTn>
                                        <p:tgtEl>
                                          <p:spTgt spid="5"/>
                                        </p:tgtEl>
                                        <p:attrNameLst>
                                          <p:attrName>style.visibility</p:attrName>
                                        </p:attrNameLst>
                                      </p:cBhvr>
                                      <p:to>
                                        <p:strVal val="visible"/>
                                      </p:to>
                                    </p:set>
                                    <p:animEffect filter="fade" transition="in">
                                      <p:cBhvr>
                                        <p:cTn dur="500" id="7"/>
                                        <p:tgtEl>
                                          <p:spTgt spid="5"/>
                                        </p:tgtEl>
                                      </p:cBhvr>
                                    </p:animEffect>
                                  </p:childTnLst>
                                </p:cTn>
                              </p:par>
                              <p:par>
                                <p:cTn decel="100000" fill="hold" grpId="0" id="8" nodeType="withEffect" presetClass="entr" presetID="2" presetSubtype="8">
                                  <p:stCondLst>
                                    <p:cond delay="500"/>
                                  </p:stCondLst>
                                  <p:childTnLst>
                                    <p:set>
                                      <p:cBhvr>
                                        <p:cTn dur="1" fill="hold" id="9">
                                          <p:stCondLst>
                                            <p:cond delay="0"/>
                                          </p:stCondLst>
                                        </p:cTn>
                                        <p:tgtEl>
                                          <p:spTgt spid="13"/>
                                        </p:tgtEl>
                                        <p:attrNameLst>
                                          <p:attrName>style.visibility</p:attrName>
                                        </p:attrNameLst>
                                      </p:cBhvr>
                                      <p:to>
                                        <p:strVal val="visible"/>
                                      </p:to>
                                    </p:set>
                                    <p:anim calcmode="lin" valueType="num">
                                      <p:cBhvr additive="base">
                                        <p:cTn dur="500" fill="hold" id="10"/>
                                        <p:tgtEl>
                                          <p:spTgt spid="13"/>
                                        </p:tgtEl>
                                        <p:attrNameLst>
                                          <p:attrName>ppt_x</p:attrName>
                                        </p:attrNameLst>
                                      </p:cBhvr>
                                      <p:tavLst>
                                        <p:tav tm="0">
                                          <p:val>
                                            <p:strVal val="0-#ppt_w/2"/>
                                          </p:val>
                                        </p:tav>
                                        <p:tav tm="100000">
                                          <p:val>
                                            <p:strVal val="#ppt_x"/>
                                          </p:val>
                                        </p:tav>
                                      </p:tavLst>
                                    </p:anim>
                                    <p:anim calcmode="lin" valueType="num">
                                      <p:cBhvr additive="base">
                                        <p:cTn dur="500" fill="hold" id="11"/>
                                        <p:tgtEl>
                                          <p:spTgt spid="13"/>
                                        </p:tgtEl>
                                        <p:attrNameLst>
                                          <p:attrName>ppt_y</p:attrName>
                                        </p:attrNameLst>
                                      </p:cBhvr>
                                      <p:tavLst>
                                        <p:tav tm="0">
                                          <p:val>
                                            <p:strVal val="#ppt_y"/>
                                          </p:val>
                                        </p:tav>
                                        <p:tav tm="100000">
                                          <p:val>
                                            <p:strVal val="#ppt_y"/>
                                          </p:val>
                                        </p:tav>
                                      </p:tavLst>
                                    </p:anim>
                                  </p:childTnLst>
                                </p:cTn>
                              </p:par>
                              <p:par>
                                <p:cTn decel="100000" fill="hold" grpId="0" id="12" nodeType="withEffect" presetClass="entr" presetID="2" presetSubtype="8">
                                  <p:stCondLst>
                                    <p:cond delay="750"/>
                                  </p:stCondLst>
                                  <p:childTnLst>
                                    <p:set>
                                      <p:cBhvr>
                                        <p:cTn dur="1" fill="hold" id="13">
                                          <p:stCondLst>
                                            <p:cond delay="0"/>
                                          </p:stCondLst>
                                        </p:cTn>
                                        <p:tgtEl>
                                          <p:spTgt spid="12"/>
                                        </p:tgtEl>
                                        <p:attrNameLst>
                                          <p:attrName>style.visibility</p:attrName>
                                        </p:attrNameLst>
                                      </p:cBhvr>
                                      <p:to>
                                        <p:strVal val="visible"/>
                                      </p:to>
                                    </p:set>
                                    <p:anim calcmode="lin" valueType="num">
                                      <p:cBhvr additive="base">
                                        <p:cTn dur="500" fill="hold" id="14"/>
                                        <p:tgtEl>
                                          <p:spTgt spid="12"/>
                                        </p:tgtEl>
                                        <p:attrNameLst>
                                          <p:attrName>ppt_x</p:attrName>
                                        </p:attrNameLst>
                                      </p:cBhvr>
                                      <p:tavLst>
                                        <p:tav tm="0">
                                          <p:val>
                                            <p:strVal val="0-#ppt_w/2"/>
                                          </p:val>
                                        </p:tav>
                                        <p:tav tm="100000">
                                          <p:val>
                                            <p:strVal val="#ppt_x"/>
                                          </p:val>
                                        </p:tav>
                                      </p:tavLst>
                                    </p:anim>
                                    <p:anim calcmode="lin" valueType="num">
                                      <p:cBhvr additive="base">
                                        <p:cTn dur="500" fill="hold" id="15"/>
                                        <p:tgtEl>
                                          <p:spTgt spid="12"/>
                                        </p:tgtEl>
                                        <p:attrNameLst>
                                          <p:attrName>ppt_y</p:attrName>
                                        </p:attrNameLst>
                                      </p:cBhvr>
                                      <p:tavLst>
                                        <p:tav tm="0">
                                          <p:val>
                                            <p:strVal val="#ppt_y"/>
                                          </p:val>
                                        </p:tav>
                                        <p:tav tm="100000">
                                          <p:val>
                                            <p:strVal val="#ppt_y"/>
                                          </p:val>
                                        </p:tav>
                                      </p:tavLst>
                                    </p:anim>
                                  </p:childTnLst>
                                </p:cTn>
                              </p:par>
                              <p:par>
                                <p:cTn decel="100000" fill="hold" grpId="0" id="16" nodeType="withEffect" presetClass="entr" presetID="2" presetSubtype="8">
                                  <p:stCondLst>
                                    <p:cond delay="1000"/>
                                  </p:stCondLst>
                                  <p:childTnLst>
                                    <p:set>
                                      <p:cBhvr>
                                        <p:cTn dur="1" fill="hold" id="17">
                                          <p:stCondLst>
                                            <p:cond delay="0"/>
                                          </p:stCondLst>
                                        </p:cTn>
                                        <p:tgtEl>
                                          <p:spTgt spid="14"/>
                                        </p:tgtEl>
                                        <p:attrNameLst>
                                          <p:attrName>style.visibility</p:attrName>
                                        </p:attrNameLst>
                                      </p:cBhvr>
                                      <p:to>
                                        <p:strVal val="visible"/>
                                      </p:to>
                                    </p:set>
                                    <p:anim calcmode="lin" valueType="num">
                                      <p:cBhvr additive="base">
                                        <p:cTn dur="500" fill="hold" id="18"/>
                                        <p:tgtEl>
                                          <p:spTgt spid="14"/>
                                        </p:tgtEl>
                                        <p:attrNameLst>
                                          <p:attrName>ppt_x</p:attrName>
                                        </p:attrNameLst>
                                      </p:cBhvr>
                                      <p:tavLst>
                                        <p:tav tm="0">
                                          <p:val>
                                            <p:strVal val="0-#ppt_w/2"/>
                                          </p:val>
                                        </p:tav>
                                        <p:tav tm="100000">
                                          <p:val>
                                            <p:strVal val="#ppt_x"/>
                                          </p:val>
                                        </p:tav>
                                      </p:tavLst>
                                    </p:anim>
                                    <p:anim calcmode="lin" valueType="num">
                                      <p:cBhvr additive="base">
                                        <p:cTn dur="500" fill="hold" id="19"/>
                                        <p:tgtEl>
                                          <p:spTgt spid="14"/>
                                        </p:tgtEl>
                                        <p:attrNameLst>
                                          <p:attrName>ppt_y</p:attrName>
                                        </p:attrNameLst>
                                      </p:cBhvr>
                                      <p:tavLst>
                                        <p:tav tm="0">
                                          <p:val>
                                            <p:strVal val="#ppt_y"/>
                                          </p:val>
                                        </p:tav>
                                        <p:tav tm="100000">
                                          <p:val>
                                            <p:strVal val="#ppt_y"/>
                                          </p:val>
                                        </p:tav>
                                      </p:tavLst>
                                    </p:anim>
                                  </p:childTnLst>
                                </p:cTn>
                              </p:par>
                              <p:par>
                                <p:cTn decel="100000" fill="hold" grpId="0" id="20" nodeType="withEffect" presetClass="entr" presetID="2" presetSubtype="8">
                                  <p:stCondLst>
                                    <p:cond delay="1500"/>
                                  </p:stCondLst>
                                  <p:childTnLst>
                                    <p:set>
                                      <p:cBhvr>
                                        <p:cTn dur="1" fill="hold" id="21">
                                          <p:stCondLst>
                                            <p:cond delay="0"/>
                                          </p:stCondLst>
                                        </p:cTn>
                                        <p:tgtEl>
                                          <p:spTgt spid="11"/>
                                        </p:tgtEl>
                                        <p:attrNameLst>
                                          <p:attrName>style.visibility</p:attrName>
                                        </p:attrNameLst>
                                      </p:cBhvr>
                                      <p:to>
                                        <p:strVal val="visible"/>
                                      </p:to>
                                    </p:set>
                                    <p:anim calcmode="lin" valueType="num">
                                      <p:cBhvr additive="base">
                                        <p:cTn dur="500" fill="hold" id="22"/>
                                        <p:tgtEl>
                                          <p:spTgt spid="11"/>
                                        </p:tgtEl>
                                        <p:attrNameLst>
                                          <p:attrName>ppt_x</p:attrName>
                                        </p:attrNameLst>
                                      </p:cBhvr>
                                      <p:tavLst>
                                        <p:tav tm="0">
                                          <p:val>
                                            <p:strVal val="0-#ppt_w/2"/>
                                          </p:val>
                                        </p:tav>
                                        <p:tav tm="100000">
                                          <p:val>
                                            <p:strVal val="#ppt_x"/>
                                          </p:val>
                                        </p:tav>
                                      </p:tavLst>
                                    </p:anim>
                                    <p:anim calcmode="lin" valueType="num">
                                      <p:cBhvr additive="base">
                                        <p:cTn dur="500" fill="hold" id="23"/>
                                        <p:tgtEl>
                                          <p:spTgt spid="11"/>
                                        </p:tgtEl>
                                        <p:attrNameLst>
                                          <p:attrName>ppt_y</p:attrName>
                                        </p:attrNameLst>
                                      </p:cBhvr>
                                      <p:tavLst>
                                        <p:tav tm="0">
                                          <p:val>
                                            <p:strVal val="#ppt_y"/>
                                          </p:val>
                                        </p:tav>
                                        <p:tav tm="100000">
                                          <p:val>
                                            <p:strVal val="#ppt_y"/>
                                          </p:val>
                                        </p:tav>
                                      </p:tavLst>
                                    </p:anim>
                                  </p:childTnLst>
                                </p:cTn>
                              </p:par>
                              <p:par>
                                <p:cTn decel="100000" fill="hold" grpId="0" id="24" nodeType="withEffect" presetClass="entr" presetID="2" presetSubtype="8">
                                  <p:stCondLst>
                                    <p:cond delay="1750"/>
                                  </p:stCondLst>
                                  <p:childTnLst>
                                    <p:set>
                                      <p:cBhvr>
                                        <p:cTn dur="1" fill="hold" id="25">
                                          <p:stCondLst>
                                            <p:cond delay="0"/>
                                          </p:stCondLst>
                                        </p:cTn>
                                        <p:tgtEl>
                                          <p:spTgt spid="10"/>
                                        </p:tgtEl>
                                        <p:attrNameLst>
                                          <p:attrName>style.visibility</p:attrName>
                                        </p:attrNameLst>
                                      </p:cBhvr>
                                      <p:to>
                                        <p:strVal val="visible"/>
                                      </p:to>
                                    </p:set>
                                    <p:anim calcmode="lin" valueType="num">
                                      <p:cBhvr additive="base">
                                        <p:cTn dur="500" fill="hold" id="26"/>
                                        <p:tgtEl>
                                          <p:spTgt spid="10"/>
                                        </p:tgtEl>
                                        <p:attrNameLst>
                                          <p:attrName>ppt_x</p:attrName>
                                        </p:attrNameLst>
                                      </p:cBhvr>
                                      <p:tavLst>
                                        <p:tav tm="0">
                                          <p:val>
                                            <p:strVal val="0-#ppt_w/2"/>
                                          </p:val>
                                        </p:tav>
                                        <p:tav tm="100000">
                                          <p:val>
                                            <p:strVal val="#ppt_x"/>
                                          </p:val>
                                        </p:tav>
                                      </p:tavLst>
                                    </p:anim>
                                    <p:anim calcmode="lin" valueType="num">
                                      <p:cBhvr additive="base">
                                        <p:cTn dur="500" fill="hold" id="27"/>
                                        <p:tgtEl>
                                          <p:spTgt spid="10"/>
                                        </p:tgtEl>
                                        <p:attrNameLst>
                                          <p:attrName>ppt_y</p:attrName>
                                        </p:attrNameLst>
                                      </p:cBhvr>
                                      <p:tavLst>
                                        <p:tav tm="0">
                                          <p:val>
                                            <p:strVal val="#ppt_y"/>
                                          </p:val>
                                        </p:tav>
                                        <p:tav tm="100000">
                                          <p:val>
                                            <p:strVal val="#ppt_y"/>
                                          </p:val>
                                        </p:tav>
                                      </p:tavLst>
                                    </p:anim>
                                  </p:childTnLst>
                                </p:cTn>
                              </p:par>
                              <p:par>
                                <p:cTn decel="100000" fill="hold" grpId="0" id="28" nodeType="withEffect" presetClass="entr" presetID="2" presetSubtype="4">
                                  <p:stCondLst>
                                    <p:cond delay="2000"/>
                                  </p:stCondLst>
                                  <p:childTnLst>
                                    <p:set>
                                      <p:cBhvr>
                                        <p:cTn dur="1" fill="hold" id="29">
                                          <p:stCondLst>
                                            <p:cond delay="0"/>
                                          </p:stCondLst>
                                        </p:cTn>
                                        <p:tgtEl>
                                          <p:spTgt spid="6"/>
                                        </p:tgtEl>
                                        <p:attrNameLst>
                                          <p:attrName>style.visibility</p:attrName>
                                        </p:attrNameLst>
                                      </p:cBhvr>
                                      <p:to>
                                        <p:strVal val="visible"/>
                                      </p:to>
                                    </p:set>
                                    <p:anim calcmode="lin" valueType="num">
                                      <p:cBhvr additive="base">
                                        <p:cTn dur="500" fill="hold" id="30"/>
                                        <p:tgtEl>
                                          <p:spTgt spid="6"/>
                                        </p:tgtEl>
                                        <p:attrNameLst>
                                          <p:attrName>ppt_x</p:attrName>
                                        </p:attrNameLst>
                                      </p:cBhvr>
                                      <p:tavLst>
                                        <p:tav tm="0">
                                          <p:val>
                                            <p:strVal val="#ppt_x"/>
                                          </p:val>
                                        </p:tav>
                                        <p:tav tm="100000">
                                          <p:val>
                                            <p:strVal val="#ppt_x"/>
                                          </p:val>
                                        </p:tav>
                                      </p:tavLst>
                                    </p:anim>
                                    <p:anim calcmode="lin" valueType="num">
                                      <p:cBhvr additive="base">
                                        <p:cTn dur="500" fill="hold" id="31"/>
                                        <p:tgtEl>
                                          <p:spTgt spid="6"/>
                                        </p:tgtEl>
                                        <p:attrNameLst>
                                          <p:attrName>ppt_y</p:attrName>
                                        </p:attrNameLst>
                                      </p:cBhvr>
                                      <p:tavLst>
                                        <p:tav tm="0">
                                          <p:val>
                                            <p:strVal val="1+#ppt_h/2"/>
                                          </p:val>
                                        </p:tav>
                                        <p:tav tm="100000">
                                          <p:val>
                                            <p:strVal val="#ppt_y"/>
                                          </p:val>
                                        </p:tav>
                                      </p:tavLst>
                                    </p:anim>
                                  </p:childTnLst>
                                </p:cTn>
                              </p:par>
                              <p:par>
                                <p:cTn decel="100000" fill="hold" grpId="0" id="32" nodeType="withEffect" presetClass="entr" presetID="2" presetSubtype="4">
                                  <p:stCondLst>
                                    <p:cond delay="2250"/>
                                  </p:stCondLst>
                                  <p:childTnLst>
                                    <p:set>
                                      <p:cBhvr>
                                        <p:cTn dur="1" fill="hold" id="33">
                                          <p:stCondLst>
                                            <p:cond delay="0"/>
                                          </p:stCondLst>
                                        </p:cTn>
                                        <p:tgtEl>
                                          <p:spTgt spid="8"/>
                                        </p:tgtEl>
                                        <p:attrNameLst>
                                          <p:attrName>style.visibility</p:attrName>
                                        </p:attrNameLst>
                                      </p:cBhvr>
                                      <p:to>
                                        <p:strVal val="visible"/>
                                      </p:to>
                                    </p:set>
                                    <p:anim calcmode="lin" valueType="num">
                                      <p:cBhvr additive="base">
                                        <p:cTn dur="500" fill="hold" id="34"/>
                                        <p:tgtEl>
                                          <p:spTgt spid="8"/>
                                        </p:tgtEl>
                                        <p:attrNameLst>
                                          <p:attrName>ppt_x</p:attrName>
                                        </p:attrNameLst>
                                      </p:cBhvr>
                                      <p:tavLst>
                                        <p:tav tm="0">
                                          <p:val>
                                            <p:strVal val="#ppt_x"/>
                                          </p:val>
                                        </p:tav>
                                        <p:tav tm="100000">
                                          <p:val>
                                            <p:strVal val="#ppt_x"/>
                                          </p:val>
                                        </p:tav>
                                      </p:tavLst>
                                    </p:anim>
                                    <p:anim calcmode="lin" valueType="num">
                                      <p:cBhvr additive="base">
                                        <p:cTn dur="500" fill="hold" id="35"/>
                                        <p:tgtEl>
                                          <p:spTgt spid="8"/>
                                        </p:tgtEl>
                                        <p:attrNameLst>
                                          <p:attrName>ppt_y</p:attrName>
                                        </p:attrNameLst>
                                      </p:cBhvr>
                                      <p:tavLst>
                                        <p:tav tm="0">
                                          <p:val>
                                            <p:strVal val="1+#ppt_h/2"/>
                                          </p:val>
                                        </p:tav>
                                        <p:tav tm="100000">
                                          <p:val>
                                            <p:strVal val="#ppt_y"/>
                                          </p:val>
                                        </p:tav>
                                      </p:tavLst>
                                    </p:anim>
                                  </p:childTnLst>
                                </p:cTn>
                              </p:par>
                              <p:par>
                                <p:cTn decel="100000" fill="hold" grpId="0" id="36" nodeType="withEffect" presetClass="entr" presetID="2" presetSubtype="4">
                                  <p:stCondLst>
                                    <p:cond delay="2500"/>
                                  </p:stCondLst>
                                  <p:childTnLst>
                                    <p:set>
                                      <p:cBhvr>
                                        <p:cTn dur="1" fill="hold" id="37">
                                          <p:stCondLst>
                                            <p:cond delay="0"/>
                                          </p:stCondLst>
                                        </p:cTn>
                                        <p:tgtEl>
                                          <p:spTgt spid="7"/>
                                        </p:tgtEl>
                                        <p:attrNameLst>
                                          <p:attrName>style.visibility</p:attrName>
                                        </p:attrNameLst>
                                      </p:cBhvr>
                                      <p:to>
                                        <p:strVal val="visible"/>
                                      </p:to>
                                    </p:set>
                                    <p:anim calcmode="lin" valueType="num">
                                      <p:cBhvr additive="base">
                                        <p:cTn dur="500" fill="hold" id="38"/>
                                        <p:tgtEl>
                                          <p:spTgt spid="7"/>
                                        </p:tgtEl>
                                        <p:attrNameLst>
                                          <p:attrName>ppt_x</p:attrName>
                                        </p:attrNameLst>
                                      </p:cBhvr>
                                      <p:tavLst>
                                        <p:tav tm="0">
                                          <p:val>
                                            <p:strVal val="#ppt_x"/>
                                          </p:val>
                                        </p:tav>
                                        <p:tav tm="100000">
                                          <p:val>
                                            <p:strVal val="#ppt_x"/>
                                          </p:val>
                                        </p:tav>
                                      </p:tavLst>
                                    </p:anim>
                                    <p:anim calcmode="lin" valueType="num">
                                      <p:cBhvr additive="base">
                                        <p:cTn dur="500" fill="hold" id="39"/>
                                        <p:tgtEl>
                                          <p:spTgt spid="7"/>
                                        </p:tgtEl>
                                        <p:attrNameLst>
                                          <p:attrName>ppt_y</p:attrName>
                                        </p:attrNameLst>
                                      </p:cBhvr>
                                      <p:tavLst>
                                        <p:tav tm="0">
                                          <p:val>
                                            <p:strVal val="1+#ppt_h/2"/>
                                          </p:val>
                                        </p:tav>
                                        <p:tav tm="100000">
                                          <p:val>
                                            <p:strVal val="#ppt_y"/>
                                          </p:val>
                                        </p:tav>
                                      </p:tavLst>
                                    </p:anim>
                                  </p:childTnLst>
                                </p:cTn>
                              </p:par>
                              <p:par>
                                <p:cTn decel="100000" fill="hold" grpId="0" id="40" nodeType="withEffect" presetClass="entr" presetID="2" presetSubtype="4">
                                  <p:stCondLst>
                                    <p:cond delay="2750"/>
                                  </p:stCondLst>
                                  <p:childTnLst>
                                    <p:set>
                                      <p:cBhvr>
                                        <p:cTn dur="1" fill="hold" id="41">
                                          <p:stCondLst>
                                            <p:cond delay="0"/>
                                          </p:stCondLst>
                                        </p:cTn>
                                        <p:tgtEl>
                                          <p:spTgt spid="9"/>
                                        </p:tgtEl>
                                        <p:attrNameLst>
                                          <p:attrName>style.visibility</p:attrName>
                                        </p:attrNameLst>
                                      </p:cBhvr>
                                      <p:to>
                                        <p:strVal val="visible"/>
                                      </p:to>
                                    </p:set>
                                    <p:anim calcmode="lin" valueType="num">
                                      <p:cBhvr additive="base">
                                        <p:cTn dur="500" fill="hold" id="42"/>
                                        <p:tgtEl>
                                          <p:spTgt spid="9"/>
                                        </p:tgtEl>
                                        <p:attrNameLst>
                                          <p:attrName>ppt_x</p:attrName>
                                        </p:attrNameLst>
                                      </p:cBhvr>
                                      <p:tavLst>
                                        <p:tav tm="0">
                                          <p:val>
                                            <p:strVal val="#ppt_x"/>
                                          </p:val>
                                        </p:tav>
                                        <p:tav tm="100000">
                                          <p:val>
                                            <p:strVal val="#ppt_x"/>
                                          </p:val>
                                        </p:tav>
                                      </p:tavLst>
                                    </p:anim>
                                    <p:anim calcmode="lin" valueType="num">
                                      <p:cBhvr additive="base">
                                        <p:cTn dur="500" fill="hold" id="43"/>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7"/>
      <p:bldP grpId="0" spid="8"/>
      <p:bldP grpId="0" spid="9"/>
      <p:bldP grpId="0" spid="10"/>
      <p:bldP grpId="0" spid="11"/>
      <p:bldP grpId="0" spid="12"/>
      <p:bldP grpId="0" spid="13"/>
      <p:bldP grpId="0" spid="14"/>
    </p:bldLs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7" name="图片 6">
            <a:extLst>
              <a:ext uri="{FF2B5EF4-FFF2-40B4-BE49-F238E27FC236}">
                <a16:creationId xmlns:a16="http://schemas.microsoft.com/office/drawing/2014/main" id="{C602DFCF-DD7C-4D16-90B7-A7B4E74A58E0}"/>
              </a:ext>
            </a:extLst>
          </p:cNvPr>
          <p:cNvPicPr>
            <a:picLocks noChangeAspect="1"/>
          </p:cNvPicPr>
          <p:nvPr/>
        </p:nvPicPr>
        <p:blipFill>
          <a:blip r:embed="rId2"/>
          <a:stretch>
            <a:fillRect/>
          </a:stretch>
        </p:blipFill>
        <p:spPr>
          <a:xfrm flipH="1">
            <a:off x="0" y="0"/>
            <a:ext cx="12192000" cy="6862684"/>
          </a:xfrm>
          <a:prstGeom prst="rect">
            <a:avLst/>
          </a:prstGeom>
        </p:spPr>
      </p:pic>
      <p:pic>
        <p:nvPicPr>
          <p:cNvPr id="9" name="图片 8">
            <a:extLst>
              <a:ext uri="{FF2B5EF4-FFF2-40B4-BE49-F238E27FC236}">
                <a16:creationId xmlns:a16="http://schemas.microsoft.com/office/drawing/2014/main" id="{D66B94CD-3897-4E47-A382-5FE73985F286}"/>
              </a:ext>
            </a:extLst>
          </p:cNvPr>
          <p:cNvPicPr>
            <a:picLocks noChangeAspect="1"/>
          </p:cNvPicPr>
          <p:nvPr/>
        </p:nvPicPr>
        <p:blipFill>
          <a:blip r:embed="rId3">
            <a:extLst>
              <a:ext uri="{28A0092B-C50C-407E-A947-70E740481C1C}">
                <a14:useLocalDpi val="0"/>
              </a:ext>
            </a:extLst>
          </a:blip>
          <a:stretch>
            <a:fillRect/>
          </a:stretch>
        </p:blipFill>
        <p:spPr>
          <a:xfrm>
            <a:off x="2830286" y="11899"/>
            <a:ext cx="12192000" cy="6846101"/>
          </a:xfrm>
          <a:prstGeom prst="rect">
            <a:avLst/>
          </a:prstGeom>
        </p:spPr>
      </p:pic>
      <p:sp>
        <p:nvSpPr>
          <p:cNvPr id="6" name="文本框 5">
            <a:extLst>
              <a:ext uri="{FF2B5EF4-FFF2-40B4-BE49-F238E27FC236}">
                <a16:creationId xmlns:a16="http://schemas.microsoft.com/office/drawing/2014/main" id="{86B829B8-72DC-40AC-956E-C2CE5CAF76F7}"/>
              </a:ext>
            </a:extLst>
          </p:cNvPr>
          <p:cNvSpPr txBox="1"/>
          <p:nvPr/>
        </p:nvSpPr>
        <p:spPr>
          <a:xfrm>
            <a:off x="239953" y="2899487"/>
            <a:ext cx="1585422" cy="1432560"/>
          </a:xfrm>
          <a:prstGeom prst="rect">
            <a:avLst/>
          </a:prstGeom>
          <a:noFill/>
        </p:spPr>
        <p:txBody>
          <a:bodyPr rtlCol="0" wrap="square">
            <a:spAutoFit/>
          </a:bodyPr>
          <a:lstStyle/>
          <a:p>
            <a:r>
              <a:rPr altLang="zh-CN" b="1" lang="en-US" sz="8800">
                <a:gradFill>
                  <a:gsLst>
                    <a:gs pos="10000">
                      <a:srgbClr val="25E0E7"/>
                    </a:gs>
                    <a:gs pos="48000">
                      <a:schemeClr val="bg1"/>
                    </a:gs>
                  </a:gsLst>
                  <a:lin ang="10800000" scaled="1"/>
                </a:gradFill>
                <a:latin charset="0" panose="020b0a04020102020204" pitchFamily="34" typeface="Arial Black"/>
                <a:ea charset="-122" panose="020b0503020204020204" pitchFamily="34" typeface="微软雅黑"/>
              </a:rPr>
              <a:t>T</a:t>
            </a:r>
          </a:p>
        </p:txBody>
      </p:sp>
      <p:sp>
        <p:nvSpPr>
          <p:cNvPr id="8" name="文本框 7">
            <a:extLst>
              <a:ext uri="{FF2B5EF4-FFF2-40B4-BE49-F238E27FC236}">
                <a16:creationId xmlns:a16="http://schemas.microsoft.com/office/drawing/2014/main" id="{CE364189-2BCD-4FE2-B3C6-78FEB7D341FB}"/>
              </a:ext>
            </a:extLst>
          </p:cNvPr>
          <p:cNvSpPr txBox="1"/>
          <p:nvPr/>
        </p:nvSpPr>
        <p:spPr>
          <a:xfrm>
            <a:off x="1289152" y="2899487"/>
            <a:ext cx="1585422" cy="1432560"/>
          </a:xfrm>
          <a:prstGeom prst="rect">
            <a:avLst/>
          </a:prstGeom>
          <a:noFill/>
        </p:spPr>
        <p:txBody>
          <a:bodyPr rtlCol="0" wrap="square">
            <a:spAutoFit/>
          </a:bodyPr>
          <a:lstStyle/>
          <a:p>
            <a:r>
              <a:rPr altLang="zh-CN" b="1" lang="en-US" sz="8800">
                <a:gradFill>
                  <a:gsLst>
                    <a:gs pos="10000">
                      <a:srgbClr val="2FDEE5"/>
                    </a:gs>
                    <a:gs pos="48000">
                      <a:schemeClr val="bg1"/>
                    </a:gs>
                  </a:gsLst>
                  <a:lin ang="10800000" scaled="1"/>
                </a:gradFill>
                <a:latin charset="0" panose="020b0a04020102020204" pitchFamily="34" typeface="Arial Black"/>
                <a:ea charset="-122" panose="020b0503020204020204" pitchFamily="34" typeface="微软雅黑"/>
              </a:rPr>
              <a:t>H</a:t>
            </a:r>
          </a:p>
        </p:txBody>
      </p:sp>
      <p:sp>
        <p:nvSpPr>
          <p:cNvPr id="11" name="文本框 10">
            <a:extLst>
              <a:ext uri="{FF2B5EF4-FFF2-40B4-BE49-F238E27FC236}">
                <a16:creationId xmlns:a16="http://schemas.microsoft.com/office/drawing/2014/main" id="{E1674179-A4EE-4A51-A37A-ACA04C5478A3}"/>
              </a:ext>
            </a:extLst>
          </p:cNvPr>
          <p:cNvSpPr txBox="1"/>
          <p:nvPr/>
        </p:nvSpPr>
        <p:spPr>
          <a:xfrm>
            <a:off x="2338351" y="2899487"/>
            <a:ext cx="1585422" cy="1432560"/>
          </a:xfrm>
          <a:prstGeom prst="rect">
            <a:avLst/>
          </a:prstGeom>
          <a:noFill/>
        </p:spPr>
        <p:txBody>
          <a:bodyPr rtlCol="0" wrap="square">
            <a:spAutoFit/>
          </a:bodyPr>
          <a:lstStyle/>
          <a:p>
            <a:r>
              <a:rPr altLang="zh-CN" b="1" lang="en-US" sz="8800">
                <a:gradFill>
                  <a:gsLst>
                    <a:gs pos="10000">
                      <a:srgbClr val="3DDBE3"/>
                    </a:gs>
                    <a:gs pos="48000">
                      <a:schemeClr val="bg1"/>
                    </a:gs>
                  </a:gsLst>
                  <a:lin ang="10800000" scaled="1"/>
                </a:gradFill>
                <a:latin charset="0" panose="020b0a04020102020204" pitchFamily="34" typeface="Arial Black"/>
                <a:ea charset="-122" panose="020b0503020204020204" pitchFamily="34" typeface="微软雅黑"/>
              </a:rPr>
              <a:t>A</a:t>
            </a:r>
          </a:p>
        </p:txBody>
      </p:sp>
      <p:sp>
        <p:nvSpPr>
          <p:cNvPr id="12" name="文本框 11">
            <a:extLst>
              <a:ext uri="{FF2B5EF4-FFF2-40B4-BE49-F238E27FC236}">
                <a16:creationId xmlns:a16="http://schemas.microsoft.com/office/drawing/2014/main" id="{8F381BBB-D1BE-4524-B71A-871599786D66}"/>
              </a:ext>
            </a:extLst>
          </p:cNvPr>
          <p:cNvSpPr txBox="1"/>
          <p:nvPr/>
        </p:nvSpPr>
        <p:spPr>
          <a:xfrm>
            <a:off x="3387550" y="2899487"/>
            <a:ext cx="1585422" cy="1432560"/>
          </a:xfrm>
          <a:prstGeom prst="rect">
            <a:avLst/>
          </a:prstGeom>
          <a:noFill/>
        </p:spPr>
        <p:txBody>
          <a:bodyPr rtlCol="0" wrap="square">
            <a:spAutoFit/>
          </a:bodyPr>
          <a:lstStyle/>
          <a:p>
            <a:r>
              <a:rPr altLang="zh-CN" b="1" lang="en-US" sz="8800">
                <a:gradFill>
                  <a:gsLst>
                    <a:gs pos="10000">
                      <a:srgbClr val="5DD4DE"/>
                    </a:gs>
                    <a:gs pos="48000">
                      <a:schemeClr val="bg1"/>
                    </a:gs>
                  </a:gsLst>
                  <a:lin ang="10800000" scaled="1"/>
                </a:gradFill>
                <a:latin charset="0" panose="020b0a04020102020204" pitchFamily="34" typeface="Arial Black"/>
                <a:ea charset="-122" panose="020b0503020204020204" pitchFamily="34" typeface="微软雅黑"/>
              </a:rPr>
              <a:t>N</a:t>
            </a:r>
          </a:p>
        </p:txBody>
      </p:sp>
      <p:sp>
        <p:nvSpPr>
          <p:cNvPr id="14" name="文本框 13">
            <a:extLst>
              <a:ext uri="{FF2B5EF4-FFF2-40B4-BE49-F238E27FC236}">
                <a16:creationId xmlns:a16="http://schemas.microsoft.com/office/drawing/2014/main" id="{88FAEA74-4ACE-49F8-AAE5-3824C8072C19}"/>
              </a:ext>
            </a:extLst>
          </p:cNvPr>
          <p:cNvSpPr txBox="1"/>
          <p:nvPr/>
        </p:nvSpPr>
        <p:spPr>
          <a:xfrm>
            <a:off x="4436749" y="2899487"/>
            <a:ext cx="1585422" cy="1432560"/>
          </a:xfrm>
          <a:prstGeom prst="rect">
            <a:avLst/>
          </a:prstGeom>
          <a:noFill/>
        </p:spPr>
        <p:txBody>
          <a:bodyPr rtlCol="0" wrap="square">
            <a:spAutoFit/>
          </a:bodyPr>
          <a:lstStyle/>
          <a:p>
            <a:r>
              <a:rPr altLang="zh-CN" b="1" lang="en-US" sz="8800">
                <a:gradFill>
                  <a:gsLst>
                    <a:gs pos="10000">
                      <a:srgbClr val="83CBD7"/>
                    </a:gs>
                    <a:gs pos="48000">
                      <a:schemeClr val="bg1"/>
                    </a:gs>
                  </a:gsLst>
                  <a:lin ang="10800000" scaled="1"/>
                </a:gradFill>
                <a:latin charset="0" panose="020b0a04020102020204" pitchFamily="34" typeface="Arial Black"/>
                <a:ea charset="-122" panose="020b0503020204020204" pitchFamily="34" typeface="微软雅黑"/>
              </a:rPr>
              <a:t>K</a:t>
            </a:r>
          </a:p>
        </p:txBody>
      </p:sp>
      <p:sp>
        <p:nvSpPr>
          <p:cNvPr id="15" name="文本框 14">
            <a:extLst>
              <a:ext uri="{FF2B5EF4-FFF2-40B4-BE49-F238E27FC236}">
                <a16:creationId xmlns:a16="http://schemas.microsoft.com/office/drawing/2014/main" id="{4F3684F6-109D-4B22-8DE9-179B56E86B54}"/>
              </a:ext>
            </a:extLst>
          </p:cNvPr>
          <p:cNvSpPr txBox="1"/>
          <p:nvPr/>
        </p:nvSpPr>
        <p:spPr>
          <a:xfrm>
            <a:off x="5485948" y="2899487"/>
            <a:ext cx="1585422" cy="1432560"/>
          </a:xfrm>
          <a:prstGeom prst="rect">
            <a:avLst/>
          </a:prstGeom>
          <a:noFill/>
        </p:spPr>
        <p:txBody>
          <a:bodyPr rtlCol="0" wrap="square">
            <a:spAutoFit/>
          </a:bodyPr>
          <a:lstStyle/>
          <a:p>
            <a:r>
              <a:rPr altLang="zh-CN" b="1" lang="en-US" sz="8800">
                <a:gradFill>
                  <a:gsLst>
                    <a:gs pos="10000">
                      <a:srgbClr val="9EC5D2"/>
                    </a:gs>
                    <a:gs pos="48000">
                      <a:schemeClr val="bg1"/>
                    </a:gs>
                  </a:gsLst>
                  <a:lin ang="10800000" scaled="1"/>
                </a:gradFill>
                <a:latin charset="0" panose="020b0a04020102020204" pitchFamily="34" typeface="Arial Black"/>
                <a:ea charset="-122" panose="020b0503020204020204" pitchFamily="34" typeface="微软雅黑"/>
              </a:rPr>
              <a:t>S</a:t>
            </a:r>
          </a:p>
        </p:txBody>
      </p:sp>
    </p:spTree>
    <p:extLst>
      <p:ext uri="{BB962C8B-B14F-4D97-AF65-F5344CB8AC3E}">
        <p14:creationId val="1688639035"/>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5" presetSubtype="0">
                                  <p:stCondLst>
                                    <p:cond delay="0"/>
                                  </p:stCondLst>
                                  <p:childTnLst>
                                    <p:set>
                                      <p:cBhvr>
                                        <p:cTn dur="1" fill="hold" id="6">
                                          <p:stCondLst>
                                            <p:cond delay="0"/>
                                          </p:stCondLst>
                                        </p:cTn>
                                        <p:tgtEl>
                                          <p:spTgt spid="6"/>
                                        </p:tgtEl>
                                        <p:attrNameLst>
                                          <p:attrName>style.visibility</p:attrName>
                                        </p:attrNameLst>
                                      </p:cBhvr>
                                      <p:to>
                                        <p:strVal val="visible"/>
                                      </p:to>
                                    </p:set>
                                    <p:anim calcmode="lin" valueType="num">
                                      <p:cBhvr>
                                        <p:cTn dur="500" fill="hold" id="7"/>
                                        <p:tgtEl>
                                          <p:spTgt spid="6"/>
                                        </p:tgtEl>
                                        <p:attrNameLst>
                                          <p:attrName>ppt_w</p:attrName>
                                        </p:attrNameLst>
                                      </p:cBhvr>
                                      <p:tavLst>
                                        <p:tav tm="0">
                                          <p:val>
                                            <p:strVal val="#ppt_w*0.70"/>
                                          </p:val>
                                        </p:tav>
                                        <p:tav tm="100000">
                                          <p:val>
                                            <p:strVal val="#ppt_w"/>
                                          </p:val>
                                        </p:tav>
                                      </p:tavLst>
                                    </p:anim>
                                    <p:anim calcmode="lin" valueType="num">
                                      <p:cBhvr>
                                        <p:cTn dur="500" fill="hold" id="8"/>
                                        <p:tgtEl>
                                          <p:spTgt spid="6"/>
                                        </p:tgtEl>
                                        <p:attrNameLst>
                                          <p:attrName>ppt_h</p:attrName>
                                        </p:attrNameLst>
                                      </p:cBhvr>
                                      <p:tavLst>
                                        <p:tav tm="0">
                                          <p:val>
                                            <p:strVal val="#ppt_h"/>
                                          </p:val>
                                        </p:tav>
                                        <p:tav tm="100000">
                                          <p:val>
                                            <p:strVal val="#ppt_h"/>
                                          </p:val>
                                        </p:tav>
                                      </p:tavLst>
                                    </p:anim>
                                    <p:animEffect filter="fade" transition="in">
                                      <p:cBhvr>
                                        <p:cTn dur="500" id="9"/>
                                        <p:tgtEl>
                                          <p:spTgt spid="6"/>
                                        </p:tgtEl>
                                      </p:cBhvr>
                                    </p:animEffect>
                                  </p:childTnLst>
                                </p:cTn>
                              </p:par>
                            </p:childTnLst>
                          </p:cTn>
                        </p:par>
                        <p:par>
                          <p:cTn fill="hold" id="10" nodeType="afterGroup">
                            <p:stCondLst>
                              <p:cond delay="500"/>
                            </p:stCondLst>
                            <p:childTnLst>
                              <p:par>
                                <p:cTn fill="hold" grpId="0" id="11" nodeType="afterEffect" presetClass="entr" presetID="55" presetSubtype="0">
                                  <p:stCondLst>
                                    <p:cond delay="0"/>
                                  </p:stCondLst>
                                  <p:childTnLst>
                                    <p:set>
                                      <p:cBhvr>
                                        <p:cTn dur="1" fill="hold" id="12">
                                          <p:stCondLst>
                                            <p:cond delay="0"/>
                                          </p:stCondLst>
                                        </p:cTn>
                                        <p:tgtEl>
                                          <p:spTgt spid="8"/>
                                        </p:tgtEl>
                                        <p:attrNameLst>
                                          <p:attrName>style.visibility</p:attrName>
                                        </p:attrNameLst>
                                      </p:cBhvr>
                                      <p:to>
                                        <p:strVal val="visible"/>
                                      </p:to>
                                    </p:set>
                                    <p:anim calcmode="lin" valueType="num">
                                      <p:cBhvr>
                                        <p:cTn dur="500" fill="hold" id="13"/>
                                        <p:tgtEl>
                                          <p:spTgt spid="8"/>
                                        </p:tgtEl>
                                        <p:attrNameLst>
                                          <p:attrName>ppt_w</p:attrName>
                                        </p:attrNameLst>
                                      </p:cBhvr>
                                      <p:tavLst>
                                        <p:tav tm="0">
                                          <p:val>
                                            <p:strVal val="#ppt_w*0.70"/>
                                          </p:val>
                                        </p:tav>
                                        <p:tav tm="100000">
                                          <p:val>
                                            <p:strVal val="#ppt_w"/>
                                          </p:val>
                                        </p:tav>
                                      </p:tavLst>
                                    </p:anim>
                                    <p:anim calcmode="lin" valueType="num">
                                      <p:cBhvr>
                                        <p:cTn dur="500" fill="hold" id="14"/>
                                        <p:tgtEl>
                                          <p:spTgt spid="8"/>
                                        </p:tgtEl>
                                        <p:attrNameLst>
                                          <p:attrName>ppt_h</p:attrName>
                                        </p:attrNameLst>
                                      </p:cBhvr>
                                      <p:tavLst>
                                        <p:tav tm="0">
                                          <p:val>
                                            <p:strVal val="#ppt_h"/>
                                          </p:val>
                                        </p:tav>
                                        <p:tav tm="100000">
                                          <p:val>
                                            <p:strVal val="#ppt_h"/>
                                          </p:val>
                                        </p:tav>
                                      </p:tavLst>
                                    </p:anim>
                                    <p:animEffect filter="fade" transition="in">
                                      <p:cBhvr>
                                        <p:cTn dur="500" id="15"/>
                                        <p:tgtEl>
                                          <p:spTgt spid="8"/>
                                        </p:tgtEl>
                                      </p:cBhvr>
                                    </p:animEffect>
                                  </p:childTnLst>
                                </p:cTn>
                              </p:par>
                            </p:childTnLst>
                          </p:cTn>
                        </p:par>
                        <p:par>
                          <p:cTn fill="hold" id="16" nodeType="afterGroup">
                            <p:stCondLst>
                              <p:cond delay="1000"/>
                            </p:stCondLst>
                            <p:childTnLst>
                              <p:par>
                                <p:cTn fill="hold" grpId="0" id="17" nodeType="afterEffect" presetClass="entr" presetID="55" presetSubtype="0">
                                  <p:stCondLst>
                                    <p:cond delay="0"/>
                                  </p:stCondLst>
                                  <p:childTnLst>
                                    <p:set>
                                      <p:cBhvr>
                                        <p:cTn dur="1" fill="hold" id="18">
                                          <p:stCondLst>
                                            <p:cond delay="0"/>
                                          </p:stCondLst>
                                        </p:cTn>
                                        <p:tgtEl>
                                          <p:spTgt spid="11"/>
                                        </p:tgtEl>
                                        <p:attrNameLst>
                                          <p:attrName>style.visibility</p:attrName>
                                        </p:attrNameLst>
                                      </p:cBhvr>
                                      <p:to>
                                        <p:strVal val="visible"/>
                                      </p:to>
                                    </p:set>
                                    <p:anim calcmode="lin" valueType="num">
                                      <p:cBhvr>
                                        <p:cTn dur="500" fill="hold" id="19"/>
                                        <p:tgtEl>
                                          <p:spTgt spid="11"/>
                                        </p:tgtEl>
                                        <p:attrNameLst>
                                          <p:attrName>ppt_w</p:attrName>
                                        </p:attrNameLst>
                                      </p:cBhvr>
                                      <p:tavLst>
                                        <p:tav tm="0">
                                          <p:val>
                                            <p:strVal val="#ppt_w*0.70"/>
                                          </p:val>
                                        </p:tav>
                                        <p:tav tm="100000">
                                          <p:val>
                                            <p:strVal val="#ppt_w"/>
                                          </p:val>
                                        </p:tav>
                                      </p:tavLst>
                                    </p:anim>
                                    <p:anim calcmode="lin" valueType="num">
                                      <p:cBhvr>
                                        <p:cTn dur="500" fill="hold" id="20"/>
                                        <p:tgtEl>
                                          <p:spTgt spid="11"/>
                                        </p:tgtEl>
                                        <p:attrNameLst>
                                          <p:attrName>ppt_h</p:attrName>
                                        </p:attrNameLst>
                                      </p:cBhvr>
                                      <p:tavLst>
                                        <p:tav tm="0">
                                          <p:val>
                                            <p:strVal val="#ppt_h"/>
                                          </p:val>
                                        </p:tav>
                                        <p:tav tm="100000">
                                          <p:val>
                                            <p:strVal val="#ppt_h"/>
                                          </p:val>
                                        </p:tav>
                                      </p:tavLst>
                                    </p:anim>
                                    <p:animEffect filter="fade" transition="in">
                                      <p:cBhvr>
                                        <p:cTn dur="500" id="21"/>
                                        <p:tgtEl>
                                          <p:spTgt spid="11"/>
                                        </p:tgtEl>
                                      </p:cBhvr>
                                    </p:animEffect>
                                  </p:childTnLst>
                                </p:cTn>
                              </p:par>
                            </p:childTnLst>
                          </p:cTn>
                        </p:par>
                        <p:par>
                          <p:cTn fill="hold" id="22" nodeType="afterGroup">
                            <p:stCondLst>
                              <p:cond delay="1500"/>
                            </p:stCondLst>
                            <p:childTnLst>
                              <p:par>
                                <p:cTn fill="hold" grpId="0" id="23" nodeType="afterEffect" presetClass="entr" presetID="55" presetSubtype="0">
                                  <p:stCondLst>
                                    <p:cond delay="0"/>
                                  </p:stCondLst>
                                  <p:childTnLst>
                                    <p:set>
                                      <p:cBhvr>
                                        <p:cTn dur="1" fill="hold" id="24">
                                          <p:stCondLst>
                                            <p:cond delay="0"/>
                                          </p:stCondLst>
                                        </p:cTn>
                                        <p:tgtEl>
                                          <p:spTgt spid="12"/>
                                        </p:tgtEl>
                                        <p:attrNameLst>
                                          <p:attrName>style.visibility</p:attrName>
                                        </p:attrNameLst>
                                      </p:cBhvr>
                                      <p:to>
                                        <p:strVal val="visible"/>
                                      </p:to>
                                    </p:set>
                                    <p:anim calcmode="lin" valueType="num">
                                      <p:cBhvr>
                                        <p:cTn dur="500" fill="hold" id="25"/>
                                        <p:tgtEl>
                                          <p:spTgt spid="12"/>
                                        </p:tgtEl>
                                        <p:attrNameLst>
                                          <p:attrName>ppt_w</p:attrName>
                                        </p:attrNameLst>
                                      </p:cBhvr>
                                      <p:tavLst>
                                        <p:tav tm="0">
                                          <p:val>
                                            <p:strVal val="#ppt_w*0.70"/>
                                          </p:val>
                                        </p:tav>
                                        <p:tav tm="100000">
                                          <p:val>
                                            <p:strVal val="#ppt_w"/>
                                          </p:val>
                                        </p:tav>
                                      </p:tavLst>
                                    </p:anim>
                                    <p:anim calcmode="lin" valueType="num">
                                      <p:cBhvr>
                                        <p:cTn dur="500" fill="hold" id="26"/>
                                        <p:tgtEl>
                                          <p:spTgt spid="12"/>
                                        </p:tgtEl>
                                        <p:attrNameLst>
                                          <p:attrName>ppt_h</p:attrName>
                                        </p:attrNameLst>
                                      </p:cBhvr>
                                      <p:tavLst>
                                        <p:tav tm="0">
                                          <p:val>
                                            <p:strVal val="#ppt_h"/>
                                          </p:val>
                                        </p:tav>
                                        <p:tav tm="100000">
                                          <p:val>
                                            <p:strVal val="#ppt_h"/>
                                          </p:val>
                                        </p:tav>
                                      </p:tavLst>
                                    </p:anim>
                                    <p:animEffect filter="fade" transition="in">
                                      <p:cBhvr>
                                        <p:cTn dur="500" id="27"/>
                                        <p:tgtEl>
                                          <p:spTgt spid="12"/>
                                        </p:tgtEl>
                                      </p:cBhvr>
                                    </p:animEffect>
                                  </p:childTnLst>
                                </p:cTn>
                              </p:par>
                            </p:childTnLst>
                          </p:cTn>
                        </p:par>
                        <p:par>
                          <p:cTn fill="hold" id="28" nodeType="afterGroup">
                            <p:stCondLst>
                              <p:cond delay="2000"/>
                            </p:stCondLst>
                            <p:childTnLst>
                              <p:par>
                                <p:cTn fill="hold" grpId="0" id="29" nodeType="afterEffect" presetClass="entr" presetID="55" presetSubtype="0">
                                  <p:stCondLst>
                                    <p:cond delay="0"/>
                                  </p:stCondLst>
                                  <p:childTnLst>
                                    <p:set>
                                      <p:cBhvr>
                                        <p:cTn dur="1" fill="hold" id="30">
                                          <p:stCondLst>
                                            <p:cond delay="0"/>
                                          </p:stCondLst>
                                        </p:cTn>
                                        <p:tgtEl>
                                          <p:spTgt spid="14"/>
                                        </p:tgtEl>
                                        <p:attrNameLst>
                                          <p:attrName>style.visibility</p:attrName>
                                        </p:attrNameLst>
                                      </p:cBhvr>
                                      <p:to>
                                        <p:strVal val="visible"/>
                                      </p:to>
                                    </p:set>
                                    <p:anim calcmode="lin" valueType="num">
                                      <p:cBhvr>
                                        <p:cTn dur="500" fill="hold" id="31"/>
                                        <p:tgtEl>
                                          <p:spTgt spid="14"/>
                                        </p:tgtEl>
                                        <p:attrNameLst>
                                          <p:attrName>ppt_w</p:attrName>
                                        </p:attrNameLst>
                                      </p:cBhvr>
                                      <p:tavLst>
                                        <p:tav tm="0">
                                          <p:val>
                                            <p:strVal val="#ppt_w*0.70"/>
                                          </p:val>
                                        </p:tav>
                                        <p:tav tm="100000">
                                          <p:val>
                                            <p:strVal val="#ppt_w"/>
                                          </p:val>
                                        </p:tav>
                                      </p:tavLst>
                                    </p:anim>
                                    <p:anim calcmode="lin" valueType="num">
                                      <p:cBhvr>
                                        <p:cTn dur="500" fill="hold" id="32"/>
                                        <p:tgtEl>
                                          <p:spTgt spid="14"/>
                                        </p:tgtEl>
                                        <p:attrNameLst>
                                          <p:attrName>ppt_h</p:attrName>
                                        </p:attrNameLst>
                                      </p:cBhvr>
                                      <p:tavLst>
                                        <p:tav tm="0">
                                          <p:val>
                                            <p:strVal val="#ppt_h"/>
                                          </p:val>
                                        </p:tav>
                                        <p:tav tm="100000">
                                          <p:val>
                                            <p:strVal val="#ppt_h"/>
                                          </p:val>
                                        </p:tav>
                                      </p:tavLst>
                                    </p:anim>
                                    <p:animEffect filter="fade" transition="in">
                                      <p:cBhvr>
                                        <p:cTn dur="500" id="33"/>
                                        <p:tgtEl>
                                          <p:spTgt spid="14"/>
                                        </p:tgtEl>
                                      </p:cBhvr>
                                    </p:animEffect>
                                  </p:childTnLst>
                                </p:cTn>
                              </p:par>
                            </p:childTnLst>
                          </p:cTn>
                        </p:par>
                        <p:par>
                          <p:cTn fill="hold" id="34" nodeType="afterGroup">
                            <p:stCondLst>
                              <p:cond delay="2500"/>
                            </p:stCondLst>
                            <p:childTnLst>
                              <p:par>
                                <p:cTn fill="hold" grpId="0" id="35" nodeType="afterEffect" presetClass="entr" presetID="55" presetSubtype="0">
                                  <p:stCondLst>
                                    <p:cond delay="0"/>
                                  </p:stCondLst>
                                  <p:childTnLst>
                                    <p:set>
                                      <p:cBhvr>
                                        <p:cTn dur="1" fill="hold" id="36">
                                          <p:stCondLst>
                                            <p:cond delay="0"/>
                                          </p:stCondLst>
                                        </p:cTn>
                                        <p:tgtEl>
                                          <p:spTgt spid="15"/>
                                        </p:tgtEl>
                                        <p:attrNameLst>
                                          <p:attrName>style.visibility</p:attrName>
                                        </p:attrNameLst>
                                      </p:cBhvr>
                                      <p:to>
                                        <p:strVal val="visible"/>
                                      </p:to>
                                    </p:set>
                                    <p:anim calcmode="lin" valueType="num">
                                      <p:cBhvr>
                                        <p:cTn dur="500" fill="hold" id="37"/>
                                        <p:tgtEl>
                                          <p:spTgt spid="15"/>
                                        </p:tgtEl>
                                        <p:attrNameLst>
                                          <p:attrName>ppt_w</p:attrName>
                                        </p:attrNameLst>
                                      </p:cBhvr>
                                      <p:tavLst>
                                        <p:tav tm="0">
                                          <p:val>
                                            <p:strVal val="#ppt_w*0.70"/>
                                          </p:val>
                                        </p:tav>
                                        <p:tav tm="100000">
                                          <p:val>
                                            <p:strVal val="#ppt_w"/>
                                          </p:val>
                                        </p:tav>
                                      </p:tavLst>
                                    </p:anim>
                                    <p:anim calcmode="lin" valueType="num">
                                      <p:cBhvr>
                                        <p:cTn dur="500" fill="hold" id="38"/>
                                        <p:tgtEl>
                                          <p:spTgt spid="15"/>
                                        </p:tgtEl>
                                        <p:attrNameLst>
                                          <p:attrName>ppt_h</p:attrName>
                                        </p:attrNameLst>
                                      </p:cBhvr>
                                      <p:tavLst>
                                        <p:tav tm="0">
                                          <p:val>
                                            <p:strVal val="#ppt_h"/>
                                          </p:val>
                                        </p:tav>
                                        <p:tav tm="100000">
                                          <p:val>
                                            <p:strVal val="#ppt_h"/>
                                          </p:val>
                                        </p:tav>
                                      </p:tavLst>
                                    </p:anim>
                                    <p:animEffect filter="fade" transition="in">
                                      <p:cBhvr>
                                        <p:cTn dur="500" id="39"/>
                                        <p:tgtEl>
                                          <p:spTgt spid="1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8"/>
      <p:bldP grpId="0" spid="11"/>
      <p:bldP grpId="0" spid="12"/>
      <p:bldP grpId="0" spid="14"/>
      <p:bldP grpId="0" spid="15"/>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a:extLst>
              <a:ext uri="{FF2B5EF4-FFF2-40B4-BE49-F238E27FC236}">
                <a16:creationId xmlns:a16="http://schemas.microsoft.com/office/drawing/2014/main" id="{14ED57AC-2788-4937-8BB3-712DF1FFC63E}"/>
              </a:ext>
            </a:extLst>
          </p:cNvPr>
          <p:cNvPicPr>
            <a:picLocks noChangeAspect="1"/>
          </p:cNvPicPr>
          <p:nvPr/>
        </p:nvPicPr>
        <p:blipFill>
          <a:blip r:embed="rId2"/>
          <a:srcRect t="6937"/>
          <a:stretch>
            <a:fillRect/>
          </a:stretch>
        </p:blipFill>
        <p:spPr>
          <a:xfrm>
            <a:off x="-97398" y="0"/>
            <a:ext cx="12289397" cy="6915150"/>
          </a:xfrm>
          <a:prstGeom prst="rect">
            <a:avLst/>
          </a:prstGeom>
        </p:spPr>
      </p:pic>
      <p:pic>
        <p:nvPicPr>
          <p:cNvPr id="6" name="PA_库_图片 5">
            <a:extLst>
              <a:ext uri="{FF2B5EF4-FFF2-40B4-BE49-F238E27FC236}">
                <a16:creationId xmlns:a16="http://schemas.microsoft.com/office/drawing/2014/main" id="{CF83B222-305A-4424-ABC4-576DCA86F657}"/>
              </a:ext>
            </a:extLst>
          </p:cNvPr>
          <p:cNvPicPr>
            <a:picLocks noChangeAspect="1"/>
          </p:cNvPicPr>
          <p:nvPr>
            <p:custDataLst>
              <p:tags r:id="rId4"/>
            </p:custDataLst>
          </p:nvPr>
        </p:nvPicPr>
        <p:blipFill>
          <a:blip r:embed="rId3">
            <a:extLst>
              <a:ext uri="{28A0092B-C50C-407E-A947-70E740481C1C}">
                <a14:useLocalDpi val="0"/>
              </a:ext>
            </a:extLst>
          </a:blip>
          <a:stretch>
            <a:fillRect/>
          </a:stretch>
        </p:blipFill>
        <p:spPr>
          <a:xfrm>
            <a:off x="2362200" y="-603651"/>
            <a:ext cx="12192000" cy="6846101"/>
          </a:xfrm>
          <a:prstGeom prst="rect">
            <a:avLst/>
          </a:prstGeom>
        </p:spPr>
      </p:pic>
      <p:sp>
        <p:nvSpPr>
          <p:cNvPr id="5" name="PA_库_$30">
            <a:extLst>
              <a:ext uri="{FF2B5EF4-FFF2-40B4-BE49-F238E27FC236}">
                <a16:creationId xmlns:a16="http://schemas.microsoft.com/office/drawing/2014/main" id="{7D234C83-5217-40A3-A37B-EBA760D2DB60}"/>
              </a:ext>
            </a:extLst>
          </p:cNvPr>
          <p:cNvSpPr txBox="1"/>
          <p:nvPr>
            <p:custDataLst>
              <p:tags r:id="rId5"/>
            </p:custDataLst>
          </p:nvPr>
        </p:nvSpPr>
        <p:spPr>
          <a:xfrm>
            <a:off x="3872554" y="750673"/>
            <a:ext cx="1168400" cy="2523744"/>
          </a:xfrm>
          <a:prstGeom prst="rect">
            <a:avLst/>
          </a:prstGeom>
          <a:ln w="12700">
            <a:miter lim="400000"/>
          </a:ln>
          <a:extLst>
            <a:ext uri="{C572A759-6A51-4108-AA02-DFA0A04FC94B}">
              <ma14:wrappingTextBoxFlag xmlns:ma14="http://schemas.microsoft.com/office/mac/drawingml/2011/main" val="1"/>
            </a:ext>
          </a:extLst>
        </p:spPr>
        <p:txBody>
          <a:bodyPr bIns="0" lIns="0" rIns="0" tIns="0" wrap="none">
            <a:spAutoFit/>
          </a:bodyPr>
          <a:lstStyle>
            <a:lvl1pPr algn="l">
              <a:lnSpc>
                <a:spcPct val="120000"/>
              </a:lnSpc>
              <a:defRPr b="0" sz="5500">
                <a:solidFill>
                  <a:srgbClr val="30353E"/>
                </a:solidFill>
                <a:latin typeface="Aileron Heavy"/>
                <a:ea typeface="Aileron Heavy"/>
                <a:cs typeface="Aileron Heavy"/>
                <a:sym typeface="Aileron Heavy"/>
              </a:defRPr>
            </a:lvl1pPr>
          </a:lstStyle>
          <a:p>
            <a:r>
              <a:rPr lang="en-US" sz="13800">
                <a:solidFill>
                  <a:schemeClr val="bg1"/>
                </a:solidFill>
                <a:latin charset="0" panose="020b0a04020102020204" pitchFamily="34" typeface="Arial Black"/>
                <a:ea charset="-122" panose="00020600040101010101" pitchFamily="18" typeface="汉仪清庭-55简"/>
              </a:rPr>
              <a:t>1</a:t>
            </a:r>
          </a:p>
        </p:txBody>
      </p:sp>
      <p:sp>
        <p:nvSpPr>
          <p:cNvPr id="7" name="PA_库_Special Price Tittle…">
            <a:extLst>
              <a:ext uri="{FF2B5EF4-FFF2-40B4-BE49-F238E27FC236}">
                <a16:creationId xmlns:a16="http://schemas.microsoft.com/office/drawing/2014/main" id="{07AEED53-7A48-4F32-8FB9-E9DCA8450A47}"/>
              </a:ext>
            </a:extLst>
          </p:cNvPr>
          <p:cNvSpPr txBox="1"/>
          <p:nvPr>
            <p:custDataLst>
              <p:tags r:id="rId6"/>
            </p:custDataLst>
          </p:nvPr>
        </p:nvSpPr>
        <p:spPr>
          <a:xfrm>
            <a:off x="3121315" y="2819400"/>
            <a:ext cx="2882900" cy="822960"/>
          </a:xfrm>
          <a:prstGeom prst="rect">
            <a:avLst/>
          </a:prstGeom>
          <a:ln w="12700">
            <a:miter lim="400000"/>
          </a:ln>
          <a:extLst>
            <a:ext uri="{C572A759-6A51-4108-AA02-DFA0A04FC94B}">
              <ma14:wrappingTextBoxFlag xmlns:ma14="http://schemas.microsoft.com/office/mac/drawingml/2011/main" val="1"/>
            </a:ext>
          </a:extLst>
        </p:spPr>
        <p:txBody>
          <a:bodyPr bIns="0" lIns="0" rIns="0" tIns="0" wrap="none">
            <a:spAutoFit/>
          </a:bodyPr>
          <a:lstStyle/>
          <a:p>
            <a:pPr algn="ctr">
              <a:lnSpc>
                <a:spcPct val="150000"/>
              </a:lnSpc>
              <a:defRPr sz="1800">
                <a:solidFill>
                  <a:srgbClr val="677180"/>
                </a:solidFill>
                <a:latin typeface="Aileron"/>
                <a:ea typeface="Aileron"/>
                <a:cs typeface="Aileron"/>
                <a:sym typeface="Aileron"/>
              </a:defRPr>
            </a:pPr>
            <a:r>
              <a:rPr>
                <a:solidFill>
                  <a:schemeClr val="bg1"/>
                </a:solidFill>
              </a:rPr>
              <a:t>Special Price Tittle</a:t>
            </a:r>
          </a:p>
          <a:p>
            <a:pPr algn="ctr">
              <a:lnSpc>
                <a:spcPct val="150000"/>
              </a:lnSpc>
              <a:defRPr sz="1800">
                <a:solidFill>
                  <a:srgbClr val="677180"/>
                </a:solidFill>
                <a:latin typeface="Aileron"/>
                <a:ea typeface="Aileron"/>
                <a:cs typeface="Aileron"/>
                <a:sym typeface="Aileron"/>
              </a:defRPr>
            </a:pPr>
            <a:r>
              <a:rPr>
                <a:solidFill>
                  <a:schemeClr val="bg1"/>
                </a:solidFill>
              </a:rPr>
              <a:t>Focused services processes.</a:t>
            </a:r>
          </a:p>
        </p:txBody>
      </p:sp>
    </p:spTree>
    <p:extLst>
      <p:ext uri="{BB962C8B-B14F-4D97-AF65-F5344CB8AC3E}">
        <p14:creationId val="199376186"/>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2" presetSubtype="1">
                                  <p:stCondLst>
                                    <p:cond delay="250"/>
                                  </p:stCondLst>
                                  <p:childTnLst>
                                    <p:set>
                                      <p:cBhvr>
                                        <p:cTn dur="1" fill="hold" id="6">
                                          <p:stCondLst>
                                            <p:cond delay="0"/>
                                          </p:stCondLst>
                                        </p:cTn>
                                        <p:tgtEl>
                                          <p:spTgt spid="5"/>
                                        </p:tgtEl>
                                        <p:attrNameLst>
                                          <p:attrName>style.visibility</p:attrName>
                                        </p:attrNameLst>
                                      </p:cBhvr>
                                      <p:to>
                                        <p:strVal val="visible"/>
                                      </p:to>
                                    </p:set>
                                    <p:animEffect filter="wipe(up)" transition="in">
                                      <p:cBhvr>
                                        <p:cTn dur="1000" id="7"/>
                                        <p:tgtEl>
                                          <p:spTgt spid="5"/>
                                        </p:tgtEl>
                                      </p:cBhvr>
                                    </p:animEffect>
                                  </p:childTnLst>
                                </p:cTn>
                              </p:par>
                              <p:par>
                                <p:cTn fill="hold" grpId="0" id="8" nodeType="withEffect" presetClass="entr" presetID="22" presetSubtype="1">
                                  <p:stCondLst>
                                    <p:cond delay="250"/>
                                  </p:stCondLst>
                                  <p:childTnLst>
                                    <p:set>
                                      <p:cBhvr>
                                        <p:cTn dur="1" fill="hold" id="9">
                                          <p:stCondLst>
                                            <p:cond delay="0"/>
                                          </p:stCondLst>
                                        </p:cTn>
                                        <p:tgtEl>
                                          <p:spTgt spid="7"/>
                                        </p:tgtEl>
                                        <p:attrNameLst>
                                          <p:attrName>style.visibility</p:attrName>
                                        </p:attrNameLst>
                                      </p:cBhvr>
                                      <p:to>
                                        <p:strVal val="visible"/>
                                      </p:to>
                                    </p:set>
                                    <p:animEffect filter="wipe(up)" transition="in">
                                      <p:cBhvr>
                                        <p:cTn dur="1000" id="10"/>
                                        <p:tgtEl>
                                          <p:spTgt spid="7"/>
                                        </p:tgtEl>
                                      </p:cBhvr>
                                    </p:animEffect>
                                  </p:childTnLst>
                                </p:cTn>
                              </p:par>
                              <p:par>
                                <p:cTn decel="100000" fill="hold" id="11" nodeType="withEffect" presetClass="entr" presetID="2" presetSubtype="4">
                                  <p:stCondLst>
                                    <p:cond delay="250"/>
                                  </p:stCondLst>
                                  <p:childTnLst>
                                    <p:set>
                                      <p:cBhvr>
                                        <p:cTn dur="1" fill="hold" id="12">
                                          <p:stCondLst>
                                            <p:cond delay="0"/>
                                          </p:stCondLst>
                                        </p:cTn>
                                        <p:tgtEl>
                                          <p:spTgt spid="6"/>
                                        </p:tgtEl>
                                        <p:attrNameLst>
                                          <p:attrName>style.visibility</p:attrName>
                                        </p:attrNameLst>
                                      </p:cBhvr>
                                      <p:to>
                                        <p:strVal val="visible"/>
                                      </p:to>
                                    </p:set>
                                    <p:anim calcmode="lin" valueType="num">
                                      <p:cBhvr additive="base">
                                        <p:cTn dur="1500" fill="hold" id="13"/>
                                        <p:tgtEl>
                                          <p:spTgt spid="6"/>
                                        </p:tgtEl>
                                        <p:attrNameLst>
                                          <p:attrName>ppt_x</p:attrName>
                                        </p:attrNameLst>
                                      </p:cBhvr>
                                      <p:tavLst>
                                        <p:tav tm="0">
                                          <p:val>
                                            <p:strVal val="#ppt_x"/>
                                          </p:val>
                                        </p:tav>
                                        <p:tav tm="100000">
                                          <p:val>
                                            <p:strVal val="#ppt_x"/>
                                          </p:val>
                                        </p:tav>
                                      </p:tavLst>
                                    </p:anim>
                                    <p:anim calcmode="lin" valueType="num">
                                      <p:cBhvr additive="base">
                                        <p:cTn dur="1500" fill="hold" id="14"/>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7"/>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矩形 4">
            <a:extLst>
              <a:ext uri="{FF2B5EF4-FFF2-40B4-BE49-F238E27FC236}">
                <a16:creationId xmlns:a16="http://schemas.microsoft.com/office/drawing/2014/main" id="{8F4B29BB-16B5-4607-B56A-BB709421D3A1}"/>
              </a:ext>
            </a:extLst>
          </p:cNvPr>
          <p:cNvSpPr/>
          <p:nvPr/>
        </p:nvSpPr>
        <p:spPr>
          <a:xfrm>
            <a:off x="-97398" y="1828800"/>
            <a:ext cx="12289398" cy="6286500"/>
          </a:xfrm>
          <a:prstGeom prst="rect">
            <a:avLst/>
          </a:prstGeom>
          <a:solidFill>
            <a:srgbClr val="F4F5F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5">
            <a:extLst>
              <a:ext uri="{FF2B5EF4-FFF2-40B4-BE49-F238E27FC236}">
                <a16:creationId xmlns:a16="http://schemas.microsoft.com/office/drawing/2014/main" id="{B17F0DA6-C8F6-4851-857F-76EC2B014E84}"/>
              </a:ext>
            </a:extLst>
          </p:cNvPr>
          <p:cNvSpPr/>
          <p:nvPr/>
        </p:nvSpPr>
        <p:spPr>
          <a:xfrm>
            <a:off x="-97398" y="742950"/>
            <a:ext cx="5909537" cy="7372350"/>
          </a:xfrm>
          <a:custGeom>
            <a:gdLst>
              <a:gd fmla="*/ 0 w 5909537" name="connsiteX0"/>
              <a:gd fmla="*/ 1157397 h 7443897" name="connsiteY0"/>
              <a:gd fmla="*/ 2535798 w 5909537" name="connsiteX1"/>
              <a:gd fmla="*/ 482612 h 7443897" name="connsiteY1"/>
              <a:gd fmla="*/ 3793098 w 5909537" name="connsiteX2"/>
              <a:gd fmla="*/ 1310004 h 7443897" name="connsiteY2"/>
              <a:gd fmla="*/ 3983598 w 5909537" name="connsiteX3"/>
              <a:gd fmla="*/ 7443897 h 7443897" name="connsiteY3"/>
              <a:gd fmla="*/ 0 w 5909537" name="connsiteX4"/>
              <a:gd fmla="*/ 7443897 h 7443897" name="connsiteY4"/>
              <a:gd fmla="*/ 0 w 5909537" name="connsiteX5"/>
              <a:gd fmla="*/ 1157397 h 7443897"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7443897" w="5909537">
                <a:moveTo>
                  <a:pt x="0" y="1157397"/>
                </a:moveTo>
                <a:cubicBezTo>
                  <a:pt x="508358" y="124355"/>
                  <a:pt x="2075065" y="-477540"/>
                  <a:pt x="2535798" y="482612"/>
                </a:cubicBezTo>
                <a:cubicBezTo>
                  <a:pt x="3015581" y="1576295"/>
                  <a:pt x="3085073" y="1287983"/>
                  <a:pt x="3793098" y="1310004"/>
                </a:cubicBezTo>
                <a:cubicBezTo>
                  <a:pt x="8441298" y="2054273"/>
                  <a:pt x="3983598" y="5348397"/>
                  <a:pt x="3983598" y="7443897"/>
                </a:cubicBezTo>
                <a:lnTo>
                  <a:pt x="0" y="7443897"/>
                </a:lnTo>
                <a:lnTo>
                  <a:pt x="0" y="1157397"/>
                </a:lnTo>
                <a:close/>
              </a:path>
            </a:pathLst>
          </a:custGeom>
          <a:gradFill>
            <a:gsLst>
              <a:gs pos="0">
                <a:srgbClr val="CECEFF"/>
              </a:gs>
              <a:gs pos="73000">
                <a:srgbClr val="C2A1FF"/>
              </a:gs>
              <a:gs pos="46000">
                <a:srgbClr val="D0D0FF"/>
              </a:gs>
              <a:gs pos="100000">
                <a:srgbClr val="1993E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3" name="图片 2">
            <a:extLst>
              <a:ext uri="{FF2B5EF4-FFF2-40B4-BE49-F238E27FC236}">
                <a16:creationId xmlns:a16="http://schemas.microsoft.com/office/drawing/2014/main" id="{81B861B5-6FCE-4F78-8BEF-DD74DD9D626F}"/>
              </a:ext>
            </a:extLst>
          </p:cNvPr>
          <p:cNvPicPr>
            <a:picLocks noChangeAspect="1"/>
          </p:cNvPicPr>
          <p:nvPr/>
        </p:nvPicPr>
        <p:blipFill>
          <a:blip r:embed="rId2"/>
          <a:srcRect t="40823"/>
          <a:stretch>
            <a:fillRect/>
          </a:stretch>
        </p:blipFill>
        <p:spPr>
          <a:xfrm>
            <a:off x="-97398" y="0"/>
            <a:ext cx="12288540" cy="2057400"/>
          </a:xfrm>
          <a:prstGeom prst="rect">
            <a:avLst/>
          </a:prstGeom>
        </p:spPr>
      </p:pic>
      <p:sp>
        <p:nvSpPr>
          <p:cNvPr id="8" name="圆角矩形 3">
            <a:extLst>
              <a:ext uri="{FF2B5EF4-FFF2-40B4-BE49-F238E27FC236}">
                <a16:creationId xmlns:a16="http://schemas.microsoft.com/office/drawing/2014/main" id="{96A9CC42-4A47-4FC3-B0E7-C8ABCEE00650}"/>
              </a:ext>
            </a:extLst>
          </p:cNvPr>
          <p:cNvSpPr/>
          <p:nvPr/>
        </p:nvSpPr>
        <p:spPr>
          <a:xfrm>
            <a:off x="694734" y="581749"/>
            <a:ext cx="10802533" cy="5694503"/>
          </a:xfrm>
          <a:prstGeom prst="roundRect">
            <a:avLst>
              <a:gd fmla="val 2001" name="adj"/>
            </a:avLst>
          </a:prstGeom>
          <a:solidFill>
            <a:schemeClr val="bg1"/>
          </a:solidFill>
          <a:ln w="12700">
            <a:noFill/>
          </a:ln>
          <a:effectLst>
            <a:outerShdw algn="t" blurRad="381000" dir="5400000" dist="38100" rotWithShape="0">
              <a:srgbClr val="B8B8FF">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ndParaRPr>
          </a:p>
        </p:txBody>
      </p:sp>
      <p:pic>
        <p:nvPicPr>
          <p:cNvPr id="17" name="图片 16">
            <a:extLst>
              <a:ext uri="{FF2B5EF4-FFF2-40B4-BE49-F238E27FC236}">
                <a16:creationId xmlns:a16="http://schemas.microsoft.com/office/drawing/2014/main" id="{1F75FCA4-615A-454A-B30B-221227433E17}"/>
              </a:ext>
            </a:extLst>
          </p:cNvPr>
          <p:cNvPicPr>
            <a:picLocks noChangeAspect="1"/>
          </p:cNvPicPr>
          <p:nvPr/>
        </p:nvPicPr>
        <p:blipFill>
          <a:blip r:embed="rId3">
            <a:extLst>
              <a:ext uri="{BEBA8EAE-BF5A-486C-A8C5-ECC9F3942E4B}">
                <a14:imgProps>
                  <a14:imgLayer xmlns:d3p1="http://schemas.openxmlformats.org/officeDocument/2006/relationships" d3p1:embed="">
                    <a14:imgEffect>
                      <a14:colorTemperature colorTemp="4700"/>
                    </a14:imgEffect>
                  </a14:imgLayer>
                </a14:imgProps>
              </a:ext>
              <a:ext uri="{28A0092B-C50C-407E-A947-70E740481C1C}">
                <a14:useLocalDpi val="0"/>
              </a:ext>
            </a:extLst>
          </a:blip>
          <a:stretch>
            <a:fillRect/>
          </a:stretch>
        </p:blipFill>
        <p:spPr>
          <a:xfrm flipH="1">
            <a:off x="5274090" y="581748"/>
            <a:ext cx="6223176" cy="6223176"/>
          </a:xfrm>
          <a:prstGeom prst="rect">
            <a:avLst/>
          </a:prstGeom>
        </p:spPr>
      </p:pic>
      <p:sp>
        <p:nvSpPr>
          <p:cNvPr id="21" name="PA_库_Square ">
            <a:extLst>
              <a:ext uri="{FF2B5EF4-FFF2-40B4-BE49-F238E27FC236}">
                <a16:creationId xmlns:a16="http://schemas.microsoft.com/office/drawing/2014/main" id="{74F94825-D45F-4ED2-AA1A-65F56268BFDA}"/>
              </a:ext>
            </a:extLst>
          </p:cNvPr>
          <p:cNvSpPr/>
          <p:nvPr>
            <p:custDataLst>
              <p:tags r:id="rId4"/>
            </p:custDataLst>
          </p:nvPr>
        </p:nvSpPr>
        <p:spPr>
          <a:xfrm>
            <a:off x="1825499" y="1179116"/>
            <a:ext cx="444501" cy="444501"/>
          </a:xfrm>
          <a:prstGeom prst="rect">
            <a:avLst/>
          </a:prstGeom>
          <a:solidFill>
            <a:srgbClr val="7611D5"/>
          </a:solidFill>
          <a:ln w="12700">
            <a:miter lim="400000"/>
          </a:ln>
        </p:spPr>
        <p:txBody>
          <a:bodyPr anchor="ctr" bIns="0" lIns="0" rIns="0" tIns="0"/>
          <a:lstStyle/>
          <a:p>
            <a:pPr>
              <a:defRPr b="0" sz="3200">
                <a:solidFill>
                  <a:srgbClr val="FFFFFF"/>
                </a:solidFill>
                <a:latin typeface="+mn-lt"/>
                <a:ea typeface="+mn-ea"/>
                <a:cs typeface="+mn-cs"/>
                <a:sym typeface="Helvetica Neue Medium"/>
              </a:defRPr>
            </a:pPr>
            <a:endParaRPr sz="1600"/>
          </a:p>
        </p:txBody>
      </p:sp>
      <p:sp>
        <p:nvSpPr>
          <p:cNvPr id="22" name="PA_库_Square ">
            <a:extLst>
              <a:ext uri="{FF2B5EF4-FFF2-40B4-BE49-F238E27FC236}">
                <a16:creationId xmlns:a16="http://schemas.microsoft.com/office/drawing/2014/main" id="{F13481F0-A116-4AD8-90BB-84FC9D1E3DB7}"/>
              </a:ext>
            </a:extLst>
          </p:cNvPr>
          <p:cNvSpPr/>
          <p:nvPr>
            <p:custDataLst>
              <p:tags r:id="rId5"/>
            </p:custDataLst>
          </p:nvPr>
        </p:nvSpPr>
        <p:spPr>
          <a:xfrm>
            <a:off x="1793749" y="1147366"/>
            <a:ext cx="508001" cy="508001"/>
          </a:xfrm>
          <a:prstGeom prst="rect">
            <a:avLst/>
          </a:prstGeom>
          <a:ln w="12700">
            <a:solidFill>
              <a:srgbClr val="C8CBD1"/>
            </a:solidFill>
            <a:miter lim="400000"/>
          </a:ln>
        </p:spPr>
        <p:txBody>
          <a:bodyPr anchor="ctr" bIns="0" lIns="0" rIns="0" tIns="0"/>
          <a:lstStyle/>
          <a:p>
            <a:pPr>
              <a:defRPr b="0" sz="3200">
                <a:solidFill>
                  <a:srgbClr val="FFFFFF"/>
                </a:solidFill>
                <a:latin typeface="+mn-lt"/>
                <a:ea typeface="+mn-ea"/>
                <a:cs typeface="+mn-cs"/>
                <a:sym typeface="Helvetica Neue Medium"/>
              </a:defRPr>
            </a:pPr>
            <a:endParaRPr sz="1600"/>
          </a:p>
        </p:txBody>
      </p:sp>
      <p:sp>
        <p:nvSpPr>
          <p:cNvPr id="23" name="PA_库_Squared Features &amp; Services.…">
            <a:extLst>
              <a:ext uri="{FF2B5EF4-FFF2-40B4-BE49-F238E27FC236}">
                <a16:creationId xmlns:a16="http://schemas.microsoft.com/office/drawing/2014/main" id="{5DCB018A-1C1B-4217-8B85-D31972F8FAA5}"/>
              </a:ext>
            </a:extLst>
          </p:cNvPr>
          <p:cNvSpPr txBox="1"/>
          <p:nvPr>
            <p:custDataLst>
              <p:tags r:id="rId6"/>
            </p:custDataLst>
          </p:nvPr>
        </p:nvSpPr>
        <p:spPr>
          <a:xfrm>
            <a:off x="2627715" y="1144191"/>
            <a:ext cx="2076252" cy="1234440"/>
          </a:xfrm>
          <a:prstGeom prst="rect">
            <a:avLst/>
          </a:prstGeom>
          <a:ln w="12700">
            <a:miter lim="400000"/>
          </a:ln>
          <a:extLst>
            <a:ext uri="{C572A759-6A51-4108-AA02-DFA0A04FC94B}">
              <ma14:wrappingTextBoxFlag xmlns:ma14="http://schemas.microsoft.com/office/mac/drawingml/2011/main" val="1"/>
            </a:ext>
          </a:extLst>
        </p:spPr>
        <p:txBody>
          <a:bodyPr bIns="0" lIns="0" rIns="0" tIns="0">
            <a:spAutoFit/>
          </a:bodyPr>
          <a:lstStyle/>
          <a:p>
            <a:pPr algn="l">
              <a:lnSpc>
                <a:spcPct val="150000"/>
              </a:lnSpc>
              <a:defRPr sz="1800">
                <a:solidFill>
                  <a:srgbClr val="30353E"/>
                </a:solidFill>
                <a:latin typeface="Aileron"/>
                <a:ea typeface="Aileron"/>
                <a:cs typeface="Aileron"/>
                <a:sym typeface="Aileron"/>
              </a:defRPr>
            </a:pPr>
            <a:r>
              <a:rPr sz="900"/>
              <a:t>Squared Features &amp; Services.</a:t>
            </a:r>
          </a:p>
          <a:p>
            <a:pPr algn="l">
              <a:lnSpc>
                <a:spcPct val="150000"/>
              </a:lnSpc>
              <a:defRPr sz="1800">
                <a:solidFill>
                  <a:srgbClr val="30353E"/>
                </a:solidFill>
                <a:latin typeface="Aileron"/>
                <a:ea typeface="Aileron"/>
                <a:cs typeface="Aileron"/>
                <a:sym typeface="Aileron"/>
              </a:defRPr>
            </a:pPr>
            <a:endParaRPr sz="900"/>
          </a:p>
          <a:p>
            <a:pPr algn="l">
              <a:lnSpc>
                <a:spcPct val="150000"/>
              </a:lnSpc>
              <a:defRPr sz="1800">
                <a:solidFill>
                  <a:srgbClr val="30353E"/>
                </a:solidFill>
                <a:latin typeface="Aileron"/>
                <a:ea typeface="Aileron"/>
                <a:cs typeface="Aileron"/>
                <a:sym typeface="Aileron"/>
              </a:defRPr>
            </a:pPr>
            <a:r>
              <a:rPr sz="900"/>
              <a:t>Globally administrate client-focused meta services with B2C processes. Distinctively synergize excellent communities.</a:t>
            </a:r>
          </a:p>
        </p:txBody>
      </p:sp>
      <p:sp>
        <p:nvSpPr>
          <p:cNvPr id="24" name="PA_库_形状 ">
            <a:extLst>
              <a:ext uri="{FF2B5EF4-FFF2-40B4-BE49-F238E27FC236}">
                <a16:creationId xmlns:a16="http://schemas.microsoft.com/office/drawing/2014/main" id="{B4899D44-34C9-4488-8F7F-C5327B31C5A2}"/>
              </a:ext>
            </a:extLst>
          </p:cNvPr>
          <p:cNvSpPr/>
          <p:nvPr>
            <p:custDataLst>
              <p:tags r:id="rId7"/>
            </p:custDataLst>
          </p:nvPr>
        </p:nvSpPr>
        <p:spPr>
          <a:xfrm>
            <a:off x="1920749" y="1277263"/>
            <a:ext cx="254001" cy="248206"/>
          </a:xfrm>
          <a:custGeom>
            <a:cxnLst>
              <a:cxn ang="0">
                <a:pos x="wd2" y="hd2"/>
              </a:cxn>
              <a:cxn ang="5400000">
                <a:pos x="wd2" y="hd2"/>
              </a:cxn>
              <a:cxn ang="10800000">
                <a:pos x="wd2" y="hd2"/>
              </a:cxn>
              <a:cxn ang="16200000">
                <a:pos x="wd2" y="hd2"/>
              </a:cxn>
            </a:cxnLst>
            <a:rect b="b" l="0" r="r" t="0"/>
            <a:pathLst>
              <a:path extrusionOk="0" h="21319" w="21600">
                <a:moveTo>
                  <a:pt x="7530" y="4197"/>
                </a:moveTo>
                <a:lnTo>
                  <a:pt x="6680" y="3701"/>
                </a:lnTo>
                <a:lnTo>
                  <a:pt x="6189" y="4560"/>
                </a:lnTo>
                <a:lnTo>
                  <a:pt x="7040" y="5056"/>
                </a:lnTo>
                <a:cubicBezTo>
                  <a:pt x="7040" y="5056"/>
                  <a:pt x="7530" y="4197"/>
                  <a:pt x="7530" y="4197"/>
                </a:cubicBezTo>
                <a:close/>
                <a:moveTo>
                  <a:pt x="8512" y="2479"/>
                </a:moveTo>
                <a:lnTo>
                  <a:pt x="7662" y="1984"/>
                </a:lnTo>
                <a:lnTo>
                  <a:pt x="7171" y="2843"/>
                </a:lnTo>
                <a:lnTo>
                  <a:pt x="8021" y="3339"/>
                </a:lnTo>
                <a:cubicBezTo>
                  <a:pt x="8021" y="3339"/>
                  <a:pt x="8512" y="2479"/>
                  <a:pt x="8512" y="2479"/>
                </a:cubicBezTo>
                <a:close/>
                <a:moveTo>
                  <a:pt x="20618" y="8428"/>
                </a:moveTo>
                <a:lnTo>
                  <a:pt x="982" y="8428"/>
                </a:lnTo>
                <a:lnTo>
                  <a:pt x="982" y="6445"/>
                </a:lnTo>
                <a:lnTo>
                  <a:pt x="20618" y="6445"/>
                </a:lnTo>
                <a:cubicBezTo>
                  <a:pt x="20618" y="6445"/>
                  <a:pt x="20618" y="8428"/>
                  <a:pt x="20618" y="8428"/>
                </a:cubicBezTo>
                <a:close/>
                <a:moveTo>
                  <a:pt x="18655" y="20327"/>
                </a:moveTo>
                <a:lnTo>
                  <a:pt x="2945" y="20327"/>
                </a:lnTo>
                <a:lnTo>
                  <a:pt x="2945" y="9420"/>
                </a:lnTo>
                <a:lnTo>
                  <a:pt x="18655" y="9420"/>
                </a:lnTo>
                <a:cubicBezTo>
                  <a:pt x="18655" y="9420"/>
                  <a:pt x="18655" y="20327"/>
                  <a:pt x="18655" y="20327"/>
                </a:cubicBezTo>
                <a:close/>
                <a:moveTo>
                  <a:pt x="6811" y="1488"/>
                </a:moveTo>
                <a:cubicBezTo>
                  <a:pt x="7083" y="1014"/>
                  <a:pt x="7683" y="851"/>
                  <a:pt x="8153" y="1125"/>
                </a:cubicBezTo>
                <a:lnTo>
                  <a:pt x="9854" y="2117"/>
                </a:lnTo>
                <a:lnTo>
                  <a:pt x="7946" y="5454"/>
                </a:lnTo>
                <a:lnTo>
                  <a:pt x="5759" y="5454"/>
                </a:lnTo>
                <a:lnTo>
                  <a:pt x="5698" y="5419"/>
                </a:lnTo>
                <a:lnTo>
                  <a:pt x="5678" y="5454"/>
                </a:lnTo>
                <a:lnTo>
                  <a:pt x="4545" y="5454"/>
                </a:lnTo>
                <a:cubicBezTo>
                  <a:pt x="4545" y="5454"/>
                  <a:pt x="6811" y="1488"/>
                  <a:pt x="6811" y="1488"/>
                </a:cubicBezTo>
                <a:close/>
                <a:moveTo>
                  <a:pt x="15577" y="5454"/>
                </a:moveTo>
                <a:lnTo>
                  <a:pt x="9079" y="5454"/>
                </a:lnTo>
                <a:lnTo>
                  <a:pt x="10704" y="2612"/>
                </a:lnTo>
                <a:cubicBezTo>
                  <a:pt x="10704" y="2612"/>
                  <a:pt x="15577" y="5454"/>
                  <a:pt x="15577" y="5454"/>
                </a:cubicBezTo>
                <a:close/>
                <a:moveTo>
                  <a:pt x="15930" y="2759"/>
                </a:moveTo>
                <a:cubicBezTo>
                  <a:pt x="16454" y="2617"/>
                  <a:pt x="16991" y="2931"/>
                  <a:pt x="17132" y="3460"/>
                </a:cubicBezTo>
                <a:lnTo>
                  <a:pt x="17661" y="5454"/>
                </a:lnTo>
                <a:lnTo>
                  <a:pt x="17540" y="5454"/>
                </a:lnTo>
                <a:lnTo>
                  <a:pt x="16279" y="4718"/>
                </a:lnTo>
                <a:lnTo>
                  <a:pt x="16438" y="4674"/>
                </a:lnTo>
                <a:lnTo>
                  <a:pt x="16184" y="3716"/>
                </a:lnTo>
                <a:lnTo>
                  <a:pt x="15236" y="3973"/>
                </a:lnTo>
                <a:lnTo>
                  <a:pt x="15279" y="4135"/>
                </a:lnTo>
                <a:lnTo>
                  <a:pt x="14076" y="3434"/>
                </a:lnTo>
                <a:lnTo>
                  <a:pt x="14033" y="3272"/>
                </a:lnTo>
                <a:cubicBezTo>
                  <a:pt x="14033" y="3272"/>
                  <a:pt x="15930" y="2759"/>
                  <a:pt x="15930" y="2759"/>
                </a:cubicBezTo>
                <a:close/>
                <a:moveTo>
                  <a:pt x="20618" y="5454"/>
                </a:moveTo>
                <a:lnTo>
                  <a:pt x="18678" y="5454"/>
                </a:lnTo>
                <a:lnTo>
                  <a:pt x="18081" y="3203"/>
                </a:lnTo>
                <a:cubicBezTo>
                  <a:pt x="17800" y="2145"/>
                  <a:pt x="16724" y="1518"/>
                  <a:pt x="15676" y="1801"/>
                </a:cubicBezTo>
                <a:lnTo>
                  <a:pt x="12671" y="2615"/>
                </a:lnTo>
                <a:lnTo>
                  <a:pt x="8644" y="266"/>
                </a:lnTo>
                <a:cubicBezTo>
                  <a:pt x="7704" y="-281"/>
                  <a:pt x="6504" y="44"/>
                  <a:pt x="5961" y="992"/>
                </a:cubicBezTo>
                <a:lnTo>
                  <a:pt x="3410" y="5454"/>
                </a:lnTo>
                <a:lnTo>
                  <a:pt x="982" y="5454"/>
                </a:lnTo>
                <a:cubicBezTo>
                  <a:pt x="440" y="5454"/>
                  <a:pt x="0" y="5898"/>
                  <a:pt x="0" y="6445"/>
                </a:cubicBezTo>
                <a:lnTo>
                  <a:pt x="0" y="8428"/>
                </a:lnTo>
                <a:cubicBezTo>
                  <a:pt x="0" y="8977"/>
                  <a:pt x="440" y="9420"/>
                  <a:pt x="982" y="9420"/>
                </a:cubicBezTo>
                <a:lnTo>
                  <a:pt x="1964" y="9420"/>
                </a:lnTo>
                <a:lnTo>
                  <a:pt x="1964" y="20327"/>
                </a:lnTo>
                <a:cubicBezTo>
                  <a:pt x="1964" y="20875"/>
                  <a:pt x="2403" y="21319"/>
                  <a:pt x="2945" y="21319"/>
                </a:cubicBezTo>
                <a:lnTo>
                  <a:pt x="18655" y="21319"/>
                </a:lnTo>
                <a:cubicBezTo>
                  <a:pt x="19197" y="21319"/>
                  <a:pt x="19636" y="20875"/>
                  <a:pt x="19636" y="20327"/>
                </a:cubicBezTo>
                <a:lnTo>
                  <a:pt x="19636" y="9420"/>
                </a:lnTo>
                <a:lnTo>
                  <a:pt x="20618" y="9420"/>
                </a:lnTo>
                <a:cubicBezTo>
                  <a:pt x="21160" y="9420"/>
                  <a:pt x="21600" y="8977"/>
                  <a:pt x="21600" y="8428"/>
                </a:cubicBezTo>
                <a:lnTo>
                  <a:pt x="21600" y="6445"/>
                </a:lnTo>
                <a:cubicBezTo>
                  <a:pt x="21600" y="5898"/>
                  <a:pt x="21160" y="5454"/>
                  <a:pt x="20618" y="5454"/>
                </a:cubicBezTo>
                <a:moveTo>
                  <a:pt x="7855" y="12395"/>
                </a:moveTo>
                <a:lnTo>
                  <a:pt x="13745" y="12395"/>
                </a:lnTo>
                <a:lnTo>
                  <a:pt x="13745" y="13386"/>
                </a:lnTo>
                <a:lnTo>
                  <a:pt x="7855" y="13386"/>
                </a:lnTo>
                <a:cubicBezTo>
                  <a:pt x="7855" y="13386"/>
                  <a:pt x="7855" y="12395"/>
                  <a:pt x="7855" y="12395"/>
                </a:cubicBezTo>
                <a:close/>
                <a:moveTo>
                  <a:pt x="7855" y="14378"/>
                </a:moveTo>
                <a:lnTo>
                  <a:pt x="13745" y="14378"/>
                </a:lnTo>
                <a:cubicBezTo>
                  <a:pt x="14288" y="14378"/>
                  <a:pt x="14727" y="13934"/>
                  <a:pt x="14727" y="13386"/>
                </a:cubicBezTo>
                <a:lnTo>
                  <a:pt x="14727" y="12395"/>
                </a:lnTo>
                <a:cubicBezTo>
                  <a:pt x="14727" y="11847"/>
                  <a:pt x="14288" y="11403"/>
                  <a:pt x="13745" y="11403"/>
                </a:cubicBezTo>
                <a:lnTo>
                  <a:pt x="7855" y="11403"/>
                </a:lnTo>
                <a:cubicBezTo>
                  <a:pt x="7312" y="11403"/>
                  <a:pt x="6873" y="11847"/>
                  <a:pt x="6873" y="12395"/>
                </a:cubicBezTo>
                <a:lnTo>
                  <a:pt x="6873" y="13386"/>
                </a:lnTo>
                <a:cubicBezTo>
                  <a:pt x="6873" y="13934"/>
                  <a:pt x="7312" y="14378"/>
                  <a:pt x="7855" y="14378"/>
                </a:cubicBezTo>
              </a:path>
            </a:pathLst>
          </a:custGeom>
          <a:solidFill>
            <a:srgbClr val="F6F8FF"/>
          </a:solidFill>
          <a:ln w="12700">
            <a:miter lim="400000"/>
          </a:ln>
        </p:spPr>
        <p:txBody>
          <a:bodyPr anchor="ctr" lIns="22860" rIns="22860"/>
          <a:lstStyle/>
          <a:p>
            <a:pPr defTabSz="219451">
              <a:defRPr b="0">
                <a:solidFill>
                  <a:srgbClr val="FFFFFF"/>
                </a:solidFill>
                <a:effectLst>
                  <a:outerShdw blurRad="38100" dir="5400000" dist="12700" rotWithShape="0">
                    <a:srgbClr val="000000">
                      <a:alpha val="50000"/>
                    </a:srgbClr>
                  </a:outerShdw>
                </a:effectLst>
                <a:latin typeface="Arial"/>
                <a:ea typeface="Arial"/>
                <a:cs typeface="Arial"/>
                <a:sym typeface="Arial"/>
              </a:defRPr>
            </a:pPr>
            <a:endParaRPr sz="900"/>
          </a:p>
        </p:txBody>
      </p:sp>
      <p:sp>
        <p:nvSpPr>
          <p:cNvPr id="25" name="PA_库_Square ">
            <a:extLst>
              <a:ext uri="{FF2B5EF4-FFF2-40B4-BE49-F238E27FC236}">
                <a16:creationId xmlns:a16="http://schemas.microsoft.com/office/drawing/2014/main" id="{89FAA797-9ADF-4942-BEF3-88175D65E0AB}"/>
              </a:ext>
            </a:extLst>
          </p:cNvPr>
          <p:cNvSpPr/>
          <p:nvPr>
            <p:custDataLst>
              <p:tags r:id="rId8"/>
            </p:custDataLst>
          </p:nvPr>
        </p:nvSpPr>
        <p:spPr>
          <a:xfrm>
            <a:off x="1825498" y="2997200"/>
            <a:ext cx="444501" cy="444500"/>
          </a:xfrm>
          <a:prstGeom prst="rect">
            <a:avLst/>
          </a:prstGeom>
          <a:solidFill>
            <a:srgbClr val="3DDBE3"/>
          </a:solidFill>
          <a:ln w="12700">
            <a:miter lim="400000"/>
          </a:ln>
        </p:spPr>
        <p:txBody>
          <a:bodyPr anchor="ctr" bIns="0" lIns="0" rIns="0" tIns="0"/>
          <a:lstStyle/>
          <a:p>
            <a:pPr>
              <a:defRPr b="0" sz="3200">
                <a:solidFill>
                  <a:srgbClr val="FFFFFF"/>
                </a:solidFill>
                <a:latin typeface="+mn-lt"/>
                <a:ea typeface="+mn-ea"/>
                <a:cs typeface="+mn-cs"/>
                <a:sym typeface="Helvetica Neue Medium"/>
              </a:defRPr>
            </a:pPr>
            <a:endParaRPr sz="1600"/>
          </a:p>
        </p:txBody>
      </p:sp>
      <p:sp>
        <p:nvSpPr>
          <p:cNvPr id="26" name="PA_库_Square ">
            <a:extLst>
              <a:ext uri="{FF2B5EF4-FFF2-40B4-BE49-F238E27FC236}">
                <a16:creationId xmlns:a16="http://schemas.microsoft.com/office/drawing/2014/main" id="{6F755C45-A2AA-4506-B67E-7E24D2AA4752}"/>
              </a:ext>
            </a:extLst>
          </p:cNvPr>
          <p:cNvSpPr/>
          <p:nvPr>
            <p:custDataLst>
              <p:tags r:id="rId9"/>
            </p:custDataLst>
          </p:nvPr>
        </p:nvSpPr>
        <p:spPr>
          <a:xfrm>
            <a:off x="1793748" y="2965450"/>
            <a:ext cx="508001" cy="508000"/>
          </a:xfrm>
          <a:prstGeom prst="rect">
            <a:avLst/>
          </a:prstGeom>
          <a:ln w="12700">
            <a:solidFill>
              <a:srgbClr val="C8CBD1"/>
            </a:solidFill>
            <a:miter lim="400000"/>
          </a:ln>
        </p:spPr>
        <p:txBody>
          <a:bodyPr anchor="ctr" bIns="0" lIns="0" rIns="0" tIns="0"/>
          <a:lstStyle/>
          <a:p>
            <a:pPr>
              <a:defRPr b="0" sz="3200">
                <a:solidFill>
                  <a:srgbClr val="FFFFFF"/>
                </a:solidFill>
                <a:latin typeface="+mn-lt"/>
                <a:ea typeface="+mn-ea"/>
                <a:cs typeface="+mn-cs"/>
                <a:sym typeface="Helvetica Neue Medium"/>
              </a:defRPr>
            </a:pPr>
            <a:endParaRPr sz="1600"/>
          </a:p>
        </p:txBody>
      </p:sp>
      <p:sp>
        <p:nvSpPr>
          <p:cNvPr id="27" name="PA_库_Squared Features &amp; Services.…">
            <a:extLst>
              <a:ext uri="{FF2B5EF4-FFF2-40B4-BE49-F238E27FC236}">
                <a16:creationId xmlns:a16="http://schemas.microsoft.com/office/drawing/2014/main" id="{3CBA4E36-CD21-4D72-85C1-63C03B65C1C5}"/>
              </a:ext>
            </a:extLst>
          </p:cNvPr>
          <p:cNvSpPr txBox="1"/>
          <p:nvPr>
            <p:custDataLst>
              <p:tags r:id="rId10"/>
            </p:custDataLst>
          </p:nvPr>
        </p:nvSpPr>
        <p:spPr>
          <a:xfrm>
            <a:off x="2627715" y="2962275"/>
            <a:ext cx="2076252" cy="1234440"/>
          </a:xfrm>
          <a:prstGeom prst="rect">
            <a:avLst/>
          </a:prstGeom>
          <a:ln w="12700">
            <a:miter lim="400000"/>
          </a:ln>
          <a:extLst>
            <a:ext uri="{C572A759-6A51-4108-AA02-DFA0A04FC94B}">
              <ma14:wrappingTextBoxFlag xmlns:ma14="http://schemas.microsoft.com/office/mac/drawingml/2011/main" val="1"/>
            </a:ext>
          </a:extLst>
        </p:spPr>
        <p:txBody>
          <a:bodyPr bIns="0" lIns="0" rIns="0" tIns="0">
            <a:spAutoFit/>
          </a:bodyPr>
          <a:lstStyle/>
          <a:p>
            <a:pPr algn="l">
              <a:lnSpc>
                <a:spcPct val="150000"/>
              </a:lnSpc>
              <a:defRPr sz="1800">
                <a:solidFill>
                  <a:srgbClr val="30353E"/>
                </a:solidFill>
                <a:latin typeface="Aileron"/>
                <a:ea typeface="Aileron"/>
                <a:cs typeface="Aileron"/>
                <a:sym typeface="Aileron"/>
              </a:defRPr>
            </a:pPr>
            <a:r>
              <a:rPr sz="900"/>
              <a:t>Squared Features &amp; Services.</a:t>
            </a:r>
          </a:p>
          <a:p>
            <a:pPr algn="l">
              <a:lnSpc>
                <a:spcPct val="150000"/>
              </a:lnSpc>
              <a:defRPr sz="1800">
                <a:solidFill>
                  <a:srgbClr val="30353E"/>
                </a:solidFill>
                <a:latin typeface="Aileron"/>
                <a:ea typeface="Aileron"/>
                <a:cs typeface="Aileron"/>
                <a:sym typeface="Aileron"/>
              </a:defRPr>
            </a:pPr>
            <a:endParaRPr sz="900"/>
          </a:p>
          <a:p>
            <a:pPr algn="l">
              <a:lnSpc>
                <a:spcPct val="150000"/>
              </a:lnSpc>
              <a:defRPr sz="1800">
                <a:solidFill>
                  <a:srgbClr val="30353E"/>
                </a:solidFill>
                <a:latin typeface="Aileron"/>
                <a:ea typeface="Aileron"/>
                <a:cs typeface="Aileron"/>
                <a:sym typeface="Aileron"/>
              </a:defRPr>
            </a:pPr>
            <a:r>
              <a:rPr sz="900"/>
              <a:t>Globally administrate client-focused meta services with B2C processes. Distinctively synergize excellent communities.</a:t>
            </a:r>
          </a:p>
        </p:txBody>
      </p:sp>
      <p:sp>
        <p:nvSpPr>
          <p:cNvPr id="28" name="PA_库_形状 ">
            <a:extLst>
              <a:ext uri="{FF2B5EF4-FFF2-40B4-BE49-F238E27FC236}">
                <a16:creationId xmlns:a16="http://schemas.microsoft.com/office/drawing/2014/main" id="{5BD07D5D-45BF-4BF6-BDA4-3559F5557E09}"/>
              </a:ext>
            </a:extLst>
          </p:cNvPr>
          <p:cNvSpPr/>
          <p:nvPr>
            <p:custDataLst>
              <p:tags r:id="rId11"/>
            </p:custDataLst>
          </p:nvPr>
        </p:nvSpPr>
        <p:spPr>
          <a:xfrm>
            <a:off x="1920748" y="3104000"/>
            <a:ext cx="254001" cy="230902"/>
          </a:xfrm>
          <a:custGeom>
            <a:cxnLst>
              <a:cxn ang="0">
                <a:pos x="wd2" y="hd2"/>
              </a:cxn>
              <a:cxn ang="5400000">
                <a:pos x="wd2" y="hd2"/>
              </a:cxn>
              <a:cxn ang="10800000">
                <a:pos x="wd2" y="hd2"/>
              </a:cxn>
              <a:cxn ang="16200000">
                <a:pos x="wd2" y="hd2"/>
              </a:cxn>
            </a:cxnLst>
            <a:rect b="b" l="0" r="r" t="0"/>
            <a:pathLst>
              <a:path extrusionOk="0" h="21600" w="21600">
                <a:moveTo>
                  <a:pt x="6382" y="15119"/>
                </a:moveTo>
                <a:cubicBezTo>
                  <a:pt x="7195" y="15119"/>
                  <a:pt x="7855" y="14394"/>
                  <a:pt x="7855" y="13500"/>
                </a:cubicBezTo>
                <a:cubicBezTo>
                  <a:pt x="7855" y="12605"/>
                  <a:pt x="7195" y="11880"/>
                  <a:pt x="6382" y="11880"/>
                </a:cubicBezTo>
                <a:cubicBezTo>
                  <a:pt x="5568" y="11880"/>
                  <a:pt x="4909" y="12605"/>
                  <a:pt x="4909" y="13500"/>
                </a:cubicBezTo>
                <a:cubicBezTo>
                  <a:pt x="4909" y="14394"/>
                  <a:pt x="5568" y="15119"/>
                  <a:pt x="6382" y="15119"/>
                </a:cubicBezTo>
                <a:moveTo>
                  <a:pt x="2455" y="3240"/>
                </a:moveTo>
                <a:cubicBezTo>
                  <a:pt x="2725" y="3240"/>
                  <a:pt x="2945" y="2999"/>
                  <a:pt x="2945" y="2700"/>
                </a:cubicBezTo>
                <a:cubicBezTo>
                  <a:pt x="2945" y="2402"/>
                  <a:pt x="2725" y="2160"/>
                  <a:pt x="2455" y="2160"/>
                </a:cubicBezTo>
                <a:cubicBezTo>
                  <a:pt x="2184" y="2160"/>
                  <a:pt x="1964" y="2402"/>
                  <a:pt x="1964" y="2700"/>
                </a:cubicBezTo>
                <a:cubicBezTo>
                  <a:pt x="1964" y="2999"/>
                  <a:pt x="2184" y="3240"/>
                  <a:pt x="2455" y="3240"/>
                </a:cubicBezTo>
                <a:moveTo>
                  <a:pt x="3927" y="8100"/>
                </a:moveTo>
                <a:cubicBezTo>
                  <a:pt x="3927" y="6609"/>
                  <a:pt x="5026" y="5400"/>
                  <a:pt x="6382" y="5400"/>
                </a:cubicBezTo>
                <a:cubicBezTo>
                  <a:pt x="7738" y="5400"/>
                  <a:pt x="8836" y="6609"/>
                  <a:pt x="8836" y="8100"/>
                </a:cubicBezTo>
                <a:lnTo>
                  <a:pt x="8836" y="13500"/>
                </a:lnTo>
                <a:cubicBezTo>
                  <a:pt x="8836" y="14991"/>
                  <a:pt x="7738" y="16199"/>
                  <a:pt x="6382" y="16199"/>
                </a:cubicBezTo>
                <a:cubicBezTo>
                  <a:pt x="5026" y="16199"/>
                  <a:pt x="3927" y="14991"/>
                  <a:pt x="3927" y="13500"/>
                </a:cubicBezTo>
                <a:cubicBezTo>
                  <a:pt x="3927" y="13500"/>
                  <a:pt x="3927" y="8100"/>
                  <a:pt x="3927" y="8100"/>
                </a:cubicBezTo>
                <a:close/>
                <a:moveTo>
                  <a:pt x="2945" y="13500"/>
                </a:moveTo>
                <a:cubicBezTo>
                  <a:pt x="2945" y="15587"/>
                  <a:pt x="4484" y="17279"/>
                  <a:pt x="6382" y="17279"/>
                </a:cubicBezTo>
                <a:cubicBezTo>
                  <a:pt x="8280" y="17279"/>
                  <a:pt x="9818" y="15587"/>
                  <a:pt x="9818" y="13500"/>
                </a:cubicBezTo>
                <a:lnTo>
                  <a:pt x="9818" y="8100"/>
                </a:lnTo>
                <a:cubicBezTo>
                  <a:pt x="9818" y="6012"/>
                  <a:pt x="8280" y="4320"/>
                  <a:pt x="6382" y="4320"/>
                </a:cubicBezTo>
                <a:cubicBezTo>
                  <a:pt x="4484" y="4320"/>
                  <a:pt x="2945" y="6012"/>
                  <a:pt x="2945" y="8100"/>
                </a:cubicBezTo>
                <a:cubicBezTo>
                  <a:pt x="2945" y="8100"/>
                  <a:pt x="2945" y="13500"/>
                  <a:pt x="2945" y="13500"/>
                </a:cubicBezTo>
                <a:close/>
                <a:moveTo>
                  <a:pt x="2455" y="19439"/>
                </a:moveTo>
                <a:cubicBezTo>
                  <a:pt x="2725" y="19439"/>
                  <a:pt x="2945" y="19198"/>
                  <a:pt x="2945" y="18899"/>
                </a:cubicBezTo>
                <a:cubicBezTo>
                  <a:pt x="2945" y="18601"/>
                  <a:pt x="2725" y="18359"/>
                  <a:pt x="2455" y="18359"/>
                </a:cubicBezTo>
                <a:cubicBezTo>
                  <a:pt x="2184" y="18359"/>
                  <a:pt x="1964" y="18601"/>
                  <a:pt x="1964" y="18899"/>
                </a:cubicBezTo>
                <a:cubicBezTo>
                  <a:pt x="1964" y="19198"/>
                  <a:pt x="2184" y="19439"/>
                  <a:pt x="2455" y="19439"/>
                </a:cubicBezTo>
                <a:moveTo>
                  <a:pt x="20618" y="20519"/>
                </a:moveTo>
                <a:lnTo>
                  <a:pt x="982" y="20519"/>
                </a:lnTo>
                <a:lnTo>
                  <a:pt x="982" y="1080"/>
                </a:lnTo>
                <a:lnTo>
                  <a:pt x="20618" y="1080"/>
                </a:lnTo>
                <a:cubicBezTo>
                  <a:pt x="20618" y="1080"/>
                  <a:pt x="20618" y="20519"/>
                  <a:pt x="20618" y="20519"/>
                </a:cubicBezTo>
                <a:close/>
                <a:moveTo>
                  <a:pt x="20618" y="0"/>
                </a:moveTo>
                <a:lnTo>
                  <a:pt x="982" y="0"/>
                </a:lnTo>
                <a:cubicBezTo>
                  <a:pt x="440" y="0"/>
                  <a:pt x="0" y="484"/>
                  <a:pt x="0" y="1080"/>
                </a:cubicBezTo>
                <a:lnTo>
                  <a:pt x="0" y="20519"/>
                </a:lnTo>
                <a:cubicBezTo>
                  <a:pt x="0" y="21115"/>
                  <a:pt x="440" y="21600"/>
                  <a:pt x="982" y="21600"/>
                </a:cubicBezTo>
                <a:lnTo>
                  <a:pt x="20618" y="21600"/>
                </a:lnTo>
                <a:cubicBezTo>
                  <a:pt x="21160" y="21600"/>
                  <a:pt x="21600" y="21115"/>
                  <a:pt x="21600" y="20519"/>
                </a:cubicBezTo>
                <a:lnTo>
                  <a:pt x="21600" y="1080"/>
                </a:lnTo>
                <a:cubicBezTo>
                  <a:pt x="21600" y="484"/>
                  <a:pt x="21160" y="0"/>
                  <a:pt x="20618" y="0"/>
                </a:cubicBezTo>
                <a:moveTo>
                  <a:pt x="19145" y="3240"/>
                </a:moveTo>
                <a:cubicBezTo>
                  <a:pt x="19416" y="3240"/>
                  <a:pt x="19636" y="2999"/>
                  <a:pt x="19636" y="2700"/>
                </a:cubicBezTo>
                <a:cubicBezTo>
                  <a:pt x="19636" y="2402"/>
                  <a:pt x="19416" y="2160"/>
                  <a:pt x="19145" y="2160"/>
                </a:cubicBezTo>
                <a:cubicBezTo>
                  <a:pt x="18875" y="2160"/>
                  <a:pt x="18655" y="2402"/>
                  <a:pt x="18655" y="2700"/>
                </a:cubicBezTo>
                <a:cubicBezTo>
                  <a:pt x="18655" y="2999"/>
                  <a:pt x="18875" y="3240"/>
                  <a:pt x="19145" y="3240"/>
                </a:cubicBezTo>
                <a:moveTo>
                  <a:pt x="12764" y="8100"/>
                </a:moveTo>
                <a:cubicBezTo>
                  <a:pt x="12764" y="6609"/>
                  <a:pt x="13863" y="5400"/>
                  <a:pt x="15218" y="5400"/>
                </a:cubicBezTo>
                <a:cubicBezTo>
                  <a:pt x="16574" y="5400"/>
                  <a:pt x="17673" y="6609"/>
                  <a:pt x="17673" y="8100"/>
                </a:cubicBezTo>
                <a:lnTo>
                  <a:pt x="17673" y="13500"/>
                </a:lnTo>
                <a:cubicBezTo>
                  <a:pt x="17673" y="14991"/>
                  <a:pt x="16574" y="16199"/>
                  <a:pt x="15218" y="16199"/>
                </a:cubicBezTo>
                <a:cubicBezTo>
                  <a:pt x="13863" y="16199"/>
                  <a:pt x="12764" y="14991"/>
                  <a:pt x="12764" y="13500"/>
                </a:cubicBezTo>
                <a:cubicBezTo>
                  <a:pt x="12764" y="13500"/>
                  <a:pt x="12764" y="8100"/>
                  <a:pt x="12764" y="8100"/>
                </a:cubicBezTo>
                <a:close/>
                <a:moveTo>
                  <a:pt x="15218" y="17279"/>
                </a:moveTo>
                <a:cubicBezTo>
                  <a:pt x="17116" y="17279"/>
                  <a:pt x="18655" y="15587"/>
                  <a:pt x="18655" y="13500"/>
                </a:cubicBezTo>
                <a:lnTo>
                  <a:pt x="18655" y="8100"/>
                </a:lnTo>
                <a:cubicBezTo>
                  <a:pt x="18655" y="6012"/>
                  <a:pt x="17116" y="4320"/>
                  <a:pt x="15218" y="4320"/>
                </a:cubicBezTo>
                <a:cubicBezTo>
                  <a:pt x="13320" y="4320"/>
                  <a:pt x="11782" y="6012"/>
                  <a:pt x="11782" y="8100"/>
                </a:cubicBezTo>
                <a:lnTo>
                  <a:pt x="11782" y="13500"/>
                </a:lnTo>
                <a:cubicBezTo>
                  <a:pt x="11782" y="15587"/>
                  <a:pt x="13320" y="17279"/>
                  <a:pt x="15218" y="17279"/>
                </a:cubicBezTo>
                <a:moveTo>
                  <a:pt x="15218" y="9720"/>
                </a:moveTo>
                <a:cubicBezTo>
                  <a:pt x="16032" y="9720"/>
                  <a:pt x="16691" y="8995"/>
                  <a:pt x="16691" y="8100"/>
                </a:cubicBezTo>
                <a:cubicBezTo>
                  <a:pt x="16691" y="7206"/>
                  <a:pt x="16032" y="6480"/>
                  <a:pt x="15218" y="6480"/>
                </a:cubicBezTo>
                <a:cubicBezTo>
                  <a:pt x="14405" y="6480"/>
                  <a:pt x="13745" y="7206"/>
                  <a:pt x="13745" y="8100"/>
                </a:cubicBezTo>
                <a:cubicBezTo>
                  <a:pt x="13745" y="8995"/>
                  <a:pt x="14405" y="9720"/>
                  <a:pt x="15218" y="9720"/>
                </a:cubicBezTo>
                <a:moveTo>
                  <a:pt x="19145" y="18359"/>
                </a:moveTo>
                <a:cubicBezTo>
                  <a:pt x="18875" y="18359"/>
                  <a:pt x="18655" y="18601"/>
                  <a:pt x="18655" y="18899"/>
                </a:cubicBezTo>
                <a:cubicBezTo>
                  <a:pt x="18655" y="19198"/>
                  <a:pt x="18875" y="19439"/>
                  <a:pt x="19145" y="19439"/>
                </a:cubicBezTo>
                <a:cubicBezTo>
                  <a:pt x="19416" y="19439"/>
                  <a:pt x="19636" y="19198"/>
                  <a:pt x="19636" y="18899"/>
                </a:cubicBezTo>
                <a:cubicBezTo>
                  <a:pt x="19636" y="18601"/>
                  <a:pt x="19416" y="18359"/>
                  <a:pt x="19145" y="18359"/>
                </a:cubicBezTo>
              </a:path>
            </a:pathLst>
          </a:custGeom>
          <a:solidFill>
            <a:srgbClr val="F6F8FF"/>
          </a:solidFill>
          <a:ln w="12700">
            <a:miter lim="400000"/>
          </a:ln>
        </p:spPr>
        <p:txBody>
          <a:bodyPr anchor="ctr" lIns="22860" rIns="22860"/>
          <a:lstStyle/>
          <a:p>
            <a:pPr defTabSz="219451">
              <a:defRPr b="0">
                <a:solidFill>
                  <a:srgbClr val="FFFFFF"/>
                </a:solidFill>
                <a:effectLst>
                  <a:outerShdw blurRad="38100" dir="5400000" dist="12700" rotWithShape="0">
                    <a:srgbClr val="000000">
                      <a:alpha val="50000"/>
                    </a:srgbClr>
                  </a:outerShdw>
                </a:effectLst>
                <a:latin typeface="Arial"/>
                <a:ea typeface="Arial"/>
                <a:cs typeface="Arial"/>
                <a:sym typeface="Arial"/>
              </a:defRPr>
            </a:pPr>
            <a:endParaRPr sz="900"/>
          </a:p>
        </p:txBody>
      </p:sp>
      <p:sp>
        <p:nvSpPr>
          <p:cNvPr id="29" name="PA_库_Square ">
            <a:extLst>
              <a:ext uri="{FF2B5EF4-FFF2-40B4-BE49-F238E27FC236}">
                <a16:creationId xmlns:a16="http://schemas.microsoft.com/office/drawing/2014/main" id="{1B13905D-988E-4592-A3F0-D170DA7135FF}"/>
              </a:ext>
            </a:extLst>
          </p:cNvPr>
          <p:cNvSpPr/>
          <p:nvPr>
            <p:custDataLst>
              <p:tags r:id="rId12"/>
            </p:custDataLst>
          </p:nvPr>
        </p:nvSpPr>
        <p:spPr>
          <a:xfrm>
            <a:off x="1825499" y="4850209"/>
            <a:ext cx="444501" cy="444501"/>
          </a:xfrm>
          <a:prstGeom prst="rect">
            <a:avLst/>
          </a:prstGeom>
          <a:solidFill>
            <a:srgbClr val="C2A1FF"/>
          </a:solidFill>
          <a:ln w="12700">
            <a:miter lim="400000"/>
          </a:ln>
        </p:spPr>
        <p:txBody>
          <a:bodyPr anchor="ctr" bIns="0" lIns="0" rIns="0" tIns="0"/>
          <a:lstStyle/>
          <a:p>
            <a:pPr>
              <a:defRPr b="0" sz="3200">
                <a:solidFill>
                  <a:srgbClr val="FFFFFF"/>
                </a:solidFill>
                <a:latin typeface="+mn-lt"/>
                <a:ea typeface="+mn-ea"/>
                <a:cs typeface="+mn-cs"/>
                <a:sym typeface="Helvetica Neue Medium"/>
              </a:defRPr>
            </a:pPr>
            <a:endParaRPr sz="1600"/>
          </a:p>
        </p:txBody>
      </p:sp>
      <p:sp>
        <p:nvSpPr>
          <p:cNvPr id="30" name="PA_库_Square ">
            <a:extLst>
              <a:ext uri="{FF2B5EF4-FFF2-40B4-BE49-F238E27FC236}">
                <a16:creationId xmlns:a16="http://schemas.microsoft.com/office/drawing/2014/main" id="{227A3FF8-56B5-4362-848C-6C6F0CB77282}"/>
              </a:ext>
            </a:extLst>
          </p:cNvPr>
          <p:cNvSpPr/>
          <p:nvPr>
            <p:custDataLst>
              <p:tags r:id="rId13"/>
            </p:custDataLst>
          </p:nvPr>
        </p:nvSpPr>
        <p:spPr>
          <a:xfrm>
            <a:off x="1793749" y="4818459"/>
            <a:ext cx="508001" cy="508001"/>
          </a:xfrm>
          <a:prstGeom prst="rect">
            <a:avLst/>
          </a:prstGeom>
          <a:ln w="12700">
            <a:solidFill>
              <a:srgbClr val="C8CBD1"/>
            </a:solidFill>
            <a:miter lim="400000"/>
          </a:ln>
        </p:spPr>
        <p:txBody>
          <a:bodyPr anchor="ctr" bIns="0" lIns="0" rIns="0" tIns="0"/>
          <a:lstStyle/>
          <a:p>
            <a:pPr>
              <a:defRPr b="0" sz="3200">
                <a:solidFill>
                  <a:srgbClr val="FFFFFF"/>
                </a:solidFill>
                <a:latin typeface="+mn-lt"/>
                <a:ea typeface="+mn-ea"/>
                <a:cs typeface="+mn-cs"/>
                <a:sym typeface="Helvetica Neue Medium"/>
              </a:defRPr>
            </a:pPr>
            <a:endParaRPr sz="1600"/>
          </a:p>
        </p:txBody>
      </p:sp>
      <p:sp>
        <p:nvSpPr>
          <p:cNvPr id="31" name="PA_库_Squared Features &amp; Services.…">
            <a:extLst>
              <a:ext uri="{FF2B5EF4-FFF2-40B4-BE49-F238E27FC236}">
                <a16:creationId xmlns:a16="http://schemas.microsoft.com/office/drawing/2014/main" id="{368889F3-5158-46AC-89FE-7DDAAF91DD31}"/>
              </a:ext>
            </a:extLst>
          </p:cNvPr>
          <p:cNvSpPr txBox="1"/>
          <p:nvPr>
            <p:custDataLst>
              <p:tags r:id="rId14"/>
            </p:custDataLst>
          </p:nvPr>
        </p:nvSpPr>
        <p:spPr>
          <a:xfrm>
            <a:off x="2627715" y="4815284"/>
            <a:ext cx="2076252" cy="1234440"/>
          </a:xfrm>
          <a:prstGeom prst="rect">
            <a:avLst/>
          </a:prstGeom>
          <a:ln w="12700">
            <a:miter lim="400000"/>
          </a:ln>
          <a:extLst>
            <a:ext uri="{C572A759-6A51-4108-AA02-DFA0A04FC94B}">
              <ma14:wrappingTextBoxFlag xmlns:ma14="http://schemas.microsoft.com/office/mac/drawingml/2011/main" val="1"/>
            </a:ext>
          </a:extLst>
        </p:spPr>
        <p:txBody>
          <a:bodyPr bIns="0" lIns="0" rIns="0" tIns="0">
            <a:spAutoFit/>
          </a:bodyPr>
          <a:lstStyle/>
          <a:p>
            <a:pPr algn="l">
              <a:lnSpc>
                <a:spcPct val="150000"/>
              </a:lnSpc>
              <a:defRPr sz="1800">
                <a:solidFill>
                  <a:srgbClr val="30353E"/>
                </a:solidFill>
                <a:latin typeface="Aileron"/>
                <a:ea typeface="Aileron"/>
                <a:cs typeface="Aileron"/>
                <a:sym typeface="Aileron"/>
              </a:defRPr>
            </a:pPr>
            <a:r>
              <a:rPr sz="900"/>
              <a:t>Squared Features &amp; Services.</a:t>
            </a:r>
          </a:p>
          <a:p>
            <a:pPr algn="l">
              <a:lnSpc>
                <a:spcPct val="150000"/>
              </a:lnSpc>
              <a:defRPr sz="1800">
                <a:solidFill>
                  <a:srgbClr val="30353E"/>
                </a:solidFill>
                <a:latin typeface="Aileron"/>
                <a:ea typeface="Aileron"/>
                <a:cs typeface="Aileron"/>
                <a:sym typeface="Aileron"/>
              </a:defRPr>
            </a:pPr>
            <a:endParaRPr sz="900"/>
          </a:p>
          <a:p>
            <a:pPr algn="l">
              <a:lnSpc>
                <a:spcPct val="150000"/>
              </a:lnSpc>
              <a:defRPr sz="1800">
                <a:solidFill>
                  <a:srgbClr val="30353E"/>
                </a:solidFill>
                <a:latin typeface="Aileron"/>
                <a:ea typeface="Aileron"/>
                <a:cs typeface="Aileron"/>
                <a:sym typeface="Aileron"/>
              </a:defRPr>
            </a:pPr>
            <a:r>
              <a:rPr sz="900"/>
              <a:t>Globally administrate client-focused meta services with B2C processes. Distinctively synergize excellent communities.</a:t>
            </a:r>
          </a:p>
        </p:txBody>
      </p:sp>
      <p:sp>
        <p:nvSpPr>
          <p:cNvPr id="32" name="PA_库_形状 ">
            <a:extLst>
              <a:ext uri="{FF2B5EF4-FFF2-40B4-BE49-F238E27FC236}">
                <a16:creationId xmlns:a16="http://schemas.microsoft.com/office/drawing/2014/main" id="{6ABEE928-C198-47C2-B6DC-F16E5EAD8560}"/>
              </a:ext>
            </a:extLst>
          </p:cNvPr>
          <p:cNvSpPr/>
          <p:nvPr>
            <p:custDataLst>
              <p:tags r:id="rId15"/>
            </p:custDataLst>
          </p:nvPr>
        </p:nvSpPr>
        <p:spPr>
          <a:xfrm>
            <a:off x="1920748" y="4957014"/>
            <a:ext cx="254001" cy="230892"/>
          </a:xfrm>
          <a:custGeom>
            <a:cxnLst>
              <a:cxn ang="0">
                <a:pos x="wd2" y="hd2"/>
              </a:cxn>
              <a:cxn ang="5400000">
                <a:pos x="wd2" y="hd2"/>
              </a:cxn>
              <a:cxn ang="10800000">
                <a:pos x="wd2" y="hd2"/>
              </a:cxn>
              <a:cxn ang="16200000">
                <a:pos x="wd2" y="hd2"/>
              </a:cxn>
            </a:cxnLst>
            <a:rect b="b" l="0" r="r" t="0"/>
            <a:pathLst>
              <a:path extrusionOk="0" h="21600" w="21600">
                <a:moveTo>
                  <a:pt x="7855" y="18900"/>
                </a:moveTo>
                <a:cubicBezTo>
                  <a:pt x="7279" y="18900"/>
                  <a:pt x="6684" y="18827"/>
                  <a:pt x="6086" y="18683"/>
                </a:cubicBezTo>
                <a:cubicBezTo>
                  <a:pt x="6017" y="18666"/>
                  <a:pt x="5946" y="18658"/>
                  <a:pt x="5876" y="18658"/>
                </a:cubicBezTo>
                <a:cubicBezTo>
                  <a:pt x="5756" y="18658"/>
                  <a:pt x="5636" y="18682"/>
                  <a:pt x="5523" y="18729"/>
                </a:cubicBezTo>
                <a:lnTo>
                  <a:pt x="2957" y="19815"/>
                </a:lnTo>
                <a:lnTo>
                  <a:pt x="3365" y="18243"/>
                </a:lnTo>
                <a:cubicBezTo>
                  <a:pt x="3474" y="17827"/>
                  <a:pt x="3345" y="17380"/>
                  <a:pt x="3039" y="17108"/>
                </a:cubicBezTo>
                <a:cubicBezTo>
                  <a:pt x="1712" y="15926"/>
                  <a:pt x="982" y="14358"/>
                  <a:pt x="982" y="12690"/>
                </a:cubicBezTo>
                <a:cubicBezTo>
                  <a:pt x="982" y="9266"/>
                  <a:pt x="4065" y="6480"/>
                  <a:pt x="7855" y="6480"/>
                </a:cubicBezTo>
                <a:cubicBezTo>
                  <a:pt x="11644" y="6480"/>
                  <a:pt x="14727" y="9266"/>
                  <a:pt x="14727" y="12690"/>
                </a:cubicBezTo>
                <a:cubicBezTo>
                  <a:pt x="14727" y="16114"/>
                  <a:pt x="11644" y="18900"/>
                  <a:pt x="7855" y="18900"/>
                </a:cubicBezTo>
                <a:moveTo>
                  <a:pt x="7855" y="5400"/>
                </a:moveTo>
                <a:cubicBezTo>
                  <a:pt x="3517" y="5400"/>
                  <a:pt x="0" y="8664"/>
                  <a:pt x="0" y="12690"/>
                </a:cubicBezTo>
                <a:cubicBezTo>
                  <a:pt x="0" y="14758"/>
                  <a:pt x="932" y="16620"/>
                  <a:pt x="2422" y="17947"/>
                </a:cubicBezTo>
                <a:lnTo>
                  <a:pt x="1473" y="21600"/>
                </a:lnTo>
                <a:lnTo>
                  <a:pt x="5876" y="19738"/>
                </a:lnTo>
                <a:cubicBezTo>
                  <a:pt x="6509" y="19891"/>
                  <a:pt x="7169" y="19980"/>
                  <a:pt x="7855" y="19980"/>
                </a:cubicBezTo>
                <a:cubicBezTo>
                  <a:pt x="12192" y="19980"/>
                  <a:pt x="15709" y="16716"/>
                  <a:pt x="15709" y="12690"/>
                </a:cubicBezTo>
                <a:cubicBezTo>
                  <a:pt x="15709" y="8664"/>
                  <a:pt x="12192" y="5400"/>
                  <a:pt x="7855" y="5400"/>
                </a:cubicBezTo>
                <a:moveTo>
                  <a:pt x="21600" y="7290"/>
                </a:moveTo>
                <a:cubicBezTo>
                  <a:pt x="21600" y="3264"/>
                  <a:pt x="18084" y="0"/>
                  <a:pt x="13745" y="0"/>
                </a:cubicBezTo>
                <a:cubicBezTo>
                  <a:pt x="10506" y="0"/>
                  <a:pt x="7725" y="1821"/>
                  <a:pt x="6525" y="4422"/>
                </a:cubicBezTo>
                <a:cubicBezTo>
                  <a:pt x="6912" y="4367"/>
                  <a:pt x="7306" y="4332"/>
                  <a:pt x="7708" y="4326"/>
                </a:cubicBezTo>
                <a:cubicBezTo>
                  <a:pt x="8875" y="2394"/>
                  <a:pt x="11143" y="1080"/>
                  <a:pt x="13745" y="1080"/>
                </a:cubicBezTo>
                <a:cubicBezTo>
                  <a:pt x="17535" y="1080"/>
                  <a:pt x="20618" y="3866"/>
                  <a:pt x="20618" y="7290"/>
                </a:cubicBezTo>
                <a:cubicBezTo>
                  <a:pt x="20618" y="8958"/>
                  <a:pt x="19888" y="10526"/>
                  <a:pt x="18561" y="11707"/>
                </a:cubicBezTo>
                <a:cubicBezTo>
                  <a:pt x="18255" y="11980"/>
                  <a:pt x="18126" y="12428"/>
                  <a:pt x="18234" y="12843"/>
                </a:cubicBezTo>
                <a:lnTo>
                  <a:pt x="18643" y="14415"/>
                </a:lnTo>
                <a:lnTo>
                  <a:pt x="16613" y="13556"/>
                </a:lnTo>
                <a:cubicBezTo>
                  <a:pt x="16573" y="13922"/>
                  <a:pt x="16500" y="14278"/>
                  <a:pt x="16411" y="14628"/>
                </a:cubicBezTo>
                <a:lnTo>
                  <a:pt x="20127" y="16200"/>
                </a:lnTo>
                <a:lnTo>
                  <a:pt x="19178" y="12547"/>
                </a:lnTo>
                <a:cubicBezTo>
                  <a:pt x="20669" y="11220"/>
                  <a:pt x="21600" y="9358"/>
                  <a:pt x="21600" y="7290"/>
                </a:cubicBezTo>
              </a:path>
            </a:pathLst>
          </a:custGeom>
          <a:solidFill>
            <a:srgbClr val="F6F8FF"/>
          </a:solidFill>
          <a:ln w="12700">
            <a:miter lim="400000"/>
          </a:ln>
        </p:spPr>
        <p:txBody>
          <a:bodyPr anchor="ctr" lIns="22860" rIns="22860"/>
          <a:lstStyle/>
          <a:p>
            <a:pPr defTabSz="219451">
              <a:defRPr b="0">
                <a:solidFill>
                  <a:srgbClr val="FFFFFF"/>
                </a:solidFill>
                <a:effectLst>
                  <a:outerShdw blurRad="38100" dir="5400000" dist="12700" rotWithShape="0">
                    <a:srgbClr val="000000">
                      <a:alpha val="50000"/>
                    </a:srgbClr>
                  </a:outerShdw>
                </a:effectLst>
                <a:latin typeface="Arial"/>
                <a:ea typeface="Arial"/>
                <a:cs typeface="Arial"/>
                <a:sym typeface="Arial"/>
              </a:defRPr>
            </a:pPr>
            <a:endParaRPr sz="900"/>
          </a:p>
        </p:txBody>
      </p:sp>
    </p:spTree>
    <p:extLst>
      <p:ext uri="{BB962C8B-B14F-4D97-AF65-F5344CB8AC3E}">
        <p14:creationId val="1305307750"/>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5" presetSubtype="0">
                                  <p:stCondLst>
                                    <p:cond delay="0"/>
                                  </p:stCondLst>
                                  <p:childTnLst>
                                    <p:set>
                                      <p:cBhvr>
                                        <p:cTn dur="1" fill="hold" id="6">
                                          <p:stCondLst>
                                            <p:cond delay="0"/>
                                          </p:stCondLst>
                                        </p:cTn>
                                        <p:tgtEl>
                                          <p:spTgt spid="17"/>
                                        </p:tgtEl>
                                        <p:attrNameLst>
                                          <p:attrName>style.visibility</p:attrName>
                                        </p:attrNameLst>
                                      </p:cBhvr>
                                      <p:to>
                                        <p:strVal val="visible"/>
                                      </p:to>
                                    </p:set>
                                    <p:anim calcmode="lin" valueType="num">
                                      <p:cBhvr>
                                        <p:cTn dur="1000" fill="hold" id="7"/>
                                        <p:tgtEl>
                                          <p:spTgt spid="17"/>
                                        </p:tgtEl>
                                        <p:attrNameLst>
                                          <p:attrName>ppt_w</p:attrName>
                                        </p:attrNameLst>
                                      </p:cBhvr>
                                      <p:tavLst>
                                        <p:tav tm="0">
                                          <p:val>
                                            <p:strVal val="#ppt_w*0.70"/>
                                          </p:val>
                                        </p:tav>
                                        <p:tav tm="100000">
                                          <p:val>
                                            <p:strVal val="#ppt_w"/>
                                          </p:val>
                                        </p:tav>
                                      </p:tavLst>
                                    </p:anim>
                                    <p:anim calcmode="lin" valueType="num">
                                      <p:cBhvr>
                                        <p:cTn dur="1000" fill="hold" id="8"/>
                                        <p:tgtEl>
                                          <p:spTgt spid="17"/>
                                        </p:tgtEl>
                                        <p:attrNameLst>
                                          <p:attrName>ppt_h</p:attrName>
                                        </p:attrNameLst>
                                      </p:cBhvr>
                                      <p:tavLst>
                                        <p:tav tm="0">
                                          <p:val>
                                            <p:strVal val="#ppt_h"/>
                                          </p:val>
                                        </p:tav>
                                        <p:tav tm="100000">
                                          <p:val>
                                            <p:strVal val="#ppt_h"/>
                                          </p:val>
                                        </p:tav>
                                      </p:tavLst>
                                    </p:anim>
                                    <p:animEffect filter="fade" transition="in">
                                      <p:cBhvr>
                                        <p:cTn dur="1000" id="9"/>
                                        <p:tgtEl>
                                          <p:spTgt spid="17"/>
                                        </p:tgtEl>
                                      </p:cBhvr>
                                    </p:animEffect>
                                  </p:childTnLst>
                                </p:cTn>
                              </p:par>
                              <p:par>
                                <p:cTn fill="hold" grpId="0" id="10" nodeType="withEffect" presetClass="entr" presetID="22" presetSubtype="8">
                                  <p:stCondLst>
                                    <p:cond delay="250"/>
                                  </p:stCondLst>
                                  <p:childTnLst>
                                    <p:set>
                                      <p:cBhvr>
                                        <p:cTn dur="1" fill="hold" id="11">
                                          <p:stCondLst>
                                            <p:cond delay="0"/>
                                          </p:stCondLst>
                                        </p:cTn>
                                        <p:tgtEl>
                                          <p:spTgt spid="23"/>
                                        </p:tgtEl>
                                        <p:attrNameLst>
                                          <p:attrName>style.visibility</p:attrName>
                                        </p:attrNameLst>
                                      </p:cBhvr>
                                      <p:to>
                                        <p:strVal val="visible"/>
                                      </p:to>
                                    </p:set>
                                    <p:animEffect filter="wipe(left)" transition="in">
                                      <p:cBhvr>
                                        <p:cTn dur="1000" id="12"/>
                                        <p:tgtEl>
                                          <p:spTgt spid="23"/>
                                        </p:tgtEl>
                                      </p:cBhvr>
                                    </p:animEffect>
                                  </p:childTnLst>
                                </p:cTn>
                              </p:par>
                              <p:par>
                                <p:cTn fill="hold" grpId="0" id="13" nodeType="withEffect" presetClass="entr" presetID="22" presetSubtype="8">
                                  <p:stCondLst>
                                    <p:cond delay="250"/>
                                  </p:stCondLst>
                                  <p:childTnLst>
                                    <p:set>
                                      <p:cBhvr>
                                        <p:cTn dur="1" fill="hold" id="14">
                                          <p:stCondLst>
                                            <p:cond delay="0"/>
                                          </p:stCondLst>
                                        </p:cTn>
                                        <p:tgtEl>
                                          <p:spTgt spid="27"/>
                                        </p:tgtEl>
                                        <p:attrNameLst>
                                          <p:attrName>style.visibility</p:attrName>
                                        </p:attrNameLst>
                                      </p:cBhvr>
                                      <p:to>
                                        <p:strVal val="visible"/>
                                      </p:to>
                                    </p:set>
                                    <p:animEffect filter="wipe(left)" transition="in">
                                      <p:cBhvr>
                                        <p:cTn dur="1000" id="15"/>
                                        <p:tgtEl>
                                          <p:spTgt spid="27"/>
                                        </p:tgtEl>
                                      </p:cBhvr>
                                    </p:animEffect>
                                  </p:childTnLst>
                                </p:cTn>
                              </p:par>
                              <p:par>
                                <p:cTn fill="hold" grpId="0" id="16" nodeType="withEffect" presetClass="entr" presetID="22" presetSubtype="8">
                                  <p:stCondLst>
                                    <p:cond delay="250"/>
                                  </p:stCondLst>
                                  <p:childTnLst>
                                    <p:set>
                                      <p:cBhvr>
                                        <p:cTn dur="1" fill="hold" id="17">
                                          <p:stCondLst>
                                            <p:cond delay="0"/>
                                          </p:stCondLst>
                                        </p:cTn>
                                        <p:tgtEl>
                                          <p:spTgt spid="31"/>
                                        </p:tgtEl>
                                        <p:attrNameLst>
                                          <p:attrName>style.visibility</p:attrName>
                                        </p:attrNameLst>
                                      </p:cBhvr>
                                      <p:to>
                                        <p:strVal val="visible"/>
                                      </p:to>
                                    </p:set>
                                    <p:animEffect filter="wipe(left)" transition="in">
                                      <p:cBhvr>
                                        <p:cTn dur="1000" id="18"/>
                                        <p:tgtEl>
                                          <p:spTgt spid="31"/>
                                        </p:tgtEl>
                                      </p:cBhvr>
                                    </p:animEffect>
                                  </p:childTnLst>
                                </p:cTn>
                              </p:par>
                              <p:par>
                                <p:cTn fill="hold" grpId="0" id="19" nodeType="withEffect" presetClass="entr" presetID="22" presetSubtype="8">
                                  <p:stCondLst>
                                    <p:cond delay="250"/>
                                  </p:stCondLst>
                                  <p:childTnLst>
                                    <p:set>
                                      <p:cBhvr>
                                        <p:cTn dur="1" fill="hold" id="20">
                                          <p:stCondLst>
                                            <p:cond delay="0"/>
                                          </p:stCondLst>
                                        </p:cTn>
                                        <p:tgtEl>
                                          <p:spTgt spid="21"/>
                                        </p:tgtEl>
                                        <p:attrNameLst>
                                          <p:attrName>style.visibility</p:attrName>
                                        </p:attrNameLst>
                                      </p:cBhvr>
                                      <p:to>
                                        <p:strVal val="visible"/>
                                      </p:to>
                                    </p:set>
                                    <p:animEffect filter="wipe(left)" transition="in">
                                      <p:cBhvr>
                                        <p:cTn dur="500" id="21"/>
                                        <p:tgtEl>
                                          <p:spTgt spid="21"/>
                                        </p:tgtEl>
                                      </p:cBhvr>
                                    </p:animEffect>
                                  </p:childTnLst>
                                </p:cTn>
                              </p:par>
                              <p:par>
                                <p:cTn fill="hold" grpId="0" id="22" nodeType="withEffect" presetClass="entr" presetID="22" presetSubtype="8">
                                  <p:stCondLst>
                                    <p:cond delay="250"/>
                                  </p:stCondLst>
                                  <p:childTnLst>
                                    <p:set>
                                      <p:cBhvr>
                                        <p:cTn dur="1" fill="hold" id="23">
                                          <p:stCondLst>
                                            <p:cond delay="0"/>
                                          </p:stCondLst>
                                        </p:cTn>
                                        <p:tgtEl>
                                          <p:spTgt spid="22"/>
                                        </p:tgtEl>
                                        <p:attrNameLst>
                                          <p:attrName>style.visibility</p:attrName>
                                        </p:attrNameLst>
                                      </p:cBhvr>
                                      <p:to>
                                        <p:strVal val="visible"/>
                                      </p:to>
                                    </p:set>
                                    <p:animEffect filter="wipe(left)" transition="in">
                                      <p:cBhvr>
                                        <p:cTn dur="500" id="24"/>
                                        <p:tgtEl>
                                          <p:spTgt spid="22"/>
                                        </p:tgtEl>
                                      </p:cBhvr>
                                    </p:animEffect>
                                  </p:childTnLst>
                                </p:cTn>
                              </p:par>
                              <p:par>
                                <p:cTn fill="hold" grpId="0" id="25" nodeType="withEffect" presetClass="entr" presetID="22" presetSubtype="8">
                                  <p:stCondLst>
                                    <p:cond delay="250"/>
                                  </p:stCondLst>
                                  <p:childTnLst>
                                    <p:set>
                                      <p:cBhvr>
                                        <p:cTn dur="1" fill="hold" id="26">
                                          <p:stCondLst>
                                            <p:cond delay="0"/>
                                          </p:stCondLst>
                                        </p:cTn>
                                        <p:tgtEl>
                                          <p:spTgt spid="24"/>
                                        </p:tgtEl>
                                        <p:attrNameLst>
                                          <p:attrName>style.visibility</p:attrName>
                                        </p:attrNameLst>
                                      </p:cBhvr>
                                      <p:to>
                                        <p:strVal val="visible"/>
                                      </p:to>
                                    </p:set>
                                    <p:animEffect filter="wipe(left)" transition="in">
                                      <p:cBhvr>
                                        <p:cTn dur="500" id="27"/>
                                        <p:tgtEl>
                                          <p:spTgt spid="24"/>
                                        </p:tgtEl>
                                      </p:cBhvr>
                                    </p:animEffect>
                                  </p:childTnLst>
                                </p:cTn>
                              </p:par>
                              <p:par>
                                <p:cTn fill="hold" grpId="0" id="28" nodeType="withEffect" presetClass="entr" presetID="22" presetSubtype="8">
                                  <p:stCondLst>
                                    <p:cond delay="250"/>
                                  </p:stCondLst>
                                  <p:childTnLst>
                                    <p:set>
                                      <p:cBhvr>
                                        <p:cTn dur="1" fill="hold" id="29">
                                          <p:stCondLst>
                                            <p:cond delay="0"/>
                                          </p:stCondLst>
                                        </p:cTn>
                                        <p:tgtEl>
                                          <p:spTgt spid="25"/>
                                        </p:tgtEl>
                                        <p:attrNameLst>
                                          <p:attrName>style.visibility</p:attrName>
                                        </p:attrNameLst>
                                      </p:cBhvr>
                                      <p:to>
                                        <p:strVal val="visible"/>
                                      </p:to>
                                    </p:set>
                                    <p:animEffect filter="wipe(left)" transition="in">
                                      <p:cBhvr>
                                        <p:cTn dur="500" id="30"/>
                                        <p:tgtEl>
                                          <p:spTgt spid="25"/>
                                        </p:tgtEl>
                                      </p:cBhvr>
                                    </p:animEffect>
                                  </p:childTnLst>
                                </p:cTn>
                              </p:par>
                              <p:par>
                                <p:cTn fill="hold" grpId="0" id="31" nodeType="withEffect" presetClass="entr" presetID="22" presetSubtype="8">
                                  <p:stCondLst>
                                    <p:cond delay="250"/>
                                  </p:stCondLst>
                                  <p:childTnLst>
                                    <p:set>
                                      <p:cBhvr>
                                        <p:cTn dur="1" fill="hold" id="32">
                                          <p:stCondLst>
                                            <p:cond delay="0"/>
                                          </p:stCondLst>
                                        </p:cTn>
                                        <p:tgtEl>
                                          <p:spTgt spid="26"/>
                                        </p:tgtEl>
                                        <p:attrNameLst>
                                          <p:attrName>style.visibility</p:attrName>
                                        </p:attrNameLst>
                                      </p:cBhvr>
                                      <p:to>
                                        <p:strVal val="visible"/>
                                      </p:to>
                                    </p:set>
                                    <p:animEffect filter="wipe(left)" transition="in">
                                      <p:cBhvr>
                                        <p:cTn dur="500" id="33"/>
                                        <p:tgtEl>
                                          <p:spTgt spid="26"/>
                                        </p:tgtEl>
                                      </p:cBhvr>
                                    </p:animEffect>
                                  </p:childTnLst>
                                </p:cTn>
                              </p:par>
                              <p:par>
                                <p:cTn fill="hold" grpId="0" id="34" nodeType="withEffect" presetClass="entr" presetID="22" presetSubtype="8">
                                  <p:stCondLst>
                                    <p:cond delay="250"/>
                                  </p:stCondLst>
                                  <p:childTnLst>
                                    <p:set>
                                      <p:cBhvr>
                                        <p:cTn dur="1" fill="hold" id="35">
                                          <p:stCondLst>
                                            <p:cond delay="0"/>
                                          </p:stCondLst>
                                        </p:cTn>
                                        <p:tgtEl>
                                          <p:spTgt spid="28"/>
                                        </p:tgtEl>
                                        <p:attrNameLst>
                                          <p:attrName>style.visibility</p:attrName>
                                        </p:attrNameLst>
                                      </p:cBhvr>
                                      <p:to>
                                        <p:strVal val="visible"/>
                                      </p:to>
                                    </p:set>
                                    <p:animEffect filter="wipe(left)" transition="in">
                                      <p:cBhvr>
                                        <p:cTn dur="500" id="36"/>
                                        <p:tgtEl>
                                          <p:spTgt spid="28"/>
                                        </p:tgtEl>
                                      </p:cBhvr>
                                    </p:animEffect>
                                  </p:childTnLst>
                                </p:cTn>
                              </p:par>
                              <p:par>
                                <p:cTn fill="hold" grpId="0" id="37" nodeType="withEffect" presetClass="entr" presetID="22" presetSubtype="8">
                                  <p:stCondLst>
                                    <p:cond delay="250"/>
                                  </p:stCondLst>
                                  <p:childTnLst>
                                    <p:set>
                                      <p:cBhvr>
                                        <p:cTn dur="1" fill="hold" id="38">
                                          <p:stCondLst>
                                            <p:cond delay="0"/>
                                          </p:stCondLst>
                                        </p:cTn>
                                        <p:tgtEl>
                                          <p:spTgt spid="29"/>
                                        </p:tgtEl>
                                        <p:attrNameLst>
                                          <p:attrName>style.visibility</p:attrName>
                                        </p:attrNameLst>
                                      </p:cBhvr>
                                      <p:to>
                                        <p:strVal val="visible"/>
                                      </p:to>
                                    </p:set>
                                    <p:animEffect filter="wipe(left)" transition="in">
                                      <p:cBhvr>
                                        <p:cTn dur="500" id="39"/>
                                        <p:tgtEl>
                                          <p:spTgt spid="29"/>
                                        </p:tgtEl>
                                      </p:cBhvr>
                                    </p:animEffect>
                                  </p:childTnLst>
                                </p:cTn>
                              </p:par>
                              <p:par>
                                <p:cTn fill="hold" grpId="0" id="40" nodeType="withEffect" presetClass="entr" presetID="22" presetSubtype="8">
                                  <p:stCondLst>
                                    <p:cond delay="250"/>
                                  </p:stCondLst>
                                  <p:childTnLst>
                                    <p:set>
                                      <p:cBhvr>
                                        <p:cTn dur="1" fill="hold" id="41">
                                          <p:stCondLst>
                                            <p:cond delay="0"/>
                                          </p:stCondLst>
                                        </p:cTn>
                                        <p:tgtEl>
                                          <p:spTgt spid="30"/>
                                        </p:tgtEl>
                                        <p:attrNameLst>
                                          <p:attrName>style.visibility</p:attrName>
                                        </p:attrNameLst>
                                      </p:cBhvr>
                                      <p:to>
                                        <p:strVal val="visible"/>
                                      </p:to>
                                    </p:set>
                                    <p:animEffect filter="wipe(left)" transition="in">
                                      <p:cBhvr>
                                        <p:cTn dur="500" id="42"/>
                                        <p:tgtEl>
                                          <p:spTgt spid="30"/>
                                        </p:tgtEl>
                                      </p:cBhvr>
                                    </p:animEffect>
                                  </p:childTnLst>
                                </p:cTn>
                              </p:par>
                              <p:par>
                                <p:cTn fill="hold" grpId="0" id="43" nodeType="withEffect" presetClass="entr" presetID="22" presetSubtype="8">
                                  <p:stCondLst>
                                    <p:cond delay="250"/>
                                  </p:stCondLst>
                                  <p:childTnLst>
                                    <p:set>
                                      <p:cBhvr>
                                        <p:cTn dur="1" fill="hold" id="44">
                                          <p:stCondLst>
                                            <p:cond delay="0"/>
                                          </p:stCondLst>
                                        </p:cTn>
                                        <p:tgtEl>
                                          <p:spTgt spid="32"/>
                                        </p:tgtEl>
                                        <p:attrNameLst>
                                          <p:attrName>style.visibility</p:attrName>
                                        </p:attrNameLst>
                                      </p:cBhvr>
                                      <p:to>
                                        <p:strVal val="visible"/>
                                      </p:to>
                                    </p:set>
                                    <p:animEffect filter="wipe(left)" transition="in">
                                      <p:cBhvr>
                                        <p:cTn dur="500" id="45"/>
                                        <p:tgtEl>
                                          <p:spTgt spid="3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1"/>
      <p:bldP grpId="0" spid="22"/>
      <p:bldP grpId="0" spid="23"/>
      <p:bldP grpId="0" spid="24"/>
      <p:bldP grpId="0" spid="25"/>
      <p:bldP grpId="0" spid="26"/>
      <p:bldP grpId="0" spid="27"/>
      <p:bldP grpId="0" spid="28"/>
      <p:bldP grpId="0" spid="29"/>
      <p:bldP grpId="0" spid="30"/>
      <p:bldP grpId="0" spid="31"/>
      <p:bldP grpId="0" spid="32"/>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5">
            <a:extLst>
              <a:ext uri="{FF2B5EF4-FFF2-40B4-BE49-F238E27FC236}">
                <a16:creationId xmlns:a16="http://schemas.microsoft.com/office/drawing/2014/main" id="{D19A76A4-A235-4168-9CEB-2E7E39A3492E}"/>
              </a:ext>
            </a:extLst>
          </p:cNvPr>
          <p:cNvSpPr/>
          <p:nvPr/>
        </p:nvSpPr>
        <p:spPr>
          <a:xfrm flipV="1">
            <a:off x="1" y="0"/>
            <a:ext cx="13285693" cy="9620250"/>
          </a:xfrm>
          <a:custGeom>
            <a:gdLst>
              <a:gd fmla="*/ 0 w 13285693" name="connsiteX0"/>
              <a:gd fmla="*/ 1157397 h 7443897" name="connsiteY0"/>
              <a:gd fmla="*/ 2535798 w 13285693" name="connsiteX1"/>
              <a:gd fmla="*/ 482612 h 7443897" name="connsiteY1"/>
              <a:gd fmla="*/ 12651348 w 13285693" name="connsiteX2"/>
              <a:gd fmla="*/ 838312 h 7443897" name="connsiteY2"/>
              <a:gd fmla="*/ 3983598 w 13285693" name="connsiteX3"/>
              <a:gd fmla="*/ 7443897 h 7443897" name="connsiteY3"/>
              <a:gd fmla="*/ 0 w 13285693" name="connsiteX4"/>
              <a:gd fmla="*/ 7443897 h 7443897" name="connsiteY4"/>
              <a:gd fmla="*/ 0 w 13285693" name="connsiteX5"/>
              <a:gd fmla="*/ 1157397 h 7443897"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7443897" w="13285693">
                <a:moveTo>
                  <a:pt x="0" y="1157397"/>
                </a:moveTo>
                <a:cubicBezTo>
                  <a:pt x="508358" y="124355"/>
                  <a:pt x="2075065" y="-477540"/>
                  <a:pt x="2535798" y="482612"/>
                </a:cubicBezTo>
                <a:cubicBezTo>
                  <a:pt x="3015581" y="1576295"/>
                  <a:pt x="11943323" y="816291"/>
                  <a:pt x="12651348" y="838312"/>
                </a:cubicBezTo>
                <a:cubicBezTo>
                  <a:pt x="16537548" y="3248245"/>
                  <a:pt x="1183248" y="2400319"/>
                  <a:pt x="3983598" y="7443897"/>
                </a:cubicBezTo>
                <a:lnTo>
                  <a:pt x="0" y="7443897"/>
                </a:lnTo>
                <a:lnTo>
                  <a:pt x="0" y="1157397"/>
                </a:lnTo>
                <a:close/>
              </a:path>
            </a:pathLst>
          </a:custGeom>
          <a:gradFill>
            <a:gsLst>
              <a:gs pos="61000">
                <a:srgbClr val="C2A1FF"/>
              </a:gs>
              <a:gs pos="29000">
                <a:srgbClr val="F7B2C3"/>
              </a:gs>
              <a:gs pos="100000">
                <a:srgbClr val="1993E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圆角矩形 3">
            <a:extLst>
              <a:ext uri="{FF2B5EF4-FFF2-40B4-BE49-F238E27FC236}">
                <a16:creationId xmlns:a16="http://schemas.microsoft.com/office/drawing/2014/main" id="{8F34D3D7-D09B-4166-8C2A-AAE9956FCE83}"/>
              </a:ext>
            </a:extLst>
          </p:cNvPr>
          <p:cNvSpPr/>
          <p:nvPr/>
        </p:nvSpPr>
        <p:spPr>
          <a:xfrm>
            <a:off x="694734" y="581749"/>
            <a:ext cx="10802533" cy="5694503"/>
          </a:xfrm>
          <a:prstGeom prst="roundRect">
            <a:avLst>
              <a:gd fmla="val 2001" name="adj"/>
            </a:avLst>
          </a:prstGeom>
          <a:solidFill>
            <a:schemeClr val="bg1"/>
          </a:solidFill>
          <a:ln w="12700">
            <a:noFill/>
          </a:ln>
          <a:effectLst>
            <a:outerShdw algn="t" blurRad="381000" dir="5400000" dist="38100" rotWithShape="0">
              <a:srgbClr val="B8B8FF">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ndParaRPr>
          </a:p>
        </p:txBody>
      </p:sp>
      <p:pic>
        <p:nvPicPr>
          <p:cNvPr id="5" name="图片 4">
            <a:extLst>
              <a:ext uri="{FF2B5EF4-FFF2-40B4-BE49-F238E27FC236}">
                <a16:creationId xmlns:a16="http://schemas.microsoft.com/office/drawing/2014/main" id="{A07FC480-1033-4A25-97AA-7688324E68A3}"/>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val="0"/>
              </a:ext>
            </a:extLst>
          </a:blip>
          <a:stretch>
            <a:fillRect/>
          </a:stretch>
        </p:blipFill>
        <p:spPr>
          <a:xfrm>
            <a:off x="2191838" y="373435"/>
            <a:ext cx="7808323" cy="5514229"/>
          </a:xfrm>
          <a:prstGeom prst="rect">
            <a:avLst/>
          </a:prstGeom>
        </p:spPr>
      </p:pic>
      <p:sp>
        <p:nvSpPr>
          <p:cNvPr id="10" name="Line">
            <a:extLst>
              <a:ext uri="{FF2B5EF4-FFF2-40B4-BE49-F238E27FC236}">
                <a16:creationId xmlns:a16="http://schemas.microsoft.com/office/drawing/2014/main" id="{307BB2CA-BA60-47A3-A819-55FDFD9478BD}"/>
              </a:ext>
            </a:extLst>
          </p:cNvPr>
          <p:cNvSpPr/>
          <p:nvPr/>
        </p:nvSpPr>
        <p:spPr>
          <a:xfrm>
            <a:off x="3366539" y="2506277"/>
            <a:ext cx="3034261" cy="0"/>
          </a:xfrm>
          <a:prstGeom prst="line">
            <a:avLst/>
          </a:prstGeom>
          <a:ln w="12700">
            <a:solidFill>
              <a:srgbClr val="C8CBD1"/>
            </a:solidFill>
            <a:miter lim="400000"/>
            <a:headEnd type="oval"/>
          </a:ln>
        </p:spPr>
        <p:txBody>
          <a:bodyPr anchor="ctr" bIns="0" lIns="0" rIns="0" tIns="0"/>
          <a:lstStyle/>
          <a:p>
            <a:pPr>
              <a:defRPr b="0" sz="3200">
                <a:solidFill>
                  <a:srgbClr val="FFFFFF"/>
                </a:solidFill>
                <a:latin typeface="+mn-lt"/>
                <a:ea typeface="+mn-ea"/>
                <a:cs typeface="+mn-cs"/>
                <a:sym typeface="Helvetica Neue Medium"/>
              </a:defRPr>
            </a:pPr>
            <a:endParaRPr sz="1600"/>
          </a:p>
        </p:txBody>
      </p:sp>
      <p:sp>
        <p:nvSpPr>
          <p:cNvPr id="11" name="Line">
            <a:extLst>
              <a:ext uri="{FF2B5EF4-FFF2-40B4-BE49-F238E27FC236}">
                <a16:creationId xmlns:a16="http://schemas.microsoft.com/office/drawing/2014/main" id="{5CB6F176-C6F2-4B1F-BC8F-834A0235F745}"/>
              </a:ext>
            </a:extLst>
          </p:cNvPr>
          <p:cNvSpPr/>
          <p:nvPr/>
        </p:nvSpPr>
        <p:spPr>
          <a:xfrm>
            <a:off x="3366539" y="1884292"/>
            <a:ext cx="3467398" cy="0"/>
          </a:xfrm>
          <a:prstGeom prst="line">
            <a:avLst/>
          </a:prstGeom>
          <a:ln w="12700">
            <a:solidFill>
              <a:srgbClr val="C8CBD1"/>
            </a:solidFill>
            <a:miter lim="400000"/>
            <a:headEnd type="oval"/>
          </a:ln>
        </p:spPr>
        <p:txBody>
          <a:bodyPr anchor="ctr" bIns="0" lIns="0" rIns="0" tIns="0"/>
          <a:lstStyle/>
          <a:p>
            <a:pPr>
              <a:defRPr b="0" sz="3200">
                <a:solidFill>
                  <a:srgbClr val="FFFFFF"/>
                </a:solidFill>
                <a:latin typeface="+mn-lt"/>
                <a:ea typeface="+mn-ea"/>
                <a:cs typeface="+mn-cs"/>
                <a:sym typeface="Helvetica Neue Medium"/>
              </a:defRPr>
            </a:pPr>
            <a:endParaRPr sz="1600"/>
          </a:p>
        </p:txBody>
      </p:sp>
      <p:sp>
        <p:nvSpPr>
          <p:cNvPr id="12" name="PA_库_90%">
            <a:extLst>
              <a:ext uri="{FF2B5EF4-FFF2-40B4-BE49-F238E27FC236}">
                <a16:creationId xmlns:a16="http://schemas.microsoft.com/office/drawing/2014/main" id="{0BE1E6E1-EF0D-40F6-A6D7-F50F98376BD2}"/>
              </a:ext>
            </a:extLst>
          </p:cNvPr>
          <p:cNvSpPr txBox="1"/>
          <p:nvPr>
            <p:custDataLst>
              <p:tags r:id="rId3"/>
            </p:custDataLst>
          </p:nvPr>
        </p:nvSpPr>
        <p:spPr>
          <a:xfrm>
            <a:off x="2710808" y="1658866"/>
            <a:ext cx="698500" cy="502920"/>
          </a:xfrm>
          <a:prstGeom prst="rect">
            <a:avLst/>
          </a:prstGeom>
          <a:ln w="12700">
            <a:miter lim="400000"/>
          </a:ln>
          <a:extLst>
            <a:ext uri="{C572A759-6A51-4108-AA02-DFA0A04FC94B}">
              <ma14:wrappingTextBoxFlag xmlns:ma14="http://schemas.microsoft.com/office/mac/drawingml/2011/main" val="1"/>
            </a:ext>
          </a:extLst>
        </p:spPr>
        <p:txBody>
          <a:bodyPr bIns="0" lIns="0" rIns="0" tIns="0" wrap="none">
            <a:spAutoFit/>
          </a:bodyPr>
          <a:lstStyle/>
          <a:p>
            <a:pPr algn="l">
              <a:lnSpc>
                <a:spcPct val="120000"/>
              </a:lnSpc>
              <a:defRPr b="0" sz="5500">
                <a:solidFill>
                  <a:srgbClr val="30353E"/>
                </a:solidFill>
                <a:latin typeface="Aileron Heavy"/>
                <a:ea typeface="Aileron Heavy"/>
                <a:cs typeface="Aileron Heavy"/>
                <a:sym typeface="Aileron Heavy"/>
              </a:defRPr>
            </a:pPr>
            <a:r>
              <a:rPr sz="2750"/>
              <a:t>90%</a:t>
            </a:r>
          </a:p>
        </p:txBody>
      </p:sp>
      <p:sp>
        <p:nvSpPr>
          <p:cNvPr id="13" name="PA_库_LAYER 01…">
            <a:extLst>
              <a:ext uri="{FF2B5EF4-FFF2-40B4-BE49-F238E27FC236}">
                <a16:creationId xmlns:a16="http://schemas.microsoft.com/office/drawing/2014/main" id="{99ECF68C-D78B-4A4E-8C7F-203431C15A6A}"/>
              </a:ext>
            </a:extLst>
          </p:cNvPr>
          <p:cNvSpPr txBox="1"/>
          <p:nvPr>
            <p:custDataLst>
              <p:tags r:id="rId4"/>
            </p:custDataLst>
          </p:nvPr>
        </p:nvSpPr>
        <p:spPr>
          <a:xfrm>
            <a:off x="1051879" y="1717604"/>
            <a:ext cx="1555750" cy="411480"/>
          </a:xfrm>
          <a:prstGeom prst="rect">
            <a:avLst/>
          </a:prstGeom>
          <a:ln w="12700">
            <a:miter lim="400000"/>
          </a:ln>
          <a:extLst>
            <a:ext uri="{C572A759-6A51-4108-AA02-DFA0A04FC94B}">
              <ma14:wrappingTextBoxFlag xmlns:ma14="http://schemas.microsoft.com/office/mac/drawingml/2011/main" val="1"/>
            </a:ext>
          </a:extLst>
        </p:spPr>
        <p:txBody>
          <a:bodyPr bIns="0" lIns="0" rIns="0" tIns="0" wrap="none">
            <a:spAutoFit/>
          </a:bodyPr>
          <a:lstStyle/>
          <a:p>
            <a:pPr algn="r">
              <a:lnSpc>
                <a:spcPct val="150000"/>
              </a:lnSpc>
              <a:defRPr sz="1800">
                <a:solidFill>
                  <a:srgbClr val="677180"/>
                </a:solidFill>
                <a:latin typeface="Aileron"/>
                <a:ea typeface="Aileron"/>
                <a:cs typeface="Aileron"/>
                <a:sym typeface="Aileron"/>
              </a:defRPr>
            </a:pPr>
            <a:r>
              <a:rPr sz="900"/>
              <a:t>LAYER 01 </a:t>
            </a:r>
          </a:p>
          <a:p>
            <a:pPr algn="r">
              <a:lnSpc>
                <a:spcPct val="150000"/>
              </a:lnSpc>
              <a:defRPr sz="1800">
                <a:solidFill>
                  <a:srgbClr val="677180"/>
                </a:solidFill>
                <a:latin typeface="Aileron"/>
                <a:ea typeface="Aileron"/>
                <a:cs typeface="Aileron"/>
                <a:sym typeface="Aileron"/>
              </a:defRPr>
            </a:pPr>
            <a:r>
              <a:rPr sz="900"/>
              <a:t>Focused meta main processes.</a:t>
            </a:r>
          </a:p>
        </p:txBody>
      </p:sp>
      <p:sp>
        <p:nvSpPr>
          <p:cNvPr id="14" name="PA_库_65%">
            <a:extLst>
              <a:ext uri="{FF2B5EF4-FFF2-40B4-BE49-F238E27FC236}">
                <a16:creationId xmlns:a16="http://schemas.microsoft.com/office/drawing/2014/main" id="{ED0741B6-DFFB-4A04-B4D2-AAA3B997F8C1}"/>
              </a:ext>
            </a:extLst>
          </p:cNvPr>
          <p:cNvSpPr txBox="1"/>
          <p:nvPr>
            <p:custDataLst>
              <p:tags r:id="rId5"/>
            </p:custDataLst>
          </p:nvPr>
        </p:nvSpPr>
        <p:spPr>
          <a:xfrm>
            <a:off x="2710808" y="2293551"/>
            <a:ext cx="698500" cy="502920"/>
          </a:xfrm>
          <a:prstGeom prst="rect">
            <a:avLst/>
          </a:prstGeom>
          <a:ln w="12700">
            <a:miter lim="400000"/>
          </a:ln>
          <a:extLst>
            <a:ext uri="{C572A759-6A51-4108-AA02-DFA0A04FC94B}">
              <ma14:wrappingTextBoxFlag xmlns:ma14="http://schemas.microsoft.com/office/mac/drawingml/2011/main" val="1"/>
            </a:ext>
          </a:extLst>
        </p:spPr>
        <p:txBody>
          <a:bodyPr bIns="0" lIns="0" rIns="0" tIns="0" wrap="none">
            <a:spAutoFit/>
          </a:bodyPr>
          <a:lstStyle/>
          <a:p>
            <a:pPr algn="l">
              <a:lnSpc>
                <a:spcPct val="120000"/>
              </a:lnSpc>
              <a:defRPr b="0" sz="5500">
                <a:solidFill>
                  <a:srgbClr val="30353E"/>
                </a:solidFill>
                <a:latin typeface="Aileron Heavy"/>
                <a:ea typeface="Aileron Heavy"/>
                <a:cs typeface="Aileron Heavy"/>
                <a:sym typeface="Aileron Heavy"/>
              </a:defRPr>
            </a:pPr>
            <a:r>
              <a:rPr sz="2750"/>
              <a:t>65%</a:t>
            </a:r>
          </a:p>
        </p:txBody>
      </p:sp>
      <p:sp>
        <p:nvSpPr>
          <p:cNvPr id="15" name="PA_库_LAYER 03…">
            <a:extLst>
              <a:ext uri="{FF2B5EF4-FFF2-40B4-BE49-F238E27FC236}">
                <a16:creationId xmlns:a16="http://schemas.microsoft.com/office/drawing/2014/main" id="{BEDAB315-9ED2-4B89-9EA8-8C9BD0B948E3}"/>
              </a:ext>
            </a:extLst>
          </p:cNvPr>
          <p:cNvSpPr txBox="1"/>
          <p:nvPr>
            <p:custDataLst>
              <p:tags r:id="rId6"/>
            </p:custDataLst>
          </p:nvPr>
        </p:nvSpPr>
        <p:spPr>
          <a:xfrm>
            <a:off x="1051879" y="2352289"/>
            <a:ext cx="1555750" cy="411480"/>
          </a:xfrm>
          <a:prstGeom prst="rect">
            <a:avLst/>
          </a:prstGeom>
          <a:ln w="12700">
            <a:miter lim="400000"/>
          </a:ln>
          <a:extLst>
            <a:ext uri="{C572A759-6A51-4108-AA02-DFA0A04FC94B}">
              <ma14:wrappingTextBoxFlag xmlns:ma14="http://schemas.microsoft.com/office/mac/drawingml/2011/main" val="1"/>
            </a:ext>
          </a:extLst>
        </p:spPr>
        <p:txBody>
          <a:bodyPr bIns="0" lIns="0" rIns="0" tIns="0" wrap="none">
            <a:spAutoFit/>
          </a:bodyPr>
          <a:lstStyle/>
          <a:p>
            <a:pPr algn="r">
              <a:lnSpc>
                <a:spcPct val="150000"/>
              </a:lnSpc>
              <a:defRPr sz="1800">
                <a:solidFill>
                  <a:srgbClr val="677180"/>
                </a:solidFill>
                <a:latin typeface="Aileron"/>
                <a:ea typeface="Aileron"/>
                <a:cs typeface="Aileron"/>
                <a:sym typeface="Aileron"/>
              </a:defRPr>
            </a:pPr>
            <a:r>
              <a:rPr sz="900"/>
              <a:t>LAYER 03 </a:t>
            </a:r>
          </a:p>
          <a:p>
            <a:pPr algn="r">
              <a:lnSpc>
                <a:spcPct val="150000"/>
              </a:lnSpc>
              <a:defRPr sz="1800">
                <a:solidFill>
                  <a:srgbClr val="677180"/>
                </a:solidFill>
                <a:latin typeface="Aileron"/>
                <a:ea typeface="Aileron"/>
                <a:cs typeface="Aileron"/>
                <a:sym typeface="Aileron"/>
              </a:defRPr>
            </a:pPr>
            <a:r>
              <a:rPr sz="900"/>
              <a:t>Focused meta main processes.</a:t>
            </a:r>
          </a:p>
        </p:txBody>
      </p:sp>
      <p:sp>
        <p:nvSpPr>
          <p:cNvPr id="16" name="Line">
            <a:extLst>
              <a:ext uri="{FF2B5EF4-FFF2-40B4-BE49-F238E27FC236}">
                <a16:creationId xmlns:a16="http://schemas.microsoft.com/office/drawing/2014/main" id="{4F53EC14-76F8-453F-BD8D-3A5E70839C24}"/>
              </a:ext>
            </a:extLst>
          </p:cNvPr>
          <p:cNvSpPr/>
          <p:nvPr/>
        </p:nvSpPr>
        <p:spPr>
          <a:xfrm>
            <a:off x="7579895" y="4492868"/>
            <a:ext cx="1030774" cy="0"/>
          </a:xfrm>
          <a:prstGeom prst="line">
            <a:avLst/>
          </a:prstGeom>
          <a:ln w="12700">
            <a:solidFill>
              <a:srgbClr val="C8CBD1"/>
            </a:solidFill>
            <a:miter lim="400000"/>
            <a:tailEnd type="oval"/>
          </a:ln>
        </p:spPr>
        <p:txBody>
          <a:bodyPr anchor="ctr" bIns="0" lIns="0" rIns="0" tIns="0"/>
          <a:lstStyle/>
          <a:p>
            <a:pPr>
              <a:defRPr b="0" sz="3200">
                <a:solidFill>
                  <a:srgbClr val="FFFFFF"/>
                </a:solidFill>
                <a:latin typeface="+mn-lt"/>
                <a:ea typeface="+mn-ea"/>
                <a:cs typeface="+mn-cs"/>
                <a:sym typeface="Helvetica Neue Medium"/>
              </a:defRPr>
            </a:pPr>
            <a:endParaRPr sz="1600"/>
          </a:p>
        </p:txBody>
      </p:sp>
      <p:sp>
        <p:nvSpPr>
          <p:cNvPr id="17" name="Line">
            <a:extLst>
              <a:ext uri="{FF2B5EF4-FFF2-40B4-BE49-F238E27FC236}">
                <a16:creationId xmlns:a16="http://schemas.microsoft.com/office/drawing/2014/main" id="{C26205F8-C6A5-42DC-85D8-E35D3684882C}"/>
              </a:ext>
            </a:extLst>
          </p:cNvPr>
          <p:cNvSpPr/>
          <p:nvPr/>
        </p:nvSpPr>
        <p:spPr>
          <a:xfrm>
            <a:off x="5329990" y="5311092"/>
            <a:ext cx="3280680" cy="0"/>
          </a:xfrm>
          <a:prstGeom prst="line">
            <a:avLst/>
          </a:prstGeom>
          <a:ln w="12700">
            <a:solidFill>
              <a:srgbClr val="C8CBD1"/>
            </a:solidFill>
            <a:miter lim="400000"/>
            <a:tailEnd type="oval"/>
          </a:ln>
        </p:spPr>
        <p:txBody>
          <a:bodyPr anchor="ctr" bIns="0" lIns="0" rIns="0" tIns="0"/>
          <a:lstStyle/>
          <a:p>
            <a:pPr>
              <a:defRPr b="0" sz="3200">
                <a:solidFill>
                  <a:srgbClr val="FFFFFF"/>
                </a:solidFill>
                <a:latin typeface="+mn-lt"/>
                <a:ea typeface="+mn-ea"/>
                <a:cs typeface="+mn-cs"/>
                <a:sym typeface="Helvetica Neue Medium"/>
              </a:defRPr>
            </a:pPr>
            <a:endParaRPr sz="1600"/>
          </a:p>
        </p:txBody>
      </p:sp>
      <p:sp>
        <p:nvSpPr>
          <p:cNvPr id="18" name="PA_库_70%">
            <a:extLst>
              <a:ext uri="{FF2B5EF4-FFF2-40B4-BE49-F238E27FC236}">
                <a16:creationId xmlns:a16="http://schemas.microsoft.com/office/drawing/2014/main" id="{38EBB727-1C9A-4097-A371-9EDB25B3FE48}"/>
              </a:ext>
            </a:extLst>
          </p:cNvPr>
          <p:cNvSpPr txBox="1"/>
          <p:nvPr>
            <p:custDataLst>
              <p:tags r:id="rId7"/>
            </p:custDataLst>
          </p:nvPr>
        </p:nvSpPr>
        <p:spPr>
          <a:xfrm>
            <a:off x="8847086" y="4283317"/>
            <a:ext cx="698500" cy="502920"/>
          </a:xfrm>
          <a:prstGeom prst="rect">
            <a:avLst/>
          </a:prstGeom>
          <a:ln w="12700">
            <a:miter lim="400000"/>
          </a:ln>
          <a:extLst>
            <a:ext uri="{C572A759-6A51-4108-AA02-DFA0A04FC94B}">
              <ma14:wrappingTextBoxFlag xmlns:ma14="http://schemas.microsoft.com/office/mac/drawingml/2011/main" val="1"/>
            </a:ext>
          </a:extLst>
        </p:spPr>
        <p:txBody>
          <a:bodyPr bIns="0" lIns="0" rIns="0" tIns="0" wrap="none">
            <a:spAutoFit/>
          </a:bodyPr>
          <a:lstStyle/>
          <a:p>
            <a:pPr algn="l">
              <a:lnSpc>
                <a:spcPct val="120000"/>
              </a:lnSpc>
              <a:defRPr b="0" sz="5500">
                <a:solidFill>
                  <a:srgbClr val="30353E"/>
                </a:solidFill>
                <a:latin typeface="Aileron Heavy"/>
                <a:ea typeface="Aileron Heavy"/>
                <a:cs typeface="Aileron Heavy"/>
                <a:sym typeface="Aileron Heavy"/>
              </a:defRPr>
            </a:pPr>
            <a:r>
              <a:rPr sz="2750"/>
              <a:t>70%</a:t>
            </a:r>
          </a:p>
        </p:txBody>
      </p:sp>
      <p:sp>
        <p:nvSpPr>
          <p:cNvPr id="19" name="PA_库_LAYER 02…">
            <a:extLst>
              <a:ext uri="{FF2B5EF4-FFF2-40B4-BE49-F238E27FC236}">
                <a16:creationId xmlns:a16="http://schemas.microsoft.com/office/drawing/2014/main" id="{8EE5DA0E-960A-4FDF-A340-2F7E92152DB7}"/>
              </a:ext>
            </a:extLst>
          </p:cNvPr>
          <p:cNvSpPr txBox="1"/>
          <p:nvPr>
            <p:custDataLst>
              <p:tags r:id="rId8"/>
            </p:custDataLst>
          </p:nvPr>
        </p:nvSpPr>
        <p:spPr>
          <a:xfrm>
            <a:off x="9584372" y="4326180"/>
            <a:ext cx="1555750" cy="411480"/>
          </a:xfrm>
          <a:prstGeom prst="rect">
            <a:avLst/>
          </a:prstGeom>
          <a:ln w="12700">
            <a:miter lim="400000"/>
          </a:ln>
          <a:extLst>
            <a:ext uri="{C572A759-6A51-4108-AA02-DFA0A04FC94B}">
              <ma14:wrappingTextBoxFlag xmlns:ma14="http://schemas.microsoft.com/office/mac/drawingml/2011/main" val="1"/>
            </a:ext>
          </a:extLst>
        </p:spPr>
        <p:txBody>
          <a:bodyPr bIns="0" lIns="0" rIns="0" tIns="0" wrap="none">
            <a:spAutoFit/>
          </a:bodyPr>
          <a:lstStyle/>
          <a:p>
            <a:pPr algn="l">
              <a:lnSpc>
                <a:spcPct val="150000"/>
              </a:lnSpc>
              <a:defRPr sz="1800">
                <a:solidFill>
                  <a:srgbClr val="677180"/>
                </a:solidFill>
                <a:latin typeface="Aileron"/>
                <a:ea typeface="Aileron"/>
                <a:cs typeface="Aileron"/>
                <a:sym typeface="Aileron"/>
              </a:defRPr>
            </a:pPr>
            <a:r>
              <a:rPr sz="900"/>
              <a:t>LAYER 02 </a:t>
            </a:r>
          </a:p>
          <a:p>
            <a:pPr algn="l">
              <a:lnSpc>
                <a:spcPct val="150000"/>
              </a:lnSpc>
              <a:defRPr sz="1800">
                <a:solidFill>
                  <a:srgbClr val="677180"/>
                </a:solidFill>
                <a:latin typeface="Aileron"/>
                <a:ea typeface="Aileron"/>
                <a:cs typeface="Aileron"/>
                <a:sym typeface="Aileron"/>
              </a:defRPr>
            </a:pPr>
            <a:r>
              <a:rPr sz="900"/>
              <a:t>Focused meta main processes.</a:t>
            </a:r>
          </a:p>
        </p:txBody>
      </p:sp>
      <p:sp>
        <p:nvSpPr>
          <p:cNvPr id="20" name="PA_库_45%">
            <a:extLst>
              <a:ext uri="{FF2B5EF4-FFF2-40B4-BE49-F238E27FC236}">
                <a16:creationId xmlns:a16="http://schemas.microsoft.com/office/drawing/2014/main" id="{5459EC24-7D2F-49E2-9307-CA808A2F6736}"/>
              </a:ext>
            </a:extLst>
          </p:cNvPr>
          <p:cNvSpPr txBox="1"/>
          <p:nvPr>
            <p:custDataLst>
              <p:tags r:id="rId9"/>
            </p:custDataLst>
          </p:nvPr>
        </p:nvSpPr>
        <p:spPr>
          <a:xfrm>
            <a:off x="8847086" y="5101541"/>
            <a:ext cx="698500" cy="502920"/>
          </a:xfrm>
          <a:prstGeom prst="rect">
            <a:avLst/>
          </a:prstGeom>
          <a:ln w="12700">
            <a:miter lim="400000"/>
          </a:ln>
          <a:extLst>
            <a:ext uri="{C572A759-6A51-4108-AA02-DFA0A04FC94B}">
              <ma14:wrappingTextBoxFlag xmlns:ma14="http://schemas.microsoft.com/office/mac/drawingml/2011/main" val="1"/>
            </a:ext>
          </a:extLst>
        </p:spPr>
        <p:txBody>
          <a:bodyPr bIns="0" lIns="0" rIns="0" tIns="0" wrap="none">
            <a:spAutoFit/>
          </a:bodyPr>
          <a:lstStyle/>
          <a:p>
            <a:pPr algn="l">
              <a:lnSpc>
                <a:spcPct val="120000"/>
              </a:lnSpc>
              <a:defRPr b="0" sz="5500">
                <a:solidFill>
                  <a:srgbClr val="30353E"/>
                </a:solidFill>
                <a:latin typeface="Aileron Heavy"/>
                <a:ea typeface="Aileron Heavy"/>
                <a:cs typeface="Aileron Heavy"/>
                <a:sym typeface="Aileron Heavy"/>
              </a:defRPr>
            </a:pPr>
            <a:r>
              <a:rPr sz="2750"/>
              <a:t>45%</a:t>
            </a:r>
          </a:p>
        </p:txBody>
      </p:sp>
      <p:sp>
        <p:nvSpPr>
          <p:cNvPr id="21" name="PA_库_LAYER 04…">
            <a:extLst>
              <a:ext uri="{FF2B5EF4-FFF2-40B4-BE49-F238E27FC236}">
                <a16:creationId xmlns:a16="http://schemas.microsoft.com/office/drawing/2014/main" id="{5970C2AE-45B4-441C-8ED8-F6B8595AC19C}"/>
              </a:ext>
            </a:extLst>
          </p:cNvPr>
          <p:cNvSpPr txBox="1"/>
          <p:nvPr>
            <p:custDataLst>
              <p:tags r:id="rId10"/>
            </p:custDataLst>
          </p:nvPr>
        </p:nvSpPr>
        <p:spPr>
          <a:xfrm>
            <a:off x="9584372" y="5147578"/>
            <a:ext cx="1555750" cy="411480"/>
          </a:xfrm>
          <a:prstGeom prst="rect">
            <a:avLst/>
          </a:prstGeom>
          <a:ln w="12700">
            <a:miter lim="400000"/>
          </a:ln>
          <a:extLst>
            <a:ext uri="{C572A759-6A51-4108-AA02-DFA0A04FC94B}">
              <ma14:wrappingTextBoxFlag xmlns:ma14="http://schemas.microsoft.com/office/mac/drawingml/2011/main" val="1"/>
            </a:ext>
          </a:extLst>
        </p:spPr>
        <p:txBody>
          <a:bodyPr bIns="0" lIns="0" rIns="0" tIns="0" wrap="none">
            <a:spAutoFit/>
          </a:bodyPr>
          <a:lstStyle/>
          <a:p>
            <a:pPr algn="l">
              <a:lnSpc>
                <a:spcPct val="150000"/>
              </a:lnSpc>
              <a:defRPr sz="1800">
                <a:solidFill>
                  <a:srgbClr val="677180"/>
                </a:solidFill>
                <a:latin typeface="Aileron"/>
                <a:ea typeface="Aileron"/>
                <a:cs typeface="Aileron"/>
                <a:sym typeface="Aileron"/>
              </a:defRPr>
            </a:pPr>
            <a:r>
              <a:rPr sz="900"/>
              <a:t>LAYER 04 </a:t>
            </a:r>
          </a:p>
          <a:p>
            <a:pPr algn="l">
              <a:lnSpc>
                <a:spcPct val="150000"/>
              </a:lnSpc>
              <a:defRPr sz="1800">
                <a:solidFill>
                  <a:srgbClr val="677180"/>
                </a:solidFill>
                <a:latin typeface="Aileron"/>
                <a:ea typeface="Aileron"/>
                <a:cs typeface="Aileron"/>
                <a:sym typeface="Aileron"/>
              </a:defRPr>
            </a:pPr>
            <a:r>
              <a:rPr sz="900"/>
              <a:t>Focused meta main processes.</a:t>
            </a:r>
          </a:p>
        </p:txBody>
      </p:sp>
    </p:spTree>
    <p:extLst>
      <p:ext uri="{BB962C8B-B14F-4D97-AF65-F5344CB8AC3E}">
        <p14:creationId val="3270583410"/>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withEffect" presetClass="entr" presetID="2" presetSubtype="8">
                                  <p:stCondLst>
                                    <p:cond delay="250"/>
                                  </p:stCondLst>
                                  <p:childTnLst>
                                    <p:set>
                                      <p:cBhvr>
                                        <p:cTn dur="1" fill="hold" id="6">
                                          <p:stCondLst>
                                            <p:cond delay="0"/>
                                          </p:stCondLst>
                                        </p:cTn>
                                        <p:tgtEl>
                                          <p:spTgt spid="12"/>
                                        </p:tgtEl>
                                        <p:attrNameLst>
                                          <p:attrName>style.visibility</p:attrName>
                                        </p:attrNameLst>
                                      </p:cBhvr>
                                      <p:to>
                                        <p:strVal val="visible"/>
                                      </p:to>
                                    </p:set>
                                    <p:anim calcmode="lin" valueType="num">
                                      <p:cBhvr additive="base">
                                        <p:cTn dur="1500" fill="hold" id="7"/>
                                        <p:tgtEl>
                                          <p:spTgt spid="12"/>
                                        </p:tgtEl>
                                        <p:attrNameLst>
                                          <p:attrName>ppt_x</p:attrName>
                                        </p:attrNameLst>
                                      </p:cBhvr>
                                      <p:tavLst>
                                        <p:tav tm="0">
                                          <p:val>
                                            <p:strVal val="0-#ppt_w/2"/>
                                          </p:val>
                                        </p:tav>
                                        <p:tav tm="100000">
                                          <p:val>
                                            <p:strVal val="#ppt_x"/>
                                          </p:val>
                                        </p:tav>
                                      </p:tavLst>
                                    </p:anim>
                                    <p:anim calcmode="lin" valueType="num">
                                      <p:cBhvr additive="base">
                                        <p:cTn dur="1500" fill="hold" id="8"/>
                                        <p:tgtEl>
                                          <p:spTgt spid="12"/>
                                        </p:tgtEl>
                                        <p:attrNameLst>
                                          <p:attrName>ppt_y</p:attrName>
                                        </p:attrNameLst>
                                      </p:cBhvr>
                                      <p:tavLst>
                                        <p:tav tm="0">
                                          <p:val>
                                            <p:strVal val="#ppt_y"/>
                                          </p:val>
                                        </p:tav>
                                        <p:tav tm="100000">
                                          <p:val>
                                            <p:strVal val="#ppt_y"/>
                                          </p:val>
                                        </p:tav>
                                      </p:tavLst>
                                    </p:anim>
                                    <p:set>
                                      <p:cBhvr>
                                        <p:cTn dur="1" fill="hold" id="9">
                                          <p:stCondLst>
                                            <p:cond delay="0"/>
                                          </p:stCondLst>
                                        </p:cTn>
                                        <p:tgtEl>
                                          <p:spTgt spid="12"/>
                                        </p:tgtEl>
                                        <p:attrNameLst>
                                          <p:attrName>style.visibility</p:attrName>
                                        </p:attrNameLst>
                                      </p:cBhvr>
                                      <p:to>
                                        <p:strVal val="visible"/>
                                      </p:to>
                                    </p:set>
                                    <p:anim calcmode="lin" to="" valueType="num">
                                      <p:cBhvr>
                                        <p:cTn dur="1500" fill="hold" id="10">
                                          <p:stCondLst>
                                            <p:cond delay="0"/>
                                          </p:stCondLst>
                                        </p:cTn>
                                        <p:tgtEl>
                                          <p:spTgt spid="12"/>
                                        </p:tgtEl>
                                        <p:attrNameLst>
                                          <p:attrName>ppt_w</p:attrName>
                                        </p:attrNameLst>
                                      </p:cBhvr>
                                      <p:tavLst>
                                        <p:tav tm="0">
                                          <p:val>
                                            <p:strVal val="0"/>
                                          </p:val>
                                        </p:tav>
                                        <p:tav tm="100000">
                                          <p:val>
                                            <p:strVal val="#ppt_w"/>
                                          </p:val>
                                        </p:tav>
                                      </p:tavLst>
                                    </p:anim>
                                    <p:anim calcmode="lin" to="" valueType="num">
                                      <p:cBhvr>
                                        <p:cTn dur="1500" fill="hold" id="11">
                                          <p:stCondLst>
                                            <p:cond delay="0"/>
                                          </p:stCondLst>
                                        </p:cTn>
                                        <p:tgtEl>
                                          <p:spTgt spid="12"/>
                                        </p:tgtEl>
                                        <p:attrNameLst>
                                          <p:attrName>ppt_h</p:attrName>
                                        </p:attrNameLst>
                                      </p:cBhvr>
                                      <p:tavLst>
                                        <p:tav tm="0">
                                          <p:val>
                                            <p:strVal val="0"/>
                                          </p:val>
                                        </p:tav>
                                        <p:tav tm="100000">
                                          <p:val>
                                            <p:strVal val="#ppt_h"/>
                                          </p:val>
                                        </p:tav>
                                      </p:tavLst>
                                    </p:anim>
                                    <p:animEffect filter="fade">
                                      <p:cBhvr>
                                        <p:cTn dur="1500" id="12">
                                          <p:stCondLst>
                                            <p:cond delay="0"/>
                                          </p:stCondLst>
                                        </p:cTn>
                                        <p:tgtEl>
                                          <p:spTgt spid="12"/>
                                        </p:tgtEl>
                                      </p:cBhvr>
                                    </p:animEffect>
                                  </p:childTnLst>
                                </p:cTn>
                              </p:par>
                              <p:par>
                                <p:cTn decel="100000" fill="hold" grpId="0" id="13" nodeType="withEffect" presetClass="entr" presetID="2" presetSubtype="8">
                                  <p:stCondLst>
                                    <p:cond delay="250"/>
                                  </p:stCondLst>
                                  <p:childTnLst>
                                    <p:set>
                                      <p:cBhvr>
                                        <p:cTn dur="1" fill="hold" id="14">
                                          <p:stCondLst>
                                            <p:cond delay="0"/>
                                          </p:stCondLst>
                                        </p:cTn>
                                        <p:tgtEl>
                                          <p:spTgt spid="13"/>
                                        </p:tgtEl>
                                        <p:attrNameLst>
                                          <p:attrName>style.visibility</p:attrName>
                                        </p:attrNameLst>
                                      </p:cBhvr>
                                      <p:to>
                                        <p:strVal val="visible"/>
                                      </p:to>
                                    </p:set>
                                    <p:anim calcmode="lin" valueType="num">
                                      <p:cBhvr additive="base">
                                        <p:cTn dur="1500" fill="hold" id="15"/>
                                        <p:tgtEl>
                                          <p:spTgt spid="13"/>
                                        </p:tgtEl>
                                        <p:attrNameLst>
                                          <p:attrName>ppt_x</p:attrName>
                                        </p:attrNameLst>
                                      </p:cBhvr>
                                      <p:tavLst>
                                        <p:tav tm="0">
                                          <p:val>
                                            <p:strVal val="0-#ppt_w/2"/>
                                          </p:val>
                                        </p:tav>
                                        <p:tav tm="100000">
                                          <p:val>
                                            <p:strVal val="#ppt_x"/>
                                          </p:val>
                                        </p:tav>
                                      </p:tavLst>
                                    </p:anim>
                                    <p:anim calcmode="lin" valueType="num">
                                      <p:cBhvr additive="base">
                                        <p:cTn dur="1500" fill="hold" id="16"/>
                                        <p:tgtEl>
                                          <p:spTgt spid="13"/>
                                        </p:tgtEl>
                                        <p:attrNameLst>
                                          <p:attrName>ppt_y</p:attrName>
                                        </p:attrNameLst>
                                      </p:cBhvr>
                                      <p:tavLst>
                                        <p:tav tm="0">
                                          <p:val>
                                            <p:strVal val="#ppt_y"/>
                                          </p:val>
                                        </p:tav>
                                        <p:tav tm="100000">
                                          <p:val>
                                            <p:strVal val="#ppt_y"/>
                                          </p:val>
                                        </p:tav>
                                      </p:tavLst>
                                    </p:anim>
                                    <p:set>
                                      <p:cBhvr>
                                        <p:cTn dur="1" fill="hold" id="17">
                                          <p:stCondLst>
                                            <p:cond delay="0"/>
                                          </p:stCondLst>
                                        </p:cTn>
                                        <p:tgtEl>
                                          <p:spTgt spid="13"/>
                                        </p:tgtEl>
                                        <p:attrNameLst>
                                          <p:attrName>style.visibility</p:attrName>
                                        </p:attrNameLst>
                                      </p:cBhvr>
                                      <p:to>
                                        <p:strVal val="visible"/>
                                      </p:to>
                                    </p:set>
                                    <p:anim calcmode="lin" to="" valueType="num">
                                      <p:cBhvr>
                                        <p:cTn dur="1500" fill="hold" id="18">
                                          <p:stCondLst>
                                            <p:cond delay="0"/>
                                          </p:stCondLst>
                                        </p:cTn>
                                        <p:tgtEl>
                                          <p:spTgt spid="13"/>
                                        </p:tgtEl>
                                        <p:attrNameLst>
                                          <p:attrName>ppt_w</p:attrName>
                                        </p:attrNameLst>
                                      </p:cBhvr>
                                      <p:tavLst>
                                        <p:tav tm="0">
                                          <p:val>
                                            <p:strVal val="0"/>
                                          </p:val>
                                        </p:tav>
                                        <p:tav tm="100000">
                                          <p:val>
                                            <p:strVal val="#ppt_w"/>
                                          </p:val>
                                        </p:tav>
                                      </p:tavLst>
                                    </p:anim>
                                    <p:anim calcmode="lin" to="" valueType="num">
                                      <p:cBhvr>
                                        <p:cTn dur="1500" fill="hold" id="19">
                                          <p:stCondLst>
                                            <p:cond delay="0"/>
                                          </p:stCondLst>
                                        </p:cTn>
                                        <p:tgtEl>
                                          <p:spTgt spid="13"/>
                                        </p:tgtEl>
                                        <p:attrNameLst>
                                          <p:attrName>ppt_h</p:attrName>
                                        </p:attrNameLst>
                                      </p:cBhvr>
                                      <p:tavLst>
                                        <p:tav tm="0">
                                          <p:val>
                                            <p:strVal val="0"/>
                                          </p:val>
                                        </p:tav>
                                        <p:tav tm="100000">
                                          <p:val>
                                            <p:strVal val="#ppt_h"/>
                                          </p:val>
                                        </p:tav>
                                      </p:tavLst>
                                    </p:anim>
                                    <p:animEffect filter="fade">
                                      <p:cBhvr>
                                        <p:cTn dur="1500" id="20">
                                          <p:stCondLst>
                                            <p:cond delay="0"/>
                                          </p:stCondLst>
                                        </p:cTn>
                                        <p:tgtEl>
                                          <p:spTgt spid="13"/>
                                        </p:tgtEl>
                                      </p:cBhvr>
                                    </p:animEffect>
                                  </p:childTnLst>
                                </p:cTn>
                              </p:par>
                              <p:par>
                                <p:cTn decel="100000" fill="hold" grpId="0" id="21" nodeType="withEffect" presetClass="entr" presetID="2" presetSubtype="8">
                                  <p:stCondLst>
                                    <p:cond delay="250"/>
                                  </p:stCondLst>
                                  <p:childTnLst>
                                    <p:set>
                                      <p:cBhvr>
                                        <p:cTn dur="1" fill="hold" id="22">
                                          <p:stCondLst>
                                            <p:cond delay="0"/>
                                          </p:stCondLst>
                                        </p:cTn>
                                        <p:tgtEl>
                                          <p:spTgt spid="14"/>
                                        </p:tgtEl>
                                        <p:attrNameLst>
                                          <p:attrName>style.visibility</p:attrName>
                                        </p:attrNameLst>
                                      </p:cBhvr>
                                      <p:to>
                                        <p:strVal val="visible"/>
                                      </p:to>
                                    </p:set>
                                    <p:anim calcmode="lin" valueType="num">
                                      <p:cBhvr additive="base">
                                        <p:cTn dur="1500" fill="hold" id="23"/>
                                        <p:tgtEl>
                                          <p:spTgt spid="14"/>
                                        </p:tgtEl>
                                        <p:attrNameLst>
                                          <p:attrName>ppt_x</p:attrName>
                                        </p:attrNameLst>
                                      </p:cBhvr>
                                      <p:tavLst>
                                        <p:tav tm="0">
                                          <p:val>
                                            <p:strVal val="0-#ppt_w/2"/>
                                          </p:val>
                                        </p:tav>
                                        <p:tav tm="100000">
                                          <p:val>
                                            <p:strVal val="#ppt_x"/>
                                          </p:val>
                                        </p:tav>
                                      </p:tavLst>
                                    </p:anim>
                                    <p:anim calcmode="lin" valueType="num">
                                      <p:cBhvr additive="base">
                                        <p:cTn dur="1500" fill="hold" id="24"/>
                                        <p:tgtEl>
                                          <p:spTgt spid="14"/>
                                        </p:tgtEl>
                                        <p:attrNameLst>
                                          <p:attrName>ppt_y</p:attrName>
                                        </p:attrNameLst>
                                      </p:cBhvr>
                                      <p:tavLst>
                                        <p:tav tm="0">
                                          <p:val>
                                            <p:strVal val="#ppt_y"/>
                                          </p:val>
                                        </p:tav>
                                        <p:tav tm="100000">
                                          <p:val>
                                            <p:strVal val="#ppt_y"/>
                                          </p:val>
                                        </p:tav>
                                      </p:tavLst>
                                    </p:anim>
                                    <p:set>
                                      <p:cBhvr>
                                        <p:cTn dur="1" fill="hold" id="25">
                                          <p:stCondLst>
                                            <p:cond delay="0"/>
                                          </p:stCondLst>
                                        </p:cTn>
                                        <p:tgtEl>
                                          <p:spTgt spid="14"/>
                                        </p:tgtEl>
                                        <p:attrNameLst>
                                          <p:attrName>style.visibility</p:attrName>
                                        </p:attrNameLst>
                                      </p:cBhvr>
                                      <p:to>
                                        <p:strVal val="visible"/>
                                      </p:to>
                                    </p:set>
                                    <p:anim calcmode="lin" to="" valueType="num">
                                      <p:cBhvr>
                                        <p:cTn dur="1500" fill="hold" id="26">
                                          <p:stCondLst>
                                            <p:cond delay="0"/>
                                          </p:stCondLst>
                                        </p:cTn>
                                        <p:tgtEl>
                                          <p:spTgt spid="14"/>
                                        </p:tgtEl>
                                        <p:attrNameLst>
                                          <p:attrName>ppt_w</p:attrName>
                                        </p:attrNameLst>
                                      </p:cBhvr>
                                      <p:tavLst>
                                        <p:tav tm="0">
                                          <p:val>
                                            <p:strVal val="0"/>
                                          </p:val>
                                        </p:tav>
                                        <p:tav tm="100000">
                                          <p:val>
                                            <p:strVal val="#ppt_w"/>
                                          </p:val>
                                        </p:tav>
                                      </p:tavLst>
                                    </p:anim>
                                    <p:anim calcmode="lin" to="" valueType="num">
                                      <p:cBhvr>
                                        <p:cTn dur="1500" fill="hold" id="27">
                                          <p:stCondLst>
                                            <p:cond delay="0"/>
                                          </p:stCondLst>
                                        </p:cTn>
                                        <p:tgtEl>
                                          <p:spTgt spid="14"/>
                                        </p:tgtEl>
                                        <p:attrNameLst>
                                          <p:attrName>ppt_h</p:attrName>
                                        </p:attrNameLst>
                                      </p:cBhvr>
                                      <p:tavLst>
                                        <p:tav tm="0">
                                          <p:val>
                                            <p:strVal val="0"/>
                                          </p:val>
                                        </p:tav>
                                        <p:tav tm="100000">
                                          <p:val>
                                            <p:strVal val="#ppt_h"/>
                                          </p:val>
                                        </p:tav>
                                      </p:tavLst>
                                    </p:anim>
                                    <p:animEffect filter="fade">
                                      <p:cBhvr>
                                        <p:cTn dur="1500" id="28">
                                          <p:stCondLst>
                                            <p:cond delay="0"/>
                                          </p:stCondLst>
                                        </p:cTn>
                                        <p:tgtEl>
                                          <p:spTgt spid="14"/>
                                        </p:tgtEl>
                                      </p:cBhvr>
                                    </p:animEffect>
                                  </p:childTnLst>
                                </p:cTn>
                              </p:par>
                              <p:par>
                                <p:cTn decel="100000" fill="hold" grpId="0" id="29" nodeType="withEffect" presetClass="entr" presetID="2" presetSubtype="8">
                                  <p:stCondLst>
                                    <p:cond delay="250"/>
                                  </p:stCondLst>
                                  <p:childTnLst>
                                    <p:set>
                                      <p:cBhvr>
                                        <p:cTn dur="1" fill="hold" id="30">
                                          <p:stCondLst>
                                            <p:cond delay="0"/>
                                          </p:stCondLst>
                                        </p:cTn>
                                        <p:tgtEl>
                                          <p:spTgt spid="15"/>
                                        </p:tgtEl>
                                        <p:attrNameLst>
                                          <p:attrName>style.visibility</p:attrName>
                                        </p:attrNameLst>
                                      </p:cBhvr>
                                      <p:to>
                                        <p:strVal val="visible"/>
                                      </p:to>
                                    </p:set>
                                    <p:anim calcmode="lin" valueType="num">
                                      <p:cBhvr additive="base">
                                        <p:cTn dur="1500" fill="hold" id="31"/>
                                        <p:tgtEl>
                                          <p:spTgt spid="15"/>
                                        </p:tgtEl>
                                        <p:attrNameLst>
                                          <p:attrName>ppt_x</p:attrName>
                                        </p:attrNameLst>
                                      </p:cBhvr>
                                      <p:tavLst>
                                        <p:tav tm="0">
                                          <p:val>
                                            <p:strVal val="0-#ppt_w/2"/>
                                          </p:val>
                                        </p:tav>
                                        <p:tav tm="100000">
                                          <p:val>
                                            <p:strVal val="#ppt_x"/>
                                          </p:val>
                                        </p:tav>
                                      </p:tavLst>
                                    </p:anim>
                                    <p:anim calcmode="lin" valueType="num">
                                      <p:cBhvr additive="base">
                                        <p:cTn dur="1500" fill="hold" id="32"/>
                                        <p:tgtEl>
                                          <p:spTgt spid="15"/>
                                        </p:tgtEl>
                                        <p:attrNameLst>
                                          <p:attrName>ppt_y</p:attrName>
                                        </p:attrNameLst>
                                      </p:cBhvr>
                                      <p:tavLst>
                                        <p:tav tm="0">
                                          <p:val>
                                            <p:strVal val="#ppt_y"/>
                                          </p:val>
                                        </p:tav>
                                        <p:tav tm="100000">
                                          <p:val>
                                            <p:strVal val="#ppt_y"/>
                                          </p:val>
                                        </p:tav>
                                      </p:tavLst>
                                    </p:anim>
                                    <p:set>
                                      <p:cBhvr>
                                        <p:cTn dur="1" fill="hold" id="33">
                                          <p:stCondLst>
                                            <p:cond delay="0"/>
                                          </p:stCondLst>
                                        </p:cTn>
                                        <p:tgtEl>
                                          <p:spTgt spid="15"/>
                                        </p:tgtEl>
                                        <p:attrNameLst>
                                          <p:attrName>style.visibility</p:attrName>
                                        </p:attrNameLst>
                                      </p:cBhvr>
                                      <p:to>
                                        <p:strVal val="visible"/>
                                      </p:to>
                                    </p:set>
                                    <p:anim calcmode="lin" to="" valueType="num">
                                      <p:cBhvr>
                                        <p:cTn dur="1500" fill="hold" id="34">
                                          <p:stCondLst>
                                            <p:cond delay="0"/>
                                          </p:stCondLst>
                                        </p:cTn>
                                        <p:tgtEl>
                                          <p:spTgt spid="15"/>
                                        </p:tgtEl>
                                        <p:attrNameLst>
                                          <p:attrName>ppt_w</p:attrName>
                                        </p:attrNameLst>
                                      </p:cBhvr>
                                      <p:tavLst>
                                        <p:tav tm="0">
                                          <p:val>
                                            <p:strVal val="0"/>
                                          </p:val>
                                        </p:tav>
                                        <p:tav tm="100000">
                                          <p:val>
                                            <p:strVal val="#ppt_w"/>
                                          </p:val>
                                        </p:tav>
                                      </p:tavLst>
                                    </p:anim>
                                    <p:anim calcmode="lin" to="" valueType="num">
                                      <p:cBhvr>
                                        <p:cTn dur="1500" fill="hold" id="35">
                                          <p:stCondLst>
                                            <p:cond delay="0"/>
                                          </p:stCondLst>
                                        </p:cTn>
                                        <p:tgtEl>
                                          <p:spTgt spid="15"/>
                                        </p:tgtEl>
                                        <p:attrNameLst>
                                          <p:attrName>ppt_h</p:attrName>
                                        </p:attrNameLst>
                                      </p:cBhvr>
                                      <p:tavLst>
                                        <p:tav tm="0">
                                          <p:val>
                                            <p:strVal val="0"/>
                                          </p:val>
                                        </p:tav>
                                        <p:tav tm="100000">
                                          <p:val>
                                            <p:strVal val="#ppt_h"/>
                                          </p:val>
                                        </p:tav>
                                      </p:tavLst>
                                    </p:anim>
                                    <p:animEffect filter="fade">
                                      <p:cBhvr>
                                        <p:cTn dur="1500" id="36">
                                          <p:stCondLst>
                                            <p:cond delay="0"/>
                                          </p:stCondLst>
                                        </p:cTn>
                                        <p:tgtEl>
                                          <p:spTgt spid="15"/>
                                        </p:tgtEl>
                                      </p:cBhvr>
                                    </p:animEffect>
                                  </p:childTnLst>
                                </p:cTn>
                              </p:par>
                              <p:par>
                                <p:cTn decel="100000" fill="hold" grpId="0" id="37" nodeType="withEffect" presetClass="entr" presetID="2" presetSubtype="8">
                                  <p:stCondLst>
                                    <p:cond delay="250"/>
                                  </p:stCondLst>
                                  <p:childTnLst>
                                    <p:set>
                                      <p:cBhvr>
                                        <p:cTn dur="1" fill="hold" id="38">
                                          <p:stCondLst>
                                            <p:cond delay="0"/>
                                          </p:stCondLst>
                                        </p:cTn>
                                        <p:tgtEl>
                                          <p:spTgt spid="18"/>
                                        </p:tgtEl>
                                        <p:attrNameLst>
                                          <p:attrName>style.visibility</p:attrName>
                                        </p:attrNameLst>
                                      </p:cBhvr>
                                      <p:to>
                                        <p:strVal val="visible"/>
                                      </p:to>
                                    </p:set>
                                    <p:anim calcmode="lin" valueType="num">
                                      <p:cBhvr additive="base">
                                        <p:cTn dur="1500" fill="hold" id="39"/>
                                        <p:tgtEl>
                                          <p:spTgt spid="18"/>
                                        </p:tgtEl>
                                        <p:attrNameLst>
                                          <p:attrName>ppt_x</p:attrName>
                                        </p:attrNameLst>
                                      </p:cBhvr>
                                      <p:tavLst>
                                        <p:tav tm="0">
                                          <p:val>
                                            <p:strVal val="0-#ppt_w/2"/>
                                          </p:val>
                                        </p:tav>
                                        <p:tav tm="100000">
                                          <p:val>
                                            <p:strVal val="#ppt_x"/>
                                          </p:val>
                                        </p:tav>
                                      </p:tavLst>
                                    </p:anim>
                                    <p:anim calcmode="lin" valueType="num">
                                      <p:cBhvr additive="base">
                                        <p:cTn dur="1500" fill="hold" id="40"/>
                                        <p:tgtEl>
                                          <p:spTgt spid="18"/>
                                        </p:tgtEl>
                                        <p:attrNameLst>
                                          <p:attrName>ppt_y</p:attrName>
                                        </p:attrNameLst>
                                      </p:cBhvr>
                                      <p:tavLst>
                                        <p:tav tm="0">
                                          <p:val>
                                            <p:strVal val="#ppt_y"/>
                                          </p:val>
                                        </p:tav>
                                        <p:tav tm="100000">
                                          <p:val>
                                            <p:strVal val="#ppt_y"/>
                                          </p:val>
                                        </p:tav>
                                      </p:tavLst>
                                    </p:anim>
                                    <p:set>
                                      <p:cBhvr>
                                        <p:cTn dur="1" fill="hold" id="41">
                                          <p:stCondLst>
                                            <p:cond delay="0"/>
                                          </p:stCondLst>
                                        </p:cTn>
                                        <p:tgtEl>
                                          <p:spTgt spid="18"/>
                                        </p:tgtEl>
                                        <p:attrNameLst>
                                          <p:attrName>style.visibility</p:attrName>
                                        </p:attrNameLst>
                                      </p:cBhvr>
                                      <p:to>
                                        <p:strVal val="visible"/>
                                      </p:to>
                                    </p:set>
                                    <p:anim calcmode="lin" to="" valueType="num">
                                      <p:cBhvr>
                                        <p:cTn dur="1500" fill="hold" id="42">
                                          <p:stCondLst>
                                            <p:cond delay="0"/>
                                          </p:stCondLst>
                                        </p:cTn>
                                        <p:tgtEl>
                                          <p:spTgt spid="18"/>
                                        </p:tgtEl>
                                        <p:attrNameLst>
                                          <p:attrName>ppt_w</p:attrName>
                                        </p:attrNameLst>
                                      </p:cBhvr>
                                      <p:tavLst>
                                        <p:tav tm="0">
                                          <p:val>
                                            <p:strVal val="0"/>
                                          </p:val>
                                        </p:tav>
                                        <p:tav tm="100000">
                                          <p:val>
                                            <p:strVal val="#ppt_w"/>
                                          </p:val>
                                        </p:tav>
                                      </p:tavLst>
                                    </p:anim>
                                    <p:anim calcmode="lin" to="" valueType="num">
                                      <p:cBhvr>
                                        <p:cTn dur="1500" fill="hold" id="43">
                                          <p:stCondLst>
                                            <p:cond delay="0"/>
                                          </p:stCondLst>
                                        </p:cTn>
                                        <p:tgtEl>
                                          <p:spTgt spid="18"/>
                                        </p:tgtEl>
                                        <p:attrNameLst>
                                          <p:attrName>ppt_h</p:attrName>
                                        </p:attrNameLst>
                                      </p:cBhvr>
                                      <p:tavLst>
                                        <p:tav tm="0">
                                          <p:val>
                                            <p:strVal val="0"/>
                                          </p:val>
                                        </p:tav>
                                        <p:tav tm="100000">
                                          <p:val>
                                            <p:strVal val="#ppt_h"/>
                                          </p:val>
                                        </p:tav>
                                      </p:tavLst>
                                    </p:anim>
                                    <p:animEffect filter="fade">
                                      <p:cBhvr>
                                        <p:cTn dur="1500" id="44">
                                          <p:stCondLst>
                                            <p:cond delay="0"/>
                                          </p:stCondLst>
                                        </p:cTn>
                                        <p:tgtEl>
                                          <p:spTgt spid="18"/>
                                        </p:tgtEl>
                                      </p:cBhvr>
                                    </p:animEffect>
                                  </p:childTnLst>
                                </p:cTn>
                              </p:par>
                              <p:par>
                                <p:cTn decel="100000" fill="hold" grpId="0" id="45" nodeType="withEffect" presetClass="entr" presetID="2" presetSubtype="8">
                                  <p:stCondLst>
                                    <p:cond delay="250"/>
                                  </p:stCondLst>
                                  <p:childTnLst>
                                    <p:set>
                                      <p:cBhvr>
                                        <p:cTn dur="1" fill="hold" id="46">
                                          <p:stCondLst>
                                            <p:cond delay="0"/>
                                          </p:stCondLst>
                                        </p:cTn>
                                        <p:tgtEl>
                                          <p:spTgt spid="19"/>
                                        </p:tgtEl>
                                        <p:attrNameLst>
                                          <p:attrName>style.visibility</p:attrName>
                                        </p:attrNameLst>
                                      </p:cBhvr>
                                      <p:to>
                                        <p:strVal val="visible"/>
                                      </p:to>
                                    </p:set>
                                    <p:anim calcmode="lin" valueType="num">
                                      <p:cBhvr additive="base">
                                        <p:cTn dur="1500" fill="hold" id="47"/>
                                        <p:tgtEl>
                                          <p:spTgt spid="19"/>
                                        </p:tgtEl>
                                        <p:attrNameLst>
                                          <p:attrName>ppt_x</p:attrName>
                                        </p:attrNameLst>
                                      </p:cBhvr>
                                      <p:tavLst>
                                        <p:tav tm="0">
                                          <p:val>
                                            <p:strVal val="0-#ppt_w/2"/>
                                          </p:val>
                                        </p:tav>
                                        <p:tav tm="100000">
                                          <p:val>
                                            <p:strVal val="#ppt_x"/>
                                          </p:val>
                                        </p:tav>
                                      </p:tavLst>
                                    </p:anim>
                                    <p:anim calcmode="lin" valueType="num">
                                      <p:cBhvr additive="base">
                                        <p:cTn dur="1500" fill="hold" id="48"/>
                                        <p:tgtEl>
                                          <p:spTgt spid="19"/>
                                        </p:tgtEl>
                                        <p:attrNameLst>
                                          <p:attrName>ppt_y</p:attrName>
                                        </p:attrNameLst>
                                      </p:cBhvr>
                                      <p:tavLst>
                                        <p:tav tm="0">
                                          <p:val>
                                            <p:strVal val="#ppt_y"/>
                                          </p:val>
                                        </p:tav>
                                        <p:tav tm="100000">
                                          <p:val>
                                            <p:strVal val="#ppt_y"/>
                                          </p:val>
                                        </p:tav>
                                      </p:tavLst>
                                    </p:anim>
                                    <p:set>
                                      <p:cBhvr>
                                        <p:cTn dur="1" fill="hold" id="49">
                                          <p:stCondLst>
                                            <p:cond delay="0"/>
                                          </p:stCondLst>
                                        </p:cTn>
                                        <p:tgtEl>
                                          <p:spTgt spid="19"/>
                                        </p:tgtEl>
                                        <p:attrNameLst>
                                          <p:attrName>style.visibility</p:attrName>
                                        </p:attrNameLst>
                                      </p:cBhvr>
                                      <p:to>
                                        <p:strVal val="visible"/>
                                      </p:to>
                                    </p:set>
                                    <p:anim calcmode="lin" to="" valueType="num">
                                      <p:cBhvr>
                                        <p:cTn dur="1500" fill="hold" id="50">
                                          <p:stCondLst>
                                            <p:cond delay="0"/>
                                          </p:stCondLst>
                                        </p:cTn>
                                        <p:tgtEl>
                                          <p:spTgt spid="19"/>
                                        </p:tgtEl>
                                        <p:attrNameLst>
                                          <p:attrName>ppt_w</p:attrName>
                                        </p:attrNameLst>
                                      </p:cBhvr>
                                      <p:tavLst>
                                        <p:tav tm="0">
                                          <p:val>
                                            <p:strVal val="0"/>
                                          </p:val>
                                        </p:tav>
                                        <p:tav tm="100000">
                                          <p:val>
                                            <p:strVal val="#ppt_w"/>
                                          </p:val>
                                        </p:tav>
                                      </p:tavLst>
                                    </p:anim>
                                    <p:anim calcmode="lin" to="" valueType="num">
                                      <p:cBhvr>
                                        <p:cTn dur="1500" fill="hold" id="51">
                                          <p:stCondLst>
                                            <p:cond delay="0"/>
                                          </p:stCondLst>
                                        </p:cTn>
                                        <p:tgtEl>
                                          <p:spTgt spid="19"/>
                                        </p:tgtEl>
                                        <p:attrNameLst>
                                          <p:attrName>ppt_h</p:attrName>
                                        </p:attrNameLst>
                                      </p:cBhvr>
                                      <p:tavLst>
                                        <p:tav tm="0">
                                          <p:val>
                                            <p:strVal val="0"/>
                                          </p:val>
                                        </p:tav>
                                        <p:tav tm="100000">
                                          <p:val>
                                            <p:strVal val="#ppt_h"/>
                                          </p:val>
                                        </p:tav>
                                      </p:tavLst>
                                    </p:anim>
                                    <p:animEffect filter="fade">
                                      <p:cBhvr>
                                        <p:cTn dur="1500" id="52">
                                          <p:stCondLst>
                                            <p:cond delay="0"/>
                                          </p:stCondLst>
                                        </p:cTn>
                                        <p:tgtEl>
                                          <p:spTgt spid="19"/>
                                        </p:tgtEl>
                                      </p:cBhvr>
                                    </p:animEffect>
                                  </p:childTnLst>
                                </p:cTn>
                              </p:par>
                              <p:par>
                                <p:cTn decel="100000" fill="hold" grpId="0" id="53" nodeType="withEffect" presetClass="entr" presetID="2" presetSubtype="8">
                                  <p:stCondLst>
                                    <p:cond delay="250"/>
                                  </p:stCondLst>
                                  <p:childTnLst>
                                    <p:set>
                                      <p:cBhvr>
                                        <p:cTn dur="1" fill="hold" id="54">
                                          <p:stCondLst>
                                            <p:cond delay="0"/>
                                          </p:stCondLst>
                                        </p:cTn>
                                        <p:tgtEl>
                                          <p:spTgt spid="20"/>
                                        </p:tgtEl>
                                        <p:attrNameLst>
                                          <p:attrName>style.visibility</p:attrName>
                                        </p:attrNameLst>
                                      </p:cBhvr>
                                      <p:to>
                                        <p:strVal val="visible"/>
                                      </p:to>
                                    </p:set>
                                    <p:anim calcmode="lin" valueType="num">
                                      <p:cBhvr additive="base">
                                        <p:cTn dur="1500" fill="hold" id="55"/>
                                        <p:tgtEl>
                                          <p:spTgt spid="20"/>
                                        </p:tgtEl>
                                        <p:attrNameLst>
                                          <p:attrName>ppt_x</p:attrName>
                                        </p:attrNameLst>
                                      </p:cBhvr>
                                      <p:tavLst>
                                        <p:tav tm="0">
                                          <p:val>
                                            <p:strVal val="0-#ppt_w/2"/>
                                          </p:val>
                                        </p:tav>
                                        <p:tav tm="100000">
                                          <p:val>
                                            <p:strVal val="#ppt_x"/>
                                          </p:val>
                                        </p:tav>
                                      </p:tavLst>
                                    </p:anim>
                                    <p:anim calcmode="lin" valueType="num">
                                      <p:cBhvr additive="base">
                                        <p:cTn dur="1500" fill="hold" id="56"/>
                                        <p:tgtEl>
                                          <p:spTgt spid="20"/>
                                        </p:tgtEl>
                                        <p:attrNameLst>
                                          <p:attrName>ppt_y</p:attrName>
                                        </p:attrNameLst>
                                      </p:cBhvr>
                                      <p:tavLst>
                                        <p:tav tm="0">
                                          <p:val>
                                            <p:strVal val="#ppt_y"/>
                                          </p:val>
                                        </p:tav>
                                        <p:tav tm="100000">
                                          <p:val>
                                            <p:strVal val="#ppt_y"/>
                                          </p:val>
                                        </p:tav>
                                      </p:tavLst>
                                    </p:anim>
                                    <p:set>
                                      <p:cBhvr>
                                        <p:cTn dur="1" fill="hold" id="57">
                                          <p:stCondLst>
                                            <p:cond delay="0"/>
                                          </p:stCondLst>
                                        </p:cTn>
                                        <p:tgtEl>
                                          <p:spTgt spid="20"/>
                                        </p:tgtEl>
                                        <p:attrNameLst>
                                          <p:attrName>style.visibility</p:attrName>
                                        </p:attrNameLst>
                                      </p:cBhvr>
                                      <p:to>
                                        <p:strVal val="visible"/>
                                      </p:to>
                                    </p:set>
                                    <p:anim calcmode="lin" to="" valueType="num">
                                      <p:cBhvr>
                                        <p:cTn dur="1500" fill="hold" id="58">
                                          <p:stCondLst>
                                            <p:cond delay="0"/>
                                          </p:stCondLst>
                                        </p:cTn>
                                        <p:tgtEl>
                                          <p:spTgt spid="20"/>
                                        </p:tgtEl>
                                        <p:attrNameLst>
                                          <p:attrName>ppt_w</p:attrName>
                                        </p:attrNameLst>
                                      </p:cBhvr>
                                      <p:tavLst>
                                        <p:tav tm="0">
                                          <p:val>
                                            <p:strVal val="0"/>
                                          </p:val>
                                        </p:tav>
                                        <p:tav tm="100000">
                                          <p:val>
                                            <p:strVal val="#ppt_w"/>
                                          </p:val>
                                        </p:tav>
                                      </p:tavLst>
                                    </p:anim>
                                    <p:anim calcmode="lin" to="" valueType="num">
                                      <p:cBhvr>
                                        <p:cTn dur="1500" fill="hold" id="59">
                                          <p:stCondLst>
                                            <p:cond delay="0"/>
                                          </p:stCondLst>
                                        </p:cTn>
                                        <p:tgtEl>
                                          <p:spTgt spid="20"/>
                                        </p:tgtEl>
                                        <p:attrNameLst>
                                          <p:attrName>ppt_h</p:attrName>
                                        </p:attrNameLst>
                                      </p:cBhvr>
                                      <p:tavLst>
                                        <p:tav tm="0">
                                          <p:val>
                                            <p:strVal val="0"/>
                                          </p:val>
                                        </p:tav>
                                        <p:tav tm="100000">
                                          <p:val>
                                            <p:strVal val="#ppt_h"/>
                                          </p:val>
                                        </p:tav>
                                      </p:tavLst>
                                    </p:anim>
                                    <p:animEffect filter="fade">
                                      <p:cBhvr>
                                        <p:cTn dur="1500" id="60">
                                          <p:stCondLst>
                                            <p:cond delay="0"/>
                                          </p:stCondLst>
                                        </p:cTn>
                                        <p:tgtEl>
                                          <p:spTgt spid="20"/>
                                        </p:tgtEl>
                                      </p:cBhvr>
                                    </p:animEffect>
                                  </p:childTnLst>
                                </p:cTn>
                              </p:par>
                              <p:par>
                                <p:cTn decel="100000" fill="hold" grpId="0" id="61" nodeType="withEffect" presetClass="entr" presetID="2" presetSubtype="8">
                                  <p:stCondLst>
                                    <p:cond delay="250"/>
                                  </p:stCondLst>
                                  <p:childTnLst>
                                    <p:set>
                                      <p:cBhvr>
                                        <p:cTn dur="1" fill="hold" id="62">
                                          <p:stCondLst>
                                            <p:cond delay="0"/>
                                          </p:stCondLst>
                                        </p:cTn>
                                        <p:tgtEl>
                                          <p:spTgt spid="21"/>
                                        </p:tgtEl>
                                        <p:attrNameLst>
                                          <p:attrName>style.visibility</p:attrName>
                                        </p:attrNameLst>
                                      </p:cBhvr>
                                      <p:to>
                                        <p:strVal val="visible"/>
                                      </p:to>
                                    </p:set>
                                    <p:anim calcmode="lin" valueType="num">
                                      <p:cBhvr additive="base">
                                        <p:cTn dur="1500" fill="hold" id="63"/>
                                        <p:tgtEl>
                                          <p:spTgt spid="21"/>
                                        </p:tgtEl>
                                        <p:attrNameLst>
                                          <p:attrName>ppt_x</p:attrName>
                                        </p:attrNameLst>
                                      </p:cBhvr>
                                      <p:tavLst>
                                        <p:tav tm="0">
                                          <p:val>
                                            <p:strVal val="0-#ppt_w/2"/>
                                          </p:val>
                                        </p:tav>
                                        <p:tav tm="100000">
                                          <p:val>
                                            <p:strVal val="#ppt_x"/>
                                          </p:val>
                                        </p:tav>
                                      </p:tavLst>
                                    </p:anim>
                                    <p:anim calcmode="lin" valueType="num">
                                      <p:cBhvr additive="base">
                                        <p:cTn dur="1500" fill="hold" id="64"/>
                                        <p:tgtEl>
                                          <p:spTgt spid="21"/>
                                        </p:tgtEl>
                                        <p:attrNameLst>
                                          <p:attrName>ppt_y</p:attrName>
                                        </p:attrNameLst>
                                      </p:cBhvr>
                                      <p:tavLst>
                                        <p:tav tm="0">
                                          <p:val>
                                            <p:strVal val="#ppt_y"/>
                                          </p:val>
                                        </p:tav>
                                        <p:tav tm="100000">
                                          <p:val>
                                            <p:strVal val="#ppt_y"/>
                                          </p:val>
                                        </p:tav>
                                      </p:tavLst>
                                    </p:anim>
                                    <p:set>
                                      <p:cBhvr>
                                        <p:cTn dur="1" fill="hold" id="65">
                                          <p:stCondLst>
                                            <p:cond delay="0"/>
                                          </p:stCondLst>
                                        </p:cTn>
                                        <p:tgtEl>
                                          <p:spTgt spid="21"/>
                                        </p:tgtEl>
                                        <p:attrNameLst>
                                          <p:attrName>style.visibility</p:attrName>
                                        </p:attrNameLst>
                                      </p:cBhvr>
                                      <p:to>
                                        <p:strVal val="visible"/>
                                      </p:to>
                                    </p:set>
                                    <p:anim calcmode="lin" to="" valueType="num">
                                      <p:cBhvr>
                                        <p:cTn dur="1500" fill="hold" id="66">
                                          <p:stCondLst>
                                            <p:cond delay="0"/>
                                          </p:stCondLst>
                                        </p:cTn>
                                        <p:tgtEl>
                                          <p:spTgt spid="21"/>
                                        </p:tgtEl>
                                        <p:attrNameLst>
                                          <p:attrName>ppt_w</p:attrName>
                                        </p:attrNameLst>
                                      </p:cBhvr>
                                      <p:tavLst>
                                        <p:tav tm="0">
                                          <p:val>
                                            <p:strVal val="0"/>
                                          </p:val>
                                        </p:tav>
                                        <p:tav tm="100000">
                                          <p:val>
                                            <p:strVal val="#ppt_w"/>
                                          </p:val>
                                        </p:tav>
                                      </p:tavLst>
                                    </p:anim>
                                    <p:anim calcmode="lin" to="" valueType="num">
                                      <p:cBhvr>
                                        <p:cTn dur="1500" fill="hold" id="67">
                                          <p:stCondLst>
                                            <p:cond delay="0"/>
                                          </p:stCondLst>
                                        </p:cTn>
                                        <p:tgtEl>
                                          <p:spTgt spid="21"/>
                                        </p:tgtEl>
                                        <p:attrNameLst>
                                          <p:attrName>ppt_h</p:attrName>
                                        </p:attrNameLst>
                                      </p:cBhvr>
                                      <p:tavLst>
                                        <p:tav tm="0">
                                          <p:val>
                                            <p:strVal val="0"/>
                                          </p:val>
                                        </p:tav>
                                        <p:tav tm="100000">
                                          <p:val>
                                            <p:strVal val="#ppt_h"/>
                                          </p:val>
                                        </p:tav>
                                      </p:tavLst>
                                    </p:anim>
                                    <p:animEffect filter="fade">
                                      <p:cBhvr>
                                        <p:cTn dur="1500" id="68">
                                          <p:stCondLst>
                                            <p:cond delay="0"/>
                                          </p:stCondLst>
                                        </p:cTn>
                                        <p:tgtEl>
                                          <p:spTgt spid="2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0" spid="13"/>
      <p:bldP grpId="0" spid="14"/>
      <p:bldP grpId="0" spid="15"/>
      <p:bldP grpId="0" spid="18"/>
      <p:bldP grpId="0" spid="19"/>
      <p:bldP grpId="0" spid="20"/>
      <p:bldP grpId="0" spid="21"/>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a:extLst>
              <a:ext uri="{FF2B5EF4-FFF2-40B4-BE49-F238E27FC236}">
                <a16:creationId xmlns:a16="http://schemas.microsoft.com/office/drawing/2014/main" id="{836D1CD0-DE8A-4BCA-9AB8-B402DC334540}"/>
              </a:ext>
            </a:extLst>
          </p:cNvPr>
          <p:cNvPicPr>
            <a:picLocks noChangeAspect="1"/>
          </p:cNvPicPr>
          <p:nvPr/>
        </p:nvPicPr>
        <p:blipFill>
          <a:blip r:embed="rId2"/>
          <a:stretch>
            <a:fillRect/>
          </a:stretch>
        </p:blipFill>
        <p:spPr>
          <a:xfrm>
            <a:off x="0" y="0"/>
            <a:ext cx="12192000" cy="6862684"/>
          </a:xfrm>
          <a:prstGeom prst="rect">
            <a:avLst/>
          </a:prstGeom>
        </p:spPr>
      </p:pic>
      <p:sp>
        <p:nvSpPr>
          <p:cNvPr id="3" name="圆角矩形 3">
            <a:extLst>
              <a:ext uri="{FF2B5EF4-FFF2-40B4-BE49-F238E27FC236}">
                <a16:creationId xmlns:a16="http://schemas.microsoft.com/office/drawing/2014/main" id="{D3E0BC2A-2A33-4845-9E2E-4571CA2A2562}"/>
              </a:ext>
            </a:extLst>
          </p:cNvPr>
          <p:cNvSpPr/>
          <p:nvPr/>
        </p:nvSpPr>
        <p:spPr>
          <a:xfrm>
            <a:off x="694734" y="581749"/>
            <a:ext cx="10802533" cy="5694503"/>
          </a:xfrm>
          <a:prstGeom prst="roundRect">
            <a:avLst>
              <a:gd fmla="val 2001" name="adj"/>
            </a:avLst>
          </a:prstGeom>
          <a:solidFill>
            <a:schemeClr val="bg1"/>
          </a:solidFill>
          <a:ln w="12700">
            <a:noFill/>
          </a:ln>
          <a:effectLst>
            <a:outerShdw algn="t" blurRad="381000" dir="5400000" dist="38100" rotWithShape="0">
              <a:srgbClr val="B8B8FF">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ndParaRPr>
          </a:p>
        </p:txBody>
      </p:sp>
      <p:pic>
        <p:nvPicPr>
          <p:cNvPr id="4" name="图片 3">
            <a:extLst>
              <a:ext uri="{FF2B5EF4-FFF2-40B4-BE49-F238E27FC236}">
                <a16:creationId xmlns:a16="http://schemas.microsoft.com/office/drawing/2014/main" id="{1EFD63CE-B954-4A99-B72B-86BB5B6393BF}"/>
              </a:ext>
            </a:extLst>
          </p:cNvPr>
          <p:cNvPicPr>
            <a:picLocks noChangeAspect="1"/>
          </p:cNvPicPr>
          <p:nvPr/>
        </p:nvPicPr>
        <p:blipFill>
          <a:blip r:embed="rId3">
            <a:clrChange>
              <a:clrFrom>
                <a:srgbClr val="F8F9FB"/>
              </a:clrFrom>
              <a:clrTo>
                <a:srgbClr val="F8F9FB">
                  <a:alpha val="0"/>
                </a:srgbClr>
              </a:clrTo>
            </a:clrChange>
            <a:extLst>
              <a:ext uri="{28A0092B-C50C-407E-A947-70E740481C1C}">
                <a14:useLocalDpi val="0"/>
              </a:ext>
            </a:extLst>
          </a:blip>
          <a:srcRect r="5281"/>
          <a:stretch>
            <a:fillRect/>
          </a:stretch>
        </p:blipFill>
        <p:spPr>
          <a:xfrm>
            <a:off x="4020457" y="823157"/>
            <a:ext cx="7257143" cy="5746311"/>
          </a:xfrm>
          <a:prstGeom prst="rect">
            <a:avLst/>
          </a:prstGeom>
        </p:spPr>
      </p:pic>
      <p:sp>
        <p:nvSpPr>
          <p:cNvPr id="14" name="PA_库_$20">
            <a:extLst>
              <a:ext uri="{FF2B5EF4-FFF2-40B4-BE49-F238E27FC236}">
                <a16:creationId xmlns:a16="http://schemas.microsoft.com/office/drawing/2014/main" id="{CC209596-D3BD-4973-8FBA-A66EC35CDB6C}"/>
              </a:ext>
            </a:extLst>
          </p:cNvPr>
          <p:cNvSpPr txBox="1"/>
          <p:nvPr>
            <p:custDataLst>
              <p:tags r:id="rId4"/>
            </p:custDataLst>
          </p:nvPr>
        </p:nvSpPr>
        <p:spPr>
          <a:xfrm>
            <a:off x="1703063" y="4115991"/>
            <a:ext cx="698500" cy="502920"/>
          </a:xfrm>
          <a:prstGeom prst="rect">
            <a:avLst/>
          </a:prstGeom>
          <a:ln w="12700">
            <a:miter lim="400000"/>
          </a:ln>
          <a:extLst>
            <a:ext uri="{C572A759-6A51-4108-AA02-DFA0A04FC94B}">
              <ma14:wrappingTextBoxFlag xmlns:ma14="http://schemas.microsoft.com/office/mac/drawingml/2011/main" val="1"/>
            </a:ext>
          </a:extLst>
        </p:spPr>
        <p:txBody>
          <a:bodyPr bIns="0" lIns="0" rIns="0" tIns="0" wrap="none">
            <a:spAutoFit/>
          </a:bodyPr>
          <a:lstStyle>
            <a:lvl1pPr>
              <a:lnSpc>
                <a:spcPct val="120000"/>
              </a:lnSpc>
              <a:defRPr b="0" sz="5500">
                <a:solidFill>
                  <a:srgbClr val="30353E"/>
                </a:solidFill>
                <a:latin typeface="Aileron Heavy"/>
                <a:ea typeface="Aileron Heavy"/>
                <a:cs typeface="Aileron Heavy"/>
                <a:sym typeface="Aileron Heavy"/>
              </a:defRPr>
            </a:lvl1pPr>
          </a:lstStyle>
          <a:p>
            <a:r>
              <a:rPr altLang="en-US" lang="zh-CN" sz="2750"/>
              <a:t>￥20</a:t>
            </a:r>
          </a:p>
        </p:txBody>
      </p:sp>
      <p:sp>
        <p:nvSpPr>
          <p:cNvPr id="15" name="PA_库_Premium Price…">
            <a:extLst>
              <a:ext uri="{FF2B5EF4-FFF2-40B4-BE49-F238E27FC236}">
                <a16:creationId xmlns:a16="http://schemas.microsoft.com/office/drawing/2014/main" id="{CD82586D-C198-497E-9968-699308D93002}"/>
              </a:ext>
            </a:extLst>
          </p:cNvPr>
          <p:cNvSpPr txBox="1"/>
          <p:nvPr>
            <p:custDataLst>
              <p:tags r:id="rId5"/>
            </p:custDataLst>
          </p:nvPr>
        </p:nvSpPr>
        <p:spPr>
          <a:xfrm>
            <a:off x="1348517" y="4746559"/>
            <a:ext cx="1441450" cy="411480"/>
          </a:xfrm>
          <a:prstGeom prst="rect">
            <a:avLst/>
          </a:prstGeom>
          <a:ln w="12700">
            <a:miter lim="400000"/>
          </a:ln>
          <a:extLst>
            <a:ext uri="{C572A759-6A51-4108-AA02-DFA0A04FC94B}">
              <ma14:wrappingTextBoxFlag xmlns:ma14="http://schemas.microsoft.com/office/mac/drawingml/2011/main" val="1"/>
            </a:ext>
          </a:extLst>
        </p:spPr>
        <p:txBody>
          <a:bodyPr bIns="0" lIns="0" rIns="0" tIns="0" wrap="none">
            <a:spAutoFit/>
          </a:bodyPr>
          <a:lstStyle/>
          <a:p>
            <a:pPr>
              <a:lnSpc>
                <a:spcPct val="150000"/>
              </a:lnSpc>
              <a:defRPr sz="1800">
                <a:solidFill>
                  <a:srgbClr val="677180"/>
                </a:solidFill>
                <a:latin typeface="Aileron"/>
                <a:ea typeface="Aileron"/>
                <a:cs typeface="Aileron"/>
                <a:sym typeface="Aileron"/>
              </a:defRPr>
            </a:pPr>
            <a:r>
              <a:rPr sz="900"/>
              <a:t>Premium Price</a:t>
            </a:r>
          </a:p>
          <a:p>
            <a:pPr>
              <a:lnSpc>
                <a:spcPct val="150000"/>
              </a:lnSpc>
              <a:defRPr sz="1800">
                <a:solidFill>
                  <a:srgbClr val="677180"/>
                </a:solidFill>
                <a:latin typeface="Aileron"/>
                <a:ea typeface="Aileron"/>
                <a:cs typeface="Aileron"/>
                <a:sym typeface="Aileron"/>
              </a:defRPr>
            </a:pPr>
            <a:r>
              <a:rPr sz="900"/>
              <a:t>Focused services processes.</a:t>
            </a:r>
          </a:p>
        </p:txBody>
      </p:sp>
      <p:sp>
        <p:nvSpPr>
          <p:cNvPr id="16" name="PA_库_形状 ">
            <a:extLst>
              <a:ext uri="{FF2B5EF4-FFF2-40B4-BE49-F238E27FC236}">
                <a16:creationId xmlns:a16="http://schemas.microsoft.com/office/drawing/2014/main" id="{2A0129F5-5BC9-4B6A-A49D-172895524787}"/>
              </a:ext>
            </a:extLst>
          </p:cNvPr>
          <p:cNvSpPr/>
          <p:nvPr>
            <p:custDataLst>
              <p:tags r:id="rId6"/>
            </p:custDataLst>
          </p:nvPr>
        </p:nvSpPr>
        <p:spPr>
          <a:xfrm>
            <a:off x="1420723" y="2153292"/>
            <a:ext cx="1270001" cy="1269907"/>
          </a:xfrm>
          <a:custGeom>
            <a:cxnLst>
              <a:cxn ang="0">
                <a:pos x="wd2" y="hd2"/>
              </a:cxn>
              <a:cxn ang="5400000">
                <a:pos x="wd2" y="hd2"/>
              </a:cxn>
              <a:cxn ang="10800000">
                <a:pos x="wd2" y="hd2"/>
              </a:cxn>
              <a:cxn ang="16200000">
                <a:pos x="wd2" y="hd2"/>
              </a:cxn>
            </a:cxnLst>
            <a:rect b="b" l="0" r="r" t="0"/>
            <a:pathLst>
              <a:path extrusionOk="0" h="21600" w="21600">
                <a:moveTo>
                  <a:pt x="20353" y="11229"/>
                </a:moveTo>
                <a:lnTo>
                  <a:pt x="20356" y="11234"/>
                </a:lnTo>
                <a:lnTo>
                  <a:pt x="11029" y="16143"/>
                </a:lnTo>
                <a:lnTo>
                  <a:pt x="11026" y="16138"/>
                </a:lnTo>
                <a:cubicBezTo>
                  <a:pt x="10957" y="16174"/>
                  <a:pt x="10883" y="16200"/>
                  <a:pt x="10800" y="16200"/>
                </a:cubicBezTo>
                <a:cubicBezTo>
                  <a:pt x="10717" y="16200"/>
                  <a:pt x="10643" y="16174"/>
                  <a:pt x="10574" y="16138"/>
                </a:cubicBezTo>
                <a:lnTo>
                  <a:pt x="10571" y="16143"/>
                </a:lnTo>
                <a:lnTo>
                  <a:pt x="1244" y="11234"/>
                </a:lnTo>
                <a:lnTo>
                  <a:pt x="1247" y="11229"/>
                </a:lnTo>
                <a:cubicBezTo>
                  <a:pt x="1091" y="11147"/>
                  <a:pt x="982" y="10988"/>
                  <a:pt x="982" y="10800"/>
                </a:cubicBezTo>
                <a:cubicBezTo>
                  <a:pt x="982" y="10612"/>
                  <a:pt x="1091" y="10453"/>
                  <a:pt x="1247" y="10371"/>
                </a:cubicBezTo>
                <a:lnTo>
                  <a:pt x="1244" y="10366"/>
                </a:lnTo>
                <a:lnTo>
                  <a:pt x="3562" y="9146"/>
                </a:lnTo>
                <a:lnTo>
                  <a:pt x="10113" y="12594"/>
                </a:lnTo>
                <a:lnTo>
                  <a:pt x="10117" y="12588"/>
                </a:lnTo>
                <a:cubicBezTo>
                  <a:pt x="10322" y="12697"/>
                  <a:pt x="10552" y="12764"/>
                  <a:pt x="10800" y="12764"/>
                </a:cubicBezTo>
                <a:cubicBezTo>
                  <a:pt x="11048" y="12764"/>
                  <a:pt x="11278" y="12697"/>
                  <a:pt x="11483" y="12588"/>
                </a:cubicBezTo>
                <a:lnTo>
                  <a:pt x="11486" y="12594"/>
                </a:lnTo>
                <a:lnTo>
                  <a:pt x="18038" y="9146"/>
                </a:lnTo>
                <a:lnTo>
                  <a:pt x="20356" y="10366"/>
                </a:lnTo>
                <a:lnTo>
                  <a:pt x="20353" y="10371"/>
                </a:lnTo>
                <a:cubicBezTo>
                  <a:pt x="20509" y="10453"/>
                  <a:pt x="20618" y="10612"/>
                  <a:pt x="20618" y="10800"/>
                </a:cubicBezTo>
                <a:cubicBezTo>
                  <a:pt x="20618" y="10988"/>
                  <a:pt x="20509" y="11147"/>
                  <a:pt x="20353" y="11229"/>
                </a:cubicBezTo>
                <a:moveTo>
                  <a:pt x="20356" y="14784"/>
                </a:moveTo>
                <a:lnTo>
                  <a:pt x="20353" y="14790"/>
                </a:lnTo>
                <a:cubicBezTo>
                  <a:pt x="20509" y="14872"/>
                  <a:pt x="20618" y="15030"/>
                  <a:pt x="20618" y="15218"/>
                </a:cubicBezTo>
                <a:cubicBezTo>
                  <a:pt x="20618" y="15407"/>
                  <a:pt x="20509" y="15565"/>
                  <a:pt x="20353" y="15647"/>
                </a:cubicBezTo>
                <a:lnTo>
                  <a:pt x="20356" y="15653"/>
                </a:lnTo>
                <a:lnTo>
                  <a:pt x="11029" y="20562"/>
                </a:lnTo>
                <a:lnTo>
                  <a:pt x="11026" y="20556"/>
                </a:lnTo>
                <a:cubicBezTo>
                  <a:pt x="10957" y="20592"/>
                  <a:pt x="10883" y="20618"/>
                  <a:pt x="10800" y="20618"/>
                </a:cubicBezTo>
                <a:cubicBezTo>
                  <a:pt x="10717" y="20618"/>
                  <a:pt x="10643" y="20592"/>
                  <a:pt x="10574" y="20556"/>
                </a:cubicBezTo>
                <a:lnTo>
                  <a:pt x="10571" y="20562"/>
                </a:lnTo>
                <a:lnTo>
                  <a:pt x="1244" y="15653"/>
                </a:lnTo>
                <a:lnTo>
                  <a:pt x="1247" y="15647"/>
                </a:lnTo>
                <a:cubicBezTo>
                  <a:pt x="1091" y="15565"/>
                  <a:pt x="982" y="15407"/>
                  <a:pt x="982" y="15218"/>
                </a:cubicBezTo>
                <a:cubicBezTo>
                  <a:pt x="982" y="15030"/>
                  <a:pt x="1091" y="14872"/>
                  <a:pt x="1247" y="14790"/>
                </a:cubicBezTo>
                <a:lnTo>
                  <a:pt x="1244" y="14784"/>
                </a:lnTo>
                <a:lnTo>
                  <a:pt x="3562" y="13564"/>
                </a:lnTo>
                <a:lnTo>
                  <a:pt x="10113" y="17012"/>
                </a:lnTo>
                <a:lnTo>
                  <a:pt x="10117" y="17006"/>
                </a:lnTo>
                <a:cubicBezTo>
                  <a:pt x="10322" y="17115"/>
                  <a:pt x="10552" y="17182"/>
                  <a:pt x="10800" y="17182"/>
                </a:cubicBezTo>
                <a:cubicBezTo>
                  <a:pt x="11048" y="17182"/>
                  <a:pt x="11278" y="17115"/>
                  <a:pt x="11483" y="17006"/>
                </a:cubicBezTo>
                <a:lnTo>
                  <a:pt x="11486" y="17012"/>
                </a:lnTo>
                <a:lnTo>
                  <a:pt x="18038" y="13564"/>
                </a:lnTo>
                <a:cubicBezTo>
                  <a:pt x="18038" y="13564"/>
                  <a:pt x="20356" y="14784"/>
                  <a:pt x="20356" y="14784"/>
                </a:cubicBezTo>
                <a:close/>
                <a:moveTo>
                  <a:pt x="1244" y="6816"/>
                </a:moveTo>
                <a:lnTo>
                  <a:pt x="1247" y="6811"/>
                </a:lnTo>
                <a:cubicBezTo>
                  <a:pt x="1091" y="6728"/>
                  <a:pt x="982" y="6570"/>
                  <a:pt x="982" y="6382"/>
                </a:cubicBezTo>
                <a:cubicBezTo>
                  <a:pt x="982" y="6194"/>
                  <a:pt x="1091" y="6035"/>
                  <a:pt x="1247" y="5953"/>
                </a:cubicBezTo>
                <a:lnTo>
                  <a:pt x="1244" y="5947"/>
                </a:lnTo>
                <a:lnTo>
                  <a:pt x="10571" y="1038"/>
                </a:lnTo>
                <a:lnTo>
                  <a:pt x="10574" y="1044"/>
                </a:lnTo>
                <a:cubicBezTo>
                  <a:pt x="10643" y="1008"/>
                  <a:pt x="10717" y="982"/>
                  <a:pt x="10800" y="982"/>
                </a:cubicBezTo>
                <a:cubicBezTo>
                  <a:pt x="10883" y="982"/>
                  <a:pt x="10957" y="1008"/>
                  <a:pt x="11026" y="1044"/>
                </a:cubicBezTo>
                <a:lnTo>
                  <a:pt x="11029" y="1038"/>
                </a:lnTo>
                <a:lnTo>
                  <a:pt x="20356" y="5947"/>
                </a:lnTo>
                <a:lnTo>
                  <a:pt x="20353" y="5953"/>
                </a:lnTo>
                <a:cubicBezTo>
                  <a:pt x="20509" y="6035"/>
                  <a:pt x="20618" y="6194"/>
                  <a:pt x="20618" y="6382"/>
                </a:cubicBezTo>
                <a:cubicBezTo>
                  <a:pt x="20618" y="6570"/>
                  <a:pt x="20509" y="6728"/>
                  <a:pt x="20353" y="6811"/>
                </a:cubicBezTo>
                <a:lnTo>
                  <a:pt x="20356" y="6816"/>
                </a:lnTo>
                <a:lnTo>
                  <a:pt x="11029" y="11725"/>
                </a:lnTo>
                <a:lnTo>
                  <a:pt x="11026" y="11720"/>
                </a:lnTo>
                <a:cubicBezTo>
                  <a:pt x="10957" y="11756"/>
                  <a:pt x="10883" y="11782"/>
                  <a:pt x="10800" y="11782"/>
                </a:cubicBezTo>
                <a:cubicBezTo>
                  <a:pt x="10717" y="11782"/>
                  <a:pt x="10643" y="11756"/>
                  <a:pt x="10574" y="11720"/>
                </a:cubicBezTo>
                <a:lnTo>
                  <a:pt x="10571" y="11725"/>
                </a:lnTo>
                <a:cubicBezTo>
                  <a:pt x="10571" y="11725"/>
                  <a:pt x="1244" y="6816"/>
                  <a:pt x="1244" y="6816"/>
                </a:cubicBezTo>
                <a:close/>
                <a:moveTo>
                  <a:pt x="21600" y="10800"/>
                </a:moveTo>
                <a:cubicBezTo>
                  <a:pt x="21600" y="10234"/>
                  <a:pt x="21278" y="9749"/>
                  <a:pt x="20810" y="9503"/>
                </a:cubicBezTo>
                <a:lnTo>
                  <a:pt x="20813" y="9497"/>
                </a:lnTo>
                <a:lnTo>
                  <a:pt x="19092" y="8591"/>
                </a:lnTo>
                <a:lnTo>
                  <a:pt x="20813" y="7685"/>
                </a:lnTo>
                <a:lnTo>
                  <a:pt x="20810" y="7679"/>
                </a:lnTo>
                <a:cubicBezTo>
                  <a:pt x="21278" y="7433"/>
                  <a:pt x="21600" y="6948"/>
                  <a:pt x="21600" y="6382"/>
                </a:cubicBezTo>
                <a:cubicBezTo>
                  <a:pt x="21600" y="5816"/>
                  <a:pt x="21278" y="5331"/>
                  <a:pt x="20810" y="5085"/>
                </a:cubicBezTo>
                <a:lnTo>
                  <a:pt x="20813" y="5079"/>
                </a:lnTo>
                <a:lnTo>
                  <a:pt x="11486" y="170"/>
                </a:lnTo>
                <a:lnTo>
                  <a:pt x="11483" y="175"/>
                </a:lnTo>
                <a:cubicBezTo>
                  <a:pt x="11278" y="67"/>
                  <a:pt x="11048" y="0"/>
                  <a:pt x="10800" y="0"/>
                </a:cubicBezTo>
                <a:cubicBezTo>
                  <a:pt x="10552" y="0"/>
                  <a:pt x="10322" y="67"/>
                  <a:pt x="10117" y="175"/>
                </a:cubicBezTo>
                <a:lnTo>
                  <a:pt x="10113" y="170"/>
                </a:lnTo>
                <a:lnTo>
                  <a:pt x="786" y="5079"/>
                </a:lnTo>
                <a:lnTo>
                  <a:pt x="790" y="5085"/>
                </a:lnTo>
                <a:cubicBezTo>
                  <a:pt x="322" y="5331"/>
                  <a:pt x="0" y="5816"/>
                  <a:pt x="0" y="6382"/>
                </a:cubicBezTo>
                <a:cubicBezTo>
                  <a:pt x="0" y="6948"/>
                  <a:pt x="322" y="7433"/>
                  <a:pt x="790" y="7679"/>
                </a:cubicBezTo>
                <a:lnTo>
                  <a:pt x="786" y="7685"/>
                </a:lnTo>
                <a:lnTo>
                  <a:pt x="2508" y="8591"/>
                </a:lnTo>
                <a:lnTo>
                  <a:pt x="786" y="9497"/>
                </a:lnTo>
                <a:lnTo>
                  <a:pt x="790" y="9503"/>
                </a:lnTo>
                <a:cubicBezTo>
                  <a:pt x="322" y="9749"/>
                  <a:pt x="0" y="10234"/>
                  <a:pt x="0" y="10800"/>
                </a:cubicBezTo>
                <a:cubicBezTo>
                  <a:pt x="0" y="11366"/>
                  <a:pt x="322" y="11851"/>
                  <a:pt x="790" y="12097"/>
                </a:cubicBezTo>
                <a:lnTo>
                  <a:pt x="786" y="12103"/>
                </a:lnTo>
                <a:lnTo>
                  <a:pt x="2508" y="13009"/>
                </a:lnTo>
                <a:lnTo>
                  <a:pt x="786" y="13915"/>
                </a:lnTo>
                <a:lnTo>
                  <a:pt x="790" y="13921"/>
                </a:lnTo>
                <a:cubicBezTo>
                  <a:pt x="322" y="14167"/>
                  <a:pt x="0" y="14652"/>
                  <a:pt x="0" y="15218"/>
                </a:cubicBezTo>
                <a:cubicBezTo>
                  <a:pt x="0" y="15784"/>
                  <a:pt x="322" y="16269"/>
                  <a:pt x="790" y="16515"/>
                </a:cubicBezTo>
                <a:lnTo>
                  <a:pt x="786" y="16521"/>
                </a:lnTo>
                <a:lnTo>
                  <a:pt x="10113" y="21430"/>
                </a:lnTo>
                <a:lnTo>
                  <a:pt x="10117" y="21425"/>
                </a:lnTo>
                <a:cubicBezTo>
                  <a:pt x="10322" y="21533"/>
                  <a:pt x="10552" y="21600"/>
                  <a:pt x="10800" y="21600"/>
                </a:cubicBezTo>
                <a:cubicBezTo>
                  <a:pt x="11048" y="21600"/>
                  <a:pt x="11278" y="21533"/>
                  <a:pt x="11483" y="21425"/>
                </a:cubicBezTo>
                <a:lnTo>
                  <a:pt x="11486" y="21430"/>
                </a:lnTo>
                <a:lnTo>
                  <a:pt x="20813" y="16521"/>
                </a:lnTo>
                <a:lnTo>
                  <a:pt x="20810" y="16515"/>
                </a:lnTo>
                <a:cubicBezTo>
                  <a:pt x="21278" y="16269"/>
                  <a:pt x="21600" y="15784"/>
                  <a:pt x="21600" y="15218"/>
                </a:cubicBezTo>
                <a:cubicBezTo>
                  <a:pt x="21600" y="14652"/>
                  <a:pt x="21278" y="14167"/>
                  <a:pt x="20810" y="13921"/>
                </a:cubicBezTo>
                <a:lnTo>
                  <a:pt x="20813" y="13915"/>
                </a:lnTo>
                <a:lnTo>
                  <a:pt x="19092" y="13009"/>
                </a:lnTo>
                <a:lnTo>
                  <a:pt x="20813" y="12103"/>
                </a:lnTo>
                <a:lnTo>
                  <a:pt x="20810" y="12097"/>
                </a:lnTo>
                <a:cubicBezTo>
                  <a:pt x="21278" y="11851"/>
                  <a:pt x="21600" y="11366"/>
                  <a:pt x="21600" y="10800"/>
                </a:cubicBezTo>
              </a:path>
            </a:pathLst>
          </a:custGeom>
          <a:solidFill>
            <a:srgbClr val="7611D5"/>
          </a:solidFill>
          <a:ln w="12700">
            <a:miter lim="400000"/>
          </a:ln>
        </p:spPr>
        <p:txBody>
          <a:bodyPr anchor="ctr" lIns="22860" rIns="22860"/>
          <a:lstStyle/>
          <a:p>
            <a:pPr defTabSz="219451">
              <a:defRPr b="0">
                <a:solidFill>
                  <a:srgbClr val="FFFFFF"/>
                </a:solidFill>
                <a:effectLst>
                  <a:outerShdw blurRad="38100" dir="5400000" dist="12700" rotWithShape="0">
                    <a:srgbClr val="000000">
                      <a:alpha val="50000"/>
                    </a:srgbClr>
                  </a:outerShdw>
                </a:effectLst>
                <a:latin typeface="Arial"/>
                <a:ea typeface="Arial"/>
                <a:cs typeface="Arial"/>
                <a:sym typeface="Arial"/>
              </a:defRPr>
            </a:pPr>
            <a:endParaRPr sz="900"/>
          </a:p>
        </p:txBody>
      </p:sp>
      <p:sp>
        <p:nvSpPr>
          <p:cNvPr id="18" name="PA_库_$50">
            <a:extLst>
              <a:ext uri="{FF2B5EF4-FFF2-40B4-BE49-F238E27FC236}">
                <a16:creationId xmlns:a16="http://schemas.microsoft.com/office/drawing/2014/main" id="{879BE5C2-86E1-4F06-8094-1E3905F80E1D}"/>
              </a:ext>
            </a:extLst>
          </p:cNvPr>
          <p:cNvSpPr txBox="1"/>
          <p:nvPr>
            <p:custDataLst>
              <p:tags r:id="rId7"/>
            </p:custDataLst>
          </p:nvPr>
        </p:nvSpPr>
        <p:spPr>
          <a:xfrm>
            <a:off x="3491228" y="4115991"/>
            <a:ext cx="698500" cy="502920"/>
          </a:xfrm>
          <a:prstGeom prst="rect">
            <a:avLst/>
          </a:prstGeom>
          <a:ln w="12700">
            <a:miter lim="400000"/>
          </a:ln>
          <a:extLst>
            <a:ext uri="{C572A759-6A51-4108-AA02-DFA0A04FC94B}">
              <ma14:wrappingTextBoxFlag xmlns:ma14="http://schemas.microsoft.com/office/mac/drawingml/2011/main" val="1"/>
            </a:ext>
          </a:extLst>
        </p:spPr>
        <p:txBody>
          <a:bodyPr bIns="0" lIns="0" rIns="0" tIns="0" wrap="none">
            <a:spAutoFit/>
          </a:bodyPr>
          <a:lstStyle>
            <a:lvl1pPr>
              <a:lnSpc>
                <a:spcPct val="120000"/>
              </a:lnSpc>
              <a:defRPr b="0" sz="5500">
                <a:solidFill>
                  <a:srgbClr val="30353E"/>
                </a:solidFill>
                <a:latin typeface="Aileron Heavy"/>
                <a:ea typeface="Aileron Heavy"/>
                <a:cs typeface="Aileron Heavy"/>
                <a:sym typeface="Aileron Heavy"/>
              </a:defRPr>
            </a:lvl1pPr>
          </a:lstStyle>
          <a:p>
            <a:r>
              <a:rPr altLang="en-US" lang="zh-CN" sz="2750"/>
              <a:t>￥50</a:t>
            </a:r>
          </a:p>
        </p:txBody>
      </p:sp>
      <p:sp>
        <p:nvSpPr>
          <p:cNvPr id="19" name="PA_库_Premium Price…">
            <a:extLst>
              <a:ext uri="{FF2B5EF4-FFF2-40B4-BE49-F238E27FC236}">
                <a16:creationId xmlns:a16="http://schemas.microsoft.com/office/drawing/2014/main" id="{5C37C291-339B-4096-9282-1CBDD3A4D5A2}"/>
              </a:ext>
            </a:extLst>
          </p:cNvPr>
          <p:cNvSpPr txBox="1"/>
          <p:nvPr>
            <p:custDataLst>
              <p:tags r:id="rId8"/>
            </p:custDataLst>
          </p:nvPr>
        </p:nvSpPr>
        <p:spPr>
          <a:xfrm>
            <a:off x="3136682" y="4746559"/>
            <a:ext cx="1441450" cy="411480"/>
          </a:xfrm>
          <a:prstGeom prst="rect">
            <a:avLst/>
          </a:prstGeom>
          <a:ln w="12700">
            <a:miter lim="400000"/>
          </a:ln>
          <a:extLst>
            <a:ext uri="{C572A759-6A51-4108-AA02-DFA0A04FC94B}">
              <ma14:wrappingTextBoxFlag xmlns:ma14="http://schemas.microsoft.com/office/mac/drawingml/2011/main" val="1"/>
            </a:ext>
          </a:extLst>
        </p:spPr>
        <p:txBody>
          <a:bodyPr bIns="0" lIns="0" rIns="0" tIns="0" wrap="none">
            <a:spAutoFit/>
          </a:bodyPr>
          <a:lstStyle/>
          <a:p>
            <a:pPr>
              <a:lnSpc>
                <a:spcPct val="150000"/>
              </a:lnSpc>
              <a:defRPr sz="1800">
                <a:solidFill>
                  <a:srgbClr val="677180"/>
                </a:solidFill>
                <a:latin typeface="Aileron"/>
                <a:ea typeface="Aileron"/>
                <a:cs typeface="Aileron"/>
                <a:sym typeface="Aileron"/>
              </a:defRPr>
            </a:pPr>
            <a:r>
              <a:rPr sz="900"/>
              <a:t>Premium Price</a:t>
            </a:r>
          </a:p>
          <a:p>
            <a:pPr>
              <a:lnSpc>
                <a:spcPct val="150000"/>
              </a:lnSpc>
              <a:defRPr sz="1800">
                <a:solidFill>
                  <a:srgbClr val="677180"/>
                </a:solidFill>
                <a:latin typeface="Aileron"/>
                <a:ea typeface="Aileron"/>
                <a:cs typeface="Aileron"/>
                <a:sym typeface="Aileron"/>
              </a:defRPr>
            </a:pPr>
            <a:r>
              <a:rPr sz="900"/>
              <a:t>Focused services processes.</a:t>
            </a:r>
          </a:p>
        </p:txBody>
      </p:sp>
      <p:sp>
        <p:nvSpPr>
          <p:cNvPr id="20" name="PA_库_形状 ">
            <a:extLst>
              <a:ext uri="{FF2B5EF4-FFF2-40B4-BE49-F238E27FC236}">
                <a16:creationId xmlns:a16="http://schemas.microsoft.com/office/drawing/2014/main" id="{3423575F-A6D6-44A5-B5A3-8DC28661B0A2}"/>
              </a:ext>
            </a:extLst>
          </p:cNvPr>
          <p:cNvSpPr/>
          <p:nvPr>
            <p:custDataLst>
              <p:tags r:id="rId9"/>
            </p:custDataLst>
          </p:nvPr>
        </p:nvSpPr>
        <p:spPr>
          <a:xfrm>
            <a:off x="3208888" y="2158235"/>
            <a:ext cx="1270001" cy="1270765"/>
          </a:xfrm>
          <a:custGeom>
            <a:cxnLst>
              <a:cxn ang="0">
                <a:pos x="wd2" y="hd2"/>
              </a:cxn>
              <a:cxn ang="5400000">
                <a:pos x="wd2" y="hd2"/>
              </a:cxn>
              <a:cxn ang="10800000">
                <a:pos x="wd2" y="hd2"/>
              </a:cxn>
              <a:cxn ang="16200000">
                <a:pos x="wd2" y="hd2"/>
              </a:cxn>
            </a:cxnLst>
            <a:rect b="b" l="0" r="r" t="0"/>
            <a:pathLst>
              <a:path extrusionOk="0" h="21600" w="21086">
                <a:moveTo>
                  <a:pt x="11502" y="10309"/>
                </a:moveTo>
                <a:cubicBezTo>
                  <a:pt x="11767" y="10309"/>
                  <a:pt x="11981" y="10090"/>
                  <a:pt x="11981" y="9818"/>
                </a:cubicBezTo>
                <a:cubicBezTo>
                  <a:pt x="11981" y="9547"/>
                  <a:pt x="11767" y="9327"/>
                  <a:pt x="11502" y="9327"/>
                </a:cubicBezTo>
                <a:cubicBezTo>
                  <a:pt x="11237" y="9327"/>
                  <a:pt x="11022" y="9547"/>
                  <a:pt x="11022" y="9818"/>
                </a:cubicBezTo>
                <a:cubicBezTo>
                  <a:pt x="11022" y="10090"/>
                  <a:pt x="11237" y="10309"/>
                  <a:pt x="11502" y="10309"/>
                </a:cubicBezTo>
                <a:moveTo>
                  <a:pt x="15818" y="4909"/>
                </a:moveTo>
                <a:cubicBezTo>
                  <a:pt x="16083" y="4909"/>
                  <a:pt x="16297" y="5129"/>
                  <a:pt x="16297" y="5400"/>
                </a:cubicBezTo>
                <a:cubicBezTo>
                  <a:pt x="16297" y="5672"/>
                  <a:pt x="16083" y="5891"/>
                  <a:pt x="15818" y="5891"/>
                </a:cubicBezTo>
                <a:cubicBezTo>
                  <a:pt x="15553" y="5891"/>
                  <a:pt x="15338" y="5672"/>
                  <a:pt x="15338" y="5400"/>
                </a:cubicBezTo>
                <a:cubicBezTo>
                  <a:pt x="15338" y="5129"/>
                  <a:pt x="15553" y="4909"/>
                  <a:pt x="15818" y="4909"/>
                </a:cubicBezTo>
                <a:moveTo>
                  <a:pt x="15818" y="6873"/>
                </a:moveTo>
                <a:cubicBezTo>
                  <a:pt x="16612" y="6873"/>
                  <a:pt x="17256" y="6213"/>
                  <a:pt x="17256" y="5400"/>
                </a:cubicBezTo>
                <a:cubicBezTo>
                  <a:pt x="17256" y="4587"/>
                  <a:pt x="16612" y="3928"/>
                  <a:pt x="15818" y="3928"/>
                </a:cubicBezTo>
                <a:cubicBezTo>
                  <a:pt x="15023" y="3928"/>
                  <a:pt x="14379" y="4587"/>
                  <a:pt x="14379" y="5400"/>
                </a:cubicBezTo>
                <a:cubicBezTo>
                  <a:pt x="14379" y="6213"/>
                  <a:pt x="15023" y="6873"/>
                  <a:pt x="15818" y="6873"/>
                </a:cubicBezTo>
                <a:moveTo>
                  <a:pt x="12941" y="11782"/>
                </a:moveTo>
                <a:cubicBezTo>
                  <a:pt x="13206" y="11782"/>
                  <a:pt x="13420" y="11562"/>
                  <a:pt x="13420" y="11291"/>
                </a:cubicBezTo>
                <a:cubicBezTo>
                  <a:pt x="13420" y="11020"/>
                  <a:pt x="13206" y="10800"/>
                  <a:pt x="12941" y="10800"/>
                </a:cubicBezTo>
                <a:cubicBezTo>
                  <a:pt x="12675" y="10800"/>
                  <a:pt x="12461" y="11020"/>
                  <a:pt x="12461" y="11291"/>
                </a:cubicBezTo>
                <a:cubicBezTo>
                  <a:pt x="12461" y="11562"/>
                  <a:pt x="12675" y="11782"/>
                  <a:pt x="12941" y="11782"/>
                </a:cubicBezTo>
                <a:moveTo>
                  <a:pt x="10063" y="7855"/>
                </a:moveTo>
                <a:cubicBezTo>
                  <a:pt x="9798" y="7855"/>
                  <a:pt x="9584" y="8074"/>
                  <a:pt x="9584" y="8346"/>
                </a:cubicBezTo>
                <a:cubicBezTo>
                  <a:pt x="9584" y="8617"/>
                  <a:pt x="9798" y="8836"/>
                  <a:pt x="10063" y="8836"/>
                </a:cubicBezTo>
                <a:cubicBezTo>
                  <a:pt x="10328" y="8836"/>
                  <a:pt x="10543" y="8617"/>
                  <a:pt x="10543" y="8346"/>
                </a:cubicBezTo>
                <a:cubicBezTo>
                  <a:pt x="10543" y="8074"/>
                  <a:pt x="10328" y="7855"/>
                  <a:pt x="10063" y="7855"/>
                </a:cubicBezTo>
                <a:moveTo>
                  <a:pt x="1718" y="19842"/>
                </a:moveTo>
                <a:lnTo>
                  <a:pt x="3451" y="15392"/>
                </a:lnTo>
                <a:cubicBezTo>
                  <a:pt x="3684" y="15834"/>
                  <a:pt x="3973" y="16253"/>
                  <a:pt x="4312" y="16642"/>
                </a:cubicBezTo>
                <a:cubicBezTo>
                  <a:pt x="4824" y="17230"/>
                  <a:pt x="5418" y="17711"/>
                  <a:pt x="6061" y="18068"/>
                </a:cubicBezTo>
                <a:cubicBezTo>
                  <a:pt x="6061" y="18068"/>
                  <a:pt x="1718" y="19842"/>
                  <a:pt x="1718" y="19842"/>
                </a:cubicBezTo>
                <a:close/>
                <a:moveTo>
                  <a:pt x="3717" y="12060"/>
                </a:moveTo>
                <a:lnTo>
                  <a:pt x="0" y="21600"/>
                </a:lnTo>
                <a:lnTo>
                  <a:pt x="9319" y="17795"/>
                </a:lnTo>
                <a:cubicBezTo>
                  <a:pt x="9153" y="17815"/>
                  <a:pt x="8987" y="17824"/>
                  <a:pt x="8822" y="17824"/>
                </a:cubicBezTo>
                <a:cubicBezTo>
                  <a:pt x="5971" y="17824"/>
                  <a:pt x="3389" y="15002"/>
                  <a:pt x="3717" y="12060"/>
                </a:cubicBezTo>
                <a:moveTo>
                  <a:pt x="16115" y="10657"/>
                </a:moveTo>
                <a:cubicBezTo>
                  <a:pt x="15925" y="10851"/>
                  <a:pt x="15627" y="11171"/>
                  <a:pt x="15280" y="11542"/>
                </a:cubicBezTo>
                <a:cubicBezTo>
                  <a:pt x="14662" y="12204"/>
                  <a:pt x="13712" y="13221"/>
                  <a:pt x="13147" y="13753"/>
                </a:cubicBezTo>
                <a:lnTo>
                  <a:pt x="7665" y="8141"/>
                </a:lnTo>
                <a:cubicBezTo>
                  <a:pt x="8185" y="7563"/>
                  <a:pt x="9179" y="6590"/>
                  <a:pt x="9825" y="5958"/>
                </a:cubicBezTo>
                <a:cubicBezTo>
                  <a:pt x="10188" y="5603"/>
                  <a:pt x="10500" y="5298"/>
                  <a:pt x="10690" y="5103"/>
                </a:cubicBezTo>
                <a:cubicBezTo>
                  <a:pt x="13284" y="2447"/>
                  <a:pt x="18271" y="993"/>
                  <a:pt x="20136" y="982"/>
                </a:cubicBezTo>
                <a:cubicBezTo>
                  <a:pt x="20132" y="2572"/>
                  <a:pt x="18824" y="7884"/>
                  <a:pt x="16115" y="10657"/>
                </a:cubicBezTo>
                <a:moveTo>
                  <a:pt x="12477" y="14563"/>
                </a:moveTo>
                <a:cubicBezTo>
                  <a:pt x="12127" y="15873"/>
                  <a:pt x="11665" y="17072"/>
                  <a:pt x="11154" y="18035"/>
                </a:cubicBezTo>
                <a:cubicBezTo>
                  <a:pt x="10943" y="17454"/>
                  <a:pt x="10642" y="16798"/>
                  <a:pt x="10214" y="16110"/>
                </a:cubicBezTo>
                <a:cubicBezTo>
                  <a:pt x="10035" y="15823"/>
                  <a:pt x="9728" y="15656"/>
                  <a:pt x="9405" y="15656"/>
                </a:cubicBezTo>
                <a:cubicBezTo>
                  <a:pt x="9329" y="15656"/>
                  <a:pt x="9252" y="15665"/>
                  <a:pt x="9176" y="15684"/>
                </a:cubicBezTo>
                <a:cubicBezTo>
                  <a:pt x="8990" y="15731"/>
                  <a:pt x="8799" y="15755"/>
                  <a:pt x="8610" y="15755"/>
                </a:cubicBezTo>
                <a:cubicBezTo>
                  <a:pt x="7905" y="15755"/>
                  <a:pt x="7217" y="15432"/>
                  <a:pt x="6621" y="14822"/>
                </a:cubicBezTo>
                <a:cubicBezTo>
                  <a:pt x="5861" y="14044"/>
                  <a:pt x="5561" y="13114"/>
                  <a:pt x="5779" y="12206"/>
                </a:cubicBezTo>
                <a:cubicBezTo>
                  <a:pt x="5877" y="11797"/>
                  <a:pt x="5709" y="11370"/>
                  <a:pt x="5363" y="11144"/>
                </a:cubicBezTo>
                <a:cubicBezTo>
                  <a:pt x="4690" y="10706"/>
                  <a:pt x="4050" y="10398"/>
                  <a:pt x="3482" y="10183"/>
                </a:cubicBezTo>
                <a:cubicBezTo>
                  <a:pt x="4423" y="9658"/>
                  <a:pt x="5594" y="9186"/>
                  <a:pt x="6874" y="8827"/>
                </a:cubicBezTo>
                <a:cubicBezTo>
                  <a:pt x="6900" y="8820"/>
                  <a:pt x="6921" y="8803"/>
                  <a:pt x="6946" y="8793"/>
                </a:cubicBezTo>
                <a:lnTo>
                  <a:pt x="12510" y="14490"/>
                </a:lnTo>
                <a:cubicBezTo>
                  <a:pt x="12501" y="14515"/>
                  <a:pt x="12484" y="14536"/>
                  <a:pt x="12477" y="14563"/>
                </a:cubicBezTo>
                <a:moveTo>
                  <a:pt x="20922" y="167"/>
                </a:moveTo>
                <a:cubicBezTo>
                  <a:pt x="20813" y="55"/>
                  <a:pt x="20545" y="0"/>
                  <a:pt x="20157" y="0"/>
                </a:cubicBezTo>
                <a:cubicBezTo>
                  <a:pt x="18131" y="0"/>
                  <a:pt x="12842" y="1511"/>
                  <a:pt x="10012" y="4409"/>
                </a:cubicBezTo>
                <a:cubicBezTo>
                  <a:pt x="9345" y="5092"/>
                  <a:pt x="7134" y="7175"/>
                  <a:pt x="6621" y="7880"/>
                </a:cubicBezTo>
                <a:cubicBezTo>
                  <a:pt x="4961" y="8346"/>
                  <a:pt x="2544" y="9277"/>
                  <a:pt x="1196" y="10657"/>
                </a:cubicBezTo>
                <a:cubicBezTo>
                  <a:pt x="1196" y="10657"/>
                  <a:pt x="2841" y="10663"/>
                  <a:pt x="4848" y="11972"/>
                </a:cubicBezTo>
                <a:cubicBezTo>
                  <a:pt x="4556" y="13190"/>
                  <a:pt x="4926" y="14475"/>
                  <a:pt x="5943" y="15516"/>
                </a:cubicBezTo>
                <a:cubicBezTo>
                  <a:pt x="6735" y="16327"/>
                  <a:pt x="7672" y="16737"/>
                  <a:pt x="8610" y="16737"/>
                </a:cubicBezTo>
                <a:cubicBezTo>
                  <a:pt x="8876" y="16737"/>
                  <a:pt x="9142" y="16704"/>
                  <a:pt x="9405" y="16637"/>
                </a:cubicBezTo>
                <a:cubicBezTo>
                  <a:pt x="10683" y="18692"/>
                  <a:pt x="10690" y="20376"/>
                  <a:pt x="10690" y="20376"/>
                </a:cubicBezTo>
                <a:cubicBezTo>
                  <a:pt x="12038" y="18996"/>
                  <a:pt x="12948" y="16521"/>
                  <a:pt x="13402" y="14822"/>
                </a:cubicBezTo>
                <a:cubicBezTo>
                  <a:pt x="14091" y="14297"/>
                  <a:pt x="16126" y="12034"/>
                  <a:pt x="16793" y="11351"/>
                </a:cubicBezTo>
                <a:cubicBezTo>
                  <a:pt x="20164" y="7900"/>
                  <a:pt x="21600" y="861"/>
                  <a:pt x="20922" y="167"/>
                </a:cubicBezTo>
              </a:path>
            </a:pathLst>
          </a:custGeom>
          <a:solidFill>
            <a:srgbClr val="3DDBE3"/>
          </a:solidFill>
          <a:ln w="12700">
            <a:miter lim="400000"/>
          </a:ln>
        </p:spPr>
        <p:txBody>
          <a:bodyPr anchor="ctr" lIns="22860" rIns="22860"/>
          <a:lstStyle/>
          <a:p>
            <a:pPr defTabSz="219451">
              <a:defRPr b="0">
                <a:solidFill>
                  <a:srgbClr val="FFFFFF"/>
                </a:solidFill>
                <a:effectLst>
                  <a:outerShdw blurRad="38100" dir="5400000" dist="12700" rotWithShape="0">
                    <a:srgbClr val="000000">
                      <a:alpha val="50000"/>
                    </a:srgbClr>
                  </a:outerShdw>
                </a:effectLst>
                <a:latin typeface="Arial"/>
                <a:ea typeface="Arial"/>
                <a:cs typeface="Arial"/>
                <a:sym typeface="Arial"/>
              </a:defRPr>
            </a:pPr>
            <a:endParaRPr sz="900"/>
          </a:p>
        </p:txBody>
      </p:sp>
    </p:spTree>
    <p:extLst>
      <p:ext uri="{BB962C8B-B14F-4D97-AF65-F5344CB8AC3E}">
        <p14:creationId val="4198052609"/>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10" presetSubtype="0">
                                  <p:stCondLst>
                                    <p:cond delay="0"/>
                                  </p:stCondLst>
                                  <p:childTnLst>
                                    <p:set>
                                      <p:cBhvr>
                                        <p:cTn dur="1" fill="hold" id="6">
                                          <p:stCondLst>
                                            <p:cond delay="0"/>
                                          </p:stCondLst>
                                        </p:cTn>
                                        <p:tgtEl>
                                          <p:spTgt spid="4"/>
                                        </p:tgtEl>
                                        <p:attrNameLst>
                                          <p:attrName>style.visibility</p:attrName>
                                        </p:attrNameLst>
                                      </p:cBhvr>
                                      <p:to>
                                        <p:strVal val="visible"/>
                                      </p:to>
                                    </p:set>
                                    <p:animEffect filter="fade" transition="in">
                                      <p:cBhvr>
                                        <p:cTn dur="500" id="7"/>
                                        <p:tgtEl>
                                          <p:spTgt spid="4"/>
                                        </p:tgtEl>
                                      </p:cBhvr>
                                    </p:animEffect>
                                  </p:childTnLst>
                                </p:cTn>
                              </p:par>
                              <p:par>
                                <p:cTn decel="100000" fill="hold" grpId="0" id="8" nodeType="withEffect" presetClass="entr" presetID="2" presetSubtype="2">
                                  <p:stCondLst>
                                    <p:cond delay="250"/>
                                  </p:stCondLst>
                                  <p:childTnLst>
                                    <p:set>
                                      <p:cBhvr>
                                        <p:cTn dur="1" fill="hold" id="9">
                                          <p:stCondLst>
                                            <p:cond delay="0"/>
                                          </p:stCondLst>
                                        </p:cTn>
                                        <p:tgtEl>
                                          <p:spTgt spid="14"/>
                                        </p:tgtEl>
                                        <p:attrNameLst>
                                          <p:attrName>style.visibility</p:attrName>
                                        </p:attrNameLst>
                                      </p:cBhvr>
                                      <p:to>
                                        <p:strVal val="visible"/>
                                      </p:to>
                                    </p:set>
                                    <p:anim calcmode="lin" valueType="num">
                                      <p:cBhvr additive="base">
                                        <p:cTn dur="1500" fill="hold" id="10"/>
                                        <p:tgtEl>
                                          <p:spTgt spid="14"/>
                                        </p:tgtEl>
                                        <p:attrNameLst>
                                          <p:attrName>ppt_x</p:attrName>
                                        </p:attrNameLst>
                                      </p:cBhvr>
                                      <p:tavLst>
                                        <p:tav tm="0">
                                          <p:val>
                                            <p:strVal val="1+#ppt_w/2"/>
                                          </p:val>
                                        </p:tav>
                                        <p:tav tm="100000">
                                          <p:val>
                                            <p:strVal val="#ppt_x"/>
                                          </p:val>
                                        </p:tav>
                                      </p:tavLst>
                                    </p:anim>
                                    <p:anim calcmode="lin" valueType="num">
                                      <p:cBhvr additive="base">
                                        <p:cTn dur="1500" fill="hold" id="11"/>
                                        <p:tgtEl>
                                          <p:spTgt spid="14"/>
                                        </p:tgtEl>
                                        <p:attrNameLst>
                                          <p:attrName>ppt_y</p:attrName>
                                        </p:attrNameLst>
                                      </p:cBhvr>
                                      <p:tavLst>
                                        <p:tav tm="0">
                                          <p:val>
                                            <p:strVal val="#ppt_y"/>
                                          </p:val>
                                        </p:tav>
                                        <p:tav tm="100000">
                                          <p:val>
                                            <p:strVal val="#ppt_y"/>
                                          </p:val>
                                        </p:tav>
                                      </p:tavLst>
                                    </p:anim>
                                  </p:childTnLst>
                                </p:cTn>
                              </p:par>
                              <p:par>
                                <p:cTn decel="100000" fill="hold" grpId="0" id="12" nodeType="withEffect" presetClass="entr" presetID="2" presetSubtype="2">
                                  <p:stCondLst>
                                    <p:cond delay="250"/>
                                  </p:stCondLst>
                                  <p:childTnLst>
                                    <p:set>
                                      <p:cBhvr>
                                        <p:cTn dur="1" fill="hold" id="13">
                                          <p:stCondLst>
                                            <p:cond delay="0"/>
                                          </p:stCondLst>
                                        </p:cTn>
                                        <p:tgtEl>
                                          <p:spTgt spid="15"/>
                                        </p:tgtEl>
                                        <p:attrNameLst>
                                          <p:attrName>style.visibility</p:attrName>
                                        </p:attrNameLst>
                                      </p:cBhvr>
                                      <p:to>
                                        <p:strVal val="visible"/>
                                      </p:to>
                                    </p:set>
                                    <p:anim calcmode="lin" valueType="num">
                                      <p:cBhvr additive="base">
                                        <p:cTn dur="1500" fill="hold" id="14"/>
                                        <p:tgtEl>
                                          <p:spTgt spid="15"/>
                                        </p:tgtEl>
                                        <p:attrNameLst>
                                          <p:attrName>ppt_x</p:attrName>
                                        </p:attrNameLst>
                                      </p:cBhvr>
                                      <p:tavLst>
                                        <p:tav tm="0">
                                          <p:val>
                                            <p:strVal val="1+#ppt_w/2"/>
                                          </p:val>
                                        </p:tav>
                                        <p:tav tm="100000">
                                          <p:val>
                                            <p:strVal val="#ppt_x"/>
                                          </p:val>
                                        </p:tav>
                                      </p:tavLst>
                                    </p:anim>
                                    <p:anim calcmode="lin" valueType="num">
                                      <p:cBhvr additive="base">
                                        <p:cTn dur="1500" fill="hold" id="15"/>
                                        <p:tgtEl>
                                          <p:spTgt spid="15"/>
                                        </p:tgtEl>
                                        <p:attrNameLst>
                                          <p:attrName>ppt_y</p:attrName>
                                        </p:attrNameLst>
                                      </p:cBhvr>
                                      <p:tavLst>
                                        <p:tav tm="0">
                                          <p:val>
                                            <p:strVal val="#ppt_y"/>
                                          </p:val>
                                        </p:tav>
                                        <p:tav tm="100000">
                                          <p:val>
                                            <p:strVal val="#ppt_y"/>
                                          </p:val>
                                        </p:tav>
                                      </p:tavLst>
                                    </p:anim>
                                  </p:childTnLst>
                                </p:cTn>
                              </p:par>
                              <p:par>
                                <p:cTn decel="100000" fill="hold" grpId="0" id="16" nodeType="withEffect" presetClass="entr" presetID="2" presetSubtype="2">
                                  <p:stCondLst>
                                    <p:cond delay="250"/>
                                  </p:stCondLst>
                                  <p:childTnLst>
                                    <p:set>
                                      <p:cBhvr>
                                        <p:cTn dur="1" fill="hold" id="17">
                                          <p:stCondLst>
                                            <p:cond delay="0"/>
                                          </p:stCondLst>
                                        </p:cTn>
                                        <p:tgtEl>
                                          <p:spTgt spid="18"/>
                                        </p:tgtEl>
                                        <p:attrNameLst>
                                          <p:attrName>style.visibility</p:attrName>
                                        </p:attrNameLst>
                                      </p:cBhvr>
                                      <p:to>
                                        <p:strVal val="visible"/>
                                      </p:to>
                                    </p:set>
                                    <p:anim calcmode="lin" valueType="num">
                                      <p:cBhvr additive="base">
                                        <p:cTn dur="1500" fill="hold" id="18"/>
                                        <p:tgtEl>
                                          <p:spTgt spid="18"/>
                                        </p:tgtEl>
                                        <p:attrNameLst>
                                          <p:attrName>ppt_x</p:attrName>
                                        </p:attrNameLst>
                                      </p:cBhvr>
                                      <p:tavLst>
                                        <p:tav tm="0">
                                          <p:val>
                                            <p:strVal val="1+#ppt_w/2"/>
                                          </p:val>
                                        </p:tav>
                                        <p:tav tm="100000">
                                          <p:val>
                                            <p:strVal val="#ppt_x"/>
                                          </p:val>
                                        </p:tav>
                                      </p:tavLst>
                                    </p:anim>
                                    <p:anim calcmode="lin" valueType="num">
                                      <p:cBhvr additive="base">
                                        <p:cTn dur="1500" fill="hold" id="19"/>
                                        <p:tgtEl>
                                          <p:spTgt spid="18"/>
                                        </p:tgtEl>
                                        <p:attrNameLst>
                                          <p:attrName>ppt_y</p:attrName>
                                        </p:attrNameLst>
                                      </p:cBhvr>
                                      <p:tavLst>
                                        <p:tav tm="0">
                                          <p:val>
                                            <p:strVal val="#ppt_y"/>
                                          </p:val>
                                        </p:tav>
                                        <p:tav tm="100000">
                                          <p:val>
                                            <p:strVal val="#ppt_y"/>
                                          </p:val>
                                        </p:tav>
                                      </p:tavLst>
                                    </p:anim>
                                  </p:childTnLst>
                                </p:cTn>
                              </p:par>
                              <p:par>
                                <p:cTn decel="100000" fill="hold" grpId="0" id="20" nodeType="withEffect" presetClass="entr" presetID="2" presetSubtype="2">
                                  <p:stCondLst>
                                    <p:cond delay="250"/>
                                  </p:stCondLst>
                                  <p:childTnLst>
                                    <p:set>
                                      <p:cBhvr>
                                        <p:cTn dur="1" fill="hold" id="21">
                                          <p:stCondLst>
                                            <p:cond delay="0"/>
                                          </p:stCondLst>
                                        </p:cTn>
                                        <p:tgtEl>
                                          <p:spTgt spid="19"/>
                                        </p:tgtEl>
                                        <p:attrNameLst>
                                          <p:attrName>style.visibility</p:attrName>
                                        </p:attrNameLst>
                                      </p:cBhvr>
                                      <p:to>
                                        <p:strVal val="visible"/>
                                      </p:to>
                                    </p:set>
                                    <p:anim calcmode="lin" valueType="num">
                                      <p:cBhvr additive="base">
                                        <p:cTn dur="1500" fill="hold" id="22"/>
                                        <p:tgtEl>
                                          <p:spTgt spid="19"/>
                                        </p:tgtEl>
                                        <p:attrNameLst>
                                          <p:attrName>ppt_x</p:attrName>
                                        </p:attrNameLst>
                                      </p:cBhvr>
                                      <p:tavLst>
                                        <p:tav tm="0">
                                          <p:val>
                                            <p:strVal val="1+#ppt_w/2"/>
                                          </p:val>
                                        </p:tav>
                                        <p:tav tm="100000">
                                          <p:val>
                                            <p:strVal val="#ppt_x"/>
                                          </p:val>
                                        </p:tav>
                                      </p:tavLst>
                                    </p:anim>
                                    <p:anim calcmode="lin" valueType="num">
                                      <p:cBhvr additive="base">
                                        <p:cTn dur="1500" fill="hold" id="23"/>
                                        <p:tgtEl>
                                          <p:spTgt spid="19"/>
                                        </p:tgtEl>
                                        <p:attrNameLst>
                                          <p:attrName>ppt_y</p:attrName>
                                        </p:attrNameLst>
                                      </p:cBhvr>
                                      <p:tavLst>
                                        <p:tav tm="0">
                                          <p:val>
                                            <p:strVal val="#ppt_y"/>
                                          </p:val>
                                        </p:tav>
                                        <p:tav tm="100000">
                                          <p:val>
                                            <p:strVal val="#ppt_y"/>
                                          </p:val>
                                        </p:tav>
                                      </p:tavLst>
                                    </p:anim>
                                  </p:childTnLst>
                                </p:cTn>
                              </p:par>
                              <p:par>
                                <p:cTn fill="hold" grpId="0" id="24" nodeType="withEffect" presetClass="entr" presetID="10" presetSubtype="0">
                                  <p:stCondLst>
                                    <p:cond delay="250"/>
                                  </p:stCondLst>
                                  <p:childTnLst>
                                    <p:set>
                                      <p:cBhvr>
                                        <p:cTn dur="1" fill="hold" id="25">
                                          <p:stCondLst>
                                            <p:cond delay="0"/>
                                          </p:stCondLst>
                                        </p:cTn>
                                        <p:tgtEl>
                                          <p:spTgt spid="20"/>
                                        </p:tgtEl>
                                        <p:attrNameLst>
                                          <p:attrName>style.visibility</p:attrName>
                                        </p:attrNameLst>
                                      </p:cBhvr>
                                      <p:to>
                                        <p:strVal val="visible"/>
                                      </p:to>
                                    </p:set>
                                    <p:animEffect filter="fade" transition="in">
                                      <p:cBhvr>
                                        <p:cTn dur="10" id="26"/>
                                        <p:tgtEl>
                                          <p:spTgt spid="20"/>
                                        </p:tgtEl>
                                      </p:cBhvr>
                                    </p:animEffect>
                                  </p:childTnLst>
                                </p:cTn>
                              </p:par>
                              <p:par>
                                <p:cTn fill="hold" grpId="0" id="27" nodeType="withEffect" presetClass="entr" presetID="10" presetSubtype="0">
                                  <p:stCondLst>
                                    <p:cond delay="250"/>
                                  </p:stCondLst>
                                  <p:childTnLst>
                                    <p:set>
                                      <p:cBhvr>
                                        <p:cTn dur="1" fill="hold" id="28">
                                          <p:stCondLst>
                                            <p:cond delay="0"/>
                                          </p:stCondLst>
                                        </p:cTn>
                                        <p:tgtEl>
                                          <p:spTgt spid="16"/>
                                        </p:tgtEl>
                                        <p:attrNameLst>
                                          <p:attrName>style.visibility</p:attrName>
                                        </p:attrNameLst>
                                      </p:cBhvr>
                                      <p:to>
                                        <p:strVal val="visible"/>
                                      </p:to>
                                    </p:set>
                                    <p:animEffect filter="fade" transition="in">
                                      <p:cBhvr>
                                        <p:cTn dur="10" id="29"/>
                                        <p:tgtEl>
                                          <p:spTgt spid="1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
      <p:bldP grpId="0" spid="15"/>
      <p:bldP grpId="0" spid="16"/>
      <p:bldP grpId="0" spid="18"/>
      <p:bldP grpId="0" spid="19"/>
      <p:bldP grpId="0" spid="20"/>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a:extLst>
              <a:ext uri="{FF2B5EF4-FFF2-40B4-BE49-F238E27FC236}">
                <a16:creationId xmlns:a16="http://schemas.microsoft.com/office/drawing/2014/main" id="{759CFB70-A400-4576-9F62-CCAD16B4C3AB}"/>
              </a:ext>
            </a:extLst>
          </p:cNvPr>
          <p:cNvPicPr>
            <a:picLocks noChangeAspect="1"/>
          </p:cNvPicPr>
          <p:nvPr/>
        </p:nvPicPr>
        <p:blipFill>
          <a:blip r:embed="rId2"/>
          <a:stretch>
            <a:fillRect/>
          </a:stretch>
        </p:blipFill>
        <p:spPr>
          <a:xfrm>
            <a:off x="-97397" y="11899"/>
            <a:ext cx="12335853" cy="7174699"/>
          </a:xfrm>
          <a:prstGeom prst="rect">
            <a:avLst/>
          </a:prstGeom>
        </p:spPr>
      </p:pic>
      <p:sp>
        <p:nvSpPr>
          <p:cNvPr id="7" name="圆角矩形 3">
            <a:extLst>
              <a:ext uri="{FF2B5EF4-FFF2-40B4-BE49-F238E27FC236}">
                <a16:creationId xmlns:a16="http://schemas.microsoft.com/office/drawing/2014/main" id="{FD0E0829-875D-4E03-92F2-9DAF1A59D208}"/>
              </a:ext>
            </a:extLst>
          </p:cNvPr>
          <p:cNvSpPr/>
          <p:nvPr/>
        </p:nvSpPr>
        <p:spPr>
          <a:xfrm>
            <a:off x="694734" y="581749"/>
            <a:ext cx="10802533" cy="5694503"/>
          </a:xfrm>
          <a:prstGeom prst="roundRect">
            <a:avLst>
              <a:gd fmla="val 2001" name="adj"/>
            </a:avLst>
          </a:prstGeom>
          <a:solidFill>
            <a:schemeClr val="bg1"/>
          </a:solidFill>
          <a:ln w="12700">
            <a:noFill/>
          </a:ln>
          <a:effectLst>
            <a:outerShdw algn="t" blurRad="381000" dir="5400000" dist="38100" rotWithShape="0">
              <a:srgbClr val="B8B8FF">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ndParaRPr>
          </a:p>
        </p:txBody>
      </p:sp>
      <p:sp>
        <p:nvSpPr>
          <p:cNvPr id="8" name="圆角矩形 3">
            <a:extLst>
              <a:ext uri="{FF2B5EF4-FFF2-40B4-BE49-F238E27FC236}">
                <a16:creationId xmlns:a16="http://schemas.microsoft.com/office/drawing/2014/main" id="{347BD689-362A-4883-86DC-20849EA4E305}"/>
              </a:ext>
            </a:extLst>
          </p:cNvPr>
          <p:cNvSpPr/>
          <p:nvPr/>
        </p:nvSpPr>
        <p:spPr>
          <a:xfrm flipH="1">
            <a:off x="694732" y="581747"/>
            <a:ext cx="8601667" cy="5694503"/>
          </a:xfrm>
          <a:prstGeom prst="roundRect">
            <a:avLst>
              <a:gd fmla="val 2001" name="adj"/>
            </a:avLst>
          </a:prstGeom>
          <a:blipFill dpi="0" rotWithShape="1">
            <a:blip r:embed="rId3">
              <a:extLst>
                <a:ext uri="{28A0092B-C50C-407E-A947-70E740481C1C}">
                  <a14:useLocalDpi val="0"/>
                </a:ext>
              </a:extLst>
            </a:blip>
            <a:stretch>
              <a:fillRect/>
            </a:stretch>
          </a:bli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ndParaRPr>
          </a:p>
        </p:txBody>
      </p:sp>
      <p:sp>
        <p:nvSpPr>
          <p:cNvPr id="5" name="PA_库_Price Table…">
            <a:extLst>
              <a:ext uri="{FF2B5EF4-FFF2-40B4-BE49-F238E27FC236}">
                <a16:creationId xmlns:a16="http://schemas.microsoft.com/office/drawing/2014/main" id="{9E4465A6-7BCE-4FCE-B733-726EF0970B1F}"/>
              </a:ext>
            </a:extLst>
          </p:cNvPr>
          <p:cNvSpPr txBox="1"/>
          <p:nvPr>
            <p:custDataLst>
              <p:tags r:id="rId4"/>
            </p:custDataLst>
          </p:nvPr>
        </p:nvSpPr>
        <p:spPr>
          <a:xfrm>
            <a:off x="7165197" y="1733264"/>
            <a:ext cx="2133600" cy="1005840"/>
          </a:xfrm>
          <a:prstGeom prst="rect">
            <a:avLst/>
          </a:prstGeom>
          <a:ln w="12700">
            <a:miter lim="400000"/>
          </a:ln>
          <a:extLst>
            <a:ext uri="{C572A759-6A51-4108-AA02-DFA0A04FC94B}">
              <ma14:wrappingTextBoxFlag xmlns:ma14="http://schemas.microsoft.com/office/mac/drawingml/2011/main" val="1"/>
            </a:ext>
          </a:extLst>
        </p:spPr>
        <p:txBody>
          <a:bodyPr bIns="0" lIns="0" rIns="0" tIns="0" wrap="none">
            <a:spAutoFit/>
          </a:bodyPr>
          <a:lstStyle/>
          <a:p>
            <a:pPr algn="l">
              <a:lnSpc>
                <a:spcPct val="120000"/>
              </a:lnSpc>
              <a:defRPr b="0" sz="5500">
                <a:solidFill>
                  <a:srgbClr val="30353E"/>
                </a:solidFill>
                <a:latin typeface="Aileron Heavy"/>
                <a:ea typeface="Aileron Heavy"/>
                <a:cs typeface="Aileron Heavy"/>
                <a:sym typeface="Aileron Heavy"/>
              </a:defRPr>
            </a:pPr>
            <a:r>
              <a:rPr sz="2750"/>
              <a:t>Price Table</a:t>
            </a:r>
          </a:p>
          <a:p>
            <a:pPr algn="l">
              <a:lnSpc>
                <a:spcPct val="120000"/>
              </a:lnSpc>
              <a:defRPr b="0" sz="5500">
                <a:solidFill>
                  <a:srgbClr val="30353E"/>
                </a:solidFill>
                <a:latin typeface="Aileron Heavy"/>
                <a:ea typeface="Aileron Heavy"/>
                <a:cs typeface="Aileron Heavy"/>
                <a:sym typeface="Aileron Heavy"/>
              </a:defRPr>
            </a:pPr>
            <a:r>
              <a:rPr sz="2750"/>
              <a:t>Easy Editable.</a:t>
            </a:r>
          </a:p>
        </p:txBody>
      </p:sp>
      <p:grpSp>
        <p:nvGrpSpPr>
          <p:cNvPr id="6" name="PA_库_组合 ">
            <a:extLst>
              <a:ext uri="{FF2B5EF4-FFF2-40B4-BE49-F238E27FC236}">
                <a16:creationId xmlns:a16="http://schemas.microsoft.com/office/drawing/2014/main" id="{B1260917-6B70-4F2C-AAF2-F61220ADD46A}"/>
              </a:ext>
            </a:extLst>
          </p:cNvPr>
          <p:cNvGrpSpPr/>
          <p:nvPr>
            <p:custDataLst>
              <p:tags r:id="rId5"/>
            </p:custDataLst>
          </p:nvPr>
        </p:nvGrpSpPr>
        <p:grpSpPr>
          <a:xfrm>
            <a:off x="7165197" y="3549166"/>
            <a:ext cx="3358292" cy="804816"/>
            <a:chExt cx="6716582" cy="1609631"/>
          </a:xfrm>
        </p:grpSpPr>
        <p:sp>
          <p:nvSpPr>
            <p:cNvPr id="9" name="Globally administrate client-focused meta services with B2C processes.…">
              <a:extLst>
                <a:ext uri="{FF2B5EF4-FFF2-40B4-BE49-F238E27FC236}">
                  <a16:creationId xmlns:a16="http://schemas.microsoft.com/office/drawing/2014/main" id="{9AA01CFB-126B-42FA-BE9D-9701D506F6DC}"/>
                </a:ext>
              </a:extLst>
            </p:cNvPr>
            <p:cNvSpPr txBox="1"/>
            <p:nvPr/>
          </p:nvSpPr>
          <p:spPr>
            <a:xfrm>
              <a:off x="0" y="406096"/>
              <a:ext cx="7289798" cy="1234439"/>
            </a:xfrm>
            <a:prstGeom prst="rect">
              <a:avLst/>
            </a:prstGeom>
            <a:noFill/>
            <a:ln cap="flat" w="12700">
              <a:noFill/>
              <a:miter lim="400000"/>
            </a:ln>
            <a:effectLst/>
            <a:extLst>
              <a:ext uri="{C572A759-6A51-4108-AA02-DFA0A04FC94B}">
                <ma14:wrappingTextBoxFlag xmlns:ma14="http://schemas.microsoft.com/office/mac/drawingml/2011/main" val="1"/>
              </a:ext>
            </a:extLst>
          </p:spPr>
          <p:txBody>
            <a:bodyPr anchor="t" bIns="0" lIns="0" numCol="1" rIns="0" tIns="0" wrap="none">
              <a:spAutoFit/>
            </a:bodyPr>
            <a:lstStyle/>
            <a:p>
              <a:pPr algn="l">
                <a:lnSpc>
                  <a:spcPct val="150000"/>
                </a:lnSpc>
                <a:defRPr b="0" sz="1800">
                  <a:solidFill>
                    <a:srgbClr val="677180"/>
                  </a:solidFill>
                  <a:latin typeface="Aileron Light"/>
                  <a:ea typeface="Aileron Light"/>
                  <a:cs typeface="Aileron Light"/>
                  <a:sym typeface="Aileron Light"/>
                </a:defRPr>
              </a:pPr>
              <a:r>
                <a:rPr sz="900"/>
                <a:t>Globally administrate client-focused meta services with B2C processes. </a:t>
              </a:r>
            </a:p>
            <a:p>
              <a:pPr algn="l">
                <a:lnSpc>
                  <a:spcPct val="150000"/>
                </a:lnSpc>
                <a:defRPr b="0" sz="1800">
                  <a:solidFill>
                    <a:srgbClr val="677180"/>
                  </a:solidFill>
                  <a:latin typeface="Aileron Light"/>
                  <a:ea typeface="Aileron Light"/>
                  <a:cs typeface="Aileron Light"/>
                  <a:sym typeface="Aileron Light"/>
                </a:defRPr>
              </a:pPr>
              <a:r>
                <a:rPr sz="900"/>
                <a:t>Distinctively synergize excellent communities and global manufactured </a:t>
              </a:r>
            </a:p>
            <a:p>
              <a:pPr algn="l">
                <a:lnSpc>
                  <a:spcPct val="150000"/>
                </a:lnSpc>
                <a:defRPr b="0" sz="1800">
                  <a:solidFill>
                    <a:srgbClr val="677180"/>
                  </a:solidFill>
                  <a:latin typeface="Aileron Light"/>
                  <a:ea typeface="Aileron Light"/>
                  <a:cs typeface="Aileron Light"/>
                  <a:sym typeface="Aileron Light"/>
                </a:defRPr>
              </a:pPr>
              <a:r>
                <a:rPr sz="900"/>
                <a:t>products.</a:t>
              </a:r>
            </a:p>
          </p:txBody>
        </p:sp>
        <p:sp>
          <p:nvSpPr>
            <p:cNvPr id="10" name="Line">
              <a:extLst>
                <a:ext uri="{FF2B5EF4-FFF2-40B4-BE49-F238E27FC236}">
                  <a16:creationId xmlns:a16="http://schemas.microsoft.com/office/drawing/2014/main" id="{4880AF8B-7E2E-48DD-83D1-E60A75682233}"/>
                </a:ext>
              </a:extLst>
            </p:cNvPr>
            <p:cNvSpPr/>
            <p:nvPr/>
          </p:nvSpPr>
          <p:spPr>
            <a:xfrm>
              <a:off x="0" y="0"/>
              <a:ext cx="630767" cy="0"/>
            </a:xfrm>
            <a:prstGeom prst="line">
              <a:avLst/>
            </a:prstGeom>
            <a:noFill/>
            <a:ln cap="flat" w="12700">
              <a:solidFill>
                <a:srgbClr val="677180"/>
              </a:solidFill>
              <a:prstDash val="solid"/>
              <a:miter lim="400000"/>
            </a:ln>
            <a:effectLst/>
          </p:spPr>
          <p:txBody>
            <a:bodyPr anchor="ctr" bIns="0" lIns="0" numCol="1" rIns="0" tIns="0" wrap="square">
              <a:noAutofit/>
            </a:bodyPr>
            <a:lstStyle/>
            <a:p>
              <a:pPr>
                <a:defRPr b="0" sz="3200">
                  <a:solidFill>
                    <a:srgbClr val="FFFFFF"/>
                  </a:solidFill>
                  <a:latin typeface="+mn-lt"/>
                  <a:ea typeface="+mn-ea"/>
                  <a:cs typeface="+mn-cs"/>
                  <a:sym typeface="Helvetica Neue Medium"/>
                </a:defRPr>
              </a:pPr>
              <a:endParaRPr sz="1600"/>
            </a:p>
          </p:txBody>
        </p:sp>
      </p:grpSp>
      <p:grpSp>
        <p:nvGrpSpPr>
          <p:cNvPr id="11" name="PA_库_组合 ">
            <a:extLst>
              <a:ext uri="{FF2B5EF4-FFF2-40B4-BE49-F238E27FC236}">
                <a16:creationId xmlns:a16="http://schemas.microsoft.com/office/drawing/2014/main" id="{D408CA3C-0887-4108-827D-8EA0379BC6A4}"/>
              </a:ext>
            </a:extLst>
          </p:cNvPr>
          <p:cNvGrpSpPr/>
          <p:nvPr>
            <p:custDataLst>
              <p:tags r:id="rId6"/>
            </p:custDataLst>
          </p:nvPr>
        </p:nvGrpSpPr>
        <p:grpSpPr>
          <a:xfrm>
            <a:off x="7165197" y="5179496"/>
            <a:ext cx="3534792" cy="330251"/>
            <a:chExt cx="7069582" cy="660501"/>
          </a:xfrm>
        </p:grpSpPr>
        <p:sp>
          <p:nvSpPr>
            <p:cNvPr id="12" name="Rectangle">
              <a:extLst>
                <a:ext uri="{FF2B5EF4-FFF2-40B4-BE49-F238E27FC236}">
                  <a16:creationId xmlns:a16="http://schemas.microsoft.com/office/drawing/2014/main" id="{8D73B19F-A9B2-42AB-BEE8-2689293E872D}"/>
                </a:ext>
              </a:extLst>
            </p:cNvPr>
            <p:cNvSpPr/>
            <p:nvPr/>
          </p:nvSpPr>
          <p:spPr>
            <a:xfrm>
              <a:off x="0" y="558900"/>
              <a:ext cx="7069582" cy="101601"/>
            </a:xfrm>
            <a:prstGeom prst="rect">
              <a:avLst/>
            </a:prstGeom>
            <a:solidFill>
              <a:srgbClr val="DCE0E6"/>
            </a:solidFill>
            <a:ln cap="flat" w="12700">
              <a:noFill/>
              <a:miter lim="400000"/>
            </a:ln>
            <a:effectLst/>
          </p:spPr>
          <p:txBody>
            <a:bodyPr anchor="ctr" bIns="0" lIns="0" numCol="1" rIns="0" tIns="0" wrap="square">
              <a:noAutofit/>
            </a:bodyPr>
            <a:lstStyle/>
            <a:p>
              <a:pPr>
                <a:defRPr b="0" sz="3200">
                  <a:solidFill>
                    <a:srgbClr val="FFFFFF"/>
                  </a:solidFill>
                  <a:latin typeface="+mn-lt"/>
                  <a:ea typeface="+mn-ea"/>
                  <a:cs typeface="+mn-cs"/>
                  <a:sym typeface="Helvetica Neue Medium"/>
                </a:defRPr>
              </a:pPr>
              <a:endParaRPr sz="1600"/>
            </a:p>
          </p:txBody>
        </p:sp>
        <p:sp>
          <p:nvSpPr>
            <p:cNvPr id="13" name="Rectangle">
              <a:extLst>
                <a:ext uri="{FF2B5EF4-FFF2-40B4-BE49-F238E27FC236}">
                  <a16:creationId xmlns:a16="http://schemas.microsoft.com/office/drawing/2014/main" id="{5DD04E4A-C65B-477D-B90E-5C731C7FB58A}"/>
                </a:ext>
              </a:extLst>
            </p:cNvPr>
            <p:cNvSpPr/>
            <p:nvPr/>
          </p:nvSpPr>
          <p:spPr>
            <a:xfrm>
              <a:off x="0" y="558900"/>
              <a:ext cx="6350000" cy="101601"/>
            </a:xfrm>
            <a:prstGeom prst="rect">
              <a:avLst/>
            </a:prstGeom>
            <a:solidFill>
              <a:srgbClr val="C2A1FF"/>
            </a:solidFill>
            <a:ln cap="flat" w="12700">
              <a:noFill/>
              <a:miter lim="400000"/>
            </a:ln>
            <a:effectLst/>
          </p:spPr>
          <p:txBody>
            <a:bodyPr anchor="ctr" bIns="0" lIns="0" numCol="1" rIns="0" tIns="0" wrap="square">
              <a:noAutofit/>
            </a:bodyPr>
            <a:lstStyle/>
            <a:p>
              <a:pPr>
                <a:defRPr b="0" sz="3200">
                  <a:solidFill>
                    <a:srgbClr val="FFFFFF"/>
                  </a:solidFill>
                  <a:latin typeface="+mn-lt"/>
                  <a:ea typeface="+mn-ea"/>
                  <a:cs typeface="+mn-cs"/>
                  <a:sym typeface="Helvetica Neue Medium"/>
                </a:defRPr>
              </a:pPr>
              <a:endParaRPr sz="1600"/>
            </a:p>
          </p:txBody>
        </p:sp>
        <p:sp>
          <p:nvSpPr>
            <p:cNvPr id="14" name="Skill Name 01">
              <a:extLst>
                <a:ext uri="{FF2B5EF4-FFF2-40B4-BE49-F238E27FC236}">
                  <a16:creationId xmlns:a16="http://schemas.microsoft.com/office/drawing/2014/main" id="{0575150A-CC50-4A7D-ABAB-85D55B86DE66}"/>
                </a:ext>
              </a:extLst>
            </p:cNvPr>
            <p:cNvSpPr txBox="1"/>
            <p:nvPr/>
          </p:nvSpPr>
          <p:spPr>
            <a:xfrm>
              <a:off x="-1" y="0"/>
              <a:ext cx="1409700" cy="411479"/>
            </a:xfrm>
            <a:prstGeom prst="rect">
              <a:avLst/>
            </a:prstGeom>
            <a:noFill/>
            <a:ln cap="flat" w="12700">
              <a:noFill/>
              <a:miter lim="400000"/>
            </a:ln>
            <a:effectLst/>
            <a:extLst>
              <a:ext uri="{C572A759-6A51-4108-AA02-DFA0A04FC94B}">
                <ma14:wrappingTextBoxFlag xmlns:ma14="http://schemas.microsoft.com/office/mac/drawingml/2011/main" val="1"/>
              </a:ext>
            </a:extLst>
          </p:spPr>
          <p:txBody>
            <a:bodyPr anchor="t" bIns="0" lIns="0" numCol="1" rIns="0" tIns="0" wrap="none">
              <a:spAutoFit/>
            </a:bodyPr>
            <a:lstStyle>
              <a:lvl1pPr algn="l">
                <a:lnSpc>
                  <a:spcPct val="150000"/>
                </a:lnSpc>
                <a:defRPr b="0" sz="1800">
                  <a:solidFill>
                    <a:srgbClr val="677180"/>
                  </a:solidFill>
                  <a:latin typeface="Aileron Light"/>
                  <a:ea typeface="Aileron Light"/>
                  <a:cs typeface="Aileron Light"/>
                  <a:sym typeface="Aileron Light"/>
                </a:defRPr>
              </a:lvl1pPr>
            </a:lstStyle>
            <a:p>
              <a:r>
                <a:rPr sz="900"/>
                <a:t>Skill Name 01</a:t>
              </a:r>
            </a:p>
          </p:txBody>
        </p:sp>
        <p:sp>
          <p:nvSpPr>
            <p:cNvPr id="15" name="90%">
              <a:extLst>
                <a:ext uri="{FF2B5EF4-FFF2-40B4-BE49-F238E27FC236}">
                  <a16:creationId xmlns:a16="http://schemas.microsoft.com/office/drawing/2014/main" id="{9679338F-3657-43A7-B8AD-344727F7E5F1}"/>
                </a:ext>
              </a:extLst>
            </p:cNvPr>
            <p:cNvSpPr txBox="1"/>
            <p:nvPr/>
          </p:nvSpPr>
          <p:spPr>
            <a:xfrm>
              <a:off x="6634660" y="0"/>
              <a:ext cx="457200" cy="411479"/>
            </a:xfrm>
            <a:prstGeom prst="rect">
              <a:avLst/>
            </a:prstGeom>
            <a:noFill/>
            <a:ln cap="flat" w="12700">
              <a:noFill/>
              <a:miter lim="400000"/>
            </a:ln>
            <a:effectLst/>
            <a:extLst>
              <a:ext uri="{C572A759-6A51-4108-AA02-DFA0A04FC94B}">
                <ma14:wrappingTextBoxFlag xmlns:ma14="http://schemas.microsoft.com/office/mac/drawingml/2011/main" val="1"/>
              </a:ext>
            </a:extLst>
          </p:spPr>
          <p:txBody>
            <a:bodyPr anchor="t" bIns="0" lIns="0" numCol="1" rIns="0" tIns="0" wrap="none">
              <a:spAutoFit/>
            </a:bodyPr>
            <a:lstStyle>
              <a:lvl1pPr algn="l">
                <a:lnSpc>
                  <a:spcPct val="150000"/>
                </a:lnSpc>
                <a:defRPr b="0" sz="1800">
                  <a:solidFill>
                    <a:srgbClr val="677180"/>
                  </a:solidFill>
                  <a:latin typeface="Aileron Light"/>
                  <a:ea typeface="Aileron Light"/>
                  <a:cs typeface="Aileron Light"/>
                  <a:sym typeface="Aileron Light"/>
                </a:defRPr>
              </a:lvl1pPr>
            </a:lstStyle>
            <a:p>
              <a:r>
                <a:rPr sz="900"/>
                <a:t>90%</a:t>
              </a:r>
            </a:p>
          </p:txBody>
        </p:sp>
      </p:grpSp>
    </p:spTree>
    <p:extLst>
      <p:ext uri="{BB962C8B-B14F-4D97-AF65-F5344CB8AC3E}">
        <p14:creationId val="746379800"/>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withEffect" presetClass="entr" presetID="2" presetSubtype="2">
                                  <p:stCondLst>
                                    <p:cond delay="25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1500" fill="hold" id="7"/>
                                        <p:tgtEl>
                                          <p:spTgt spid="5"/>
                                        </p:tgtEl>
                                        <p:attrNameLst>
                                          <p:attrName>ppt_x</p:attrName>
                                        </p:attrNameLst>
                                      </p:cBhvr>
                                      <p:tavLst>
                                        <p:tav tm="0">
                                          <p:val>
                                            <p:strVal val="1+#ppt_w/2"/>
                                          </p:val>
                                        </p:tav>
                                        <p:tav tm="100000">
                                          <p:val>
                                            <p:strVal val="#ppt_x"/>
                                          </p:val>
                                        </p:tav>
                                      </p:tavLst>
                                    </p:anim>
                                    <p:anim calcmode="lin" valueType="num">
                                      <p:cBhvr additive="base">
                                        <p:cTn dur="1500" fill="hold" id="8"/>
                                        <p:tgtEl>
                                          <p:spTgt spid="5"/>
                                        </p:tgtEl>
                                        <p:attrNameLst>
                                          <p:attrName>ppt_y</p:attrName>
                                        </p:attrNameLst>
                                      </p:cBhvr>
                                      <p:tavLst>
                                        <p:tav tm="0">
                                          <p:val>
                                            <p:strVal val="#ppt_y"/>
                                          </p:val>
                                        </p:tav>
                                        <p:tav tm="100000">
                                          <p:val>
                                            <p:strVal val="#ppt_y"/>
                                          </p:val>
                                        </p:tav>
                                      </p:tavLst>
                                    </p:anim>
                                  </p:childTnLst>
                                </p:cTn>
                              </p:par>
                              <p:par>
                                <p:cTn decel="100000" fill="hold" id="9" nodeType="withEffect" presetClass="entr" presetID="2" presetSubtype="2">
                                  <p:stCondLst>
                                    <p:cond delay="250"/>
                                  </p:stCondLst>
                                  <p:childTnLst>
                                    <p:set>
                                      <p:cBhvr>
                                        <p:cTn dur="1" fill="hold" id="10">
                                          <p:stCondLst>
                                            <p:cond delay="0"/>
                                          </p:stCondLst>
                                        </p:cTn>
                                        <p:tgtEl>
                                          <p:spTgt spid="6"/>
                                        </p:tgtEl>
                                        <p:attrNameLst>
                                          <p:attrName>style.visibility</p:attrName>
                                        </p:attrNameLst>
                                      </p:cBhvr>
                                      <p:to>
                                        <p:strVal val="visible"/>
                                      </p:to>
                                    </p:set>
                                    <p:anim calcmode="lin" valueType="num">
                                      <p:cBhvr additive="base">
                                        <p:cTn dur="1500" fill="hold" id="11"/>
                                        <p:tgtEl>
                                          <p:spTgt spid="6"/>
                                        </p:tgtEl>
                                        <p:attrNameLst>
                                          <p:attrName>ppt_x</p:attrName>
                                        </p:attrNameLst>
                                      </p:cBhvr>
                                      <p:tavLst>
                                        <p:tav tm="0">
                                          <p:val>
                                            <p:strVal val="1+#ppt_w/2"/>
                                          </p:val>
                                        </p:tav>
                                        <p:tav tm="100000">
                                          <p:val>
                                            <p:strVal val="#ppt_x"/>
                                          </p:val>
                                        </p:tav>
                                      </p:tavLst>
                                    </p:anim>
                                    <p:anim calcmode="lin" valueType="num">
                                      <p:cBhvr additive="base">
                                        <p:cTn dur="1500" fill="hold" id="12"/>
                                        <p:tgtEl>
                                          <p:spTgt spid="6"/>
                                        </p:tgtEl>
                                        <p:attrNameLst>
                                          <p:attrName>ppt_y</p:attrName>
                                        </p:attrNameLst>
                                      </p:cBhvr>
                                      <p:tavLst>
                                        <p:tav tm="0">
                                          <p:val>
                                            <p:strVal val="#ppt_y"/>
                                          </p:val>
                                        </p:tav>
                                        <p:tav tm="100000">
                                          <p:val>
                                            <p:strVal val="#ppt_y"/>
                                          </p:val>
                                        </p:tav>
                                      </p:tavLst>
                                    </p:anim>
                                  </p:childTnLst>
                                </p:cTn>
                              </p:par>
                              <p:par>
                                <p:cTn decel="100000" fill="hold" id="13" nodeType="withEffect" presetClass="entr" presetID="2" presetSubtype="2">
                                  <p:stCondLst>
                                    <p:cond delay="250"/>
                                  </p:stCondLst>
                                  <p:childTnLst>
                                    <p:set>
                                      <p:cBhvr>
                                        <p:cTn dur="1" fill="hold" id="14">
                                          <p:stCondLst>
                                            <p:cond delay="0"/>
                                          </p:stCondLst>
                                        </p:cTn>
                                        <p:tgtEl>
                                          <p:spTgt spid="11"/>
                                        </p:tgtEl>
                                        <p:attrNameLst>
                                          <p:attrName>style.visibility</p:attrName>
                                        </p:attrNameLst>
                                      </p:cBhvr>
                                      <p:to>
                                        <p:strVal val="visible"/>
                                      </p:to>
                                    </p:set>
                                    <p:anim calcmode="lin" valueType="num">
                                      <p:cBhvr additive="base">
                                        <p:cTn dur="1500" fill="hold" id="15"/>
                                        <p:tgtEl>
                                          <p:spTgt spid="11"/>
                                        </p:tgtEl>
                                        <p:attrNameLst>
                                          <p:attrName>ppt_x</p:attrName>
                                        </p:attrNameLst>
                                      </p:cBhvr>
                                      <p:tavLst>
                                        <p:tav tm="0">
                                          <p:val>
                                            <p:strVal val="1+#ppt_w/2"/>
                                          </p:val>
                                        </p:tav>
                                        <p:tav tm="100000">
                                          <p:val>
                                            <p:strVal val="#ppt_x"/>
                                          </p:val>
                                        </p:tav>
                                      </p:tavLst>
                                    </p:anim>
                                    <p:anim calcmode="lin" valueType="num">
                                      <p:cBhvr additive="base">
                                        <p:cTn dur="1500" fill="hold" id="16"/>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a:extLst>
              <a:ext uri="{FF2B5EF4-FFF2-40B4-BE49-F238E27FC236}">
                <a16:creationId xmlns:a16="http://schemas.microsoft.com/office/drawing/2014/main" id="{8D537F49-6596-4036-872E-7FACCD9552F7}"/>
              </a:ext>
            </a:extLst>
          </p:cNvPr>
          <p:cNvPicPr>
            <a:picLocks noChangeAspect="1"/>
          </p:cNvPicPr>
          <p:nvPr/>
        </p:nvPicPr>
        <p:blipFill>
          <a:blip r:embed="rId2"/>
          <a:srcRect t="6937"/>
          <a:stretch>
            <a:fillRect/>
          </a:stretch>
        </p:blipFill>
        <p:spPr>
          <a:xfrm>
            <a:off x="-97398" y="0"/>
            <a:ext cx="12289397" cy="6915150"/>
          </a:xfrm>
          <a:prstGeom prst="rect">
            <a:avLst/>
          </a:prstGeom>
        </p:spPr>
      </p:pic>
      <p:pic>
        <p:nvPicPr>
          <p:cNvPr id="6" name="图片 5">
            <a:extLst>
              <a:ext uri="{FF2B5EF4-FFF2-40B4-BE49-F238E27FC236}">
                <a16:creationId xmlns:a16="http://schemas.microsoft.com/office/drawing/2014/main" id="{3BF4694C-E18F-4B0E-B4DB-7556FED803A9}"/>
              </a:ext>
            </a:extLst>
          </p:cNvPr>
          <p:cNvPicPr>
            <a:picLocks noChangeAspect="1"/>
          </p:cNvPicPr>
          <p:nvPr/>
        </p:nvPicPr>
        <p:blipFill>
          <a:blip r:embed="rId3">
            <a:extLst>
              <a:ext uri="{28A0092B-C50C-407E-A947-70E740481C1C}">
                <a14:useLocalDpi val="0"/>
              </a:ext>
            </a:extLst>
          </a:blip>
          <a:stretch>
            <a:fillRect/>
          </a:stretch>
        </p:blipFill>
        <p:spPr>
          <a:xfrm>
            <a:off x="5274973" y="1147560"/>
            <a:ext cx="6492912" cy="4585201"/>
          </a:xfrm>
          <a:prstGeom prst="rect">
            <a:avLst/>
          </a:prstGeom>
          <a:effectLst>
            <a:outerShdw algn="tr" blurRad="50800" dir="8100000" dist="38100" rotWithShape="0">
              <a:prstClr val="black">
                <a:alpha val="40000"/>
              </a:prstClr>
            </a:outerShdw>
          </a:effectLst>
        </p:spPr>
      </p:pic>
      <p:sp>
        <p:nvSpPr>
          <p:cNvPr id="4" name="PA_库_$30">
            <a:extLst>
              <a:ext uri="{FF2B5EF4-FFF2-40B4-BE49-F238E27FC236}">
                <a16:creationId xmlns:a16="http://schemas.microsoft.com/office/drawing/2014/main" id="{E2F4C4AB-0540-4F4F-B925-C759EDE46B26}"/>
              </a:ext>
            </a:extLst>
          </p:cNvPr>
          <p:cNvSpPr txBox="1"/>
          <p:nvPr>
            <p:custDataLst>
              <p:tags r:id="rId4"/>
            </p:custDataLst>
          </p:nvPr>
        </p:nvSpPr>
        <p:spPr>
          <a:xfrm>
            <a:off x="3872554" y="750673"/>
            <a:ext cx="1168400" cy="2523744"/>
          </a:xfrm>
          <a:prstGeom prst="rect">
            <a:avLst/>
          </a:prstGeom>
          <a:ln w="12700">
            <a:miter lim="400000"/>
          </a:ln>
          <a:extLst>
            <a:ext uri="{C572A759-6A51-4108-AA02-DFA0A04FC94B}">
              <ma14:wrappingTextBoxFlag xmlns:ma14="http://schemas.microsoft.com/office/mac/drawingml/2011/main" val="1"/>
            </a:ext>
          </a:extLst>
        </p:spPr>
        <p:txBody>
          <a:bodyPr bIns="0" lIns="0" rIns="0" tIns="0" wrap="none">
            <a:spAutoFit/>
          </a:bodyPr>
          <a:lstStyle>
            <a:lvl1pPr algn="l">
              <a:lnSpc>
                <a:spcPct val="120000"/>
              </a:lnSpc>
              <a:defRPr b="0" sz="5500">
                <a:solidFill>
                  <a:srgbClr val="30353E"/>
                </a:solidFill>
                <a:latin typeface="Aileron Heavy"/>
                <a:ea typeface="Aileron Heavy"/>
                <a:cs typeface="Aileron Heavy"/>
                <a:sym typeface="Aileron Heavy"/>
              </a:defRPr>
            </a:lvl1pPr>
          </a:lstStyle>
          <a:p>
            <a:r>
              <a:rPr lang="en-US" sz="13800">
                <a:solidFill>
                  <a:schemeClr val="bg1"/>
                </a:solidFill>
                <a:latin charset="0" panose="020b0a04020102020204" pitchFamily="34" typeface="Arial Black"/>
                <a:ea charset="-122" panose="00020600040101010101" pitchFamily="18" typeface="汉仪清庭-55简"/>
              </a:rPr>
              <a:t>2</a:t>
            </a:r>
          </a:p>
        </p:txBody>
      </p:sp>
      <p:sp>
        <p:nvSpPr>
          <p:cNvPr id="5" name="PA_库_Special Price Tittle…">
            <a:extLst>
              <a:ext uri="{FF2B5EF4-FFF2-40B4-BE49-F238E27FC236}">
                <a16:creationId xmlns:a16="http://schemas.microsoft.com/office/drawing/2014/main" id="{BD172C5B-20DD-413E-BAEB-8B840120B11A}"/>
              </a:ext>
            </a:extLst>
          </p:cNvPr>
          <p:cNvSpPr txBox="1"/>
          <p:nvPr>
            <p:custDataLst>
              <p:tags r:id="rId5"/>
            </p:custDataLst>
          </p:nvPr>
        </p:nvSpPr>
        <p:spPr>
          <a:xfrm>
            <a:off x="3121315" y="2819400"/>
            <a:ext cx="2882900" cy="822960"/>
          </a:xfrm>
          <a:prstGeom prst="rect">
            <a:avLst/>
          </a:prstGeom>
          <a:ln w="12700">
            <a:miter lim="400000"/>
          </a:ln>
          <a:extLst>
            <a:ext uri="{C572A759-6A51-4108-AA02-DFA0A04FC94B}">
              <ma14:wrappingTextBoxFlag xmlns:ma14="http://schemas.microsoft.com/office/mac/drawingml/2011/main" val="1"/>
            </a:ext>
          </a:extLst>
        </p:spPr>
        <p:txBody>
          <a:bodyPr bIns="0" lIns="0" rIns="0" tIns="0" wrap="none">
            <a:spAutoFit/>
          </a:bodyPr>
          <a:lstStyle/>
          <a:p>
            <a:pPr algn="ctr">
              <a:lnSpc>
                <a:spcPct val="150000"/>
              </a:lnSpc>
              <a:defRPr sz="1800">
                <a:solidFill>
                  <a:srgbClr val="677180"/>
                </a:solidFill>
                <a:latin typeface="Aileron"/>
                <a:ea typeface="Aileron"/>
                <a:cs typeface="Aileron"/>
                <a:sym typeface="Aileron"/>
              </a:defRPr>
            </a:pPr>
            <a:r>
              <a:rPr>
                <a:solidFill>
                  <a:schemeClr val="bg1"/>
                </a:solidFill>
              </a:rPr>
              <a:t>Special Price Tittle</a:t>
            </a:r>
          </a:p>
          <a:p>
            <a:pPr algn="ctr">
              <a:lnSpc>
                <a:spcPct val="150000"/>
              </a:lnSpc>
              <a:defRPr sz="1800">
                <a:solidFill>
                  <a:srgbClr val="677180"/>
                </a:solidFill>
                <a:latin typeface="Aileron"/>
                <a:ea typeface="Aileron"/>
                <a:cs typeface="Aileron"/>
                <a:sym typeface="Aileron"/>
              </a:defRPr>
            </a:pPr>
            <a:r>
              <a:rPr>
                <a:solidFill>
                  <a:schemeClr val="bg1"/>
                </a:solidFill>
              </a:rPr>
              <a:t>Focused services processes.</a:t>
            </a:r>
          </a:p>
        </p:txBody>
      </p:sp>
    </p:spTree>
    <p:extLst>
      <p:ext uri="{BB962C8B-B14F-4D97-AF65-F5344CB8AC3E}">
        <p14:creationId val="366610886"/>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14" presetSubtype="10">
                                  <p:stCondLst>
                                    <p:cond delay="0"/>
                                  </p:stCondLst>
                                  <p:childTnLst>
                                    <p:set>
                                      <p:cBhvr>
                                        <p:cTn dur="1" fill="hold" id="6">
                                          <p:stCondLst>
                                            <p:cond delay="0"/>
                                          </p:stCondLst>
                                        </p:cTn>
                                        <p:tgtEl>
                                          <p:spTgt spid="6"/>
                                        </p:tgtEl>
                                        <p:attrNameLst>
                                          <p:attrName>style.visibility</p:attrName>
                                        </p:attrNameLst>
                                      </p:cBhvr>
                                      <p:to>
                                        <p:strVal val="visible"/>
                                      </p:to>
                                    </p:set>
                                    <p:animEffect filter="randombar(horizontal)" transition="in">
                                      <p:cBhvr>
                                        <p:cTn dur="500" id="7"/>
                                        <p:tgtEl>
                                          <p:spTgt spid="6"/>
                                        </p:tgtEl>
                                      </p:cBhvr>
                                    </p:animEffect>
                                  </p:childTnLst>
                                </p:cTn>
                              </p:par>
                              <p:par>
                                <p:cTn fill="hold" grpId="0" id="8" nodeType="withEffect" presetClass="entr" presetID="22" presetSubtype="1">
                                  <p:stCondLst>
                                    <p:cond delay="250"/>
                                  </p:stCondLst>
                                  <p:childTnLst>
                                    <p:set>
                                      <p:cBhvr>
                                        <p:cTn dur="1" fill="hold" id="9">
                                          <p:stCondLst>
                                            <p:cond delay="0"/>
                                          </p:stCondLst>
                                        </p:cTn>
                                        <p:tgtEl>
                                          <p:spTgt spid="4"/>
                                        </p:tgtEl>
                                        <p:attrNameLst>
                                          <p:attrName>style.visibility</p:attrName>
                                        </p:attrNameLst>
                                      </p:cBhvr>
                                      <p:to>
                                        <p:strVal val="visible"/>
                                      </p:to>
                                    </p:set>
                                    <p:animEffect filter="wipe(up)" transition="in">
                                      <p:cBhvr>
                                        <p:cTn dur="1000" id="10"/>
                                        <p:tgtEl>
                                          <p:spTgt spid="4"/>
                                        </p:tgtEl>
                                      </p:cBhvr>
                                    </p:animEffect>
                                  </p:childTnLst>
                                </p:cTn>
                              </p:par>
                              <p:par>
                                <p:cTn fill="hold" grpId="0" id="11" nodeType="withEffect" presetClass="entr" presetID="22" presetSubtype="1">
                                  <p:stCondLst>
                                    <p:cond delay="250"/>
                                  </p:stCondLst>
                                  <p:childTnLst>
                                    <p:set>
                                      <p:cBhvr>
                                        <p:cTn dur="1" fill="hold" id="12">
                                          <p:stCondLst>
                                            <p:cond delay="0"/>
                                          </p:stCondLst>
                                        </p:cTn>
                                        <p:tgtEl>
                                          <p:spTgt spid="5"/>
                                        </p:tgtEl>
                                        <p:attrNameLst>
                                          <p:attrName>style.visibility</p:attrName>
                                        </p:attrNameLst>
                                      </p:cBhvr>
                                      <p:to>
                                        <p:strVal val="visible"/>
                                      </p:to>
                                    </p:set>
                                    <p:animEffect filter="wipe(up)" transition="in">
                                      <p:cBhvr>
                                        <p:cTn dur="1000" id="13"/>
                                        <p:tgtEl>
                                          <p:spTgt spid="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矩形 4">
            <a:extLst>
              <a:ext uri="{FF2B5EF4-FFF2-40B4-BE49-F238E27FC236}">
                <a16:creationId xmlns:a16="http://schemas.microsoft.com/office/drawing/2014/main" id="{8F4B29BB-16B5-4607-B56A-BB709421D3A1}"/>
              </a:ext>
            </a:extLst>
          </p:cNvPr>
          <p:cNvSpPr/>
          <p:nvPr/>
        </p:nvSpPr>
        <p:spPr>
          <a:xfrm>
            <a:off x="-97398" y="1828800"/>
            <a:ext cx="12289398" cy="6286500"/>
          </a:xfrm>
          <a:prstGeom prst="rect">
            <a:avLst/>
          </a:prstGeom>
          <a:solidFill>
            <a:srgbClr val="F4F5F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5">
            <a:extLst>
              <a:ext uri="{FF2B5EF4-FFF2-40B4-BE49-F238E27FC236}">
                <a16:creationId xmlns:a16="http://schemas.microsoft.com/office/drawing/2014/main" id="{B17F0DA6-C8F6-4851-857F-76EC2B014E84}"/>
              </a:ext>
            </a:extLst>
          </p:cNvPr>
          <p:cNvSpPr/>
          <p:nvPr/>
        </p:nvSpPr>
        <p:spPr>
          <a:xfrm>
            <a:off x="-97398" y="742950"/>
            <a:ext cx="5909537" cy="7372350"/>
          </a:xfrm>
          <a:custGeom>
            <a:gdLst>
              <a:gd fmla="*/ 0 w 5909537" name="connsiteX0"/>
              <a:gd fmla="*/ 1157397 h 7443897" name="connsiteY0"/>
              <a:gd fmla="*/ 2535798 w 5909537" name="connsiteX1"/>
              <a:gd fmla="*/ 482612 h 7443897" name="connsiteY1"/>
              <a:gd fmla="*/ 3793098 w 5909537" name="connsiteX2"/>
              <a:gd fmla="*/ 1310004 h 7443897" name="connsiteY2"/>
              <a:gd fmla="*/ 3983598 w 5909537" name="connsiteX3"/>
              <a:gd fmla="*/ 7443897 h 7443897" name="connsiteY3"/>
              <a:gd fmla="*/ 0 w 5909537" name="connsiteX4"/>
              <a:gd fmla="*/ 7443897 h 7443897" name="connsiteY4"/>
              <a:gd fmla="*/ 0 w 5909537" name="connsiteX5"/>
              <a:gd fmla="*/ 1157397 h 7443897"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7443897" w="5909537">
                <a:moveTo>
                  <a:pt x="0" y="1157397"/>
                </a:moveTo>
                <a:cubicBezTo>
                  <a:pt x="508358" y="124355"/>
                  <a:pt x="2075065" y="-477540"/>
                  <a:pt x="2535798" y="482612"/>
                </a:cubicBezTo>
                <a:cubicBezTo>
                  <a:pt x="3015581" y="1576295"/>
                  <a:pt x="3085073" y="1287983"/>
                  <a:pt x="3793098" y="1310004"/>
                </a:cubicBezTo>
                <a:cubicBezTo>
                  <a:pt x="8441298" y="2054273"/>
                  <a:pt x="3983598" y="5348397"/>
                  <a:pt x="3983598" y="7443897"/>
                </a:cubicBezTo>
                <a:lnTo>
                  <a:pt x="0" y="7443897"/>
                </a:lnTo>
                <a:lnTo>
                  <a:pt x="0" y="1157397"/>
                </a:lnTo>
                <a:close/>
              </a:path>
            </a:pathLst>
          </a:custGeom>
          <a:gradFill>
            <a:gsLst>
              <a:gs pos="0">
                <a:srgbClr val="CECEFF"/>
              </a:gs>
              <a:gs pos="73000">
                <a:srgbClr val="C2A1FF"/>
              </a:gs>
              <a:gs pos="46000">
                <a:srgbClr val="D0D0FF"/>
              </a:gs>
              <a:gs pos="100000">
                <a:srgbClr val="1993E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3" name="图片 2">
            <a:extLst>
              <a:ext uri="{FF2B5EF4-FFF2-40B4-BE49-F238E27FC236}">
                <a16:creationId xmlns:a16="http://schemas.microsoft.com/office/drawing/2014/main" id="{81B861B5-6FCE-4F78-8BEF-DD74DD9D626F}"/>
              </a:ext>
            </a:extLst>
          </p:cNvPr>
          <p:cNvPicPr>
            <a:picLocks noChangeAspect="1"/>
          </p:cNvPicPr>
          <p:nvPr/>
        </p:nvPicPr>
        <p:blipFill>
          <a:blip r:embed="rId2"/>
          <a:srcRect t="40823"/>
          <a:stretch>
            <a:fillRect/>
          </a:stretch>
        </p:blipFill>
        <p:spPr>
          <a:xfrm>
            <a:off x="-97398" y="0"/>
            <a:ext cx="12288540" cy="2057400"/>
          </a:xfrm>
          <a:prstGeom prst="rect">
            <a:avLst/>
          </a:prstGeom>
        </p:spPr>
      </p:pic>
      <p:sp>
        <p:nvSpPr>
          <p:cNvPr id="8" name="圆角矩形 3">
            <a:extLst>
              <a:ext uri="{FF2B5EF4-FFF2-40B4-BE49-F238E27FC236}">
                <a16:creationId xmlns:a16="http://schemas.microsoft.com/office/drawing/2014/main" id="{96A9CC42-4A47-4FC3-B0E7-C8ABCEE00650}"/>
              </a:ext>
            </a:extLst>
          </p:cNvPr>
          <p:cNvSpPr/>
          <p:nvPr/>
        </p:nvSpPr>
        <p:spPr>
          <a:xfrm>
            <a:off x="694734" y="581749"/>
            <a:ext cx="10802533" cy="5694503"/>
          </a:xfrm>
          <a:prstGeom prst="roundRect">
            <a:avLst>
              <a:gd fmla="val 2001" name="adj"/>
            </a:avLst>
          </a:prstGeom>
          <a:solidFill>
            <a:schemeClr val="bg1"/>
          </a:solidFill>
          <a:ln w="12700">
            <a:noFill/>
          </a:ln>
          <a:effectLst>
            <a:outerShdw algn="t" blurRad="381000" dir="5400000" dist="38100" rotWithShape="0">
              <a:srgbClr val="B8B8FF">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ndParaRPr>
          </a:p>
        </p:txBody>
      </p:sp>
      <p:pic>
        <p:nvPicPr>
          <p:cNvPr id="7" name="图片 6">
            <a:extLst>
              <a:ext uri="{FF2B5EF4-FFF2-40B4-BE49-F238E27FC236}">
                <a16:creationId xmlns:a16="http://schemas.microsoft.com/office/drawing/2014/main" id="{0E683FFA-97FA-4E97-A05C-92D24D94853C}"/>
              </a:ext>
            </a:extLst>
          </p:cNvPr>
          <p:cNvPicPr>
            <a:picLocks noChangeAspect="1"/>
          </p:cNvPicPr>
          <p:nvPr/>
        </p:nvPicPr>
        <p:blipFill>
          <a:blip r:embed="rId3">
            <a:clrChange>
              <a:clrFrom>
                <a:srgbClr val="F8F9FB"/>
              </a:clrFrom>
              <a:clrTo>
                <a:srgbClr val="F8F9FB">
                  <a:alpha val="0"/>
                </a:srgbClr>
              </a:clrTo>
            </a:clrChange>
            <a:extLst>
              <a:ext uri="{28A0092B-C50C-407E-A947-70E740481C1C}">
                <a14:useLocalDpi val="0"/>
              </a:ext>
            </a:extLst>
          </a:blip>
          <a:stretch>
            <a:fillRect/>
          </a:stretch>
        </p:blipFill>
        <p:spPr>
          <a:xfrm>
            <a:off x="2976228" y="1169761"/>
            <a:ext cx="6025841" cy="4518478"/>
          </a:xfrm>
          <a:prstGeom prst="rect">
            <a:avLst/>
          </a:prstGeom>
        </p:spPr>
      </p:pic>
      <p:sp>
        <p:nvSpPr>
          <p:cNvPr id="9" name="PA_库_LAYER 01…">
            <a:extLst>
              <a:ext uri="{FF2B5EF4-FFF2-40B4-BE49-F238E27FC236}">
                <a16:creationId xmlns:a16="http://schemas.microsoft.com/office/drawing/2014/main" id="{83FCE35C-5ECA-4CC9-A274-47CA115624EC}"/>
              </a:ext>
            </a:extLst>
          </p:cNvPr>
          <p:cNvSpPr txBox="1"/>
          <p:nvPr>
            <p:custDataLst>
              <p:tags r:id="rId4"/>
            </p:custDataLst>
          </p:nvPr>
        </p:nvSpPr>
        <p:spPr>
          <a:xfrm>
            <a:off x="1455" y="2095093"/>
            <a:ext cx="3111500" cy="822960"/>
          </a:xfrm>
          <a:prstGeom prst="rect">
            <a:avLst/>
          </a:prstGeom>
          <a:ln w="12700">
            <a:miter lim="400000"/>
          </a:ln>
          <a:extLst>
            <a:ext uri="{C572A759-6A51-4108-AA02-DFA0A04FC94B}">
              <ma14:wrappingTextBoxFlag xmlns:ma14="http://schemas.microsoft.com/office/mac/drawingml/2011/main" val="1"/>
            </a:ext>
          </a:extLst>
        </p:spPr>
        <p:txBody>
          <a:bodyPr bIns="0" lIns="0" rIns="0" tIns="0" wrap="none">
            <a:spAutoFit/>
          </a:bodyPr>
          <a:lstStyle/>
          <a:p>
            <a:pPr algn="r">
              <a:lnSpc>
                <a:spcPct val="150000"/>
              </a:lnSpc>
              <a:defRPr sz="1800">
                <a:solidFill>
                  <a:srgbClr val="677180"/>
                </a:solidFill>
                <a:latin typeface="Aileron"/>
                <a:ea typeface="Aileron"/>
                <a:cs typeface="Aileron"/>
                <a:sym typeface="Aileron"/>
              </a:defRPr>
            </a:pPr>
            <a:r>
              <a:rPr/>
              <a:t>LAYER 01 </a:t>
            </a:r>
          </a:p>
          <a:p>
            <a:pPr algn="r">
              <a:lnSpc>
                <a:spcPct val="150000"/>
              </a:lnSpc>
              <a:defRPr sz="1800">
                <a:solidFill>
                  <a:srgbClr val="677180"/>
                </a:solidFill>
                <a:latin typeface="Aileron"/>
                <a:ea typeface="Aileron"/>
                <a:cs typeface="Aileron"/>
                <a:sym typeface="Aileron"/>
              </a:defRPr>
            </a:pPr>
            <a:r>
              <a:rPr/>
              <a:t>Focused meta main processes.</a:t>
            </a:r>
          </a:p>
        </p:txBody>
      </p:sp>
      <p:sp>
        <p:nvSpPr>
          <p:cNvPr id="10" name="PA_库_LAYER 01…">
            <a:extLst>
              <a:ext uri="{FF2B5EF4-FFF2-40B4-BE49-F238E27FC236}">
                <a16:creationId xmlns:a16="http://schemas.microsoft.com/office/drawing/2014/main" id="{8B99277A-FF0E-40B8-A6A0-4EBD285480E1}"/>
              </a:ext>
            </a:extLst>
          </p:cNvPr>
          <p:cNvSpPr txBox="1"/>
          <p:nvPr>
            <p:custDataLst>
              <p:tags r:id="rId5"/>
            </p:custDataLst>
          </p:nvPr>
        </p:nvSpPr>
        <p:spPr>
          <a:xfrm>
            <a:off x="1200602" y="3923892"/>
            <a:ext cx="3111500" cy="822960"/>
          </a:xfrm>
          <a:prstGeom prst="rect">
            <a:avLst/>
          </a:prstGeom>
          <a:ln w="12700">
            <a:miter lim="400000"/>
          </a:ln>
          <a:extLst>
            <a:ext uri="{C572A759-6A51-4108-AA02-DFA0A04FC94B}">
              <ma14:wrappingTextBoxFlag xmlns:ma14="http://schemas.microsoft.com/office/mac/drawingml/2011/main" val="1"/>
            </a:ext>
          </a:extLst>
        </p:spPr>
        <p:txBody>
          <a:bodyPr bIns="0" lIns="0" rIns="0" tIns="0" wrap="none">
            <a:spAutoFit/>
          </a:bodyPr>
          <a:lstStyle/>
          <a:p>
            <a:pPr algn="r">
              <a:lnSpc>
                <a:spcPct val="150000"/>
              </a:lnSpc>
              <a:defRPr sz="1800">
                <a:solidFill>
                  <a:srgbClr val="677180"/>
                </a:solidFill>
                <a:latin typeface="Aileron"/>
                <a:ea typeface="Aileron"/>
                <a:cs typeface="Aileron"/>
                <a:sym typeface="Aileron"/>
              </a:defRPr>
            </a:pPr>
            <a:r>
              <a:rPr/>
              <a:t>LAYER 01 </a:t>
            </a:r>
          </a:p>
          <a:p>
            <a:pPr algn="r">
              <a:lnSpc>
                <a:spcPct val="150000"/>
              </a:lnSpc>
              <a:defRPr sz="1800">
                <a:solidFill>
                  <a:srgbClr val="677180"/>
                </a:solidFill>
                <a:latin typeface="Aileron"/>
                <a:ea typeface="Aileron"/>
                <a:cs typeface="Aileron"/>
                <a:sym typeface="Aileron"/>
              </a:defRPr>
            </a:pPr>
            <a:r>
              <a:rPr/>
              <a:t>Focused meta main processes.</a:t>
            </a:r>
          </a:p>
        </p:txBody>
      </p:sp>
      <p:sp>
        <p:nvSpPr>
          <p:cNvPr id="11" name="PA_库_LAYER 01…">
            <a:extLst>
              <a:ext uri="{FF2B5EF4-FFF2-40B4-BE49-F238E27FC236}">
                <a16:creationId xmlns:a16="http://schemas.microsoft.com/office/drawing/2014/main" id="{BD2724F8-7018-4755-BECE-229C69A0E9DD}"/>
              </a:ext>
            </a:extLst>
          </p:cNvPr>
          <p:cNvSpPr txBox="1"/>
          <p:nvPr>
            <p:custDataLst>
              <p:tags r:id="rId6"/>
            </p:custDataLst>
          </p:nvPr>
        </p:nvSpPr>
        <p:spPr>
          <a:xfrm>
            <a:off x="8776851" y="1476171"/>
            <a:ext cx="3111500" cy="822960"/>
          </a:xfrm>
          <a:prstGeom prst="rect">
            <a:avLst/>
          </a:prstGeom>
          <a:ln w="12700">
            <a:miter lim="400000"/>
          </a:ln>
          <a:extLst>
            <a:ext uri="{C572A759-6A51-4108-AA02-DFA0A04FC94B}">
              <ma14:wrappingTextBoxFlag xmlns:ma14="http://schemas.microsoft.com/office/mac/drawingml/2011/main" val="1"/>
            </a:ext>
          </a:extLst>
        </p:spPr>
        <p:txBody>
          <a:bodyPr bIns="0" lIns="0" rIns="0" tIns="0" wrap="none">
            <a:spAutoFit/>
          </a:bodyPr>
          <a:lstStyle/>
          <a:p>
            <a:pPr>
              <a:lnSpc>
                <a:spcPct val="150000"/>
              </a:lnSpc>
              <a:defRPr sz="1800">
                <a:solidFill>
                  <a:srgbClr val="677180"/>
                </a:solidFill>
                <a:latin typeface="Aileron"/>
                <a:ea typeface="Aileron"/>
                <a:cs typeface="Aileron"/>
                <a:sym typeface="Aileron"/>
              </a:defRPr>
            </a:pPr>
            <a:r>
              <a:rPr/>
              <a:t>LAYER 01 </a:t>
            </a:r>
          </a:p>
          <a:p>
            <a:pPr>
              <a:lnSpc>
                <a:spcPct val="150000"/>
              </a:lnSpc>
              <a:defRPr sz="1800">
                <a:solidFill>
                  <a:srgbClr val="677180"/>
                </a:solidFill>
                <a:latin typeface="Aileron"/>
                <a:ea typeface="Aileron"/>
                <a:cs typeface="Aileron"/>
                <a:sym typeface="Aileron"/>
              </a:defRPr>
            </a:pPr>
            <a:r>
              <a:rPr/>
              <a:t>Focused meta main processes.</a:t>
            </a:r>
          </a:p>
        </p:txBody>
      </p:sp>
      <p:sp>
        <p:nvSpPr>
          <p:cNvPr id="12" name="PA_库_LAYER 01…">
            <a:extLst>
              <a:ext uri="{FF2B5EF4-FFF2-40B4-BE49-F238E27FC236}">
                <a16:creationId xmlns:a16="http://schemas.microsoft.com/office/drawing/2014/main" id="{C4ADBAE6-E39C-4C90-BA63-F0FEC3C4F705}"/>
              </a:ext>
            </a:extLst>
          </p:cNvPr>
          <p:cNvSpPr txBox="1"/>
          <p:nvPr>
            <p:custDataLst>
              <p:tags r:id="rId7"/>
            </p:custDataLst>
          </p:nvPr>
        </p:nvSpPr>
        <p:spPr>
          <a:xfrm>
            <a:off x="8840861" y="2951823"/>
            <a:ext cx="3111500" cy="822960"/>
          </a:xfrm>
          <a:prstGeom prst="rect">
            <a:avLst/>
          </a:prstGeom>
          <a:ln w="12700">
            <a:miter lim="400000"/>
          </a:ln>
          <a:extLst>
            <a:ext uri="{C572A759-6A51-4108-AA02-DFA0A04FC94B}">
              <ma14:wrappingTextBoxFlag xmlns:ma14="http://schemas.microsoft.com/office/mac/drawingml/2011/main" val="1"/>
            </a:ext>
          </a:extLst>
        </p:spPr>
        <p:txBody>
          <a:bodyPr bIns="0" lIns="0" rIns="0" tIns="0" wrap="none">
            <a:spAutoFit/>
          </a:bodyPr>
          <a:lstStyle/>
          <a:p>
            <a:pPr>
              <a:lnSpc>
                <a:spcPct val="150000"/>
              </a:lnSpc>
              <a:defRPr sz="1800">
                <a:solidFill>
                  <a:srgbClr val="677180"/>
                </a:solidFill>
                <a:latin typeface="Aileron"/>
                <a:ea typeface="Aileron"/>
                <a:cs typeface="Aileron"/>
                <a:sym typeface="Aileron"/>
              </a:defRPr>
            </a:pPr>
            <a:r>
              <a:rPr/>
              <a:t>LAYER 01 </a:t>
            </a:r>
          </a:p>
          <a:p>
            <a:pPr>
              <a:lnSpc>
                <a:spcPct val="150000"/>
              </a:lnSpc>
              <a:defRPr sz="1800">
                <a:solidFill>
                  <a:srgbClr val="677180"/>
                </a:solidFill>
                <a:latin typeface="Aileron"/>
                <a:ea typeface="Aileron"/>
                <a:cs typeface="Aileron"/>
                <a:sym typeface="Aileron"/>
              </a:defRPr>
            </a:pPr>
            <a:r>
              <a:rPr/>
              <a:t>Focused meta main processes.</a:t>
            </a:r>
          </a:p>
        </p:txBody>
      </p:sp>
      <p:sp>
        <p:nvSpPr>
          <p:cNvPr id="13" name="PA_库_LAYER 01…">
            <a:extLst>
              <a:ext uri="{FF2B5EF4-FFF2-40B4-BE49-F238E27FC236}">
                <a16:creationId xmlns:a16="http://schemas.microsoft.com/office/drawing/2014/main" id="{76EEB94C-F25F-4614-87B9-D79C97C82AF5}"/>
              </a:ext>
            </a:extLst>
          </p:cNvPr>
          <p:cNvSpPr txBox="1"/>
          <p:nvPr>
            <p:custDataLst>
              <p:tags r:id="rId8"/>
            </p:custDataLst>
          </p:nvPr>
        </p:nvSpPr>
        <p:spPr>
          <a:xfrm>
            <a:off x="8367619" y="4523206"/>
            <a:ext cx="3111500" cy="822960"/>
          </a:xfrm>
          <a:prstGeom prst="rect">
            <a:avLst/>
          </a:prstGeom>
          <a:ln w="12700">
            <a:miter lim="400000"/>
          </a:ln>
          <a:extLst>
            <a:ext uri="{C572A759-6A51-4108-AA02-DFA0A04FC94B}">
              <ma14:wrappingTextBoxFlag xmlns:ma14="http://schemas.microsoft.com/office/mac/drawingml/2011/main" val="1"/>
            </a:ext>
          </a:extLst>
        </p:spPr>
        <p:txBody>
          <a:bodyPr bIns="0" lIns="0" rIns="0" tIns="0" wrap="none">
            <a:spAutoFit/>
          </a:bodyPr>
          <a:lstStyle/>
          <a:p>
            <a:pPr>
              <a:lnSpc>
                <a:spcPct val="150000"/>
              </a:lnSpc>
              <a:defRPr sz="1800">
                <a:solidFill>
                  <a:srgbClr val="677180"/>
                </a:solidFill>
                <a:latin typeface="Aileron"/>
                <a:ea typeface="Aileron"/>
                <a:cs typeface="Aileron"/>
                <a:sym typeface="Aileron"/>
              </a:defRPr>
            </a:pPr>
            <a:r>
              <a:rPr/>
              <a:t>LAYER 01 </a:t>
            </a:r>
          </a:p>
          <a:p>
            <a:pPr>
              <a:lnSpc>
                <a:spcPct val="150000"/>
              </a:lnSpc>
              <a:defRPr sz="1800">
                <a:solidFill>
                  <a:srgbClr val="677180"/>
                </a:solidFill>
                <a:latin typeface="Aileron"/>
                <a:ea typeface="Aileron"/>
                <a:cs typeface="Aileron"/>
                <a:sym typeface="Aileron"/>
              </a:defRPr>
            </a:pPr>
            <a:r>
              <a:rPr/>
              <a:t>Focused meta main processes.</a:t>
            </a:r>
          </a:p>
        </p:txBody>
      </p:sp>
    </p:spTree>
    <p:extLst>
      <p:ext uri="{BB962C8B-B14F-4D97-AF65-F5344CB8AC3E}">
        <p14:creationId val="1647493930"/>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10" presetSubtype="0">
                                  <p:stCondLst>
                                    <p:cond delay="0"/>
                                  </p:stCondLst>
                                  <p:childTnLst>
                                    <p:set>
                                      <p:cBhvr>
                                        <p:cTn dur="1" fill="hold" id="6">
                                          <p:stCondLst>
                                            <p:cond delay="0"/>
                                          </p:stCondLst>
                                        </p:cTn>
                                        <p:tgtEl>
                                          <p:spTgt spid="7"/>
                                        </p:tgtEl>
                                        <p:attrNameLst>
                                          <p:attrName>style.visibility</p:attrName>
                                        </p:attrNameLst>
                                      </p:cBhvr>
                                      <p:to>
                                        <p:strVal val="visible"/>
                                      </p:to>
                                    </p:set>
                                    <p:animEffect filter="fade" transition="in">
                                      <p:cBhvr>
                                        <p:cTn dur="500" id="7"/>
                                        <p:tgtEl>
                                          <p:spTgt spid="7"/>
                                        </p:tgtEl>
                                      </p:cBhvr>
                                    </p:animEffect>
                                  </p:childTnLst>
                                </p:cTn>
                              </p:par>
                              <p:par>
                                <p:cTn decel="100000" fill="hold" grpId="0" id="8" nodeType="withEffect" presetClass="entr" presetID="2" presetSubtype="8">
                                  <p:stCondLst>
                                    <p:cond delay="250"/>
                                  </p:stCondLst>
                                  <p:childTnLst>
                                    <p:set>
                                      <p:cBhvr>
                                        <p:cTn dur="1" fill="hold" id="9">
                                          <p:stCondLst>
                                            <p:cond delay="0"/>
                                          </p:stCondLst>
                                        </p:cTn>
                                        <p:tgtEl>
                                          <p:spTgt spid="9"/>
                                        </p:tgtEl>
                                        <p:attrNameLst>
                                          <p:attrName>style.visibility</p:attrName>
                                        </p:attrNameLst>
                                      </p:cBhvr>
                                      <p:to>
                                        <p:strVal val="visible"/>
                                      </p:to>
                                    </p:set>
                                    <p:anim calcmode="lin" valueType="num">
                                      <p:cBhvr additive="base">
                                        <p:cTn dur="1500" fill="hold" id="10"/>
                                        <p:tgtEl>
                                          <p:spTgt spid="9"/>
                                        </p:tgtEl>
                                        <p:attrNameLst>
                                          <p:attrName>ppt_x</p:attrName>
                                        </p:attrNameLst>
                                      </p:cBhvr>
                                      <p:tavLst>
                                        <p:tav tm="0">
                                          <p:val>
                                            <p:strVal val="0-#ppt_w/2"/>
                                          </p:val>
                                        </p:tav>
                                        <p:tav tm="100000">
                                          <p:val>
                                            <p:strVal val="#ppt_x"/>
                                          </p:val>
                                        </p:tav>
                                      </p:tavLst>
                                    </p:anim>
                                    <p:anim calcmode="lin" valueType="num">
                                      <p:cBhvr additive="base">
                                        <p:cTn dur="1500" fill="hold" id="11"/>
                                        <p:tgtEl>
                                          <p:spTgt spid="9"/>
                                        </p:tgtEl>
                                        <p:attrNameLst>
                                          <p:attrName>ppt_y</p:attrName>
                                        </p:attrNameLst>
                                      </p:cBhvr>
                                      <p:tavLst>
                                        <p:tav tm="0">
                                          <p:val>
                                            <p:strVal val="#ppt_y"/>
                                          </p:val>
                                        </p:tav>
                                        <p:tav tm="100000">
                                          <p:val>
                                            <p:strVal val="#ppt_y"/>
                                          </p:val>
                                        </p:tav>
                                      </p:tavLst>
                                    </p:anim>
                                    <p:set>
                                      <p:cBhvr>
                                        <p:cTn dur="1" fill="hold" id="12">
                                          <p:stCondLst>
                                            <p:cond delay="0"/>
                                          </p:stCondLst>
                                        </p:cTn>
                                        <p:tgtEl>
                                          <p:spTgt spid="9"/>
                                        </p:tgtEl>
                                        <p:attrNameLst>
                                          <p:attrName>style.visibility</p:attrName>
                                        </p:attrNameLst>
                                      </p:cBhvr>
                                      <p:to>
                                        <p:strVal val="visible"/>
                                      </p:to>
                                    </p:set>
                                    <p:anim calcmode="lin" to="" valueType="num">
                                      <p:cBhvr>
                                        <p:cTn dur="1500" fill="hold" id="13">
                                          <p:stCondLst>
                                            <p:cond delay="0"/>
                                          </p:stCondLst>
                                        </p:cTn>
                                        <p:tgtEl>
                                          <p:spTgt spid="9"/>
                                        </p:tgtEl>
                                        <p:attrNameLst>
                                          <p:attrName>ppt_w</p:attrName>
                                        </p:attrNameLst>
                                      </p:cBhvr>
                                      <p:tavLst>
                                        <p:tav tm="0">
                                          <p:val>
                                            <p:strVal val="0"/>
                                          </p:val>
                                        </p:tav>
                                        <p:tav tm="100000">
                                          <p:val>
                                            <p:strVal val="#ppt_w"/>
                                          </p:val>
                                        </p:tav>
                                      </p:tavLst>
                                    </p:anim>
                                    <p:anim calcmode="lin" to="" valueType="num">
                                      <p:cBhvr>
                                        <p:cTn dur="1500" fill="hold" id="14">
                                          <p:stCondLst>
                                            <p:cond delay="0"/>
                                          </p:stCondLst>
                                        </p:cTn>
                                        <p:tgtEl>
                                          <p:spTgt spid="9"/>
                                        </p:tgtEl>
                                        <p:attrNameLst>
                                          <p:attrName>ppt_h</p:attrName>
                                        </p:attrNameLst>
                                      </p:cBhvr>
                                      <p:tavLst>
                                        <p:tav tm="0">
                                          <p:val>
                                            <p:strVal val="0"/>
                                          </p:val>
                                        </p:tav>
                                        <p:tav tm="100000">
                                          <p:val>
                                            <p:strVal val="#ppt_h"/>
                                          </p:val>
                                        </p:tav>
                                      </p:tavLst>
                                    </p:anim>
                                    <p:animEffect filter="fade">
                                      <p:cBhvr>
                                        <p:cTn dur="1500" id="15">
                                          <p:stCondLst>
                                            <p:cond delay="0"/>
                                          </p:stCondLst>
                                        </p:cTn>
                                        <p:tgtEl>
                                          <p:spTgt spid="9"/>
                                        </p:tgtEl>
                                      </p:cBhvr>
                                    </p:animEffect>
                                  </p:childTnLst>
                                </p:cTn>
                              </p:par>
                              <p:par>
                                <p:cTn decel="100000" fill="hold" grpId="0" id="16" nodeType="withEffect" presetClass="entr" presetID="2" presetSubtype="8">
                                  <p:stCondLst>
                                    <p:cond delay="250"/>
                                  </p:stCondLst>
                                  <p:childTnLst>
                                    <p:set>
                                      <p:cBhvr>
                                        <p:cTn dur="1" fill="hold" id="17">
                                          <p:stCondLst>
                                            <p:cond delay="0"/>
                                          </p:stCondLst>
                                        </p:cTn>
                                        <p:tgtEl>
                                          <p:spTgt spid="10"/>
                                        </p:tgtEl>
                                        <p:attrNameLst>
                                          <p:attrName>style.visibility</p:attrName>
                                        </p:attrNameLst>
                                      </p:cBhvr>
                                      <p:to>
                                        <p:strVal val="visible"/>
                                      </p:to>
                                    </p:set>
                                    <p:anim calcmode="lin" valueType="num">
                                      <p:cBhvr additive="base">
                                        <p:cTn dur="1500" fill="hold" id="18"/>
                                        <p:tgtEl>
                                          <p:spTgt spid="10"/>
                                        </p:tgtEl>
                                        <p:attrNameLst>
                                          <p:attrName>ppt_x</p:attrName>
                                        </p:attrNameLst>
                                      </p:cBhvr>
                                      <p:tavLst>
                                        <p:tav tm="0">
                                          <p:val>
                                            <p:strVal val="0-#ppt_w/2"/>
                                          </p:val>
                                        </p:tav>
                                        <p:tav tm="100000">
                                          <p:val>
                                            <p:strVal val="#ppt_x"/>
                                          </p:val>
                                        </p:tav>
                                      </p:tavLst>
                                    </p:anim>
                                    <p:anim calcmode="lin" valueType="num">
                                      <p:cBhvr additive="base">
                                        <p:cTn dur="1500" fill="hold" id="19"/>
                                        <p:tgtEl>
                                          <p:spTgt spid="10"/>
                                        </p:tgtEl>
                                        <p:attrNameLst>
                                          <p:attrName>ppt_y</p:attrName>
                                        </p:attrNameLst>
                                      </p:cBhvr>
                                      <p:tavLst>
                                        <p:tav tm="0">
                                          <p:val>
                                            <p:strVal val="#ppt_y"/>
                                          </p:val>
                                        </p:tav>
                                        <p:tav tm="100000">
                                          <p:val>
                                            <p:strVal val="#ppt_y"/>
                                          </p:val>
                                        </p:tav>
                                      </p:tavLst>
                                    </p:anim>
                                    <p:set>
                                      <p:cBhvr>
                                        <p:cTn dur="1" fill="hold" id="20">
                                          <p:stCondLst>
                                            <p:cond delay="0"/>
                                          </p:stCondLst>
                                        </p:cTn>
                                        <p:tgtEl>
                                          <p:spTgt spid="10"/>
                                        </p:tgtEl>
                                        <p:attrNameLst>
                                          <p:attrName>style.visibility</p:attrName>
                                        </p:attrNameLst>
                                      </p:cBhvr>
                                      <p:to>
                                        <p:strVal val="visible"/>
                                      </p:to>
                                    </p:set>
                                    <p:anim calcmode="lin" to="" valueType="num">
                                      <p:cBhvr>
                                        <p:cTn dur="1500" fill="hold" id="21">
                                          <p:stCondLst>
                                            <p:cond delay="0"/>
                                          </p:stCondLst>
                                        </p:cTn>
                                        <p:tgtEl>
                                          <p:spTgt spid="10"/>
                                        </p:tgtEl>
                                        <p:attrNameLst>
                                          <p:attrName>ppt_w</p:attrName>
                                        </p:attrNameLst>
                                      </p:cBhvr>
                                      <p:tavLst>
                                        <p:tav tm="0">
                                          <p:val>
                                            <p:strVal val="0"/>
                                          </p:val>
                                        </p:tav>
                                        <p:tav tm="100000">
                                          <p:val>
                                            <p:strVal val="#ppt_w"/>
                                          </p:val>
                                        </p:tav>
                                      </p:tavLst>
                                    </p:anim>
                                    <p:anim calcmode="lin" to="" valueType="num">
                                      <p:cBhvr>
                                        <p:cTn dur="1500" fill="hold" id="22">
                                          <p:stCondLst>
                                            <p:cond delay="0"/>
                                          </p:stCondLst>
                                        </p:cTn>
                                        <p:tgtEl>
                                          <p:spTgt spid="10"/>
                                        </p:tgtEl>
                                        <p:attrNameLst>
                                          <p:attrName>ppt_h</p:attrName>
                                        </p:attrNameLst>
                                      </p:cBhvr>
                                      <p:tavLst>
                                        <p:tav tm="0">
                                          <p:val>
                                            <p:strVal val="0"/>
                                          </p:val>
                                        </p:tav>
                                        <p:tav tm="100000">
                                          <p:val>
                                            <p:strVal val="#ppt_h"/>
                                          </p:val>
                                        </p:tav>
                                      </p:tavLst>
                                    </p:anim>
                                    <p:animEffect filter="fade">
                                      <p:cBhvr>
                                        <p:cTn dur="1500" id="23">
                                          <p:stCondLst>
                                            <p:cond delay="0"/>
                                          </p:stCondLst>
                                        </p:cTn>
                                        <p:tgtEl>
                                          <p:spTgt spid="10"/>
                                        </p:tgtEl>
                                      </p:cBhvr>
                                    </p:animEffect>
                                  </p:childTnLst>
                                </p:cTn>
                              </p:par>
                              <p:par>
                                <p:cTn decel="100000" fill="hold" grpId="0" id="24" nodeType="withEffect" presetClass="entr" presetID="2" presetSubtype="8">
                                  <p:stCondLst>
                                    <p:cond delay="250"/>
                                  </p:stCondLst>
                                  <p:childTnLst>
                                    <p:set>
                                      <p:cBhvr>
                                        <p:cTn dur="1" fill="hold" id="25">
                                          <p:stCondLst>
                                            <p:cond delay="0"/>
                                          </p:stCondLst>
                                        </p:cTn>
                                        <p:tgtEl>
                                          <p:spTgt spid="11"/>
                                        </p:tgtEl>
                                        <p:attrNameLst>
                                          <p:attrName>style.visibility</p:attrName>
                                        </p:attrNameLst>
                                      </p:cBhvr>
                                      <p:to>
                                        <p:strVal val="visible"/>
                                      </p:to>
                                    </p:set>
                                    <p:anim calcmode="lin" valueType="num">
                                      <p:cBhvr additive="base">
                                        <p:cTn dur="1500" fill="hold" id="26"/>
                                        <p:tgtEl>
                                          <p:spTgt spid="11"/>
                                        </p:tgtEl>
                                        <p:attrNameLst>
                                          <p:attrName>ppt_x</p:attrName>
                                        </p:attrNameLst>
                                      </p:cBhvr>
                                      <p:tavLst>
                                        <p:tav tm="0">
                                          <p:val>
                                            <p:strVal val="0-#ppt_w/2"/>
                                          </p:val>
                                        </p:tav>
                                        <p:tav tm="100000">
                                          <p:val>
                                            <p:strVal val="#ppt_x"/>
                                          </p:val>
                                        </p:tav>
                                      </p:tavLst>
                                    </p:anim>
                                    <p:anim calcmode="lin" valueType="num">
                                      <p:cBhvr additive="base">
                                        <p:cTn dur="1500" fill="hold" id="27"/>
                                        <p:tgtEl>
                                          <p:spTgt spid="11"/>
                                        </p:tgtEl>
                                        <p:attrNameLst>
                                          <p:attrName>ppt_y</p:attrName>
                                        </p:attrNameLst>
                                      </p:cBhvr>
                                      <p:tavLst>
                                        <p:tav tm="0">
                                          <p:val>
                                            <p:strVal val="#ppt_y"/>
                                          </p:val>
                                        </p:tav>
                                        <p:tav tm="100000">
                                          <p:val>
                                            <p:strVal val="#ppt_y"/>
                                          </p:val>
                                        </p:tav>
                                      </p:tavLst>
                                    </p:anim>
                                    <p:set>
                                      <p:cBhvr>
                                        <p:cTn dur="1" fill="hold" id="28">
                                          <p:stCondLst>
                                            <p:cond delay="0"/>
                                          </p:stCondLst>
                                        </p:cTn>
                                        <p:tgtEl>
                                          <p:spTgt spid="11"/>
                                        </p:tgtEl>
                                        <p:attrNameLst>
                                          <p:attrName>style.visibility</p:attrName>
                                        </p:attrNameLst>
                                      </p:cBhvr>
                                      <p:to>
                                        <p:strVal val="visible"/>
                                      </p:to>
                                    </p:set>
                                    <p:anim calcmode="lin" to="" valueType="num">
                                      <p:cBhvr>
                                        <p:cTn dur="1500" fill="hold" id="29">
                                          <p:stCondLst>
                                            <p:cond delay="0"/>
                                          </p:stCondLst>
                                        </p:cTn>
                                        <p:tgtEl>
                                          <p:spTgt spid="11"/>
                                        </p:tgtEl>
                                        <p:attrNameLst>
                                          <p:attrName>ppt_w</p:attrName>
                                        </p:attrNameLst>
                                      </p:cBhvr>
                                      <p:tavLst>
                                        <p:tav tm="0">
                                          <p:val>
                                            <p:strVal val="0"/>
                                          </p:val>
                                        </p:tav>
                                        <p:tav tm="100000">
                                          <p:val>
                                            <p:strVal val="#ppt_w"/>
                                          </p:val>
                                        </p:tav>
                                      </p:tavLst>
                                    </p:anim>
                                    <p:anim calcmode="lin" to="" valueType="num">
                                      <p:cBhvr>
                                        <p:cTn dur="1500" fill="hold" id="30">
                                          <p:stCondLst>
                                            <p:cond delay="0"/>
                                          </p:stCondLst>
                                        </p:cTn>
                                        <p:tgtEl>
                                          <p:spTgt spid="11"/>
                                        </p:tgtEl>
                                        <p:attrNameLst>
                                          <p:attrName>ppt_h</p:attrName>
                                        </p:attrNameLst>
                                      </p:cBhvr>
                                      <p:tavLst>
                                        <p:tav tm="0">
                                          <p:val>
                                            <p:strVal val="0"/>
                                          </p:val>
                                        </p:tav>
                                        <p:tav tm="100000">
                                          <p:val>
                                            <p:strVal val="#ppt_h"/>
                                          </p:val>
                                        </p:tav>
                                      </p:tavLst>
                                    </p:anim>
                                    <p:animEffect filter="fade">
                                      <p:cBhvr>
                                        <p:cTn dur="1500" id="31">
                                          <p:stCondLst>
                                            <p:cond delay="0"/>
                                          </p:stCondLst>
                                        </p:cTn>
                                        <p:tgtEl>
                                          <p:spTgt spid="11"/>
                                        </p:tgtEl>
                                      </p:cBhvr>
                                    </p:animEffect>
                                  </p:childTnLst>
                                </p:cTn>
                              </p:par>
                              <p:par>
                                <p:cTn decel="100000" fill="hold" grpId="0" id="32" nodeType="withEffect" presetClass="entr" presetID="2" presetSubtype="8">
                                  <p:stCondLst>
                                    <p:cond delay="250"/>
                                  </p:stCondLst>
                                  <p:childTnLst>
                                    <p:set>
                                      <p:cBhvr>
                                        <p:cTn dur="1" fill="hold" id="33">
                                          <p:stCondLst>
                                            <p:cond delay="0"/>
                                          </p:stCondLst>
                                        </p:cTn>
                                        <p:tgtEl>
                                          <p:spTgt spid="12"/>
                                        </p:tgtEl>
                                        <p:attrNameLst>
                                          <p:attrName>style.visibility</p:attrName>
                                        </p:attrNameLst>
                                      </p:cBhvr>
                                      <p:to>
                                        <p:strVal val="visible"/>
                                      </p:to>
                                    </p:set>
                                    <p:anim calcmode="lin" valueType="num">
                                      <p:cBhvr additive="base">
                                        <p:cTn dur="1500" fill="hold" id="34"/>
                                        <p:tgtEl>
                                          <p:spTgt spid="12"/>
                                        </p:tgtEl>
                                        <p:attrNameLst>
                                          <p:attrName>ppt_x</p:attrName>
                                        </p:attrNameLst>
                                      </p:cBhvr>
                                      <p:tavLst>
                                        <p:tav tm="0">
                                          <p:val>
                                            <p:strVal val="0-#ppt_w/2"/>
                                          </p:val>
                                        </p:tav>
                                        <p:tav tm="100000">
                                          <p:val>
                                            <p:strVal val="#ppt_x"/>
                                          </p:val>
                                        </p:tav>
                                      </p:tavLst>
                                    </p:anim>
                                    <p:anim calcmode="lin" valueType="num">
                                      <p:cBhvr additive="base">
                                        <p:cTn dur="1500" fill="hold" id="35"/>
                                        <p:tgtEl>
                                          <p:spTgt spid="12"/>
                                        </p:tgtEl>
                                        <p:attrNameLst>
                                          <p:attrName>ppt_y</p:attrName>
                                        </p:attrNameLst>
                                      </p:cBhvr>
                                      <p:tavLst>
                                        <p:tav tm="0">
                                          <p:val>
                                            <p:strVal val="#ppt_y"/>
                                          </p:val>
                                        </p:tav>
                                        <p:tav tm="100000">
                                          <p:val>
                                            <p:strVal val="#ppt_y"/>
                                          </p:val>
                                        </p:tav>
                                      </p:tavLst>
                                    </p:anim>
                                    <p:set>
                                      <p:cBhvr>
                                        <p:cTn dur="1" fill="hold" id="36">
                                          <p:stCondLst>
                                            <p:cond delay="0"/>
                                          </p:stCondLst>
                                        </p:cTn>
                                        <p:tgtEl>
                                          <p:spTgt spid="12"/>
                                        </p:tgtEl>
                                        <p:attrNameLst>
                                          <p:attrName>style.visibility</p:attrName>
                                        </p:attrNameLst>
                                      </p:cBhvr>
                                      <p:to>
                                        <p:strVal val="visible"/>
                                      </p:to>
                                    </p:set>
                                    <p:anim calcmode="lin" to="" valueType="num">
                                      <p:cBhvr>
                                        <p:cTn dur="1500" fill="hold" id="37">
                                          <p:stCondLst>
                                            <p:cond delay="0"/>
                                          </p:stCondLst>
                                        </p:cTn>
                                        <p:tgtEl>
                                          <p:spTgt spid="12"/>
                                        </p:tgtEl>
                                        <p:attrNameLst>
                                          <p:attrName>ppt_w</p:attrName>
                                        </p:attrNameLst>
                                      </p:cBhvr>
                                      <p:tavLst>
                                        <p:tav tm="0">
                                          <p:val>
                                            <p:strVal val="0"/>
                                          </p:val>
                                        </p:tav>
                                        <p:tav tm="100000">
                                          <p:val>
                                            <p:strVal val="#ppt_w"/>
                                          </p:val>
                                        </p:tav>
                                      </p:tavLst>
                                    </p:anim>
                                    <p:anim calcmode="lin" to="" valueType="num">
                                      <p:cBhvr>
                                        <p:cTn dur="1500" fill="hold" id="38">
                                          <p:stCondLst>
                                            <p:cond delay="0"/>
                                          </p:stCondLst>
                                        </p:cTn>
                                        <p:tgtEl>
                                          <p:spTgt spid="12"/>
                                        </p:tgtEl>
                                        <p:attrNameLst>
                                          <p:attrName>ppt_h</p:attrName>
                                        </p:attrNameLst>
                                      </p:cBhvr>
                                      <p:tavLst>
                                        <p:tav tm="0">
                                          <p:val>
                                            <p:strVal val="0"/>
                                          </p:val>
                                        </p:tav>
                                        <p:tav tm="100000">
                                          <p:val>
                                            <p:strVal val="#ppt_h"/>
                                          </p:val>
                                        </p:tav>
                                      </p:tavLst>
                                    </p:anim>
                                    <p:animEffect filter="fade">
                                      <p:cBhvr>
                                        <p:cTn dur="1500" id="39">
                                          <p:stCondLst>
                                            <p:cond delay="0"/>
                                          </p:stCondLst>
                                        </p:cTn>
                                        <p:tgtEl>
                                          <p:spTgt spid="12"/>
                                        </p:tgtEl>
                                      </p:cBhvr>
                                    </p:animEffect>
                                  </p:childTnLst>
                                </p:cTn>
                              </p:par>
                              <p:par>
                                <p:cTn decel="100000" fill="hold" grpId="0" id="40" nodeType="withEffect" presetClass="entr" presetID="2" presetSubtype="8">
                                  <p:stCondLst>
                                    <p:cond delay="250"/>
                                  </p:stCondLst>
                                  <p:childTnLst>
                                    <p:set>
                                      <p:cBhvr>
                                        <p:cTn dur="1" fill="hold" id="41">
                                          <p:stCondLst>
                                            <p:cond delay="0"/>
                                          </p:stCondLst>
                                        </p:cTn>
                                        <p:tgtEl>
                                          <p:spTgt spid="13"/>
                                        </p:tgtEl>
                                        <p:attrNameLst>
                                          <p:attrName>style.visibility</p:attrName>
                                        </p:attrNameLst>
                                      </p:cBhvr>
                                      <p:to>
                                        <p:strVal val="visible"/>
                                      </p:to>
                                    </p:set>
                                    <p:anim calcmode="lin" valueType="num">
                                      <p:cBhvr additive="base">
                                        <p:cTn dur="1500" fill="hold" id="42"/>
                                        <p:tgtEl>
                                          <p:spTgt spid="13"/>
                                        </p:tgtEl>
                                        <p:attrNameLst>
                                          <p:attrName>ppt_x</p:attrName>
                                        </p:attrNameLst>
                                      </p:cBhvr>
                                      <p:tavLst>
                                        <p:tav tm="0">
                                          <p:val>
                                            <p:strVal val="0-#ppt_w/2"/>
                                          </p:val>
                                        </p:tav>
                                        <p:tav tm="100000">
                                          <p:val>
                                            <p:strVal val="#ppt_x"/>
                                          </p:val>
                                        </p:tav>
                                      </p:tavLst>
                                    </p:anim>
                                    <p:anim calcmode="lin" valueType="num">
                                      <p:cBhvr additive="base">
                                        <p:cTn dur="1500" fill="hold" id="43"/>
                                        <p:tgtEl>
                                          <p:spTgt spid="13"/>
                                        </p:tgtEl>
                                        <p:attrNameLst>
                                          <p:attrName>ppt_y</p:attrName>
                                        </p:attrNameLst>
                                      </p:cBhvr>
                                      <p:tavLst>
                                        <p:tav tm="0">
                                          <p:val>
                                            <p:strVal val="#ppt_y"/>
                                          </p:val>
                                        </p:tav>
                                        <p:tav tm="100000">
                                          <p:val>
                                            <p:strVal val="#ppt_y"/>
                                          </p:val>
                                        </p:tav>
                                      </p:tavLst>
                                    </p:anim>
                                    <p:set>
                                      <p:cBhvr>
                                        <p:cTn dur="1" fill="hold" id="44">
                                          <p:stCondLst>
                                            <p:cond delay="0"/>
                                          </p:stCondLst>
                                        </p:cTn>
                                        <p:tgtEl>
                                          <p:spTgt spid="13"/>
                                        </p:tgtEl>
                                        <p:attrNameLst>
                                          <p:attrName>style.visibility</p:attrName>
                                        </p:attrNameLst>
                                      </p:cBhvr>
                                      <p:to>
                                        <p:strVal val="visible"/>
                                      </p:to>
                                    </p:set>
                                    <p:anim calcmode="lin" to="" valueType="num">
                                      <p:cBhvr>
                                        <p:cTn dur="1500" fill="hold" id="45">
                                          <p:stCondLst>
                                            <p:cond delay="0"/>
                                          </p:stCondLst>
                                        </p:cTn>
                                        <p:tgtEl>
                                          <p:spTgt spid="13"/>
                                        </p:tgtEl>
                                        <p:attrNameLst>
                                          <p:attrName>ppt_w</p:attrName>
                                        </p:attrNameLst>
                                      </p:cBhvr>
                                      <p:tavLst>
                                        <p:tav tm="0">
                                          <p:val>
                                            <p:strVal val="0"/>
                                          </p:val>
                                        </p:tav>
                                        <p:tav tm="100000">
                                          <p:val>
                                            <p:strVal val="#ppt_w"/>
                                          </p:val>
                                        </p:tav>
                                      </p:tavLst>
                                    </p:anim>
                                    <p:anim calcmode="lin" to="" valueType="num">
                                      <p:cBhvr>
                                        <p:cTn dur="1500" fill="hold" id="46">
                                          <p:stCondLst>
                                            <p:cond delay="0"/>
                                          </p:stCondLst>
                                        </p:cTn>
                                        <p:tgtEl>
                                          <p:spTgt spid="13"/>
                                        </p:tgtEl>
                                        <p:attrNameLst>
                                          <p:attrName>ppt_h</p:attrName>
                                        </p:attrNameLst>
                                      </p:cBhvr>
                                      <p:tavLst>
                                        <p:tav tm="0">
                                          <p:val>
                                            <p:strVal val="0"/>
                                          </p:val>
                                        </p:tav>
                                        <p:tav tm="100000">
                                          <p:val>
                                            <p:strVal val="#ppt_h"/>
                                          </p:val>
                                        </p:tav>
                                      </p:tavLst>
                                    </p:anim>
                                    <p:animEffect filter="fade">
                                      <p:cBhvr>
                                        <p:cTn dur="1500" id="47">
                                          <p:stCondLst>
                                            <p:cond delay="0"/>
                                          </p:stCondLst>
                                        </p:cTn>
                                        <p:tgtEl>
                                          <p:spTgt spid="1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10"/>
      <p:bldP grpId="0" spid="11"/>
      <p:bldP grpId="0" spid="12"/>
      <p:bldP grpId="0" spid="13"/>
    </p:bldLst>
  </p:timing>
</p:sld>
</file>

<file path=ppt/tags/tag1.xml><?xml version="1.0" encoding="utf-8"?>
<p:tagLst xmlns:p="http://schemas.openxmlformats.org/presentationml/2006/main">
  <p:tag name="PA" val="v4.0.0"/>
</p:tagLst>
</file>

<file path=ppt/tags/tag10.xml><?xml version="1.0" encoding="utf-8"?>
<p:tagLst xmlns:p="http://schemas.openxmlformats.org/presentationml/2006/main">
  <p:tag name="PA" val="v4.0.0"/>
</p:tagLst>
</file>

<file path=ppt/tags/tag11.xml><?xml version="1.0" encoding="utf-8"?>
<p:tagLst xmlns:p="http://schemas.openxmlformats.org/presentationml/2006/main">
  <p:tag name="PA" val="v4.0.0"/>
</p:tagLst>
</file>

<file path=ppt/tags/tag12.xml><?xml version="1.0" encoding="utf-8"?>
<p:tagLst xmlns:p="http://schemas.openxmlformats.org/presentationml/2006/main">
  <p:tag name="PA" val="v4.0.0"/>
</p:tagLst>
</file>

<file path=ppt/tags/tag13.xml><?xml version="1.0" encoding="utf-8"?>
<p:tagLst xmlns:p="http://schemas.openxmlformats.org/presentationml/2006/main">
  <p:tag name="PA" val="v4.0.0"/>
</p:tagLst>
</file>

<file path=ppt/tags/tag14.xml><?xml version="1.0" encoding="utf-8"?>
<p:tagLst xmlns:p="http://schemas.openxmlformats.org/presentationml/2006/main">
  <p:tag name="PA" val="v4.0.0"/>
</p:tagLst>
</file>

<file path=ppt/tags/tag15.xml><?xml version="1.0" encoding="utf-8"?>
<p:tagLst xmlns:p="http://schemas.openxmlformats.org/presentationml/2006/main">
  <p:tag name="PA" val="v4.0.0"/>
</p:tagLst>
</file>

<file path=ppt/tags/tag16.xml><?xml version="1.0" encoding="utf-8"?>
<p:tagLst xmlns:p="http://schemas.openxmlformats.org/presentationml/2006/main">
  <p:tag name="PA" val="v4.0.0"/>
</p:tagLst>
</file>

<file path=ppt/tags/tag17.xml><?xml version="1.0" encoding="utf-8"?>
<p:tagLst xmlns:p="http://schemas.openxmlformats.org/presentationml/2006/main">
  <p:tag name="PA" val="v4.0.0"/>
</p:tagLst>
</file>

<file path=ppt/tags/tag18.xml><?xml version="1.0" encoding="utf-8"?>
<p:tagLst xmlns:p="http://schemas.openxmlformats.org/presentationml/2006/main">
  <p:tag name="PA" val="v4.0.0"/>
</p:tagLst>
</file>

<file path=ppt/tags/tag19.xml><?xml version="1.0" encoding="utf-8"?>
<p:tagLst xmlns:p="http://schemas.openxmlformats.org/presentationml/2006/main">
  <p:tag name="PA" val="v4.0.0"/>
</p:tagLst>
</file>

<file path=ppt/tags/tag2.xml><?xml version="1.0" encoding="utf-8"?>
<p:tagLst xmlns:p="http://schemas.openxmlformats.org/presentationml/2006/main">
  <p:tag name="PA" val="v4.0.0"/>
</p:tagLst>
</file>

<file path=ppt/tags/tag20.xml><?xml version="1.0" encoding="utf-8"?>
<p:tagLst xmlns:p="http://schemas.openxmlformats.org/presentationml/2006/main">
  <p:tag name="PA" val="v4.0.0"/>
</p:tagLst>
</file>

<file path=ppt/tags/tag21.xml><?xml version="1.0" encoding="utf-8"?>
<p:tagLst xmlns:p="http://schemas.openxmlformats.org/presentationml/2006/main">
  <p:tag name="PA" val="v4.0.0"/>
</p:tagLst>
</file>

<file path=ppt/tags/tag22.xml><?xml version="1.0" encoding="utf-8"?>
<p:tagLst xmlns:p="http://schemas.openxmlformats.org/presentationml/2006/main">
  <p:tag name="PA" val="v4.0.0"/>
</p:tagLst>
</file>

<file path=ppt/tags/tag23.xml><?xml version="1.0" encoding="utf-8"?>
<p:tagLst xmlns:p="http://schemas.openxmlformats.org/presentationml/2006/main">
  <p:tag name="PA" val="v4.0.0"/>
</p:tagLst>
</file>

<file path=ppt/tags/tag24.xml><?xml version="1.0" encoding="utf-8"?>
<p:tagLst xmlns:p="http://schemas.openxmlformats.org/presentationml/2006/main">
  <p:tag name="PA" val="v4.0.0"/>
</p:tagLst>
</file>

<file path=ppt/tags/tag25.xml><?xml version="1.0" encoding="utf-8"?>
<p:tagLst xmlns:p="http://schemas.openxmlformats.org/presentationml/2006/main">
  <p:tag name="PA" val="v4.0.0"/>
</p:tagLst>
</file>

<file path=ppt/tags/tag26.xml><?xml version="1.0" encoding="utf-8"?>
<p:tagLst xmlns:p="http://schemas.openxmlformats.org/presentationml/2006/main">
  <p:tag name="PA" val="v4.0.0"/>
</p:tagLst>
</file>

<file path=ppt/tags/tag27.xml><?xml version="1.0" encoding="utf-8"?>
<p:tagLst xmlns:p="http://schemas.openxmlformats.org/presentationml/2006/main">
  <p:tag name="PA" val="v4.0.0"/>
</p:tagLst>
</file>

<file path=ppt/tags/tag28.xml><?xml version="1.0" encoding="utf-8"?>
<p:tagLst xmlns:p="http://schemas.openxmlformats.org/presentationml/2006/main">
  <p:tag name="PA" val="v4.0.0"/>
</p:tagLst>
</file>

<file path=ppt/tags/tag29.xml><?xml version="1.0" encoding="utf-8"?>
<p:tagLst xmlns:p="http://schemas.openxmlformats.org/presentationml/2006/main">
  <p:tag name="PA" val="v4.0.0"/>
</p:tagLst>
</file>

<file path=ppt/tags/tag3.xml><?xml version="1.0" encoding="utf-8"?>
<p:tagLst xmlns:p="http://schemas.openxmlformats.org/presentationml/2006/main">
  <p:tag name="PA" val="v4.0.0"/>
</p:tagLst>
</file>

<file path=ppt/tags/tag30.xml><?xml version="1.0" encoding="utf-8"?>
<p:tagLst xmlns:p="http://schemas.openxmlformats.org/presentationml/2006/main">
  <p:tag name="PA" val="v4.0.0"/>
</p:tagLst>
</file>

<file path=ppt/tags/tag31.xml><?xml version="1.0" encoding="utf-8"?>
<p:tagLst xmlns:p="http://schemas.openxmlformats.org/presentationml/2006/main">
  <p:tag name="PA" val="v4.0.0"/>
</p:tagLst>
</file>

<file path=ppt/tags/tag32.xml><?xml version="1.0" encoding="utf-8"?>
<p:tagLst xmlns:p="http://schemas.openxmlformats.org/presentationml/2006/main">
  <p:tag name="PA" val="v4.0.0"/>
</p:tagLst>
</file>

<file path=ppt/tags/tag33.xml><?xml version="1.0" encoding="utf-8"?>
<p:tagLst xmlns:p="http://schemas.openxmlformats.org/presentationml/2006/main">
  <p:tag name="PA" val="v4.0.0"/>
</p:tagLst>
</file>

<file path=ppt/tags/tag34.xml><?xml version="1.0" encoding="utf-8"?>
<p:tagLst xmlns:p="http://schemas.openxmlformats.org/presentationml/2006/main">
  <p:tag name="PA" val="v4.0.0"/>
</p:tagLst>
</file>

<file path=ppt/tags/tag35.xml><?xml version="1.0" encoding="utf-8"?>
<p:tagLst xmlns:p="http://schemas.openxmlformats.org/presentationml/2006/main">
  <p:tag name="PA" val="v4.0.0"/>
</p:tagLst>
</file>

<file path=ppt/tags/tag36.xml><?xml version="1.0" encoding="utf-8"?>
<p:tagLst xmlns:p="http://schemas.openxmlformats.org/presentationml/2006/main">
  <p:tag name="PA" val="v4.0.0"/>
</p:tagLst>
</file>

<file path=ppt/tags/tag37.xml><?xml version="1.0" encoding="utf-8"?>
<p:tagLst xmlns:p="http://schemas.openxmlformats.org/presentationml/2006/main">
  <p:tag name="PA" val="v4.0.0"/>
</p:tagLst>
</file>

<file path=ppt/tags/tag38.xml><?xml version="1.0" encoding="utf-8"?>
<p:tagLst xmlns:p="http://schemas.openxmlformats.org/presentationml/2006/main">
  <p:tag name="PA" val="v4.0.0"/>
</p:tagLst>
</file>

<file path=ppt/tags/tag39.xml><?xml version="1.0" encoding="utf-8"?>
<p:tagLst xmlns:p="http://schemas.openxmlformats.org/presentationml/2006/main">
  <p:tag name="PA" val="v4.0.0"/>
</p:tagLst>
</file>

<file path=ppt/tags/tag4.xml><?xml version="1.0" encoding="utf-8"?>
<p:tagLst xmlns:p="http://schemas.openxmlformats.org/presentationml/2006/main">
  <p:tag name="PA" val="v4.0.0"/>
</p:tagLst>
</file>

<file path=ppt/tags/tag40.xml><?xml version="1.0" encoding="utf-8"?>
<p:tagLst xmlns:p="http://schemas.openxmlformats.org/presentationml/2006/main">
  <p:tag name="PA" val="v4.0.0"/>
</p:tagLst>
</file>

<file path=ppt/tags/tag41.xml><?xml version="1.0" encoding="utf-8"?>
<p:tagLst xmlns:p="http://schemas.openxmlformats.org/presentationml/2006/main">
  <p:tag name="PA" val="v4.0.0"/>
</p:tagLst>
</file>

<file path=ppt/tags/tag42.xml><?xml version="1.0" encoding="utf-8"?>
<p:tagLst xmlns:p="http://schemas.openxmlformats.org/presentationml/2006/main">
  <p:tag name="PA" val="v4.0.0"/>
</p:tagLst>
</file>

<file path=ppt/tags/tag43.xml><?xml version="1.0" encoding="utf-8"?>
<p:tagLst xmlns:p="http://schemas.openxmlformats.org/presentationml/2006/main">
  <p:tag name="PA" val="v4.0.0"/>
</p:tagLst>
</file>

<file path=ppt/tags/tag44.xml><?xml version="1.0" encoding="utf-8"?>
<p:tagLst xmlns:p="http://schemas.openxmlformats.org/presentationml/2006/main">
  <p:tag name="PA" val="v4.0.0"/>
</p:tagLst>
</file>

<file path=ppt/tags/tag45.xml><?xml version="1.0" encoding="utf-8"?>
<p:tagLst xmlns:p="http://schemas.openxmlformats.org/presentationml/2006/main">
  <p:tag name="PA" val="v4.0.0"/>
</p:tagLst>
</file>

<file path=ppt/tags/tag46.xml><?xml version="1.0" encoding="utf-8"?>
<p:tagLst xmlns:p="http://schemas.openxmlformats.org/presentationml/2006/main">
  <p:tag name="PA" val="v4.0.0"/>
</p:tagLst>
</file>

<file path=ppt/tags/tag47.xml><?xml version="1.0" encoding="utf-8"?>
<p:tagLst xmlns:p="http://schemas.openxmlformats.org/presentationml/2006/main">
  <p:tag name="PA" val="v4.0.0"/>
</p:tagLst>
</file>

<file path=ppt/tags/tag48.xml><?xml version="1.0" encoding="utf-8"?>
<p:tagLst xmlns:p="http://schemas.openxmlformats.org/presentationml/2006/main">
  <p:tag name="PA" val="v4.0.0"/>
</p:tagLst>
</file>

<file path=ppt/tags/tag49.xml><?xml version="1.0" encoding="utf-8"?>
<p:tagLst xmlns:p="http://schemas.openxmlformats.org/presentationml/2006/main">
  <p:tag name="PA" val="v4.0.0"/>
</p:tagLst>
</file>

<file path=ppt/tags/tag5.xml><?xml version="1.0" encoding="utf-8"?>
<p:tagLst xmlns:p="http://schemas.openxmlformats.org/presentationml/2006/main">
  <p:tag name="PA" val="v4.0.0"/>
</p:tagLst>
</file>

<file path=ppt/tags/tag50.xml><?xml version="1.0" encoding="utf-8"?>
<p:tagLst xmlns:p="http://schemas.openxmlformats.org/presentationml/2006/main">
  <p:tag name="PA" val="v4.0.0"/>
</p:tagLst>
</file>

<file path=ppt/tags/tag51.xml><?xml version="1.0" encoding="utf-8"?>
<p:tagLst xmlns:p="http://schemas.openxmlformats.org/presentationml/2006/main">
  <p:tag name="PA" val="v4.0.0"/>
</p:tagLst>
</file>

<file path=ppt/tags/tag52.xml><?xml version="1.0" encoding="utf-8"?>
<p:tagLst xmlns:p="http://schemas.openxmlformats.org/presentationml/2006/main">
  <p:tag name="PA" val="v4.0.0"/>
</p:tagLst>
</file>

<file path=ppt/tags/tag53.xml><?xml version="1.0" encoding="utf-8"?>
<p:tagLst xmlns:p="http://schemas.openxmlformats.org/presentationml/2006/main">
  <p:tag name="PA" val="v4.0.0"/>
</p:tagLst>
</file>

<file path=ppt/tags/tag54.xml><?xml version="1.0" encoding="utf-8"?>
<p:tagLst xmlns:p="http://schemas.openxmlformats.org/presentationml/2006/main">
  <p:tag name="ISLIDE.VECTOR" val="556523f2-17aa-4add-9ce0-f3abd4ba5907"/>
</p:tagLst>
</file>

<file path=ppt/tags/tag55.xml><?xml version="1.0" encoding="utf-8"?>
<p:tagLst xmlns:p="http://schemas.openxmlformats.org/presentationml/2006/main">
  <p:tag name="PA" val="v4.0.0"/>
</p:tagLst>
</file>

<file path=ppt/tags/tag56.xml><?xml version="1.0" encoding="utf-8"?>
<p:tagLst xmlns:p="http://schemas.openxmlformats.org/presentationml/2006/main">
  <p:tag name="PA" val="v4.0.0"/>
</p:tagLst>
</file>

<file path=ppt/tags/tag57.xml><?xml version="1.0" encoding="utf-8"?>
<p:tagLst xmlns:p="http://schemas.openxmlformats.org/presentationml/2006/main">
  <p:tag name="ISLIDE.VECTOR" val="7cc461b1-619b-4093-aacb-43bb477d3376"/>
</p:tagLst>
</file>

<file path=ppt/tags/tag58.xml><?xml version="1.0" encoding="utf-8"?>
<p:tagLst xmlns:p="http://schemas.openxmlformats.org/presentationml/2006/main">
  <p:tag name="ISLIDE.VECTOR" val="4ed2b8f1-7960-4733-a073-41c4a99704f7"/>
</p:tagLst>
</file>

<file path=ppt/tags/tag59.xml><?xml version="1.0" encoding="utf-8"?>
<p:tagLst xmlns:p="http://schemas.openxmlformats.org/presentationml/2006/main">
  <p:tag name="ISLIDE.VECTOR" val="409e864f-f0ac-4b07-9125-ecbf4aff45aa"/>
</p:tagLst>
</file>

<file path=ppt/tags/tag6.xml><?xml version="1.0" encoding="utf-8"?>
<p:tagLst xmlns:p="http://schemas.openxmlformats.org/presentationml/2006/main">
  <p:tag name="PA" val="v4.0.0"/>
</p:tagLst>
</file>

<file path=ppt/tags/tag60.xml><?xml version="1.0" encoding="utf-8"?>
<p:tagLst xmlns:p="http://schemas.openxmlformats.org/presentationml/2006/main">
  <p:tag name="ISLIDE.VECTOR" val="c14c19f6-979a-41d9-8fd9-c37f22741f3a"/>
</p:tagLst>
</file>

<file path=ppt/tags/tag6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ags/tag7.xml><?xml version="1.0" encoding="utf-8"?>
<p:tagLst xmlns:p="http://schemas.openxmlformats.org/presentationml/2006/main">
  <p:tag name="PA" val="v4.0.0"/>
</p:tagLst>
</file>

<file path=ppt/tags/tag8.xml><?xml version="1.0" encoding="utf-8"?>
<p:tagLst xmlns:p="http://schemas.openxmlformats.org/presentationml/2006/main">
  <p:tag name="PA" val="v4.0.0"/>
</p:tagLst>
</file>

<file path=ppt/tags/tag9.xml><?xml version="1.0" encoding="utf-8"?>
<p:tagLst xmlns:p="http://schemas.openxmlformats.org/presentationml/2006/main">
  <p:tag name="PA" val="v4.0.0"/>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宽屏</PresentationFormat>
  <Paragraphs>204</Paragraphs>
  <Slides>26</Slides>
  <Notes>0</Notes>
  <TotalTime>183</TotalTime>
  <HiddenSlides>0</HiddenSlides>
  <MMClips>0</MMClips>
  <ScaleCrop>0</ScaleCrop>
  <HeadingPairs>
    <vt:vector baseType="variant" size="6">
      <vt:variant>
        <vt:lpstr>Fonts used</vt:lpstr>
      </vt:variant>
      <vt:variant>
        <vt:i4>21</vt:i4>
      </vt:variant>
      <vt:variant>
        <vt:lpstr>Theme</vt:lpstr>
      </vt:variant>
      <vt:variant>
        <vt:i4>1</vt:i4>
      </vt:variant>
      <vt:variant>
        <vt:lpstr>Slide Titles</vt:lpstr>
      </vt:variant>
      <vt:variant>
        <vt:i4>26</vt:i4>
      </vt:variant>
    </vt:vector>
  </HeadingPairs>
  <TitlesOfParts>
    <vt:vector baseType="lpstr" size="48">
      <vt:lpstr>Arial</vt:lpstr>
      <vt:lpstr>等线 Light</vt:lpstr>
      <vt:lpstr>等线</vt:lpstr>
      <vt:lpstr>Calibri Light</vt:lpstr>
      <vt:lpstr>Calibri</vt:lpstr>
      <vt:lpstr>Aileron Light</vt:lpstr>
      <vt:lpstr>Helvetica Neue Medium</vt:lpstr>
      <vt:lpstr>造字工房尚雅（非商用）常规体</vt:lpstr>
      <vt:lpstr>微软雅黑</vt:lpstr>
      <vt:lpstr>Aileron</vt:lpstr>
      <vt:lpstr>Aileron Heavy</vt:lpstr>
      <vt:lpstr>Arial Black</vt:lpstr>
      <vt:lpstr>汉仪清庭-55简</vt:lpstr>
      <vt:lpstr>Segoe UI</vt:lpstr>
      <vt:lpstr>Lato</vt:lpstr>
      <vt:lpstr>Segoe UI Light</vt:lpstr>
      <vt:lpstr>Gill Sans</vt:lpstr>
      <vt:lpstr>张海山锐线体2.0</vt:lpstr>
      <vt:lpstr>张海山锐谐体</vt:lpstr>
      <vt:lpstr>Roboto Thin</vt:lpstr>
      <vt:lpstr>Open Sans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2018-07-20T06:26:29Z</dcterms:created>
  <cp:lastModifiedBy>优品PPT</cp:lastModifiedBy>
  <dcterms:modified xsi:type="dcterms:W3CDTF">2021-08-22T05:54:20Z</dcterms:modified>
  <cp:revision>68</cp:revision>
  <dc:title>PowerPoint 演示文稿</dc:title>
</cp:coreProperties>
</file>